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9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Override1.xml" ContentType="application/vnd.openxmlformats-officedocument.themeOverrid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4.xml" ContentType="application/vnd.openxmlformats-officedocument.theme+xml"/>
  <Override PartName="/ppt/theme/themeOverride2.xml" ContentType="application/vnd.openxmlformats-officedocument.themeOverrid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5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6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7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8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9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0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21.xml" ContentType="application/vnd.openxmlformats-officedocument.theme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22.xml" ContentType="application/vnd.openxmlformats-officedocument.theme+xml"/>
  <Override PartName="/ppt/theme/themeOverride3.xml" ContentType="application/vnd.openxmlformats-officedocument.themeOverrid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23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3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4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8" r:id="rId3"/>
    <p:sldMasterId id="2147483676" r:id="rId4"/>
    <p:sldMasterId id="2147483684" r:id="rId5"/>
    <p:sldMasterId id="2147483700" r:id="rId6"/>
    <p:sldMasterId id="2147483716" r:id="rId7"/>
    <p:sldMasterId id="2147483732" r:id="rId8"/>
    <p:sldMasterId id="2147483748" r:id="rId9"/>
    <p:sldMasterId id="2147483764" r:id="rId10"/>
    <p:sldMasterId id="2147483772" r:id="rId11"/>
    <p:sldMasterId id="2147483780" r:id="rId12"/>
    <p:sldMasterId id="2147483792" r:id="rId13"/>
    <p:sldMasterId id="2147483804" r:id="rId14"/>
    <p:sldMasterId id="2147483812" r:id="rId15"/>
    <p:sldMasterId id="2147483824" r:id="rId16"/>
    <p:sldMasterId id="2147483836" r:id="rId17"/>
    <p:sldMasterId id="2147483848" r:id="rId18"/>
    <p:sldMasterId id="2147483860" r:id="rId19"/>
    <p:sldMasterId id="2147483886" r:id="rId20"/>
    <p:sldMasterId id="2147483895" r:id="rId21"/>
    <p:sldMasterId id="2147483907" r:id="rId22"/>
    <p:sldMasterId id="2147483915" r:id="rId23"/>
    <p:sldMasterId id="2147483927" r:id="rId24"/>
  </p:sldMasterIdLst>
  <p:notesMasterIdLst>
    <p:notesMasterId r:id="rId123"/>
  </p:notesMasterIdLst>
  <p:sldIdLst>
    <p:sldId id="256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10" r:id="rId35"/>
    <p:sldId id="391" r:id="rId36"/>
    <p:sldId id="392" r:id="rId37"/>
    <p:sldId id="393" r:id="rId38"/>
    <p:sldId id="394" r:id="rId39"/>
    <p:sldId id="395" r:id="rId40"/>
    <p:sldId id="396" r:id="rId41"/>
    <p:sldId id="397" r:id="rId42"/>
    <p:sldId id="398" r:id="rId43"/>
    <p:sldId id="399" r:id="rId44"/>
    <p:sldId id="400" r:id="rId45"/>
    <p:sldId id="401" r:id="rId46"/>
    <p:sldId id="402" r:id="rId47"/>
    <p:sldId id="313" r:id="rId48"/>
    <p:sldId id="314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22" r:id="rId57"/>
    <p:sldId id="323" r:id="rId58"/>
    <p:sldId id="324" r:id="rId59"/>
    <p:sldId id="335" r:id="rId60"/>
    <p:sldId id="336" r:id="rId61"/>
    <p:sldId id="337" r:id="rId62"/>
    <p:sldId id="338" r:id="rId63"/>
    <p:sldId id="257" r:id="rId64"/>
    <p:sldId id="261" r:id="rId65"/>
    <p:sldId id="262" r:id="rId66"/>
    <p:sldId id="264" r:id="rId67"/>
    <p:sldId id="341" r:id="rId68"/>
    <p:sldId id="342" r:id="rId69"/>
    <p:sldId id="343" r:id="rId70"/>
    <p:sldId id="344" r:id="rId71"/>
    <p:sldId id="345" r:id="rId72"/>
    <p:sldId id="346" r:id="rId73"/>
    <p:sldId id="350" r:id="rId74"/>
    <p:sldId id="351" r:id="rId75"/>
    <p:sldId id="352" r:id="rId76"/>
    <p:sldId id="353" r:id="rId77"/>
    <p:sldId id="267" r:id="rId78"/>
    <p:sldId id="266" r:id="rId79"/>
    <p:sldId id="265" r:id="rId80"/>
    <p:sldId id="258" r:id="rId81"/>
    <p:sldId id="269" r:id="rId82"/>
    <p:sldId id="270" r:id="rId83"/>
    <p:sldId id="273" r:id="rId84"/>
    <p:sldId id="271" r:id="rId85"/>
    <p:sldId id="275" r:id="rId86"/>
    <p:sldId id="274" r:id="rId87"/>
    <p:sldId id="280" r:id="rId88"/>
    <p:sldId id="281" r:id="rId89"/>
    <p:sldId id="282" r:id="rId90"/>
    <p:sldId id="283" r:id="rId91"/>
    <p:sldId id="279" r:id="rId92"/>
    <p:sldId id="277" r:id="rId93"/>
    <p:sldId id="278" r:id="rId94"/>
    <p:sldId id="284" r:id="rId95"/>
    <p:sldId id="276" r:id="rId96"/>
    <p:sldId id="285" r:id="rId97"/>
    <p:sldId id="287" r:id="rId98"/>
    <p:sldId id="286" r:id="rId99"/>
    <p:sldId id="272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78" r:id="rId110"/>
    <p:sldId id="379" r:id="rId111"/>
    <p:sldId id="380" r:id="rId112"/>
    <p:sldId id="381" r:id="rId113"/>
    <p:sldId id="382" r:id="rId114"/>
    <p:sldId id="383" r:id="rId115"/>
    <p:sldId id="384" r:id="rId116"/>
    <p:sldId id="385" r:id="rId117"/>
    <p:sldId id="386" r:id="rId118"/>
    <p:sldId id="387" r:id="rId119"/>
    <p:sldId id="388" r:id="rId120"/>
    <p:sldId id="389" r:id="rId121"/>
    <p:sldId id="390" r:id="rId1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0956" autoAdjust="0"/>
    <p:restoredTop sz="94660"/>
  </p:normalViewPr>
  <p:slideViewPr>
    <p:cSldViewPr snapToGrid="0">
      <p:cViewPr>
        <p:scale>
          <a:sx n="52" d="100"/>
          <a:sy n="52" d="100"/>
        </p:scale>
        <p:origin x="1176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1" d="100"/>
        <a:sy n="3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.xml"/><Relationship Id="rId117" Type="http://schemas.openxmlformats.org/officeDocument/2006/relationships/slide" Target="slides/slide93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84" Type="http://schemas.openxmlformats.org/officeDocument/2006/relationships/slide" Target="slides/slide60.xml"/><Relationship Id="rId89" Type="http://schemas.openxmlformats.org/officeDocument/2006/relationships/slide" Target="slides/slide65.xml"/><Relationship Id="rId112" Type="http://schemas.openxmlformats.org/officeDocument/2006/relationships/slide" Target="slides/slide88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74" Type="http://schemas.openxmlformats.org/officeDocument/2006/relationships/slide" Target="slides/slide50.xml"/><Relationship Id="rId79" Type="http://schemas.openxmlformats.org/officeDocument/2006/relationships/slide" Target="slides/slide55.xml"/><Relationship Id="rId102" Type="http://schemas.openxmlformats.org/officeDocument/2006/relationships/slide" Target="slides/slide78.xml"/><Relationship Id="rId123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6.xml"/><Relationship Id="rId95" Type="http://schemas.openxmlformats.org/officeDocument/2006/relationships/slide" Target="slides/slide71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113" Type="http://schemas.openxmlformats.org/officeDocument/2006/relationships/slide" Target="slides/slide89.xml"/><Relationship Id="rId118" Type="http://schemas.openxmlformats.org/officeDocument/2006/relationships/slide" Target="slides/slide94.xml"/><Relationship Id="rId80" Type="http://schemas.openxmlformats.org/officeDocument/2006/relationships/slide" Target="slides/slide56.xml"/><Relationship Id="rId85" Type="http://schemas.openxmlformats.org/officeDocument/2006/relationships/slide" Target="slides/slide6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59" Type="http://schemas.openxmlformats.org/officeDocument/2006/relationships/slide" Target="slides/slide35.xml"/><Relationship Id="rId103" Type="http://schemas.openxmlformats.org/officeDocument/2006/relationships/slide" Target="slides/slide79.xml"/><Relationship Id="rId108" Type="http://schemas.openxmlformats.org/officeDocument/2006/relationships/slide" Target="slides/slide84.xml"/><Relationship Id="rId124" Type="http://schemas.openxmlformats.org/officeDocument/2006/relationships/presProps" Target="presProps.xml"/><Relationship Id="rId54" Type="http://schemas.openxmlformats.org/officeDocument/2006/relationships/slide" Target="slides/slide30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91" Type="http://schemas.openxmlformats.org/officeDocument/2006/relationships/slide" Target="slides/slide67.xml"/><Relationship Id="rId96" Type="http://schemas.openxmlformats.org/officeDocument/2006/relationships/slide" Target="slides/slide7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49" Type="http://schemas.openxmlformats.org/officeDocument/2006/relationships/slide" Target="slides/slide25.xml"/><Relationship Id="rId114" Type="http://schemas.openxmlformats.org/officeDocument/2006/relationships/slide" Target="slides/slide90.xml"/><Relationship Id="rId119" Type="http://schemas.openxmlformats.org/officeDocument/2006/relationships/slide" Target="slides/slide95.xml"/><Relationship Id="rId44" Type="http://schemas.openxmlformats.org/officeDocument/2006/relationships/slide" Target="slides/slide20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81" Type="http://schemas.openxmlformats.org/officeDocument/2006/relationships/slide" Target="slides/slide57.xml"/><Relationship Id="rId86" Type="http://schemas.openxmlformats.org/officeDocument/2006/relationships/slide" Target="slides/slide62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109" Type="http://schemas.openxmlformats.org/officeDocument/2006/relationships/slide" Target="slides/slide85.xml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97" Type="http://schemas.openxmlformats.org/officeDocument/2006/relationships/slide" Target="slides/slide73.xml"/><Relationship Id="rId104" Type="http://schemas.openxmlformats.org/officeDocument/2006/relationships/slide" Target="slides/slide80.xml"/><Relationship Id="rId120" Type="http://schemas.openxmlformats.org/officeDocument/2006/relationships/slide" Target="slides/slide96.xml"/><Relationship Id="rId12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92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slide" Target="slides/slide63.xml"/><Relationship Id="rId110" Type="http://schemas.openxmlformats.org/officeDocument/2006/relationships/slide" Target="slides/slide86.xml"/><Relationship Id="rId115" Type="http://schemas.openxmlformats.org/officeDocument/2006/relationships/slide" Target="slides/slide91.xml"/><Relationship Id="rId61" Type="http://schemas.openxmlformats.org/officeDocument/2006/relationships/slide" Target="slides/slide37.xml"/><Relationship Id="rId82" Type="http://schemas.openxmlformats.org/officeDocument/2006/relationships/slide" Target="slides/slide5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56" Type="http://schemas.openxmlformats.org/officeDocument/2006/relationships/slide" Target="slides/slide32.xml"/><Relationship Id="rId77" Type="http://schemas.openxmlformats.org/officeDocument/2006/relationships/slide" Target="slides/slide53.xml"/><Relationship Id="rId100" Type="http://schemas.openxmlformats.org/officeDocument/2006/relationships/slide" Target="slides/slide76.xml"/><Relationship Id="rId105" Type="http://schemas.openxmlformats.org/officeDocument/2006/relationships/slide" Target="slides/slide81.xml"/><Relationship Id="rId12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93" Type="http://schemas.openxmlformats.org/officeDocument/2006/relationships/slide" Target="slides/slide69.xml"/><Relationship Id="rId98" Type="http://schemas.openxmlformats.org/officeDocument/2006/relationships/slide" Target="slides/slide74.xml"/><Relationship Id="rId121" Type="http://schemas.openxmlformats.org/officeDocument/2006/relationships/slide" Target="slides/slide97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.xml"/><Relationship Id="rId46" Type="http://schemas.openxmlformats.org/officeDocument/2006/relationships/slide" Target="slides/slide22.xml"/><Relationship Id="rId67" Type="http://schemas.openxmlformats.org/officeDocument/2006/relationships/slide" Target="slides/slide43.xml"/><Relationship Id="rId116" Type="http://schemas.openxmlformats.org/officeDocument/2006/relationships/slide" Target="slides/slide92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62" Type="http://schemas.openxmlformats.org/officeDocument/2006/relationships/slide" Target="slides/slide38.xml"/><Relationship Id="rId83" Type="http://schemas.openxmlformats.org/officeDocument/2006/relationships/slide" Target="slides/slide59.xml"/><Relationship Id="rId88" Type="http://schemas.openxmlformats.org/officeDocument/2006/relationships/slide" Target="slides/slide64.xml"/><Relationship Id="rId111" Type="http://schemas.openxmlformats.org/officeDocument/2006/relationships/slide" Target="slides/slide87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2.xml"/><Relationship Id="rId57" Type="http://schemas.openxmlformats.org/officeDocument/2006/relationships/slide" Target="slides/slide33.xml"/><Relationship Id="rId106" Type="http://schemas.openxmlformats.org/officeDocument/2006/relationships/slide" Target="slides/slide82.xml"/><Relationship Id="rId12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52" Type="http://schemas.openxmlformats.org/officeDocument/2006/relationships/slide" Target="slides/slide28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94" Type="http://schemas.openxmlformats.org/officeDocument/2006/relationships/slide" Target="slides/slide70.xml"/><Relationship Id="rId99" Type="http://schemas.openxmlformats.org/officeDocument/2006/relationships/slide" Target="slides/slide75.xml"/><Relationship Id="rId101" Type="http://schemas.openxmlformats.org/officeDocument/2006/relationships/slide" Target="slides/slide77.xml"/><Relationship Id="rId122" Type="http://schemas.openxmlformats.org/officeDocument/2006/relationships/slide" Target="slides/slide9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5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2ECEF8-2969-4AC2-8A07-A78D47A2EB64}" type="doc">
      <dgm:prSet loTypeId="urn:microsoft.com/office/officeart/2009/3/layout/HorizontalOrganizationChart" loCatId="hierarchy" qsTypeId="urn:microsoft.com/office/officeart/2005/8/quickstyle/3d3" qsCatId="3D" csTypeId="urn:microsoft.com/office/officeart/2005/8/colors/accent5_4" csCatId="accent5" phldr="1"/>
      <dgm:spPr/>
      <dgm:t>
        <a:bodyPr/>
        <a:lstStyle/>
        <a:p>
          <a:endParaRPr lang="en-IN"/>
        </a:p>
      </dgm:t>
    </dgm:pt>
    <dgm:pt modelId="{C7C1DF85-5C54-4D82-9574-CF15C3F62F30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 smtClean="0"/>
            <a:t>Digital Economy</a:t>
          </a:r>
          <a:endParaRPr lang="en-IN" dirty="0"/>
        </a:p>
      </dgm:t>
    </dgm:pt>
    <dgm:pt modelId="{D1D1D8DD-D7FE-4D9F-81BB-59CAB117D0C9}" type="parTrans" cxnId="{CEBDD491-C2E4-4A44-8D8B-2B52595FC69C}">
      <dgm:prSet/>
      <dgm:spPr/>
      <dgm:t>
        <a:bodyPr/>
        <a:lstStyle/>
        <a:p>
          <a:endParaRPr lang="en-IN"/>
        </a:p>
      </dgm:t>
    </dgm:pt>
    <dgm:pt modelId="{F5359578-9B99-4E0F-BC1F-CD50EAC2E618}" type="sibTrans" cxnId="{CEBDD491-C2E4-4A44-8D8B-2B52595FC69C}">
      <dgm:prSet/>
      <dgm:spPr/>
      <dgm:t>
        <a:bodyPr/>
        <a:lstStyle/>
        <a:p>
          <a:endParaRPr lang="en-IN"/>
        </a:p>
      </dgm:t>
    </dgm:pt>
    <dgm:pt modelId="{D4EDA2FD-6EFB-4DC7-BE8F-766415FA80E5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smtClean="0"/>
            <a:t>GIG Economy</a:t>
          </a:r>
        </a:p>
      </dgm:t>
    </dgm:pt>
    <dgm:pt modelId="{594361FE-AD70-4741-A060-485C00A1AC99}" type="parTrans" cxnId="{B3EEA38D-8CF7-42E1-BF4E-1454E2A3DDB9}">
      <dgm:prSet/>
      <dgm:spPr/>
      <dgm:t>
        <a:bodyPr/>
        <a:lstStyle/>
        <a:p>
          <a:endParaRPr lang="en-IN"/>
        </a:p>
      </dgm:t>
    </dgm:pt>
    <dgm:pt modelId="{3E939792-37B6-4A68-87EF-9C6B439FE223}" type="sibTrans" cxnId="{B3EEA38D-8CF7-42E1-BF4E-1454E2A3DDB9}">
      <dgm:prSet/>
      <dgm:spPr/>
      <dgm:t>
        <a:bodyPr/>
        <a:lstStyle/>
        <a:p>
          <a:endParaRPr lang="en-IN"/>
        </a:p>
      </dgm:t>
    </dgm:pt>
    <dgm:pt modelId="{6109197F-3F29-48AA-9D8E-39010D878C77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Data Analytics</a:t>
          </a:r>
          <a:endParaRPr lang="en-IN" dirty="0"/>
        </a:p>
      </dgm:t>
    </dgm:pt>
    <dgm:pt modelId="{70209121-2108-435F-A30B-3E6DFF0D74D1}" type="parTrans" cxnId="{D178DA9D-2808-4AE8-A9B8-FE599DD518C8}">
      <dgm:prSet/>
      <dgm:spPr/>
      <dgm:t>
        <a:bodyPr/>
        <a:lstStyle/>
        <a:p>
          <a:endParaRPr lang="en-IN"/>
        </a:p>
      </dgm:t>
    </dgm:pt>
    <dgm:pt modelId="{2DB732CD-49F8-4E7C-9F4F-09DE9AC92BFE}" type="sibTrans" cxnId="{D178DA9D-2808-4AE8-A9B8-FE599DD518C8}">
      <dgm:prSet/>
      <dgm:spPr/>
      <dgm:t>
        <a:bodyPr/>
        <a:lstStyle/>
        <a:p>
          <a:endParaRPr lang="en-IN"/>
        </a:p>
      </dgm:t>
    </dgm:pt>
    <dgm:pt modelId="{28BFB6FC-05C0-4986-8C37-7B7C65934BF5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Robotics</a:t>
          </a:r>
        </a:p>
      </dgm:t>
    </dgm:pt>
    <dgm:pt modelId="{45FCB692-D2ED-4917-9BE0-300E8DE3561E}" type="parTrans" cxnId="{D3A183AF-732B-4D00-9E1C-76B05B8A53B8}">
      <dgm:prSet/>
      <dgm:spPr/>
      <dgm:t>
        <a:bodyPr/>
        <a:lstStyle/>
        <a:p>
          <a:endParaRPr lang="en-IN"/>
        </a:p>
      </dgm:t>
    </dgm:pt>
    <dgm:pt modelId="{8394C127-3CEA-4EC0-9201-D78C9CADB3CC}" type="sibTrans" cxnId="{D3A183AF-732B-4D00-9E1C-76B05B8A53B8}">
      <dgm:prSet/>
      <dgm:spPr/>
      <dgm:t>
        <a:bodyPr/>
        <a:lstStyle/>
        <a:p>
          <a:endParaRPr lang="en-IN"/>
        </a:p>
      </dgm:t>
    </dgm:pt>
    <dgm:pt modelId="{2E1BA007-A96A-4F77-8911-3B9FF624C7C5}">
      <dgm:prSet phldrT="[Text]"/>
      <dgm:spPr/>
      <dgm:t>
        <a:bodyPr/>
        <a:lstStyle/>
        <a:p>
          <a:r>
            <a:rPr lang="en-US" dirty="0" smtClean="0"/>
            <a:t>Predictive Analytics</a:t>
          </a:r>
          <a:endParaRPr lang="en-IN" dirty="0"/>
        </a:p>
      </dgm:t>
    </dgm:pt>
    <dgm:pt modelId="{E62CAC24-3821-4A39-B47A-68760D127061}" type="parTrans" cxnId="{D82774C0-7A07-4C8A-AC8A-35223F06EBB0}">
      <dgm:prSet/>
      <dgm:spPr/>
      <dgm:t>
        <a:bodyPr/>
        <a:lstStyle/>
        <a:p>
          <a:endParaRPr lang="en-IN"/>
        </a:p>
      </dgm:t>
    </dgm:pt>
    <dgm:pt modelId="{5C4E85C3-9524-4310-B4C2-9704619D5075}" type="sibTrans" cxnId="{D82774C0-7A07-4C8A-AC8A-35223F06EBB0}">
      <dgm:prSet/>
      <dgm:spPr/>
      <dgm:t>
        <a:bodyPr/>
        <a:lstStyle/>
        <a:p>
          <a:endParaRPr lang="en-IN"/>
        </a:p>
      </dgm:t>
    </dgm:pt>
    <dgm:pt modelId="{20395916-0855-4DB1-8AF4-FD7714876904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Artificial Intelligence ( AI )</a:t>
          </a:r>
        </a:p>
      </dgm:t>
    </dgm:pt>
    <dgm:pt modelId="{1DA3F80A-5483-43E3-9A42-48E44676222E}" type="parTrans" cxnId="{7D52515B-5AF8-4829-A41D-F580F6071CFC}">
      <dgm:prSet/>
      <dgm:spPr/>
      <dgm:t>
        <a:bodyPr/>
        <a:lstStyle/>
        <a:p>
          <a:endParaRPr lang="en-IN"/>
        </a:p>
      </dgm:t>
    </dgm:pt>
    <dgm:pt modelId="{BA7BB614-45F5-4755-B4AE-B79D5CADE249}" type="sibTrans" cxnId="{7D52515B-5AF8-4829-A41D-F580F6071CFC}">
      <dgm:prSet/>
      <dgm:spPr/>
      <dgm:t>
        <a:bodyPr/>
        <a:lstStyle/>
        <a:p>
          <a:endParaRPr lang="en-IN"/>
        </a:p>
      </dgm:t>
    </dgm:pt>
    <dgm:pt modelId="{E3BCF14C-9B95-4A3B-932A-8A9F690809A0}" type="pres">
      <dgm:prSet presAssocID="{CF2ECEF8-2969-4AC2-8A07-A78D47A2EB6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94FB8DBE-4CF9-44B1-B81F-E364409AE163}" type="pres">
      <dgm:prSet presAssocID="{C7C1DF85-5C54-4D82-9574-CF15C3F62F30}" presName="hierRoot1" presStyleCnt="0">
        <dgm:presLayoutVars>
          <dgm:hierBranch val="init"/>
        </dgm:presLayoutVars>
      </dgm:prSet>
      <dgm:spPr/>
    </dgm:pt>
    <dgm:pt modelId="{DAA0C267-F288-4221-A55E-1645133D467E}" type="pres">
      <dgm:prSet presAssocID="{C7C1DF85-5C54-4D82-9574-CF15C3F62F30}" presName="rootComposite1" presStyleCnt="0"/>
      <dgm:spPr/>
    </dgm:pt>
    <dgm:pt modelId="{5615C916-8429-4B7A-8869-CFF9295A1D6F}" type="pres">
      <dgm:prSet presAssocID="{C7C1DF85-5C54-4D82-9574-CF15C3F62F30}" presName="rootText1" presStyleLbl="node0" presStyleIdx="0" presStyleCnt="1" custLinFactNeighborX="2016" custLinFactNeighborY="4406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33986353-E632-4571-9C55-A621EF59A067}" type="pres">
      <dgm:prSet presAssocID="{C7C1DF85-5C54-4D82-9574-CF15C3F62F30}" presName="rootConnector1" presStyleLbl="node1" presStyleIdx="0" presStyleCnt="0"/>
      <dgm:spPr/>
      <dgm:t>
        <a:bodyPr/>
        <a:lstStyle/>
        <a:p>
          <a:endParaRPr lang="en-IN"/>
        </a:p>
      </dgm:t>
    </dgm:pt>
    <dgm:pt modelId="{2E9209E4-E9B8-42B5-90AF-7574747DC2F1}" type="pres">
      <dgm:prSet presAssocID="{C7C1DF85-5C54-4D82-9574-CF15C3F62F30}" presName="hierChild2" presStyleCnt="0"/>
      <dgm:spPr/>
    </dgm:pt>
    <dgm:pt modelId="{50CB7C66-9955-4D8B-9D2D-C4E13E3D52DA}" type="pres">
      <dgm:prSet presAssocID="{1DA3F80A-5483-43E3-9A42-48E44676222E}" presName="Name64" presStyleLbl="parChTrans1D2" presStyleIdx="0" presStyleCnt="5"/>
      <dgm:spPr/>
      <dgm:t>
        <a:bodyPr/>
        <a:lstStyle/>
        <a:p>
          <a:endParaRPr lang="en-IN"/>
        </a:p>
      </dgm:t>
    </dgm:pt>
    <dgm:pt modelId="{D0660600-B055-4B5F-BE68-8C9FE2995FA6}" type="pres">
      <dgm:prSet presAssocID="{20395916-0855-4DB1-8AF4-FD7714876904}" presName="hierRoot2" presStyleCnt="0">
        <dgm:presLayoutVars>
          <dgm:hierBranch val="init"/>
        </dgm:presLayoutVars>
      </dgm:prSet>
      <dgm:spPr/>
    </dgm:pt>
    <dgm:pt modelId="{C804BF03-7521-4E03-9F50-5C27E2AAE518}" type="pres">
      <dgm:prSet presAssocID="{20395916-0855-4DB1-8AF4-FD7714876904}" presName="rootComposite" presStyleCnt="0"/>
      <dgm:spPr/>
    </dgm:pt>
    <dgm:pt modelId="{D3FD525C-356F-477C-A44A-7E484F38B45A}" type="pres">
      <dgm:prSet presAssocID="{20395916-0855-4DB1-8AF4-FD7714876904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2B169387-D564-41A7-BD6E-02D7F1433591}" type="pres">
      <dgm:prSet presAssocID="{20395916-0855-4DB1-8AF4-FD7714876904}" presName="rootConnector" presStyleLbl="node2" presStyleIdx="0" presStyleCnt="5"/>
      <dgm:spPr/>
      <dgm:t>
        <a:bodyPr/>
        <a:lstStyle/>
        <a:p>
          <a:endParaRPr lang="en-IN"/>
        </a:p>
      </dgm:t>
    </dgm:pt>
    <dgm:pt modelId="{4A1F65DE-3F48-4482-81EA-9484F04CA7BB}" type="pres">
      <dgm:prSet presAssocID="{20395916-0855-4DB1-8AF4-FD7714876904}" presName="hierChild4" presStyleCnt="0"/>
      <dgm:spPr/>
    </dgm:pt>
    <dgm:pt modelId="{3B18F735-1BFA-47E4-B195-77BB61825BBB}" type="pres">
      <dgm:prSet presAssocID="{20395916-0855-4DB1-8AF4-FD7714876904}" presName="hierChild5" presStyleCnt="0"/>
      <dgm:spPr/>
    </dgm:pt>
    <dgm:pt modelId="{68F7C121-C024-4DD4-9A6C-C7147AA0E1AB}" type="pres">
      <dgm:prSet presAssocID="{45FCB692-D2ED-4917-9BE0-300E8DE3561E}" presName="Name64" presStyleLbl="parChTrans1D2" presStyleIdx="1" presStyleCnt="5"/>
      <dgm:spPr/>
      <dgm:t>
        <a:bodyPr/>
        <a:lstStyle/>
        <a:p>
          <a:endParaRPr lang="en-IN"/>
        </a:p>
      </dgm:t>
    </dgm:pt>
    <dgm:pt modelId="{E33A6D17-7E52-4128-9918-57E8B39B8681}" type="pres">
      <dgm:prSet presAssocID="{28BFB6FC-05C0-4986-8C37-7B7C65934BF5}" presName="hierRoot2" presStyleCnt="0">
        <dgm:presLayoutVars>
          <dgm:hierBranch val="init"/>
        </dgm:presLayoutVars>
      </dgm:prSet>
      <dgm:spPr/>
    </dgm:pt>
    <dgm:pt modelId="{992E6847-6D92-4FA3-A62E-E7F44478C975}" type="pres">
      <dgm:prSet presAssocID="{28BFB6FC-05C0-4986-8C37-7B7C65934BF5}" presName="rootComposite" presStyleCnt="0"/>
      <dgm:spPr/>
    </dgm:pt>
    <dgm:pt modelId="{CE431A44-5ADB-4ED2-91CF-416356DA0346}" type="pres">
      <dgm:prSet presAssocID="{28BFB6FC-05C0-4986-8C37-7B7C65934BF5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D7F9D58B-2AEB-4050-B182-9D22711C2C62}" type="pres">
      <dgm:prSet presAssocID="{28BFB6FC-05C0-4986-8C37-7B7C65934BF5}" presName="rootConnector" presStyleLbl="node2" presStyleIdx="1" presStyleCnt="5"/>
      <dgm:spPr/>
      <dgm:t>
        <a:bodyPr/>
        <a:lstStyle/>
        <a:p>
          <a:endParaRPr lang="en-IN"/>
        </a:p>
      </dgm:t>
    </dgm:pt>
    <dgm:pt modelId="{D7238AAA-8224-4210-AFB4-5456FB870D3C}" type="pres">
      <dgm:prSet presAssocID="{28BFB6FC-05C0-4986-8C37-7B7C65934BF5}" presName="hierChild4" presStyleCnt="0"/>
      <dgm:spPr/>
    </dgm:pt>
    <dgm:pt modelId="{A2BD2CE7-0EB9-4E04-AB14-97BDD984EABF}" type="pres">
      <dgm:prSet presAssocID="{28BFB6FC-05C0-4986-8C37-7B7C65934BF5}" presName="hierChild5" presStyleCnt="0"/>
      <dgm:spPr/>
    </dgm:pt>
    <dgm:pt modelId="{A286D6DB-CDC1-45DB-875B-0709EC8930BB}" type="pres">
      <dgm:prSet presAssocID="{594361FE-AD70-4741-A060-485C00A1AC99}" presName="Name64" presStyleLbl="parChTrans1D2" presStyleIdx="2" presStyleCnt="5"/>
      <dgm:spPr/>
      <dgm:t>
        <a:bodyPr/>
        <a:lstStyle/>
        <a:p>
          <a:endParaRPr lang="en-IN"/>
        </a:p>
      </dgm:t>
    </dgm:pt>
    <dgm:pt modelId="{A3891569-8908-4CF2-9207-513620D8836D}" type="pres">
      <dgm:prSet presAssocID="{D4EDA2FD-6EFB-4DC7-BE8F-766415FA80E5}" presName="hierRoot2" presStyleCnt="0">
        <dgm:presLayoutVars>
          <dgm:hierBranch val="init"/>
        </dgm:presLayoutVars>
      </dgm:prSet>
      <dgm:spPr/>
    </dgm:pt>
    <dgm:pt modelId="{8197F1A2-17DB-4CF5-A6D8-E1F97C35D889}" type="pres">
      <dgm:prSet presAssocID="{D4EDA2FD-6EFB-4DC7-BE8F-766415FA80E5}" presName="rootComposite" presStyleCnt="0"/>
      <dgm:spPr/>
    </dgm:pt>
    <dgm:pt modelId="{24847974-17B8-4287-8D69-ADF072680C30}" type="pres">
      <dgm:prSet presAssocID="{D4EDA2FD-6EFB-4DC7-BE8F-766415FA80E5}" presName="rootText" presStyleLbl="node2" presStyleIdx="2" presStyleCnt="5" custLinFactNeighborX="170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AA78F97F-EDFC-4D21-A552-CF79A09C88FD}" type="pres">
      <dgm:prSet presAssocID="{D4EDA2FD-6EFB-4DC7-BE8F-766415FA80E5}" presName="rootConnector" presStyleLbl="node2" presStyleIdx="2" presStyleCnt="5"/>
      <dgm:spPr/>
      <dgm:t>
        <a:bodyPr/>
        <a:lstStyle/>
        <a:p>
          <a:endParaRPr lang="en-IN"/>
        </a:p>
      </dgm:t>
    </dgm:pt>
    <dgm:pt modelId="{5693E387-607F-45BE-8333-4D2A93312A6D}" type="pres">
      <dgm:prSet presAssocID="{D4EDA2FD-6EFB-4DC7-BE8F-766415FA80E5}" presName="hierChild4" presStyleCnt="0"/>
      <dgm:spPr/>
    </dgm:pt>
    <dgm:pt modelId="{CEA2D3AB-F1E3-400D-BAAD-F970B13879F4}" type="pres">
      <dgm:prSet presAssocID="{D4EDA2FD-6EFB-4DC7-BE8F-766415FA80E5}" presName="hierChild5" presStyleCnt="0"/>
      <dgm:spPr/>
    </dgm:pt>
    <dgm:pt modelId="{8A1304DC-D3DB-440F-A29F-12F691794C9A}" type="pres">
      <dgm:prSet presAssocID="{70209121-2108-435F-A30B-3E6DFF0D74D1}" presName="Name64" presStyleLbl="parChTrans1D2" presStyleIdx="3" presStyleCnt="5"/>
      <dgm:spPr/>
      <dgm:t>
        <a:bodyPr/>
        <a:lstStyle/>
        <a:p>
          <a:endParaRPr lang="en-IN"/>
        </a:p>
      </dgm:t>
    </dgm:pt>
    <dgm:pt modelId="{AA5C59C9-69CD-40B8-B7B6-A5516E9F2310}" type="pres">
      <dgm:prSet presAssocID="{6109197F-3F29-48AA-9D8E-39010D878C77}" presName="hierRoot2" presStyleCnt="0">
        <dgm:presLayoutVars>
          <dgm:hierBranch val="init"/>
        </dgm:presLayoutVars>
      </dgm:prSet>
      <dgm:spPr/>
    </dgm:pt>
    <dgm:pt modelId="{5DA6E666-291D-42D2-9B21-3C49BBB1631F}" type="pres">
      <dgm:prSet presAssocID="{6109197F-3F29-48AA-9D8E-39010D878C77}" presName="rootComposite" presStyleCnt="0"/>
      <dgm:spPr/>
    </dgm:pt>
    <dgm:pt modelId="{8D7DAB27-6460-45FD-B09A-9E1D5BABFDBB}" type="pres">
      <dgm:prSet presAssocID="{6109197F-3F29-48AA-9D8E-39010D878C77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6C07D755-319A-4BC1-8712-7EA55982F76B}" type="pres">
      <dgm:prSet presAssocID="{6109197F-3F29-48AA-9D8E-39010D878C77}" presName="rootConnector" presStyleLbl="node2" presStyleIdx="3" presStyleCnt="5"/>
      <dgm:spPr/>
      <dgm:t>
        <a:bodyPr/>
        <a:lstStyle/>
        <a:p>
          <a:endParaRPr lang="en-IN"/>
        </a:p>
      </dgm:t>
    </dgm:pt>
    <dgm:pt modelId="{189990AA-ADCF-417C-8740-83DDC92DB4DF}" type="pres">
      <dgm:prSet presAssocID="{6109197F-3F29-48AA-9D8E-39010D878C77}" presName="hierChild4" presStyleCnt="0"/>
      <dgm:spPr/>
    </dgm:pt>
    <dgm:pt modelId="{C3D0C83A-C3FA-486A-91AB-64ED9EF1C69E}" type="pres">
      <dgm:prSet presAssocID="{6109197F-3F29-48AA-9D8E-39010D878C77}" presName="hierChild5" presStyleCnt="0"/>
      <dgm:spPr/>
    </dgm:pt>
    <dgm:pt modelId="{74C5E25B-B73E-4756-9574-D1094201B6E2}" type="pres">
      <dgm:prSet presAssocID="{E62CAC24-3821-4A39-B47A-68760D127061}" presName="Name64" presStyleLbl="parChTrans1D2" presStyleIdx="4" presStyleCnt="5"/>
      <dgm:spPr/>
      <dgm:t>
        <a:bodyPr/>
        <a:lstStyle/>
        <a:p>
          <a:endParaRPr lang="en-IN"/>
        </a:p>
      </dgm:t>
    </dgm:pt>
    <dgm:pt modelId="{AA6F382F-F77F-4F14-BFCE-80D583DB6153}" type="pres">
      <dgm:prSet presAssocID="{2E1BA007-A96A-4F77-8911-3B9FF624C7C5}" presName="hierRoot2" presStyleCnt="0">
        <dgm:presLayoutVars>
          <dgm:hierBranch val="init"/>
        </dgm:presLayoutVars>
      </dgm:prSet>
      <dgm:spPr/>
    </dgm:pt>
    <dgm:pt modelId="{A65A6503-D69C-4461-9A1A-672EC31A551B}" type="pres">
      <dgm:prSet presAssocID="{2E1BA007-A96A-4F77-8911-3B9FF624C7C5}" presName="rootComposite" presStyleCnt="0"/>
      <dgm:spPr/>
    </dgm:pt>
    <dgm:pt modelId="{546A5957-7BE1-4EEC-A682-178E8FD74F3B}" type="pres">
      <dgm:prSet presAssocID="{2E1BA007-A96A-4F77-8911-3B9FF624C7C5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7A5EEE34-B81F-4F94-A05A-7D8F1FAF3E40}" type="pres">
      <dgm:prSet presAssocID="{2E1BA007-A96A-4F77-8911-3B9FF624C7C5}" presName="rootConnector" presStyleLbl="node2" presStyleIdx="4" presStyleCnt="5"/>
      <dgm:spPr/>
      <dgm:t>
        <a:bodyPr/>
        <a:lstStyle/>
        <a:p>
          <a:endParaRPr lang="en-IN"/>
        </a:p>
      </dgm:t>
    </dgm:pt>
    <dgm:pt modelId="{7C7BC35F-3137-4F5D-BF56-8DF32EA7F95D}" type="pres">
      <dgm:prSet presAssocID="{2E1BA007-A96A-4F77-8911-3B9FF624C7C5}" presName="hierChild4" presStyleCnt="0"/>
      <dgm:spPr/>
    </dgm:pt>
    <dgm:pt modelId="{180DBFC1-A491-4BCB-8451-5A3C0C1CC74B}" type="pres">
      <dgm:prSet presAssocID="{2E1BA007-A96A-4F77-8911-3B9FF624C7C5}" presName="hierChild5" presStyleCnt="0"/>
      <dgm:spPr/>
    </dgm:pt>
    <dgm:pt modelId="{BF86A626-B5A9-4894-99DB-0DE64A78E737}" type="pres">
      <dgm:prSet presAssocID="{C7C1DF85-5C54-4D82-9574-CF15C3F62F30}" presName="hierChild3" presStyleCnt="0"/>
      <dgm:spPr/>
    </dgm:pt>
  </dgm:ptLst>
  <dgm:cxnLst>
    <dgm:cxn modelId="{631822B3-FBD6-45AA-BE05-DB73C350F0E7}" type="presOf" srcId="{2E1BA007-A96A-4F77-8911-3B9FF624C7C5}" destId="{546A5957-7BE1-4EEC-A682-178E8FD74F3B}" srcOrd="0" destOrd="0" presId="urn:microsoft.com/office/officeart/2009/3/layout/HorizontalOrganizationChart"/>
    <dgm:cxn modelId="{964397E3-D529-4A68-85E6-E1CEFEBB2488}" type="presOf" srcId="{D4EDA2FD-6EFB-4DC7-BE8F-766415FA80E5}" destId="{24847974-17B8-4287-8D69-ADF072680C30}" srcOrd="0" destOrd="0" presId="urn:microsoft.com/office/officeart/2009/3/layout/HorizontalOrganizationChart"/>
    <dgm:cxn modelId="{7CBC7D4E-3D45-485F-9582-9F83D721570C}" type="presOf" srcId="{2E1BA007-A96A-4F77-8911-3B9FF624C7C5}" destId="{7A5EEE34-B81F-4F94-A05A-7D8F1FAF3E40}" srcOrd="1" destOrd="0" presId="urn:microsoft.com/office/officeart/2009/3/layout/HorizontalOrganizationChart"/>
    <dgm:cxn modelId="{D178DA9D-2808-4AE8-A9B8-FE599DD518C8}" srcId="{C7C1DF85-5C54-4D82-9574-CF15C3F62F30}" destId="{6109197F-3F29-48AA-9D8E-39010D878C77}" srcOrd="3" destOrd="0" parTransId="{70209121-2108-435F-A30B-3E6DFF0D74D1}" sibTransId="{2DB732CD-49F8-4E7C-9F4F-09DE9AC92BFE}"/>
    <dgm:cxn modelId="{D82774C0-7A07-4C8A-AC8A-35223F06EBB0}" srcId="{C7C1DF85-5C54-4D82-9574-CF15C3F62F30}" destId="{2E1BA007-A96A-4F77-8911-3B9FF624C7C5}" srcOrd="4" destOrd="0" parTransId="{E62CAC24-3821-4A39-B47A-68760D127061}" sibTransId="{5C4E85C3-9524-4310-B4C2-9704619D5075}"/>
    <dgm:cxn modelId="{B614C204-DE37-42C2-8B3E-DCCC14574147}" type="presOf" srcId="{D4EDA2FD-6EFB-4DC7-BE8F-766415FA80E5}" destId="{AA78F97F-EDFC-4D21-A552-CF79A09C88FD}" srcOrd="1" destOrd="0" presId="urn:microsoft.com/office/officeart/2009/3/layout/HorizontalOrganizationChart"/>
    <dgm:cxn modelId="{3F2145AF-BEB7-4BA1-8FD6-07BAEB1D85F8}" type="presOf" srcId="{45FCB692-D2ED-4917-9BE0-300E8DE3561E}" destId="{68F7C121-C024-4DD4-9A6C-C7147AA0E1AB}" srcOrd="0" destOrd="0" presId="urn:microsoft.com/office/officeart/2009/3/layout/HorizontalOrganizationChart"/>
    <dgm:cxn modelId="{C867F04D-6A28-49B3-996A-04123C470860}" type="presOf" srcId="{C7C1DF85-5C54-4D82-9574-CF15C3F62F30}" destId="{33986353-E632-4571-9C55-A621EF59A067}" srcOrd="1" destOrd="0" presId="urn:microsoft.com/office/officeart/2009/3/layout/HorizontalOrganizationChart"/>
    <dgm:cxn modelId="{59AAC04B-4818-4F49-98B2-A80E4B9ED7BF}" type="presOf" srcId="{28BFB6FC-05C0-4986-8C37-7B7C65934BF5}" destId="{D7F9D58B-2AEB-4050-B182-9D22711C2C62}" srcOrd="1" destOrd="0" presId="urn:microsoft.com/office/officeart/2009/3/layout/HorizontalOrganizationChart"/>
    <dgm:cxn modelId="{611AB994-9E5F-4C0D-B2BA-BBB3617B3C23}" type="presOf" srcId="{C7C1DF85-5C54-4D82-9574-CF15C3F62F30}" destId="{5615C916-8429-4B7A-8869-CFF9295A1D6F}" srcOrd="0" destOrd="0" presId="urn:microsoft.com/office/officeart/2009/3/layout/HorizontalOrganizationChart"/>
    <dgm:cxn modelId="{08F621B9-3ACB-4BC3-9372-C9A2C058CC92}" type="presOf" srcId="{E62CAC24-3821-4A39-B47A-68760D127061}" destId="{74C5E25B-B73E-4756-9574-D1094201B6E2}" srcOrd="0" destOrd="0" presId="urn:microsoft.com/office/officeart/2009/3/layout/HorizontalOrganizationChart"/>
    <dgm:cxn modelId="{7A1A9999-E08A-409D-9E9B-BD37F0E9D839}" type="presOf" srcId="{6109197F-3F29-48AA-9D8E-39010D878C77}" destId="{8D7DAB27-6460-45FD-B09A-9E1D5BABFDBB}" srcOrd="0" destOrd="0" presId="urn:microsoft.com/office/officeart/2009/3/layout/HorizontalOrganizationChart"/>
    <dgm:cxn modelId="{43B7323D-EA44-4DC1-9E8B-C54BA523E2D7}" type="presOf" srcId="{28BFB6FC-05C0-4986-8C37-7B7C65934BF5}" destId="{CE431A44-5ADB-4ED2-91CF-416356DA0346}" srcOrd="0" destOrd="0" presId="urn:microsoft.com/office/officeart/2009/3/layout/HorizontalOrganizationChart"/>
    <dgm:cxn modelId="{6802DCF3-48A0-4403-B2F5-D61AEE7DD178}" type="presOf" srcId="{20395916-0855-4DB1-8AF4-FD7714876904}" destId="{D3FD525C-356F-477C-A44A-7E484F38B45A}" srcOrd="0" destOrd="0" presId="urn:microsoft.com/office/officeart/2009/3/layout/HorizontalOrganizationChart"/>
    <dgm:cxn modelId="{CEBDD491-C2E4-4A44-8D8B-2B52595FC69C}" srcId="{CF2ECEF8-2969-4AC2-8A07-A78D47A2EB64}" destId="{C7C1DF85-5C54-4D82-9574-CF15C3F62F30}" srcOrd="0" destOrd="0" parTransId="{D1D1D8DD-D7FE-4D9F-81BB-59CAB117D0C9}" sibTransId="{F5359578-9B99-4E0F-BC1F-CD50EAC2E618}"/>
    <dgm:cxn modelId="{744A7A90-301C-4293-878D-A30A19E4394B}" type="presOf" srcId="{70209121-2108-435F-A30B-3E6DFF0D74D1}" destId="{8A1304DC-D3DB-440F-A29F-12F691794C9A}" srcOrd="0" destOrd="0" presId="urn:microsoft.com/office/officeart/2009/3/layout/HorizontalOrganizationChart"/>
    <dgm:cxn modelId="{389438CF-940F-4D22-9944-0A70C06EA071}" type="presOf" srcId="{20395916-0855-4DB1-8AF4-FD7714876904}" destId="{2B169387-D564-41A7-BD6E-02D7F1433591}" srcOrd="1" destOrd="0" presId="urn:microsoft.com/office/officeart/2009/3/layout/HorizontalOrganizationChart"/>
    <dgm:cxn modelId="{7A067CCA-159F-4FB7-849E-617CD8EF5177}" type="presOf" srcId="{6109197F-3F29-48AA-9D8E-39010D878C77}" destId="{6C07D755-319A-4BC1-8712-7EA55982F76B}" srcOrd="1" destOrd="0" presId="urn:microsoft.com/office/officeart/2009/3/layout/HorizontalOrganizationChart"/>
    <dgm:cxn modelId="{4D4CBEC1-7931-472D-A7F7-897D63E34EC8}" type="presOf" srcId="{CF2ECEF8-2969-4AC2-8A07-A78D47A2EB64}" destId="{E3BCF14C-9B95-4A3B-932A-8A9F690809A0}" srcOrd="0" destOrd="0" presId="urn:microsoft.com/office/officeart/2009/3/layout/HorizontalOrganizationChart"/>
    <dgm:cxn modelId="{7D52515B-5AF8-4829-A41D-F580F6071CFC}" srcId="{C7C1DF85-5C54-4D82-9574-CF15C3F62F30}" destId="{20395916-0855-4DB1-8AF4-FD7714876904}" srcOrd="0" destOrd="0" parTransId="{1DA3F80A-5483-43E3-9A42-48E44676222E}" sibTransId="{BA7BB614-45F5-4755-B4AE-B79D5CADE249}"/>
    <dgm:cxn modelId="{036B9A32-EB69-4578-885C-5B640A51E830}" type="presOf" srcId="{594361FE-AD70-4741-A060-485C00A1AC99}" destId="{A286D6DB-CDC1-45DB-875B-0709EC8930BB}" srcOrd="0" destOrd="0" presId="urn:microsoft.com/office/officeart/2009/3/layout/HorizontalOrganizationChart"/>
    <dgm:cxn modelId="{DCB3014C-5FEA-4768-A2F1-BB7F208CA20E}" type="presOf" srcId="{1DA3F80A-5483-43E3-9A42-48E44676222E}" destId="{50CB7C66-9955-4D8B-9D2D-C4E13E3D52DA}" srcOrd="0" destOrd="0" presId="urn:microsoft.com/office/officeart/2009/3/layout/HorizontalOrganizationChart"/>
    <dgm:cxn modelId="{D3A183AF-732B-4D00-9E1C-76B05B8A53B8}" srcId="{C7C1DF85-5C54-4D82-9574-CF15C3F62F30}" destId="{28BFB6FC-05C0-4986-8C37-7B7C65934BF5}" srcOrd="1" destOrd="0" parTransId="{45FCB692-D2ED-4917-9BE0-300E8DE3561E}" sibTransId="{8394C127-3CEA-4EC0-9201-D78C9CADB3CC}"/>
    <dgm:cxn modelId="{B3EEA38D-8CF7-42E1-BF4E-1454E2A3DDB9}" srcId="{C7C1DF85-5C54-4D82-9574-CF15C3F62F30}" destId="{D4EDA2FD-6EFB-4DC7-BE8F-766415FA80E5}" srcOrd="2" destOrd="0" parTransId="{594361FE-AD70-4741-A060-485C00A1AC99}" sibTransId="{3E939792-37B6-4A68-87EF-9C6B439FE223}"/>
    <dgm:cxn modelId="{CC9E4E96-5649-440A-BA1C-087E24F14271}" type="presParOf" srcId="{E3BCF14C-9B95-4A3B-932A-8A9F690809A0}" destId="{94FB8DBE-4CF9-44B1-B81F-E364409AE163}" srcOrd="0" destOrd="0" presId="urn:microsoft.com/office/officeart/2009/3/layout/HorizontalOrganizationChart"/>
    <dgm:cxn modelId="{B52D0C9C-EEF9-40BD-9BB1-19286D9BE8CB}" type="presParOf" srcId="{94FB8DBE-4CF9-44B1-B81F-E364409AE163}" destId="{DAA0C267-F288-4221-A55E-1645133D467E}" srcOrd="0" destOrd="0" presId="urn:microsoft.com/office/officeart/2009/3/layout/HorizontalOrganizationChart"/>
    <dgm:cxn modelId="{B35E4CB4-1F38-4175-81FA-F0A2D3F25230}" type="presParOf" srcId="{DAA0C267-F288-4221-A55E-1645133D467E}" destId="{5615C916-8429-4B7A-8869-CFF9295A1D6F}" srcOrd="0" destOrd="0" presId="urn:microsoft.com/office/officeart/2009/3/layout/HorizontalOrganizationChart"/>
    <dgm:cxn modelId="{570F188F-1021-4CCC-AFC2-73F4717A8E5D}" type="presParOf" srcId="{DAA0C267-F288-4221-A55E-1645133D467E}" destId="{33986353-E632-4571-9C55-A621EF59A067}" srcOrd="1" destOrd="0" presId="urn:microsoft.com/office/officeart/2009/3/layout/HorizontalOrganizationChart"/>
    <dgm:cxn modelId="{83D668B6-6EBB-4B6A-9B77-418D043C8DC2}" type="presParOf" srcId="{94FB8DBE-4CF9-44B1-B81F-E364409AE163}" destId="{2E9209E4-E9B8-42B5-90AF-7574747DC2F1}" srcOrd="1" destOrd="0" presId="urn:microsoft.com/office/officeart/2009/3/layout/HorizontalOrganizationChart"/>
    <dgm:cxn modelId="{F540DAC3-19BA-422F-B9A9-7CF75F979FB8}" type="presParOf" srcId="{2E9209E4-E9B8-42B5-90AF-7574747DC2F1}" destId="{50CB7C66-9955-4D8B-9D2D-C4E13E3D52DA}" srcOrd="0" destOrd="0" presId="urn:microsoft.com/office/officeart/2009/3/layout/HorizontalOrganizationChart"/>
    <dgm:cxn modelId="{0F620B51-2C5F-489A-934E-B4FE11A852C4}" type="presParOf" srcId="{2E9209E4-E9B8-42B5-90AF-7574747DC2F1}" destId="{D0660600-B055-4B5F-BE68-8C9FE2995FA6}" srcOrd="1" destOrd="0" presId="urn:microsoft.com/office/officeart/2009/3/layout/HorizontalOrganizationChart"/>
    <dgm:cxn modelId="{846FC09B-80B8-4195-B53C-179904E4BE9E}" type="presParOf" srcId="{D0660600-B055-4B5F-BE68-8C9FE2995FA6}" destId="{C804BF03-7521-4E03-9F50-5C27E2AAE518}" srcOrd="0" destOrd="0" presId="urn:microsoft.com/office/officeart/2009/3/layout/HorizontalOrganizationChart"/>
    <dgm:cxn modelId="{F392DD0A-3BA3-4C3B-8650-DEA945175E42}" type="presParOf" srcId="{C804BF03-7521-4E03-9F50-5C27E2AAE518}" destId="{D3FD525C-356F-477C-A44A-7E484F38B45A}" srcOrd="0" destOrd="0" presId="urn:microsoft.com/office/officeart/2009/3/layout/HorizontalOrganizationChart"/>
    <dgm:cxn modelId="{3B00F9AE-2679-480A-A16E-413E29EF4A3A}" type="presParOf" srcId="{C804BF03-7521-4E03-9F50-5C27E2AAE518}" destId="{2B169387-D564-41A7-BD6E-02D7F1433591}" srcOrd="1" destOrd="0" presId="urn:microsoft.com/office/officeart/2009/3/layout/HorizontalOrganizationChart"/>
    <dgm:cxn modelId="{1F6255DE-B2E4-46F9-9A79-68D0D42195F0}" type="presParOf" srcId="{D0660600-B055-4B5F-BE68-8C9FE2995FA6}" destId="{4A1F65DE-3F48-4482-81EA-9484F04CA7BB}" srcOrd="1" destOrd="0" presId="urn:microsoft.com/office/officeart/2009/3/layout/HorizontalOrganizationChart"/>
    <dgm:cxn modelId="{DF36635F-74E5-4E3F-8777-361E2F24A71B}" type="presParOf" srcId="{D0660600-B055-4B5F-BE68-8C9FE2995FA6}" destId="{3B18F735-1BFA-47E4-B195-77BB61825BBB}" srcOrd="2" destOrd="0" presId="urn:microsoft.com/office/officeart/2009/3/layout/HorizontalOrganizationChart"/>
    <dgm:cxn modelId="{B5A0D4B3-E88E-4896-9424-B98FFC78E468}" type="presParOf" srcId="{2E9209E4-E9B8-42B5-90AF-7574747DC2F1}" destId="{68F7C121-C024-4DD4-9A6C-C7147AA0E1AB}" srcOrd="2" destOrd="0" presId="urn:microsoft.com/office/officeart/2009/3/layout/HorizontalOrganizationChart"/>
    <dgm:cxn modelId="{407EC14C-3E46-4171-B577-C6FEFF66716B}" type="presParOf" srcId="{2E9209E4-E9B8-42B5-90AF-7574747DC2F1}" destId="{E33A6D17-7E52-4128-9918-57E8B39B8681}" srcOrd="3" destOrd="0" presId="urn:microsoft.com/office/officeart/2009/3/layout/HorizontalOrganizationChart"/>
    <dgm:cxn modelId="{4955AA67-083B-43B2-86D3-E995A999A30D}" type="presParOf" srcId="{E33A6D17-7E52-4128-9918-57E8B39B8681}" destId="{992E6847-6D92-4FA3-A62E-E7F44478C975}" srcOrd="0" destOrd="0" presId="urn:microsoft.com/office/officeart/2009/3/layout/HorizontalOrganizationChart"/>
    <dgm:cxn modelId="{4E122E8D-5BC8-4306-B2DD-ABB9235B3D23}" type="presParOf" srcId="{992E6847-6D92-4FA3-A62E-E7F44478C975}" destId="{CE431A44-5ADB-4ED2-91CF-416356DA0346}" srcOrd="0" destOrd="0" presId="urn:microsoft.com/office/officeart/2009/3/layout/HorizontalOrganizationChart"/>
    <dgm:cxn modelId="{770B1FBF-E6F5-4E37-81C5-BD51B296D432}" type="presParOf" srcId="{992E6847-6D92-4FA3-A62E-E7F44478C975}" destId="{D7F9D58B-2AEB-4050-B182-9D22711C2C62}" srcOrd="1" destOrd="0" presId="urn:microsoft.com/office/officeart/2009/3/layout/HorizontalOrganizationChart"/>
    <dgm:cxn modelId="{C7BAE9BC-1840-48AC-BBEB-8F2CA96A0A91}" type="presParOf" srcId="{E33A6D17-7E52-4128-9918-57E8B39B8681}" destId="{D7238AAA-8224-4210-AFB4-5456FB870D3C}" srcOrd="1" destOrd="0" presId="urn:microsoft.com/office/officeart/2009/3/layout/HorizontalOrganizationChart"/>
    <dgm:cxn modelId="{69EDE24B-3318-42D7-BCFE-8903A920C7BF}" type="presParOf" srcId="{E33A6D17-7E52-4128-9918-57E8B39B8681}" destId="{A2BD2CE7-0EB9-4E04-AB14-97BDD984EABF}" srcOrd="2" destOrd="0" presId="urn:microsoft.com/office/officeart/2009/3/layout/HorizontalOrganizationChart"/>
    <dgm:cxn modelId="{83EBF58F-7FCC-4B9B-A075-4429C3DCAA6A}" type="presParOf" srcId="{2E9209E4-E9B8-42B5-90AF-7574747DC2F1}" destId="{A286D6DB-CDC1-45DB-875B-0709EC8930BB}" srcOrd="4" destOrd="0" presId="urn:microsoft.com/office/officeart/2009/3/layout/HorizontalOrganizationChart"/>
    <dgm:cxn modelId="{BAECBE3E-F40E-4284-B668-FC0EA0E36BEB}" type="presParOf" srcId="{2E9209E4-E9B8-42B5-90AF-7574747DC2F1}" destId="{A3891569-8908-4CF2-9207-513620D8836D}" srcOrd="5" destOrd="0" presId="urn:microsoft.com/office/officeart/2009/3/layout/HorizontalOrganizationChart"/>
    <dgm:cxn modelId="{3BAC99A7-D33F-4C58-95FC-4EE19A7AA56F}" type="presParOf" srcId="{A3891569-8908-4CF2-9207-513620D8836D}" destId="{8197F1A2-17DB-4CF5-A6D8-E1F97C35D889}" srcOrd="0" destOrd="0" presId="urn:microsoft.com/office/officeart/2009/3/layout/HorizontalOrganizationChart"/>
    <dgm:cxn modelId="{2454BC1D-A5EA-4FF8-B92A-5850B4B19BF0}" type="presParOf" srcId="{8197F1A2-17DB-4CF5-A6D8-E1F97C35D889}" destId="{24847974-17B8-4287-8D69-ADF072680C30}" srcOrd="0" destOrd="0" presId="urn:microsoft.com/office/officeart/2009/3/layout/HorizontalOrganizationChart"/>
    <dgm:cxn modelId="{532A9155-756A-4FBC-A1F0-B6AF637BD4B9}" type="presParOf" srcId="{8197F1A2-17DB-4CF5-A6D8-E1F97C35D889}" destId="{AA78F97F-EDFC-4D21-A552-CF79A09C88FD}" srcOrd="1" destOrd="0" presId="urn:microsoft.com/office/officeart/2009/3/layout/HorizontalOrganizationChart"/>
    <dgm:cxn modelId="{FA2696C8-8E91-4841-AB49-2D3A0D195E5B}" type="presParOf" srcId="{A3891569-8908-4CF2-9207-513620D8836D}" destId="{5693E387-607F-45BE-8333-4D2A93312A6D}" srcOrd="1" destOrd="0" presId="urn:microsoft.com/office/officeart/2009/3/layout/HorizontalOrganizationChart"/>
    <dgm:cxn modelId="{70B02FC1-6547-49D4-9847-102C2F520C10}" type="presParOf" srcId="{A3891569-8908-4CF2-9207-513620D8836D}" destId="{CEA2D3AB-F1E3-400D-BAAD-F970B13879F4}" srcOrd="2" destOrd="0" presId="urn:microsoft.com/office/officeart/2009/3/layout/HorizontalOrganizationChart"/>
    <dgm:cxn modelId="{2155098F-DB5C-42A4-8F49-EBFB09B73710}" type="presParOf" srcId="{2E9209E4-E9B8-42B5-90AF-7574747DC2F1}" destId="{8A1304DC-D3DB-440F-A29F-12F691794C9A}" srcOrd="6" destOrd="0" presId="urn:microsoft.com/office/officeart/2009/3/layout/HorizontalOrganizationChart"/>
    <dgm:cxn modelId="{816A1613-9489-4B58-95B3-EA4E3C083381}" type="presParOf" srcId="{2E9209E4-E9B8-42B5-90AF-7574747DC2F1}" destId="{AA5C59C9-69CD-40B8-B7B6-A5516E9F2310}" srcOrd="7" destOrd="0" presId="urn:microsoft.com/office/officeart/2009/3/layout/HorizontalOrganizationChart"/>
    <dgm:cxn modelId="{8E159C68-2483-4B93-8D31-AC91A43DF854}" type="presParOf" srcId="{AA5C59C9-69CD-40B8-B7B6-A5516E9F2310}" destId="{5DA6E666-291D-42D2-9B21-3C49BBB1631F}" srcOrd="0" destOrd="0" presId="urn:microsoft.com/office/officeart/2009/3/layout/HorizontalOrganizationChart"/>
    <dgm:cxn modelId="{A02CF099-EF33-480A-BBFC-E12D719A43C4}" type="presParOf" srcId="{5DA6E666-291D-42D2-9B21-3C49BBB1631F}" destId="{8D7DAB27-6460-45FD-B09A-9E1D5BABFDBB}" srcOrd="0" destOrd="0" presId="urn:microsoft.com/office/officeart/2009/3/layout/HorizontalOrganizationChart"/>
    <dgm:cxn modelId="{AF9C3622-5189-4E3D-A5D2-ACFC430F91C9}" type="presParOf" srcId="{5DA6E666-291D-42D2-9B21-3C49BBB1631F}" destId="{6C07D755-319A-4BC1-8712-7EA55982F76B}" srcOrd="1" destOrd="0" presId="urn:microsoft.com/office/officeart/2009/3/layout/HorizontalOrganizationChart"/>
    <dgm:cxn modelId="{95A5914B-C8C3-4E3C-8E5E-DA18F89CF318}" type="presParOf" srcId="{AA5C59C9-69CD-40B8-B7B6-A5516E9F2310}" destId="{189990AA-ADCF-417C-8740-83DDC92DB4DF}" srcOrd="1" destOrd="0" presId="urn:microsoft.com/office/officeart/2009/3/layout/HorizontalOrganizationChart"/>
    <dgm:cxn modelId="{7D83CAED-7DDD-4572-8BD5-C7FE9D2E53AD}" type="presParOf" srcId="{AA5C59C9-69CD-40B8-B7B6-A5516E9F2310}" destId="{C3D0C83A-C3FA-486A-91AB-64ED9EF1C69E}" srcOrd="2" destOrd="0" presId="urn:microsoft.com/office/officeart/2009/3/layout/HorizontalOrganizationChart"/>
    <dgm:cxn modelId="{BFE7023F-7A2A-4714-AF3C-E56305FD935A}" type="presParOf" srcId="{2E9209E4-E9B8-42B5-90AF-7574747DC2F1}" destId="{74C5E25B-B73E-4756-9574-D1094201B6E2}" srcOrd="8" destOrd="0" presId="urn:microsoft.com/office/officeart/2009/3/layout/HorizontalOrganizationChart"/>
    <dgm:cxn modelId="{7AE8651A-D777-46BD-8FED-81367C5C498D}" type="presParOf" srcId="{2E9209E4-E9B8-42B5-90AF-7574747DC2F1}" destId="{AA6F382F-F77F-4F14-BFCE-80D583DB6153}" srcOrd="9" destOrd="0" presId="urn:microsoft.com/office/officeart/2009/3/layout/HorizontalOrganizationChart"/>
    <dgm:cxn modelId="{0D935206-ED87-46C5-8D89-8E1794C51A99}" type="presParOf" srcId="{AA6F382F-F77F-4F14-BFCE-80D583DB6153}" destId="{A65A6503-D69C-4461-9A1A-672EC31A551B}" srcOrd="0" destOrd="0" presId="urn:microsoft.com/office/officeart/2009/3/layout/HorizontalOrganizationChart"/>
    <dgm:cxn modelId="{6C311871-CEFC-42CE-A390-2FCA59683805}" type="presParOf" srcId="{A65A6503-D69C-4461-9A1A-672EC31A551B}" destId="{546A5957-7BE1-4EEC-A682-178E8FD74F3B}" srcOrd="0" destOrd="0" presId="urn:microsoft.com/office/officeart/2009/3/layout/HorizontalOrganizationChart"/>
    <dgm:cxn modelId="{07442BF7-7A3A-4FFB-B2F8-9E1712FC2AE6}" type="presParOf" srcId="{A65A6503-D69C-4461-9A1A-672EC31A551B}" destId="{7A5EEE34-B81F-4F94-A05A-7D8F1FAF3E40}" srcOrd="1" destOrd="0" presId="urn:microsoft.com/office/officeart/2009/3/layout/HorizontalOrganizationChart"/>
    <dgm:cxn modelId="{EC6468F7-5698-4DDA-9C25-9A094F2B5534}" type="presParOf" srcId="{AA6F382F-F77F-4F14-BFCE-80D583DB6153}" destId="{7C7BC35F-3137-4F5D-BF56-8DF32EA7F95D}" srcOrd="1" destOrd="0" presId="urn:microsoft.com/office/officeart/2009/3/layout/HorizontalOrganizationChart"/>
    <dgm:cxn modelId="{E39B8F3E-E9D1-411A-B144-BD5F678DA576}" type="presParOf" srcId="{AA6F382F-F77F-4F14-BFCE-80D583DB6153}" destId="{180DBFC1-A491-4BCB-8451-5A3C0C1CC74B}" srcOrd="2" destOrd="0" presId="urn:microsoft.com/office/officeart/2009/3/layout/HorizontalOrganizationChart"/>
    <dgm:cxn modelId="{4BE1B3CE-EF9E-4C26-B698-430FD305B262}" type="presParOf" srcId="{94FB8DBE-4CF9-44B1-B81F-E364409AE163}" destId="{BF86A626-B5A9-4894-99DB-0DE64A78E737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2ECEF8-2969-4AC2-8A07-A78D47A2EB64}" type="doc">
      <dgm:prSet loTypeId="urn:microsoft.com/office/officeart/2009/3/layout/HorizontalOrganizationChart" loCatId="hierarchy" qsTypeId="urn:microsoft.com/office/officeart/2005/8/quickstyle/3d3" qsCatId="3D" csTypeId="urn:microsoft.com/office/officeart/2005/8/colors/accent5_4" csCatId="accent5" phldr="1"/>
      <dgm:spPr/>
      <dgm:t>
        <a:bodyPr/>
        <a:lstStyle/>
        <a:p>
          <a:endParaRPr lang="en-IN"/>
        </a:p>
      </dgm:t>
    </dgm:pt>
    <dgm:pt modelId="{C7C1DF85-5C54-4D82-9574-CF15C3F62F30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400" dirty="0" smtClean="0"/>
            <a:t>5 Facets of Digital Supply Chain</a:t>
          </a:r>
          <a:endParaRPr lang="en-IN" sz="1400" dirty="0"/>
        </a:p>
      </dgm:t>
    </dgm:pt>
    <dgm:pt modelId="{D1D1D8DD-D7FE-4D9F-81BB-59CAB117D0C9}" type="parTrans" cxnId="{CEBDD491-C2E4-4A44-8D8B-2B52595FC69C}">
      <dgm:prSet/>
      <dgm:spPr/>
      <dgm:t>
        <a:bodyPr/>
        <a:lstStyle/>
        <a:p>
          <a:endParaRPr lang="en-IN" sz="1800"/>
        </a:p>
      </dgm:t>
    </dgm:pt>
    <dgm:pt modelId="{F5359578-9B99-4E0F-BC1F-CD50EAC2E618}" type="sibTrans" cxnId="{CEBDD491-C2E4-4A44-8D8B-2B52595FC69C}">
      <dgm:prSet/>
      <dgm:spPr/>
      <dgm:t>
        <a:bodyPr/>
        <a:lstStyle/>
        <a:p>
          <a:endParaRPr lang="en-IN" sz="1800"/>
        </a:p>
      </dgm:t>
    </dgm:pt>
    <dgm:pt modelId="{6109197F-3F29-48AA-9D8E-39010D878C77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1400" dirty="0" smtClean="0"/>
            <a:t>Internet of Things (IOT)</a:t>
          </a:r>
          <a:endParaRPr lang="en-IN" sz="1400" dirty="0"/>
        </a:p>
      </dgm:t>
    </dgm:pt>
    <dgm:pt modelId="{2DB732CD-49F8-4E7C-9F4F-09DE9AC92BFE}" type="sibTrans" cxnId="{D178DA9D-2808-4AE8-A9B8-FE599DD518C8}">
      <dgm:prSet/>
      <dgm:spPr/>
      <dgm:t>
        <a:bodyPr/>
        <a:lstStyle/>
        <a:p>
          <a:endParaRPr lang="en-IN" sz="1800"/>
        </a:p>
      </dgm:t>
    </dgm:pt>
    <dgm:pt modelId="{70209121-2108-435F-A30B-3E6DFF0D74D1}" type="parTrans" cxnId="{D178DA9D-2808-4AE8-A9B8-FE599DD518C8}">
      <dgm:prSet/>
      <dgm:spPr/>
      <dgm:t>
        <a:bodyPr/>
        <a:lstStyle/>
        <a:p>
          <a:endParaRPr lang="en-IN" sz="1800"/>
        </a:p>
      </dgm:t>
    </dgm:pt>
    <dgm:pt modelId="{D4EDA2FD-6EFB-4DC7-BE8F-766415FA80E5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400" dirty="0" smtClean="0"/>
            <a:t>Cloud Computing</a:t>
          </a:r>
          <a:endParaRPr lang="en-US" sz="1400" dirty="0" smtClean="0">
            <a:solidFill>
              <a:schemeClr val="bg1"/>
            </a:solidFill>
          </a:endParaRPr>
        </a:p>
      </dgm:t>
    </dgm:pt>
    <dgm:pt modelId="{3E939792-37B6-4A68-87EF-9C6B439FE223}" type="sibTrans" cxnId="{B3EEA38D-8CF7-42E1-BF4E-1454E2A3DDB9}">
      <dgm:prSet/>
      <dgm:spPr/>
      <dgm:t>
        <a:bodyPr/>
        <a:lstStyle/>
        <a:p>
          <a:endParaRPr lang="en-IN" sz="1800"/>
        </a:p>
      </dgm:t>
    </dgm:pt>
    <dgm:pt modelId="{594361FE-AD70-4741-A060-485C00A1AC99}" type="parTrans" cxnId="{B3EEA38D-8CF7-42E1-BF4E-1454E2A3DDB9}">
      <dgm:prSet/>
      <dgm:spPr/>
      <dgm:t>
        <a:bodyPr/>
        <a:lstStyle/>
        <a:p>
          <a:endParaRPr lang="en-IN" sz="1800"/>
        </a:p>
      </dgm:t>
    </dgm:pt>
    <dgm:pt modelId="{28BFB6FC-05C0-4986-8C37-7B7C65934BF5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400" dirty="0" smtClean="0">
              <a:solidFill>
                <a:schemeClr val="bg1"/>
              </a:solidFill>
            </a:rPr>
            <a:t>Automation</a:t>
          </a:r>
          <a:endParaRPr lang="en-US" sz="1400" dirty="0" smtClean="0"/>
        </a:p>
      </dgm:t>
    </dgm:pt>
    <dgm:pt modelId="{8394C127-3CEA-4EC0-9201-D78C9CADB3CC}" type="sibTrans" cxnId="{D3A183AF-732B-4D00-9E1C-76B05B8A53B8}">
      <dgm:prSet/>
      <dgm:spPr/>
      <dgm:t>
        <a:bodyPr/>
        <a:lstStyle/>
        <a:p>
          <a:endParaRPr lang="en-IN" sz="1800"/>
        </a:p>
      </dgm:t>
    </dgm:pt>
    <dgm:pt modelId="{45FCB692-D2ED-4917-9BE0-300E8DE3561E}" type="parTrans" cxnId="{D3A183AF-732B-4D00-9E1C-76B05B8A53B8}">
      <dgm:prSet/>
      <dgm:spPr/>
      <dgm:t>
        <a:bodyPr/>
        <a:lstStyle/>
        <a:p>
          <a:endParaRPr lang="en-IN" sz="1800"/>
        </a:p>
      </dgm:t>
    </dgm:pt>
    <dgm:pt modelId="{20395916-0855-4DB1-8AF4-FD7714876904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400" dirty="0" smtClean="0"/>
            <a:t>Data Analytics </a:t>
          </a:r>
        </a:p>
      </dgm:t>
    </dgm:pt>
    <dgm:pt modelId="{BA7BB614-45F5-4755-B4AE-B79D5CADE249}" type="sibTrans" cxnId="{7D52515B-5AF8-4829-A41D-F580F6071CFC}">
      <dgm:prSet/>
      <dgm:spPr/>
      <dgm:t>
        <a:bodyPr/>
        <a:lstStyle/>
        <a:p>
          <a:endParaRPr lang="en-IN" sz="1800"/>
        </a:p>
      </dgm:t>
    </dgm:pt>
    <dgm:pt modelId="{1DA3F80A-5483-43E3-9A42-48E44676222E}" type="parTrans" cxnId="{7D52515B-5AF8-4829-A41D-F580F6071CFC}">
      <dgm:prSet/>
      <dgm:spPr/>
      <dgm:t>
        <a:bodyPr/>
        <a:lstStyle/>
        <a:p>
          <a:endParaRPr lang="en-IN" sz="1800"/>
        </a:p>
      </dgm:t>
    </dgm:pt>
    <dgm:pt modelId="{2E1BA007-A96A-4F77-8911-3B9FF624C7C5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1400" dirty="0" smtClean="0"/>
            <a:t>Block chain</a:t>
          </a:r>
          <a:endParaRPr lang="en-IN" sz="1400" dirty="0"/>
        </a:p>
      </dgm:t>
    </dgm:pt>
    <dgm:pt modelId="{5C4E85C3-9524-4310-B4C2-9704619D5075}" type="sibTrans" cxnId="{D82774C0-7A07-4C8A-AC8A-35223F06EBB0}">
      <dgm:prSet/>
      <dgm:spPr/>
      <dgm:t>
        <a:bodyPr/>
        <a:lstStyle/>
        <a:p>
          <a:endParaRPr lang="en-IN" sz="1800"/>
        </a:p>
      </dgm:t>
    </dgm:pt>
    <dgm:pt modelId="{E62CAC24-3821-4A39-B47A-68760D127061}" type="parTrans" cxnId="{D82774C0-7A07-4C8A-AC8A-35223F06EBB0}">
      <dgm:prSet/>
      <dgm:spPr/>
      <dgm:t>
        <a:bodyPr/>
        <a:lstStyle/>
        <a:p>
          <a:endParaRPr lang="en-IN" sz="1800"/>
        </a:p>
      </dgm:t>
    </dgm:pt>
    <dgm:pt modelId="{E3BCF14C-9B95-4A3B-932A-8A9F690809A0}" type="pres">
      <dgm:prSet presAssocID="{CF2ECEF8-2969-4AC2-8A07-A78D47A2EB6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94FB8DBE-4CF9-44B1-B81F-E364409AE163}" type="pres">
      <dgm:prSet presAssocID="{C7C1DF85-5C54-4D82-9574-CF15C3F62F30}" presName="hierRoot1" presStyleCnt="0">
        <dgm:presLayoutVars>
          <dgm:hierBranch val="init"/>
        </dgm:presLayoutVars>
      </dgm:prSet>
      <dgm:spPr/>
    </dgm:pt>
    <dgm:pt modelId="{DAA0C267-F288-4221-A55E-1645133D467E}" type="pres">
      <dgm:prSet presAssocID="{C7C1DF85-5C54-4D82-9574-CF15C3F62F30}" presName="rootComposite1" presStyleCnt="0"/>
      <dgm:spPr/>
    </dgm:pt>
    <dgm:pt modelId="{5615C916-8429-4B7A-8869-CFF9295A1D6F}" type="pres">
      <dgm:prSet presAssocID="{C7C1DF85-5C54-4D82-9574-CF15C3F62F3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33986353-E632-4571-9C55-A621EF59A067}" type="pres">
      <dgm:prSet presAssocID="{C7C1DF85-5C54-4D82-9574-CF15C3F62F30}" presName="rootConnector1" presStyleLbl="node1" presStyleIdx="0" presStyleCnt="0"/>
      <dgm:spPr/>
      <dgm:t>
        <a:bodyPr/>
        <a:lstStyle/>
        <a:p>
          <a:endParaRPr lang="en-IN"/>
        </a:p>
      </dgm:t>
    </dgm:pt>
    <dgm:pt modelId="{2E9209E4-E9B8-42B5-90AF-7574747DC2F1}" type="pres">
      <dgm:prSet presAssocID="{C7C1DF85-5C54-4D82-9574-CF15C3F62F30}" presName="hierChild2" presStyleCnt="0"/>
      <dgm:spPr/>
    </dgm:pt>
    <dgm:pt modelId="{50CB7C66-9955-4D8B-9D2D-C4E13E3D52DA}" type="pres">
      <dgm:prSet presAssocID="{1DA3F80A-5483-43E3-9A42-48E44676222E}" presName="Name64" presStyleLbl="parChTrans1D2" presStyleIdx="0" presStyleCnt="5"/>
      <dgm:spPr/>
      <dgm:t>
        <a:bodyPr/>
        <a:lstStyle/>
        <a:p>
          <a:endParaRPr lang="en-IN"/>
        </a:p>
      </dgm:t>
    </dgm:pt>
    <dgm:pt modelId="{D0660600-B055-4B5F-BE68-8C9FE2995FA6}" type="pres">
      <dgm:prSet presAssocID="{20395916-0855-4DB1-8AF4-FD7714876904}" presName="hierRoot2" presStyleCnt="0">
        <dgm:presLayoutVars>
          <dgm:hierBranch val="init"/>
        </dgm:presLayoutVars>
      </dgm:prSet>
      <dgm:spPr/>
    </dgm:pt>
    <dgm:pt modelId="{C804BF03-7521-4E03-9F50-5C27E2AAE518}" type="pres">
      <dgm:prSet presAssocID="{20395916-0855-4DB1-8AF4-FD7714876904}" presName="rootComposite" presStyleCnt="0"/>
      <dgm:spPr/>
    </dgm:pt>
    <dgm:pt modelId="{D3FD525C-356F-477C-A44A-7E484F38B45A}" type="pres">
      <dgm:prSet presAssocID="{20395916-0855-4DB1-8AF4-FD7714876904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2B169387-D564-41A7-BD6E-02D7F1433591}" type="pres">
      <dgm:prSet presAssocID="{20395916-0855-4DB1-8AF4-FD7714876904}" presName="rootConnector" presStyleLbl="node2" presStyleIdx="0" presStyleCnt="5"/>
      <dgm:spPr/>
      <dgm:t>
        <a:bodyPr/>
        <a:lstStyle/>
        <a:p>
          <a:endParaRPr lang="en-IN"/>
        </a:p>
      </dgm:t>
    </dgm:pt>
    <dgm:pt modelId="{4A1F65DE-3F48-4482-81EA-9484F04CA7BB}" type="pres">
      <dgm:prSet presAssocID="{20395916-0855-4DB1-8AF4-FD7714876904}" presName="hierChild4" presStyleCnt="0"/>
      <dgm:spPr/>
    </dgm:pt>
    <dgm:pt modelId="{3B18F735-1BFA-47E4-B195-77BB61825BBB}" type="pres">
      <dgm:prSet presAssocID="{20395916-0855-4DB1-8AF4-FD7714876904}" presName="hierChild5" presStyleCnt="0"/>
      <dgm:spPr/>
    </dgm:pt>
    <dgm:pt modelId="{68F7C121-C024-4DD4-9A6C-C7147AA0E1AB}" type="pres">
      <dgm:prSet presAssocID="{45FCB692-D2ED-4917-9BE0-300E8DE3561E}" presName="Name64" presStyleLbl="parChTrans1D2" presStyleIdx="1" presStyleCnt="5"/>
      <dgm:spPr/>
      <dgm:t>
        <a:bodyPr/>
        <a:lstStyle/>
        <a:p>
          <a:endParaRPr lang="en-IN"/>
        </a:p>
      </dgm:t>
    </dgm:pt>
    <dgm:pt modelId="{E33A6D17-7E52-4128-9918-57E8B39B8681}" type="pres">
      <dgm:prSet presAssocID="{28BFB6FC-05C0-4986-8C37-7B7C65934BF5}" presName="hierRoot2" presStyleCnt="0">
        <dgm:presLayoutVars>
          <dgm:hierBranch val="init"/>
        </dgm:presLayoutVars>
      </dgm:prSet>
      <dgm:spPr/>
    </dgm:pt>
    <dgm:pt modelId="{992E6847-6D92-4FA3-A62E-E7F44478C975}" type="pres">
      <dgm:prSet presAssocID="{28BFB6FC-05C0-4986-8C37-7B7C65934BF5}" presName="rootComposite" presStyleCnt="0"/>
      <dgm:spPr/>
    </dgm:pt>
    <dgm:pt modelId="{CE431A44-5ADB-4ED2-91CF-416356DA0346}" type="pres">
      <dgm:prSet presAssocID="{28BFB6FC-05C0-4986-8C37-7B7C65934BF5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D7F9D58B-2AEB-4050-B182-9D22711C2C62}" type="pres">
      <dgm:prSet presAssocID="{28BFB6FC-05C0-4986-8C37-7B7C65934BF5}" presName="rootConnector" presStyleLbl="node2" presStyleIdx="1" presStyleCnt="5"/>
      <dgm:spPr/>
      <dgm:t>
        <a:bodyPr/>
        <a:lstStyle/>
        <a:p>
          <a:endParaRPr lang="en-IN"/>
        </a:p>
      </dgm:t>
    </dgm:pt>
    <dgm:pt modelId="{D7238AAA-8224-4210-AFB4-5456FB870D3C}" type="pres">
      <dgm:prSet presAssocID="{28BFB6FC-05C0-4986-8C37-7B7C65934BF5}" presName="hierChild4" presStyleCnt="0"/>
      <dgm:spPr/>
    </dgm:pt>
    <dgm:pt modelId="{A2BD2CE7-0EB9-4E04-AB14-97BDD984EABF}" type="pres">
      <dgm:prSet presAssocID="{28BFB6FC-05C0-4986-8C37-7B7C65934BF5}" presName="hierChild5" presStyleCnt="0"/>
      <dgm:spPr/>
    </dgm:pt>
    <dgm:pt modelId="{A286D6DB-CDC1-45DB-875B-0709EC8930BB}" type="pres">
      <dgm:prSet presAssocID="{594361FE-AD70-4741-A060-485C00A1AC99}" presName="Name64" presStyleLbl="parChTrans1D2" presStyleIdx="2" presStyleCnt="5"/>
      <dgm:spPr/>
      <dgm:t>
        <a:bodyPr/>
        <a:lstStyle/>
        <a:p>
          <a:endParaRPr lang="en-IN"/>
        </a:p>
      </dgm:t>
    </dgm:pt>
    <dgm:pt modelId="{A3891569-8908-4CF2-9207-513620D8836D}" type="pres">
      <dgm:prSet presAssocID="{D4EDA2FD-6EFB-4DC7-BE8F-766415FA80E5}" presName="hierRoot2" presStyleCnt="0">
        <dgm:presLayoutVars>
          <dgm:hierBranch val="init"/>
        </dgm:presLayoutVars>
      </dgm:prSet>
      <dgm:spPr/>
    </dgm:pt>
    <dgm:pt modelId="{8197F1A2-17DB-4CF5-A6D8-E1F97C35D889}" type="pres">
      <dgm:prSet presAssocID="{D4EDA2FD-6EFB-4DC7-BE8F-766415FA80E5}" presName="rootComposite" presStyleCnt="0"/>
      <dgm:spPr/>
    </dgm:pt>
    <dgm:pt modelId="{24847974-17B8-4287-8D69-ADF072680C30}" type="pres">
      <dgm:prSet presAssocID="{D4EDA2FD-6EFB-4DC7-BE8F-766415FA80E5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AA78F97F-EDFC-4D21-A552-CF79A09C88FD}" type="pres">
      <dgm:prSet presAssocID="{D4EDA2FD-6EFB-4DC7-BE8F-766415FA80E5}" presName="rootConnector" presStyleLbl="node2" presStyleIdx="2" presStyleCnt="5"/>
      <dgm:spPr/>
      <dgm:t>
        <a:bodyPr/>
        <a:lstStyle/>
        <a:p>
          <a:endParaRPr lang="en-IN"/>
        </a:p>
      </dgm:t>
    </dgm:pt>
    <dgm:pt modelId="{5693E387-607F-45BE-8333-4D2A93312A6D}" type="pres">
      <dgm:prSet presAssocID="{D4EDA2FD-6EFB-4DC7-BE8F-766415FA80E5}" presName="hierChild4" presStyleCnt="0"/>
      <dgm:spPr/>
    </dgm:pt>
    <dgm:pt modelId="{CEA2D3AB-F1E3-400D-BAAD-F970B13879F4}" type="pres">
      <dgm:prSet presAssocID="{D4EDA2FD-6EFB-4DC7-BE8F-766415FA80E5}" presName="hierChild5" presStyleCnt="0"/>
      <dgm:spPr/>
    </dgm:pt>
    <dgm:pt modelId="{8A1304DC-D3DB-440F-A29F-12F691794C9A}" type="pres">
      <dgm:prSet presAssocID="{70209121-2108-435F-A30B-3E6DFF0D74D1}" presName="Name64" presStyleLbl="parChTrans1D2" presStyleIdx="3" presStyleCnt="5"/>
      <dgm:spPr/>
      <dgm:t>
        <a:bodyPr/>
        <a:lstStyle/>
        <a:p>
          <a:endParaRPr lang="en-IN"/>
        </a:p>
      </dgm:t>
    </dgm:pt>
    <dgm:pt modelId="{AA5C59C9-69CD-40B8-B7B6-A5516E9F2310}" type="pres">
      <dgm:prSet presAssocID="{6109197F-3F29-48AA-9D8E-39010D878C77}" presName="hierRoot2" presStyleCnt="0">
        <dgm:presLayoutVars>
          <dgm:hierBranch val="init"/>
        </dgm:presLayoutVars>
      </dgm:prSet>
      <dgm:spPr/>
    </dgm:pt>
    <dgm:pt modelId="{5DA6E666-291D-42D2-9B21-3C49BBB1631F}" type="pres">
      <dgm:prSet presAssocID="{6109197F-3F29-48AA-9D8E-39010D878C77}" presName="rootComposite" presStyleCnt="0"/>
      <dgm:spPr/>
    </dgm:pt>
    <dgm:pt modelId="{8D7DAB27-6460-45FD-B09A-9E1D5BABFDBB}" type="pres">
      <dgm:prSet presAssocID="{6109197F-3F29-48AA-9D8E-39010D878C77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6C07D755-319A-4BC1-8712-7EA55982F76B}" type="pres">
      <dgm:prSet presAssocID="{6109197F-3F29-48AA-9D8E-39010D878C77}" presName="rootConnector" presStyleLbl="node2" presStyleIdx="3" presStyleCnt="5"/>
      <dgm:spPr/>
      <dgm:t>
        <a:bodyPr/>
        <a:lstStyle/>
        <a:p>
          <a:endParaRPr lang="en-IN"/>
        </a:p>
      </dgm:t>
    </dgm:pt>
    <dgm:pt modelId="{189990AA-ADCF-417C-8740-83DDC92DB4DF}" type="pres">
      <dgm:prSet presAssocID="{6109197F-3F29-48AA-9D8E-39010D878C77}" presName="hierChild4" presStyleCnt="0"/>
      <dgm:spPr/>
    </dgm:pt>
    <dgm:pt modelId="{C3D0C83A-C3FA-486A-91AB-64ED9EF1C69E}" type="pres">
      <dgm:prSet presAssocID="{6109197F-3F29-48AA-9D8E-39010D878C77}" presName="hierChild5" presStyleCnt="0"/>
      <dgm:spPr/>
    </dgm:pt>
    <dgm:pt modelId="{74C5E25B-B73E-4756-9574-D1094201B6E2}" type="pres">
      <dgm:prSet presAssocID="{E62CAC24-3821-4A39-B47A-68760D127061}" presName="Name64" presStyleLbl="parChTrans1D2" presStyleIdx="4" presStyleCnt="5"/>
      <dgm:spPr/>
      <dgm:t>
        <a:bodyPr/>
        <a:lstStyle/>
        <a:p>
          <a:endParaRPr lang="en-IN"/>
        </a:p>
      </dgm:t>
    </dgm:pt>
    <dgm:pt modelId="{AA6F382F-F77F-4F14-BFCE-80D583DB6153}" type="pres">
      <dgm:prSet presAssocID="{2E1BA007-A96A-4F77-8911-3B9FF624C7C5}" presName="hierRoot2" presStyleCnt="0">
        <dgm:presLayoutVars>
          <dgm:hierBranch val="init"/>
        </dgm:presLayoutVars>
      </dgm:prSet>
      <dgm:spPr/>
    </dgm:pt>
    <dgm:pt modelId="{A65A6503-D69C-4461-9A1A-672EC31A551B}" type="pres">
      <dgm:prSet presAssocID="{2E1BA007-A96A-4F77-8911-3B9FF624C7C5}" presName="rootComposite" presStyleCnt="0"/>
      <dgm:spPr/>
    </dgm:pt>
    <dgm:pt modelId="{546A5957-7BE1-4EEC-A682-178E8FD74F3B}" type="pres">
      <dgm:prSet presAssocID="{2E1BA007-A96A-4F77-8911-3B9FF624C7C5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7A5EEE34-B81F-4F94-A05A-7D8F1FAF3E40}" type="pres">
      <dgm:prSet presAssocID="{2E1BA007-A96A-4F77-8911-3B9FF624C7C5}" presName="rootConnector" presStyleLbl="node2" presStyleIdx="4" presStyleCnt="5"/>
      <dgm:spPr/>
      <dgm:t>
        <a:bodyPr/>
        <a:lstStyle/>
        <a:p>
          <a:endParaRPr lang="en-IN"/>
        </a:p>
      </dgm:t>
    </dgm:pt>
    <dgm:pt modelId="{7C7BC35F-3137-4F5D-BF56-8DF32EA7F95D}" type="pres">
      <dgm:prSet presAssocID="{2E1BA007-A96A-4F77-8911-3B9FF624C7C5}" presName="hierChild4" presStyleCnt="0"/>
      <dgm:spPr/>
    </dgm:pt>
    <dgm:pt modelId="{180DBFC1-A491-4BCB-8451-5A3C0C1CC74B}" type="pres">
      <dgm:prSet presAssocID="{2E1BA007-A96A-4F77-8911-3B9FF624C7C5}" presName="hierChild5" presStyleCnt="0"/>
      <dgm:spPr/>
    </dgm:pt>
    <dgm:pt modelId="{BF86A626-B5A9-4894-99DB-0DE64A78E737}" type="pres">
      <dgm:prSet presAssocID="{C7C1DF85-5C54-4D82-9574-CF15C3F62F30}" presName="hierChild3" presStyleCnt="0"/>
      <dgm:spPr/>
    </dgm:pt>
  </dgm:ptLst>
  <dgm:cxnLst>
    <dgm:cxn modelId="{D3A183AF-732B-4D00-9E1C-76B05B8A53B8}" srcId="{C7C1DF85-5C54-4D82-9574-CF15C3F62F30}" destId="{28BFB6FC-05C0-4986-8C37-7B7C65934BF5}" srcOrd="1" destOrd="0" parTransId="{45FCB692-D2ED-4917-9BE0-300E8DE3561E}" sibTransId="{8394C127-3CEA-4EC0-9201-D78C9CADB3CC}"/>
    <dgm:cxn modelId="{5EE62D6A-AB90-4A5C-BFBA-34F66927FBC3}" type="presOf" srcId="{D4EDA2FD-6EFB-4DC7-BE8F-766415FA80E5}" destId="{AA78F97F-EDFC-4D21-A552-CF79A09C88FD}" srcOrd="1" destOrd="0" presId="urn:microsoft.com/office/officeart/2009/3/layout/HorizontalOrganizationChart"/>
    <dgm:cxn modelId="{5E680DBF-A248-46B4-8B5E-B41F957810BB}" type="presOf" srcId="{2E1BA007-A96A-4F77-8911-3B9FF624C7C5}" destId="{546A5957-7BE1-4EEC-A682-178E8FD74F3B}" srcOrd="0" destOrd="0" presId="urn:microsoft.com/office/officeart/2009/3/layout/HorizontalOrganizationChart"/>
    <dgm:cxn modelId="{D82774C0-7A07-4C8A-AC8A-35223F06EBB0}" srcId="{C7C1DF85-5C54-4D82-9574-CF15C3F62F30}" destId="{2E1BA007-A96A-4F77-8911-3B9FF624C7C5}" srcOrd="4" destOrd="0" parTransId="{E62CAC24-3821-4A39-B47A-68760D127061}" sibTransId="{5C4E85C3-9524-4310-B4C2-9704619D5075}"/>
    <dgm:cxn modelId="{E765E4A4-EBF4-4185-902F-7DBBD1A6ED12}" type="presOf" srcId="{CF2ECEF8-2969-4AC2-8A07-A78D47A2EB64}" destId="{E3BCF14C-9B95-4A3B-932A-8A9F690809A0}" srcOrd="0" destOrd="0" presId="urn:microsoft.com/office/officeart/2009/3/layout/HorizontalOrganizationChart"/>
    <dgm:cxn modelId="{10515A59-E4CA-4F1C-8F38-DCFB92E6E2A0}" type="presOf" srcId="{28BFB6FC-05C0-4986-8C37-7B7C65934BF5}" destId="{CE431A44-5ADB-4ED2-91CF-416356DA0346}" srcOrd="0" destOrd="0" presId="urn:microsoft.com/office/officeart/2009/3/layout/HorizontalOrganizationChart"/>
    <dgm:cxn modelId="{8E022A1D-44A3-4663-B4B9-79F4C0A415DF}" type="presOf" srcId="{594361FE-AD70-4741-A060-485C00A1AC99}" destId="{A286D6DB-CDC1-45DB-875B-0709EC8930BB}" srcOrd="0" destOrd="0" presId="urn:microsoft.com/office/officeart/2009/3/layout/HorizontalOrganizationChart"/>
    <dgm:cxn modelId="{CEBDD491-C2E4-4A44-8D8B-2B52595FC69C}" srcId="{CF2ECEF8-2969-4AC2-8A07-A78D47A2EB64}" destId="{C7C1DF85-5C54-4D82-9574-CF15C3F62F30}" srcOrd="0" destOrd="0" parTransId="{D1D1D8DD-D7FE-4D9F-81BB-59CAB117D0C9}" sibTransId="{F5359578-9B99-4E0F-BC1F-CD50EAC2E618}"/>
    <dgm:cxn modelId="{773A58A0-DBA2-4DBD-AF57-63BBA989C1A8}" type="presOf" srcId="{1DA3F80A-5483-43E3-9A42-48E44676222E}" destId="{50CB7C66-9955-4D8B-9D2D-C4E13E3D52DA}" srcOrd="0" destOrd="0" presId="urn:microsoft.com/office/officeart/2009/3/layout/HorizontalOrganizationChart"/>
    <dgm:cxn modelId="{1DB09BCA-A850-42A2-86C3-E01B913DB699}" type="presOf" srcId="{6109197F-3F29-48AA-9D8E-39010D878C77}" destId="{6C07D755-319A-4BC1-8712-7EA55982F76B}" srcOrd="1" destOrd="0" presId="urn:microsoft.com/office/officeart/2009/3/layout/HorizontalOrganizationChart"/>
    <dgm:cxn modelId="{6260A533-B6B4-4F34-AF5B-39C4AFB71E6C}" type="presOf" srcId="{D4EDA2FD-6EFB-4DC7-BE8F-766415FA80E5}" destId="{24847974-17B8-4287-8D69-ADF072680C30}" srcOrd="0" destOrd="0" presId="urn:microsoft.com/office/officeart/2009/3/layout/HorizontalOrganizationChart"/>
    <dgm:cxn modelId="{D178DA9D-2808-4AE8-A9B8-FE599DD518C8}" srcId="{C7C1DF85-5C54-4D82-9574-CF15C3F62F30}" destId="{6109197F-3F29-48AA-9D8E-39010D878C77}" srcOrd="3" destOrd="0" parTransId="{70209121-2108-435F-A30B-3E6DFF0D74D1}" sibTransId="{2DB732CD-49F8-4E7C-9F4F-09DE9AC92BFE}"/>
    <dgm:cxn modelId="{342A9356-F61B-4769-B3E7-8A1091381309}" type="presOf" srcId="{70209121-2108-435F-A30B-3E6DFF0D74D1}" destId="{8A1304DC-D3DB-440F-A29F-12F691794C9A}" srcOrd="0" destOrd="0" presId="urn:microsoft.com/office/officeart/2009/3/layout/HorizontalOrganizationChart"/>
    <dgm:cxn modelId="{57F68F5E-90F4-46D2-A030-CE4271DC7920}" type="presOf" srcId="{6109197F-3F29-48AA-9D8E-39010D878C77}" destId="{8D7DAB27-6460-45FD-B09A-9E1D5BABFDBB}" srcOrd="0" destOrd="0" presId="urn:microsoft.com/office/officeart/2009/3/layout/HorizontalOrganizationChart"/>
    <dgm:cxn modelId="{9F966B0F-780A-47E5-92BE-8102722DA686}" type="presOf" srcId="{C7C1DF85-5C54-4D82-9574-CF15C3F62F30}" destId="{5615C916-8429-4B7A-8869-CFF9295A1D6F}" srcOrd="0" destOrd="0" presId="urn:microsoft.com/office/officeart/2009/3/layout/HorizontalOrganizationChart"/>
    <dgm:cxn modelId="{167195D7-AC20-4584-A115-03DEDFDB532F}" type="presOf" srcId="{2E1BA007-A96A-4F77-8911-3B9FF624C7C5}" destId="{7A5EEE34-B81F-4F94-A05A-7D8F1FAF3E40}" srcOrd="1" destOrd="0" presId="urn:microsoft.com/office/officeart/2009/3/layout/HorizontalOrganizationChart"/>
    <dgm:cxn modelId="{BD896AAE-07C8-44FE-91B4-C3DB08FC733C}" type="presOf" srcId="{C7C1DF85-5C54-4D82-9574-CF15C3F62F30}" destId="{33986353-E632-4571-9C55-A621EF59A067}" srcOrd="1" destOrd="0" presId="urn:microsoft.com/office/officeart/2009/3/layout/HorizontalOrganizationChart"/>
    <dgm:cxn modelId="{B65364E1-459F-4EF1-A150-B0BD3FFECF93}" type="presOf" srcId="{20395916-0855-4DB1-8AF4-FD7714876904}" destId="{2B169387-D564-41A7-BD6E-02D7F1433591}" srcOrd="1" destOrd="0" presId="urn:microsoft.com/office/officeart/2009/3/layout/HorizontalOrganizationChart"/>
    <dgm:cxn modelId="{B3EEA38D-8CF7-42E1-BF4E-1454E2A3DDB9}" srcId="{C7C1DF85-5C54-4D82-9574-CF15C3F62F30}" destId="{D4EDA2FD-6EFB-4DC7-BE8F-766415FA80E5}" srcOrd="2" destOrd="0" parTransId="{594361FE-AD70-4741-A060-485C00A1AC99}" sibTransId="{3E939792-37B6-4A68-87EF-9C6B439FE223}"/>
    <dgm:cxn modelId="{57ADCE6F-5925-4C40-90BE-96EDB8946B2D}" type="presOf" srcId="{45FCB692-D2ED-4917-9BE0-300E8DE3561E}" destId="{68F7C121-C024-4DD4-9A6C-C7147AA0E1AB}" srcOrd="0" destOrd="0" presId="urn:microsoft.com/office/officeart/2009/3/layout/HorizontalOrganizationChart"/>
    <dgm:cxn modelId="{F7267988-50C5-4A0F-9F38-3387E45FD258}" type="presOf" srcId="{E62CAC24-3821-4A39-B47A-68760D127061}" destId="{74C5E25B-B73E-4756-9574-D1094201B6E2}" srcOrd="0" destOrd="0" presId="urn:microsoft.com/office/officeart/2009/3/layout/HorizontalOrganizationChart"/>
    <dgm:cxn modelId="{7D52515B-5AF8-4829-A41D-F580F6071CFC}" srcId="{C7C1DF85-5C54-4D82-9574-CF15C3F62F30}" destId="{20395916-0855-4DB1-8AF4-FD7714876904}" srcOrd="0" destOrd="0" parTransId="{1DA3F80A-5483-43E3-9A42-48E44676222E}" sibTransId="{BA7BB614-45F5-4755-B4AE-B79D5CADE249}"/>
    <dgm:cxn modelId="{482DF7A3-3957-40E7-82E9-B5562F76E1AA}" type="presOf" srcId="{28BFB6FC-05C0-4986-8C37-7B7C65934BF5}" destId="{D7F9D58B-2AEB-4050-B182-9D22711C2C62}" srcOrd="1" destOrd="0" presId="urn:microsoft.com/office/officeart/2009/3/layout/HorizontalOrganizationChart"/>
    <dgm:cxn modelId="{560299A7-1126-4DD7-B59E-B323D1200622}" type="presOf" srcId="{20395916-0855-4DB1-8AF4-FD7714876904}" destId="{D3FD525C-356F-477C-A44A-7E484F38B45A}" srcOrd="0" destOrd="0" presId="urn:microsoft.com/office/officeart/2009/3/layout/HorizontalOrganizationChart"/>
    <dgm:cxn modelId="{E51EDF70-D3B9-4F9E-AC60-C282AC0CB034}" type="presParOf" srcId="{E3BCF14C-9B95-4A3B-932A-8A9F690809A0}" destId="{94FB8DBE-4CF9-44B1-B81F-E364409AE163}" srcOrd="0" destOrd="0" presId="urn:microsoft.com/office/officeart/2009/3/layout/HorizontalOrganizationChart"/>
    <dgm:cxn modelId="{E6CF26F7-42FD-4BBD-8580-B6D85C99BBCD}" type="presParOf" srcId="{94FB8DBE-4CF9-44B1-B81F-E364409AE163}" destId="{DAA0C267-F288-4221-A55E-1645133D467E}" srcOrd="0" destOrd="0" presId="urn:microsoft.com/office/officeart/2009/3/layout/HorizontalOrganizationChart"/>
    <dgm:cxn modelId="{590B1336-E22A-4261-A3FB-2A657F44BFEF}" type="presParOf" srcId="{DAA0C267-F288-4221-A55E-1645133D467E}" destId="{5615C916-8429-4B7A-8869-CFF9295A1D6F}" srcOrd="0" destOrd="0" presId="urn:microsoft.com/office/officeart/2009/3/layout/HorizontalOrganizationChart"/>
    <dgm:cxn modelId="{F60795B0-8B21-42FD-AAC7-A87070654403}" type="presParOf" srcId="{DAA0C267-F288-4221-A55E-1645133D467E}" destId="{33986353-E632-4571-9C55-A621EF59A067}" srcOrd="1" destOrd="0" presId="urn:microsoft.com/office/officeart/2009/3/layout/HorizontalOrganizationChart"/>
    <dgm:cxn modelId="{9BBCA13D-8407-44A6-BCCF-26F5406F7454}" type="presParOf" srcId="{94FB8DBE-4CF9-44B1-B81F-E364409AE163}" destId="{2E9209E4-E9B8-42B5-90AF-7574747DC2F1}" srcOrd="1" destOrd="0" presId="urn:microsoft.com/office/officeart/2009/3/layout/HorizontalOrganizationChart"/>
    <dgm:cxn modelId="{298BB365-F29A-4ECF-A4CB-34EFBAFA35B2}" type="presParOf" srcId="{2E9209E4-E9B8-42B5-90AF-7574747DC2F1}" destId="{50CB7C66-9955-4D8B-9D2D-C4E13E3D52DA}" srcOrd="0" destOrd="0" presId="urn:microsoft.com/office/officeart/2009/3/layout/HorizontalOrganizationChart"/>
    <dgm:cxn modelId="{E6EBBD37-A1CC-4A1A-A229-7DB57FF6FBEA}" type="presParOf" srcId="{2E9209E4-E9B8-42B5-90AF-7574747DC2F1}" destId="{D0660600-B055-4B5F-BE68-8C9FE2995FA6}" srcOrd="1" destOrd="0" presId="urn:microsoft.com/office/officeart/2009/3/layout/HorizontalOrganizationChart"/>
    <dgm:cxn modelId="{C818B2D8-1953-40A6-9CFC-EA8645639CD2}" type="presParOf" srcId="{D0660600-B055-4B5F-BE68-8C9FE2995FA6}" destId="{C804BF03-7521-4E03-9F50-5C27E2AAE518}" srcOrd="0" destOrd="0" presId="urn:microsoft.com/office/officeart/2009/3/layout/HorizontalOrganizationChart"/>
    <dgm:cxn modelId="{8704AF6B-2020-4B6A-A7AB-0355C2CE1891}" type="presParOf" srcId="{C804BF03-7521-4E03-9F50-5C27E2AAE518}" destId="{D3FD525C-356F-477C-A44A-7E484F38B45A}" srcOrd="0" destOrd="0" presId="urn:microsoft.com/office/officeart/2009/3/layout/HorizontalOrganizationChart"/>
    <dgm:cxn modelId="{EDA76EFC-AB5C-4F83-BA39-1A3CA157DFB9}" type="presParOf" srcId="{C804BF03-7521-4E03-9F50-5C27E2AAE518}" destId="{2B169387-D564-41A7-BD6E-02D7F1433591}" srcOrd="1" destOrd="0" presId="urn:microsoft.com/office/officeart/2009/3/layout/HorizontalOrganizationChart"/>
    <dgm:cxn modelId="{BCC6C246-3672-4CE0-A20D-36E759BA6570}" type="presParOf" srcId="{D0660600-B055-4B5F-BE68-8C9FE2995FA6}" destId="{4A1F65DE-3F48-4482-81EA-9484F04CA7BB}" srcOrd="1" destOrd="0" presId="urn:microsoft.com/office/officeart/2009/3/layout/HorizontalOrganizationChart"/>
    <dgm:cxn modelId="{AFBE20D4-6840-4327-83D1-DF247FE6EBF8}" type="presParOf" srcId="{D0660600-B055-4B5F-BE68-8C9FE2995FA6}" destId="{3B18F735-1BFA-47E4-B195-77BB61825BBB}" srcOrd="2" destOrd="0" presId="urn:microsoft.com/office/officeart/2009/3/layout/HorizontalOrganizationChart"/>
    <dgm:cxn modelId="{FFB2BF79-326D-4904-9780-10373102AB1E}" type="presParOf" srcId="{2E9209E4-E9B8-42B5-90AF-7574747DC2F1}" destId="{68F7C121-C024-4DD4-9A6C-C7147AA0E1AB}" srcOrd="2" destOrd="0" presId="urn:microsoft.com/office/officeart/2009/3/layout/HorizontalOrganizationChart"/>
    <dgm:cxn modelId="{77660AE9-9B53-44AD-B7AC-B0FB2717A469}" type="presParOf" srcId="{2E9209E4-E9B8-42B5-90AF-7574747DC2F1}" destId="{E33A6D17-7E52-4128-9918-57E8B39B8681}" srcOrd="3" destOrd="0" presId="urn:microsoft.com/office/officeart/2009/3/layout/HorizontalOrganizationChart"/>
    <dgm:cxn modelId="{43B71C9E-F636-412E-9590-7B9B6C1C837E}" type="presParOf" srcId="{E33A6D17-7E52-4128-9918-57E8B39B8681}" destId="{992E6847-6D92-4FA3-A62E-E7F44478C975}" srcOrd="0" destOrd="0" presId="urn:microsoft.com/office/officeart/2009/3/layout/HorizontalOrganizationChart"/>
    <dgm:cxn modelId="{8070A777-E408-4E65-A97D-DAE26B055C16}" type="presParOf" srcId="{992E6847-6D92-4FA3-A62E-E7F44478C975}" destId="{CE431A44-5ADB-4ED2-91CF-416356DA0346}" srcOrd="0" destOrd="0" presId="urn:microsoft.com/office/officeart/2009/3/layout/HorizontalOrganizationChart"/>
    <dgm:cxn modelId="{BC1877B4-5F3A-48D5-8CBA-5E40224DE880}" type="presParOf" srcId="{992E6847-6D92-4FA3-A62E-E7F44478C975}" destId="{D7F9D58B-2AEB-4050-B182-9D22711C2C62}" srcOrd="1" destOrd="0" presId="urn:microsoft.com/office/officeart/2009/3/layout/HorizontalOrganizationChart"/>
    <dgm:cxn modelId="{ABDE969F-D01C-4684-A0C1-52DE51B9D40E}" type="presParOf" srcId="{E33A6D17-7E52-4128-9918-57E8B39B8681}" destId="{D7238AAA-8224-4210-AFB4-5456FB870D3C}" srcOrd="1" destOrd="0" presId="urn:microsoft.com/office/officeart/2009/3/layout/HorizontalOrganizationChart"/>
    <dgm:cxn modelId="{5390A803-4EC7-4208-8E00-0343BBDB76CA}" type="presParOf" srcId="{E33A6D17-7E52-4128-9918-57E8B39B8681}" destId="{A2BD2CE7-0EB9-4E04-AB14-97BDD984EABF}" srcOrd="2" destOrd="0" presId="urn:microsoft.com/office/officeart/2009/3/layout/HorizontalOrganizationChart"/>
    <dgm:cxn modelId="{7416C2F8-AC56-4D10-B90B-49376C6B3478}" type="presParOf" srcId="{2E9209E4-E9B8-42B5-90AF-7574747DC2F1}" destId="{A286D6DB-CDC1-45DB-875B-0709EC8930BB}" srcOrd="4" destOrd="0" presId="urn:microsoft.com/office/officeart/2009/3/layout/HorizontalOrganizationChart"/>
    <dgm:cxn modelId="{601EEBF4-F272-4871-9702-9E52A7F44231}" type="presParOf" srcId="{2E9209E4-E9B8-42B5-90AF-7574747DC2F1}" destId="{A3891569-8908-4CF2-9207-513620D8836D}" srcOrd="5" destOrd="0" presId="urn:microsoft.com/office/officeart/2009/3/layout/HorizontalOrganizationChart"/>
    <dgm:cxn modelId="{2A5B6EF4-2F79-491D-9604-3BE46F82C091}" type="presParOf" srcId="{A3891569-8908-4CF2-9207-513620D8836D}" destId="{8197F1A2-17DB-4CF5-A6D8-E1F97C35D889}" srcOrd="0" destOrd="0" presId="urn:microsoft.com/office/officeart/2009/3/layout/HorizontalOrganizationChart"/>
    <dgm:cxn modelId="{74790FE9-88E0-44FC-8CE2-B3814F3B7F54}" type="presParOf" srcId="{8197F1A2-17DB-4CF5-A6D8-E1F97C35D889}" destId="{24847974-17B8-4287-8D69-ADF072680C30}" srcOrd="0" destOrd="0" presId="urn:microsoft.com/office/officeart/2009/3/layout/HorizontalOrganizationChart"/>
    <dgm:cxn modelId="{EA10EB59-0E22-4921-B2A7-93FB8A08AA62}" type="presParOf" srcId="{8197F1A2-17DB-4CF5-A6D8-E1F97C35D889}" destId="{AA78F97F-EDFC-4D21-A552-CF79A09C88FD}" srcOrd="1" destOrd="0" presId="urn:microsoft.com/office/officeart/2009/3/layout/HorizontalOrganizationChart"/>
    <dgm:cxn modelId="{CD5276F4-D861-4E46-8928-B01E319B5E09}" type="presParOf" srcId="{A3891569-8908-4CF2-9207-513620D8836D}" destId="{5693E387-607F-45BE-8333-4D2A93312A6D}" srcOrd="1" destOrd="0" presId="urn:microsoft.com/office/officeart/2009/3/layout/HorizontalOrganizationChart"/>
    <dgm:cxn modelId="{C8B1476E-3451-44DF-8E16-19DDA0028847}" type="presParOf" srcId="{A3891569-8908-4CF2-9207-513620D8836D}" destId="{CEA2D3AB-F1E3-400D-BAAD-F970B13879F4}" srcOrd="2" destOrd="0" presId="urn:microsoft.com/office/officeart/2009/3/layout/HorizontalOrganizationChart"/>
    <dgm:cxn modelId="{56FA8B6E-404F-448F-814A-9F73BF7A70F4}" type="presParOf" srcId="{2E9209E4-E9B8-42B5-90AF-7574747DC2F1}" destId="{8A1304DC-D3DB-440F-A29F-12F691794C9A}" srcOrd="6" destOrd="0" presId="urn:microsoft.com/office/officeart/2009/3/layout/HorizontalOrganizationChart"/>
    <dgm:cxn modelId="{8319B1C3-4861-4945-B6B4-A46AC55EAB2E}" type="presParOf" srcId="{2E9209E4-E9B8-42B5-90AF-7574747DC2F1}" destId="{AA5C59C9-69CD-40B8-B7B6-A5516E9F2310}" srcOrd="7" destOrd="0" presId="urn:microsoft.com/office/officeart/2009/3/layout/HorizontalOrganizationChart"/>
    <dgm:cxn modelId="{F5A0E0F1-D189-480E-BF7B-E18487C4887E}" type="presParOf" srcId="{AA5C59C9-69CD-40B8-B7B6-A5516E9F2310}" destId="{5DA6E666-291D-42D2-9B21-3C49BBB1631F}" srcOrd="0" destOrd="0" presId="urn:microsoft.com/office/officeart/2009/3/layout/HorizontalOrganizationChart"/>
    <dgm:cxn modelId="{2FAD8B90-7646-4E10-BD19-A538F209D4A6}" type="presParOf" srcId="{5DA6E666-291D-42D2-9B21-3C49BBB1631F}" destId="{8D7DAB27-6460-45FD-B09A-9E1D5BABFDBB}" srcOrd="0" destOrd="0" presId="urn:microsoft.com/office/officeart/2009/3/layout/HorizontalOrganizationChart"/>
    <dgm:cxn modelId="{CBF4BE70-00A5-4855-AEE4-DB0495A9F3BA}" type="presParOf" srcId="{5DA6E666-291D-42D2-9B21-3C49BBB1631F}" destId="{6C07D755-319A-4BC1-8712-7EA55982F76B}" srcOrd="1" destOrd="0" presId="urn:microsoft.com/office/officeart/2009/3/layout/HorizontalOrganizationChart"/>
    <dgm:cxn modelId="{8C426FC6-A1B8-426A-B9C0-AC6A1F622E17}" type="presParOf" srcId="{AA5C59C9-69CD-40B8-B7B6-A5516E9F2310}" destId="{189990AA-ADCF-417C-8740-83DDC92DB4DF}" srcOrd="1" destOrd="0" presId="urn:microsoft.com/office/officeart/2009/3/layout/HorizontalOrganizationChart"/>
    <dgm:cxn modelId="{51BDD7C2-E636-4A95-9773-2414A564CBBB}" type="presParOf" srcId="{AA5C59C9-69CD-40B8-B7B6-A5516E9F2310}" destId="{C3D0C83A-C3FA-486A-91AB-64ED9EF1C69E}" srcOrd="2" destOrd="0" presId="urn:microsoft.com/office/officeart/2009/3/layout/HorizontalOrganizationChart"/>
    <dgm:cxn modelId="{50DAC660-4B0F-4023-8E37-723D32DBE62E}" type="presParOf" srcId="{2E9209E4-E9B8-42B5-90AF-7574747DC2F1}" destId="{74C5E25B-B73E-4756-9574-D1094201B6E2}" srcOrd="8" destOrd="0" presId="urn:microsoft.com/office/officeart/2009/3/layout/HorizontalOrganizationChart"/>
    <dgm:cxn modelId="{5F2D0E68-A1C2-41FD-AE6C-EE46584F2EAB}" type="presParOf" srcId="{2E9209E4-E9B8-42B5-90AF-7574747DC2F1}" destId="{AA6F382F-F77F-4F14-BFCE-80D583DB6153}" srcOrd="9" destOrd="0" presId="urn:microsoft.com/office/officeart/2009/3/layout/HorizontalOrganizationChart"/>
    <dgm:cxn modelId="{A172D241-D6CA-4918-B7FE-95343BEA0FBF}" type="presParOf" srcId="{AA6F382F-F77F-4F14-BFCE-80D583DB6153}" destId="{A65A6503-D69C-4461-9A1A-672EC31A551B}" srcOrd="0" destOrd="0" presId="urn:microsoft.com/office/officeart/2009/3/layout/HorizontalOrganizationChart"/>
    <dgm:cxn modelId="{E8CE4D16-39B5-48B5-A9E6-E8382082CFAC}" type="presParOf" srcId="{A65A6503-D69C-4461-9A1A-672EC31A551B}" destId="{546A5957-7BE1-4EEC-A682-178E8FD74F3B}" srcOrd="0" destOrd="0" presId="urn:microsoft.com/office/officeart/2009/3/layout/HorizontalOrganizationChart"/>
    <dgm:cxn modelId="{C325F7FB-57BA-41D6-832F-FCCC0904381E}" type="presParOf" srcId="{A65A6503-D69C-4461-9A1A-672EC31A551B}" destId="{7A5EEE34-B81F-4F94-A05A-7D8F1FAF3E40}" srcOrd="1" destOrd="0" presId="urn:microsoft.com/office/officeart/2009/3/layout/HorizontalOrganizationChart"/>
    <dgm:cxn modelId="{4A861BAF-97AF-42DC-854F-EED5B08E92BA}" type="presParOf" srcId="{AA6F382F-F77F-4F14-BFCE-80D583DB6153}" destId="{7C7BC35F-3137-4F5D-BF56-8DF32EA7F95D}" srcOrd="1" destOrd="0" presId="urn:microsoft.com/office/officeart/2009/3/layout/HorizontalOrganizationChart"/>
    <dgm:cxn modelId="{3ED53A09-38FA-4165-BD46-4FC4785256DC}" type="presParOf" srcId="{AA6F382F-F77F-4F14-BFCE-80D583DB6153}" destId="{180DBFC1-A491-4BCB-8451-5A3C0C1CC74B}" srcOrd="2" destOrd="0" presId="urn:microsoft.com/office/officeart/2009/3/layout/HorizontalOrganizationChart"/>
    <dgm:cxn modelId="{E107546D-C9F1-47D9-BE26-0B7788964E6F}" type="presParOf" srcId="{94FB8DBE-4CF9-44B1-B81F-E364409AE163}" destId="{BF86A626-B5A9-4894-99DB-0DE64A78E737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2ECB24-3304-41C0-B8F2-BF024CD40DE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560EFB7-DF82-4299-9348-677845102994}">
      <dgm:prSet phldrT="[Text]" custT="1"/>
      <dgm:spPr/>
      <dgm:t>
        <a:bodyPr/>
        <a:lstStyle/>
        <a:p>
          <a:r>
            <a:rPr lang="en-US" sz="1400" dirty="0" smtClean="0"/>
            <a:t> Retailers </a:t>
          </a:r>
          <a:endParaRPr lang="en-US" sz="1400" dirty="0"/>
        </a:p>
      </dgm:t>
    </dgm:pt>
    <dgm:pt modelId="{76973BEC-159B-4EC2-AAD8-32CC2E18174A}" type="parTrans" cxnId="{23A4A64B-AEA5-4F06-9B72-9BD1F5D1D46D}">
      <dgm:prSet/>
      <dgm:spPr/>
      <dgm:t>
        <a:bodyPr/>
        <a:lstStyle/>
        <a:p>
          <a:endParaRPr lang="en-US"/>
        </a:p>
      </dgm:t>
    </dgm:pt>
    <dgm:pt modelId="{5164E255-F902-4CAD-A10D-42E719201DD2}" type="sibTrans" cxnId="{23A4A64B-AEA5-4F06-9B72-9BD1F5D1D46D}">
      <dgm:prSet/>
      <dgm:spPr/>
      <dgm:t>
        <a:bodyPr/>
        <a:lstStyle/>
        <a:p>
          <a:endParaRPr lang="en-US"/>
        </a:p>
      </dgm:t>
    </dgm:pt>
    <dgm:pt modelId="{8DCF8C64-B275-4F9B-8BB2-92FD741A93C7}">
      <dgm:prSet phldrT="[Text]" custT="1"/>
      <dgm:spPr/>
      <dgm:t>
        <a:bodyPr/>
        <a:lstStyle/>
        <a:p>
          <a:r>
            <a:rPr lang="en-US" sz="1600" dirty="0" smtClean="0"/>
            <a:t> </a:t>
          </a:r>
          <a:r>
            <a:rPr lang="en-US" sz="1100" dirty="0" smtClean="0"/>
            <a:t>Consumers</a:t>
          </a:r>
          <a:endParaRPr lang="en-US" sz="1200" dirty="0"/>
        </a:p>
      </dgm:t>
    </dgm:pt>
    <dgm:pt modelId="{43B1AC78-B1EB-414B-85ED-339F8FE4C10B}" type="parTrans" cxnId="{A2CC5021-F026-4B46-8748-8A432B104E78}">
      <dgm:prSet/>
      <dgm:spPr/>
      <dgm:t>
        <a:bodyPr/>
        <a:lstStyle/>
        <a:p>
          <a:endParaRPr lang="en-US"/>
        </a:p>
      </dgm:t>
    </dgm:pt>
    <dgm:pt modelId="{96D883E6-45C2-432C-A540-2AB712A50E95}" type="sibTrans" cxnId="{A2CC5021-F026-4B46-8748-8A432B104E78}">
      <dgm:prSet/>
      <dgm:spPr/>
      <dgm:t>
        <a:bodyPr/>
        <a:lstStyle/>
        <a:p>
          <a:endParaRPr lang="en-US"/>
        </a:p>
      </dgm:t>
    </dgm:pt>
    <dgm:pt modelId="{0B8DE9C3-AA33-4791-83B8-F82A31CBD542}">
      <dgm:prSet custT="1"/>
      <dgm:spPr/>
      <dgm:t>
        <a:bodyPr/>
        <a:lstStyle/>
        <a:p>
          <a:r>
            <a:rPr lang="en-US" sz="1400" dirty="0" smtClean="0"/>
            <a:t> RM-PM</a:t>
          </a:r>
          <a:endParaRPr lang="en-US" sz="1400" dirty="0"/>
        </a:p>
      </dgm:t>
    </dgm:pt>
    <dgm:pt modelId="{ECEBF06C-A2A5-4304-AD8F-70ED7BDDED72}" type="parTrans" cxnId="{47437C23-B6EA-4052-AF63-07B940622706}">
      <dgm:prSet/>
      <dgm:spPr/>
      <dgm:t>
        <a:bodyPr/>
        <a:lstStyle/>
        <a:p>
          <a:endParaRPr lang="en-US"/>
        </a:p>
      </dgm:t>
    </dgm:pt>
    <dgm:pt modelId="{B76443E5-6AAB-4A2A-8878-86F90ADDAD31}" type="sibTrans" cxnId="{47437C23-B6EA-4052-AF63-07B940622706}">
      <dgm:prSet/>
      <dgm:spPr/>
      <dgm:t>
        <a:bodyPr/>
        <a:lstStyle/>
        <a:p>
          <a:endParaRPr lang="en-US"/>
        </a:p>
      </dgm:t>
    </dgm:pt>
    <dgm:pt modelId="{40922C98-0D95-4D91-88A0-DCDC2BA94B2B}">
      <dgm:prSet custT="1"/>
      <dgm:spPr/>
      <dgm:t>
        <a:bodyPr/>
        <a:lstStyle/>
        <a:p>
          <a:r>
            <a:rPr lang="en-US" sz="1400" dirty="0" smtClean="0"/>
            <a:t> </a:t>
          </a:r>
          <a:r>
            <a:rPr lang="en-US" sz="1600" dirty="0" smtClean="0"/>
            <a:t>AW’s</a:t>
          </a:r>
          <a:endParaRPr lang="en-US" sz="1200" dirty="0"/>
        </a:p>
      </dgm:t>
    </dgm:pt>
    <dgm:pt modelId="{C11BE823-E35E-40B2-ABF6-6E682729E32F}" type="parTrans" cxnId="{7FAE27F0-74D1-4877-A072-D7C0E823DD43}">
      <dgm:prSet/>
      <dgm:spPr/>
      <dgm:t>
        <a:bodyPr/>
        <a:lstStyle/>
        <a:p>
          <a:endParaRPr lang="en-US"/>
        </a:p>
      </dgm:t>
    </dgm:pt>
    <dgm:pt modelId="{5D3928DE-9743-4C73-AA2F-E6A4BBF6B2D0}" type="sibTrans" cxnId="{7FAE27F0-74D1-4877-A072-D7C0E823DD43}">
      <dgm:prSet/>
      <dgm:spPr/>
      <dgm:t>
        <a:bodyPr/>
        <a:lstStyle/>
        <a:p>
          <a:endParaRPr lang="en-US"/>
        </a:p>
      </dgm:t>
    </dgm:pt>
    <dgm:pt modelId="{89C699DA-3437-4239-959C-BA133785A8D0}">
      <dgm:prSet custT="1"/>
      <dgm:spPr/>
      <dgm:t>
        <a:bodyPr/>
        <a:lstStyle/>
        <a:p>
          <a:r>
            <a:rPr lang="en-US" sz="1100" dirty="0" smtClean="0"/>
            <a:t> </a:t>
          </a:r>
        </a:p>
        <a:p>
          <a:r>
            <a:rPr lang="en-US" sz="1400" dirty="0" smtClean="0"/>
            <a:t>Depots</a:t>
          </a:r>
          <a:endParaRPr lang="en-US" sz="1100" dirty="0"/>
        </a:p>
      </dgm:t>
    </dgm:pt>
    <dgm:pt modelId="{F97C262A-B200-45AF-98E3-31B5BD50EB4F}" type="parTrans" cxnId="{B8B1CE4F-D433-4D9B-9FD7-D0FB5034C751}">
      <dgm:prSet/>
      <dgm:spPr/>
      <dgm:t>
        <a:bodyPr/>
        <a:lstStyle/>
        <a:p>
          <a:endParaRPr lang="en-US"/>
        </a:p>
      </dgm:t>
    </dgm:pt>
    <dgm:pt modelId="{23500328-231D-454B-9A53-DA42875481D4}" type="sibTrans" cxnId="{B8B1CE4F-D433-4D9B-9FD7-D0FB5034C751}">
      <dgm:prSet/>
      <dgm:spPr/>
      <dgm:t>
        <a:bodyPr/>
        <a:lstStyle/>
        <a:p>
          <a:endParaRPr lang="en-US"/>
        </a:p>
      </dgm:t>
    </dgm:pt>
    <dgm:pt modelId="{E571A9EB-0372-4283-B20B-69532E3E5633}">
      <dgm:prSet custT="1"/>
      <dgm:spPr/>
      <dgm:t>
        <a:bodyPr/>
        <a:lstStyle/>
        <a:p>
          <a:r>
            <a:rPr lang="en-US" sz="1400" dirty="0" smtClean="0"/>
            <a:t> SKU’s</a:t>
          </a:r>
          <a:endParaRPr lang="en-US" sz="1400" dirty="0"/>
        </a:p>
      </dgm:t>
    </dgm:pt>
    <dgm:pt modelId="{C63F7297-F3EB-4075-ACD9-80398584E6FE}" type="parTrans" cxnId="{F460151E-BD0D-4FE1-B421-0EC28D93B6AE}">
      <dgm:prSet/>
      <dgm:spPr/>
      <dgm:t>
        <a:bodyPr/>
        <a:lstStyle/>
        <a:p>
          <a:endParaRPr lang="en-US"/>
        </a:p>
      </dgm:t>
    </dgm:pt>
    <dgm:pt modelId="{15E01CC2-B2A2-4D83-A276-838B9E6ECC72}" type="sibTrans" cxnId="{F460151E-BD0D-4FE1-B421-0EC28D93B6AE}">
      <dgm:prSet/>
      <dgm:spPr/>
      <dgm:t>
        <a:bodyPr/>
        <a:lstStyle/>
        <a:p>
          <a:endParaRPr lang="en-US"/>
        </a:p>
      </dgm:t>
    </dgm:pt>
    <dgm:pt modelId="{8360BD89-3CF3-49CE-808C-A404A497A892}">
      <dgm:prSet custT="1"/>
      <dgm:spPr/>
      <dgm:t>
        <a:bodyPr/>
        <a:lstStyle/>
        <a:p>
          <a:pPr algn="ctr"/>
          <a:r>
            <a:rPr lang="en-US" sz="1600" dirty="0" smtClean="0"/>
            <a:t> </a:t>
          </a:r>
          <a:r>
            <a:rPr lang="en-US" sz="1400" dirty="0" smtClean="0"/>
            <a:t>Factories</a:t>
          </a:r>
          <a:endParaRPr lang="en-US" sz="1400" dirty="0"/>
        </a:p>
      </dgm:t>
    </dgm:pt>
    <dgm:pt modelId="{49A524EF-D3E0-4837-927F-D03320F17033}" type="parTrans" cxnId="{781B94AC-A375-4FC5-9964-C671D11BD91E}">
      <dgm:prSet/>
      <dgm:spPr/>
      <dgm:t>
        <a:bodyPr/>
        <a:lstStyle/>
        <a:p>
          <a:endParaRPr lang="en-US"/>
        </a:p>
      </dgm:t>
    </dgm:pt>
    <dgm:pt modelId="{203E36DB-EAB5-4565-B00A-AE564E8971A1}" type="sibTrans" cxnId="{781B94AC-A375-4FC5-9964-C671D11BD91E}">
      <dgm:prSet/>
      <dgm:spPr/>
      <dgm:t>
        <a:bodyPr/>
        <a:lstStyle/>
        <a:p>
          <a:endParaRPr lang="en-US"/>
        </a:p>
      </dgm:t>
    </dgm:pt>
    <dgm:pt modelId="{0CECEBA2-AC44-4F41-AA4A-A17EF3FF8842}">
      <dgm:prSet custT="1"/>
      <dgm:spPr/>
      <dgm:t>
        <a:bodyPr/>
        <a:lstStyle/>
        <a:p>
          <a:r>
            <a:rPr lang="en-US" sz="1400" dirty="0" smtClean="0"/>
            <a:t> Suppliers</a:t>
          </a:r>
          <a:endParaRPr lang="en-US" sz="1400" dirty="0"/>
        </a:p>
      </dgm:t>
    </dgm:pt>
    <dgm:pt modelId="{0CFAD2B5-9DD2-4FB0-A296-7EFDEA5A747D}" type="parTrans" cxnId="{80C5CE81-7E9E-4DDF-A603-25CF371FEF47}">
      <dgm:prSet/>
      <dgm:spPr/>
      <dgm:t>
        <a:bodyPr/>
        <a:lstStyle/>
        <a:p>
          <a:endParaRPr lang="en-US"/>
        </a:p>
      </dgm:t>
    </dgm:pt>
    <dgm:pt modelId="{82DD373B-1A1A-4AAE-919A-E7734404FC4A}" type="sibTrans" cxnId="{80C5CE81-7E9E-4DDF-A603-25CF371FEF47}">
      <dgm:prSet/>
      <dgm:spPr/>
      <dgm:t>
        <a:bodyPr/>
        <a:lstStyle/>
        <a:p>
          <a:endParaRPr lang="en-US"/>
        </a:p>
      </dgm:t>
    </dgm:pt>
    <dgm:pt modelId="{8075C21F-CAB6-4CD7-9CDF-90709BC733E8}" type="pres">
      <dgm:prSet presAssocID="{8E2ECB24-3304-41C0-B8F2-BF024CD40DED}" presName="Name0" presStyleCnt="0">
        <dgm:presLayoutVars>
          <dgm:dir/>
          <dgm:resizeHandles val="exact"/>
        </dgm:presLayoutVars>
      </dgm:prSet>
      <dgm:spPr/>
    </dgm:pt>
    <dgm:pt modelId="{547ADC99-BD7F-48BE-B29D-EF53F240B8DB}" type="pres">
      <dgm:prSet presAssocID="{0CECEBA2-AC44-4F41-AA4A-A17EF3FF8842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79EEB7-29B8-49A5-A81A-CF70FBC003B8}" type="pres">
      <dgm:prSet presAssocID="{82DD373B-1A1A-4AAE-919A-E7734404FC4A}" presName="sibTrans" presStyleLbl="sibTrans2D1" presStyleIdx="0" presStyleCnt="7"/>
      <dgm:spPr/>
      <dgm:t>
        <a:bodyPr/>
        <a:lstStyle/>
        <a:p>
          <a:endParaRPr lang="en-US"/>
        </a:p>
      </dgm:t>
    </dgm:pt>
    <dgm:pt modelId="{6D5FB8DE-9F9F-4307-928C-EEB28B3DC3FA}" type="pres">
      <dgm:prSet presAssocID="{82DD373B-1A1A-4AAE-919A-E7734404FC4A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01B13BDD-CB1C-47CC-B5A5-F3EDCFFBE8DB}" type="pres">
      <dgm:prSet presAssocID="{0B8DE9C3-AA33-4791-83B8-F82A31CBD542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885D64-A901-4D9D-91B5-B651B8935685}" type="pres">
      <dgm:prSet presAssocID="{B76443E5-6AAB-4A2A-8878-86F90ADDAD31}" presName="sibTrans" presStyleLbl="sibTrans2D1" presStyleIdx="1" presStyleCnt="7"/>
      <dgm:spPr/>
      <dgm:t>
        <a:bodyPr/>
        <a:lstStyle/>
        <a:p>
          <a:endParaRPr lang="en-US"/>
        </a:p>
      </dgm:t>
    </dgm:pt>
    <dgm:pt modelId="{9AFD3AF8-329B-43DA-A997-AB9F50404B0F}" type="pres">
      <dgm:prSet presAssocID="{B76443E5-6AAB-4A2A-8878-86F90ADDAD31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9D188EC9-B75C-4959-AEC8-5862DC875A61}" type="pres">
      <dgm:prSet presAssocID="{8360BD89-3CF3-49CE-808C-A404A497A892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6B7B3E-D4E0-4F03-A875-2C648921C5DA}" type="pres">
      <dgm:prSet presAssocID="{203E36DB-EAB5-4565-B00A-AE564E8971A1}" presName="sibTrans" presStyleLbl="sibTrans2D1" presStyleIdx="2" presStyleCnt="7"/>
      <dgm:spPr/>
      <dgm:t>
        <a:bodyPr/>
        <a:lstStyle/>
        <a:p>
          <a:endParaRPr lang="en-US"/>
        </a:p>
      </dgm:t>
    </dgm:pt>
    <dgm:pt modelId="{6824F612-B2A9-4B06-BD5C-B596A0C04878}" type="pres">
      <dgm:prSet presAssocID="{203E36DB-EAB5-4565-B00A-AE564E8971A1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C2DCD288-DF77-4943-805E-57C20AB7CCDD}" type="pres">
      <dgm:prSet presAssocID="{E571A9EB-0372-4283-B20B-69532E3E5633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AE4FE1-9C13-4E43-8771-60F841E2E700}" type="pres">
      <dgm:prSet presAssocID="{15E01CC2-B2A2-4D83-A276-838B9E6ECC72}" presName="sibTrans" presStyleLbl="sibTrans2D1" presStyleIdx="3" presStyleCnt="7"/>
      <dgm:spPr/>
      <dgm:t>
        <a:bodyPr/>
        <a:lstStyle/>
        <a:p>
          <a:endParaRPr lang="en-US"/>
        </a:p>
      </dgm:t>
    </dgm:pt>
    <dgm:pt modelId="{BEF29A37-5A25-4B71-A9C7-4F09912455E1}" type="pres">
      <dgm:prSet presAssocID="{15E01CC2-B2A2-4D83-A276-838B9E6ECC72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62DA83CD-3FC6-4AFB-945A-6E2499965C3D}" type="pres">
      <dgm:prSet presAssocID="{89C699DA-3437-4239-959C-BA133785A8D0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AD4337-E4E7-4705-A5AD-1405D44B3C94}" type="pres">
      <dgm:prSet presAssocID="{23500328-231D-454B-9A53-DA42875481D4}" presName="sibTrans" presStyleLbl="sibTrans2D1" presStyleIdx="4" presStyleCnt="7"/>
      <dgm:spPr/>
      <dgm:t>
        <a:bodyPr/>
        <a:lstStyle/>
        <a:p>
          <a:endParaRPr lang="en-US"/>
        </a:p>
      </dgm:t>
    </dgm:pt>
    <dgm:pt modelId="{604C3E0D-5F92-434E-9DC9-74562D865420}" type="pres">
      <dgm:prSet presAssocID="{23500328-231D-454B-9A53-DA42875481D4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DF3464FD-8B81-48C4-883A-E8C5841FE010}" type="pres">
      <dgm:prSet presAssocID="{40922C98-0D95-4D91-88A0-DCDC2BA94B2B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9BB061-70ED-4557-9354-991406F138A0}" type="pres">
      <dgm:prSet presAssocID="{5D3928DE-9743-4C73-AA2F-E6A4BBF6B2D0}" presName="sibTrans" presStyleLbl="sibTrans2D1" presStyleIdx="5" presStyleCnt="7"/>
      <dgm:spPr/>
      <dgm:t>
        <a:bodyPr/>
        <a:lstStyle/>
        <a:p>
          <a:endParaRPr lang="en-US"/>
        </a:p>
      </dgm:t>
    </dgm:pt>
    <dgm:pt modelId="{C00C0CE7-3538-467C-921A-FD1CEC4ABFB2}" type="pres">
      <dgm:prSet presAssocID="{5D3928DE-9743-4C73-AA2F-E6A4BBF6B2D0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2745AB8F-7276-4057-9FD0-9B7C57AE727A}" type="pres">
      <dgm:prSet presAssocID="{4560EFB7-DF82-4299-9348-677845102994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7851CA-93F8-43A0-83A5-886054E1AF86}" type="pres">
      <dgm:prSet presAssocID="{5164E255-F902-4CAD-A10D-42E719201DD2}" presName="sibTrans" presStyleLbl="sibTrans2D1" presStyleIdx="6" presStyleCnt="7"/>
      <dgm:spPr/>
      <dgm:t>
        <a:bodyPr/>
        <a:lstStyle/>
        <a:p>
          <a:endParaRPr lang="en-US"/>
        </a:p>
      </dgm:t>
    </dgm:pt>
    <dgm:pt modelId="{DB9972C2-B3CD-4289-8B50-441AC8FE7339}" type="pres">
      <dgm:prSet presAssocID="{5164E255-F902-4CAD-A10D-42E719201DD2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58DBF99E-4047-45AA-B9D1-7478687BEAC1}" type="pres">
      <dgm:prSet presAssocID="{8DCF8C64-B275-4F9B-8BB2-92FD741A93C7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9FE6C7-B058-47B0-8CDB-4878981C9F16}" type="presOf" srcId="{5164E255-F902-4CAD-A10D-42E719201DD2}" destId="{DB9972C2-B3CD-4289-8B50-441AC8FE7339}" srcOrd="1" destOrd="0" presId="urn:microsoft.com/office/officeart/2005/8/layout/process1"/>
    <dgm:cxn modelId="{F37DCDDC-0C77-44D7-BB44-81095ECA4BB2}" type="presOf" srcId="{203E36DB-EAB5-4565-B00A-AE564E8971A1}" destId="{6824F612-B2A9-4B06-BD5C-B596A0C04878}" srcOrd="1" destOrd="0" presId="urn:microsoft.com/office/officeart/2005/8/layout/process1"/>
    <dgm:cxn modelId="{AD305CD3-47EF-4834-BE23-659B1E79BB13}" type="presOf" srcId="{82DD373B-1A1A-4AAE-919A-E7734404FC4A}" destId="{C179EEB7-29B8-49A5-A81A-CF70FBC003B8}" srcOrd="0" destOrd="0" presId="urn:microsoft.com/office/officeart/2005/8/layout/process1"/>
    <dgm:cxn modelId="{479404A9-5825-48F2-A7AF-89989C4E05A2}" type="presOf" srcId="{40922C98-0D95-4D91-88A0-DCDC2BA94B2B}" destId="{DF3464FD-8B81-48C4-883A-E8C5841FE010}" srcOrd="0" destOrd="0" presId="urn:microsoft.com/office/officeart/2005/8/layout/process1"/>
    <dgm:cxn modelId="{2BBD3804-0916-4C15-A3D0-2DFFEA4C7555}" type="presOf" srcId="{0B8DE9C3-AA33-4791-83B8-F82A31CBD542}" destId="{01B13BDD-CB1C-47CC-B5A5-F3EDCFFBE8DB}" srcOrd="0" destOrd="0" presId="urn:microsoft.com/office/officeart/2005/8/layout/process1"/>
    <dgm:cxn modelId="{3E9DE508-08B8-4E35-AA13-CD98B10B0367}" type="presOf" srcId="{203E36DB-EAB5-4565-B00A-AE564E8971A1}" destId="{2C6B7B3E-D4E0-4F03-A875-2C648921C5DA}" srcOrd="0" destOrd="0" presId="urn:microsoft.com/office/officeart/2005/8/layout/process1"/>
    <dgm:cxn modelId="{C3A73B48-593A-4466-86D0-EEA5D7E333F6}" type="presOf" srcId="{5D3928DE-9743-4C73-AA2F-E6A4BBF6B2D0}" destId="{C00C0CE7-3538-467C-921A-FD1CEC4ABFB2}" srcOrd="1" destOrd="0" presId="urn:microsoft.com/office/officeart/2005/8/layout/process1"/>
    <dgm:cxn modelId="{66FDAADE-A755-44A8-97B7-B25C66DEB76D}" type="presOf" srcId="{0CECEBA2-AC44-4F41-AA4A-A17EF3FF8842}" destId="{547ADC99-BD7F-48BE-B29D-EF53F240B8DB}" srcOrd="0" destOrd="0" presId="urn:microsoft.com/office/officeart/2005/8/layout/process1"/>
    <dgm:cxn modelId="{7FAE27F0-74D1-4877-A072-D7C0E823DD43}" srcId="{8E2ECB24-3304-41C0-B8F2-BF024CD40DED}" destId="{40922C98-0D95-4D91-88A0-DCDC2BA94B2B}" srcOrd="5" destOrd="0" parTransId="{C11BE823-E35E-40B2-ABF6-6E682729E32F}" sibTransId="{5D3928DE-9743-4C73-AA2F-E6A4BBF6B2D0}"/>
    <dgm:cxn modelId="{23A4A64B-AEA5-4F06-9B72-9BD1F5D1D46D}" srcId="{8E2ECB24-3304-41C0-B8F2-BF024CD40DED}" destId="{4560EFB7-DF82-4299-9348-677845102994}" srcOrd="6" destOrd="0" parTransId="{76973BEC-159B-4EC2-AAD8-32CC2E18174A}" sibTransId="{5164E255-F902-4CAD-A10D-42E719201DD2}"/>
    <dgm:cxn modelId="{19024C2A-1DFB-44BA-85A6-494695E2AED4}" type="presOf" srcId="{23500328-231D-454B-9A53-DA42875481D4}" destId="{604C3E0D-5F92-434E-9DC9-74562D865420}" srcOrd="1" destOrd="0" presId="urn:microsoft.com/office/officeart/2005/8/layout/process1"/>
    <dgm:cxn modelId="{2201C7C8-F985-416A-AB1E-EF2BEFA00B0B}" type="presOf" srcId="{B76443E5-6AAB-4A2A-8878-86F90ADDAD31}" destId="{9AFD3AF8-329B-43DA-A997-AB9F50404B0F}" srcOrd="1" destOrd="0" presId="urn:microsoft.com/office/officeart/2005/8/layout/process1"/>
    <dgm:cxn modelId="{EBCE8F40-0952-4E23-B2CB-B2D0CA1E9AC2}" type="presOf" srcId="{15E01CC2-B2A2-4D83-A276-838B9E6ECC72}" destId="{64AE4FE1-9C13-4E43-8771-60F841E2E700}" srcOrd="0" destOrd="0" presId="urn:microsoft.com/office/officeart/2005/8/layout/process1"/>
    <dgm:cxn modelId="{590A8D77-C431-4ED4-8040-27535B600227}" type="presOf" srcId="{E571A9EB-0372-4283-B20B-69532E3E5633}" destId="{C2DCD288-DF77-4943-805E-57C20AB7CCDD}" srcOrd="0" destOrd="0" presId="urn:microsoft.com/office/officeart/2005/8/layout/process1"/>
    <dgm:cxn modelId="{781B94AC-A375-4FC5-9964-C671D11BD91E}" srcId="{8E2ECB24-3304-41C0-B8F2-BF024CD40DED}" destId="{8360BD89-3CF3-49CE-808C-A404A497A892}" srcOrd="2" destOrd="0" parTransId="{49A524EF-D3E0-4837-927F-D03320F17033}" sibTransId="{203E36DB-EAB5-4565-B00A-AE564E8971A1}"/>
    <dgm:cxn modelId="{47437C23-B6EA-4052-AF63-07B940622706}" srcId="{8E2ECB24-3304-41C0-B8F2-BF024CD40DED}" destId="{0B8DE9C3-AA33-4791-83B8-F82A31CBD542}" srcOrd="1" destOrd="0" parTransId="{ECEBF06C-A2A5-4304-AD8F-70ED7BDDED72}" sibTransId="{B76443E5-6AAB-4A2A-8878-86F90ADDAD31}"/>
    <dgm:cxn modelId="{B2540B81-713E-4995-A652-AE1038668500}" type="presOf" srcId="{5164E255-F902-4CAD-A10D-42E719201DD2}" destId="{D37851CA-93F8-43A0-83A5-886054E1AF86}" srcOrd="0" destOrd="0" presId="urn:microsoft.com/office/officeart/2005/8/layout/process1"/>
    <dgm:cxn modelId="{80C5CE81-7E9E-4DDF-A603-25CF371FEF47}" srcId="{8E2ECB24-3304-41C0-B8F2-BF024CD40DED}" destId="{0CECEBA2-AC44-4F41-AA4A-A17EF3FF8842}" srcOrd="0" destOrd="0" parTransId="{0CFAD2B5-9DD2-4FB0-A296-7EFDEA5A747D}" sibTransId="{82DD373B-1A1A-4AAE-919A-E7734404FC4A}"/>
    <dgm:cxn modelId="{D5F2D4CC-63A6-435B-8026-3C53A929A1A1}" type="presOf" srcId="{B76443E5-6AAB-4A2A-8878-86F90ADDAD31}" destId="{20885D64-A901-4D9D-91B5-B651B8935685}" srcOrd="0" destOrd="0" presId="urn:microsoft.com/office/officeart/2005/8/layout/process1"/>
    <dgm:cxn modelId="{F460151E-BD0D-4FE1-B421-0EC28D93B6AE}" srcId="{8E2ECB24-3304-41C0-B8F2-BF024CD40DED}" destId="{E571A9EB-0372-4283-B20B-69532E3E5633}" srcOrd="3" destOrd="0" parTransId="{C63F7297-F3EB-4075-ACD9-80398584E6FE}" sibTransId="{15E01CC2-B2A2-4D83-A276-838B9E6ECC72}"/>
    <dgm:cxn modelId="{33D4CFBD-DCF9-4992-951E-371F334386D8}" type="presOf" srcId="{15E01CC2-B2A2-4D83-A276-838B9E6ECC72}" destId="{BEF29A37-5A25-4B71-A9C7-4F09912455E1}" srcOrd="1" destOrd="0" presId="urn:microsoft.com/office/officeart/2005/8/layout/process1"/>
    <dgm:cxn modelId="{B8B1CE4F-D433-4D9B-9FD7-D0FB5034C751}" srcId="{8E2ECB24-3304-41C0-B8F2-BF024CD40DED}" destId="{89C699DA-3437-4239-959C-BA133785A8D0}" srcOrd="4" destOrd="0" parTransId="{F97C262A-B200-45AF-98E3-31B5BD50EB4F}" sibTransId="{23500328-231D-454B-9A53-DA42875481D4}"/>
    <dgm:cxn modelId="{6CCF6A24-19E0-4AF5-B927-038B4819BFB8}" type="presOf" srcId="{89C699DA-3437-4239-959C-BA133785A8D0}" destId="{62DA83CD-3FC6-4AFB-945A-6E2499965C3D}" srcOrd="0" destOrd="0" presId="urn:microsoft.com/office/officeart/2005/8/layout/process1"/>
    <dgm:cxn modelId="{90089A66-DC43-4BB2-93C5-45855EA2DE3D}" type="presOf" srcId="{8DCF8C64-B275-4F9B-8BB2-92FD741A93C7}" destId="{58DBF99E-4047-45AA-B9D1-7478687BEAC1}" srcOrd="0" destOrd="0" presId="urn:microsoft.com/office/officeart/2005/8/layout/process1"/>
    <dgm:cxn modelId="{9261697B-E11F-44EB-B455-32727A0E3145}" type="presOf" srcId="{8E2ECB24-3304-41C0-B8F2-BF024CD40DED}" destId="{8075C21F-CAB6-4CD7-9CDF-90709BC733E8}" srcOrd="0" destOrd="0" presId="urn:microsoft.com/office/officeart/2005/8/layout/process1"/>
    <dgm:cxn modelId="{3101C70B-13E7-4F92-8AC8-49CD6E791C47}" type="presOf" srcId="{8360BD89-3CF3-49CE-808C-A404A497A892}" destId="{9D188EC9-B75C-4959-AEC8-5862DC875A61}" srcOrd="0" destOrd="0" presId="urn:microsoft.com/office/officeart/2005/8/layout/process1"/>
    <dgm:cxn modelId="{75F28E00-8485-4BDC-B75A-96CD4722D1B6}" type="presOf" srcId="{4560EFB7-DF82-4299-9348-677845102994}" destId="{2745AB8F-7276-4057-9FD0-9B7C57AE727A}" srcOrd="0" destOrd="0" presId="urn:microsoft.com/office/officeart/2005/8/layout/process1"/>
    <dgm:cxn modelId="{FECB46EF-A457-46B0-AC85-8407E3882228}" type="presOf" srcId="{5D3928DE-9743-4C73-AA2F-E6A4BBF6B2D0}" destId="{389BB061-70ED-4557-9354-991406F138A0}" srcOrd="0" destOrd="0" presId="urn:microsoft.com/office/officeart/2005/8/layout/process1"/>
    <dgm:cxn modelId="{A2CC5021-F026-4B46-8748-8A432B104E78}" srcId="{8E2ECB24-3304-41C0-B8F2-BF024CD40DED}" destId="{8DCF8C64-B275-4F9B-8BB2-92FD741A93C7}" srcOrd="7" destOrd="0" parTransId="{43B1AC78-B1EB-414B-85ED-339F8FE4C10B}" sibTransId="{96D883E6-45C2-432C-A540-2AB712A50E95}"/>
    <dgm:cxn modelId="{4032D879-97F1-4C33-B94B-E8ADD9976FD2}" type="presOf" srcId="{82DD373B-1A1A-4AAE-919A-E7734404FC4A}" destId="{6D5FB8DE-9F9F-4307-928C-EEB28B3DC3FA}" srcOrd="1" destOrd="0" presId="urn:microsoft.com/office/officeart/2005/8/layout/process1"/>
    <dgm:cxn modelId="{D45FDA36-0826-493D-BAE2-83C370FE4543}" type="presOf" srcId="{23500328-231D-454B-9A53-DA42875481D4}" destId="{E0AD4337-E4E7-4705-A5AD-1405D44B3C94}" srcOrd="0" destOrd="0" presId="urn:microsoft.com/office/officeart/2005/8/layout/process1"/>
    <dgm:cxn modelId="{3C276BD9-F3ED-4DDA-8F3B-CE14279B9517}" type="presParOf" srcId="{8075C21F-CAB6-4CD7-9CDF-90709BC733E8}" destId="{547ADC99-BD7F-48BE-B29D-EF53F240B8DB}" srcOrd="0" destOrd="0" presId="urn:microsoft.com/office/officeart/2005/8/layout/process1"/>
    <dgm:cxn modelId="{37C19E24-8E04-46D4-B41F-8FE8FF2455CB}" type="presParOf" srcId="{8075C21F-CAB6-4CD7-9CDF-90709BC733E8}" destId="{C179EEB7-29B8-49A5-A81A-CF70FBC003B8}" srcOrd="1" destOrd="0" presId="urn:microsoft.com/office/officeart/2005/8/layout/process1"/>
    <dgm:cxn modelId="{3AAAD2F5-FAA4-463E-AB61-3CF612E564A9}" type="presParOf" srcId="{C179EEB7-29B8-49A5-A81A-CF70FBC003B8}" destId="{6D5FB8DE-9F9F-4307-928C-EEB28B3DC3FA}" srcOrd="0" destOrd="0" presId="urn:microsoft.com/office/officeart/2005/8/layout/process1"/>
    <dgm:cxn modelId="{59CC3F45-4B56-484F-9578-FB1BE9A14F79}" type="presParOf" srcId="{8075C21F-CAB6-4CD7-9CDF-90709BC733E8}" destId="{01B13BDD-CB1C-47CC-B5A5-F3EDCFFBE8DB}" srcOrd="2" destOrd="0" presId="urn:microsoft.com/office/officeart/2005/8/layout/process1"/>
    <dgm:cxn modelId="{C3CD3CBD-1CAE-4359-AA62-FA35769AAA77}" type="presParOf" srcId="{8075C21F-CAB6-4CD7-9CDF-90709BC733E8}" destId="{20885D64-A901-4D9D-91B5-B651B8935685}" srcOrd="3" destOrd="0" presId="urn:microsoft.com/office/officeart/2005/8/layout/process1"/>
    <dgm:cxn modelId="{CE11A44D-9696-490F-A1D4-E95BB297EFE9}" type="presParOf" srcId="{20885D64-A901-4D9D-91B5-B651B8935685}" destId="{9AFD3AF8-329B-43DA-A997-AB9F50404B0F}" srcOrd="0" destOrd="0" presId="urn:microsoft.com/office/officeart/2005/8/layout/process1"/>
    <dgm:cxn modelId="{F656ABF4-0C5D-40ED-A110-C2E1B98B3E71}" type="presParOf" srcId="{8075C21F-CAB6-4CD7-9CDF-90709BC733E8}" destId="{9D188EC9-B75C-4959-AEC8-5862DC875A61}" srcOrd="4" destOrd="0" presId="urn:microsoft.com/office/officeart/2005/8/layout/process1"/>
    <dgm:cxn modelId="{C2FC3FE4-0602-4029-ABC8-C414261E23D8}" type="presParOf" srcId="{8075C21F-CAB6-4CD7-9CDF-90709BC733E8}" destId="{2C6B7B3E-D4E0-4F03-A875-2C648921C5DA}" srcOrd="5" destOrd="0" presId="urn:microsoft.com/office/officeart/2005/8/layout/process1"/>
    <dgm:cxn modelId="{14742FF9-D99D-40CC-8B40-E921DB497325}" type="presParOf" srcId="{2C6B7B3E-D4E0-4F03-A875-2C648921C5DA}" destId="{6824F612-B2A9-4B06-BD5C-B596A0C04878}" srcOrd="0" destOrd="0" presId="urn:microsoft.com/office/officeart/2005/8/layout/process1"/>
    <dgm:cxn modelId="{F8517291-9FCA-486D-A936-2F624876DBFC}" type="presParOf" srcId="{8075C21F-CAB6-4CD7-9CDF-90709BC733E8}" destId="{C2DCD288-DF77-4943-805E-57C20AB7CCDD}" srcOrd="6" destOrd="0" presId="urn:microsoft.com/office/officeart/2005/8/layout/process1"/>
    <dgm:cxn modelId="{7F2CDE4D-5058-442E-86F7-5E6B9643A7EC}" type="presParOf" srcId="{8075C21F-CAB6-4CD7-9CDF-90709BC733E8}" destId="{64AE4FE1-9C13-4E43-8771-60F841E2E700}" srcOrd="7" destOrd="0" presId="urn:microsoft.com/office/officeart/2005/8/layout/process1"/>
    <dgm:cxn modelId="{BD2929D2-A5B8-4C66-9AA7-5E83B7765411}" type="presParOf" srcId="{64AE4FE1-9C13-4E43-8771-60F841E2E700}" destId="{BEF29A37-5A25-4B71-A9C7-4F09912455E1}" srcOrd="0" destOrd="0" presId="urn:microsoft.com/office/officeart/2005/8/layout/process1"/>
    <dgm:cxn modelId="{D04A6CA2-0523-4EE9-8463-348C7D4DF1CE}" type="presParOf" srcId="{8075C21F-CAB6-4CD7-9CDF-90709BC733E8}" destId="{62DA83CD-3FC6-4AFB-945A-6E2499965C3D}" srcOrd="8" destOrd="0" presId="urn:microsoft.com/office/officeart/2005/8/layout/process1"/>
    <dgm:cxn modelId="{40EB3FF7-4F75-402F-BD66-CD60E8810176}" type="presParOf" srcId="{8075C21F-CAB6-4CD7-9CDF-90709BC733E8}" destId="{E0AD4337-E4E7-4705-A5AD-1405D44B3C94}" srcOrd="9" destOrd="0" presId="urn:microsoft.com/office/officeart/2005/8/layout/process1"/>
    <dgm:cxn modelId="{B39B7829-7EC7-4FE1-8C9D-BA860D70BC98}" type="presParOf" srcId="{E0AD4337-E4E7-4705-A5AD-1405D44B3C94}" destId="{604C3E0D-5F92-434E-9DC9-74562D865420}" srcOrd="0" destOrd="0" presId="urn:microsoft.com/office/officeart/2005/8/layout/process1"/>
    <dgm:cxn modelId="{4B6ECBC2-8CF0-4280-B9E1-D1CA498206A5}" type="presParOf" srcId="{8075C21F-CAB6-4CD7-9CDF-90709BC733E8}" destId="{DF3464FD-8B81-48C4-883A-E8C5841FE010}" srcOrd="10" destOrd="0" presId="urn:microsoft.com/office/officeart/2005/8/layout/process1"/>
    <dgm:cxn modelId="{20056CF8-4F64-4426-92D4-6781589DDB10}" type="presParOf" srcId="{8075C21F-CAB6-4CD7-9CDF-90709BC733E8}" destId="{389BB061-70ED-4557-9354-991406F138A0}" srcOrd="11" destOrd="0" presId="urn:microsoft.com/office/officeart/2005/8/layout/process1"/>
    <dgm:cxn modelId="{567F78B2-3DC0-4BDA-B524-B4885A2EB03F}" type="presParOf" srcId="{389BB061-70ED-4557-9354-991406F138A0}" destId="{C00C0CE7-3538-467C-921A-FD1CEC4ABFB2}" srcOrd="0" destOrd="0" presId="urn:microsoft.com/office/officeart/2005/8/layout/process1"/>
    <dgm:cxn modelId="{A4CD2BE8-F2DE-42BB-9598-DB33A2488C10}" type="presParOf" srcId="{8075C21F-CAB6-4CD7-9CDF-90709BC733E8}" destId="{2745AB8F-7276-4057-9FD0-9B7C57AE727A}" srcOrd="12" destOrd="0" presId="urn:microsoft.com/office/officeart/2005/8/layout/process1"/>
    <dgm:cxn modelId="{3AB0EE42-2157-455F-ADF6-EE1FAC1BA65C}" type="presParOf" srcId="{8075C21F-CAB6-4CD7-9CDF-90709BC733E8}" destId="{D37851CA-93F8-43A0-83A5-886054E1AF86}" srcOrd="13" destOrd="0" presId="urn:microsoft.com/office/officeart/2005/8/layout/process1"/>
    <dgm:cxn modelId="{1C643784-4A71-4968-9310-03B2513B2210}" type="presParOf" srcId="{D37851CA-93F8-43A0-83A5-886054E1AF86}" destId="{DB9972C2-B3CD-4289-8B50-441AC8FE7339}" srcOrd="0" destOrd="0" presId="urn:microsoft.com/office/officeart/2005/8/layout/process1"/>
    <dgm:cxn modelId="{38B16A35-9BDD-416D-A6E9-467D5038576E}" type="presParOf" srcId="{8075C21F-CAB6-4CD7-9CDF-90709BC733E8}" destId="{58DBF99E-4047-45AA-B9D1-7478687BEAC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2ECB24-3304-41C0-B8F2-BF024CD40DED}" type="doc">
      <dgm:prSet loTypeId="urn:microsoft.com/office/officeart/2005/8/layout/process1" loCatId="process" qsTypeId="urn:microsoft.com/office/officeart/2005/8/quickstyle/simple4" qsCatId="simple" csTypeId="urn:microsoft.com/office/officeart/2005/8/colors/accent0_3" csCatId="mainScheme" phldr="1"/>
      <dgm:spPr/>
    </dgm:pt>
    <dgm:pt modelId="{4560EFB7-DF82-4299-9348-677845102994}">
      <dgm:prSet phldrT="[Text]"/>
      <dgm:spPr/>
      <dgm:t>
        <a:bodyPr/>
        <a:lstStyle/>
        <a:p>
          <a:r>
            <a:rPr lang="en-US" dirty="0" smtClean="0"/>
            <a:t>88 </a:t>
          </a:r>
          <a:r>
            <a:rPr lang="en-US" dirty="0" err="1" smtClean="0"/>
            <a:t>Lacs</a:t>
          </a:r>
          <a:r>
            <a:rPr lang="en-US" dirty="0" smtClean="0"/>
            <a:t> Retailers ( 68 for BCRD )</a:t>
          </a:r>
          <a:endParaRPr lang="en-US" dirty="0"/>
        </a:p>
      </dgm:t>
    </dgm:pt>
    <dgm:pt modelId="{76973BEC-159B-4EC2-AAD8-32CC2E18174A}" type="parTrans" cxnId="{23A4A64B-AEA5-4F06-9B72-9BD1F5D1D46D}">
      <dgm:prSet/>
      <dgm:spPr/>
      <dgm:t>
        <a:bodyPr/>
        <a:lstStyle/>
        <a:p>
          <a:endParaRPr lang="en-US"/>
        </a:p>
      </dgm:t>
    </dgm:pt>
    <dgm:pt modelId="{5164E255-F902-4CAD-A10D-42E719201DD2}" type="sibTrans" cxnId="{23A4A64B-AEA5-4F06-9B72-9BD1F5D1D46D}">
      <dgm:prSet/>
      <dgm:spPr/>
      <dgm:t>
        <a:bodyPr/>
        <a:lstStyle/>
        <a:p>
          <a:endParaRPr lang="en-US"/>
        </a:p>
      </dgm:t>
    </dgm:pt>
    <dgm:pt modelId="{8DCF8C64-B275-4F9B-8BB2-92FD741A93C7}">
      <dgm:prSet phldrT="[Text]"/>
      <dgm:spPr/>
      <dgm:t>
        <a:bodyPr/>
        <a:lstStyle/>
        <a:p>
          <a:r>
            <a:rPr lang="en-US" dirty="0" smtClean="0"/>
            <a:t>1.3 </a:t>
          </a:r>
          <a:r>
            <a:rPr lang="en-US" dirty="0" err="1" smtClean="0"/>
            <a:t>Bn</a:t>
          </a:r>
          <a:r>
            <a:rPr lang="en-US" dirty="0" smtClean="0"/>
            <a:t> Consumers</a:t>
          </a:r>
          <a:endParaRPr lang="en-US" dirty="0"/>
        </a:p>
      </dgm:t>
    </dgm:pt>
    <dgm:pt modelId="{43B1AC78-B1EB-414B-85ED-339F8FE4C10B}" type="parTrans" cxnId="{A2CC5021-F026-4B46-8748-8A432B104E78}">
      <dgm:prSet/>
      <dgm:spPr/>
      <dgm:t>
        <a:bodyPr/>
        <a:lstStyle/>
        <a:p>
          <a:endParaRPr lang="en-US"/>
        </a:p>
      </dgm:t>
    </dgm:pt>
    <dgm:pt modelId="{96D883E6-45C2-432C-A540-2AB712A50E95}" type="sibTrans" cxnId="{A2CC5021-F026-4B46-8748-8A432B104E78}">
      <dgm:prSet/>
      <dgm:spPr/>
      <dgm:t>
        <a:bodyPr/>
        <a:lstStyle/>
        <a:p>
          <a:endParaRPr lang="en-US"/>
        </a:p>
      </dgm:t>
    </dgm:pt>
    <dgm:pt modelId="{0B8DE9C3-AA33-4791-83B8-F82A31CBD542}">
      <dgm:prSet/>
      <dgm:spPr/>
      <dgm:t>
        <a:bodyPr/>
        <a:lstStyle/>
        <a:p>
          <a:r>
            <a:rPr lang="en-US" dirty="0" smtClean="0"/>
            <a:t>600 (RM-PM)</a:t>
          </a:r>
          <a:endParaRPr lang="en-US" dirty="0"/>
        </a:p>
      </dgm:t>
    </dgm:pt>
    <dgm:pt modelId="{ECEBF06C-A2A5-4304-AD8F-70ED7BDDED72}" type="parTrans" cxnId="{47437C23-B6EA-4052-AF63-07B940622706}">
      <dgm:prSet/>
      <dgm:spPr/>
      <dgm:t>
        <a:bodyPr/>
        <a:lstStyle/>
        <a:p>
          <a:endParaRPr lang="en-US"/>
        </a:p>
      </dgm:t>
    </dgm:pt>
    <dgm:pt modelId="{B76443E5-6AAB-4A2A-8878-86F90ADDAD31}" type="sibTrans" cxnId="{47437C23-B6EA-4052-AF63-07B940622706}">
      <dgm:prSet/>
      <dgm:spPr/>
      <dgm:t>
        <a:bodyPr/>
        <a:lstStyle/>
        <a:p>
          <a:endParaRPr lang="en-US"/>
        </a:p>
      </dgm:t>
    </dgm:pt>
    <dgm:pt modelId="{40922C98-0D95-4D91-88A0-DCDC2BA94B2B}">
      <dgm:prSet/>
      <dgm:spPr/>
      <dgm:t>
        <a:bodyPr/>
        <a:lstStyle/>
        <a:p>
          <a:r>
            <a:rPr lang="en-US" dirty="0" smtClean="0"/>
            <a:t>3500 AW’s</a:t>
          </a:r>
          <a:endParaRPr lang="en-US" dirty="0"/>
        </a:p>
      </dgm:t>
    </dgm:pt>
    <dgm:pt modelId="{C11BE823-E35E-40B2-ABF6-6E682729E32F}" type="parTrans" cxnId="{7FAE27F0-74D1-4877-A072-D7C0E823DD43}">
      <dgm:prSet/>
      <dgm:spPr/>
      <dgm:t>
        <a:bodyPr/>
        <a:lstStyle/>
        <a:p>
          <a:endParaRPr lang="en-US"/>
        </a:p>
      </dgm:t>
    </dgm:pt>
    <dgm:pt modelId="{5D3928DE-9743-4C73-AA2F-E6A4BBF6B2D0}" type="sibTrans" cxnId="{7FAE27F0-74D1-4877-A072-D7C0E823DD43}">
      <dgm:prSet/>
      <dgm:spPr/>
      <dgm:t>
        <a:bodyPr/>
        <a:lstStyle/>
        <a:p>
          <a:endParaRPr lang="en-US"/>
        </a:p>
      </dgm:t>
    </dgm:pt>
    <dgm:pt modelId="{89C699DA-3437-4239-959C-BA133785A8D0}">
      <dgm:prSet/>
      <dgm:spPr/>
      <dgm:t>
        <a:bodyPr/>
        <a:lstStyle/>
        <a:p>
          <a:r>
            <a:rPr lang="en-US" dirty="0" smtClean="0"/>
            <a:t>50 Depots</a:t>
          </a:r>
          <a:endParaRPr lang="en-US" dirty="0"/>
        </a:p>
      </dgm:t>
    </dgm:pt>
    <dgm:pt modelId="{F97C262A-B200-45AF-98E3-31B5BD50EB4F}" type="parTrans" cxnId="{B8B1CE4F-D433-4D9B-9FD7-D0FB5034C751}">
      <dgm:prSet/>
      <dgm:spPr/>
      <dgm:t>
        <a:bodyPr/>
        <a:lstStyle/>
        <a:p>
          <a:endParaRPr lang="en-US"/>
        </a:p>
      </dgm:t>
    </dgm:pt>
    <dgm:pt modelId="{23500328-231D-454B-9A53-DA42875481D4}" type="sibTrans" cxnId="{B8B1CE4F-D433-4D9B-9FD7-D0FB5034C751}">
      <dgm:prSet/>
      <dgm:spPr/>
      <dgm:t>
        <a:bodyPr/>
        <a:lstStyle/>
        <a:p>
          <a:endParaRPr lang="en-US"/>
        </a:p>
      </dgm:t>
    </dgm:pt>
    <dgm:pt modelId="{E571A9EB-0372-4283-B20B-69532E3E5633}">
      <dgm:prSet/>
      <dgm:spPr/>
      <dgm:t>
        <a:bodyPr/>
        <a:lstStyle/>
        <a:p>
          <a:r>
            <a:rPr lang="en-US" dirty="0" smtClean="0"/>
            <a:t>250 SKU’s</a:t>
          </a:r>
          <a:endParaRPr lang="en-US" dirty="0"/>
        </a:p>
      </dgm:t>
    </dgm:pt>
    <dgm:pt modelId="{C63F7297-F3EB-4075-ACD9-80398584E6FE}" type="parTrans" cxnId="{F460151E-BD0D-4FE1-B421-0EC28D93B6AE}">
      <dgm:prSet/>
      <dgm:spPr/>
      <dgm:t>
        <a:bodyPr/>
        <a:lstStyle/>
        <a:p>
          <a:endParaRPr lang="en-US"/>
        </a:p>
      </dgm:t>
    </dgm:pt>
    <dgm:pt modelId="{15E01CC2-B2A2-4D83-A276-838B9E6ECC72}" type="sibTrans" cxnId="{F460151E-BD0D-4FE1-B421-0EC28D93B6AE}">
      <dgm:prSet/>
      <dgm:spPr/>
      <dgm:t>
        <a:bodyPr/>
        <a:lstStyle/>
        <a:p>
          <a:endParaRPr lang="en-US"/>
        </a:p>
      </dgm:t>
    </dgm:pt>
    <dgm:pt modelId="{8360BD89-3CF3-49CE-808C-A404A497A892}">
      <dgm:prSet/>
      <dgm:spPr/>
      <dgm:t>
        <a:bodyPr/>
        <a:lstStyle/>
        <a:p>
          <a:r>
            <a:rPr lang="en-US" dirty="0" smtClean="0"/>
            <a:t>100 Factories</a:t>
          </a:r>
          <a:endParaRPr lang="en-US" dirty="0"/>
        </a:p>
      </dgm:t>
    </dgm:pt>
    <dgm:pt modelId="{49A524EF-D3E0-4837-927F-D03320F17033}" type="parTrans" cxnId="{781B94AC-A375-4FC5-9964-C671D11BD91E}">
      <dgm:prSet/>
      <dgm:spPr/>
      <dgm:t>
        <a:bodyPr/>
        <a:lstStyle/>
        <a:p>
          <a:endParaRPr lang="en-US"/>
        </a:p>
      </dgm:t>
    </dgm:pt>
    <dgm:pt modelId="{203E36DB-EAB5-4565-B00A-AE564E8971A1}" type="sibTrans" cxnId="{781B94AC-A375-4FC5-9964-C671D11BD91E}">
      <dgm:prSet/>
      <dgm:spPr/>
      <dgm:t>
        <a:bodyPr/>
        <a:lstStyle/>
        <a:p>
          <a:endParaRPr lang="en-US"/>
        </a:p>
      </dgm:t>
    </dgm:pt>
    <dgm:pt modelId="{0CECEBA2-AC44-4F41-AA4A-A17EF3FF8842}">
      <dgm:prSet/>
      <dgm:spPr/>
      <dgm:t>
        <a:bodyPr/>
        <a:lstStyle/>
        <a:p>
          <a:r>
            <a:rPr lang="en-US" dirty="0" smtClean="0"/>
            <a:t>400 Suppliers</a:t>
          </a:r>
          <a:endParaRPr lang="en-US" dirty="0"/>
        </a:p>
      </dgm:t>
    </dgm:pt>
    <dgm:pt modelId="{0CFAD2B5-9DD2-4FB0-A296-7EFDEA5A747D}" type="parTrans" cxnId="{80C5CE81-7E9E-4DDF-A603-25CF371FEF47}">
      <dgm:prSet/>
      <dgm:spPr/>
      <dgm:t>
        <a:bodyPr/>
        <a:lstStyle/>
        <a:p>
          <a:endParaRPr lang="en-US"/>
        </a:p>
      </dgm:t>
    </dgm:pt>
    <dgm:pt modelId="{82DD373B-1A1A-4AAE-919A-E7734404FC4A}" type="sibTrans" cxnId="{80C5CE81-7E9E-4DDF-A603-25CF371FEF47}">
      <dgm:prSet/>
      <dgm:spPr/>
      <dgm:t>
        <a:bodyPr/>
        <a:lstStyle/>
        <a:p>
          <a:endParaRPr lang="en-US"/>
        </a:p>
      </dgm:t>
    </dgm:pt>
    <dgm:pt modelId="{8075C21F-CAB6-4CD7-9CDF-90709BC733E8}" type="pres">
      <dgm:prSet presAssocID="{8E2ECB24-3304-41C0-B8F2-BF024CD40DED}" presName="Name0" presStyleCnt="0">
        <dgm:presLayoutVars>
          <dgm:dir/>
          <dgm:resizeHandles val="exact"/>
        </dgm:presLayoutVars>
      </dgm:prSet>
      <dgm:spPr/>
    </dgm:pt>
    <dgm:pt modelId="{547ADC99-BD7F-48BE-B29D-EF53F240B8DB}" type="pres">
      <dgm:prSet presAssocID="{0CECEBA2-AC44-4F41-AA4A-A17EF3FF8842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79EEB7-29B8-49A5-A81A-CF70FBC003B8}" type="pres">
      <dgm:prSet presAssocID="{82DD373B-1A1A-4AAE-919A-E7734404FC4A}" presName="sibTrans" presStyleLbl="sibTrans2D1" presStyleIdx="0" presStyleCnt="7"/>
      <dgm:spPr/>
      <dgm:t>
        <a:bodyPr/>
        <a:lstStyle/>
        <a:p>
          <a:endParaRPr lang="en-US"/>
        </a:p>
      </dgm:t>
    </dgm:pt>
    <dgm:pt modelId="{6D5FB8DE-9F9F-4307-928C-EEB28B3DC3FA}" type="pres">
      <dgm:prSet presAssocID="{82DD373B-1A1A-4AAE-919A-E7734404FC4A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01B13BDD-CB1C-47CC-B5A5-F3EDCFFBE8DB}" type="pres">
      <dgm:prSet presAssocID="{0B8DE9C3-AA33-4791-83B8-F82A31CBD542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885D64-A901-4D9D-91B5-B651B8935685}" type="pres">
      <dgm:prSet presAssocID="{B76443E5-6AAB-4A2A-8878-86F90ADDAD31}" presName="sibTrans" presStyleLbl="sibTrans2D1" presStyleIdx="1" presStyleCnt="7"/>
      <dgm:spPr/>
      <dgm:t>
        <a:bodyPr/>
        <a:lstStyle/>
        <a:p>
          <a:endParaRPr lang="en-US"/>
        </a:p>
      </dgm:t>
    </dgm:pt>
    <dgm:pt modelId="{9AFD3AF8-329B-43DA-A997-AB9F50404B0F}" type="pres">
      <dgm:prSet presAssocID="{B76443E5-6AAB-4A2A-8878-86F90ADDAD31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9D188EC9-B75C-4959-AEC8-5862DC875A61}" type="pres">
      <dgm:prSet presAssocID="{8360BD89-3CF3-49CE-808C-A404A497A892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6B7B3E-D4E0-4F03-A875-2C648921C5DA}" type="pres">
      <dgm:prSet presAssocID="{203E36DB-EAB5-4565-B00A-AE564E8971A1}" presName="sibTrans" presStyleLbl="sibTrans2D1" presStyleIdx="2" presStyleCnt="7"/>
      <dgm:spPr/>
      <dgm:t>
        <a:bodyPr/>
        <a:lstStyle/>
        <a:p>
          <a:endParaRPr lang="en-US"/>
        </a:p>
      </dgm:t>
    </dgm:pt>
    <dgm:pt modelId="{6824F612-B2A9-4B06-BD5C-B596A0C04878}" type="pres">
      <dgm:prSet presAssocID="{203E36DB-EAB5-4565-B00A-AE564E8971A1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C2DCD288-DF77-4943-805E-57C20AB7CCDD}" type="pres">
      <dgm:prSet presAssocID="{E571A9EB-0372-4283-B20B-69532E3E5633}" presName="node" presStyleLbl="node1" presStyleIdx="3" presStyleCnt="8" custLinFactNeighborX="5253" custLinFactNeighborY="108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AE4FE1-9C13-4E43-8771-60F841E2E700}" type="pres">
      <dgm:prSet presAssocID="{15E01CC2-B2A2-4D83-A276-838B9E6ECC72}" presName="sibTrans" presStyleLbl="sibTrans2D1" presStyleIdx="3" presStyleCnt="7"/>
      <dgm:spPr/>
      <dgm:t>
        <a:bodyPr/>
        <a:lstStyle/>
        <a:p>
          <a:endParaRPr lang="en-US"/>
        </a:p>
      </dgm:t>
    </dgm:pt>
    <dgm:pt modelId="{BEF29A37-5A25-4B71-A9C7-4F09912455E1}" type="pres">
      <dgm:prSet presAssocID="{15E01CC2-B2A2-4D83-A276-838B9E6ECC72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62DA83CD-3FC6-4AFB-945A-6E2499965C3D}" type="pres">
      <dgm:prSet presAssocID="{89C699DA-3437-4239-959C-BA133785A8D0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AD4337-E4E7-4705-A5AD-1405D44B3C94}" type="pres">
      <dgm:prSet presAssocID="{23500328-231D-454B-9A53-DA42875481D4}" presName="sibTrans" presStyleLbl="sibTrans2D1" presStyleIdx="4" presStyleCnt="7"/>
      <dgm:spPr/>
      <dgm:t>
        <a:bodyPr/>
        <a:lstStyle/>
        <a:p>
          <a:endParaRPr lang="en-US"/>
        </a:p>
      </dgm:t>
    </dgm:pt>
    <dgm:pt modelId="{604C3E0D-5F92-434E-9DC9-74562D865420}" type="pres">
      <dgm:prSet presAssocID="{23500328-231D-454B-9A53-DA42875481D4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DF3464FD-8B81-48C4-883A-E8C5841FE010}" type="pres">
      <dgm:prSet presAssocID="{40922C98-0D95-4D91-88A0-DCDC2BA94B2B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9BB061-70ED-4557-9354-991406F138A0}" type="pres">
      <dgm:prSet presAssocID="{5D3928DE-9743-4C73-AA2F-E6A4BBF6B2D0}" presName="sibTrans" presStyleLbl="sibTrans2D1" presStyleIdx="5" presStyleCnt="7"/>
      <dgm:spPr/>
      <dgm:t>
        <a:bodyPr/>
        <a:lstStyle/>
        <a:p>
          <a:endParaRPr lang="en-US"/>
        </a:p>
      </dgm:t>
    </dgm:pt>
    <dgm:pt modelId="{C00C0CE7-3538-467C-921A-FD1CEC4ABFB2}" type="pres">
      <dgm:prSet presAssocID="{5D3928DE-9743-4C73-AA2F-E6A4BBF6B2D0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2745AB8F-7276-4057-9FD0-9B7C57AE727A}" type="pres">
      <dgm:prSet presAssocID="{4560EFB7-DF82-4299-9348-677845102994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7851CA-93F8-43A0-83A5-886054E1AF86}" type="pres">
      <dgm:prSet presAssocID="{5164E255-F902-4CAD-A10D-42E719201DD2}" presName="sibTrans" presStyleLbl="sibTrans2D1" presStyleIdx="6" presStyleCnt="7"/>
      <dgm:spPr/>
      <dgm:t>
        <a:bodyPr/>
        <a:lstStyle/>
        <a:p>
          <a:endParaRPr lang="en-US"/>
        </a:p>
      </dgm:t>
    </dgm:pt>
    <dgm:pt modelId="{DB9972C2-B3CD-4289-8B50-441AC8FE7339}" type="pres">
      <dgm:prSet presAssocID="{5164E255-F902-4CAD-A10D-42E719201DD2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58DBF99E-4047-45AA-B9D1-7478687BEAC1}" type="pres">
      <dgm:prSet presAssocID="{8DCF8C64-B275-4F9B-8BB2-92FD741A93C7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3131EA-D359-4E5E-81D6-19E95D0CFB5D}" type="presOf" srcId="{8DCF8C64-B275-4F9B-8BB2-92FD741A93C7}" destId="{58DBF99E-4047-45AA-B9D1-7478687BEAC1}" srcOrd="0" destOrd="0" presId="urn:microsoft.com/office/officeart/2005/8/layout/process1"/>
    <dgm:cxn modelId="{C9BDF5F8-429D-4182-855E-CAF0724DAF54}" type="presOf" srcId="{B76443E5-6AAB-4A2A-8878-86F90ADDAD31}" destId="{20885D64-A901-4D9D-91B5-B651B8935685}" srcOrd="0" destOrd="0" presId="urn:microsoft.com/office/officeart/2005/8/layout/process1"/>
    <dgm:cxn modelId="{885D6B58-8345-4FD3-A2B4-5A8CCD9732D4}" type="presOf" srcId="{23500328-231D-454B-9A53-DA42875481D4}" destId="{604C3E0D-5F92-434E-9DC9-74562D865420}" srcOrd="1" destOrd="0" presId="urn:microsoft.com/office/officeart/2005/8/layout/process1"/>
    <dgm:cxn modelId="{25ABBBEF-A78B-40EA-9A64-32547A31744F}" type="presOf" srcId="{8360BD89-3CF3-49CE-808C-A404A497A892}" destId="{9D188EC9-B75C-4959-AEC8-5862DC875A61}" srcOrd="0" destOrd="0" presId="urn:microsoft.com/office/officeart/2005/8/layout/process1"/>
    <dgm:cxn modelId="{7FAE27F0-74D1-4877-A072-D7C0E823DD43}" srcId="{8E2ECB24-3304-41C0-B8F2-BF024CD40DED}" destId="{40922C98-0D95-4D91-88A0-DCDC2BA94B2B}" srcOrd="5" destOrd="0" parTransId="{C11BE823-E35E-40B2-ABF6-6E682729E32F}" sibTransId="{5D3928DE-9743-4C73-AA2F-E6A4BBF6B2D0}"/>
    <dgm:cxn modelId="{23A4A64B-AEA5-4F06-9B72-9BD1F5D1D46D}" srcId="{8E2ECB24-3304-41C0-B8F2-BF024CD40DED}" destId="{4560EFB7-DF82-4299-9348-677845102994}" srcOrd="6" destOrd="0" parTransId="{76973BEC-159B-4EC2-AAD8-32CC2E18174A}" sibTransId="{5164E255-F902-4CAD-A10D-42E719201DD2}"/>
    <dgm:cxn modelId="{0B600008-3A9A-487A-AF43-CF2515C13859}" type="presOf" srcId="{B76443E5-6AAB-4A2A-8878-86F90ADDAD31}" destId="{9AFD3AF8-329B-43DA-A997-AB9F50404B0F}" srcOrd="1" destOrd="0" presId="urn:microsoft.com/office/officeart/2005/8/layout/process1"/>
    <dgm:cxn modelId="{D9155A24-2843-448D-A0BD-EC3EC6ECC1D2}" type="presOf" srcId="{89C699DA-3437-4239-959C-BA133785A8D0}" destId="{62DA83CD-3FC6-4AFB-945A-6E2499965C3D}" srcOrd="0" destOrd="0" presId="urn:microsoft.com/office/officeart/2005/8/layout/process1"/>
    <dgm:cxn modelId="{1298EF5C-3F91-4D1A-B13F-87C4FF0F70F7}" type="presOf" srcId="{0CECEBA2-AC44-4F41-AA4A-A17EF3FF8842}" destId="{547ADC99-BD7F-48BE-B29D-EF53F240B8DB}" srcOrd="0" destOrd="0" presId="urn:microsoft.com/office/officeart/2005/8/layout/process1"/>
    <dgm:cxn modelId="{1F78DAC5-BE83-4CCB-82AC-E43A43C6D302}" type="presOf" srcId="{40922C98-0D95-4D91-88A0-DCDC2BA94B2B}" destId="{DF3464FD-8B81-48C4-883A-E8C5841FE010}" srcOrd="0" destOrd="0" presId="urn:microsoft.com/office/officeart/2005/8/layout/process1"/>
    <dgm:cxn modelId="{0C385E07-709D-4A51-9B6B-97F504ACB7DA}" type="presOf" srcId="{E571A9EB-0372-4283-B20B-69532E3E5633}" destId="{C2DCD288-DF77-4943-805E-57C20AB7CCDD}" srcOrd="0" destOrd="0" presId="urn:microsoft.com/office/officeart/2005/8/layout/process1"/>
    <dgm:cxn modelId="{781B94AC-A375-4FC5-9964-C671D11BD91E}" srcId="{8E2ECB24-3304-41C0-B8F2-BF024CD40DED}" destId="{8360BD89-3CF3-49CE-808C-A404A497A892}" srcOrd="2" destOrd="0" parTransId="{49A524EF-D3E0-4837-927F-D03320F17033}" sibTransId="{203E36DB-EAB5-4565-B00A-AE564E8971A1}"/>
    <dgm:cxn modelId="{117FF190-65ED-404E-9DC9-954D659A5368}" type="presOf" srcId="{5D3928DE-9743-4C73-AA2F-E6A4BBF6B2D0}" destId="{C00C0CE7-3538-467C-921A-FD1CEC4ABFB2}" srcOrd="1" destOrd="0" presId="urn:microsoft.com/office/officeart/2005/8/layout/process1"/>
    <dgm:cxn modelId="{2F966CDE-E371-484B-850C-BE421CA19FC6}" type="presOf" srcId="{8E2ECB24-3304-41C0-B8F2-BF024CD40DED}" destId="{8075C21F-CAB6-4CD7-9CDF-90709BC733E8}" srcOrd="0" destOrd="0" presId="urn:microsoft.com/office/officeart/2005/8/layout/process1"/>
    <dgm:cxn modelId="{4C1F7EBF-FCDA-4FC8-B105-C5DB159AA5DB}" type="presOf" srcId="{5164E255-F902-4CAD-A10D-42E719201DD2}" destId="{D37851CA-93F8-43A0-83A5-886054E1AF86}" srcOrd="0" destOrd="0" presId="urn:microsoft.com/office/officeart/2005/8/layout/process1"/>
    <dgm:cxn modelId="{47437C23-B6EA-4052-AF63-07B940622706}" srcId="{8E2ECB24-3304-41C0-B8F2-BF024CD40DED}" destId="{0B8DE9C3-AA33-4791-83B8-F82A31CBD542}" srcOrd="1" destOrd="0" parTransId="{ECEBF06C-A2A5-4304-AD8F-70ED7BDDED72}" sibTransId="{B76443E5-6AAB-4A2A-8878-86F90ADDAD31}"/>
    <dgm:cxn modelId="{4328143F-0236-4F43-A6DF-3179044FC2EC}" type="presOf" srcId="{0B8DE9C3-AA33-4791-83B8-F82A31CBD542}" destId="{01B13BDD-CB1C-47CC-B5A5-F3EDCFFBE8DB}" srcOrd="0" destOrd="0" presId="urn:microsoft.com/office/officeart/2005/8/layout/process1"/>
    <dgm:cxn modelId="{80C5CE81-7E9E-4DDF-A603-25CF371FEF47}" srcId="{8E2ECB24-3304-41C0-B8F2-BF024CD40DED}" destId="{0CECEBA2-AC44-4F41-AA4A-A17EF3FF8842}" srcOrd="0" destOrd="0" parTransId="{0CFAD2B5-9DD2-4FB0-A296-7EFDEA5A747D}" sibTransId="{82DD373B-1A1A-4AAE-919A-E7734404FC4A}"/>
    <dgm:cxn modelId="{F460151E-BD0D-4FE1-B421-0EC28D93B6AE}" srcId="{8E2ECB24-3304-41C0-B8F2-BF024CD40DED}" destId="{E571A9EB-0372-4283-B20B-69532E3E5633}" srcOrd="3" destOrd="0" parTransId="{C63F7297-F3EB-4075-ACD9-80398584E6FE}" sibTransId="{15E01CC2-B2A2-4D83-A276-838B9E6ECC72}"/>
    <dgm:cxn modelId="{10D13261-8A61-46D0-83A5-3778EF7580FC}" type="presOf" srcId="{203E36DB-EAB5-4565-B00A-AE564E8971A1}" destId="{6824F612-B2A9-4B06-BD5C-B596A0C04878}" srcOrd="1" destOrd="0" presId="urn:microsoft.com/office/officeart/2005/8/layout/process1"/>
    <dgm:cxn modelId="{4F79695F-96B5-43FC-9460-1A7F588AEFAA}" type="presOf" srcId="{82DD373B-1A1A-4AAE-919A-E7734404FC4A}" destId="{6D5FB8DE-9F9F-4307-928C-EEB28B3DC3FA}" srcOrd="1" destOrd="0" presId="urn:microsoft.com/office/officeart/2005/8/layout/process1"/>
    <dgm:cxn modelId="{B8B1CE4F-D433-4D9B-9FD7-D0FB5034C751}" srcId="{8E2ECB24-3304-41C0-B8F2-BF024CD40DED}" destId="{89C699DA-3437-4239-959C-BA133785A8D0}" srcOrd="4" destOrd="0" parTransId="{F97C262A-B200-45AF-98E3-31B5BD50EB4F}" sibTransId="{23500328-231D-454B-9A53-DA42875481D4}"/>
    <dgm:cxn modelId="{EBFB02CF-8ABC-475D-B387-001B3D6BFBB8}" type="presOf" srcId="{82DD373B-1A1A-4AAE-919A-E7734404FC4A}" destId="{C179EEB7-29B8-49A5-A81A-CF70FBC003B8}" srcOrd="0" destOrd="0" presId="urn:microsoft.com/office/officeart/2005/8/layout/process1"/>
    <dgm:cxn modelId="{C9117618-C515-4ABA-A043-A698A598155F}" type="presOf" srcId="{5164E255-F902-4CAD-A10D-42E719201DD2}" destId="{DB9972C2-B3CD-4289-8B50-441AC8FE7339}" srcOrd="1" destOrd="0" presId="urn:microsoft.com/office/officeart/2005/8/layout/process1"/>
    <dgm:cxn modelId="{28872C79-CDA8-467E-9223-75621983FB17}" type="presOf" srcId="{4560EFB7-DF82-4299-9348-677845102994}" destId="{2745AB8F-7276-4057-9FD0-9B7C57AE727A}" srcOrd="0" destOrd="0" presId="urn:microsoft.com/office/officeart/2005/8/layout/process1"/>
    <dgm:cxn modelId="{781A703D-34DE-4D6D-A5E2-749F9E93822D}" type="presOf" srcId="{15E01CC2-B2A2-4D83-A276-838B9E6ECC72}" destId="{64AE4FE1-9C13-4E43-8771-60F841E2E700}" srcOrd="0" destOrd="0" presId="urn:microsoft.com/office/officeart/2005/8/layout/process1"/>
    <dgm:cxn modelId="{DD45F854-7F47-4DF4-9BD6-F1530B519E3B}" type="presOf" srcId="{23500328-231D-454B-9A53-DA42875481D4}" destId="{E0AD4337-E4E7-4705-A5AD-1405D44B3C94}" srcOrd="0" destOrd="0" presId="urn:microsoft.com/office/officeart/2005/8/layout/process1"/>
    <dgm:cxn modelId="{A2CC5021-F026-4B46-8748-8A432B104E78}" srcId="{8E2ECB24-3304-41C0-B8F2-BF024CD40DED}" destId="{8DCF8C64-B275-4F9B-8BB2-92FD741A93C7}" srcOrd="7" destOrd="0" parTransId="{43B1AC78-B1EB-414B-85ED-339F8FE4C10B}" sibTransId="{96D883E6-45C2-432C-A540-2AB712A50E95}"/>
    <dgm:cxn modelId="{5F1C2151-2852-4333-9AF9-C97243C11636}" type="presOf" srcId="{5D3928DE-9743-4C73-AA2F-E6A4BBF6B2D0}" destId="{389BB061-70ED-4557-9354-991406F138A0}" srcOrd="0" destOrd="0" presId="urn:microsoft.com/office/officeart/2005/8/layout/process1"/>
    <dgm:cxn modelId="{B5FF6508-1B61-4044-92BB-4BBFD756555F}" type="presOf" srcId="{203E36DB-EAB5-4565-B00A-AE564E8971A1}" destId="{2C6B7B3E-D4E0-4F03-A875-2C648921C5DA}" srcOrd="0" destOrd="0" presId="urn:microsoft.com/office/officeart/2005/8/layout/process1"/>
    <dgm:cxn modelId="{F62652C2-DBD9-496C-8544-0E5EA7998F42}" type="presOf" srcId="{15E01CC2-B2A2-4D83-A276-838B9E6ECC72}" destId="{BEF29A37-5A25-4B71-A9C7-4F09912455E1}" srcOrd="1" destOrd="0" presId="urn:microsoft.com/office/officeart/2005/8/layout/process1"/>
    <dgm:cxn modelId="{02126587-BAAC-4780-AA16-E35B69FC5CEE}" type="presParOf" srcId="{8075C21F-CAB6-4CD7-9CDF-90709BC733E8}" destId="{547ADC99-BD7F-48BE-B29D-EF53F240B8DB}" srcOrd="0" destOrd="0" presId="urn:microsoft.com/office/officeart/2005/8/layout/process1"/>
    <dgm:cxn modelId="{193177EE-0B26-491C-8638-D671BFF73D41}" type="presParOf" srcId="{8075C21F-CAB6-4CD7-9CDF-90709BC733E8}" destId="{C179EEB7-29B8-49A5-A81A-CF70FBC003B8}" srcOrd="1" destOrd="0" presId="urn:microsoft.com/office/officeart/2005/8/layout/process1"/>
    <dgm:cxn modelId="{79F0F6E3-12F5-43D9-AEEA-487D069DCE9B}" type="presParOf" srcId="{C179EEB7-29B8-49A5-A81A-CF70FBC003B8}" destId="{6D5FB8DE-9F9F-4307-928C-EEB28B3DC3FA}" srcOrd="0" destOrd="0" presId="urn:microsoft.com/office/officeart/2005/8/layout/process1"/>
    <dgm:cxn modelId="{0EC88647-F4D6-40F9-A066-77ECDED465A3}" type="presParOf" srcId="{8075C21F-CAB6-4CD7-9CDF-90709BC733E8}" destId="{01B13BDD-CB1C-47CC-B5A5-F3EDCFFBE8DB}" srcOrd="2" destOrd="0" presId="urn:microsoft.com/office/officeart/2005/8/layout/process1"/>
    <dgm:cxn modelId="{52304C0D-D004-47F2-9EBA-2CD421123136}" type="presParOf" srcId="{8075C21F-CAB6-4CD7-9CDF-90709BC733E8}" destId="{20885D64-A901-4D9D-91B5-B651B8935685}" srcOrd="3" destOrd="0" presId="urn:microsoft.com/office/officeart/2005/8/layout/process1"/>
    <dgm:cxn modelId="{EC7C79D3-F23F-42FB-A966-35DA75C68530}" type="presParOf" srcId="{20885D64-A901-4D9D-91B5-B651B8935685}" destId="{9AFD3AF8-329B-43DA-A997-AB9F50404B0F}" srcOrd="0" destOrd="0" presId="urn:microsoft.com/office/officeart/2005/8/layout/process1"/>
    <dgm:cxn modelId="{098E1C86-8D7E-402B-86D1-A7DF8F9EC77D}" type="presParOf" srcId="{8075C21F-CAB6-4CD7-9CDF-90709BC733E8}" destId="{9D188EC9-B75C-4959-AEC8-5862DC875A61}" srcOrd="4" destOrd="0" presId="urn:microsoft.com/office/officeart/2005/8/layout/process1"/>
    <dgm:cxn modelId="{B6D36CD2-24CA-48F8-8F6B-5A6322196B84}" type="presParOf" srcId="{8075C21F-CAB6-4CD7-9CDF-90709BC733E8}" destId="{2C6B7B3E-D4E0-4F03-A875-2C648921C5DA}" srcOrd="5" destOrd="0" presId="urn:microsoft.com/office/officeart/2005/8/layout/process1"/>
    <dgm:cxn modelId="{8F92E7CA-5CBD-433B-9355-B775F1A94498}" type="presParOf" srcId="{2C6B7B3E-D4E0-4F03-A875-2C648921C5DA}" destId="{6824F612-B2A9-4B06-BD5C-B596A0C04878}" srcOrd="0" destOrd="0" presId="urn:microsoft.com/office/officeart/2005/8/layout/process1"/>
    <dgm:cxn modelId="{8BF6C7E9-8669-4615-BBE2-12DE48C8D289}" type="presParOf" srcId="{8075C21F-CAB6-4CD7-9CDF-90709BC733E8}" destId="{C2DCD288-DF77-4943-805E-57C20AB7CCDD}" srcOrd="6" destOrd="0" presId="urn:microsoft.com/office/officeart/2005/8/layout/process1"/>
    <dgm:cxn modelId="{ACF90551-6868-4253-86D5-375951B948DB}" type="presParOf" srcId="{8075C21F-CAB6-4CD7-9CDF-90709BC733E8}" destId="{64AE4FE1-9C13-4E43-8771-60F841E2E700}" srcOrd="7" destOrd="0" presId="urn:microsoft.com/office/officeart/2005/8/layout/process1"/>
    <dgm:cxn modelId="{A68BB06E-49E1-41FC-A52F-4D792F8FEF4C}" type="presParOf" srcId="{64AE4FE1-9C13-4E43-8771-60F841E2E700}" destId="{BEF29A37-5A25-4B71-A9C7-4F09912455E1}" srcOrd="0" destOrd="0" presId="urn:microsoft.com/office/officeart/2005/8/layout/process1"/>
    <dgm:cxn modelId="{99A74254-2089-415E-8E4B-554E05805E9B}" type="presParOf" srcId="{8075C21F-CAB6-4CD7-9CDF-90709BC733E8}" destId="{62DA83CD-3FC6-4AFB-945A-6E2499965C3D}" srcOrd="8" destOrd="0" presId="urn:microsoft.com/office/officeart/2005/8/layout/process1"/>
    <dgm:cxn modelId="{C1B901FD-5A14-471B-8030-915CABA061F5}" type="presParOf" srcId="{8075C21F-CAB6-4CD7-9CDF-90709BC733E8}" destId="{E0AD4337-E4E7-4705-A5AD-1405D44B3C94}" srcOrd="9" destOrd="0" presId="urn:microsoft.com/office/officeart/2005/8/layout/process1"/>
    <dgm:cxn modelId="{0578CAB0-B2ED-490A-80B4-0764CE96559D}" type="presParOf" srcId="{E0AD4337-E4E7-4705-A5AD-1405D44B3C94}" destId="{604C3E0D-5F92-434E-9DC9-74562D865420}" srcOrd="0" destOrd="0" presId="urn:microsoft.com/office/officeart/2005/8/layout/process1"/>
    <dgm:cxn modelId="{7A52701E-1EAA-486E-881B-E47B19EBC6A2}" type="presParOf" srcId="{8075C21F-CAB6-4CD7-9CDF-90709BC733E8}" destId="{DF3464FD-8B81-48C4-883A-E8C5841FE010}" srcOrd="10" destOrd="0" presId="urn:microsoft.com/office/officeart/2005/8/layout/process1"/>
    <dgm:cxn modelId="{96D4188E-8944-4F88-8CBA-EBE27197F636}" type="presParOf" srcId="{8075C21F-CAB6-4CD7-9CDF-90709BC733E8}" destId="{389BB061-70ED-4557-9354-991406F138A0}" srcOrd="11" destOrd="0" presId="urn:microsoft.com/office/officeart/2005/8/layout/process1"/>
    <dgm:cxn modelId="{636B0ACC-553E-443E-9CD0-72087F248CF2}" type="presParOf" srcId="{389BB061-70ED-4557-9354-991406F138A0}" destId="{C00C0CE7-3538-467C-921A-FD1CEC4ABFB2}" srcOrd="0" destOrd="0" presId="urn:microsoft.com/office/officeart/2005/8/layout/process1"/>
    <dgm:cxn modelId="{62C37C2D-644A-4024-93A0-D02CDA30FA72}" type="presParOf" srcId="{8075C21F-CAB6-4CD7-9CDF-90709BC733E8}" destId="{2745AB8F-7276-4057-9FD0-9B7C57AE727A}" srcOrd="12" destOrd="0" presId="urn:microsoft.com/office/officeart/2005/8/layout/process1"/>
    <dgm:cxn modelId="{65F21789-079E-4A50-AC5A-B728CCA47D72}" type="presParOf" srcId="{8075C21F-CAB6-4CD7-9CDF-90709BC733E8}" destId="{D37851CA-93F8-43A0-83A5-886054E1AF86}" srcOrd="13" destOrd="0" presId="urn:microsoft.com/office/officeart/2005/8/layout/process1"/>
    <dgm:cxn modelId="{7CDAF858-6A99-46BF-8A4C-263C6926001A}" type="presParOf" srcId="{D37851CA-93F8-43A0-83A5-886054E1AF86}" destId="{DB9972C2-B3CD-4289-8B50-441AC8FE7339}" srcOrd="0" destOrd="0" presId="urn:microsoft.com/office/officeart/2005/8/layout/process1"/>
    <dgm:cxn modelId="{98988CB3-F34E-48A3-BA42-E7763C419592}" type="presParOf" srcId="{8075C21F-CAB6-4CD7-9CDF-90709BC733E8}" destId="{58DBF99E-4047-45AA-B9D1-7478687BEAC1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C28D00F-68CC-42A8-932B-B168349E1138}" type="doc">
      <dgm:prSet loTypeId="urn:microsoft.com/office/officeart/2005/8/layout/process1" loCatId="process" qsTypeId="urn:microsoft.com/office/officeart/2005/8/quickstyle/simple4" qsCatId="simple" csTypeId="urn:microsoft.com/office/officeart/2005/8/colors/colorful1" csCatId="colorful" phldr="1"/>
      <dgm:spPr/>
    </dgm:pt>
    <dgm:pt modelId="{2D6C7A38-6467-407F-B3E3-A8BF30CD5AB1}">
      <dgm:prSet phldrT="[Text]" custT="1"/>
      <dgm:spPr/>
      <dgm:t>
        <a:bodyPr/>
        <a:lstStyle/>
        <a:p>
          <a:r>
            <a:rPr lang="en-US" sz="1000" dirty="0" smtClean="0"/>
            <a:t>Manufacturing</a:t>
          </a:r>
          <a:endParaRPr lang="en-US" sz="1000" dirty="0"/>
        </a:p>
      </dgm:t>
    </dgm:pt>
    <dgm:pt modelId="{1DC4E2F4-9A4C-4F5E-A286-4A11EB3E23BE}" type="parTrans" cxnId="{040C9AED-86A1-49EB-99E0-CDC9B8D5C38C}">
      <dgm:prSet/>
      <dgm:spPr/>
      <dgm:t>
        <a:bodyPr/>
        <a:lstStyle/>
        <a:p>
          <a:endParaRPr lang="en-US"/>
        </a:p>
      </dgm:t>
    </dgm:pt>
    <dgm:pt modelId="{75425C09-018A-4B9D-A4DF-B6D3A454197E}" type="sibTrans" cxnId="{040C9AED-86A1-49EB-99E0-CDC9B8D5C38C}">
      <dgm:prSet/>
      <dgm:spPr/>
      <dgm:t>
        <a:bodyPr/>
        <a:lstStyle/>
        <a:p>
          <a:endParaRPr lang="en-US"/>
        </a:p>
      </dgm:t>
    </dgm:pt>
    <dgm:pt modelId="{1A89F9D4-BDD1-41A0-B459-55D114C40AF5}">
      <dgm:prSet phldrT="[Text]"/>
      <dgm:spPr/>
      <dgm:t>
        <a:bodyPr/>
        <a:lstStyle/>
        <a:p>
          <a:r>
            <a:rPr lang="en-US" dirty="0" smtClean="0"/>
            <a:t>Sales </a:t>
          </a:r>
          <a:endParaRPr lang="en-US" dirty="0"/>
        </a:p>
      </dgm:t>
    </dgm:pt>
    <dgm:pt modelId="{C7B4F7AB-1298-44A4-A8FC-8FEFACA067B1}" type="parTrans" cxnId="{7DD96EDC-2F88-469F-AF54-1DB12E3C7B4E}">
      <dgm:prSet/>
      <dgm:spPr/>
      <dgm:t>
        <a:bodyPr/>
        <a:lstStyle/>
        <a:p>
          <a:endParaRPr lang="en-US"/>
        </a:p>
      </dgm:t>
    </dgm:pt>
    <dgm:pt modelId="{C674F88C-6484-4BB6-8F41-5A99F1A7C2ED}" type="sibTrans" cxnId="{7DD96EDC-2F88-469F-AF54-1DB12E3C7B4E}">
      <dgm:prSet/>
      <dgm:spPr/>
      <dgm:t>
        <a:bodyPr/>
        <a:lstStyle/>
        <a:p>
          <a:endParaRPr lang="en-US"/>
        </a:p>
      </dgm:t>
    </dgm:pt>
    <dgm:pt modelId="{5CF053FE-A090-4323-8CC8-E9C6B2999F83}">
      <dgm:prSet phldrT="[Text]"/>
      <dgm:spPr/>
      <dgm:t>
        <a:bodyPr/>
        <a:lstStyle/>
        <a:p>
          <a:r>
            <a:rPr lang="en-US" dirty="0" smtClean="0"/>
            <a:t>Marketing</a:t>
          </a:r>
          <a:endParaRPr lang="en-US" dirty="0"/>
        </a:p>
      </dgm:t>
    </dgm:pt>
    <dgm:pt modelId="{D8A5E0CD-58F7-4636-B5B2-F32000D6B159}" type="parTrans" cxnId="{D7BB0B69-DB7B-40AE-B302-8D375517F6D8}">
      <dgm:prSet/>
      <dgm:spPr/>
      <dgm:t>
        <a:bodyPr/>
        <a:lstStyle/>
        <a:p>
          <a:endParaRPr lang="en-US"/>
        </a:p>
      </dgm:t>
    </dgm:pt>
    <dgm:pt modelId="{3FE35F66-7307-4484-B196-D9FB69A0C543}" type="sibTrans" cxnId="{D7BB0B69-DB7B-40AE-B302-8D375517F6D8}">
      <dgm:prSet/>
      <dgm:spPr/>
      <dgm:t>
        <a:bodyPr/>
        <a:lstStyle/>
        <a:p>
          <a:endParaRPr lang="en-US"/>
        </a:p>
      </dgm:t>
    </dgm:pt>
    <dgm:pt modelId="{7B3FFE1C-A5C0-49DD-A8E7-F4CC9FDDD262}">
      <dgm:prSet custT="1"/>
      <dgm:spPr/>
      <dgm:t>
        <a:bodyPr/>
        <a:lstStyle/>
        <a:p>
          <a:r>
            <a:rPr lang="en-US" sz="1200" dirty="0" smtClean="0"/>
            <a:t>Purchase</a:t>
          </a:r>
          <a:endParaRPr lang="en-US" sz="1050" dirty="0"/>
        </a:p>
      </dgm:t>
    </dgm:pt>
    <dgm:pt modelId="{AB5B746D-87B6-44BE-A252-A44BD14750EE}" type="parTrans" cxnId="{F1C81516-9111-44AD-B246-C26A74C2B887}">
      <dgm:prSet/>
      <dgm:spPr/>
      <dgm:t>
        <a:bodyPr/>
        <a:lstStyle/>
        <a:p>
          <a:endParaRPr lang="en-US"/>
        </a:p>
      </dgm:t>
    </dgm:pt>
    <dgm:pt modelId="{F0DE30E9-9638-4713-A73F-987BC1D9F29E}" type="sibTrans" cxnId="{F1C81516-9111-44AD-B246-C26A74C2B887}">
      <dgm:prSet/>
      <dgm:spPr/>
      <dgm:t>
        <a:bodyPr/>
        <a:lstStyle/>
        <a:p>
          <a:endParaRPr lang="en-US"/>
        </a:p>
      </dgm:t>
    </dgm:pt>
    <dgm:pt modelId="{5B759D1E-E494-432E-A8B1-D2B7928F03F0}">
      <dgm:prSet custT="1"/>
      <dgm:spPr/>
      <dgm:t>
        <a:bodyPr/>
        <a:lstStyle/>
        <a:p>
          <a:r>
            <a:rPr lang="en-US" sz="1200" dirty="0" smtClean="0"/>
            <a:t>Quality </a:t>
          </a:r>
          <a:endParaRPr lang="en-US" sz="1200" dirty="0"/>
        </a:p>
      </dgm:t>
    </dgm:pt>
    <dgm:pt modelId="{409FC5B6-988C-4A54-9701-B315C7C7EB6A}" type="parTrans" cxnId="{68271B0A-7A24-4E59-B8D8-473448794714}">
      <dgm:prSet/>
      <dgm:spPr/>
      <dgm:t>
        <a:bodyPr/>
        <a:lstStyle/>
        <a:p>
          <a:endParaRPr lang="en-US"/>
        </a:p>
      </dgm:t>
    </dgm:pt>
    <dgm:pt modelId="{36F26DA6-7BA3-4A09-A225-3EA205AEB5B5}" type="sibTrans" cxnId="{68271B0A-7A24-4E59-B8D8-473448794714}">
      <dgm:prSet/>
      <dgm:spPr/>
      <dgm:t>
        <a:bodyPr/>
        <a:lstStyle/>
        <a:p>
          <a:endParaRPr lang="en-US"/>
        </a:p>
      </dgm:t>
    </dgm:pt>
    <dgm:pt modelId="{3D673896-E755-4C3B-943E-054A4D5BFFA1}">
      <dgm:prSet custT="1"/>
      <dgm:spPr/>
      <dgm:t>
        <a:bodyPr/>
        <a:lstStyle/>
        <a:p>
          <a:r>
            <a:rPr lang="en-US" sz="1100" dirty="0" smtClean="0"/>
            <a:t>Standards</a:t>
          </a:r>
          <a:r>
            <a:rPr lang="en-US" sz="900" dirty="0" smtClean="0"/>
            <a:t> </a:t>
          </a:r>
          <a:endParaRPr lang="en-US" sz="900" dirty="0"/>
        </a:p>
      </dgm:t>
    </dgm:pt>
    <dgm:pt modelId="{CFDF5E05-5C71-4F63-A140-4997DF0C3585}" type="parTrans" cxnId="{A785FF40-D2CA-4C5D-80EE-A1B4A8BA178B}">
      <dgm:prSet/>
      <dgm:spPr/>
      <dgm:t>
        <a:bodyPr/>
        <a:lstStyle/>
        <a:p>
          <a:endParaRPr lang="en-US"/>
        </a:p>
      </dgm:t>
    </dgm:pt>
    <dgm:pt modelId="{12CB23F6-4078-4941-B686-A64707571F1B}" type="sibTrans" cxnId="{A785FF40-D2CA-4C5D-80EE-A1B4A8BA178B}">
      <dgm:prSet/>
      <dgm:spPr/>
      <dgm:t>
        <a:bodyPr/>
        <a:lstStyle/>
        <a:p>
          <a:endParaRPr lang="en-US"/>
        </a:p>
      </dgm:t>
    </dgm:pt>
    <dgm:pt modelId="{69E40B19-E228-47E9-894A-CF87E0B61459}">
      <dgm:prSet custT="1"/>
      <dgm:spPr/>
      <dgm:t>
        <a:bodyPr/>
        <a:lstStyle/>
        <a:p>
          <a:r>
            <a:rPr lang="en-US" sz="1200" dirty="0" smtClean="0"/>
            <a:t>R &amp; D </a:t>
          </a:r>
          <a:endParaRPr lang="en-US" sz="1200" dirty="0"/>
        </a:p>
      </dgm:t>
    </dgm:pt>
    <dgm:pt modelId="{360F07FF-8D9A-4D0F-8CA9-CAA475648314}" type="parTrans" cxnId="{E7DF5AC4-B905-454B-8A8B-B8B865600010}">
      <dgm:prSet/>
      <dgm:spPr/>
      <dgm:t>
        <a:bodyPr/>
        <a:lstStyle/>
        <a:p>
          <a:endParaRPr lang="en-US"/>
        </a:p>
      </dgm:t>
    </dgm:pt>
    <dgm:pt modelId="{8A2914C7-5C1E-4B06-A163-180DF1F548D1}" type="sibTrans" cxnId="{E7DF5AC4-B905-454B-8A8B-B8B865600010}">
      <dgm:prSet/>
      <dgm:spPr/>
      <dgm:t>
        <a:bodyPr/>
        <a:lstStyle/>
        <a:p>
          <a:endParaRPr lang="en-US"/>
        </a:p>
      </dgm:t>
    </dgm:pt>
    <dgm:pt modelId="{55081269-43E5-4C6A-BDCD-4860AA39CBBC}" type="pres">
      <dgm:prSet presAssocID="{FC28D00F-68CC-42A8-932B-B168349E1138}" presName="Name0" presStyleCnt="0">
        <dgm:presLayoutVars>
          <dgm:dir/>
          <dgm:resizeHandles val="exact"/>
        </dgm:presLayoutVars>
      </dgm:prSet>
      <dgm:spPr/>
    </dgm:pt>
    <dgm:pt modelId="{2F44F8C2-B150-4A55-B239-B69D6935D96A}" type="pres">
      <dgm:prSet presAssocID="{69E40B19-E228-47E9-894A-CF87E0B61459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5ABB7D-BF89-4B9A-9699-10FB957DEA17}" type="pres">
      <dgm:prSet presAssocID="{8A2914C7-5C1E-4B06-A163-180DF1F548D1}" presName="sibTrans" presStyleLbl="sibTrans2D1" presStyleIdx="0" presStyleCnt="6"/>
      <dgm:spPr/>
      <dgm:t>
        <a:bodyPr/>
        <a:lstStyle/>
        <a:p>
          <a:endParaRPr lang="en-US"/>
        </a:p>
      </dgm:t>
    </dgm:pt>
    <dgm:pt modelId="{9591E9CB-F95A-49A3-AB20-A32E42AAC66B}" type="pres">
      <dgm:prSet presAssocID="{8A2914C7-5C1E-4B06-A163-180DF1F548D1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46FD2022-D799-48A2-8AB5-62B0334BAC66}" type="pres">
      <dgm:prSet presAssocID="{3D673896-E755-4C3B-943E-054A4D5BFFA1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FF7A0B-F3FA-4025-A7C7-D0405C108FD4}" type="pres">
      <dgm:prSet presAssocID="{12CB23F6-4078-4941-B686-A64707571F1B}" presName="sibTrans" presStyleLbl="sibTrans2D1" presStyleIdx="1" presStyleCnt="6"/>
      <dgm:spPr/>
      <dgm:t>
        <a:bodyPr/>
        <a:lstStyle/>
        <a:p>
          <a:endParaRPr lang="en-US"/>
        </a:p>
      </dgm:t>
    </dgm:pt>
    <dgm:pt modelId="{7B747E2F-ABAF-4D22-B329-FE176D465B7E}" type="pres">
      <dgm:prSet presAssocID="{12CB23F6-4078-4941-B686-A64707571F1B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E7093A01-F993-4B8B-AE01-35C319F41E2F}" type="pres">
      <dgm:prSet presAssocID="{5B759D1E-E494-432E-A8B1-D2B7928F03F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7FBDD-80B2-45D9-B68E-F7A05DA35B1D}" type="pres">
      <dgm:prSet presAssocID="{36F26DA6-7BA3-4A09-A225-3EA205AEB5B5}" presName="sibTrans" presStyleLbl="sibTrans2D1" presStyleIdx="2" presStyleCnt="6"/>
      <dgm:spPr/>
      <dgm:t>
        <a:bodyPr/>
        <a:lstStyle/>
        <a:p>
          <a:endParaRPr lang="en-US"/>
        </a:p>
      </dgm:t>
    </dgm:pt>
    <dgm:pt modelId="{24540EB8-62AB-4D09-9878-BA49FC434688}" type="pres">
      <dgm:prSet presAssocID="{36F26DA6-7BA3-4A09-A225-3EA205AEB5B5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0E679406-2FEF-407D-886F-5B6D00BD2890}" type="pres">
      <dgm:prSet presAssocID="{7B3FFE1C-A5C0-49DD-A8E7-F4CC9FDDD262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1889F0-39C8-4E61-AAEA-22A7E51F8428}" type="pres">
      <dgm:prSet presAssocID="{F0DE30E9-9638-4713-A73F-987BC1D9F29E}" presName="sibTrans" presStyleLbl="sibTrans2D1" presStyleIdx="3" presStyleCnt="6"/>
      <dgm:spPr/>
      <dgm:t>
        <a:bodyPr/>
        <a:lstStyle/>
        <a:p>
          <a:endParaRPr lang="en-US"/>
        </a:p>
      </dgm:t>
    </dgm:pt>
    <dgm:pt modelId="{7034B013-D4E7-4DAF-83B6-C377E2C3F3FA}" type="pres">
      <dgm:prSet presAssocID="{F0DE30E9-9638-4713-A73F-987BC1D9F29E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936BB3DD-19FD-4EF4-8345-0EA08E0540D9}" type="pres">
      <dgm:prSet presAssocID="{2D6C7A38-6467-407F-B3E3-A8BF30CD5AB1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9797FA-16DA-493E-899E-FE866F963100}" type="pres">
      <dgm:prSet presAssocID="{75425C09-018A-4B9D-A4DF-B6D3A454197E}" presName="sibTrans" presStyleLbl="sibTrans2D1" presStyleIdx="4" presStyleCnt="6"/>
      <dgm:spPr/>
      <dgm:t>
        <a:bodyPr/>
        <a:lstStyle/>
        <a:p>
          <a:endParaRPr lang="en-US"/>
        </a:p>
      </dgm:t>
    </dgm:pt>
    <dgm:pt modelId="{4743CDD1-2F14-4E99-9BE6-2848F0BA9AE3}" type="pres">
      <dgm:prSet presAssocID="{75425C09-018A-4B9D-A4DF-B6D3A454197E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B86921BA-1F48-44A0-82DE-CA2868A4923E}" type="pres">
      <dgm:prSet presAssocID="{1A89F9D4-BDD1-41A0-B459-55D114C40AF5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5F4CFF-F6E3-42D1-922C-6E5A11CF9910}" type="pres">
      <dgm:prSet presAssocID="{C674F88C-6484-4BB6-8F41-5A99F1A7C2ED}" presName="sibTrans" presStyleLbl="sibTrans2D1" presStyleIdx="5" presStyleCnt="6"/>
      <dgm:spPr/>
      <dgm:t>
        <a:bodyPr/>
        <a:lstStyle/>
        <a:p>
          <a:endParaRPr lang="en-US"/>
        </a:p>
      </dgm:t>
    </dgm:pt>
    <dgm:pt modelId="{565C32E4-52C0-430A-BF84-8D4198958227}" type="pres">
      <dgm:prSet presAssocID="{C674F88C-6484-4BB6-8F41-5A99F1A7C2ED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318CCB7F-94B5-40A6-9180-1FE5CDDD14A1}" type="pres">
      <dgm:prSet presAssocID="{5CF053FE-A090-4323-8CC8-E9C6B2999F83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D96EDC-2F88-469F-AF54-1DB12E3C7B4E}" srcId="{FC28D00F-68CC-42A8-932B-B168349E1138}" destId="{1A89F9D4-BDD1-41A0-B459-55D114C40AF5}" srcOrd="5" destOrd="0" parTransId="{C7B4F7AB-1298-44A4-A8FC-8FEFACA067B1}" sibTransId="{C674F88C-6484-4BB6-8F41-5A99F1A7C2ED}"/>
    <dgm:cxn modelId="{9BEFE0BB-ABCF-4272-B285-B6D097756425}" type="presOf" srcId="{2D6C7A38-6467-407F-B3E3-A8BF30CD5AB1}" destId="{936BB3DD-19FD-4EF4-8345-0EA08E0540D9}" srcOrd="0" destOrd="0" presId="urn:microsoft.com/office/officeart/2005/8/layout/process1"/>
    <dgm:cxn modelId="{FAF9EE52-C4E9-4015-86A7-E6A7D63E38E4}" type="presOf" srcId="{C674F88C-6484-4BB6-8F41-5A99F1A7C2ED}" destId="{DE5F4CFF-F6E3-42D1-922C-6E5A11CF9910}" srcOrd="0" destOrd="0" presId="urn:microsoft.com/office/officeart/2005/8/layout/process1"/>
    <dgm:cxn modelId="{68271B0A-7A24-4E59-B8D8-473448794714}" srcId="{FC28D00F-68CC-42A8-932B-B168349E1138}" destId="{5B759D1E-E494-432E-A8B1-D2B7928F03F0}" srcOrd="2" destOrd="0" parTransId="{409FC5B6-988C-4A54-9701-B315C7C7EB6A}" sibTransId="{36F26DA6-7BA3-4A09-A225-3EA205AEB5B5}"/>
    <dgm:cxn modelId="{CA228863-2AB9-4C42-AC1F-8BB8E3CFDCD6}" type="presOf" srcId="{36F26DA6-7BA3-4A09-A225-3EA205AEB5B5}" destId="{3937FBDD-80B2-45D9-B68E-F7A05DA35B1D}" srcOrd="0" destOrd="0" presId="urn:microsoft.com/office/officeart/2005/8/layout/process1"/>
    <dgm:cxn modelId="{CEA818A4-870B-41BD-B101-7B1B850C310D}" type="presOf" srcId="{F0DE30E9-9638-4713-A73F-987BC1D9F29E}" destId="{7034B013-D4E7-4DAF-83B6-C377E2C3F3FA}" srcOrd="1" destOrd="0" presId="urn:microsoft.com/office/officeart/2005/8/layout/process1"/>
    <dgm:cxn modelId="{E084F55D-B66B-447B-A36A-84532446DB6E}" type="presOf" srcId="{75425C09-018A-4B9D-A4DF-B6D3A454197E}" destId="{459797FA-16DA-493E-899E-FE866F963100}" srcOrd="0" destOrd="0" presId="urn:microsoft.com/office/officeart/2005/8/layout/process1"/>
    <dgm:cxn modelId="{AACEF708-3B24-4299-BFB8-6D25F2D2C1C6}" type="presOf" srcId="{FC28D00F-68CC-42A8-932B-B168349E1138}" destId="{55081269-43E5-4C6A-BDCD-4860AA39CBBC}" srcOrd="0" destOrd="0" presId="urn:microsoft.com/office/officeart/2005/8/layout/process1"/>
    <dgm:cxn modelId="{F1C81516-9111-44AD-B246-C26A74C2B887}" srcId="{FC28D00F-68CC-42A8-932B-B168349E1138}" destId="{7B3FFE1C-A5C0-49DD-A8E7-F4CC9FDDD262}" srcOrd="3" destOrd="0" parTransId="{AB5B746D-87B6-44BE-A252-A44BD14750EE}" sibTransId="{F0DE30E9-9638-4713-A73F-987BC1D9F29E}"/>
    <dgm:cxn modelId="{FC71BB68-F0B4-4605-950F-2E9A848E7F8E}" type="presOf" srcId="{5B759D1E-E494-432E-A8B1-D2B7928F03F0}" destId="{E7093A01-F993-4B8B-AE01-35C319F41E2F}" srcOrd="0" destOrd="0" presId="urn:microsoft.com/office/officeart/2005/8/layout/process1"/>
    <dgm:cxn modelId="{040C9AED-86A1-49EB-99E0-CDC9B8D5C38C}" srcId="{FC28D00F-68CC-42A8-932B-B168349E1138}" destId="{2D6C7A38-6467-407F-B3E3-A8BF30CD5AB1}" srcOrd="4" destOrd="0" parTransId="{1DC4E2F4-9A4C-4F5E-A286-4A11EB3E23BE}" sibTransId="{75425C09-018A-4B9D-A4DF-B6D3A454197E}"/>
    <dgm:cxn modelId="{A785FF40-D2CA-4C5D-80EE-A1B4A8BA178B}" srcId="{FC28D00F-68CC-42A8-932B-B168349E1138}" destId="{3D673896-E755-4C3B-943E-054A4D5BFFA1}" srcOrd="1" destOrd="0" parTransId="{CFDF5E05-5C71-4F63-A140-4997DF0C3585}" sibTransId="{12CB23F6-4078-4941-B686-A64707571F1B}"/>
    <dgm:cxn modelId="{11C89C6F-C144-490D-A999-B1D705E303F0}" type="presOf" srcId="{12CB23F6-4078-4941-B686-A64707571F1B}" destId="{FFFF7A0B-F3FA-4025-A7C7-D0405C108FD4}" srcOrd="0" destOrd="0" presId="urn:microsoft.com/office/officeart/2005/8/layout/process1"/>
    <dgm:cxn modelId="{E7DF5AC4-B905-454B-8A8B-B8B865600010}" srcId="{FC28D00F-68CC-42A8-932B-B168349E1138}" destId="{69E40B19-E228-47E9-894A-CF87E0B61459}" srcOrd="0" destOrd="0" parTransId="{360F07FF-8D9A-4D0F-8CA9-CAA475648314}" sibTransId="{8A2914C7-5C1E-4B06-A163-180DF1F548D1}"/>
    <dgm:cxn modelId="{DDD4193E-F2B0-468A-A00A-FC3B8B8C03E4}" type="presOf" srcId="{75425C09-018A-4B9D-A4DF-B6D3A454197E}" destId="{4743CDD1-2F14-4E99-9BE6-2848F0BA9AE3}" srcOrd="1" destOrd="0" presId="urn:microsoft.com/office/officeart/2005/8/layout/process1"/>
    <dgm:cxn modelId="{99DABE14-0626-41F3-BE78-A848B188E205}" type="presOf" srcId="{F0DE30E9-9638-4713-A73F-987BC1D9F29E}" destId="{4B1889F0-39C8-4E61-AAEA-22A7E51F8428}" srcOrd="0" destOrd="0" presId="urn:microsoft.com/office/officeart/2005/8/layout/process1"/>
    <dgm:cxn modelId="{8A16CF26-7604-4756-A071-FB2638EEA4E8}" type="presOf" srcId="{8A2914C7-5C1E-4B06-A163-180DF1F548D1}" destId="{9591E9CB-F95A-49A3-AB20-A32E42AAC66B}" srcOrd="1" destOrd="0" presId="urn:microsoft.com/office/officeart/2005/8/layout/process1"/>
    <dgm:cxn modelId="{127A5D66-CA26-41F1-AF0B-93FE9F1D05FB}" type="presOf" srcId="{1A89F9D4-BDD1-41A0-B459-55D114C40AF5}" destId="{B86921BA-1F48-44A0-82DE-CA2868A4923E}" srcOrd="0" destOrd="0" presId="urn:microsoft.com/office/officeart/2005/8/layout/process1"/>
    <dgm:cxn modelId="{0A777647-61BF-408E-BF46-158DFA75A1AD}" type="presOf" srcId="{69E40B19-E228-47E9-894A-CF87E0B61459}" destId="{2F44F8C2-B150-4A55-B239-B69D6935D96A}" srcOrd="0" destOrd="0" presId="urn:microsoft.com/office/officeart/2005/8/layout/process1"/>
    <dgm:cxn modelId="{D7BB0B69-DB7B-40AE-B302-8D375517F6D8}" srcId="{FC28D00F-68CC-42A8-932B-B168349E1138}" destId="{5CF053FE-A090-4323-8CC8-E9C6B2999F83}" srcOrd="6" destOrd="0" parTransId="{D8A5E0CD-58F7-4636-B5B2-F32000D6B159}" sibTransId="{3FE35F66-7307-4484-B196-D9FB69A0C543}"/>
    <dgm:cxn modelId="{DD6FF31C-6D6E-43BD-9232-710F955BE755}" type="presOf" srcId="{12CB23F6-4078-4941-B686-A64707571F1B}" destId="{7B747E2F-ABAF-4D22-B329-FE176D465B7E}" srcOrd="1" destOrd="0" presId="urn:microsoft.com/office/officeart/2005/8/layout/process1"/>
    <dgm:cxn modelId="{0F14DEA0-DA83-40AC-A51D-C59DE510232D}" type="presOf" srcId="{7B3FFE1C-A5C0-49DD-A8E7-F4CC9FDDD262}" destId="{0E679406-2FEF-407D-886F-5B6D00BD2890}" srcOrd="0" destOrd="0" presId="urn:microsoft.com/office/officeart/2005/8/layout/process1"/>
    <dgm:cxn modelId="{F886F47F-5BD7-4507-B4EE-E85D37512D36}" type="presOf" srcId="{3D673896-E755-4C3B-943E-054A4D5BFFA1}" destId="{46FD2022-D799-48A2-8AB5-62B0334BAC66}" srcOrd="0" destOrd="0" presId="urn:microsoft.com/office/officeart/2005/8/layout/process1"/>
    <dgm:cxn modelId="{6F8E70A8-29AD-4831-9E12-5FA084179A7B}" type="presOf" srcId="{5CF053FE-A090-4323-8CC8-E9C6B2999F83}" destId="{318CCB7F-94B5-40A6-9180-1FE5CDDD14A1}" srcOrd="0" destOrd="0" presId="urn:microsoft.com/office/officeart/2005/8/layout/process1"/>
    <dgm:cxn modelId="{DF2361B1-8D7C-4265-AAE2-A1E993951E65}" type="presOf" srcId="{C674F88C-6484-4BB6-8F41-5A99F1A7C2ED}" destId="{565C32E4-52C0-430A-BF84-8D4198958227}" srcOrd="1" destOrd="0" presId="urn:microsoft.com/office/officeart/2005/8/layout/process1"/>
    <dgm:cxn modelId="{50A41DDB-C223-4078-B7EC-1ED8A8EB2075}" type="presOf" srcId="{36F26DA6-7BA3-4A09-A225-3EA205AEB5B5}" destId="{24540EB8-62AB-4D09-9878-BA49FC434688}" srcOrd="1" destOrd="0" presId="urn:microsoft.com/office/officeart/2005/8/layout/process1"/>
    <dgm:cxn modelId="{453C5EDD-05E2-4407-8F3A-A1B67EB9D34D}" type="presOf" srcId="{8A2914C7-5C1E-4B06-A163-180DF1F548D1}" destId="{AC5ABB7D-BF89-4B9A-9699-10FB957DEA17}" srcOrd="0" destOrd="0" presId="urn:microsoft.com/office/officeart/2005/8/layout/process1"/>
    <dgm:cxn modelId="{D494257C-2243-4515-A09F-AA9236D98E0A}" type="presParOf" srcId="{55081269-43E5-4C6A-BDCD-4860AA39CBBC}" destId="{2F44F8C2-B150-4A55-B239-B69D6935D96A}" srcOrd="0" destOrd="0" presId="urn:microsoft.com/office/officeart/2005/8/layout/process1"/>
    <dgm:cxn modelId="{6EB94B7C-333C-44A7-9FEE-91EC9889EAB1}" type="presParOf" srcId="{55081269-43E5-4C6A-BDCD-4860AA39CBBC}" destId="{AC5ABB7D-BF89-4B9A-9699-10FB957DEA17}" srcOrd="1" destOrd="0" presId="urn:microsoft.com/office/officeart/2005/8/layout/process1"/>
    <dgm:cxn modelId="{BDA916E2-930F-4ECC-AEF4-65AD91C834CC}" type="presParOf" srcId="{AC5ABB7D-BF89-4B9A-9699-10FB957DEA17}" destId="{9591E9CB-F95A-49A3-AB20-A32E42AAC66B}" srcOrd="0" destOrd="0" presId="urn:microsoft.com/office/officeart/2005/8/layout/process1"/>
    <dgm:cxn modelId="{323545CD-EFD0-4C42-856A-4EAD37D89C88}" type="presParOf" srcId="{55081269-43E5-4C6A-BDCD-4860AA39CBBC}" destId="{46FD2022-D799-48A2-8AB5-62B0334BAC66}" srcOrd="2" destOrd="0" presId="urn:microsoft.com/office/officeart/2005/8/layout/process1"/>
    <dgm:cxn modelId="{520FD51C-0927-41FD-B814-3BA899068654}" type="presParOf" srcId="{55081269-43E5-4C6A-BDCD-4860AA39CBBC}" destId="{FFFF7A0B-F3FA-4025-A7C7-D0405C108FD4}" srcOrd="3" destOrd="0" presId="urn:microsoft.com/office/officeart/2005/8/layout/process1"/>
    <dgm:cxn modelId="{9DA907F1-DC5C-45CD-9781-309112C506FF}" type="presParOf" srcId="{FFFF7A0B-F3FA-4025-A7C7-D0405C108FD4}" destId="{7B747E2F-ABAF-4D22-B329-FE176D465B7E}" srcOrd="0" destOrd="0" presId="urn:microsoft.com/office/officeart/2005/8/layout/process1"/>
    <dgm:cxn modelId="{7A683ECB-7395-443D-9287-E0334EE665B5}" type="presParOf" srcId="{55081269-43E5-4C6A-BDCD-4860AA39CBBC}" destId="{E7093A01-F993-4B8B-AE01-35C319F41E2F}" srcOrd="4" destOrd="0" presId="urn:microsoft.com/office/officeart/2005/8/layout/process1"/>
    <dgm:cxn modelId="{DF665ABC-3CA7-4195-BFDC-C9F598E97C37}" type="presParOf" srcId="{55081269-43E5-4C6A-BDCD-4860AA39CBBC}" destId="{3937FBDD-80B2-45D9-B68E-F7A05DA35B1D}" srcOrd="5" destOrd="0" presId="urn:microsoft.com/office/officeart/2005/8/layout/process1"/>
    <dgm:cxn modelId="{8E1F8686-5486-4A16-87A0-DC0839BA4DEB}" type="presParOf" srcId="{3937FBDD-80B2-45D9-B68E-F7A05DA35B1D}" destId="{24540EB8-62AB-4D09-9878-BA49FC434688}" srcOrd="0" destOrd="0" presId="urn:microsoft.com/office/officeart/2005/8/layout/process1"/>
    <dgm:cxn modelId="{C85D68D3-25F3-4485-B2B8-BEEAFD2CDCA1}" type="presParOf" srcId="{55081269-43E5-4C6A-BDCD-4860AA39CBBC}" destId="{0E679406-2FEF-407D-886F-5B6D00BD2890}" srcOrd="6" destOrd="0" presId="urn:microsoft.com/office/officeart/2005/8/layout/process1"/>
    <dgm:cxn modelId="{3D871080-9F95-4910-9FC5-54AFD5BAE6FC}" type="presParOf" srcId="{55081269-43E5-4C6A-BDCD-4860AA39CBBC}" destId="{4B1889F0-39C8-4E61-AAEA-22A7E51F8428}" srcOrd="7" destOrd="0" presId="urn:microsoft.com/office/officeart/2005/8/layout/process1"/>
    <dgm:cxn modelId="{BD513F7B-FEB1-4A96-9D11-BA0ECCF98A87}" type="presParOf" srcId="{4B1889F0-39C8-4E61-AAEA-22A7E51F8428}" destId="{7034B013-D4E7-4DAF-83B6-C377E2C3F3FA}" srcOrd="0" destOrd="0" presId="urn:microsoft.com/office/officeart/2005/8/layout/process1"/>
    <dgm:cxn modelId="{807D15DB-7F88-4C3A-BF75-33C1CD038A70}" type="presParOf" srcId="{55081269-43E5-4C6A-BDCD-4860AA39CBBC}" destId="{936BB3DD-19FD-4EF4-8345-0EA08E0540D9}" srcOrd="8" destOrd="0" presId="urn:microsoft.com/office/officeart/2005/8/layout/process1"/>
    <dgm:cxn modelId="{F416D20D-0C82-4CBA-8A7A-67B0EEBC41FB}" type="presParOf" srcId="{55081269-43E5-4C6A-BDCD-4860AA39CBBC}" destId="{459797FA-16DA-493E-899E-FE866F963100}" srcOrd="9" destOrd="0" presId="urn:microsoft.com/office/officeart/2005/8/layout/process1"/>
    <dgm:cxn modelId="{43D03F2E-1DAC-43B3-8DDD-F2F6715F0C40}" type="presParOf" srcId="{459797FA-16DA-493E-899E-FE866F963100}" destId="{4743CDD1-2F14-4E99-9BE6-2848F0BA9AE3}" srcOrd="0" destOrd="0" presId="urn:microsoft.com/office/officeart/2005/8/layout/process1"/>
    <dgm:cxn modelId="{C2449727-E787-4C4C-BD61-B536CEF940BB}" type="presParOf" srcId="{55081269-43E5-4C6A-BDCD-4860AA39CBBC}" destId="{B86921BA-1F48-44A0-82DE-CA2868A4923E}" srcOrd="10" destOrd="0" presId="urn:microsoft.com/office/officeart/2005/8/layout/process1"/>
    <dgm:cxn modelId="{E522E3FC-E30F-4529-92ED-8515EBCA3F45}" type="presParOf" srcId="{55081269-43E5-4C6A-BDCD-4860AA39CBBC}" destId="{DE5F4CFF-F6E3-42D1-922C-6E5A11CF9910}" srcOrd="11" destOrd="0" presId="urn:microsoft.com/office/officeart/2005/8/layout/process1"/>
    <dgm:cxn modelId="{122DCC17-31EC-46F8-AEE8-78C39F78E51A}" type="presParOf" srcId="{DE5F4CFF-F6E3-42D1-922C-6E5A11CF9910}" destId="{565C32E4-52C0-430A-BF84-8D4198958227}" srcOrd="0" destOrd="0" presId="urn:microsoft.com/office/officeart/2005/8/layout/process1"/>
    <dgm:cxn modelId="{58E57999-A39E-4001-AA4D-93DDC1409C11}" type="presParOf" srcId="{55081269-43E5-4C6A-BDCD-4860AA39CBBC}" destId="{318CCB7F-94B5-40A6-9180-1FE5CDDD14A1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EC10FB7-1BF2-450C-A7AE-4F6DDB61C3D6}" type="doc">
      <dgm:prSet loTypeId="urn:microsoft.com/office/officeart/2005/8/layout/cycle2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IN"/>
        </a:p>
      </dgm:t>
    </dgm:pt>
    <dgm:pt modelId="{0074F12C-D16B-45B9-8E6C-408D4AE9BA2B}">
      <dgm:prSet phldrT="[Text]" custT="1"/>
      <dgm:spPr/>
      <dgm:t>
        <a:bodyPr/>
        <a:lstStyle/>
        <a:p>
          <a:r>
            <a:rPr lang="en-US" sz="1050" dirty="0" smtClean="0"/>
            <a:t>HR</a:t>
          </a:r>
          <a:endParaRPr lang="en-IN" sz="1050" dirty="0"/>
        </a:p>
      </dgm:t>
    </dgm:pt>
    <dgm:pt modelId="{66B5205F-DF42-4703-BE81-EE87C05326EE}" type="parTrans" cxnId="{D4043629-F397-4F3A-A156-11E247B783FB}">
      <dgm:prSet/>
      <dgm:spPr/>
      <dgm:t>
        <a:bodyPr/>
        <a:lstStyle/>
        <a:p>
          <a:endParaRPr lang="en-IN" sz="2800"/>
        </a:p>
      </dgm:t>
    </dgm:pt>
    <dgm:pt modelId="{32594010-F609-44C9-8C88-BCB2D34FB771}" type="sibTrans" cxnId="{D4043629-F397-4F3A-A156-11E247B783FB}">
      <dgm:prSet custT="1"/>
      <dgm:spPr/>
      <dgm:t>
        <a:bodyPr/>
        <a:lstStyle/>
        <a:p>
          <a:endParaRPr lang="en-IN" sz="900"/>
        </a:p>
      </dgm:t>
    </dgm:pt>
    <dgm:pt modelId="{2F114A57-61A4-4B48-9B68-77D954CEB44A}">
      <dgm:prSet phldrT="[Text]" custT="1"/>
      <dgm:spPr/>
      <dgm:t>
        <a:bodyPr/>
        <a:lstStyle/>
        <a:p>
          <a:r>
            <a:rPr lang="en-US" sz="1100" dirty="0" smtClean="0"/>
            <a:t>IT</a:t>
          </a:r>
          <a:endParaRPr lang="en-IN" sz="1100" dirty="0"/>
        </a:p>
      </dgm:t>
    </dgm:pt>
    <dgm:pt modelId="{23DACBE7-0C64-4CC4-A444-1CFAA00EB0F0}" type="parTrans" cxnId="{058A44DE-D738-404A-9493-9CAAD4D63986}">
      <dgm:prSet/>
      <dgm:spPr/>
      <dgm:t>
        <a:bodyPr/>
        <a:lstStyle/>
        <a:p>
          <a:endParaRPr lang="en-IN" sz="2800"/>
        </a:p>
      </dgm:t>
    </dgm:pt>
    <dgm:pt modelId="{9996E861-6AAB-4020-8A21-2464A163CC0C}" type="sibTrans" cxnId="{058A44DE-D738-404A-9493-9CAAD4D63986}">
      <dgm:prSet custT="1"/>
      <dgm:spPr/>
      <dgm:t>
        <a:bodyPr/>
        <a:lstStyle/>
        <a:p>
          <a:endParaRPr lang="en-IN" sz="900"/>
        </a:p>
      </dgm:t>
    </dgm:pt>
    <dgm:pt modelId="{093A26FF-A420-43CB-9C0F-48FAE3764D3A}">
      <dgm:prSet phldrT="[Text]" custT="1"/>
      <dgm:spPr/>
      <dgm:t>
        <a:bodyPr/>
        <a:lstStyle/>
        <a:p>
          <a:r>
            <a:rPr lang="en-US" sz="1050" dirty="0" smtClean="0"/>
            <a:t>Finance</a:t>
          </a:r>
          <a:endParaRPr lang="en-IN" sz="1050" dirty="0"/>
        </a:p>
      </dgm:t>
    </dgm:pt>
    <dgm:pt modelId="{AB264207-507D-4465-82D1-43F1CACDD122}" type="parTrans" cxnId="{08B26C91-E99E-48F6-B4DD-0FD29920643C}">
      <dgm:prSet/>
      <dgm:spPr/>
      <dgm:t>
        <a:bodyPr/>
        <a:lstStyle/>
        <a:p>
          <a:endParaRPr lang="en-IN" sz="2800"/>
        </a:p>
      </dgm:t>
    </dgm:pt>
    <dgm:pt modelId="{9C768747-43B4-440F-97A2-4592D122879F}" type="sibTrans" cxnId="{08B26C91-E99E-48F6-B4DD-0FD29920643C}">
      <dgm:prSet custT="1"/>
      <dgm:spPr/>
      <dgm:t>
        <a:bodyPr/>
        <a:lstStyle/>
        <a:p>
          <a:endParaRPr lang="en-IN" sz="900"/>
        </a:p>
      </dgm:t>
    </dgm:pt>
    <dgm:pt modelId="{2B24EE44-9477-4AE4-ADA1-03406EF3E6D3}">
      <dgm:prSet phldrT="[Text]" custT="1"/>
      <dgm:spPr/>
      <dgm:t>
        <a:bodyPr/>
        <a:lstStyle/>
        <a:p>
          <a:r>
            <a:rPr lang="en-US" sz="800" dirty="0" smtClean="0"/>
            <a:t>Administration</a:t>
          </a:r>
          <a:endParaRPr lang="en-IN" sz="800" dirty="0"/>
        </a:p>
      </dgm:t>
    </dgm:pt>
    <dgm:pt modelId="{9FEB8865-EC55-4882-AB98-91B22B4BD9D1}" type="parTrans" cxnId="{2552E880-7942-48F8-AED0-28B3252611DA}">
      <dgm:prSet/>
      <dgm:spPr/>
      <dgm:t>
        <a:bodyPr/>
        <a:lstStyle/>
        <a:p>
          <a:endParaRPr lang="en-IN" sz="2800"/>
        </a:p>
      </dgm:t>
    </dgm:pt>
    <dgm:pt modelId="{488C9B3D-E885-4089-87C8-48FD967DD987}" type="sibTrans" cxnId="{2552E880-7942-48F8-AED0-28B3252611DA}">
      <dgm:prSet custT="1"/>
      <dgm:spPr/>
      <dgm:t>
        <a:bodyPr/>
        <a:lstStyle/>
        <a:p>
          <a:endParaRPr lang="en-IN" sz="900"/>
        </a:p>
      </dgm:t>
    </dgm:pt>
    <dgm:pt modelId="{1013F9D1-3835-46BD-BBCB-76F1F1484599}">
      <dgm:prSet phldrT="[Text]" custT="1"/>
      <dgm:spPr/>
      <dgm:t>
        <a:bodyPr/>
        <a:lstStyle/>
        <a:p>
          <a:r>
            <a:rPr lang="en-US" sz="1050" dirty="0" smtClean="0"/>
            <a:t>Replenishment</a:t>
          </a:r>
          <a:endParaRPr lang="en-IN" sz="1050" dirty="0"/>
        </a:p>
      </dgm:t>
    </dgm:pt>
    <dgm:pt modelId="{B0CBE006-41A7-48AB-8E20-BAD09E4D2E1A}" type="parTrans" cxnId="{4CDA31CB-A18B-4623-BDC1-71E823EA67A3}">
      <dgm:prSet/>
      <dgm:spPr/>
      <dgm:t>
        <a:bodyPr/>
        <a:lstStyle/>
        <a:p>
          <a:endParaRPr lang="en-IN"/>
        </a:p>
      </dgm:t>
    </dgm:pt>
    <dgm:pt modelId="{10634636-6CB2-483E-A015-950C3A264300}" type="sibTrans" cxnId="{4CDA31CB-A18B-4623-BDC1-71E823EA67A3}">
      <dgm:prSet/>
      <dgm:spPr/>
      <dgm:t>
        <a:bodyPr/>
        <a:lstStyle/>
        <a:p>
          <a:endParaRPr lang="en-IN"/>
        </a:p>
      </dgm:t>
    </dgm:pt>
    <dgm:pt modelId="{D475CA87-3985-46BB-A6ED-6AB3DFB2C5FC}" type="pres">
      <dgm:prSet presAssocID="{3EC10FB7-1BF2-450C-A7AE-4F6DDB61C3D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BB4534F3-27C2-4906-8548-21040921E2A9}" type="pres">
      <dgm:prSet presAssocID="{0074F12C-D16B-45B9-8E6C-408D4AE9BA2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9B468E0-229D-48F4-9071-289B26C0A20F}" type="pres">
      <dgm:prSet presAssocID="{32594010-F609-44C9-8C88-BCB2D34FB771}" presName="sibTrans" presStyleLbl="sibTrans2D1" presStyleIdx="0" presStyleCnt="5"/>
      <dgm:spPr/>
      <dgm:t>
        <a:bodyPr/>
        <a:lstStyle/>
        <a:p>
          <a:endParaRPr lang="en-IN"/>
        </a:p>
      </dgm:t>
    </dgm:pt>
    <dgm:pt modelId="{34B41119-6AC3-4A75-A82D-5EDD69EAB04C}" type="pres">
      <dgm:prSet presAssocID="{32594010-F609-44C9-8C88-BCB2D34FB771}" presName="connectorText" presStyleLbl="sibTrans2D1" presStyleIdx="0" presStyleCnt="5"/>
      <dgm:spPr/>
      <dgm:t>
        <a:bodyPr/>
        <a:lstStyle/>
        <a:p>
          <a:endParaRPr lang="en-IN"/>
        </a:p>
      </dgm:t>
    </dgm:pt>
    <dgm:pt modelId="{67DD5D96-BBFD-4CA8-9956-6C8CA6143F53}" type="pres">
      <dgm:prSet presAssocID="{1013F9D1-3835-46BD-BBCB-76F1F1484599}" presName="node" presStyleLbl="node1" presStyleIdx="1" presStyleCnt="5" custScaleX="160413" custScaleY="9676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96B06B6-AFAD-4A9D-BCED-D9F57280B627}" type="pres">
      <dgm:prSet presAssocID="{10634636-6CB2-483E-A015-950C3A264300}" presName="sibTrans" presStyleLbl="sibTrans2D1" presStyleIdx="1" presStyleCnt="5"/>
      <dgm:spPr/>
      <dgm:t>
        <a:bodyPr/>
        <a:lstStyle/>
        <a:p>
          <a:endParaRPr lang="en-IN"/>
        </a:p>
      </dgm:t>
    </dgm:pt>
    <dgm:pt modelId="{38342036-F278-4DF9-9732-B3A9306FB7FD}" type="pres">
      <dgm:prSet presAssocID="{10634636-6CB2-483E-A015-950C3A264300}" presName="connectorText" presStyleLbl="sibTrans2D1" presStyleIdx="1" presStyleCnt="5"/>
      <dgm:spPr/>
      <dgm:t>
        <a:bodyPr/>
        <a:lstStyle/>
        <a:p>
          <a:endParaRPr lang="en-IN"/>
        </a:p>
      </dgm:t>
    </dgm:pt>
    <dgm:pt modelId="{F0AD0CD2-8AC5-4C13-9A00-56D84093611F}" type="pres">
      <dgm:prSet presAssocID="{2F114A57-61A4-4B48-9B68-77D954CEB44A}" presName="node" presStyleLbl="node1" presStyleIdx="2" presStyleCnt="5" custScaleX="12949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9DF7C9D-0A3B-4D02-A317-57BDBA9BF04C}" type="pres">
      <dgm:prSet presAssocID="{9996E861-6AAB-4020-8A21-2464A163CC0C}" presName="sibTrans" presStyleLbl="sibTrans2D1" presStyleIdx="2" presStyleCnt="5"/>
      <dgm:spPr/>
      <dgm:t>
        <a:bodyPr/>
        <a:lstStyle/>
        <a:p>
          <a:endParaRPr lang="en-IN"/>
        </a:p>
      </dgm:t>
    </dgm:pt>
    <dgm:pt modelId="{069DF854-D304-448B-AD91-0BBAFEAC8951}" type="pres">
      <dgm:prSet presAssocID="{9996E861-6AAB-4020-8A21-2464A163CC0C}" presName="connectorText" presStyleLbl="sibTrans2D1" presStyleIdx="2" presStyleCnt="5"/>
      <dgm:spPr/>
      <dgm:t>
        <a:bodyPr/>
        <a:lstStyle/>
        <a:p>
          <a:endParaRPr lang="en-IN"/>
        </a:p>
      </dgm:t>
    </dgm:pt>
    <dgm:pt modelId="{A979F866-92D5-4994-83AE-3675C46B27C1}" type="pres">
      <dgm:prSet presAssocID="{093A26FF-A420-43CB-9C0F-48FAE3764D3A}" presName="node" presStyleLbl="node1" presStyleIdx="3" presStyleCnt="5" custScaleX="11055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3CC0B82-BF4A-4F7E-BE79-B4566ABCDE92}" type="pres">
      <dgm:prSet presAssocID="{9C768747-43B4-440F-97A2-4592D122879F}" presName="sibTrans" presStyleLbl="sibTrans2D1" presStyleIdx="3" presStyleCnt="5"/>
      <dgm:spPr/>
      <dgm:t>
        <a:bodyPr/>
        <a:lstStyle/>
        <a:p>
          <a:endParaRPr lang="en-IN"/>
        </a:p>
      </dgm:t>
    </dgm:pt>
    <dgm:pt modelId="{9DC9076E-F1A2-4D73-8404-B158B7BB2425}" type="pres">
      <dgm:prSet presAssocID="{9C768747-43B4-440F-97A2-4592D122879F}" presName="connectorText" presStyleLbl="sibTrans2D1" presStyleIdx="3" presStyleCnt="5"/>
      <dgm:spPr/>
      <dgm:t>
        <a:bodyPr/>
        <a:lstStyle/>
        <a:p>
          <a:endParaRPr lang="en-IN"/>
        </a:p>
      </dgm:t>
    </dgm:pt>
    <dgm:pt modelId="{28AE10B7-D4F6-4BBE-BE4C-FC4C8C61CA5C}" type="pres">
      <dgm:prSet presAssocID="{2B24EE44-9477-4AE4-ADA1-03406EF3E6D3}" presName="node" presStyleLbl="node1" presStyleIdx="4" presStyleCnt="5" custScaleX="131865" custScaleY="8403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89CD718-EEE0-436B-BF00-31E1CCF0550B}" type="pres">
      <dgm:prSet presAssocID="{488C9B3D-E885-4089-87C8-48FD967DD987}" presName="sibTrans" presStyleLbl="sibTrans2D1" presStyleIdx="4" presStyleCnt="5"/>
      <dgm:spPr/>
      <dgm:t>
        <a:bodyPr/>
        <a:lstStyle/>
        <a:p>
          <a:endParaRPr lang="en-IN"/>
        </a:p>
      </dgm:t>
    </dgm:pt>
    <dgm:pt modelId="{126380A9-9B0A-4A34-8FAC-37F83893071E}" type="pres">
      <dgm:prSet presAssocID="{488C9B3D-E885-4089-87C8-48FD967DD987}" presName="connectorText" presStyleLbl="sibTrans2D1" presStyleIdx="4" presStyleCnt="5"/>
      <dgm:spPr/>
      <dgm:t>
        <a:bodyPr/>
        <a:lstStyle/>
        <a:p>
          <a:endParaRPr lang="en-IN"/>
        </a:p>
      </dgm:t>
    </dgm:pt>
  </dgm:ptLst>
  <dgm:cxnLst>
    <dgm:cxn modelId="{5027D257-7AF1-4618-A9A1-C93EA811C38F}" type="presOf" srcId="{2F114A57-61A4-4B48-9B68-77D954CEB44A}" destId="{F0AD0CD2-8AC5-4C13-9A00-56D84093611F}" srcOrd="0" destOrd="0" presId="urn:microsoft.com/office/officeart/2005/8/layout/cycle2"/>
    <dgm:cxn modelId="{AD66C0A2-E402-4E35-A2AB-1484EECAE1F5}" type="presOf" srcId="{10634636-6CB2-483E-A015-950C3A264300}" destId="{38342036-F278-4DF9-9732-B3A9306FB7FD}" srcOrd="1" destOrd="0" presId="urn:microsoft.com/office/officeart/2005/8/layout/cycle2"/>
    <dgm:cxn modelId="{6636198D-C83B-409F-AE6E-7BE3366B7AC4}" type="presOf" srcId="{2B24EE44-9477-4AE4-ADA1-03406EF3E6D3}" destId="{28AE10B7-D4F6-4BBE-BE4C-FC4C8C61CA5C}" srcOrd="0" destOrd="0" presId="urn:microsoft.com/office/officeart/2005/8/layout/cycle2"/>
    <dgm:cxn modelId="{BDFE60DF-018F-435A-A22D-DD10A8839D24}" type="presOf" srcId="{488C9B3D-E885-4089-87C8-48FD967DD987}" destId="{A89CD718-EEE0-436B-BF00-31E1CCF0550B}" srcOrd="0" destOrd="0" presId="urn:microsoft.com/office/officeart/2005/8/layout/cycle2"/>
    <dgm:cxn modelId="{AEEE15C0-5384-43B7-BF3E-3081C2D9B184}" type="presOf" srcId="{488C9B3D-E885-4089-87C8-48FD967DD987}" destId="{126380A9-9B0A-4A34-8FAC-37F83893071E}" srcOrd="1" destOrd="0" presId="urn:microsoft.com/office/officeart/2005/8/layout/cycle2"/>
    <dgm:cxn modelId="{FB8C5B5E-E127-40C6-AB1E-E30B8E273DBE}" type="presOf" srcId="{9C768747-43B4-440F-97A2-4592D122879F}" destId="{E3CC0B82-BF4A-4F7E-BE79-B4566ABCDE92}" srcOrd="0" destOrd="0" presId="urn:microsoft.com/office/officeart/2005/8/layout/cycle2"/>
    <dgm:cxn modelId="{E386791F-D369-4710-AFAB-F480A52742F0}" type="presOf" srcId="{1013F9D1-3835-46BD-BBCB-76F1F1484599}" destId="{67DD5D96-BBFD-4CA8-9956-6C8CA6143F53}" srcOrd="0" destOrd="0" presId="urn:microsoft.com/office/officeart/2005/8/layout/cycle2"/>
    <dgm:cxn modelId="{D5ED9A85-CEF6-4366-B8E1-42C11CCD64AC}" type="presOf" srcId="{32594010-F609-44C9-8C88-BCB2D34FB771}" destId="{59B468E0-229D-48F4-9071-289B26C0A20F}" srcOrd="0" destOrd="0" presId="urn:microsoft.com/office/officeart/2005/8/layout/cycle2"/>
    <dgm:cxn modelId="{3EABDF66-DF06-49F6-B058-E3ECD2BD4D47}" type="presOf" srcId="{093A26FF-A420-43CB-9C0F-48FAE3764D3A}" destId="{A979F866-92D5-4994-83AE-3675C46B27C1}" srcOrd="0" destOrd="0" presId="urn:microsoft.com/office/officeart/2005/8/layout/cycle2"/>
    <dgm:cxn modelId="{D4043629-F397-4F3A-A156-11E247B783FB}" srcId="{3EC10FB7-1BF2-450C-A7AE-4F6DDB61C3D6}" destId="{0074F12C-D16B-45B9-8E6C-408D4AE9BA2B}" srcOrd="0" destOrd="0" parTransId="{66B5205F-DF42-4703-BE81-EE87C05326EE}" sibTransId="{32594010-F609-44C9-8C88-BCB2D34FB771}"/>
    <dgm:cxn modelId="{A9A6938C-2564-4B89-95D9-204A327D164F}" type="presOf" srcId="{0074F12C-D16B-45B9-8E6C-408D4AE9BA2B}" destId="{BB4534F3-27C2-4906-8548-21040921E2A9}" srcOrd="0" destOrd="0" presId="urn:microsoft.com/office/officeart/2005/8/layout/cycle2"/>
    <dgm:cxn modelId="{08B26C91-E99E-48F6-B4DD-0FD29920643C}" srcId="{3EC10FB7-1BF2-450C-A7AE-4F6DDB61C3D6}" destId="{093A26FF-A420-43CB-9C0F-48FAE3764D3A}" srcOrd="3" destOrd="0" parTransId="{AB264207-507D-4465-82D1-43F1CACDD122}" sibTransId="{9C768747-43B4-440F-97A2-4592D122879F}"/>
    <dgm:cxn modelId="{C9FFF6EE-60F1-4FB3-A45D-FB66C916E8F9}" type="presOf" srcId="{3EC10FB7-1BF2-450C-A7AE-4F6DDB61C3D6}" destId="{D475CA87-3985-46BB-A6ED-6AB3DFB2C5FC}" srcOrd="0" destOrd="0" presId="urn:microsoft.com/office/officeart/2005/8/layout/cycle2"/>
    <dgm:cxn modelId="{EFB18BAD-34D4-4AFC-B011-2E8C8745A402}" type="presOf" srcId="{9996E861-6AAB-4020-8A21-2464A163CC0C}" destId="{069DF854-D304-448B-AD91-0BBAFEAC8951}" srcOrd="1" destOrd="0" presId="urn:microsoft.com/office/officeart/2005/8/layout/cycle2"/>
    <dgm:cxn modelId="{4CDA31CB-A18B-4623-BDC1-71E823EA67A3}" srcId="{3EC10FB7-1BF2-450C-A7AE-4F6DDB61C3D6}" destId="{1013F9D1-3835-46BD-BBCB-76F1F1484599}" srcOrd="1" destOrd="0" parTransId="{B0CBE006-41A7-48AB-8E20-BAD09E4D2E1A}" sibTransId="{10634636-6CB2-483E-A015-950C3A264300}"/>
    <dgm:cxn modelId="{3471ADA7-B2F9-4634-8EF8-20E04E32EC8D}" type="presOf" srcId="{32594010-F609-44C9-8C88-BCB2D34FB771}" destId="{34B41119-6AC3-4A75-A82D-5EDD69EAB04C}" srcOrd="1" destOrd="0" presId="urn:microsoft.com/office/officeart/2005/8/layout/cycle2"/>
    <dgm:cxn modelId="{9A928655-7906-4C55-8B35-9DDADAA46514}" type="presOf" srcId="{9C768747-43B4-440F-97A2-4592D122879F}" destId="{9DC9076E-F1A2-4D73-8404-B158B7BB2425}" srcOrd="1" destOrd="0" presId="urn:microsoft.com/office/officeart/2005/8/layout/cycle2"/>
    <dgm:cxn modelId="{C33393AF-C241-4B1C-9BC3-FD1F52D40231}" type="presOf" srcId="{9996E861-6AAB-4020-8A21-2464A163CC0C}" destId="{69DF7C9D-0A3B-4D02-A317-57BDBA9BF04C}" srcOrd="0" destOrd="0" presId="urn:microsoft.com/office/officeart/2005/8/layout/cycle2"/>
    <dgm:cxn modelId="{058A44DE-D738-404A-9493-9CAAD4D63986}" srcId="{3EC10FB7-1BF2-450C-A7AE-4F6DDB61C3D6}" destId="{2F114A57-61A4-4B48-9B68-77D954CEB44A}" srcOrd="2" destOrd="0" parTransId="{23DACBE7-0C64-4CC4-A444-1CFAA00EB0F0}" sibTransId="{9996E861-6AAB-4020-8A21-2464A163CC0C}"/>
    <dgm:cxn modelId="{2552E880-7942-48F8-AED0-28B3252611DA}" srcId="{3EC10FB7-1BF2-450C-A7AE-4F6DDB61C3D6}" destId="{2B24EE44-9477-4AE4-ADA1-03406EF3E6D3}" srcOrd="4" destOrd="0" parTransId="{9FEB8865-EC55-4882-AB98-91B22B4BD9D1}" sibTransId="{488C9B3D-E885-4089-87C8-48FD967DD987}"/>
    <dgm:cxn modelId="{ED617D4E-A18F-4B78-96DA-C53FC9BCC366}" type="presOf" srcId="{10634636-6CB2-483E-A015-950C3A264300}" destId="{096B06B6-AFAD-4A9D-BCED-D9F57280B627}" srcOrd="0" destOrd="0" presId="urn:microsoft.com/office/officeart/2005/8/layout/cycle2"/>
    <dgm:cxn modelId="{756F9EF4-1102-4629-97B9-BB3DE2C5BF59}" type="presParOf" srcId="{D475CA87-3985-46BB-A6ED-6AB3DFB2C5FC}" destId="{BB4534F3-27C2-4906-8548-21040921E2A9}" srcOrd="0" destOrd="0" presId="urn:microsoft.com/office/officeart/2005/8/layout/cycle2"/>
    <dgm:cxn modelId="{D28D08DE-166C-477A-9037-E4AA4A34C252}" type="presParOf" srcId="{D475CA87-3985-46BB-A6ED-6AB3DFB2C5FC}" destId="{59B468E0-229D-48F4-9071-289B26C0A20F}" srcOrd="1" destOrd="0" presId="urn:microsoft.com/office/officeart/2005/8/layout/cycle2"/>
    <dgm:cxn modelId="{F52B23C1-4984-4869-8296-3AF62E336687}" type="presParOf" srcId="{59B468E0-229D-48F4-9071-289B26C0A20F}" destId="{34B41119-6AC3-4A75-A82D-5EDD69EAB04C}" srcOrd="0" destOrd="0" presId="urn:microsoft.com/office/officeart/2005/8/layout/cycle2"/>
    <dgm:cxn modelId="{6833093A-9081-44F6-8933-544CEC0633B6}" type="presParOf" srcId="{D475CA87-3985-46BB-A6ED-6AB3DFB2C5FC}" destId="{67DD5D96-BBFD-4CA8-9956-6C8CA6143F53}" srcOrd="2" destOrd="0" presId="urn:microsoft.com/office/officeart/2005/8/layout/cycle2"/>
    <dgm:cxn modelId="{5F67E540-53C2-420F-81ED-7D1F2ECF7865}" type="presParOf" srcId="{D475CA87-3985-46BB-A6ED-6AB3DFB2C5FC}" destId="{096B06B6-AFAD-4A9D-BCED-D9F57280B627}" srcOrd="3" destOrd="0" presId="urn:microsoft.com/office/officeart/2005/8/layout/cycle2"/>
    <dgm:cxn modelId="{4C984FED-42B0-456C-97E4-FB171EDEAA21}" type="presParOf" srcId="{096B06B6-AFAD-4A9D-BCED-D9F57280B627}" destId="{38342036-F278-4DF9-9732-B3A9306FB7FD}" srcOrd="0" destOrd="0" presId="urn:microsoft.com/office/officeart/2005/8/layout/cycle2"/>
    <dgm:cxn modelId="{E28425C5-13FD-4ADD-A37F-452DD77F8B61}" type="presParOf" srcId="{D475CA87-3985-46BB-A6ED-6AB3DFB2C5FC}" destId="{F0AD0CD2-8AC5-4C13-9A00-56D84093611F}" srcOrd="4" destOrd="0" presId="urn:microsoft.com/office/officeart/2005/8/layout/cycle2"/>
    <dgm:cxn modelId="{8D3B5999-2A23-4D34-9A9E-80D8E5D6E356}" type="presParOf" srcId="{D475CA87-3985-46BB-A6ED-6AB3DFB2C5FC}" destId="{69DF7C9D-0A3B-4D02-A317-57BDBA9BF04C}" srcOrd="5" destOrd="0" presId="urn:microsoft.com/office/officeart/2005/8/layout/cycle2"/>
    <dgm:cxn modelId="{D6720929-3ECD-4C69-B2C4-2CF7CA549410}" type="presParOf" srcId="{69DF7C9D-0A3B-4D02-A317-57BDBA9BF04C}" destId="{069DF854-D304-448B-AD91-0BBAFEAC8951}" srcOrd="0" destOrd="0" presId="urn:microsoft.com/office/officeart/2005/8/layout/cycle2"/>
    <dgm:cxn modelId="{F698B883-56A7-43A7-B7D6-3C7BAD102A25}" type="presParOf" srcId="{D475CA87-3985-46BB-A6ED-6AB3DFB2C5FC}" destId="{A979F866-92D5-4994-83AE-3675C46B27C1}" srcOrd="6" destOrd="0" presId="urn:microsoft.com/office/officeart/2005/8/layout/cycle2"/>
    <dgm:cxn modelId="{5130A2D4-ADCE-4B75-8084-5147CA34EC56}" type="presParOf" srcId="{D475CA87-3985-46BB-A6ED-6AB3DFB2C5FC}" destId="{E3CC0B82-BF4A-4F7E-BE79-B4566ABCDE92}" srcOrd="7" destOrd="0" presId="urn:microsoft.com/office/officeart/2005/8/layout/cycle2"/>
    <dgm:cxn modelId="{862773FC-166E-401B-A3FB-A92543B4C732}" type="presParOf" srcId="{E3CC0B82-BF4A-4F7E-BE79-B4566ABCDE92}" destId="{9DC9076E-F1A2-4D73-8404-B158B7BB2425}" srcOrd="0" destOrd="0" presId="urn:microsoft.com/office/officeart/2005/8/layout/cycle2"/>
    <dgm:cxn modelId="{EBB00B6D-28EE-44B3-BEFB-924E07F179ED}" type="presParOf" srcId="{D475CA87-3985-46BB-A6ED-6AB3DFB2C5FC}" destId="{28AE10B7-D4F6-4BBE-BE4C-FC4C8C61CA5C}" srcOrd="8" destOrd="0" presId="urn:microsoft.com/office/officeart/2005/8/layout/cycle2"/>
    <dgm:cxn modelId="{95CC2D33-C6B3-48F4-B5CE-6C85D210B3C2}" type="presParOf" srcId="{D475CA87-3985-46BB-A6ED-6AB3DFB2C5FC}" destId="{A89CD718-EEE0-436B-BF00-31E1CCF0550B}" srcOrd="9" destOrd="0" presId="urn:microsoft.com/office/officeart/2005/8/layout/cycle2"/>
    <dgm:cxn modelId="{58EB52B2-9367-4385-A510-AEF470A212A5}" type="presParOf" srcId="{A89CD718-EEE0-436B-BF00-31E1CCF0550B}" destId="{126380A9-9B0A-4A34-8FAC-37F83893071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5B4BECF-B5D2-4D26-ADB2-79B247672D48}" type="doc">
      <dgm:prSet loTypeId="urn:microsoft.com/office/officeart/2005/8/layout/list1" loCatId="list" qsTypeId="urn:microsoft.com/office/officeart/2005/8/quickstyle/simple1#53" qsCatId="simple" csTypeId="urn:microsoft.com/office/officeart/2005/8/colors/accent1_2#53" csCatId="accent1" phldr="1"/>
      <dgm:spPr/>
      <dgm:t>
        <a:bodyPr/>
        <a:lstStyle/>
        <a:p>
          <a:endParaRPr lang="en-US"/>
        </a:p>
      </dgm:t>
    </dgm:pt>
    <dgm:pt modelId="{A89CC618-C07B-4ED8-BDA8-E6D67E5AA29D}">
      <dgm:prSet phldrT="[Text]"/>
      <dgm:spPr/>
      <dgm:t>
        <a:bodyPr/>
        <a:lstStyle/>
        <a:p>
          <a:r>
            <a:rPr lang="en-US" dirty="0"/>
            <a:t>Long-range planning</a:t>
          </a:r>
        </a:p>
      </dgm:t>
    </dgm:pt>
    <dgm:pt modelId="{577CF309-78E1-4F18-8743-47BD50FC6D9D}" type="parTrans" cxnId="{3B100207-031C-4DDE-96AE-E022D01B131C}">
      <dgm:prSet/>
      <dgm:spPr/>
      <dgm:t>
        <a:bodyPr/>
        <a:lstStyle/>
        <a:p>
          <a:endParaRPr lang="en-US"/>
        </a:p>
      </dgm:t>
    </dgm:pt>
    <dgm:pt modelId="{BF7BCEAB-E6F5-41EC-8313-63CE39CA1A18}" type="sibTrans" cxnId="{3B100207-031C-4DDE-96AE-E022D01B131C}">
      <dgm:prSet/>
      <dgm:spPr/>
      <dgm:t>
        <a:bodyPr/>
        <a:lstStyle/>
        <a:p>
          <a:endParaRPr lang="en-US"/>
        </a:p>
      </dgm:t>
    </dgm:pt>
    <dgm:pt modelId="{B40554B4-2CE2-4A6A-86B6-BEDCA04FBE51}">
      <dgm:prSet phldrT="[Text]"/>
      <dgm:spPr/>
      <dgm:t>
        <a:bodyPr/>
        <a:lstStyle/>
        <a:p>
          <a:r>
            <a:rPr lang="en-US" dirty="0"/>
            <a:t>Planning focusing on a horizon greater than </a:t>
          </a:r>
          <a:r>
            <a:rPr lang="en-US" dirty="0">
              <a:solidFill>
                <a:srgbClr val="FF0000"/>
              </a:solidFill>
            </a:rPr>
            <a:t>one year</a:t>
          </a:r>
        </a:p>
      </dgm:t>
    </dgm:pt>
    <dgm:pt modelId="{CED02AA0-BD99-4541-97B8-C7FFB043E9EF}" type="parTrans" cxnId="{854A1329-CEB8-4B7A-8207-084AB0FB3793}">
      <dgm:prSet/>
      <dgm:spPr/>
      <dgm:t>
        <a:bodyPr/>
        <a:lstStyle/>
        <a:p>
          <a:endParaRPr lang="en-US"/>
        </a:p>
      </dgm:t>
    </dgm:pt>
    <dgm:pt modelId="{96AF6F0D-B6A6-40C7-B39C-702668732612}" type="sibTrans" cxnId="{854A1329-CEB8-4B7A-8207-084AB0FB3793}">
      <dgm:prSet/>
      <dgm:spPr/>
      <dgm:t>
        <a:bodyPr/>
        <a:lstStyle/>
        <a:p>
          <a:endParaRPr lang="en-US"/>
        </a:p>
      </dgm:t>
    </dgm:pt>
    <dgm:pt modelId="{3A5C9216-8196-456A-868F-5AFB016E9EDD}">
      <dgm:prSet phldrT="[Text]"/>
      <dgm:spPr/>
      <dgm:t>
        <a:bodyPr/>
        <a:lstStyle/>
        <a:p>
          <a:r>
            <a:rPr lang="en-US" b="0" dirty="0"/>
            <a:t>Intermediate-range planning</a:t>
          </a:r>
        </a:p>
      </dgm:t>
    </dgm:pt>
    <dgm:pt modelId="{BEB00C22-A946-491A-A564-E4C2414ED96F}" type="parTrans" cxnId="{0916729F-559F-4F2A-A52C-B1C1F1AF6FD2}">
      <dgm:prSet/>
      <dgm:spPr/>
      <dgm:t>
        <a:bodyPr/>
        <a:lstStyle/>
        <a:p>
          <a:endParaRPr lang="en-US"/>
        </a:p>
      </dgm:t>
    </dgm:pt>
    <dgm:pt modelId="{A9BD0511-F646-4187-85A4-3FA79EDA217E}" type="sibTrans" cxnId="{0916729F-559F-4F2A-A52C-B1C1F1AF6FD2}">
      <dgm:prSet/>
      <dgm:spPr/>
      <dgm:t>
        <a:bodyPr/>
        <a:lstStyle/>
        <a:p>
          <a:endParaRPr lang="en-US"/>
        </a:p>
      </dgm:t>
    </dgm:pt>
    <dgm:pt modelId="{59F89A84-756A-414D-9DE3-241D23AEBBF3}">
      <dgm:prSet phldrT="[Text]"/>
      <dgm:spPr/>
      <dgm:t>
        <a:bodyPr/>
        <a:lstStyle/>
        <a:p>
          <a:r>
            <a:rPr lang="en-US" dirty="0"/>
            <a:t>Planning focusing on a period from </a:t>
          </a:r>
          <a:r>
            <a:rPr lang="en-US" dirty="0">
              <a:solidFill>
                <a:srgbClr val="FF0000"/>
              </a:solidFill>
            </a:rPr>
            <a:t>3 to 18 months</a:t>
          </a:r>
          <a:endParaRPr lang="en-US" b="0" dirty="0">
            <a:solidFill>
              <a:srgbClr val="FF0000"/>
            </a:solidFill>
          </a:endParaRPr>
        </a:p>
      </dgm:t>
    </dgm:pt>
    <dgm:pt modelId="{D41A2AFE-B17F-4203-8F9F-3C37D796636F}" type="parTrans" cxnId="{1706B13D-C8F6-48DD-97C9-D7DE18396C8C}">
      <dgm:prSet/>
      <dgm:spPr/>
      <dgm:t>
        <a:bodyPr/>
        <a:lstStyle/>
        <a:p>
          <a:endParaRPr lang="en-US"/>
        </a:p>
      </dgm:t>
    </dgm:pt>
    <dgm:pt modelId="{BA249786-EB20-4458-BC20-E6F9601981D3}" type="sibTrans" cxnId="{1706B13D-C8F6-48DD-97C9-D7DE18396C8C}">
      <dgm:prSet/>
      <dgm:spPr/>
      <dgm:t>
        <a:bodyPr/>
        <a:lstStyle/>
        <a:p>
          <a:endParaRPr lang="en-US"/>
        </a:p>
      </dgm:t>
    </dgm:pt>
    <dgm:pt modelId="{38121931-F213-464F-8EFD-7297288D4F8B}">
      <dgm:prSet phldrT="[Text]"/>
      <dgm:spPr/>
      <dgm:t>
        <a:bodyPr/>
        <a:lstStyle/>
        <a:p>
          <a:r>
            <a:rPr lang="en-US" b="0" dirty="0"/>
            <a:t>Short-range planning</a:t>
          </a:r>
        </a:p>
      </dgm:t>
    </dgm:pt>
    <dgm:pt modelId="{2A31AC6E-D928-42A4-B1D4-28F99D3F4731}" type="parTrans" cxnId="{E57AC900-CE27-413D-867F-DF8106D3A9CA}">
      <dgm:prSet/>
      <dgm:spPr/>
      <dgm:t>
        <a:bodyPr/>
        <a:lstStyle/>
        <a:p>
          <a:endParaRPr lang="en-US"/>
        </a:p>
      </dgm:t>
    </dgm:pt>
    <dgm:pt modelId="{3F1D0E5B-D69E-465D-8E4A-59F4E90BA15F}" type="sibTrans" cxnId="{E57AC900-CE27-413D-867F-DF8106D3A9CA}">
      <dgm:prSet/>
      <dgm:spPr/>
      <dgm:t>
        <a:bodyPr/>
        <a:lstStyle/>
        <a:p>
          <a:endParaRPr lang="en-US"/>
        </a:p>
      </dgm:t>
    </dgm:pt>
    <dgm:pt modelId="{0E254924-4376-40EE-A0F5-6929AC4C8E5A}">
      <dgm:prSet phldrT="[Text]"/>
      <dgm:spPr/>
      <dgm:t>
        <a:bodyPr/>
        <a:lstStyle/>
        <a:p>
          <a:r>
            <a:rPr lang="en-US" dirty="0"/>
            <a:t>Planning covering a period from </a:t>
          </a:r>
          <a:r>
            <a:rPr lang="en-US" dirty="0">
              <a:solidFill>
                <a:srgbClr val="FF0000"/>
              </a:solidFill>
            </a:rPr>
            <a:t>1 day to 6 months</a:t>
          </a:r>
          <a:endParaRPr lang="en-US" b="0" dirty="0">
            <a:solidFill>
              <a:srgbClr val="FF0000"/>
            </a:solidFill>
          </a:endParaRPr>
        </a:p>
      </dgm:t>
    </dgm:pt>
    <dgm:pt modelId="{3D958403-6CA6-4BD8-97DE-00686EF29BCD}" type="parTrans" cxnId="{1E68C41C-5D0E-43D8-B975-6CE3BAC20292}">
      <dgm:prSet/>
      <dgm:spPr/>
      <dgm:t>
        <a:bodyPr/>
        <a:lstStyle/>
        <a:p>
          <a:endParaRPr lang="en-US"/>
        </a:p>
      </dgm:t>
    </dgm:pt>
    <dgm:pt modelId="{BC737850-1C51-4F39-9FB3-DB40037EF6BD}" type="sibTrans" cxnId="{1E68C41C-5D0E-43D8-B975-6CE3BAC20292}">
      <dgm:prSet/>
      <dgm:spPr/>
      <dgm:t>
        <a:bodyPr/>
        <a:lstStyle/>
        <a:p>
          <a:endParaRPr lang="en-US"/>
        </a:p>
      </dgm:t>
    </dgm:pt>
    <dgm:pt modelId="{765C7FF1-5134-4B6D-995D-80C79BBCA33C}">
      <dgm:prSet phldrT="[Text]"/>
      <dgm:spPr/>
      <dgm:t>
        <a:bodyPr/>
        <a:lstStyle/>
        <a:p>
          <a:r>
            <a:rPr lang="en-US" dirty="0"/>
            <a:t>Usually performed annually</a:t>
          </a:r>
        </a:p>
      </dgm:t>
    </dgm:pt>
    <dgm:pt modelId="{DBC5029C-525F-4F8F-873E-D53CD14EF68F}" type="parTrans" cxnId="{A576588B-74A0-452F-BE45-AE082366C467}">
      <dgm:prSet/>
      <dgm:spPr/>
      <dgm:t>
        <a:bodyPr/>
        <a:lstStyle/>
        <a:p>
          <a:endParaRPr lang="en-US"/>
        </a:p>
      </dgm:t>
    </dgm:pt>
    <dgm:pt modelId="{5E6916C1-2A98-4BED-9EAC-DB4BBEF393CE}" type="sibTrans" cxnId="{A576588B-74A0-452F-BE45-AE082366C467}">
      <dgm:prSet/>
      <dgm:spPr/>
      <dgm:t>
        <a:bodyPr/>
        <a:lstStyle/>
        <a:p>
          <a:endParaRPr lang="en-US"/>
        </a:p>
      </dgm:t>
    </dgm:pt>
    <dgm:pt modelId="{008CFE48-E105-4876-97F6-C6E3056D5C83}">
      <dgm:prSet phldrT="[Text]"/>
      <dgm:spPr/>
      <dgm:t>
        <a:bodyPr/>
        <a:lstStyle/>
        <a:p>
          <a:r>
            <a:rPr lang="en-US" dirty="0"/>
            <a:t>Time increments are weekly, monthly, or quarterly</a:t>
          </a:r>
          <a:endParaRPr lang="en-US" b="0" dirty="0"/>
        </a:p>
      </dgm:t>
    </dgm:pt>
    <dgm:pt modelId="{8416A5BA-5074-4A70-AF00-6C5B2F0D244D}" type="parTrans" cxnId="{F1CF10D8-2C33-4FA7-A9B0-239AB5273034}">
      <dgm:prSet/>
      <dgm:spPr/>
      <dgm:t>
        <a:bodyPr/>
        <a:lstStyle/>
        <a:p>
          <a:endParaRPr lang="en-US"/>
        </a:p>
      </dgm:t>
    </dgm:pt>
    <dgm:pt modelId="{176ABCC3-59D2-4BAC-8102-EB6286E6B98E}" type="sibTrans" cxnId="{F1CF10D8-2C33-4FA7-A9B0-239AB5273034}">
      <dgm:prSet/>
      <dgm:spPr/>
      <dgm:t>
        <a:bodyPr/>
        <a:lstStyle/>
        <a:p>
          <a:endParaRPr lang="en-US"/>
        </a:p>
      </dgm:t>
    </dgm:pt>
    <dgm:pt modelId="{4493EA6E-13B3-42BC-94CD-6ED710D953AB}">
      <dgm:prSet phldrT="[Text]"/>
      <dgm:spPr/>
      <dgm:t>
        <a:bodyPr/>
        <a:lstStyle/>
        <a:p>
          <a:r>
            <a:rPr lang="en-US" dirty="0"/>
            <a:t>Daily or weekly time increments</a:t>
          </a:r>
          <a:endParaRPr lang="en-US" b="0" dirty="0"/>
        </a:p>
      </dgm:t>
    </dgm:pt>
    <dgm:pt modelId="{2B2A766C-49F9-4700-B341-3340D43B45DA}" type="parTrans" cxnId="{52E5EC83-A32C-49CD-B378-D36F8D3A87BC}">
      <dgm:prSet/>
      <dgm:spPr/>
      <dgm:t>
        <a:bodyPr/>
        <a:lstStyle/>
        <a:p>
          <a:endParaRPr lang="en-US"/>
        </a:p>
      </dgm:t>
    </dgm:pt>
    <dgm:pt modelId="{EE87AA90-3C9E-43A7-A727-AABBE07CEC65}" type="sibTrans" cxnId="{52E5EC83-A32C-49CD-B378-D36F8D3A87BC}">
      <dgm:prSet/>
      <dgm:spPr/>
      <dgm:t>
        <a:bodyPr/>
        <a:lstStyle/>
        <a:p>
          <a:endParaRPr lang="en-US"/>
        </a:p>
      </dgm:t>
    </dgm:pt>
    <dgm:pt modelId="{1044308B-00F1-41F5-8051-D7F1BD2E1D3B}" type="pres">
      <dgm:prSet presAssocID="{05B4BECF-B5D2-4D26-ADB2-79B247672D4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0B80F9B9-657D-4A0B-BEB5-D7507731C75F}" type="pres">
      <dgm:prSet presAssocID="{A89CC618-C07B-4ED8-BDA8-E6D67E5AA29D}" presName="parentLin" presStyleCnt="0"/>
      <dgm:spPr/>
    </dgm:pt>
    <dgm:pt modelId="{43BEFBBF-1AB8-4B25-8F95-6E25AC4BCEB9}" type="pres">
      <dgm:prSet presAssocID="{A89CC618-C07B-4ED8-BDA8-E6D67E5AA29D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C2B55569-3B92-4437-BF02-CED90D6BBBBA}" type="pres">
      <dgm:prSet presAssocID="{A89CC618-C07B-4ED8-BDA8-E6D67E5AA29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F54E049-A038-4B34-83D0-AA0E18BCCF78}" type="pres">
      <dgm:prSet presAssocID="{A89CC618-C07B-4ED8-BDA8-E6D67E5AA29D}" presName="negativeSpace" presStyleCnt="0"/>
      <dgm:spPr/>
    </dgm:pt>
    <dgm:pt modelId="{4115ED3B-0177-4731-811F-97E6880A4B7F}" type="pres">
      <dgm:prSet presAssocID="{A89CC618-C07B-4ED8-BDA8-E6D67E5AA29D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90D24F7-1E98-434F-9031-D155F34989D0}" type="pres">
      <dgm:prSet presAssocID="{BF7BCEAB-E6F5-41EC-8313-63CE39CA1A18}" presName="spaceBetweenRectangles" presStyleCnt="0"/>
      <dgm:spPr/>
    </dgm:pt>
    <dgm:pt modelId="{BD5E05ED-13F8-4EF8-AD0A-70B173A4B5E7}" type="pres">
      <dgm:prSet presAssocID="{3A5C9216-8196-456A-868F-5AFB016E9EDD}" presName="parentLin" presStyleCnt="0"/>
      <dgm:spPr/>
    </dgm:pt>
    <dgm:pt modelId="{4B513A08-94A9-46C7-9ACA-894697743385}" type="pres">
      <dgm:prSet presAssocID="{3A5C9216-8196-456A-868F-5AFB016E9EDD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0715486C-20B6-4920-8BEE-70E458841108}" type="pres">
      <dgm:prSet presAssocID="{3A5C9216-8196-456A-868F-5AFB016E9ED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F313AE7-0D64-4B25-81C9-18B967D437D6}" type="pres">
      <dgm:prSet presAssocID="{3A5C9216-8196-456A-868F-5AFB016E9EDD}" presName="negativeSpace" presStyleCnt="0"/>
      <dgm:spPr/>
    </dgm:pt>
    <dgm:pt modelId="{6251CC9B-8F2D-421B-AD8E-9A03EB0D1CDC}" type="pres">
      <dgm:prSet presAssocID="{3A5C9216-8196-456A-868F-5AFB016E9EDD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7B4F4AC-7AAF-40D4-BB9C-9A0A8CA63EBF}" type="pres">
      <dgm:prSet presAssocID="{A9BD0511-F646-4187-85A4-3FA79EDA217E}" presName="spaceBetweenRectangles" presStyleCnt="0"/>
      <dgm:spPr/>
    </dgm:pt>
    <dgm:pt modelId="{8B853C52-A09B-40D1-B48C-E4400F0FA0A6}" type="pres">
      <dgm:prSet presAssocID="{38121931-F213-464F-8EFD-7297288D4F8B}" presName="parentLin" presStyleCnt="0"/>
      <dgm:spPr/>
    </dgm:pt>
    <dgm:pt modelId="{F48D2A79-5BE7-41B0-A154-DAB4483330EB}" type="pres">
      <dgm:prSet presAssocID="{38121931-F213-464F-8EFD-7297288D4F8B}" presName="parentLeftMargin" presStyleLbl="node1" presStyleIdx="1" presStyleCnt="3"/>
      <dgm:spPr/>
      <dgm:t>
        <a:bodyPr/>
        <a:lstStyle/>
        <a:p>
          <a:endParaRPr lang="en-IN"/>
        </a:p>
      </dgm:t>
    </dgm:pt>
    <dgm:pt modelId="{9B95A2E8-0BD5-464E-A436-395C0EEE934D}" type="pres">
      <dgm:prSet presAssocID="{38121931-F213-464F-8EFD-7297288D4F8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B77AFFA-09B0-4ED1-B10D-00E7B18B3BA4}" type="pres">
      <dgm:prSet presAssocID="{38121931-F213-464F-8EFD-7297288D4F8B}" presName="negativeSpace" presStyleCnt="0"/>
      <dgm:spPr/>
    </dgm:pt>
    <dgm:pt modelId="{CC283768-76C6-4763-BB36-70CD3976E818}" type="pres">
      <dgm:prSet presAssocID="{38121931-F213-464F-8EFD-7297288D4F8B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30C75CA0-49F5-43A4-9B5C-A86B131A8DFF}" type="presOf" srcId="{3A5C9216-8196-456A-868F-5AFB016E9EDD}" destId="{4B513A08-94A9-46C7-9ACA-894697743385}" srcOrd="0" destOrd="0" presId="urn:microsoft.com/office/officeart/2005/8/layout/list1"/>
    <dgm:cxn modelId="{94CD123A-2823-4ADE-A0B8-F010E5A39D1D}" type="presOf" srcId="{A89CC618-C07B-4ED8-BDA8-E6D67E5AA29D}" destId="{43BEFBBF-1AB8-4B25-8F95-6E25AC4BCEB9}" srcOrd="0" destOrd="0" presId="urn:microsoft.com/office/officeart/2005/8/layout/list1"/>
    <dgm:cxn modelId="{142BA5C0-1ACF-4139-BDA2-CF6F1DA3FFFC}" type="presOf" srcId="{59F89A84-756A-414D-9DE3-241D23AEBBF3}" destId="{6251CC9B-8F2D-421B-AD8E-9A03EB0D1CDC}" srcOrd="0" destOrd="0" presId="urn:microsoft.com/office/officeart/2005/8/layout/list1"/>
    <dgm:cxn modelId="{52E5EC83-A32C-49CD-B378-D36F8D3A87BC}" srcId="{38121931-F213-464F-8EFD-7297288D4F8B}" destId="{4493EA6E-13B3-42BC-94CD-6ED710D953AB}" srcOrd="1" destOrd="0" parTransId="{2B2A766C-49F9-4700-B341-3340D43B45DA}" sibTransId="{EE87AA90-3C9E-43A7-A727-AABBE07CEC65}"/>
    <dgm:cxn modelId="{80B9EE26-96BF-4491-8774-58770BD742FF}" type="presOf" srcId="{38121931-F213-464F-8EFD-7297288D4F8B}" destId="{F48D2A79-5BE7-41B0-A154-DAB4483330EB}" srcOrd="0" destOrd="0" presId="urn:microsoft.com/office/officeart/2005/8/layout/list1"/>
    <dgm:cxn modelId="{854A1329-CEB8-4B7A-8207-084AB0FB3793}" srcId="{A89CC618-C07B-4ED8-BDA8-E6D67E5AA29D}" destId="{B40554B4-2CE2-4A6A-86B6-BEDCA04FBE51}" srcOrd="0" destOrd="0" parTransId="{CED02AA0-BD99-4541-97B8-C7FFB043E9EF}" sibTransId="{96AF6F0D-B6A6-40C7-B39C-702668732612}"/>
    <dgm:cxn modelId="{63B03AD8-2444-4A36-87FE-7F067A8485CF}" type="presOf" srcId="{B40554B4-2CE2-4A6A-86B6-BEDCA04FBE51}" destId="{4115ED3B-0177-4731-811F-97E6880A4B7F}" srcOrd="0" destOrd="0" presId="urn:microsoft.com/office/officeart/2005/8/layout/list1"/>
    <dgm:cxn modelId="{AED80522-B881-474B-889D-4F891C5C6214}" type="presOf" srcId="{765C7FF1-5134-4B6D-995D-80C79BBCA33C}" destId="{4115ED3B-0177-4731-811F-97E6880A4B7F}" srcOrd="0" destOrd="1" presId="urn:microsoft.com/office/officeart/2005/8/layout/list1"/>
    <dgm:cxn modelId="{A4BBF4F9-435A-4796-A8B6-B4FA4551474D}" type="presOf" srcId="{38121931-F213-464F-8EFD-7297288D4F8B}" destId="{9B95A2E8-0BD5-464E-A436-395C0EEE934D}" srcOrd="1" destOrd="0" presId="urn:microsoft.com/office/officeart/2005/8/layout/list1"/>
    <dgm:cxn modelId="{E57AC900-CE27-413D-867F-DF8106D3A9CA}" srcId="{05B4BECF-B5D2-4D26-ADB2-79B247672D48}" destId="{38121931-F213-464F-8EFD-7297288D4F8B}" srcOrd="2" destOrd="0" parTransId="{2A31AC6E-D928-42A4-B1D4-28F99D3F4731}" sibTransId="{3F1D0E5B-D69E-465D-8E4A-59F4E90BA15F}"/>
    <dgm:cxn modelId="{A576588B-74A0-452F-BE45-AE082366C467}" srcId="{A89CC618-C07B-4ED8-BDA8-E6D67E5AA29D}" destId="{765C7FF1-5134-4B6D-995D-80C79BBCA33C}" srcOrd="1" destOrd="0" parTransId="{DBC5029C-525F-4F8F-873E-D53CD14EF68F}" sibTransId="{5E6916C1-2A98-4BED-9EAC-DB4BBEF393CE}"/>
    <dgm:cxn modelId="{50FA868D-8F6F-477B-B4C0-CA8B0CF02A4C}" type="presOf" srcId="{3A5C9216-8196-456A-868F-5AFB016E9EDD}" destId="{0715486C-20B6-4920-8BEE-70E458841108}" srcOrd="1" destOrd="0" presId="urn:microsoft.com/office/officeart/2005/8/layout/list1"/>
    <dgm:cxn modelId="{1706B13D-C8F6-48DD-97C9-D7DE18396C8C}" srcId="{3A5C9216-8196-456A-868F-5AFB016E9EDD}" destId="{59F89A84-756A-414D-9DE3-241D23AEBBF3}" srcOrd="0" destOrd="0" parTransId="{D41A2AFE-B17F-4203-8F9F-3C37D796636F}" sibTransId="{BA249786-EB20-4458-BC20-E6F9601981D3}"/>
    <dgm:cxn modelId="{CA95ED35-AA7F-457F-9F1C-9960CC26CEF8}" type="presOf" srcId="{4493EA6E-13B3-42BC-94CD-6ED710D953AB}" destId="{CC283768-76C6-4763-BB36-70CD3976E818}" srcOrd="0" destOrd="1" presId="urn:microsoft.com/office/officeart/2005/8/layout/list1"/>
    <dgm:cxn modelId="{3B100207-031C-4DDE-96AE-E022D01B131C}" srcId="{05B4BECF-B5D2-4D26-ADB2-79B247672D48}" destId="{A89CC618-C07B-4ED8-BDA8-E6D67E5AA29D}" srcOrd="0" destOrd="0" parTransId="{577CF309-78E1-4F18-8743-47BD50FC6D9D}" sibTransId="{BF7BCEAB-E6F5-41EC-8313-63CE39CA1A18}"/>
    <dgm:cxn modelId="{1E68C41C-5D0E-43D8-B975-6CE3BAC20292}" srcId="{38121931-F213-464F-8EFD-7297288D4F8B}" destId="{0E254924-4376-40EE-A0F5-6929AC4C8E5A}" srcOrd="0" destOrd="0" parTransId="{3D958403-6CA6-4BD8-97DE-00686EF29BCD}" sibTransId="{BC737850-1C51-4F39-9FB3-DB40037EF6BD}"/>
    <dgm:cxn modelId="{F1CF10D8-2C33-4FA7-A9B0-239AB5273034}" srcId="{3A5C9216-8196-456A-868F-5AFB016E9EDD}" destId="{008CFE48-E105-4876-97F6-C6E3056D5C83}" srcOrd="1" destOrd="0" parTransId="{8416A5BA-5074-4A70-AF00-6C5B2F0D244D}" sibTransId="{176ABCC3-59D2-4BAC-8102-EB6286E6B98E}"/>
    <dgm:cxn modelId="{0916729F-559F-4F2A-A52C-B1C1F1AF6FD2}" srcId="{05B4BECF-B5D2-4D26-ADB2-79B247672D48}" destId="{3A5C9216-8196-456A-868F-5AFB016E9EDD}" srcOrd="1" destOrd="0" parTransId="{BEB00C22-A946-491A-A564-E4C2414ED96F}" sibTransId="{A9BD0511-F646-4187-85A4-3FA79EDA217E}"/>
    <dgm:cxn modelId="{3358028E-6DCD-4AA4-9EB5-3E0FDBC1FB2D}" type="presOf" srcId="{0E254924-4376-40EE-A0F5-6929AC4C8E5A}" destId="{CC283768-76C6-4763-BB36-70CD3976E818}" srcOrd="0" destOrd="0" presId="urn:microsoft.com/office/officeart/2005/8/layout/list1"/>
    <dgm:cxn modelId="{97F01649-55AA-4F02-ABA0-E4008791A972}" type="presOf" srcId="{05B4BECF-B5D2-4D26-ADB2-79B247672D48}" destId="{1044308B-00F1-41F5-8051-D7F1BD2E1D3B}" srcOrd="0" destOrd="0" presId="urn:microsoft.com/office/officeart/2005/8/layout/list1"/>
    <dgm:cxn modelId="{62F27153-F9B1-433A-826D-F2D837C6C7DA}" type="presOf" srcId="{A89CC618-C07B-4ED8-BDA8-E6D67E5AA29D}" destId="{C2B55569-3B92-4437-BF02-CED90D6BBBBA}" srcOrd="1" destOrd="0" presId="urn:microsoft.com/office/officeart/2005/8/layout/list1"/>
    <dgm:cxn modelId="{968CDBAD-7A8A-482E-B52B-7457657CC410}" type="presOf" srcId="{008CFE48-E105-4876-97F6-C6E3056D5C83}" destId="{6251CC9B-8F2D-421B-AD8E-9A03EB0D1CDC}" srcOrd="0" destOrd="1" presId="urn:microsoft.com/office/officeart/2005/8/layout/list1"/>
    <dgm:cxn modelId="{951BFC60-F1BD-446A-BC7B-04C7B887D774}" type="presParOf" srcId="{1044308B-00F1-41F5-8051-D7F1BD2E1D3B}" destId="{0B80F9B9-657D-4A0B-BEB5-D7507731C75F}" srcOrd="0" destOrd="0" presId="urn:microsoft.com/office/officeart/2005/8/layout/list1"/>
    <dgm:cxn modelId="{B1D1FA7D-50AA-4E04-BDFF-0D6CBDE26257}" type="presParOf" srcId="{0B80F9B9-657D-4A0B-BEB5-D7507731C75F}" destId="{43BEFBBF-1AB8-4B25-8F95-6E25AC4BCEB9}" srcOrd="0" destOrd="0" presId="urn:microsoft.com/office/officeart/2005/8/layout/list1"/>
    <dgm:cxn modelId="{6C58EA39-51E8-4126-BA09-C80FB34846B3}" type="presParOf" srcId="{0B80F9B9-657D-4A0B-BEB5-D7507731C75F}" destId="{C2B55569-3B92-4437-BF02-CED90D6BBBBA}" srcOrd="1" destOrd="0" presId="urn:microsoft.com/office/officeart/2005/8/layout/list1"/>
    <dgm:cxn modelId="{E3179E16-FF1C-43BB-82CC-976CFA4725E7}" type="presParOf" srcId="{1044308B-00F1-41F5-8051-D7F1BD2E1D3B}" destId="{0F54E049-A038-4B34-83D0-AA0E18BCCF78}" srcOrd="1" destOrd="0" presId="urn:microsoft.com/office/officeart/2005/8/layout/list1"/>
    <dgm:cxn modelId="{6C2417D2-F305-402C-B194-FB41F14F3399}" type="presParOf" srcId="{1044308B-00F1-41F5-8051-D7F1BD2E1D3B}" destId="{4115ED3B-0177-4731-811F-97E6880A4B7F}" srcOrd="2" destOrd="0" presId="urn:microsoft.com/office/officeart/2005/8/layout/list1"/>
    <dgm:cxn modelId="{B0AD7407-68DA-4A1F-AD1F-9930B302C20F}" type="presParOf" srcId="{1044308B-00F1-41F5-8051-D7F1BD2E1D3B}" destId="{D90D24F7-1E98-434F-9031-D155F34989D0}" srcOrd="3" destOrd="0" presId="urn:microsoft.com/office/officeart/2005/8/layout/list1"/>
    <dgm:cxn modelId="{86DDD369-4699-4C60-8892-E8B2A71C746E}" type="presParOf" srcId="{1044308B-00F1-41F5-8051-D7F1BD2E1D3B}" destId="{BD5E05ED-13F8-4EF8-AD0A-70B173A4B5E7}" srcOrd="4" destOrd="0" presId="urn:microsoft.com/office/officeart/2005/8/layout/list1"/>
    <dgm:cxn modelId="{18D2A5DB-7B46-4646-8C17-1935FC36F51E}" type="presParOf" srcId="{BD5E05ED-13F8-4EF8-AD0A-70B173A4B5E7}" destId="{4B513A08-94A9-46C7-9ACA-894697743385}" srcOrd="0" destOrd="0" presId="urn:microsoft.com/office/officeart/2005/8/layout/list1"/>
    <dgm:cxn modelId="{564A158F-1E39-4A46-9AB6-E2B02AF0254E}" type="presParOf" srcId="{BD5E05ED-13F8-4EF8-AD0A-70B173A4B5E7}" destId="{0715486C-20B6-4920-8BEE-70E458841108}" srcOrd="1" destOrd="0" presId="urn:microsoft.com/office/officeart/2005/8/layout/list1"/>
    <dgm:cxn modelId="{9C5C972B-7C87-45AC-9ACB-BD553334B34D}" type="presParOf" srcId="{1044308B-00F1-41F5-8051-D7F1BD2E1D3B}" destId="{6F313AE7-0D64-4B25-81C9-18B967D437D6}" srcOrd="5" destOrd="0" presId="urn:microsoft.com/office/officeart/2005/8/layout/list1"/>
    <dgm:cxn modelId="{FB98A999-23D2-4F6F-92EB-4D34D2A88A00}" type="presParOf" srcId="{1044308B-00F1-41F5-8051-D7F1BD2E1D3B}" destId="{6251CC9B-8F2D-421B-AD8E-9A03EB0D1CDC}" srcOrd="6" destOrd="0" presId="urn:microsoft.com/office/officeart/2005/8/layout/list1"/>
    <dgm:cxn modelId="{5AFE1939-F4D4-4773-8277-3614C73773A1}" type="presParOf" srcId="{1044308B-00F1-41F5-8051-D7F1BD2E1D3B}" destId="{D7B4F4AC-7AAF-40D4-BB9C-9A0A8CA63EBF}" srcOrd="7" destOrd="0" presId="urn:microsoft.com/office/officeart/2005/8/layout/list1"/>
    <dgm:cxn modelId="{9E55850E-2B0D-408C-BFA3-F2A5E0FB1A1F}" type="presParOf" srcId="{1044308B-00F1-41F5-8051-D7F1BD2E1D3B}" destId="{8B853C52-A09B-40D1-B48C-E4400F0FA0A6}" srcOrd="8" destOrd="0" presId="urn:microsoft.com/office/officeart/2005/8/layout/list1"/>
    <dgm:cxn modelId="{7A362AF0-7598-4088-8046-D90FCF63B18A}" type="presParOf" srcId="{8B853C52-A09B-40D1-B48C-E4400F0FA0A6}" destId="{F48D2A79-5BE7-41B0-A154-DAB4483330EB}" srcOrd="0" destOrd="0" presId="urn:microsoft.com/office/officeart/2005/8/layout/list1"/>
    <dgm:cxn modelId="{CFF65178-45F6-44B0-A3A1-5B5DC5790AA9}" type="presParOf" srcId="{8B853C52-A09B-40D1-B48C-E4400F0FA0A6}" destId="{9B95A2E8-0BD5-464E-A436-395C0EEE934D}" srcOrd="1" destOrd="0" presId="urn:microsoft.com/office/officeart/2005/8/layout/list1"/>
    <dgm:cxn modelId="{A449B538-98B4-4A43-A9B6-2340A49989B0}" type="presParOf" srcId="{1044308B-00F1-41F5-8051-D7F1BD2E1D3B}" destId="{4B77AFFA-09B0-4ED1-B10D-00E7B18B3BA4}" srcOrd="9" destOrd="0" presId="urn:microsoft.com/office/officeart/2005/8/layout/list1"/>
    <dgm:cxn modelId="{286EFC79-BA7A-4FCB-8BE9-DD9567DFD982}" type="presParOf" srcId="{1044308B-00F1-41F5-8051-D7F1BD2E1D3B}" destId="{CC283768-76C6-4763-BB36-70CD3976E81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493EE66-AA44-4ED3-B412-D8B90D459C72}" type="doc">
      <dgm:prSet loTypeId="urn:microsoft.com/office/officeart/2005/8/layout/hierarchy4" loCatId="relationship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2B955004-78E4-4626-B195-EB7CFCB4C58E}">
      <dgm:prSet phldrT="[Text]"/>
      <dgm:spPr/>
      <dgm:t>
        <a:bodyPr/>
        <a:lstStyle/>
        <a:p>
          <a:r>
            <a:rPr lang="en-US" dirty="0" smtClean="0"/>
            <a:t>Sales and Operations Aggregate Planning</a:t>
          </a:r>
          <a:endParaRPr lang="en-IN" dirty="0"/>
        </a:p>
      </dgm:t>
    </dgm:pt>
    <dgm:pt modelId="{77CB845B-E97F-46FA-84A2-6678FBEC8218}" type="parTrans" cxnId="{F481DC38-DBB2-49D4-80A5-E3FA3C273D84}">
      <dgm:prSet/>
      <dgm:spPr/>
      <dgm:t>
        <a:bodyPr/>
        <a:lstStyle/>
        <a:p>
          <a:endParaRPr lang="en-IN"/>
        </a:p>
      </dgm:t>
    </dgm:pt>
    <dgm:pt modelId="{E75BE0BE-D572-4EE2-B995-6BE4EF8E99E2}" type="sibTrans" cxnId="{F481DC38-DBB2-49D4-80A5-E3FA3C273D84}">
      <dgm:prSet/>
      <dgm:spPr/>
      <dgm:t>
        <a:bodyPr/>
        <a:lstStyle/>
        <a:p>
          <a:endParaRPr lang="en-IN"/>
        </a:p>
      </dgm:t>
    </dgm:pt>
    <dgm:pt modelId="{9076CCE5-9BB8-471D-88A1-5B9A46AB7792}">
      <dgm:prSet phldrT="[Text]"/>
      <dgm:spPr/>
      <dgm:t>
        <a:bodyPr/>
        <a:lstStyle/>
        <a:p>
          <a:r>
            <a:rPr lang="en-US" dirty="0" smtClean="0"/>
            <a:t>Sales Plan</a:t>
          </a:r>
          <a:endParaRPr lang="en-IN" dirty="0"/>
        </a:p>
      </dgm:t>
    </dgm:pt>
    <dgm:pt modelId="{ABD9550A-B925-45CA-B88F-315DA4B0D53D}" type="parTrans" cxnId="{269E641D-6FF8-4E83-8225-D618DC76D1A9}">
      <dgm:prSet/>
      <dgm:spPr/>
      <dgm:t>
        <a:bodyPr/>
        <a:lstStyle/>
        <a:p>
          <a:endParaRPr lang="en-IN"/>
        </a:p>
      </dgm:t>
    </dgm:pt>
    <dgm:pt modelId="{915966EE-A65B-4B68-ACB3-90CE154AA4F8}" type="sibTrans" cxnId="{269E641D-6FF8-4E83-8225-D618DC76D1A9}">
      <dgm:prSet/>
      <dgm:spPr/>
      <dgm:t>
        <a:bodyPr/>
        <a:lstStyle/>
        <a:p>
          <a:endParaRPr lang="en-IN"/>
        </a:p>
      </dgm:t>
    </dgm:pt>
    <dgm:pt modelId="{24819BB2-911F-4EFD-A0D1-3A2DCA192796}">
      <dgm:prSet phldrT="[Text]"/>
      <dgm:spPr/>
      <dgm:t>
        <a:bodyPr/>
        <a:lstStyle/>
        <a:p>
          <a:r>
            <a:rPr lang="en-US" dirty="0" smtClean="0"/>
            <a:t>Aggregate Operations Planning</a:t>
          </a:r>
          <a:endParaRPr lang="en-IN" dirty="0"/>
        </a:p>
      </dgm:t>
    </dgm:pt>
    <dgm:pt modelId="{E9CD40C3-CDBB-47F3-AB94-0C6521D7DF82}" type="parTrans" cxnId="{168C2ED3-00A7-4815-87A5-18130010D625}">
      <dgm:prSet/>
      <dgm:spPr/>
      <dgm:t>
        <a:bodyPr/>
        <a:lstStyle/>
        <a:p>
          <a:endParaRPr lang="en-IN"/>
        </a:p>
      </dgm:t>
    </dgm:pt>
    <dgm:pt modelId="{F88B7773-4C6B-4341-A778-B4E27A316349}" type="sibTrans" cxnId="{168C2ED3-00A7-4815-87A5-18130010D625}">
      <dgm:prSet/>
      <dgm:spPr/>
      <dgm:t>
        <a:bodyPr/>
        <a:lstStyle/>
        <a:p>
          <a:endParaRPr lang="en-IN"/>
        </a:p>
      </dgm:t>
    </dgm:pt>
    <dgm:pt modelId="{857A9849-A2F6-404A-B54D-F885C55FBBB7}" type="pres">
      <dgm:prSet presAssocID="{7493EE66-AA44-4ED3-B412-D8B90D459C7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BEE7F1E2-5B24-4155-A688-B30C3CFFE126}" type="pres">
      <dgm:prSet presAssocID="{2B955004-78E4-4626-B195-EB7CFCB4C58E}" presName="vertOne" presStyleCnt="0"/>
      <dgm:spPr/>
    </dgm:pt>
    <dgm:pt modelId="{C68615FE-A4D1-4CE1-B355-40938444342A}" type="pres">
      <dgm:prSet presAssocID="{2B955004-78E4-4626-B195-EB7CFCB4C58E}" presName="txOne" presStyleLbl="node0" presStyleIdx="0" presStyleCnt="1" custLinFactY="-65906" custLinFactNeighborX="6916" custLinFactNeighborY="-100000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AE1AB46E-AD6E-46E1-A6E4-9BF6867995BD}" type="pres">
      <dgm:prSet presAssocID="{2B955004-78E4-4626-B195-EB7CFCB4C58E}" presName="parTransOne" presStyleCnt="0"/>
      <dgm:spPr/>
    </dgm:pt>
    <dgm:pt modelId="{53F592A1-288F-4E9E-9CCE-D1D53CF74D91}" type="pres">
      <dgm:prSet presAssocID="{2B955004-78E4-4626-B195-EB7CFCB4C58E}" presName="horzOne" presStyleCnt="0"/>
      <dgm:spPr/>
    </dgm:pt>
    <dgm:pt modelId="{2CA019A4-2EC2-445E-B55B-312B445E9A98}" type="pres">
      <dgm:prSet presAssocID="{9076CCE5-9BB8-471D-88A1-5B9A46AB7792}" presName="vertTwo" presStyleCnt="0"/>
      <dgm:spPr/>
    </dgm:pt>
    <dgm:pt modelId="{AB37CAD4-4513-4EFA-A2A6-2E947EE229B3}" type="pres">
      <dgm:prSet presAssocID="{9076CCE5-9BB8-471D-88A1-5B9A46AB7792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2B0C57F0-2AD1-4A0C-B3DD-11BA7530A248}" type="pres">
      <dgm:prSet presAssocID="{9076CCE5-9BB8-471D-88A1-5B9A46AB7792}" presName="horzTwo" presStyleCnt="0"/>
      <dgm:spPr/>
    </dgm:pt>
    <dgm:pt modelId="{E9029636-4013-4447-80A6-D29AEAD2CE72}" type="pres">
      <dgm:prSet presAssocID="{915966EE-A65B-4B68-ACB3-90CE154AA4F8}" presName="sibSpaceTwo" presStyleCnt="0"/>
      <dgm:spPr/>
    </dgm:pt>
    <dgm:pt modelId="{C98E700B-1EAA-4FBB-BC97-8BA8855E6B84}" type="pres">
      <dgm:prSet presAssocID="{24819BB2-911F-4EFD-A0D1-3A2DCA192796}" presName="vertTwo" presStyleCnt="0"/>
      <dgm:spPr/>
    </dgm:pt>
    <dgm:pt modelId="{8550E1EB-4956-499C-AF52-770C5B1E4F93}" type="pres">
      <dgm:prSet presAssocID="{24819BB2-911F-4EFD-A0D1-3A2DCA192796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B6AA723-3C90-440B-8B45-31D8EE279053}" type="pres">
      <dgm:prSet presAssocID="{24819BB2-911F-4EFD-A0D1-3A2DCA192796}" presName="horzTwo" presStyleCnt="0"/>
      <dgm:spPr/>
    </dgm:pt>
  </dgm:ptLst>
  <dgm:cxnLst>
    <dgm:cxn modelId="{D2FA6DA7-7809-4F17-AF04-2347DA1CCA8A}" type="presOf" srcId="{24819BB2-911F-4EFD-A0D1-3A2DCA192796}" destId="{8550E1EB-4956-499C-AF52-770C5B1E4F93}" srcOrd="0" destOrd="0" presId="urn:microsoft.com/office/officeart/2005/8/layout/hierarchy4"/>
    <dgm:cxn modelId="{59090793-D9EF-4586-BD47-64A7C18AD161}" type="presOf" srcId="{2B955004-78E4-4626-B195-EB7CFCB4C58E}" destId="{C68615FE-A4D1-4CE1-B355-40938444342A}" srcOrd="0" destOrd="0" presId="urn:microsoft.com/office/officeart/2005/8/layout/hierarchy4"/>
    <dgm:cxn modelId="{5F167696-B2B3-48E7-BA2C-7809EB898602}" type="presOf" srcId="{7493EE66-AA44-4ED3-B412-D8B90D459C72}" destId="{857A9849-A2F6-404A-B54D-F885C55FBBB7}" srcOrd="0" destOrd="0" presId="urn:microsoft.com/office/officeart/2005/8/layout/hierarchy4"/>
    <dgm:cxn modelId="{7AA53B98-C4B7-469E-B33E-1B9400F08430}" type="presOf" srcId="{9076CCE5-9BB8-471D-88A1-5B9A46AB7792}" destId="{AB37CAD4-4513-4EFA-A2A6-2E947EE229B3}" srcOrd="0" destOrd="0" presId="urn:microsoft.com/office/officeart/2005/8/layout/hierarchy4"/>
    <dgm:cxn modelId="{269E641D-6FF8-4E83-8225-D618DC76D1A9}" srcId="{2B955004-78E4-4626-B195-EB7CFCB4C58E}" destId="{9076CCE5-9BB8-471D-88A1-5B9A46AB7792}" srcOrd="0" destOrd="0" parTransId="{ABD9550A-B925-45CA-B88F-315DA4B0D53D}" sibTransId="{915966EE-A65B-4B68-ACB3-90CE154AA4F8}"/>
    <dgm:cxn modelId="{F481DC38-DBB2-49D4-80A5-E3FA3C273D84}" srcId="{7493EE66-AA44-4ED3-B412-D8B90D459C72}" destId="{2B955004-78E4-4626-B195-EB7CFCB4C58E}" srcOrd="0" destOrd="0" parTransId="{77CB845B-E97F-46FA-84A2-6678FBEC8218}" sibTransId="{E75BE0BE-D572-4EE2-B995-6BE4EF8E99E2}"/>
    <dgm:cxn modelId="{168C2ED3-00A7-4815-87A5-18130010D625}" srcId="{2B955004-78E4-4626-B195-EB7CFCB4C58E}" destId="{24819BB2-911F-4EFD-A0D1-3A2DCA192796}" srcOrd="1" destOrd="0" parTransId="{E9CD40C3-CDBB-47F3-AB94-0C6521D7DF82}" sibTransId="{F88B7773-4C6B-4341-A778-B4E27A316349}"/>
    <dgm:cxn modelId="{44973495-E39A-413E-AD1D-A16FE6C3E645}" type="presParOf" srcId="{857A9849-A2F6-404A-B54D-F885C55FBBB7}" destId="{BEE7F1E2-5B24-4155-A688-B30C3CFFE126}" srcOrd="0" destOrd="0" presId="urn:microsoft.com/office/officeart/2005/8/layout/hierarchy4"/>
    <dgm:cxn modelId="{5B0027DD-5CD1-4A42-ABA6-DE36FA4BEABE}" type="presParOf" srcId="{BEE7F1E2-5B24-4155-A688-B30C3CFFE126}" destId="{C68615FE-A4D1-4CE1-B355-40938444342A}" srcOrd="0" destOrd="0" presId="urn:microsoft.com/office/officeart/2005/8/layout/hierarchy4"/>
    <dgm:cxn modelId="{D17E0C2C-A5C7-4BE3-9D3F-4846D494442F}" type="presParOf" srcId="{BEE7F1E2-5B24-4155-A688-B30C3CFFE126}" destId="{AE1AB46E-AD6E-46E1-A6E4-9BF6867995BD}" srcOrd="1" destOrd="0" presId="urn:microsoft.com/office/officeart/2005/8/layout/hierarchy4"/>
    <dgm:cxn modelId="{50A46C58-71DC-4566-8EEC-15219846CC98}" type="presParOf" srcId="{BEE7F1E2-5B24-4155-A688-B30C3CFFE126}" destId="{53F592A1-288F-4E9E-9CCE-D1D53CF74D91}" srcOrd="2" destOrd="0" presId="urn:microsoft.com/office/officeart/2005/8/layout/hierarchy4"/>
    <dgm:cxn modelId="{AD5DD943-B190-4BCE-A4D4-359FB3C08F68}" type="presParOf" srcId="{53F592A1-288F-4E9E-9CCE-D1D53CF74D91}" destId="{2CA019A4-2EC2-445E-B55B-312B445E9A98}" srcOrd="0" destOrd="0" presId="urn:microsoft.com/office/officeart/2005/8/layout/hierarchy4"/>
    <dgm:cxn modelId="{5FC4F8C1-E643-4884-8646-F412B8D46B87}" type="presParOf" srcId="{2CA019A4-2EC2-445E-B55B-312B445E9A98}" destId="{AB37CAD4-4513-4EFA-A2A6-2E947EE229B3}" srcOrd="0" destOrd="0" presId="urn:microsoft.com/office/officeart/2005/8/layout/hierarchy4"/>
    <dgm:cxn modelId="{27EDB52B-1673-4795-81D4-EA2650B00C39}" type="presParOf" srcId="{2CA019A4-2EC2-445E-B55B-312B445E9A98}" destId="{2B0C57F0-2AD1-4A0C-B3DD-11BA7530A248}" srcOrd="1" destOrd="0" presId="urn:microsoft.com/office/officeart/2005/8/layout/hierarchy4"/>
    <dgm:cxn modelId="{7439FA20-06C2-409B-9586-CEA2FABA353C}" type="presParOf" srcId="{53F592A1-288F-4E9E-9CCE-D1D53CF74D91}" destId="{E9029636-4013-4447-80A6-D29AEAD2CE72}" srcOrd="1" destOrd="0" presId="urn:microsoft.com/office/officeart/2005/8/layout/hierarchy4"/>
    <dgm:cxn modelId="{6365BCFB-FA59-433F-9ED1-EE5F38544899}" type="presParOf" srcId="{53F592A1-288F-4E9E-9CCE-D1D53CF74D91}" destId="{C98E700B-1EAA-4FBB-BC97-8BA8855E6B84}" srcOrd="2" destOrd="0" presId="urn:microsoft.com/office/officeart/2005/8/layout/hierarchy4"/>
    <dgm:cxn modelId="{02133F1D-AC46-4A21-970E-521EFAECBB49}" type="presParOf" srcId="{C98E700B-1EAA-4FBB-BC97-8BA8855E6B84}" destId="{8550E1EB-4956-499C-AF52-770C5B1E4F93}" srcOrd="0" destOrd="0" presId="urn:microsoft.com/office/officeart/2005/8/layout/hierarchy4"/>
    <dgm:cxn modelId="{E67A7D3B-811C-4095-8611-9D2863F1D50D}" type="presParOf" srcId="{C98E700B-1EAA-4FBB-BC97-8BA8855E6B84}" destId="{EB6AA723-3C90-440B-8B45-31D8EE27905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493EE66-AA44-4ED3-B412-D8B90D459C72}" type="doc">
      <dgm:prSet loTypeId="urn:microsoft.com/office/officeart/2005/8/layout/hierarchy4" loCatId="relationship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2B955004-78E4-4626-B195-EB7CFCB4C58E}">
      <dgm:prSet phldrT="[Text]"/>
      <dgm:spPr/>
      <dgm:t>
        <a:bodyPr/>
        <a:lstStyle/>
        <a:p>
          <a:r>
            <a:rPr lang="en-US" dirty="0" smtClean="0"/>
            <a:t>Sales and Operations Aggregate Planning</a:t>
          </a:r>
          <a:endParaRPr lang="en-IN" dirty="0"/>
        </a:p>
      </dgm:t>
    </dgm:pt>
    <dgm:pt modelId="{77CB845B-E97F-46FA-84A2-6678FBEC8218}" type="parTrans" cxnId="{F481DC38-DBB2-49D4-80A5-E3FA3C273D84}">
      <dgm:prSet/>
      <dgm:spPr/>
      <dgm:t>
        <a:bodyPr/>
        <a:lstStyle/>
        <a:p>
          <a:endParaRPr lang="en-IN"/>
        </a:p>
      </dgm:t>
    </dgm:pt>
    <dgm:pt modelId="{E75BE0BE-D572-4EE2-B995-6BE4EF8E99E2}" type="sibTrans" cxnId="{F481DC38-DBB2-49D4-80A5-E3FA3C273D84}">
      <dgm:prSet/>
      <dgm:spPr/>
      <dgm:t>
        <a:bodyPr/>
        <a:lstStyle/>
        <a:p>
          <a:endParaRPr lang="en-IN"/>
        </a:p>
      </dgm:t>
    </dgm:pt>
    <dgm:pt modelId="{9076CCE5-9BB8-471D-88A1-5B9A46AB7792}">
      <dgm:prSet phldrT="[Text]"/>
      <dgm:spPr/>
      <dgm:t>
        <a:bodyPr/>
        <a:lstStyle/>
        <a:p>
          <a:r>
            <a:rPr lang="en-US" dirty="0" smtClean="0"/>
            <a:t>Sales Plan</a:t>
          </a:r>
          <a:endParaRPr lang="en-IN" dirty="0"/>
        </a:p>
      </dgm:t>
    </dgm:pt>
    <dgm:pt modelId="{ABD9550A-B925-45CA-B88F-315DA4B0D53D}" type="parTrans" cxnId="{269E641D-6FF8-4E83-8225-D618DC76D1A9}">
      <dgm:prSet/>
      <dgm:spPr/>
      <dgm:t>
        <a:bodyPr/>
        <a:lstStyle/>
        <a:p>
          <a:endParaRPr lang="en-IN"/>
        </a:p>
      </dgm:t>
    </dgm:pt>
    <dgm:pt modelId="{915966EE-A65B-4B68-ACB3-90CE154AA4F8}" type="sibTrans" cxnId="{269E641D-6FF8-4E83-8225-D618DC76D1A9}">
      <dgm:prSet/>
      <dgm:spPr/>
      <dgm:t>
        <a:bodyPr/>
        <a:lstStyle/>
        <a:p>
          <a:endParaRPr lang="en-IN"/>
        </a:p>
      </dgm:t>
    </dgm:pt>
    <dgm:pt modelId="{24819BB2-911F-4EFD-A0D1-3A2DCA192796}">
      <dgm:prSet phldrT="[Text]"/>
      <dgm:spPr/>
      <dgm:t>
        <a:bodyPr/>
        <a:lstStyle/>
        <a:p>
          <a:r>
            <a:rPr lang="en-US" dirty="0" smtClean="0"/>
            <a:t>Aggregate Operations Planning</a:t>
          </a:r>
          <a:endParaRPr lang="en-IN" dirty="0"/>
        </a:p>
      </dgm:t>
    </dgm:pt>
    <dgm:pt modelId="{E9CD40C3-CDBB-47F3-AB94-0C6521D7DF82}" type="parTrans" cxnId="{168C2ED3-00A7-4815-87A5-18130010D625}">
      <dgm:prSet/>
      <dgm:spPr/>
      <dgm:t>
        <a:bodyPr/>
        <a:lstStyle/>
        <a:p>
          <a:endParaRPr lang="en-IN"/>
        </a:p>
      </dgm:t>
    </dgm:pt>
    <dgm:pt modelId="{F88B7773-4C6B-4341-A778-B4E27A316349}" type="sibTrans" cxnId="{168C2ED3-00A7-4815-87A5-18130010D625}">
      <dgm:prSet/>
      <dgm:spPr/>
      <dgm:t>
        <a:bodyPr/>
        <a:lstStyle/>
        <a:p>
          <a:endParaRPr lang="en-IN"/>
        </a:p>
      </dgm:t>
    </dgm:pt>
    <dgm:pt modelId="{857A9849-A2F6-404A-B54D-F885C55FBBB7}" type="pres">
      <dgm:prSet presAssocID="{7493EE66-AA44-4ED3-B412-D8B90D459C7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BEE7F1E2-5B24-4155-A688-B30C3CFFE126}" type="pres">
      <dgm:prSet presAssocID="{2B955004-78E4-4626-B195-EB7CFCB4C58E}" presName="vertOne" presStyleCnt="0"/>
      <dgm:spPr/>
    </dgm:pt>
    <dgm:pt modelId="{C68615FE-A4D1-4CE1-B355-40938444342A}" type="pres">
      <dgm:prSet presAssocID="{2B955004-78E4-4626-B195-EB7CFCB4C58E}" presName="txOne" presStyleLbl="node0" presStyleIdx="0" presStyleCnt="1" custLinFactY="-23897" custLinFactNeighborX="-3716" custLinFactNeighborY="-100000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AE1AB46E-AD6E-46E1-A6E4-9BF6867995BD}" type="pres">
      <dgm:prSet presAssocID="{2B955004-78E4-4626-B195-EB7CFCB4C58E}" presName="parTransOne" presStyleCnt="0"/>
      <dgm:spPr/>
    </dgm:pt>
    <dgm:pt modelId="{53F592A1-288F-4E9E-9CCE-D1D53CF74D91}" type="pres">
      <dgm:prSet presAssocID="{2B955004-78E4-4626-B195-EB7CFCB4C58E}" presName="horzOne" presStyleCnt="0"/>
      <dgm:spPr/>
    </dgm:pt>
    <dgm:pt modelId="{2CA019A4-2EC2-445E-B55B-312B445E9A98}" type="pres">
      <dgm:prSet presAssocID="{9076CCE5-9BB8-471D-88A1-5B9A46AB7792}" presName="vertTwo" presStyleCnt="0"/>
      <dgm:spPr/>
    </dgm:pt>
    <dgm:pt modelId="{AB37CAD4-4513-4EFA-A2A6-2E947EE229B3}" type="pres">
      <dgm:prSet presAssocID="{9076CCE5-9BB8-471D-88A1-5B9A46AB7792}" presName="txTwo" presStyleLbl="node2" presStyleIdx="0" presStyleCnt="2" custLinFactNeighborX="-17002" custLinFactNeighborY="-487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2B0C57F0-2AD1-4A0C-B3DD-11BA7530A248}" type="pres">
      <dgm:prSet presAssocID="{9076CCE5-9BB8-471D-88A1-5B9A46AB7792}" presName="horzTwo" presStyleCnt="0"/>
      <dgm:spPr/>
    </dgm:pt>
    <dgm:pt modelId="{E9029636-4013-4447-80A6-D29AEAD2CE72}" type="pres">
      <dgm:prSet presAssocID="{915966EE-A65B-4B68-ACB3-90CE154AA4F8}" presName="sibSpaceTwo" presStyleCnt="0"/>
      <dgm:spPr/>
    </dgm:pt>
    <dgm:pt modelId="{C98E700B-1EAA-4FBB-BC97-8BA8855E6B84}" type="pres">
      <dgm:prSet presAssocID="{24819BB2-911F-4EFD-A0D1-3A2DCA192796}" presName="vertTwo" presStyleCnt="0"/>
      <dgm:spPr/>
    </dgm:pt>
    <dgm:pt modelId="{8550E1EB-4956-499C-AF52-770C5B1E4F93}" type="pres">
      <dgm:prSet presAssocID="{24819BB2-911F-4EFD-A0D1-3A2DCA192796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B6AA723-3C90-440B-8B45-31D8EE279053}" type="pres">
      <dgm:prSet presAssocID="{24819BB2-911F-4EFD-A0D1-3A2DCA192796}" presName="horzTwo" presStyleCnt="0"/>
      <dgm:spPr/>
    </dgm:pt>
  </dgm:ptLst>
  <dgm:cxnLst>
    <dgm:cxn modelId="{269E641D-6FF8-4E83-8225-D618DC76D1A9}" srcId="{2B955004-78E4-4626-B195-EB7CFCB4C58E}" destId="{9076CCE5-9BB8-471D-88A1-5B9A46AB7792}" srcOrd="0" destOrd="0" parTransId="{ABD9550A-B925-45CA-B88F-315DA4B0D53D}" sibTransId="{915966EE-A65B-4B68-ACB3-90CE154AA4F8}"/>
    <dgm:cxn modelId="{168C2ED3-00A7-4815-87A5-18130010D625}" srcId="{2B955004-78E4-4626-B195-EB7CFCB4C58E}" destId="{24819BB2-911F-4EFD-A0D1-3A2DCA192796}" srcOrd="1" destOrd="0" parTransId="{E9CD40C3-CDBB-47F3-AB94-0C6521D7DF82}" sibTransId="{F88B7773-4C6B-4341-A778-B4E27A316349}"/>
    <dgm:cxn modelId="{510A7C96-86B5-4B65-8683-2FBCB315A3D9}" type="presOf" srcId="{24819BB2-911F-4EFD-A0D1-3A2DCA192796}" destId="{8550E1EB-4956-499C-AF52-770C5B1E4F93}" srcOrd="0" destOrd="0" presId="urn:microsoft.com/office/officeart/2005/8/layout/hierarchy4"/>
    <dgm:cxn modelId="{F481DC38-DBB2-49D4-80A5-E3FA3C273D84}" srcId="{7493EE66-AA44-4ED3-B412-D8B90D459C72}" destId="{2B955004-78E4-4626-B195-EB7CFCB4C58E}" srcOrd="0" destOrd="0" parTransId="{77CB845B-E97F-46FA-84A2-6678FBEC8218}" sibTransId="{E75BE0BE-D572-4EE2-B995-6BE4EF8E99E2}"/>
    <dgm:cxn modelId="{E4D84764-D7CD-42E4-B889-D7A78F161EC9}" type="presOf" srcId="{9076CCE5-9BB8-471D-88A1-5B9A46AB7792}" destId="{AB37CAD4-4513-4EFA-A2A6-2E947EE229B3}" srcOrd="0" destOrd="0" presId="urn:microsoft.com/office/officeart/2005/8/layout/hierarchy4"/>
    <dgm:cxn modelId="{8F148CC9-C69B-45A9-8ABB-B7A1556F19E5}" type="presOf" srcId="{7493EE66-AA44-4ED3-B412-D8B90D459C72}" destId="{857A9849-A2F6-404A-B54D-F885C55FBBB7}" srcOrd="0" destOrd="0" presId="urn:microsoft.com/office/officeart/2005/8/layout/hierarchy4"/>
    <dgm:cxn modelId="{193366B6-4B5F-4459-9EC9-0309D3B31DA7}" type="presOf" srcId="{2B955004-78E4-4626-B195-EB7CFCB4C58E}" destId="{C68615FE-A4D1-4CE1-B355-40938444342A}" srcOrd="0" destOrd="0" presId="urn:microsoft.com/office/officeart/2005/8/layout/hierarchy4"/>
    <dgm:cxn modelId="{D9A1025D-100B-4404-BBF5-E773E40BA03C}" type="presParOf" srcId="{857A9849-A2F6-404A-B54D-F885C55FBBB7}" destId="{BEE7F1E2-5B24-4155-A688-B30C3CFFE126}" srcOrd="0" destOrd="0" presId="urn:microsoft.com/office/officeart/2005/8/layout/hierarchy4"/>
    <dgm:cxn modelId="{5A407BAD-D467-419F-A8C0-D58B793A3CE4}" type="presParOf" srcId="{BEE7F1E2-5B24-4155-A688-B30C3CFFE126}" destId="{C68615FE-A4D1-4CE1-B355-40938444342A}" srcOrd="0" destOrd="0" presId="urn:microsoft.com/office/officeart/2005/8/layout/hierarchy4"/>
    <dgm:cxn modelId="{B5146EC9-222B-4A20-BA09-7969691EEAE9}" type="presParOf" srcId="{BEE7F1E2-5B24-4155-A688-B30C3CFFE126}" destId="{AE1AB46E-AD6E-46E1-A6E4-9BF6867995BD}" srcOrd="1" destOrd="0" presId="urn:microsoft.com/office/officeart/2005/8/layout/hierarchy4"/>
    <dgm:cxn modelId="{32570474-B6B0-40E4-84BD-37E08B67EB46}" type="presParOf" srcId="{BEE7F1E2-5B24-4155-A688-B30C3CFFE126}" destId="{53F592A1-288F-4E9E-9CCE-D1D53CF74D91}" srcOrd="2" destOrd="0" presId="urn:microsoft.com/office/officeart/2005/8/layout/hierarchy4"/>
    <dgm:cxn modelId="{CCCDE4AC-670D-4F6C-BA6B-D01AB79B21C9}" type="presParOf" srcId="{53F592A1-288F-4E9E-9CCE-D1D53CF74D91}" destId="{2CA019A4-2EC2-445E-B55B-312B445E9A98}" srcOrd="0" destOrd="0" presId="urn:microsoft.com/office/officeart/2005/8/layout/hierarchy4"/>
    <dgm:cxn modelId="{2BCC0AF1-04BE-4A12-B896-A76204864DB7}" type="presParOf" srcId="{2CA019A4-2EC2-445E-B55B-312B445E9A98}" destId="{AB37CAD4-4513-4EFA-A2A6-2E947EE229B3}" srcOrd="0" destOrd="0" presId="urn:microsoft.com/office/officeart/2005/8/layout/hierarchy4"/>
    <dgm:cxn modelId="{AC7C1E23-62BD-4688-818C-C05A2AD9E9A2}" type="presParOf" srcId="{2CA019A4-2EC2-445E-B55B-312B445E9A98}" destId="{2B0C57F0-2AD1-4A0C-B3DD-11BA7530A248}" srcOrd="1" destOrd="0" presId="urn:microsoft.com/office/officeart/2005/8/layout/hierarchy4"/>
    <dgm:cxn modelId="{EAB0BB26-E4B8-4338-9895-76B399B07AB8}" type="presParOf" srcId="{53F592A1-288F-4E9E-9CCE-D1D53CF74D91}" destId="{E9029636-4013-4447-80A6-D29AEAD2CE72}" srcOrd="1" destOrd="0" presId="urn:microsoft.com/office/officeart/2005/8/layout/hierarchy4"/>
    <dgm:cxn modelId="{91C3FB69-E568-421B-AF51-2FCFC9593F86}" type="presParOf" srcId="{53F592A1-288F-4E9E-9CCE-D1D53CF74D91}" destId="{C98E700B-1EAA-4FBB-BC97-8BA8855E6B84}" srcOrd="2" destOrd="0" presId="urn:microsoft.com/office/officeart/2005/8/layout/hierarchy4"/>
    <dgm:cxn modelId="{6DD1B941-F2AA-4FD1-A638-909921B64E15}" type="presParOf" srcId="{C98E700B-1EAA-4FBB-BC97-8BA8855E6B84}" destId="{8550E1EB-4956-499C-AF52-770C5B1E4F93}" srcOrd="0" destOrd="0" presId="urn:microsoft.com/office/officeart/2005/8/layout/hierarchy4"/>
    <dgm:cxn modelId="{7EE92984-6FC3-4826-A753-FC6E05344131}" type="presParOf" srcId="{C98E700B-1EAA-4FBB-BC97-8BA8855E6B84}" destId="{EB6AA723-3C90-440B-8B45-31D8EE27905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493EE66-AA44-4ED3-B412-D8B90D459C72}" type="doc">
      <dgm:prSet loTypeId="urn:microsoft.com/office/officeart/2005/8/layout/hierarchy4" loCatId="relationship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2B955004-78E4-4626-B195-EB7CFCB4C58E}">
      <dgm:prSet phldrT="[Text]"/>
      <dgm:spPr/>
      <dgm:t>
        <a:bodyPr/>
        <a:lstStyle/>
        <a:p>
          <a:r>
            <a:rPr lang="en-US" dirty="0" smtClean="0"/>
            <a:t>Sales and Operations Aggregate Planning</a:t>
          </a:r>
          <a:endParaRPr lang="en-IN" dirty="0"/>
        </a:p>
      </dgm:t>
    </dgm:pt>
    <dgm:pt modelId="{77CB845B-E97F-46FA-84A2-6678FBEC8218}" type="parTrans" cxnId="{F481DC38-DBB2-49D4-80A5-E3FA3C273D84}">
      <dgm:prSet/>
      <dgm:spPr/>
      <dgm:t>
        <a:bodyPr/>
        <a:lstStyle/>
        <a:p>
          <a:endParaRPr lang="en-IN"/>
        </a:p>
      </dgm:t>
    </dgm:pt>
    <dgm:pt modelId="{E75BE0BE-D572-4EE2-B995-6BE4EF8E99E2}" type="sibTrans" cxnId="{F481DC38-DBB2-49D4-80A5-E3FA3C273D84}">
      <dgm:prSet/>
      <dgm:spPr/>
      <dgm:t>
        <a:bodyPr/>
        <a:lstStyle/>
        <a:p>
          <a:endParaRPr lang="en-IN"/>
        </a:p>
      </dgm:t>
    </dgm:pt>
    <dgm:pt modelId="{9076CCE5-9BB8-471D-88A1-5B9A46AB7792}">
      <dgm:prSet phldrT="[Text]"/>
      <dgm:spPr/>
      <dgm:t>
        <a:bodyPr/>
        <a:lstStyle/>
        <a:p>
          <a:r>
            <a:rPr lang="en-US" dirty="0" smtClean="0"/>
            <a:t>Sales Plan</a:t>
          </a:r>
          <a:endParaRPr lang="en-IN" dirty="0"/>
        </a:p>
      </dgm:t>
    </dgm:pt>
    <dgm:pt modelId="{ABD9550A-B925-45CA-B88F-315DA4B0D53D}" type="parTrans" cxnId="{269E641D-6FF8-4E83-8225-D618DC76D1A9}">
      <dgm:prSet/>
      <dgm:spPr/>
      <dgm:t>
        <a:bodyPr/>
        <a:lstStyle/>
        <a:p>
          <a:endParaRPr lang="en-IN"/>
        </a:p>
      </dgm:t>
    </dgm:pt>
    <dgm:pt modelId="{915966EE-A65B-4B68-ACB3-90CE154AA4F8}" type="sibTrans" cxnId="{269E641D-6FF8-4E83-8225-D618DC76D1A9}">
      <dgm:prSet/>
      <dgm:spPr/>
      <dgm:t>
        <a:bodyPr/>
        <a:lstStyle/>
        <a:p>
          <a:endParaRPr lang="en-IN"/>
        </a:p>
      </dgm:t>
    </dgm:pt>
    <dgm:pt modelId="{24819BB2-911F-4EFD-A0D1-3A2DCA192796}">
      <dgm:prSet phldrT="[Text]"/>
      <dgm:spPr/>
      <dgm:t>
        <a:bodyPr/>
        <a:lstStyle/>
        <a:p>
          <a:r>
            <a:rPr lang="en-US" dirty="0" smtClean="0"/>
            <a:t>Aggregate Operations Planning</a:t>
          </a:r>
          <a:endParaRPr lang="en-IN" dirty="0"/>
        </a:p>
      </dgm:t>
    </dgm:pt>
    <dgm:pt modelId="{E9CD40C3-CDBB-47F3-AB94-0C6521D7DF82}" type="parTrans" cxnId="{168C2ED3-00A7-4815-87A5-18130010D625}">
      <dgm:prSet/>
      <dgm:spPr/>
      <dgm:t>
        <a:bodyPr/>
        <a:lstStyle/>
        <a:p>
          <a:endParaRPr lang="en-IN"/>
        </a:p>
      </dgm:t>
    </dgm:pt>
    <dgm:pt modelId="{F88B7773-4C6B-4341-A778-B4E27A316349}" type="sibTrans" cxnId="{168C2ED3-00A7-4815-87A5-18130010D625}">
      <dgm:prSet/>
      <dgm:spPr/>
      <dgm:t>
        <a:bodyPr/>
        <a:lstStyle/>
        <a:p>
          <a:endParaRPr lang="en-IN"/>
        </a:p>
      </dgm:t>
    </dgm:pt>
    <dgm:pt modelId="{857A9849-A2F6-404A-B54D-F885C55FBBB7}" type="pres">
      <dgm:prSet presAssocID="{7493EE66-AA44-4ED3-B412-D8B90D459C7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BEE7F1E2-5B24-4155-A688-B30C3CFFE126}" type="pres">
      <dgm:prSet presAssocID="{2B955004-78E4-4626-B195-EB7CFCB4C58E}" presName="vertOne" presStyleCnt="0"/>
      <dgm:spPr/>
    </dgm:pt>
    <dgm:pt modelId="{C68615FE-A4D1-4CE1-B355-40938444342A}" type="pres">
      <dgm:prSet presAssocID="{2B955004-78E4-4626-B195-EB7CFCB4C58E}" presName="txOne" presStyleLbl="node0" presStyleIdx="0" presStyleCnt="1" custLinFactY="-23897" custLinFactNeighborX="-3716" custLinFactNeighborY="-100000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AE1AB46E-AD6E-46E1-A6E4-9BF6867995BD}" type="pres">
      <dgm:prSet presAssocID="{2B955004-78E4-4626-B195-EB7CFCB4C58E}" presName="parTransOne" presStyleCnt="0"/>
      <dgm:spPr/>
    </dgm:pt>
    <dgm:pt modelId="{53F592A1-288F-4E9E-9CCE-D1D53CF74D91}" type="pres">
      <dgm:prSet presAssocID="{2B955004-78E4-4626-B195-EB7CFCB4C58E}" presName="horzOne" presStyleCnt="0"/>
      <dgm:spPr/>
    </dgm:pt>
    <dgm:pt modelId="{2CA019A4-2EC2-445E-B55B-312B445E9A98}" type="pres">
      <dgm:prSet presAssocID="{9076CCE5-9BB8-471D-88A1-5B9A46AB7792}" presName="vertTwo" presStyleCnt="0"/>
      <dgm:spPr/>
    </dgm:pt>
    <dgm:pt modelId="{AB37CAD4-4513-4EFA-A2A6-2E947EE229B3}" type="pres">
      <dgm:prSet presAssocID="{9076CCE5-9BB8-471D-88A1-5B9A46AB7792}" presName="txTwo" presStyleLbl="node2" presStyleIdx="0" presStyleCnt="2" custLinFactNeighborX="-17002" custLinFactNeighborY="-487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2B0C57F0-2AD1-4A0C-B3DD-11BA7530A248}" type="pres">
      <dgm:prSet presAssocID="{9076CCE5-9BB8-471D-88A1-5B9A46AB7792}" presName="horzTwo" presStyleCnt="0"/>
      <dgm:spPr/>
    </dgm:pt>
    <dgm:pt modelId="{E9029636-4013-4447-80A6-D29AEAD2CE72}" type="pres">
      <dgm:prSet presAssocID="{915966EE-A65B-4B68-ACB3-90CE154AA4F8}" presName="sibSpaceTwo" presStyleCnt="0"/>
      <dgm:spPr/>
    </dgm:pt>
    <dgm:pt modelId="{C98E700B-1EAA-4FBB-BC97-8BA8855E6B84}" type="pres">
      <dgm:prSet presAssocID="{24819BB2-911F-4EFD-A0D1-3A2DCA192796}" presName="vertTwo" presStyleCnt="0"/>
      <dgm:spPr/>
    </dgm:pt>
    <dgm:pt modelId="{8550E1EB-4956-499C-AF52-770C5B1E4F93}" type="pres">
      <dgm:prSet presAssocID="{24819BB2-911F-4EFD-A0D1-3A2DCA192796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B6AA723-3C90-440B-8B45-31D8EE279053}" type="pres">
      <dgm:prSet presAssocID="{24819BB2-911F-4EFD-A0D1-3A2DCA192796}" presName="horzTwo" presStyleCnt="0"/>
      <dgm:spPr/>
    </dgm:pt>
  </dgm:ptLst>
  <dgm:cxnLst>
    <dgm:cxn modelId="{541C0CF0-78D6-451B-A67A-1EB8425E2BB2}" type="presOf" srcId="{7493EE66-AA44-4ED3-B412-D8B90D459C72}" destId="{857A9849-A2F6-404A-B54D-F885C55FBBB7}" srcOrd="0" destOrd="0" presId="urn:microsoft.com/office/officeart/2005/8/layout/hierarchy4"/>
    <dgm:cxn modelId="{5776212C-C26E-499E-9D19-71D6EED8B63F}" type="presOf" srcId="{2B955004-78E4-4626-B195-EB7CFCB4C58E}" destId="{C68615FE-A4D1-4CE1-B355-40938444342A}" srcOrd="0" destOrd="0" presId="urn:microsoft.com/office/officeart/2005/8/layout/hierarchy4"/>
    <dgm:cxn modelId="{269E641D-6FF8-4E83-8225-D618DC76D1A9}" srcId="{2B955004-78E4-4626-B195-EB7CFCB4C58E}" destId="{9076CCE5-9BB8-471D-88A1-5B9A46AB7792}" srcOrd="0" destOrd="0" parTransId="{ABD9550A-B925-45CA-B88F-315DA4B0D53D}" sibTransId="{915966EE-A65B-4B68-ACB3-90CE154AA4F8}"/>
    <dgm:cxn modelId="{F481DC38-DBB2-49D4-80A5-E3FA3C273D84}" srcId="{7493EE66-AA44-4ED3-B412-D8B90D459C72}" destId="{2B955004-78E4-4626-B195-EB7CFCB4C58E}" srcOrd="0" destOrd="0" parTransId="{77CB845B-E97F-46FA-84A2-6678FBEC8218}" sibTransId="{E75BE0BE-D572-4EE2-B995-6BE4EF8E99E2}"/>
    <dgm:cxn modelId="{168C2ED3-00A7-4815-87A5-18130010D625}" srcId="{2B955004-78E4-4626-B195-EB7CFCB4C58E}" destId="{24819BB2-911F-4EFD-A0D1-3A2DCA192796}" srcOrd="1" destOrd="0" parTransId="{E9CD40C3-CDBB-47F3-AB94-0C6521D7DF82}" sibTransId="{F88B7773-4C6B-4341-A778-B4E27A316349}"/>
    <dgm:cxn modelId="{EB5512BB-EC9D-4EF8-8D3F-7884AEC40ACB}" type="presOf" srcId="{24819BB2-911F-4EFD-A0D1-3A2DCA192796}" destId="{8550E1EB-4956-499C-AF52-770C5B1E4F93}" srcOrd="0" destOrd="0" presId="urn:microsoft.com/office/officeart/2005/8/layout/hierarchy4"/>
    <dgm:cxn modelId="{CF112C26-00FF-4378-B1BE-8CC52D81F561}" type="presOf" srcId="{9076CCE5-9BB8-471D-88A1-5B9A46AB7792}" destId="{AB37CAD4-4513-4EFA-A2A6-2E947EE229B3}" srcOrd="0" destOrd="0" presId="urn:microsoft.com/office/officeart/2005/8/layout/hierarchy4"/>
    <dgm:cxn modelId="{276ED6AE-15C6-4087-8A95-92DD5FE83440}" type="presParOf" srcId="{857A9849-A2F6-404A-B54D-F885C55FBBB7}" destId="{BEE7F1E2-5B24-4155-A688-B30C3CFFE126}" srcOrd="0" destOrd="0" presId="urn:microsoft.com/office/officeart/2005/8/layout/hierarchy4"/>
    <dgm:cxn modelId="{8DD3B5D7-6CD2-4DB0-A1DF-3ADDF5F06FEA}" type="presParOf" srcId="{BEE7F1E2-5B24-4155-A688-B30C3CFFE126}" destId="{C68615FE-A4D1-4CE1-B355-40938444342A}" srcOrd="0" destOrd="0" presId="urn:microsoft.com/office/officeart/2005/8/layout/hierarchy4"/>
    <dgm:cxn modelId="{AC981188-0118-4B66-9517-9AE6BA43C74B}" type="presParOf" srcId="{BEE7F1E2-5B24-4155-A688-B30C3CFFE126}" destId="{AE1AB46E-AD6E-46E1-A6E4-9BF6867995BD}" srcOrd="1" destOrd="0" presId="urn:microsoft.com/office/officeart/2005/8/layout/hierarchy4"/>
    <dgm:cxn modelId="{966B9C58-A7B4-48AF-8D96-854F48131F1E}" type="presParOf" srcId="{BEE7F1E2-5B24-4155-A688-B30C3CFFE126}" destId="{53F592A1-288F-4E9E-9CCE-D1D53CF74D91}" srcOrd="2" destOrd="0" presId="urn:microsoft.com/office/officeart/2005/8/layout/hierarchy4"/>
    <dgm:cxn modelId="{C6E8AB71-21DC-4309-8883-A6EFB81AACA6}" type="presParOf" srcId="{53F592A1-288F-4E9E-9CCE-D1D53CF74D91}" destId="{2CA019A4-2EC2-445E-B55B-312B445E9A98}" srcOrd="0" destOrd="0" presId="urn:microsoft.com/office/officeart/2005/8/layout/hierarchy4"/>
    <dgm:cxn modelId="{896D580B-11F5-4334-BB81-BD06ED48E701}" type="presParOf" srcId="{2CA019A4-2EC2-445E-B55B-312B445E9A98}" destId="{AB37CAD4-4513-4EFA-A2A6-2E947EE229B3}" srcOrd="0" destOrd="0" presId="urn:microsoft.com/office/officeart/2005/8/layout/hierarchy4"/>
    <dgm:cxn modelId="{4F55D825-FE85-47DA-BD0C-C2DB9F3E4D4F}" type="presParOf" srcId="{2CA019A4-2EC2-445E-B55B-312B445E9A98}" destId="{2B0C57F0-2AD1-4A0C-B3DD-11BA7530A248}" srcOrd="1" destOrd="0" presId="urn:microsoft.com/office/officeart/2005/8/layout/hierarchy4"/>
    <dgm:cxn modelId="{C53AE953-307F-49A4-AB0E-7AB2A9EA00B1}" type="presParOf" srcId="{53F592A1-288F-4E9E-9CCE-D1D53CF74D91}" destId="{E9029636-4013-4447-80A6-D29AEAD2CE72}" srcOrd="1" destOrd="0" presId="urn:microsoft.com/office/officeart/2005/8/layout/hierarchy4"/>
    <dgm:cxn modelId="{50B5D2A9-2375-4B32-B798-43E9B45E0B92}" type="presParOf" srcId="{53F592A1-288F-4E9E-9CCE-D1D53CF74D91}" destId="{C98E700B-1EAA-4FBB-BC97-8BA8855E6B84}" srcOrd="2" destOrd="0" presId="urn:microsoft.com/office/officeart/2005/8/layout/hierarchy4"/>
    <dgm:cxn modelId="{CFD36CCA-178A-4218-A8A8-D592D394AFEE}" type="presParOf" srcId="{C98E700B-1EAA-4FBB-BC97-8BA8855E6B84}" destId="{8550E1EB-4956-499C-AF52-770C5B1E4F93}" srcOrd="0" destOrd="0" presId="urn:microsoft.com/office/officeart/2005/8/layout/hierarchy4"/>
    <dgm:cxn modelId="{8CC1AC91-0F1A-4B7D-AB91-930348FD2015}" type="presParOf" srcId="{C98E700B-1EAA-4FBB-BC97-8BA8855E6B84}" destId="{EB6AA723-3C90-440B-8B45-31D8EE27905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77DB9C7-2083-4238-9CED-0573B91F6F92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3E3C4C-7737-4A1E-A723-E62D980BD6D0}">
      <dgm:prSet phldrT="[Text]" custT="1"/>
      <dgm:spPr/>
      <dgm:t>
        <a:bodyPr/>
        <a:lstStyle/>
        <a:p>
          <a:r>
            <a:rPr lang="en-US" sz="1100" dirty="0" smtClean="0"/>
            <a:t>Company owned Factory</a:t>
          </a:r>
          <a:endParaRPr lang="en-US" sz="1100" dirty="0"/>
        </a:p>
      </dgm:t>
    </dgm:pt>
    <dgm:pt modelId="{3E5FD9F0-749A-467E-8F9E-CB1AA6B70D9F}" type="parTrans" cxnId="{A068878E-975F-4586-ADF0-B1E417D57890}">
      <dgm:prSet/>
      <dgm:spPr/>
      <dgm:t>
        <a:bodyPr/>
        <a:lstStyle/>
        <a:p>
          <a:endParaRPr lang="en-US" sz="900"/>
        </a:p>
      </dgm:t>
    </dgm:pt>
    <dgm:pt modelId="{66A5E55B-5726-4746-A6D4-01C904F9B809}" type="sibTrans" cxnId="{A068878E-975F-4586-ADF0-B1E417D57890}">
      <dgm:prSet/>
      <dgm:spPr/>
      <dgm:t>
        <a:bodyPr/>
        <a:lstStyle/>
        <a:p>
          <a:endParaRPr lang="en-US" sz="900"/>
        </a:p>
      </dgm:t>
    </dgm:pt>
    <dgm:pt modelId="{1FDAD268-2FA3-462F-9B99-B38934E6ED57}">
      <dgm:prSet phldrT="[Text]" custT="1"/>
      <dgm:spPr/>
      <dgm:t>
        <a:bodyPr/>
        <a:lstStyle/>
        <a:p>
          <a:r>
            <a:rPr lang="en-US" sz="1100" dirty="0" smtClean="0"/>
            <a:t>POFG</a:t>
          </a:r>
          <a:endParaRPr lang="en-US" sz="1100" dirty="0"/>
        </a:p>
      </dgm:t>
    </dgm:pt>
    <dgm:pt modelId="{313D1527-2E75-4723-B95B-799A13E902F2}" type="parTrans" cxnId="{4DD7E732-D6D7-4DF6-8189-28D3F5CAA948}">
      <dgm:prSet/>
      <dgm:spPr/>
      <dgm:t>
        <a:bodyPr/>
        <a:lstStyle/>
        <a:p>
          <a:endParaRPr lang="en-US" sz="900"/>
        </a:p>
      </dgm:t>
    </dgm:pt>
    <dgm:pt modelId="{1541B2F3-9E27-4684-9DB3-F18DF165EE44}" type="sibTrans" cxnId="{4DD7E732-D6D7-4DF6-8189-28D3F5CAA948}">
      <dgm:prSet/>
      <dgm:spPr/>
      <dgm:t>
        <a:bodyPr/>
        <a:lstStyle/>
        <a:p>
          <a:endParaRPr lang="en-US" sz="900"/>
        </a:p>
      </dgm:t>
    </dgm:pt>
    <dgm:pt modelId="{7784132B-12A9-4E20-A065-C76A48F5EE62}">
      <dgm:prSet phldrT="[Text]" custT="1"/>
      <dgm:spPr/>
      <dgm:t>
        <a:bodyPr/>
        <a:lstStyle/>
        <a:p>
          <a:r>
            <a:rPr lang="en-US" sz="900" smtClean="0"/>
            <a:t>Company Buyes only the FG.</a:t>
          </a:r>
          <a:endParaRPr lang="en-US" sz="900" dirty="0"/>
        </a:p>
      </dgm:t>
    </dgm:pt>
    <dgm:pt modelId="{ED81A8D0-0503-45C2-B802-F48C13F59D21}" type="parTrans" cxnId="{E43C347B-22C3-470D-B5BE-67BB776DE146}">
      <dgm:prSet/>
      <dgm:spPr/>
      <dgm:t>
        <a:bodyPr/>
        <a:lstStyle/>
        <a:p>
          <a:endParaRPr lang="en-US" sz="900"/>
        </a:p>
      </dgm:t>
    </dgm:pt>
    <dgm:pt modelId="{1487DAC3-05C5-4F51-8ED1-CC7533386FFF}" type="sibTrans" cxnId="{E43C347B-22C3-470D-B5BE-67BB776DE146}">
      <dgm:prSet/>
      <dgm:spPr/>
      <dgm:t>
        <a:bodyPr/>
        <a:lstStyle/>
        <a:p>
          <a:endParaRPr lang="en-US" sz="900"/>
        </a:p>
      </dgm:t>
    </dgm:pt>
    <dgm:pt modelId="{DC33A71B-F55F-4506-8761-24090A212E83}">
      <dgm:prSet phldrT="[Text]" custT="1"/>
      <dgm:spPr/>
      <dgm:t>
        <a:bodyPr/>
        <a:lstStyle/>
        <a:p>
          <a:r>
            <a:rPr lang="en-US" sz="900" smtClean="0"/>
            <a:t>Company does not supply the RM-PM ( Except for sharing the possible source from where RM-PM can be sourced )</a:t>
          </a:r>
          <a:endParaRPr lang="en-US" sz="900" dirty="0"/>
        </a:p>
      </dgm:t>
    </dgm:pt>
    <dgm:pt modelId="{0B01A6F8-7667-488A-ACD9-BB21501FE8C9}" type="parTrans" cxnId="{9CBFFA2B-0D69-462A-896C-245365E98ACF}">
      <dgm:prSet/>
      <dgm:spPr/>
      <dgm:t>
        <a:bodyPr/>
        <a:lstStyle/>
        <a:p>
          <a:endParaRPr lang="en-US" sz="900"/>
        </a:p>
      </dgm:t>
    </dgm:pt>
    <dgm:pt modelId="{065B142A-32F1-41AC-B91D-A10DFE03F9C1}" type="sibTrans" cxnId="{9CBFFA2B-0D69-462A-896C-245365E98ACF}">
      <dgm:prSet/>
      <dgm:spPr/>
      <dgm:t>
        <a:bodyPr/>
        <a:lstStyle/>
        <a:p>
          <a:endParaRPr lang="en-US" sz="900"/>
        </a:p>
      </dgm:t>
    </dgm:pt>
    <dgm:pt modelId="{3A54F32F-2596-4C3D-9FCC-61A26314983F}">
      <dgm:prSet phldrT="[Text]" custT="1"/>
      <dgm:spPr/>
      <dgm:t>
        <a:bodyPr/>
        <a:lstStyle/>
        <a:p>
          <a:endParaRPr lang="en-US" sz="900" dirty="0"/>
        </a:p>
      </dgm:t>
    </dgm:pt>
    <dgm:pt modelId="{E9D3B644-212D-4BEE-9065-D96DFC151C84}" type="parTrans" cxnId="{279A5B10-4E9B-4C4A-967F-30E664321AF0}">
      <dgm:prSet/>
      <dgm:spPr/>
      <dgm:t>
        <a:bodyPr/>
        <a:lstStyle/>
        <a:p>
          <a:endParaRPr lang="en-US" sz="900"/>
        </a:p>
      </dgm:t>
    </dgm:pt>
    <dgm:pt modelId="{7A46C141-7ABE-4A9B-AD54-1336C496E85B}" type="sibTrans" cxnId="{279A5B10-4E9B-4C4A-967F-30E664321AF0}">
      <dgm:prSet/>
      <dgm:spPr/>
      <dgm:t>
        <a:bodyPr/>
        <a:lstStyle/>
        <a:p>
          <a:endParaRPr lang="en-US" sz="900"/>
        </a:p>
      </dgm:t>
    </dgm:pt>
    <dgm:pt modelId="{ED50735E-FC9A-440C-8668-7FE3B8F1D839}">
      <dgm:prSet phldrT="[Text]" custT="1"/>
      <dgm:spPr/>
      <dgm:t>
        <a:bodyPr/>
        <a:lstStyle/>
        <a:p>
          <a:endParaRPr lang="en-US" sz="900" dirty="0"/>
        </a:p>
      </dgm:t>
    </dgm:pt>
    <dgm:pt modelId="{6BE21D10-A220-4522-B991-DC2C9B11C63A}" type="parTrans" cxnId="{16552164-CCE5-4133-9A84-2895013B3029}">
      <dgm:prSet/>
      <dgm:spPr/>
      <dgm:t>
        <a:bodyPr/>
        <a:lstStyle/>
        <a:p>
          <a:endParaRPr lang="en-US" sz="900"/>
        </a:p>
      </dgm:t>
    </dgm:pt>
    <dgm:pt modelId="{B006B508-559D-4F11-835C-9B77CFA61DA5}" type="sibTrans" cxnId="{16552164-CCE5-4133-9A84-2895013B3029}">
      <dgm:prSet/>
      <dgm:spPr/>
      <dgm:t>
        <a:bodyPr/>
        <a:lstStyle/>
        <a:p>
          <a:endParaRPr lang="en-US" sz="900"/>
        </a:p>
      </dgm:t>
    </dgm:pt>
    <dgm:pt modelId="{E9BABB64-82E3-4ACD-9963-61A584F4400C}">
      <dgm:prSet phldrT="[Text]" custT="1"/>
      <dgm:spPr/>
      <dgm:t>
        <a:bodyPr/>
        <a:lstStyle/>
        <a:p>
          <a:endParaRPr lang="en-US" sz="900" dirty="0"/>
        </a:p>
      </dgm:t>
    </dgm:pt>
    <dgm:pt modelId="{19CF498F-FBFB-4A81-8B9D-E1FF6108575A}" type="parTrans" cxnId="{C6534D07-602F-4178-A0CF-8F6BB23C408F}">
      <dgm:prSet/>
      <dgm:spPr/>
      <dgm:t>
        <a:bodyPr/>
        <a:lstStyle/>
        <a:p>
          <a:endParaRPr lang="en-US" sz="900"/>
        </a:p>
      </dgm:t>
    </dgm:pt>
    <dgm:pt modelId="{A6AF89FA-2264-42EF-978C-A2408245E826}" type="sibTrans" cxnId="{C6534D07-602F-4178-A0CF-8F6BB23C408F}">
      <dgm:prSet/>
      <dgm:spPr/>
      <dgm:t>
        <a:bodyPr/>
        <a:lstStyle/>
        <a:p>
          <a:endParaRPr lang="en-US" sz="900"/>
        </a:p>
      </dgm:t>
    </dgm:pt>
    <dgm:pt modelId="{A786A336-825D-460A-9F7C-E8608152ABAE}">
      <dgm:prSet phldrT="[Text]" custT="1"/>
      <dgm:spPr/>
      <dgm:t>
        <a:bodyPr/>
        <a:lstStyle/>
        <a:p>
          <a:endParaRPr lang="en-US" sz="900" dirty="0"/>
        </a:p>
      </dgm:t>
    </dgm:pt>
    <dgm:pt modelId="{A8F85EEA-8AAB-477E-8EE2-F631DFE39467}" type="parTrans" cxnId="{636D30E4-CD80-40C6-BA7F-DAD65B7FA4E7}">
      <dgm:prSet/>
      <dgm:spPr/>
      <dgm:t>
        <a:bodyPr/>
        <a:lstStyle/>
        <a:p>
          <a:endParaRPr lang="en-US" sz="900"/>
        </a:p>
      </dgm:t>
    </dgm:pt>
    <dgm:pt modelId="{D52AB390-61B5-435A-9915-939A318751E0}" type="sibTrans" cxnId="{636D30E4-CD80-40C6-BA7F-DAD65B7FA4E7}">
      <dgm:prSet/>
      <dgm:spPr/>
      <dgm:t>
        <a:bodyPr/>
        <a:lstStyle/>
        <a:p>
          <a:endParaRPr lang="en-US" sz="900"/>
        </a:p>
      </dgm:t>
    </dgm:pt>
    <dgm:pt modelId="{0F8D25BD-9DB7-49FB-9699-A729B55A14F6}">
      <dgm:prSet phldrT="[Text]" custT="1"/>
      <dgm:spPr/>
      <dgm:t>
        <a:bodyPr/>
        <a:lstStyle/>
        <a:p>
          <a:endParaRPr lang="en-US" sz="900" dirty="0"/>
        </a:p>
      </dgm:t>
    </dgm:pt>
    <dgm:pt modelId="{8422BD6E-ED2A-4982-80DF-B91D97885E7C}" type="parTrans" cxnId="{A9632B38-A9E5-49B3-A29F-0A0FE45F30D4}">
      <dgm:prSet/>
      <dgm:spPr/>
      <dgm:t>
        <a:bodyPr/>
        <a:lstStyle/>
        <a:p>
          <a:endParaRPr lang="en-US" sz="900"/>
        </a:p>
      </dgm:t>
    </dgm:pt>
    <dgm:pt modelId="{A90BE5AC-9BE2-4F28-BFF9-348A1187B650}" type="sibTrans" cxnId="{A9632B38-A9E5-49B3-A29F-0A0FE45F30D4}">
      <dgm:prSet/>
      <dgm:spPr/>
      <dgm:t>
        <a:bodyPr/>
        <a:lstStyle/>
        <a:p>
          <a:endParaRPr lang="en-US" sz="900"/>
        </a:p>
      </dgm:t>
    </dgm:pt>
    <dgm:pt modelId="{A7FDDCC4-E729-4F07-A32B-6091D9F6F60E}">
      <dgm:prSet custT="1"/>
      <dgm:spPr/>
      <dgm:t>
        <a:bodyPr/>
        <a:lstStyle/>
        <a:p>
          <a:r>
            <a:rPr lang="en-US" sz="900" dirty="0" smtClean="0"/>
            <a:t>All Employees are on the Pay Roll of Company ( Except Contract employees &amp; workers ).</a:t>
          </a:r>
          <a:endParaRPr lang="en-US" sz="900" dirty="0"/>
        </a:p>
      </dgm:t>
    </dgm:pt>
    <dgm:pt modelId="{C1E632B6-16AF-4812-9C22-CA783C5233D6}" type="parTrans" cxnId="{85C699F6-3E32-44C1-B938-AFCBAC39D276}">
      <dgm:prSet/>
      <dgm:spPr/>
      <dgm:t>
        <a:bodyPr/>
        <a:lstStyle/>
        <a:p>
          <a:endParaRPr lang="en-US" sz="900"/>
        </a:p>
      </dgm:t>
    </dgm:pt>
    <dgm:pt modelId="{897DA11E-5042-4869-AEAA-3A10D60A862E}" type="sibTrans" cxnId="{85C699F6-3E32-44C1-B938-AFCBAC39D276}">
      <dgm:prSet/>
      <dgm:spPr/>
      <dgm:t>
        <a:bodyPr/>
        <a:lstStyle/>
        <a:p>
          <a:endParaRPr lang="en-US" sz="900"/>
        </a:p>
      </dgm:t>
    </dgm:pt>
    <dgm:pt modelId="{40BCA26A-2095-409A-A3E0-92328402DC2F}">
      <dgm:prSet custT="1"/>
      <dgm:spPr/>
      <dgm:t>
        <a:bodyPr/>
        <a:lstStyle/>
        <a:p>
          <a:r>
            <a:rPr lang="en-US" sz="900" dirty="0" smtClean="0"/>
            <a:t>Typically makes High Volume and has 4 + Lines</a:t>
          </a:r>
          <a:endParaRPr lang="en-US" sz="900" dirty="0"/>
        </a:p>
      </dgm:t>
    </dgm:pt>
    <dgm:pt modelId="{CBDDCDB9-5EFA-41C6-AE22-FC8915695C22}" type="parTrans" cxnId="{7570F1BF-27B0-48F5-9CE4-ED5E3C7EEF88}">
      <dgm:prSet/>
      <dgm:spPr/>
      <dgm:t>
        <a:bodyPr/>
        <a:lstStyle/>
        <a:p>
          <a:endParaRPr lang="en-US" sz="900"/>
        </a:p>
      </dgm:t>
    </dgm:pt>
    <dgm:pt modelId="{6F47508C-6A45-4039-BD9C-2B127D170AE6}" type="sibTrans" cxnId="{7570F1BF-27B0-48F5-9CE4-ED5E3C7EEF88}">
      <dgm:prSet/>
      <dgm:spPr/>
      <dgm:t>
        <a:bodyPr/>
        <a:lstStyle/>
        <a:p>
          <a:endParaRPr lang="en-US" sz="900"/>
        </a:p>
      </dgm:t>
    </dgm:pt>
    <dgm:pt modelId="{32378490-CCBD-49C4-B550-2DA9E2C7E1AE}">
      <dgm:prSet phldrT="[Text]" custT="1"/>
      <dgm:spPr/>
      <dgm:t>
        <a:bodyPr/>
        <a:lstStyle/>
        <a:p>
          <a:r>
            <a:rPr lang="en-US" sz="900" dirty="0" smtClean="0"/>
            <a:t>It’s a company owned Factory/ Asset</a:t>
          </a:r>
          <a:endParaRPr lang="en-US" sz="900" dirty="0"/>
        </a:p>
      </dgm:t>
    </dgm:pt>
    <dgm:pt modelId="{AEC53AAE-C546-44BF-AE4C-802AFADA1797}" type="parTrans" cxnId="{9D289A65-C851-4644-B889-12BC7B8024D0}">
      <dgm:prSet/>
      <dgm:spPr/>
      <dgm:t>
        <a:bodyPr/>
        <a:lstStyle/>
        <a:p>
          <a:endParaRPr lang="en-US" sz="900"/>
        </a:p>
      </dgm:t>
    </dgm:pt>
    <dgm:pt modelId="{750577C9-161E-4384-A54D-43F7E0A3E231}" type="sibTrans" cxnId="{9D289A65-C851-4644-B889-12BC7B8024D0}">
      <dgm:prSet/>
      <dgm:spPr/>
      <dgm:t>
        <a:bodyPr/>
        <a:lstStyle/>
        <a:p>
          <a:endParaRPr lang="en-US" sz="900"/>
        </a:p>
      </dgm:t>
    </dgm:pt>
    <dgm:pt modelId="{A7635D40-C4A0-4554-822F-4FD272421AED}">
      <dgm:prSet custT="1"/>
      <dgm:spPr/>
      <dgm:t>
        <a:bodyPr/>
        <a:lstStyle/>
        <a:p>
          <a:r>
            <a:rPr lang="en-US" sz="1100" b="1" dirty="0" smtClean="0">
              <a:solidFill>
                <a:srgbClr val="FF0000"/>
              </a:solidFill>
            </a:rPr>
            <a:t>Commitment CP’s</a:t>
          </a:r>
        </a:p>
        <a:p>
          <a:r>
            <a:rPr lang="en-US" sz="1100" b="1" dirty="0" smtClean="0"/>
            <a:t> </a:t>
          </a:r>
          <a:r>
            <a:rPr lang="en-US" sz="1100" dirty="0" smtClean="0"/>
            <a:t>( Contract Packers </a:t>
          </a:r>
        </a:p>
      </dgm:t>
    </dgm:pt>
    <dgm:pt modelId="{4ABA4850-62A7-4630-995A-67701EA62748}" type="parTrans" cxnId="{2F3F2D01-7929-4B71-BCF6-901F89CB709D}">
      <dgm:prSet/>
      <dgm:spPr/>
      <dgm:t>
        <a:bodyPr/>
        <a:lstStyle/>
        <a:p>
          <a:endParaRPr lang="en-IN" sz="900"/>
        </a:p>
      </dgm:t>
    </dgm:pt>
    <dgm:pt modelId="{12FA6E95-31AF-4672-A05F-D24C803315B8}" type="sibTrans" cxnId="{2F3F2D01-7929-4B71-BCF6-901F89CB709D}">
      <dgm:prSet/>
      <dgm:spPr/>
      <dgm:t>
        <a:bodyPr/>
        <a:lstStyle/>
        <a:p>
          <a:endParaRPr lang="en-IN" sz="900"/>
        </a:p>
      </dgm:t>
    </dgm:pt>
    <dgm:pt modelId="{EB6D0D17-7A10-4C39-B107-CD745229608A}">
      <dgm:prSet custT="1"/>
      <dgm:spPr/>
      <dgm:t>
        <a:bodyPr/>
        <a:lstStyle/>
        <a:p>
          <a:endParaRPr lang="en-US" sz="1100" dirty="0" smtClean="0">
            <a:solidFill>
              <a:srgbClr val="FF0000"/>
            </a:solidFill>
          </a:endParaRPr>
        </a:p>
        <a:p>
          <a:r>
            <a:rPr lang="en-US" sz="1100" dirty="0" smtClean="0">
              <a:solidFill>
                <a:srgbClr val="FF0000"/>
              </a:solidFill>
            </a:rPr>
            <a:t>Non Committed CP’s </a:t>
          </a:r>
        </a:p>
        <a:p>
          <a:r>
            <a:rPr lang="en-US" sz="1100" dirty="0" smtClean="0"/>
            <a:t>OR Market CP’s</a:t>
          </a:r>
        </a:p>
        <a:p>
          <a:endParaRPr lang="en-IN" sz="1100" dirty="0"/>
        </a:p>
      </dgm:t>
    </dgm:pt>
    <dgm:pt modelId="{8C96DC03-D125-43A6-9B1C-461CB8668A42}" type="parTrans" cxnId="{BC9051C2-405D-4FF5-82AA-06EAF75391AD}">
      <dgm:prSet/>
      <dgm:spPr/>
      <dgm:t>
        <a:bodyPr/>
        <a:lstStyle/>
        <a:p>
          <a:endParaRPr lang="en-IN" sz="900"/>
        </a:p>
      </dgm:t>
    </dgm:pt>
    <dgm:pt modelId="{B515862F-6BBA-4E41-A7A5-F385061D5793}" type="sibTrans" cxnId="{BC9051C2-405D-4FF5-82AA-06EAF75391AD}">
      <dgm:prSet/>
      <dgm:spPr/>
      <dgm:t>
        <a:bodyPr/>
        <a:lstStyle/>
        <a:p>
          <a:endParaRPr lang="en-IN" sz="900"/>
        </a:p>
      </dgm:t>
    </dgm:pt>
    <dgm:pt modelId="{6635AB34-271E-4E65-A894-CD4C7A7BF898}">
      <dgm:prSet custT="1"/>
      <dgm:spPr/>
      <dgm:t>
        <a:bodyPr/>
        <a:lstStyle/>
        <a:p>
          <a:r>
            <a:rPr lang="en-US" sz="900" dirty="0" smtClean="0"/>
            <a:t>In this model there is NO COMMITMENT by the CP owner on the number of SHIFTs he will allocate .</a:t>
          </a:r>
          <a:endParaRPr lang="en-IN" sz="900" dirty="0"/>
        </a:p>
      </dgm:t>
    </dgm:pt>
    <dgm:pt modelId="{50510373-D849-44DF-ABDE-CF337511D5E3}" type="parTrans" cxnId="{D2348592-6730-46A3-B3FA-29ABF2A4F517}">
      <dgm:prSet/>
      <dgm:spPr/>
      <dgm:t>
        <a:bodyPr/>
        <a:lstStyle/>
        <a:p>
          <a:endParaRPr lang="en-IN" sz="900"/>
        </a:p>
      </dgm:t>
    </dgm:pt>
    <dgm:pt modelId="{DBAFAC78-9CD9-4E69-AB76-23C1951E90BE}" type="sibTrans" cxnId="{D2348592-6730-46A3-B3FA-29ABF2A4F517}">
      <dgm:prSet/>
      <dgm:spPr/>
      <dgm:t>
        <a:bodyPr/>
        <a:lstStyle/>
        <a:p>
          <a:endParaRPr lang="en-IN" sz="900"/>
        </a:p>
      </dgm:t>
    </dgm:pt>
    <dgm:pt modelId="{93527634-27C3-4280-A544-C34BF7C9965A}">
      <dgm:prSet custT="1"/>
      <dgm:spPr/>
      <dgm:t>
        <a:bodyPr/>
        <a:lstStyle/>
        <a:p>
          <a:r>
            <a:rPr lang="en-US" sz="900" dirty="0" smtClean="0"/>
            <a:t>He may be making his own Private Label Brand or even Competitors product.</a:t>
          </a:r>
          <a:endParaRPr lang="en-IN" sz="900" dirty="0"/>
        </a:p>
      </dgm:t>
    </dgm:pt>
    <dgm:pt modelId="{AE15FC3D-64F8-4ABC-B2CD-03E1160A8E3A}" type="parTrans" cxnId="{0051A81D-317C-4DF8-B0F0-149A4B9700C0}">
      <dgm:prSet/>
      <dgm:spPr/>
      <dgm:t>
        <a:bodyPr/>
        <a:lstStyle/>
        <a:p>
          <a:endParaRPr lang="en-IN" sz="900"/>
        </a:p>
      </dgm:t>
    </dgm:pt>
    <dgm:pt modelId="{F576F67E-E27A-478D-B593-8CEEC42C513B}" type="sibTrans" cxnId="{0051A81D-317C-4DF8-B0F0-149A4B9700C0}">
      <dgm:prSet/>
      <dgm:spPr/>
      <dgm:t>
        <a:bodyPr/>
        <a:lstStyle/>
        <a:p>
          <a:endParaRPr lang="en-IN" sz="900"/>
        </a:p>
      </dgm:t>
    </dgm:pt>
    <dgm:pt modelId="{769566FD-8E2D-4FDA-A2C6-BFD48D190AE1}">
      <dgm:prSet custT="1"/>
      <dgm:spPr/>
      <dgm:t>
        <a:bodyPr/>
        <a:lstStyle/>
        <a:p>
          <a:endParaRPr lang="en-IN" sz="900" dirty="0"/>
        </a:p>
      </dgm:t>
    </dgm:pt>
    <dgm:pt modelId="{8E15CC1E-6F55-4967-B459-835949F02106}" type="parTrans" cxnId="{C5CBB7CE-6730-4EDC-B224-4BF35CE209C2}">
      <dgm:prSet/>
      <dgm:spPr/>
      <dgm:t>
        <a:bodyPr/>
        <a:lstStyle/>
        <a:p>
          <a:endParaRPr lang="en-IN" sz="900"/>
        </a:p>
      </dgm:t>
    </dgm:pt>
    <dgm:pt modelId="{DB12B4D9-854F-4CEA-BBC1-18446371CF10}" type="sibTrans" cxnId="{C5CBB7CE-6730-4EDC-B224-4BF35CE209C2}">
      <dgm:prSet/>
      <dgm:spPr/>
      <dgm:t>
        <a:bodyPr/>
        <a:lstStyle/>
        <a:p>
          <a:endParaRPr lang="en-IN" sz="900"/>
        </a:p>
      </dgm:t>
    </dgm:pt>
    <dgm:pt modelId="{44C74E58-4862-4BB5-A8E9-4D825C449BEB}">
      <dgm:prSet custT="1"/>
      <dgm:spPr/>
      <dgm:t>
        <a:bodyPr/>
        <a:lstStyle/>
        <a:p>
          <a:r>
            <a:rPr lang="en-US" sz="900" dirty="0" smtClean="0"/>
            <a:t>This Units becomes a necessity when DEMAND is increasing and sales have to be serviced to avoid any Loss of  Market Share or even SALE Loss.</a:t>
          </a:r>
          <a:endParaRPr lang="en-IN" sz="900" dirty="0"/>
        </a:p>
      </dgm:t>
    </dgm:pt>
    <dgm:pt modelId="{1BAABA27-8FFA-4ED5-8408-4CA0FAF54723}" type="parTrans" cxnId="{8051BC6B-D0BF-4868-8970-FC63A41A3071}">
      <dgm:prSet/>
      <dgm:spPr/>
      <dgm:t>
        <a:bodyPr/>
        <a:lstStyle/>
        <a:p>
          <a:endParaRPr lang="en-IN" sz="900"/>
        </a:p>
      </dgm:t>
    </dgm:pt>
    <dgm:pt modelId="{F21643BB-FBA3-4125-9637-F6593CC9D67C}" type="sibTrans" cxnId="{8051BC6B-D0BF-4868-8970-FC63A41A3071}">
      <dgm:prSet/>
      <dgm:spPr/>
      <dgm:t>
        <a:bodyPr/>
        <a:lstStyle/>
        <a:p>
          <a:endParaRPr lang="en-IN" sz="900"/>
        </a:p>
      </dgm:t>
    </dgm:pt>
    <dgm:pt modelId="{CCC500AC-8CF1-4D8C-9842-C8591D31B3D1}">
      <dgm:prSet custT="1"/>
      <dgm:spPr/>
      <dgm:t>
        <a:bodyPr/>
        <a:lstStyle/>
        <a:p>
          <a:endParaRPr lang="en-IN" sz="900" dirty="0">
            <a:solidFill>
              <a:schemeClr val="bg1"/>
            </a:solidFill>
          </a:endParaRPr>
        </a:p>
      </dgm:t>
    </dgm:pt>
    <dgm:pt modelId="{355C8A51-5427-44B8-B303-5561F816511E}" type="parTrans" cxnId="{4ECA6FC3-6445-48A7-8009-454BB11EEB9B}">
      <dgm:prSet/>
      <dgm:spPr/>
      <dgm:t>
        <a:bodyPr/>
        <a:lstStyle/>
        <a:p>
          <a:endParaRPr lang="en-IN" sz="900"/>
        </a:p>
      </dgm:t>
    </dgm:pt>
    <dgm:pt modelId="{2DF5747E-8C84-4297-8B1F-B37412DD147B}" type="sibTrans" cxnId="{4ECA6FC3-6445-48A7-8009-454BB11EEB9B}">
      <dgm:prSet/>
      <dgm:spPr/>
      <dgm:t>
        <a:bodyPr/>
        <a:lstStyle/>
        <a:p>
          <a:endParaRPr lang="en-IN" sz="900"/>
        </a:p>
      </dgm:t>
    </dgm:pt>
    <dgm:pt modelId="{41087665-C5C6-4B8A-97B2-A4C52A327714}">
      <dgm:prSet custT="1"/>
      <dgm:spPr/>
      <dgm:t>
        <a:bodyPr/>
        <a:lstStyle/>
        <a:p>
          <a:r>
            <a:rPr lang="en-US" sz="900" dirty="0" smtClean="0"/>
            <a:t>Not all Demand can be met by In House Factory , thus CP’s are needed.</a:t>
          </a:r>
          <a:endParaRPr lang="en-IN" sz="900" dirty="0"/>
        </a:p>
      </dgm:t>
    </dgm:pt>
    <dgm:pt modelId="{58D004CC-D244-4967-9F93-A0E576F0DCAD}" type="parTrans" cxnId="{DCA03A60-CEBD-42A7-A5BB-8AD59BDFC261}">
      <dgm:prSet/>
      <dgm:spPr/>
      <dgm:t>
        <a:bodyPr/>
        <a:lstStyle/>
        <a:p>
          <a:endParaRPr lang="en-IN" sz="900"/>
        </a:p>
      </dgm:t>
    </dgm:pt>
    <dgm:pt modelId="{4933B56B-D8B7-4C6D-BF69-387541B70AB3}" type="sibTrans" cxnId="{DCA03A60-CEBD-42A7-A5BB-8AD59BDFC261}">
      <dgm:prSet/>
      <dgm:spPr/>
      <dgm:t>
        <a:bodyPr/>
        <a:lstStyle/>
        <a:p>
          <a:endParaRPr lang="en-IN" sz="900"/>
        </a:p>
      </dgm:t>
    </dgm:pt>
    <dgm:pt modelId="{138D7444-6C61-4C53-85E3-5D137DDDC645}">
      <dgm:prSet custT="1"/>
      <dgm:spPr/>
      <dgm:t>
        <a:bodyPr/>
        <a:lstStyle/>
        <a:p>
          <a:r>
            <a:rPr lang="en-US" sz="900" dirty="0" smtClean="0"/>
            <a:t>In case of NON UTILISATION of those Shifts company pays for Commitment Charges.</a:t>
          </a:r>
          <a:endParaRPr lang="en-IN" sz="900" dirty="0"/>
        </a:p>
      </dgm:t>
    </dgm:pt>
    <dgm:pt modelId="{F3647492-C94B-487B-A0B0-78C6E4817619}" type="parTrans" cxnId="{C7C0AAE4-1FB6-4674-A377-2333DA34BBB2}">
      <dgm:prSet/>
      <dgm:spPr/>
      <dgm:t>
        <a:bodyPr/>
        <a:lstStyle/>
        <a:p>
          <a:endParaRPr lang="en-IN" sz="900"/>
        </a:p>
      </dgm:t>
    </dgm:pt>
    <dgm:pt modelId="{3B5EA5C4-3BD8-468F-AD8F-6A2E0A164B18}" type="sibTrans" cxnId="{C7C0AAE4-1FB6-4674-A377-2333DA34BBB2}">
      <dgm:prSet/>
      <dgm:spPr/>
      <dgm:t>
        <a:bodyPr/>
        <a:lstStyle/>
        <a:p>
          <a:endParaRPr lang="en-IN" sz="900"/>
        </a:p>
      </dgm:t>
    </dgm:pt>
    <dgm:pt modelId="{7AAD148F-0934-4687-9F7F-1539212B37B3}">
      <dgm:prSet custT="1"/>
      <dgm:spPr/>
      <dgm:t>
        <a:bodyPr/>
        <a:lstStyle/>
        <a:p>
          <a:r>
            <a:rPr lang="en-US" sz="900" dirty="0" smtClean="0"/>
            <a:t>The Company supplies </a:t>
          </a:r>
          <a:r>
            <a:rPr lang="en-US" sz="900" b="1" dirty="0" smtClean="0"/>
            <a:t>RM-PM.</a:t>
          </a:r>
          <a:endParaRPr lang="en-IN" sz="900" dirty="0"/>
        </a:p>
      </dgm:t>
    </dgm:pt>
    <dgm:pt modelId="{7E29077B-3A56-4BFC-B1C1-AC6BF7FDCC9C}" type="parTrans" cxnId="{88C0BB82-82C9-4406-94CA-F82B2C9B2FA1}">
      <dgm:prSet/>
      <dgm:spPr/>
      <dgm:t>
        <a:bodyPr/>
        <a:lstStyle/>
        <a:p>
          <a:endParaRPr lang="en-IN" sz="900"/>
        </a:p>
      </dgm:t>
    </dgm:pt>
    <dgm:pt modelId="{D36A988F-D95E-460D-AE0C-1359334542C5}" type="sibTrans" cxnId="{88C0BB82-82C9-4406-94CA-F82B2C9B2FA1}">
      <dgm:prSet/>
      <dgm:spPr/>
      <dgm:t>
        <a:bodyPr/>
        <a:lstStyle/>
        <a:p>
          <a:endParaRPr lang="en-IN" sz="900"/>
        </a:p>
      </dgm:t>
    </dgm:pt>
    <dgm:pt modelId="{EC546E56-B5A1-4885-90BC-94602FDE1553}">
      <dgm:prSet custT="1"/>
      <dgm:spPr/>
      <dgm:t>
        <a:bodyPr/>
        <a:lstStyle/>
        <a:p>
          <a:r>
            <a:rPr lang="en-US" sz="900" dirty="0" smtClean="0"/>
            <a:t>2 Company employee’s are stationed at the CP ( 1 </a:t>
          </a:r>
          <a:r>
            <a:rPr lang="en-US" sz="900" b="1" dirty="0" smtClean="0"/>
            <a:t>QUALITY &amp; 1 PRODUCTION Officer).</a:t>
          </a:r>
          <a:endParaRPr lang="en-US" sz="900" b="1" dirty="0"/>
        </a:p>
      </dgm:t>
    </dgm:pt>
    <dgm:pt modelId="{3F5D4381-99E5-4139-9938-1B8B212DD702}" type="parTrans" cxnId="{D0AAA960-3B34-4B27-83F4-741D6BF5AB1B}">
      <dgm:prSet/>
      <dgm:spPr/>
      <dgm:t>
        <a:bodyPr/>
        <a:lstStyle/>
        <a:p>
          <a:endParaRPr lang="en-IN" sz="900"/>
        </a:p>
      </dgm:t>
    </dgm:pt>
    <dgm:pt modelId="{5FDC46F6-2EB9-4C5C-81A8-AB3A84A0DB3B}" type="sibTrans" cxnId="{D0AAA960-3B34-4B27-83F4-741D6BF5AB1B}">
      <dgm:prSet/>
      <dgm:spPr/>
      <dgm:t>
        <a:bodyPr/>
        <a:lstStyle/>
        <a:p>
          <a:endParaRPr lang="en-IN" sz="900"/>
        </a:p>
      </dgm:t>
    </dgm:pt>
    <dgm:pt modelId="{10102C50-B0E7-483D-BA4E-9B19968CDB97}">
      <dgm:prSet custT="1"/>
      <dgm:spPr/>
      <dgm:t>
        <a:bodyPr/>
        <a:lstStyle/>
        <a:p>
          <a:endParaRPr lang="en-IN" sz="900" dirty="0">
            <a:solidFill>
              <a:srgbClr val="FF0000"/>
            </a:solidFill>
          </a:endParaRPr>
        </a:p>
      </dgm:t>
    </dgm:pt>
    <dgm:pt modelId="{B3F0F873-D6EC-443D-8458-D4E378349DCC}" type="parTrans" cxnId="{DFC4C24A-C3B2-46E2-884D-C7F9585EBEB0}">
      <dgm:prSet/>
      <dgm:spPr/>
      <dgm:t>
        <a:bodyPr/>
        <a:lstStyle/>
        <a:p>
          <a:endParaRPr lang="en-IN" sz="900"/>
        </a:p>
      </dgm:t>
    </dgm:pt>
    <dgm:pt modelId="{665347EC-9AA3-4821-8AF6-CE5769D5F00B}" type="sibTrans" cxnId="{DFC4C24A-C3B2-46E2-884D-C7F9585EBEB0}">
      <dgm:prSet/>
      <dgm:spPr/>
      <dgm:t>
        <a:bodyPr/>
        <a:lstStyle/>
        <a:p>
          <a:endParaRPr lang="en-IN" sz="900"/>
        </a:p>
      </dgm:t>
    </dgm:pt>
    <dgm:pt modelId="{77B967E8-8E51-4259-8E27-4708DB7AE1AF}">
      <dgm:prSet custT="1"/>
      <dgm:spPr/>
      <dgm:t>
        <a:bodyPr/>
        <a:lstStyle/>
        <a:p>
          <a:endParaRPr lang="en-IN" sz="900" dirty="0">
            <a:solidFill>
              <a:srgbClr val="00B050"/>
            </a:solidFill>
          </a:endParaRPr>
        </a:p>
      </dgm:t>
    </dgm:pt>
    <dgm:pt modelId="{FBB49E40-EAE3-466A-934A-7DF2AAA730E1}" type="parTrans" cxnId="{5CB04923-F6E3-4D29-983E-B91AB23D9435}">
      <dgm:prSet/>
      <dgm:spPr/>
      <dgm:t>
        <a:bodyPr/>
        <a:lstStyle/>
        <a:p>
          <a:endParaRPr lang="en-IN" sz="900"/>
        </a:p>
      </dgm:t>
    </dgm:pt>
    <dgm:pt modelId="{611F1661-E8A0-4635-A830-36EB36F6A51C}" type="sibTrans" cxnId="{5CB04923-F6E3-4D29-983E-B91AB23D9435}">
      <dgm:prSet/>
      <dgm:spPr/>
      <dgm:t>
        <a:bodyPr/>
        <a:lstStyle/>
        <a:p>
          <a:endParaRPr lang="en-IN" sz="900"/>
        </a:p>
      </dgm:t>
    </dgm:pt>
    <dgm:pt modelId="{08900FA8-215C-4A5A-B9A0-FDB90530A68C}">
      <dgm:prSet phldrT="[Text]" custT="1"/>
      <dgm:spPr/>
      <dgm:t>
        <a:bodyPr/>
        <a:lstStyle/>
        <a:p>
          <a:endParaRPr lang="en-US" sz="900" dirty="0"/>
        </a:p>
      </dgm:t>
    </dgm:pt>
    <dgm:pt modelId="{7FB9908C-824D-49EB-8AC4-2D11C62BB2EF}" type="parTrans" cxnId="{07A480DC-CEF0-43E4-B3EF-736A2365CC6A}">
      <dgm:prSet/>
      <dgm:spPr/>
      <dgm:t>
        <a:bodyPr/>
        <a:lstStyle/>
        <a:p>
          <a:endParaRPr lang="en-IN" sz="900"/>
        </a:p>
      </dgm:t>
    </dgm:pt>
    <dgm:pt modelId="{3E4714AD-B4CC-4B42-A2F7-DE951DBE1DBF}" type="sibTrans" cxnId="{07A480DC-CEF0-43E4-B3EF-736A2365CC6A}">
      <dgm:prSet/>
      <dgm:spPr/>
      <dgm:t>
        <a:bodyPr/>
        <a:lstStyle/>
        <a:p>
          <a:endParaRPr lang="en-IN" sz="900"/>
        </a:p>
      </dgm:t>
    </dgm:pt>
    <dgm:pt modelId="{655E5CE5-06CB-43AD-B44D-0475B9303243}">
      <dgm:prSet custT="1"/>
      <dgm:spPr/>
      <dgm:t>
        <a:bodyPr/>
        <a:lstStyle/>
        <a:p>
          <a:endParaRPr lang="en-US" sz="900" dirty="0"/>
        </a:p>
      </dgm:t>
    </dgm:pt>
    <dgm:pt modelId="{13FD2B93-A66E-4B09-96AF-02FB9BED27DF}" type="parTrans" cxnId="{BD593DD9-29C3-4302-8952-CF2623C57C30}">
      <dgm:prSet/>
      <dgm:spPr/>
      <dgm:t>
        <a:bodyPr/>
        <a:lstStyle/>
        <a:p>
          <a:endParaRPr lang="en-IN" sz="900"/>
        </a:p>
      </dgm:t>
    </dgm:pt>
    <dgm:pt modelId="{8F214EA6-4F87-4F3A-9F5C-47F8CED5EF9A}" type="sibTrans" cxnId="{BD593DD9-29C3-4302-8952-CF2623C57C30}">
      <dgm:prSet/>
      <dgm:spPr/>
      <dgm:t>
        <a:bodyPr/>
        <a:lstStyle/>
        <a:p>
          <a:endParaRPr lang="en-IN" sz="900"/>
        </a:p>
      </dgm:t>
    </dgm:pt>
    <dgm:pt modelId="{04DBE461-41D8-45C9-BBAE-512940A58EAB}">
      <dgm:prSet phldrT="[Text]" custT="1"/>
      <dgm:spPr/>
      <dgm:t>
        <a:bodyPr/>
        <a:lstStyle/>
        <a:p>
          <a:endParaRPr lang="en-US" sz="900" dirty="0">
            <a:solidFill>
              <a:schemeClr val="tx1"/>
            </a:solidFill>
          </a:endParaRPr>
        </a:p>
      </dgm:t>
    </dgm:pt>
    <dgm:pt modelId="{E71526A0-B415-4E9F-A19B-A9F7DFA718E4}" type="parTrans" cxnId="{9B217FCB-D657-4600-B4D1-4D1E257DE136}">
      <dgm:prSet/>
      <dgm:spPr/>
      <dgm:t>
        <a:bodyPr/>
        <a:lstStyle/>
        <a:p>
          <a:endParaRPr lang="en-IN" sz="900"/>
        </a:p>
      </dgm:t>
    </dgm:pt>
    <dgm:pt modelId="{E4CE3992-B92A-4D80-945D-3A0EF0EC0025}" type="sibTrans" cxnId="{9B217FCB-D657-4600-B4D1-4D1E257DE136}">
      <dgm:prSet/>
      <dgm:spPr/>
      <dgm:t>
        <a:bodyPr/>
        <a:lstStyle/>
        <a:p>
          <a:endParaRPr lang="en-IN" sz="900"/>
        </a:p>
      </dgm:t>
    </dgm:pt>
    <dgm:pt modelId="{052F49FB-AFF3-48CE-8B60-453271D79469}">
      <dgm:prSet custT="1"/>
      <dgm:spPr/>
      <dgm:t>
        <a:bodyPr/>
        <a:lstStyle/>
        <a:p>
          <a:r>
            <a:rPr lang="en-US" sz="900" dirty="0" smtClean="0"/>
            <a:t>In this model Company  assures UTILISATION OF CERTAIN number of Shifts.</a:t>
          </a:r>
          <a:endParaRPr lang="en-IN" sz="900" dirty="0"/>
        </a:p>
      </dgm:t>
    </dgm:pt>
    <dgm:pt modelId="{022BA1E8-DE78-402A-8588-F787F446943A}" type="parTrans" cxnId="{4207AE7E-4CA7-4FAC-B282-D1721E96417C}">
      <dgm:prSet/>
      <dgm:spPr/>
      <dgm:t>
        <a:bodyPr/>
        <a:lstStyle/>
        <a:p>
          <a:endParaRPr lang="en-IN" sz="900"/>
        </a:p>
      </dgm:t>
    </dgm:pt>
    <dgm:pt modelId="{30BF91A3-48A7-4CA2-940A-E1FFB281DE4A}" type="sibTrans" cxnId="{4207AE7E-4CA7-4FAC-B282-D1721E96417C}">
      <dgm:prSet/>
      <dgm:spPr/>
      <dgm:t>
        <a:bodyPr/>
        <a:lstStyle/>
        <a:p>
          <a:endParaRPr lang="en-IN" sz="900"/>
        </a:p>
      </dgm:t>
    </dgm:pt>
    <dgm:pt modelId="{7944A46C-7437-41AA-8680-707105B62330}">
      <dgm:prSet custT="1"/>
      <dgm:spPr/>
      <dgm:t>
        <a:bodyPr/>
        <a:lstStyle/>
        <a:p>
          <a:endParaRPr lang="en-IN" sz="900" dirty="0"/>
        </a:p>
      </dgm:t>
    </dgm:pt>
    <dgm:pt modelId="{8ECD79A6-74A6-40F4-9FFB-3BED757ECCCA}" type="parTrans" cxnId="{B8A0CA90-71F9-42BF-A807-5B06914CA8A3}">
      <dgm:prSet/>
      <dgm:spPr/>
      <dgm:t>
        <a:bodyPr/>
        <a:lstStyle/>
        <a:p>
          <a:endParaRPr lang="en-IN" sz="900"/>
        </a:p>
      </dgm:t>
    </dgm:pt>
    <dgm:pt modelId="{53443157-E9D5-4CF8-A152-81B0F5B9F860}" type="sibTrans" cxnId="{B8A0CA90-71F9-42BF-A807-5B06914CA8A3}">
      <dgm:prSet/>
      <dgm:spPr/>
      <dgm:t>
        <a:bodyPr/>
        <a:lstStyle/>
        <a:p>
          <a:endParaRPr lang="en-IN" sz="900"/>
        </a:p>
      </dgm:t>
    </dgm:pt>
    <dgm:pt modelId="{C1D8AC99-1A8E-455D-9DA2-5CD66200BEB5}">
      <dgm:prSet custT="1"/>
      <dgm:spPr/>
      <dgm:t>
        <a:bodyPr/>
        <a:lstStyle/>
        <a:p>
          <a:r>
            <a:rPr lang="en-US" sz="900" dirty="0" err="1" smtClean="0"/>
            <a:t>Eg</a:t>
          </a:r>
          <a:r>
            <a:rPr lang="en-US" sz="900" dirty="0" smtClean="0"/>
            <a:t> During </a:t>
          </a:r>
          <a:r>
            <a:rPr lang="en-US" sz="900" dirty="0" err="1" smtClean="0"/>
            <a:t>Covid</a:t>
          </a:r>
          <a:r>
            <a:rPr lang="en-US" sz="900" dirty="0" smtClean="0"/>
            <a:t> for Food Industry.</a:t>
          </a:r>
          <a:endParaRPr lang="en-IN" sz="900" dirty="0"/>
        </a:p>
      </dgm:t>
    </dgm:pt>
    <dgm:pt modelId="{3F06F97B-B272-41D9-9871-7FFFF25FA711}" type="parTrans" cxnId="{8A8691D5-328C-4CAA-8040-1E8E4EFB7D26}">
      <dgm:prSet/>
      <dgm:spPr/>
      <dgm:t>
        <a:bodyPr/>
        <a:lstStyle/>
        <a:p>
          <a:endParaRPr lang="en-IN" sz="900"/>
        </a:p>
      </dgm:t>
    </dgm:pt>
    <dgm:pt modelId="{A3D3C37E-6F40-44A5-B089-1FB489A82E7E}" type="sibTrans" cxnId="{8A8691D5-328C-4CAA-8040-1E8E4EFB7D26}">
      <dgm:prSet/>
      <dgm:spPr/>
      <dgm:t>
        <a:bodyPr/>
        <a:lstStyle/>
        <a:p>
          <a:endParaRPr lang="en-IN" sz="900"/>
        </a:p>
      </dgm:t>
    </dgm:pt>
    <dgm:pt modelId="{9B619243-4A77-4907-9723-A6257726B1B5}" type="pres">
      <dgm:prSet presAssocID="{C77DB9C7-2083-4238-9CED-0573B91F6F9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36DECB-1A79-4889-979B-4684B914610B}" type="pres">
      <dgm:prSet presAssocID="{9F3E3C4C-7737-4A1E-A723-E62D980BD6D0}" presName="composite" presStyleCnt="0"/>
      <dgm:spPr/>
      <dgm:t>
        <a:bodyPr/>
        <a:lstStyle/>
        <a:p>
          <a:endParaRPr lang="en-IN"/>
        </a:p>
      </dgm:t>
    </dgm:pt>
    <dgm:pt modelId="{47E999C1-E5FD-4C23-96B6-76FAEEC3E316}" type="pres">
      <dgm:prSet presAssocID="{9F3E3C4C-7737-4A1E-A723-E62D980BD6D0}" presName="parTx" presStyleLbl="alignNode1" presStyleIdx="0" presStyleCnt="4" custScaleY="1541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73656B-8D76-462B-B127-73A7E61FA034}" type="pres">
      <dgm:prSet presAssocID="{9F3E3C4C-7737-4A1E-A723-E62D980BD6D0}" presName="desTx" presStyleLbl="alignAccFollowNode1" presStyleIdx="0" presStyleCnt="4" custScaleY="968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65816A-F152-4B85-BCBE-2C51EBE8E557}" type="pres">
      <dgm:prSet presAssocID="{66A5E55B-5726-4746-A6D4-01C904F9B809}" presName="space" presStyleCnt="0"/>
      <dgm:spPr/>
      <dgm:t>
        <a:bodyPr/>
        <a:lstStyle/>
        <a:p>
          <a:endParaRPr lang="en-IN"/>
        </a:p>
      </dgm:t>
    </dgm:pt>
    <dgm:pt modelId="{4423E69E-60A2-4E16-8614-29F8BEFEA8C4}" type="pres">
      <dgm:prSet presAssocID="{A7635D40-C4A0-4554-822F-4FD272421AED}" presName="composite" presStyleCnt="0"/>
      <dgm:spPr/>
      <dgm:t>
        <a:bodyPr/>
        <a:lstStyle/>
        <a:p>
          <a:endParaRPr lang="en-IN"/>
        </a:p>
      </dgm:t>
    </dgm:pt>
    <dgm:pt modelId="{5060FC3E-5599-4CDF-80BD-3B9EF91C1C47}" type="pres">
      <dgm:prSet presAssocID="{A7635D40-C4A0-4554-822F-4FD272421AED}" presName="parTx" presStyleLbl="alignNode1" presStyleIdx="1" presStyleCnt="4" custScaleX="99572" custScaleY="1314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DDAE8DD-019C-4AE1-AAF7-B72BED43DF51}" type="pres">
      <dgm:prSet presAssocID="{A7635D40-C4A0-4554-822F-4FD272421AED}" presName="desTx" presStyleLbl="alignAccFollowNode1" presStyleIdx="1" presStyleCnt="4" custScaleY="91051" custLinFactNeighborX="-103" custLinFactNeighborY="199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7EE55B1-01A7-4B3F-9869-1515AC36C259}" type="pres">
      <dgm:prSet presAssocID="{12FA6E95-31AF-4672-A05F-D24C803315B8}" presName="space" presStyleCnt="0"/>
      <dgm:spPr/>
      <dgm:t>
        <a:bodyPr/>
        <a:lstStyle/>
        <a:p>
          <a:endParaRPr lang="en-IN"/>
        </a:p>
      </dgm:t>
    </dgm:pt>
    <dgm:pt modelId="{FA80F41F-EED2-4CC8-9B73-CDB04ADCA02D}" type="pres">
      <dgm:prSet presAssocID="{EB6D0D17-7A10-4C39-B107-CD745229608A}" presName="composite" presStyleCnt="0"/>
      <dgm:spPr/>
      <dgm:t>
        <a:bodyPr/>
        <a:lstStyle/>
        <a:p>
          <a:endParaRPr lang="en-IN"/>
        </a:p>
      </dgm:t>
    </dgm:pt>
    <dgm:pt modelId="{46753220-B09D-410E-B034-814943CBEBEB}" type="pres">
      <dgm:prSet presAssocID="{EB6D0D17-7A10-4C39-B107-CD745229608A}" presName="parTx" presStyleLbl="alignNode1" presStyleIdx="2" presStyleCnt="4" custScaleY="1042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784252C-A1B7-470D-8F9C-C661D9EB7E85}" type="pres">
      <dgm:prSet presAssocID="{EB6D0D17-7A10-4C39-B107-CD745229608A}" presName="desTx" presStyleLbl="alignAccFollowNode1" presStyleIdx="2" presStyleCnt="4" custScaleX="99495" custScaleY="98082" custLinFactNeighborX="1000" custLinFactNeighborY="-16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C0EDA87-9F4F-4C45-937C-004E7716389D}" type="pres">
      <dgm:prSet presAssocID="{B515862F-6BBA-4E41-A7A5-F385061D5793}" presName="space" presStyleCnt="0"/>
      <dgm:spPr/>
      <dgm:t>
        <a:bodyPr/>
        <a:lstStyle/>
        <a:p>
          <a:endParaRPr lang="en-IN"/>
        </a:p>
      </dgm:t>
    </dgm:pt>
    <dgm:pt modelId="{6F680E49-93FD-4CDB-8D56-5E6914CA6FE9}" type="pres">
      <dgm:prSet presAssocID="{1FDAD268-2FA3-462F-9B99-B38934E6ED57}" presName="composite" presStyleCnt="0"/>
      <dgm:spPr/>
      <dgm:t>
        <a:bodyPr/>
        <a:lstStyle/>
        <a:p>
          <a:endParaRPr lang="en-IN"/>
        </a:p>
      </dgm:t>
    </dgm:pt>
    <dgm:pt modelId="{15699189-8E49-4996-8E43-987D1F71BED1}" type="pres">
      <dgm:prSet presAssocID="{1FDAD268-2FA3-462F-9B99-B38934E6ED57}" presName="parTx" presStyleLbl="alignNode1" presStyleIdx="3" presStyleCnt="4" custScaleY="1379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58CC47-56EC-4615-A52A-D61DA8E22894}" type="pres">
      <dgm:prSet presAssocID="{1FDAD268-2FA3-462F-9B99-B38934E6ED57}" presName="desTx" presStyleLbl="alignAccFollowNode1" presStyleIdx="3" presStyleCnt="4" custScaleY="973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C0AAE4-1FB6-4674-A377-2333DA34BBB2}" srcId="{A7635D40-C4A0-4554-822F-4FD272421AED}" destId="{138D7444-6C61-4C53-85E3-5D137DDDC645}" srcOrd="4" destOrd="0" parTransId="{F3647492-C94B-487B-A0B0-78C6E4817619}" sibTransId="{3B5EA5C4-3BD8-468F-AD8F-6A2E0A164B18}"/>
    <dgm:cxn modelId="{A9632B38-A9E5-49B3-A29F-0A0FE45F30D4}" srcId="{1FDAD268-2FA3-462F-9B99-B38934E6ED57}" destId="{0F8D25BD-9DB7-49FB-9699-A729B55A14F6}" srcOrd="6" destOrd="0" parTransId="{8422BD6E-ED2A-4982-80DF-B91D97885E7C}" sibTransId="{A90BE5AC-9BE2-4F28-BFF9-348A1187B650}"/>
    <dgm:cxn modelId="{76FA7003-6D39-4425-9056-88663E07EEFC}" type="presOf" srcId="{7944A46C-7437-41AA-8680-707105B62330}" destId="{8DDAE8DD-019C-4AE1-AAF7-B72BED43DF51}" srcOrd="0" destOrd="1" presId="urn:microsoft.com/office/officeart/2005/8/layout/hList1"/>
    <dgm:cxn modelId="{4207AE7E-4CA7-4FAC-B282-D1721E96417C}" srcId="{A7635D40-C4A0-4554-822F-4FD272421AED}" destId="{052F49FB-AFF3-48CE-8B60-453271D79469}" srcOrd="2" destOrd="0" parTransId="{022BA1E8-DE78-402A-8588-F787F446943A}" sibTransId="{30BF91A3-48A7-4CA2-940A-E1FFB281DE4A}"/>
    <dgm:cxn modelId="{C6534D07-602F-4178-A0CF-8F6BB23C408F}" srcId="{1FDAD268-2FA3-462F-9B99-B38934E6ED57}" destId="{E9BABB64-82E3-4ACD-9963-61A584F4400C}" srcOrd="4" destOrd="0" parTransId="{19CF498F-FBFB-4A81-8B9D-E1FF6108575A}" sibTransId="{A6AF89FA-2264-42EF-978C-A2408245E826}"/>
    <dgm:cxn modelId="{B8A0CA90-71F9-42BF-A807-5B06914CA8A3}" srcId="{A7635D40-C4A0-4554-822F-4FD272421AED}" destId="{7944A46C-7437-41AA-8680-707105B62330}" srcOrd="1" destOrd="0" parTransId="{8ECD79A6-74A6-40F4-9FFB-3BED757ECCCA}" sibTransId="{53443157-E9D5-4CF8-A152-81B0F5B9F860}"/>
    <dgm:cxn modelId="{F54F237F-A17D-45F7-A8A8-3FEC7EF2F188}" type="presOf" srcId="{655E5CE5-06CB-43AD-B44D-0475B9303243}" destId="{C873656B-8D76-462B-B127-73A7E61FA034}" srcOrd="0" destOrd="3" presId="urn:microsoft.com/office/officeart/2005/8/layout/hList1"/>
    <dgm:cxn modelId="{6D75970E-51C5-469D-9B8E-B44C40A17690}" type="presOf" srcId="{C1D8AC99-1A8E-455D-9DA2-5CD66200BEB5}" destId="{5784252C-A1B7-470D-8F9C-C661D9EB7E85}" srcOrd="0" destOrd="5" presId="urn:microsoft.com/office/officeart/2005/8/layout/hList1"/>
    <dgm:cxn modelId="{21094DD6-0987-49A4-B5CD-5DF386E990E3}" type="presOf" srcId="{0F8D25BD-9DB7-49FB-9699-A729B55A14F6}" destId="{A958CC47-56EC-4615-A52A-D61DA8E22894}" srcOrd="0" destOrd="6" presId="urn:microsoft.com/office/officeart/2005/8/layout/hList1"/>
    <dgm:cxn modelId="{9509717E-CACA-4C49-816E-5BE8640F4261}" type="presOf" srcId="{7AAD148F-0934-4687-9F7F-1539212B37B3}" destId="{8DDAE8DD-019C-4AE1-AAF7-B72BED43DF51}" srcOrd="0" destOrd="6" presId="urn:microsoft.com/office/officeart/2005/8/layout/hList1"/>
    <dgm:cxn modelId="{163FD9FA-A56C-4889-BF1A-A23E5BD7A4BC}" type="presOf" srcId="{769566FD-8E2D-4FDA-A2C6-BFD48D190AE1}" destId="{5784252C-A1B7-470D-8F9C-C661D9EB7E85}" srcOrd="0" destOrd="1" presId="urn:microsoft.com/office/officeart/2005/8/layout/hList1"/>
    <dgm:cxn modelId="{D2348592-6730-46A3-B3FA-29ABF2A4F517}" srcId="{EB6D0D17-7A10-4C39-B107-CD745229608A}" destId="{6635AB34-271E-4E65-A894-CD4C7A7BF898}" srcOrd="0" destOrd="0" parTransId="{50510373-D849-44DF-ABDE-CF337511D5E3}" sibTransId="{DBAFAC78-9CD9-4E69-AB76-23C1951E90BE}"/>
    <dgm:cxn modelId="{D612423D-60F9-4351-975F-FCEA758DBE7F}" type="presOf" srcId="{44C74E58-4862-4BB5-A8E9-4D825C449BEB}" destId="{5784252C-A1B7-470D-8F9C-C661D9EB7E85}" srcOrd="0" destOrd="4" presId="urn:microsoft.com/office/officeart/2005/8/layout/hList1"/>
    <dgm:cxn modelId="{469BA30E-8066-44AC-983C-5536CF4A04B3}" type="presOf" srcId="{3A54F32F-2596-4C3D-9FCC-61A26314983F}" destId="{A958CC47-56EC-4615-A52A-D61DA8E22894}" srcOrd="0" destOrd="7" presId="urn:microsoft.com/office/officeart/2005/8/layout/hList1"/>
    <dgm:cxn modelId="{624AEFE7-7C32-455D-BB16-F622366174EF}" type="presOf" srcId="{138D7444-6C61-4C53-85E3-5D137DDDC645}" destId="{8DDAE8DD-019C-4AE1-AAF7-B72BED43DF51}" srcOrd="0" destOrd="4" presId="urn:microsoft.com/office/officeart/2005/8/layout/hList1"/>
    <dgm:cxn modelId="{441A0F51-F3FA-42CD-8A98-11A8032AFBB1}" type="presOf" srcId="{052F49FB-AFF3-48CE-8B60-453271D79469}" destId="{8DDAE8DD-019C-4AE1-AAF7-B72BED43DF51}" srcOrd="0" destOrd="2" presId="urn:microsoft.com/office/officeart/2005/8/layout/hList1"/>
    <dgm:cxn modelId="{16552164-CCE5-4133-9A84-2895013B3029}" srcId="{1FDAD268-2FA3-462F-9B99-B38934E6ED57}" destId="{ED50735E-FC9A-440C-8668-7FE3B8F1D839}" srcOrd="3" destOrd="0" parTransId="{6BE21D10-A220-4522-B991-DC2C9B11C63A}" sibTransId="{B006B508-559D-4F11-835C-9B77CFA61DA5}"/>
    <dgm:cxn modelId="{85C699F6-3E32-44C1-B938-AFCBAC39D276}" srcId="{9F3E3C4C-7737-4A1E-A723-E62D980BD6D0}" destId="{A7FDDCC4-E729-4F07-A32B-6091D9F6F60E}" srcOrd="2" destOrd="0" parTransId="{C1E632B6-16AF-4812-9C22-CA783C5233D6}" sibTransId="{897DA11E-5042-4869-AEAA-3A10D60A862E}"/>
    <dgm:cxn modelId="{CF17B3B9-CFAC-4EFE-A26E-C2B4E7130B14}" type="presOf" srcId="{1FDAD268-2FA3-462F-9B99-B38934E6ED57}" destId="{15699189-8E49-4996-8E43-987D1F71BED1}" srcOrd="0" destOrd="0" presId="urn:microsoft.com/office/officeart/2005/8/layout/hList1"/>
    <dgm:cxn modelId="{4DD7E732-D6D7-4DF6-8189-28D3F5CAA948}" srcId="{C77DB9C7-2083-4238-9CED-0573B91F6F92}" destId="{1FDAD268-2FA3-462F-9B99-B38934E6ED57}" srcOrd="3" destOrd="0" parTransId="{313D1527-2E75-4723-B95B-799A13E902F2}" sibTransId="{1541B2F3-9E27-4684-9DB3-F18DF165EE44}"/>
    <dgm:cxn modelId="{79FC3B64-D0AC-4519-9843-EE083A3C0CF0}" type="presOf" srcId="{DC33A71B-F55F-4506-8761-24090A212E83}" destId="{A958CC47-56EC-4615-A52A-D61DA8E22894}" srcOrd="0" destOrd="2" presId="urn:microsoft.com/office/officeart/2005/8/layout/hList1"/>
    <dgm:cxn modelId="{5CB04923-F6E3-4D29-983E-B91AB23D9435}" srcId="{A7635D40-C4A0-4554-822F-4FD272421AED}" destId="{77B967E8-8E51-4259-8E27-4708DB7AE1AF}" srcOrd="3" destOrd="0" parTransId="{FBB49E40-EAE3-466A-934A-7DF2AAA730E1}" sibTransId="{611F1661-E8A0-4635-A830-36EB36F6A51C}"/>
    <dgm:cxn modelId="{33C337DC-E451-4F28-8A1B-D37757FB3EEA}" type="presOf" srcId="{9F3E3C4C-7737-4A1E-A723-E62D980BD6D0}" destId="{47E999C1-E5FD-4C23-96B6-76FAEEC3E316}" srcOrd="0" destOrd="0" presId="urn:microsoft.com/office/officeart/2005/8/layout/hList1"/>
    <dgm:cxn modelId="{D0AAA960-3B34-4B27-83F4-741D6BF5AB1B}" srcId="{A7635D40-C4A0-4554-822F-4FD272421AED}" destId="{EC546E56-B5A1-4885-90BC-94602FDE1553}" srcOrd="7" destOrd="0" parTransId="{3F5D4381-99E5-4139-9938-1B8B212DD702}" sibTransId="{5FDC46F6-2EB9-4C5C-81A8-AB3A84A0DB3B}"/>
    <dgm:cxn modelId="{C362BC54-1963-4E16-8608-591872EE63C3}" type="presOf" srcId="{ED50735E-FC9A-440C-8668-7FE3B8F1D839}" destId="{A958CC47-56EC-4615-A52A-D61DA8E22894}" srcOrd="0" destOrd="3" presId="urn:microsoft.com/office/officeart/2005/8/layout/hList1"/>
    <dgm:cxn modelId="{9D289A65-C851-4644-B889-12BC7B8024D0}" srcId="{9F3E3C4C-7737-4A1E-A723-E62D980BD6D0}" destId="{32378490-CCBD-49C4-B550-2DA9E2C7E1AE}" srcOrd="0" destOrd="0" parTransId="{AEC53AAE-C546-44BF-AE4C-802AFADA1797}" sibTransId="{750577C9-161E-4384-A54D-43F7E0A3E231}"/>
    <dgm:cxn modelId="{62FD7C33-D687-4ED8-B144-331C822FAD8E}" type="presOf" srcId="{CCC500AC-8CF1-4D8C-9842-C8591D31B3D1}" destId="{5784252C-A1B7-470D-8F9C-C661D9EB7E85}" srcOrd="0" destOrd="3" presId="urn:microsoft.com/office/officeart/2005/8/layout/hList1"/>
    <dgm:cxn modelId="{C5CBB7CE-6730-4EDC-B224-4BF35CE209C2}" srcId="{EB6D0D17-7A10-4C39-B107-CD745229608A}" destId="{769566FD-8E2D-4FDA-A2C6-BFD48D190AE1}" srcOrd="1" destOrd="0" parTransId="{8E15CC1E-6F55-4967-B459-835949F02106}" sibTransId="{DB12B4D9-854F-4CEA-BBC1-18446371CF10}"/>
    <dgm:cxn modelId="{D1808B4C-09D2-4340-A65E-0B094CE33053}" type="presOf" srcId="{EB6D0D17-7A10-4C39-B107-CD745229608A}" destId="{46753220-B09D-410E-B034-814943CBEBEB}" srcOrd="0" destOrd="0" presId="urn:microsoft.com/office/officeart/2005/8/layout/hList1"/>
    <dgm:cxn modelId="{54C3C76E-EC35-4AF8-9B92-D8E80F0890AA}" type="presOf" srcId="{93527634-27C3-4280-A544-C34BF7C9965A}" destId="{5784252C-A1B7-470D-8F9C-C661D9EB7E85}" srcOrd="0" destOrd="2" presId="urn:microsoft.com/office/officeart/2005/8/layout/hList1"/>
    <dgm:cxn modelId="{5989548D-9A2A-43D8-92C2-C45518D43AC0}" type="presOf" srcId="{10102C50-B0E7-483D-BA4E-9B19968CDB97}" destId="{8DDAE8DD-019C-4AE1-AAF7-B72BED43DF51}" srcOrd="0" destOrd="5" presId="urn:microsoft.com/office/officeart/2005/8/layout/hList1"/>
    <dgm:cxn modelId="{E43C347B-22C3-470D-B5BE-67BB776DE146}" srcId="{1FDAD268-2FA3-462F-9B99-B38934E6ED57}" destId="{7784132B-12A9-4E20-A065-C76A48F5EE62}" srcOrd="0" destOrd="0" parTransId="{ED81A8D0-0503-45C2-B802-F48C13F59D21}" sibTransId="{1487DAC3-05C5-4F51-8ED1-CC7533386FFF}"/>
    <dgm:cxn modelId="{9CBFFA2B-0D69-462A-896C-245365E98ACF}" srcId="{1FDAD268-2FA3-462F-9B99-B38934E6ED57}" destId="{DC33A71B-F55F-4506-8761-24090A212E83}" srcOrd="2" destOrd="0" parTransId="{0B01A6F8-7667-488A-ACD9-BB21501FE8C9}" sibTransId="{065B142A-32F1-41AC-B91D-A10DFE03F9C1}"/>
    <dgm:cxn modelId="{9B217FCB-D657-4600-B4D1-4D1E257DE136}" srcId="{1FDAD268-2FA3-462F-9B99-B38934E6ED57}" destId="{04DBE461-41D8-45C9-BBAE-512940A58EAB}" srcOrd="1" destOrd="0" parTransId="{E71526A0-B415-4E9F-A19B-A9F7DFA718E4}" sibTransId="{E4CE3992-B92A-4D80-945D-3A0EF0EC0025}"/>
    <dgm:cxn modelId="{0051A81D-317C-4DF8-B0F0-149A4B9700C0}" srcId="{EB6D0D17-7A10-4C39-B107-CD745229608A}" destId="{93527634-27C3-4280-A544-C34BF7C9965A}" srcOrd="2" destOrd="0" parTransId="{AE15FC3D-64F8-4ABC-B2CD-03E1160A8E3A}" sibTransId="{F576F67E-E27A-478D-B593-8CEEC42C513B}"/>
    <dgm:cxn modelId="{FF77B484-3101-41B4-83F0-DE941AA46D2B}" type="presOf" srcId="{7784132B-12A9-4E20-A065-C76A48F5EE62}" destId="{A958CC47-56EC-4615-A52A-D61DA8E22894}" srcOrd="0" destOrd="0" presId="urn:microsoft.com/office/officeart/2005/8/layout/hList1"/>
    <dgm:cxn modelId="{2F3F2D01-7929-4B71-BCF6-901F89CB709D}" srcId="{C77DB9C7-2083-4238-9CED-0573B91F6F92}" destId="{A7635D40-C4A0-4554-822F-4FD272421AED}" srcOrd="1" destOrd="0" parTransId="{4ABA4850-62A7-4630-995A-67701EA62748}" sibTransId="{12FA6E95-31AF-4672-A05F-D24C803315B8}"/>
    <dgm:cxn modelId="{F140C21D-3E91-4596-A1FD-5589939EB39F}" type="presOf" srcId="{08900FA8-215C-4A5A-B9A0-FDB90530A68C}" destId="{C873656B-8D76-462B-B127-73A7E61FA034}" srcOrd="0" destOrd="1" presId="urn:microsoft.com/office/officeart/2005/8/layout/hList1"/>
    <dgm:cxn modelId="{3E3A5D9A-FEE0-4041-87E4-4277B9A4ACD4}" type="presOf" srcId="{A7635D40-C4A0-4554-822F-4FD272421AED}" destId="{5060FC3E-5599-4CDF-80BD-3B9EF91C1C47}" srcOrd="0" destOrd="0" presId="urn:microsoft.com/office/officeart/2005/8/layout/hList1"/>
    <dgm:cxn modelId="{4ECA6FC3-6445-48A7-8009-454BB11EEB9B}" srcId="{EB6D0D17-7A10-4C39-B107-CD745229608A}" destId="{CCC500AC-8CF1-4D8C-9842-C8591D31B3D1}" srcOrd="3" destOrd="0" parTransId="{355C8A51-5427-44B8-B303-5561F816511E}" sibTransId="{2DF5747E-8C84-4297-8B1F-B37412DD147B}"/>
    <dgm:cxn modelId="{C8A1134B-5E64-4A28-A8BF-187D31675FCC}" type="presOf" srcId="{6635AB34-271E-4E65-A894-CD4C7A7BF898}" destId="{5784252C-A1B7-470D-8F9C-C661D9EB7E85}" srcOrd="0" destOrd="0" presId="urn:microsoft.com/office/officeart/2005/8/layout/hList1"/>
    <dgm:cxn modelId="{636D30E4-CD80-40C6-BA7F-DAD65B7FA4E7}" srcId="{1FDAD268-2FA3-462F-9B99-B38934E6ED57}" destId="{A786A336-825D-460A-9F7C-E8608152ABAE}" srcOrd="5" destOrd="0" parTransId="{A8F85EEA-8AAB-477E-8EE2-F631DFE39467}" sibTransId="{D52AB390-61B5-435A-9915-939A318751E0}"/>
    <dgm:cxn modelId="{A068878E-975F-4586-ADF0-B1E417D57890}" srcId="{C77DB9C7-2083-4238-9CED-0573B91F6F92}" destId="{9F3E3C4C-7737-4A1E-A723-E62D980BD6D0}" srcOrd="0" destOrd="0" parTransId="{3E5FD9F0-749A-467E-8F9E-CB1AA6B70D9F}" sibTransId="{66A5E55B-5726-4746-A6D4-01C904F9B809}"/>
    <dgm:cxn modelId="{3221E43E-6BFD-4C1F-AB38-5C34B14E1474}" type="presOf" srcId="{77B967E8-8E51-4259-8E27-4708DB7AE1AF}" destId="{8DDAE8DD-019C-4AE1-AAF7-B72BED43DF51}" srcOrd="0" destOrd="3" presId="urn:microsoft.com/office/officeart/2005/8/layout/hList1"/>
    <dgm:cxn modelId="{A22ECCB5-E71D-4FF0-BDAF-01CA23B680C7}" type="presOf" srcId="{C77DB9C7-2083-4238-9CED-0573B91F6F92}" destId="{9B619243-4A77-4907-9723-A6257726B1B5}" srcOrd="0" destOrd="0" presId="urn:microsoft.com/office/officeart/2005/8/layout/hList1"/>
    <dgm:cxn modelId="{279A5B10-4E9B-4C4A-967F-30E664321AF0}" srcId="{1FDAD268-2FA3-462F-9B99-B38934E6ED57}" destId="{3A54F32F-2596-4C3D-9FCC-61A26314983F}" srcOrd="7" destOrd="0" parTransId="{E9D3B644-212D-4BEE-9065-D96DFC151C84}" sibTransId="{7A46C141-7ABE-4A9B-AD54-1336C496E85B}"/>
    <dgm:cxn modelId="{FC8DB325-4797-4A2A-AC76-22B364214F25}" type="presOf" srcId="{A7FDDCC4-E729-4F07-A32B-6091D9F6F60E}" destId="{C873656B-8D76-462B-B127-73A7E61FA034}" srcOrd="0" destOrd="2" presId="urn:microsoft.com/office/officeart/2005/8/layout/hList1"/>
    <dgm:cxn modelId="{5F5995D3-4936-4741-BCB9-BAD49D873F8F}" type="presOf" srcId="{EC546E56-B5A1-4885-90BC-94602FDE1553}" destId="{8DDAE8DD-019C-4AE1-AAF7-B72BED43DF51}" srcOrd="0" destOrd="7" presId="urn:microsoft.com/office/officeart/2005/8/layout/hList1"/>
    <dgm:cxn modelId="{8A8691D5-328C-4CAA-8040-1E8E4EFB7D26}" srcId="{EB6D0D17-7A10-4C39-B107-CD745229608A}" destId="{C1D8AC99-1A8E-455D-9DA2-5CD66200BEB5}" srcOrd="5" destOrd="0" parTransId="{3F06F97B-B272-41D9-9871-7FFFF25FA711}" sibTransId="{A3D3C37E-6F40-44A5-B089-1FB489A82E7E}"/>
    <dgm:cxn modelId="{8051BC6B-D0BF-4868-8970-FC63A41A3071}" srcId="{EB6D0D17-7A10-4C39-B107-CD745229608A}" destId="{44C74E58-4862-4BB5-A8E9-4D825C449BEB}" srcOrd="4" destOrd="0" parTransId="{1BAABA27-8FFA-4ED5-8408-4CA0FAF54723}" sibTransId="{F21643BB-FBA3-4125-9637-F6593CC9D67C}"/>
    <dgm:cxn modelId="{DFC4C24A-C3B2-46E2-884D-C7F9585EBEB0}" srcId="{A7635D40-C4A0-4554-822F-4FD272421AED}" destId="{10102C50-B0E7-483D-BA4E-9B19968CDB97}" srcOrd="5" destOrd="0" parTransId="{B3F0F873-D6EC-443D-8458-D4E378349DCC}" sibTransId="{665347EC-9AA3-4821-8AF6-CE5769D5F00B}"/>
    <dgm:cxn modelId="{22F86406-2B4C-47B1-9981-522607520B47}" type="presOf" srcId="{E9BABB64-82E3-4ACD-9963-61A584F4400C}" destId="{A958CC47-56EC-4615-A52A-D61DA8E22894}" srcOrd="0" destOrd="4" presId="urn:microsoft.com/office/officeart/2005/8/layout/hList1"/>
    <dgm:cxn modelId="{95076E68-A14C-4329-95A9-83721B7E116D}" type="presOf" srcId="{A786A336-825D-460A-9F7C-E8608152ABAE}" destId="{A958CC47-56EC-4615-A52A-D61DA8E22894}" srcOrd="0" destOrd="5" presId="urn:microsoft.com/office/officeart/2005/8/layout/hList1"/>
    <dgm:cxn modelId="{6EEA6AF3-4AD0-4383-95B2-BB722EA90610}" type="presOf" srcId="{40BCA26A-2095-409A-A3E0-92328402DC2F}" destId="{C873656B-8D76-462B-B127-73A7E61FA034}" srcOrd="0" destOrd="4" presId="urn:microsoft.com/office/officeart/2005/8/layout/hList1"/>
    <dgm:cxn modelId="{82A59ABB-17AF-4165-A121-595CC7086636}" type="presOf" srcId="{41087665-C5C6-4B8A-97B2-A4C52A327714}" destId="{8DDAE8DD-019C-4AE1-AAF7-B72BED43DF51}" srcOrd="0" destOrd="0" presId="urn:microsoft.com/office/officeart/2005/8/layout/hList1"/>
    <dgm:cxn modelId="{88C0BB82-82C9-4406-94CA-F82B2C9B2FA1}" srcId="{A7635D40-C4A0-4554-822F-4FD272421AED}" destId="{7AAD148F-0934-4687-9F7F-1539212B37B3}" srcOrd="6" destOrd="0" parTransId="{7E29077B-3A56-4BFC-B1C1-AC6BF7FDCC9C}" sibTransId="{D36A988F-D95E-460D-AE0C-1359334542C5}"/>
    <dgm:cxn modelId="{07A480DC-CEF0-43E4-B3EF-736A2365CC6A}" srcId="{9F3E3C4C-7737-4A1E-A723-E62D980BD6D0}" destId="{08900FA8-215C-4A5A-B9A0-FDB90530A68C}" srcOrd="1" destOrd="0" parTransId="{7FB9908C-824D-49EB-8AC4-2D11C62BB2EF}" sibTransId="{3E4714AD-B4CC-4B42-A2F7-DE951DBE1DBF}"/>
    <dgm:cxn modelId="{DACAF3B4-D183-4E4C-B90D-9BF527C7D688}" type="presOf" srcId="{04DBE461-41D8-45C9-BBAE-512940A58EAB}" destId="{A958CC47-56EC-4615-A52A-D61DA8E22894}" srcOrd="0" destOrd="1" presId="urn:microsoft.com/office/officeart/2005/8/layout/hList1"/>
    <dgm:cxn modelId="{DCA03A60-CEBD-42A7-A5BB-8AD59BDFC261}" srcId="{A7635D40-C4A0-4554-822F-4FD272421AED}" destId="{41087665-C5C6-4B8A-97B2-A4C52A327714}" srcOrd="0" destOrd="0" parTransId="{58D004CC-D244-4967-9F93-A0E576F0DCAD}" sibTransId="{4933B56B-D8B7-4C6D-BF69-387541B70AB3}"/>
    <dgm:cxn modelId="{BC9051C2-405D-4FF5-82AA-06EAF75391AD}" srcId="{C77DB9C7-2083-4238-9CED-0573B91F6F92}" destId="{EB6D0D17-7A10-4C39-B107-CD745229608A}" srcOrd="2" destOrd="0" parTransId="{8C96DC03-D125-43A6-9B1C-461CB8668A42}" sibTransId="{B515862F-6BBA-4E41-A7A5-F385061D5793}"/>
    <dgm:cxn modelId="{7570F1BF-27B0-48F5-9CE4-ED5E3C7EEF88}" srcId="{9F3E3C4C-7737-4A1E-A723-E62D980BD6D0}" destId="{40BCA26A-2095-409A-A3E0-92328402DC2F}" srcOrd="4" destOrd="0" parTransId="{CBDDCDB9-5EFA-41C6-AE22-FC8915695C22}" sibTransId="{6F47508C-6A45-4039-BD9C-2B127D170AE6}"/>
    <dgm:cxn modelId="{BD593DD9-29C3-4302-8952-CF2623C57C30}" srcId="{9F3E3C4C-7737-4A1E-A723-E62D980BD6D0}" destId="{655E5CE5-06CB-43AD-B44D-0475B9303243}" srcOrd="3" destOrd="0" parTransId="{13FD2B93-A66E-4B09-96AF-02FB9BED27DF}" sibTransId="{8F214EA6-4F87-4F3A-9F5C-47F8CED5EF9A}"/>
    <dgm:cxn modelId="{D25BF0EA-14E4-4C35-A2E1-E72E9C3DF788}" type="presOf" srcId="{32378490-CCBD-49C4-B550-2DA9E2C7E1AE}" destId="{C873656B-8D76-462B-B127-73A7E61FA034}" srcOrd="0" destOrd="0" presId="urn:microsoft.com/office/officeart/2005/8/layout/hList1"/>
    <dgm:cxn modelId="{E60F2DF0-1AF6-4CCB-9E16-0C575D4684E8}" type="presParOf" srcId="{9B619243-4A77-4907-9723-A6257726B1B5}" destId="{1136DECB-1A79-4889-979B-4684B914610B}" srcOrd="0" destOrd="0" presId="urn:microsoft.com/office/officeart/2005/8/layout/hList1"/>
    <dgm:cxn modelId="{B6EE5A35-053D-464C-B116-C5F4224D0DC7}" type="presParOf" srcId="{1136DECB-1A79-4889-979B-4684B914610B}" destId="{47E999C1-E5FD-4C23-96B6-76FAEEC3E316}" srcOrd="0" destOrd="0" presId="urn:microsoft.com/office/officeart/2005/8/layout/hList1"/>
    <dgm:cxn modelId="{9E13F97E-74D0-4AB4-9278-AB624CC2453F}" type="presParOf" srcId="{1136DECB-1A79-4889-979B-4684B914610B}" destId="{C873656B-8D76-462B-B127-73A7E61FA034}" srcOrd="1" destOrd="0" presId="urn:microsoft.com/office/officeart/2005/8/layout/hList1"/>
    <dgm:cxn modelId="{1A61D3CE-43C4-41A0-A66F-CDC6E947ED41}" type="presParOf" srcId="{9B619243-4A77-4907-9723-A6257726B1B5}" destId="{5965816A-F152-4B85-BCBE-2C51EBE8E557}" srcOrd="1" destOrd="0" presId="urn:microsoft.com/office/officeart/2005/8/layout/hList1"/>
    <dgm:cxn modelId="{D2337533-3E99-46F5-AAD8-C91AE25F1163}" type="presParOf" srcId="{9B619243-4A77-4907-9723-A6257726B1B5}" destId="{4423E69E-60A2-4E16-8614-29F8BEFEA8C4}" srcOrd="2" destOrd="0" presId="urn:microsoft.com/office/officeart/2005/8/layout/hList1"/>
    <dgm:cxn modelId="{9BEC47C1-1D38-4C7C-A6C7-3218D2424977}" type="presParOf" srcId="{4423E69E-60A2-4E16-8614-29F8BEFEA8C4}" destId="{5060FC3E-5599-4CDF-80BD-3B9EF91C1C47}" srcOrd="0" destOrd="0" presId="urn:microsoft.com/office/officeart/2005/8/layout/hList1"/>
    <dgm:cxn modelId="{CEDC1A2C-80F2-466B-B26F-4D0734406608}" type="presParOf" srcId="{4423E69E-60A2-4E16-8614-29F8BEFEA8C4}" destId="{8DDAE8DD-019C-4AE1-AAF7-B72BED43DF51}" srcOrd="1" destOrd="0" presId="urn:microsoft.com/office/officeart/2005/8/layout/hList1"/>
    <dgm:cxn modelId="{3ECCCFC0-A044-43AB-B6CB-12704C783DEC}" type="presParOf" srcId="{9B619243-4A77-4907-9723-A6257726B1B5}" destId="{47EE55B1-01A7-4B3F-9869-1515AC36C259}" srcOrd="3" destOrd="0" presId="urn:microsoft.com/office/officeart/2005/8/layout/hList1"/>
    <dgm:cxn modelId="{9524CDE6-4AC7-41C4-AC73-5933D51A1643}" type="presParOf" srcId="{9B619243-4A77-4907-9723-A6257726B1B5}" destId="{FA80F41F-EED2-4CC8-9B73-CDB04ADCA02D}" srcOrd="4" destOrd="0" presId="urn:microsoft.com/office/officeart/2005/8/layout/hList1"/>
    <dgm:cxn modelId="{CF1246A2-5A68-439C-9069-093156D37F39}" type="presParOf" srcId="{FA80F41F-EED2-4CC8-9B73-CDB04ADCA02D}" destId="{46753220-B09D-410E-B034-814943CBEBEB}" srcOrd="0" destOrd="0" presId="urn:microsoft.com/office/officeart/2005/8/layout/hList1"/>
    <dgm:cxn modelId="{B4A7799C-B83B-4955-8278-18D9AD43B230}" type="presParOf" srcId="{FA80F41F-EED2-4CC8-9B73-CDB04ADCA02D}" destId="{5784252C-A1B7-470D-8F9C-C661D9EB7E85}" srcOrd="1" destOrd="0" presId="urn:microsoft.com/office/officeart/2005/8/layout/hList1"/>
    <dgm:cxn modelId="{2192C985-786D-4598-96A2-8EC53B8767F7}" type="presParOf" srcId="{9B619243-4A77-4907-9723-A6257726B1B5}" destId="{EC0EDA87-9F4F-4C45-937C-004E7716389D}" srcOrd="5" destOrd="0" presId="urn:microsoft.com/office/officeart/2005/8/layout/hList1"/>
    <dgm:cxn modelId="{8402B837-38BA-4520-BEA0-45FE953FD8BF}" type="presParOf" srcId="{9B619243-4A77-4907-9723-A6257726B1B5}" destId="{6F680E49-93FD-4CDB-8D56-5E6914CA6FE9}" srcOrd="6" destOrd="0" presId="urn:microsoft.com/office/officeart/2005/8/layout/hList1"/>
    <dgm:cxn modelId="{E1B9983C-FF7B-466A-B55B-237EA7AC7CA1}" type="presParOf" srcId="{6F680E49-93FD-4CDB-8D56-5E6914CA6FE9}" destId="{15699189-8E49-4996-8E43-987D1F71BED1}" srcOrd="0" destOrd="0" presId="urn:microsoft.com/office/officeart/2005/8/layout/hList1"/>
    <dgm:cxn modelId="{DAE4E01C-EBBB-41DA-B513-7F1EDAABE314}" type="presParOf" srcId="{6F680E49-93FD-4CDB-8D56-5E6914CA6FE9}" destId="{A958CC47-56EC-4615-A52A-D61DA8E2289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DD76F4D-240E-4124-8148-247AFB986726}" type="doc">
      <dgm:prSet loTypeId="urn:microsoft.com/office/officeart/2005/8/layout/hProcess4" loCatId="process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B80255A8-BFF3-4E45-A6DF-E933E7CA9EBA}">
      <dgm:prSet phldrT="[Text]"/>
      <dgm:spPr/>
      <dgm:t>
        <a:bodyPr/>
        <a:lstStyle/>
        <a:p>
          <a:r>
            <a:rPr lang="en-US" dirty="0" smtClean="0"/>
            <a:t>Customer Order Cycle</a:t>
          </a:r>
          <a:endParaRPr lang="en-IN" dirty="0"/>
        </a:p>
      </dgm:t>
    </dgm:pt>
    <dgm:pt modelId="{EBDDE6D3-DDA1-4D5C-91E7-166F78B5426F}" type="parTrans" cxnId="{19AAD2F2-66EE-4FEE-944D-C00F8F4ECD91}">
      <dgm:prSet/>
      <dgm:spPr/>
      <dgm:t>
        <a:bodyPr/>
        <a:lstStyle/>
        <a:p>
          <a:endParaRPr lang="en-IN"/>
        </a:p>
      </dgm:t>
    </dgm:pt>
    <dgm:pt modelId="{AEBAAF02-1104-4ACD-9C5A-356C3350358F}" type="sibTrans" cxnId="{19AAD2F2-66EE-4FEE-944D-C00F8F4ECD91}">
      <dgm:prSet/>
      <dgm:spPr/>
      <dgm:t>
        <a:bodyPr/>
        <a:lstStyle/>
        <a:p>
          <a:endParaRPr lang="en-IN"/>
        </a:p>
      </dgm:t>
    </dgm:pt>
    <dgm:pt modelId="{4F3BE58D-D5D6-4C19-8A9C-51A64B27E0BA}">
      <dgm:prSet phldrT="[Text]" custT="1"/>
      <dgm:spPr/>
      <dgm:t>
        <a:bodyPr/>
        <a:lstStyle/>
        <a:p>
          <a:r>
            <a:rPr lang="en-US" sz="1050" dirty="0" smtClean="0"/>
            <a:t>Customer places an order</a:t>
          </a:r>
          <a:endParaRPr lang="en-IN" sz="1050" dirty="0"/>
        </a:p>
      </dgm:t>
    </dgm:pt>
    <dgm:pt modelId="{69E1AAFD-2EF6-4801-9A24-54B38C66B529}" type="parTrans" cxnId="{64F84F0F-65BB-4BDE-B148-6D5F91117363}">
      <dgm:prSet/>
      <dgm:spPr/>
      <dgm:t>
        <a:bodyPr/>
        <a:lstStyle/>
        <a:p>
          <a:endParaRPr lang="en-IN"/>
        </a:p>
      </dgm:t>
    </dgm:pt>
    <dgm:pt modelId="{3BC9B936-8686-4AA6-9A59-5C38C7D59300}" type="sibTrans" cxnId="{64F84F0F-65BB-4BDE-B148-6D5F91117363}">
      <dgm:prSet/>
      <dgm:spPr/>
      <dgm:t>
        <a:bodyPr/>
        <a:lstStyle/>
        <a:p>
          <a:endParaRPr lang="en-IN"/>
        </a:p>
      </dgm:t>
    </dgm:pt>
    <dgm:pt modelId="{848580FE-1E22-4440-8B2F-063E999AE361}">
      <dgm:prSet phldrT="[Text]" custT="1"/>
      <dgm:spPr/>
      <dgm:t>
        <a:bodyPr/>
        <a:lstStyle/>
        <a:p>
          <a:r>
            <a:rPr lang="en-US" sz="1050" dirty="0" smtClean="0"/>
            <a:t>Customers Order is registered.</a:t>
          </a:r>
          <a:endParaRPr lang="en-IN" sz="1050" dirty="0"/>
        </a:p>
      </dgm:t>
    </dgm:pt>
    <dgm:pt modelId="{EF773993-2EB2-415D-B224-17442AC35632}" type="parTrans" cxnId="{4AC13DC8-F33E-4542-8E02-97EF0102D857}">
      <dgm:prSet/>
      <dgm:spPr/>
      <dgm:t>
        <a:bodyPr/>
        <a:lstStyle/>
        <a:p>
          <a:endParaRPr lang="en-IN"/>
        </a:p>
      </dgm:t>
    </dgm:pt>
    <dgm:pt modelId="{D2D4312F-8D06-40B8-8D54-435392191E44}" type="sibTrans" cxnId="{4AC13DC8-F33E-4542-8E02-97EF0102D857}">
      <dgm:prSet/>
      <dgm:spPr/>
      <dgm:t>
        <a:bodyPr/>
        <a:lstStyle/>
        <a:p>
          <a:endParaRPr lang="en-IN"/>
        </a:p>
      </dgm:t>
    </dgm:pt>
    <dgm:pt modelId="{301DA972-0598-4864-91E4-3CD629092E9B}">
      <dgm:prSet phldrT="[Text]"/>
      <dgm:spPr/>
      <dgm:t>
        <a:bodyPr/>
        <a:lstStyle/>
        <a:p>
          <a:r>
            <a:rPr lang="en-US" smtClean="0"/>
            <a:t>Replenishment Cycle</a:t>
          </a:r>
          <a:endParaRPr lang="en-IN" dirty="0"/>
        </a:p>
      </dgm:t>
    </dgm:pt>
    <dgm:pt modelId="{AFD55386-9CBC-4CD3-9965-7F6D3BE4CABC}" type="parTrans" cxnId="{686FC87F-A512-4DA6-8044-01FFC6FA3CBF}">
      <dgm:prSet/>
      <dgm:spPr/>
      <dgm:t>
        <a:bodyPr/>
        <a:lstStyle/>
        <a:p>
          <a:endParaRPr lang="en-IN"/>
        </a:p>
      </dgm:t>
    </dgm:pt>
    <dgm:pt modelId="{586DF785-FB3C-4114-9042-7314E7A738B0}" type="sibTrans" cxnId="{686FC87F-A512-4DA6-8044-01FFC6FA3CBF}">
      <dgm:prSet/>
      <dgm:spPr/>
      <dgm:t>
        <a:bodyPr/>
        <a:lstStyle/>
        <a:p>
          <a:endParaRPr lang="en-IN"/>
        </a:p>
      </dgm:t>
    </dgm:pt>
    <dgm:pt modelId="{AA1C72C8-6C02-43E8-9AED-249780C4147B}">
      <dgm:prSet phldrT="[Text]" custT="1"/>
      <dgm:spPr/>
      <dgm:t>
        <a:bodyPr/>
        <a:lstStyle/>
        <a:p>
          <a:r>
            <a:rPr lang="en-US" sz="1000" dirty="0" smtClean="0"/>
            <a:t>AW/ Depot places an order.</a:t>
          </a:r>
          <a:endParaRPr lang="en-IN" sz="1000" dirty="0"/>
        </a:p>
      </dgm:t>
    </dgm:pt>
    <dgm:pt modelId="{D2B7B7BE-87F7-45BD-9F4E-CBF0F74359A9}" type="parTrans" cxnId="{F859C104-B49E-4305-BF87-ED5170FC7B29}">
      <dgm:prSet/>
      <dgm:spPr/>
      <dgm:t>
        <a:bodyPr/>
        <a:lstStyle/>
        <a:p>
          <a:endParaRPr lang="en-IN"/>
        </a:p>
      </dgm:t>
    </dgm:pt>
    <dgm:pt modelId="{0B6B387E-6640-46E1-AAB1-BA13DD9DADD8}" type="sibTrans" cxnId="{F859C104-B49E-4305-BF87-ED5170FC7B29}">
      <dgm:prSet/>
      <dgm:spPr/>
      <dgm:t>
        <a:bodyPr/>
        <a:lstStyle/>
        <a:p>
          <a:endParaRPr lang="en-IN"/>
        </a:p>
      </dgm:t>
    </dgm:pt>
    <dgm:pt modelId="{8CB9A721-D735-4DAD-881C-1D20927E1405}">
      <dgm:prSet phldrT="[Text]" custT="1"/>
      <dgm:spPr/>
      <dgm:t>
        <a:bodyPr/>
        <a:lstStyle/>
        <a:p>
          <a:r>
            <a:rPr lang="en-US" sz="1000" dirty="0" smtClean="0"/>
            <a:t>Order is Registered</a:t>
          </a:r>
          <a:endParaRPr lang="en-IN" sz="1000" dirty="0"/>
        </a:p>
      </dgm:t>
    </dgm:pt>
    <dgm:pt modelId="{04C912B7-9730-4CCA-914B-345160DCD7B0}" type="parTrans" cxnId="{23572224-6E76-4444-87AF-F3C5655B8CCC}">
      <dgm:prSet/>
      <dgm:spPr/>
      <dgm:t>
        <a:bodyPr/>
        <a:lstStyle/>
        <a:p>
          <a:endParaRPr lang="en-IN"/>
        </a:p>
      </dgm:t>
    </dgm:pt>
    <dgm:pt modelId="{FBE61FDB-96FF-4B05-B8CA-570505161E76}" type="sibTrans" cxnId="{23572224-6E76-4444-87AF-F3C5655B8CCC}">
      <dgm:prSet/>
      <dgm:spPr/>
      <dgm:t>
        <a:bodyPr/>
        <a:lstStyle/>
        <a:p>
          <a:endParaRPr lang="en-IN"/>
        </a:p>
      </dgm:t>
    </dgm:pt>
    <dgm:pt modelId="{D5DCA098-5691-4B76-8F54-4639B5389357}">
      <dgm:prSet phldrT="[Text]"/>
      <dgm:spPr/>
      <dgm:t>
        <a:bodyPr/>
        <a:lstStyle/>
        <a:p>
          <a:r>
            <a:rPr lang="en-US" smtClean="0"/>
            <a:t>Manufacturing Cycle</a:t>
          </a:r>
          <a:endParaRPr lang="en-IN" dirty="0"/>
        </a:p>
      </dgm:t>
    </dgm:pt>
    <dgm:pt modelId="{F8FC1D77-6695-41F8-8C32-DFC2D26F60F4}" type="parTrans" cxnId="{9A1B3CB6-2CD6-40C2-B546-84D07308CF02}">
      <dgm:prSet/>
      <dgm:spPr/>
      <dgm:t>
        <a:bodyPr/>
        <a:lstStyle/>
        <a:p>
          <a:endParaRPr lang="en-IN"/>
        </a:p>
      </dgm:t>
    </dgm:pt>
    <dgm:pt modelId="{C8543AE6-E596-446F-9BC5-3B78CC09F15C}" type="sibTrans" cxnId="{9A1B3CB6-2CD6-40C2-B546-84D07308CF02}">
      <dgm:prSet/>
      <dgm:spPr/>
      <dgm:t>
        <a:bodyPr/>
        <a:lstStyle/>
        <a:p>
          <a:endParaRPr lang="en-IN"/>
        </a:p>
      </dgm:t>
    </dgm:pt>
    <dgm:pt modelId="{1A32F02B-C77C-46D9-B90F-8AB16F314A8E}">
      <dgm:prSet phldrT="[Text]"/>
      <dgm:spPr/>
      <dgm:t>
        <a:bodyPr/>
        <a:lstStyle/>
        <a:p>
          <a:r>
            <a:rPr lang="en-US" dirty="0" smtClean="0"/>
            <a:t>PO raised on supplier</a:t>
          </a:r>
          <a:endParaRPr lang="en-IN" dirty="0"/>
        </a:p>
      </dgm:t>
    </dgm:pt>
    <dgm:pt modelId="{8863B854-DB59-48AC-845A-887958B62BAC}" type="parTrans" cxnId="{76FC6ED9-037C-4AA0-95B3-8C00B087E392}">
      <dgm:prSet/>
      <dgm:spPr/>
      <dgm:t>
        <a:bodyPr/>
        <a:lstStyle/>
        <a:p>
          <a:endParaRPr lang="en-IN"/>
        </a:p>
      </dgm:t>
    </dgm:pt>
    <dgm:pt modelId="{5E39146D-33C1-473A-A308-D4B606879BE7}" type="sibTrans" cxnId="{76FC6ED9-037C-4AA0-95B3-8C00B087E392}">
      <dgm:prSet/>
      <dgm:spPr/>
      <dgm:t>
        <a:bodyPr/>
        <a:lstStyle/>
        <a:p>
          <a:endParaRPr lang="en-IN"/>
        </a:p>
      </dgm:t>
    </dgm:pt>
    <dgm:pt modelId="{E9FE08F9-B13E-4305-A2AD-2E8A06F36090}">
      <dgm:prSet phldrT="[Text]"/>
      <dgm:spPr/>
      <dgm:t>
        <a:bodyPr/>
        <a:lstStyle/>
        <a:p>
          <a:r>
            <a:rPr lang="en-US" smtClean="0"/>
            <a:t>NB (2) Supplies must be linked to Manufacturing schedule.</a:t>
          </a:r>
          <a:endParaRPr lang="en-IN" dirty="0"/>
        </a:p>
      </dgm:t>
    </dgm:pt>
    <dgm:pt modelId="{E057C55E-14FF-490F-8662-525A74C30936}" type="parTrans" cxnId="{CB8ABB57-6C99-4496-942A-4F81BE529A27}">
      <dgm:prSet/>
      <dgm:spPr/>
      <dgm:t>
        <a:bodyPr/>
        <a:lstStyle/>
        <a:p>
          <a:endParaRPr lang="en-IN"/>
        </a:p>
      </dgm:t>
    </dgm:pt>
    <dgm:pt modelId="{04C7C371-7098-42FA-9C1C-9A944882E041}" type="sibTrans" cxnId="{CB8ABB57-6C99-4496-942A-4F81BE529A27}">
      <dgm:prSet/>
      <dgm:spPr/>
      <dgm:t>
        <a:bodyPr/>
        <a:lstStyle/>
        <a:p>
          <a:endParaRPr lang="en-IN"/>
        </a:p>
      </dgm:t>
    </dgm:pt>
    <dgm:pt modelId="{87C7FCA2-75C2-4F56-BD67-50A772B2CCEB}">
      <dgm:prSet phldrT="[Text]"/>
      <dgm:spPr/>
      <dgm:t>
        <a:bodyPr/>
        <a:lstStyle/>
        <a:p>
          <a:r>
            <a:rPr lang="en-US" dirty="0" smtClean="0"/>
            <a:t>Procurement Cycle</a:t>
          </a:r>
          <a:endParaRPr lang="en-IN" dirty="0"/>
        </a:p>
      </dgm:t>
    </dgm:pt>
    <dgm:pt modelId="{E932AAB4-78DD-4068-93AD-26593AAB2BA9}" type="parTrans" cxnId="{697B6115-C2C8-4E39-B21C-E9EF0E5BD593}">
      <dgm:prSet/>
      <dgm:spPr/>
      <dgm:t>
        <a:bodyPr/>
        <a:lstStyle/>
        <a:p>
          <a:endParaRPr lang="en-IN"/>
        </a:p>
      </dgm:t>
    </dgm:pt>
    <dgm:pt modelId="{4BF3DA10-A2F8-40AD-8B73-85F9F206DFF6}" type="sibTrans" cxnId="{697B6115-C2C8-4E39-B21C-E9EF0E5BD593}">
      <dgm:prSet/>
      <dgm:spPr/>
      <dgm:t>
        <a:bodyPr/>
        <a:lstStyle/>
        <a:p>
          <a:endParaRPr lang="en-IN"/>
        </a:p>
      </dgm:t>
    </dgm:pt>
    <dgm:pt modelId="{D8BA5E6A-6A9A-4B95-9836-7F02ECBFB5A4}">
      <dgm:prSet phldrT="[Text]" custT="1"/>
      <dgm:spPr/>
      <dgm:t>
        <a:bodyPr/>
        <a:lstStyle/>
        <a:p>
          <a:endParaRPr lang="en-IN" sz="1050" dirty="0"/>
        </a:p>
      </dgm:t>
    </dgm:pt>
    <dgm:pt modelId="{B3C11691-1210-42D7-98A8-F7E5C924C0C0}" type="parTrans" cxnId="{F6F3D903-9031-4F57-8D53-93AB247989D5}">
      <dgm:prSet/>
      <dgm:spPr/>
      <dgm:t>
        <a:bodyPr/>
        <a:lstStyle/>
        <a:p>
          <a:endParaRPr lang="en-IN"/>
        </a:p>
      </dgm:t>
    </dgm:pt>
    <dgm:pt modelId="{71CF45DD-3C44-4DE8-B296-87C72AF62E95}" type="sibTrans" cxnId="{F6F3D903-9031-4F57-8D53-93AB247989D5}">
      <dgm:prSet/>
      <dgm:spPr/>
      <dgm:t>
        <a:bodyPr/>
        <a:lstStyle/>
        <a:p>
          <a:endParaRPr lang="en-IN"/>
        </a:p>
      </dgm:t>
    </dgm:pt>
    <dgm:pt modelId="{69E19298-DA61-4A7E-B280-AB41415EACA7}">
      <dgm:prSet phldrT="[Text]" custT="1"/>
      <dgm:spPr/>
      <dgm:t>
        <a:bodyPr/>
        <a:lstStyle/>
        <a:p>
          <a:endParaRPr lang="en-IN" sz="1050" dirty="0"/>
        </a:p>
      </dgm:t>
    </dgm:pt>
    <dgm:pt modelId="{BE420957-AFEA-44CD-B9C9-BCE9A868E4D1}" type="parTrans" cxnId="{F9CF655D-BFF1-4223-B2D6-CB66AD33D8AF}">
      <dgm:prSet/>
      <dgm:spPr/>
      <dgm:t>
        <a:bodyPr/>
        <a:lstStyle/>
        <a:p>
          <a:endParaRPr lang="en-IN"/>
        </a:p>
      </dgm:t>
    </dgm:pt>
    <dgm:pt modelId="{EE92280F-C48D-4BFA-BA7C-B40A40D8BA2D}" type="sibTrans" cxnId="{F9CF655D-BFF1-4223-B2D6-CB66AD33D8AF}">
      <dgm:prSet/>
      <dgm:spPr/>
      <dgm:t>
        <a:bodyPr/>
        <a:lstStyle/>
        <a:p>
          <a:endParaRPr lang="en-IN"/>
        </a:p>
      </dgm:t>
    </dgm:pt>
    <dgm:pt modelId="{9A779FA0-7F6D-4225-A1F3-F2449ECA60D5}">
      <dgm:prSet phldrT="[Text]" custT="1"/>
      <dgm:spPr/>
      <dgm:t>
        <a:bodyPr/>
        <a:lstStyle/>
        <a:p>
          <a:r>
            <a:rPr lang="en-US" sz="1050" dirty="0" smtClean="0"/>
            <a:t>Customer order is fulfilled</a:t>
          </a:r>
          <a:endParaRPr lang="en-IN" sz="1050" dirty="0"/>
        </a:p>
      </dgm:t>
    </dgm:pt>
    <dgm:pt modelId="{BF0E4E85-BF26-4222-9A2C-F5D26F9B1EFD}" type="parTrans" cxnId="{F49F8704-636F-48C5-9773-1DAC85D93FE1}">
      <dgm:prSet/>
      <dgm:spPr/>
      <dgm:t>
        <a:bodyPr/>
        <a:lstStyle/>
        <a:p>
          <a:endParaRPr lang="en-IN"/>
        </a:p>
      </dgm:t>
    </dgm:pt>
    <dgm:pt modelId="{957375FB-6664-478A-8AFE-3249D1D54AB3}" type="sibTrans" cxnId="{F49F8704-636F-48C5-9773-1DAC85D93FE1}">
      <dgm:prSet/>
      <dgm:spPr/>
      <dgm:t>
        <a:bodyPr/>
        <a:lstStyle/>
        <a:p>
          <a:endParaRPr lang="en-IN"/>
        </a:p>
      </dgm:t>
    </dgm:pt>
    <dgm:pt modelId="{A91C4D9D-B4E0-40D5-8F60-CB4C8EC8DC7A}">
      <dgm:prSet phldrT="[Text]" custT="1"/>
      <dgm:spPr/>
      <dgm:t>
        <a:bodyPr/>
        <a:lstStyle/>
        <a:p>
          <a:r>
            <a:rPr lang="en-US" sz="1050" dirty="0" smtClean="0"/>
            <a:t>Customer receives the order.</a:t>
          </a:r>
          <a:endParaRPr lang="en-IN" sz="1050" dirty="0"/>
        </a:p>
      </dgm:t>
    </dgm:pt>
    <dgm:pt modelId="{59C81EC0-1496-4C22-9ACC-5AAD29769FC0}" type="parTrans" cxnId="{EBD072D5-32BF-4E86-BAB7-315B124C583C}">
      <dgm:prSet/>
      <dgm:spPr/>
      <dgm:t>
        <a:bodyPr/>
        <a:lstStyle/>
        <a:p>
          <a:endParaRPr lang="en-IN"/>
        </a:p>
      </dgm:t>
    </dgm:pt>
    <dgm:pt modelId="{FEA20942-A944-4807-860C-8C6FE48EBFCD}" type="sibTrans" cxnId="{EBD072D5-32BF-4E86-BAB7-315B124C583C}">
      <dgm:prSet/>
      <dgm:spPr/>
      <dgm:t>
        <a:bodyPr/>
        <a:lstStyle/>
        <a:p>
          <a:endParaRPr lang="en-IN"/>
        </a:p>
      </dgm:t>
    </dgm:pt>
    <dgm:pt modelId="{3FC8D340-B4B2-4A21-86BB-5657874DF1CF}">
      <dgm:prSet phldrT="[Text]" custT="1"/>
      <dgm:spPr/>
      <dgm:t>
        <a:bodyPr/>
        <a:lstStyle/>
        <a:p>
          <a:r>
            <a:rPr lang="en-US" sz="1000" dirty="0" smtClean="0"/>
            <a:t>Order is serviced.</a:t>
          </a:r>
          <a:endParaRPr lang="en-IN" sz="1000" dirty="0"/>
        </a:p>
      </dgm:t>
    </dgm:pt>
    <dgm:pt modelId="{201696D1-B1BC-4EEE-8B73-107496EBB484}" type="parTrans" cxnId="{E1D46113-2851-4886-90AF-79687604BD0C}">
      <dgm:prSet/>
      <dgm:spPr/>
      <dgm:t>
        <a:bodyPr/>
        <a:lstStyle/>
        <a:p>
          <a:endParaRPr lang="en-IN"/>
        </a:p>
      </dgm:t>
    </dgm:pt>
    <dgm:pt modelId="{AE87F75D-0AF5-4C66-A78A-7BC92A1CFEC9}" type="sibTrans" cxnId="{E1D46113-2851-4886-90AF-79687604BD0C}">
      <dgm:prSet/>
      <dgm:spPr/>
      <dgm:t>
        <a:bodyPr/>
        <a:lstStyle/>
        <a:p>
          <a:endParaRPr lang="en-IN"/>
        </a:p>
      </dgm:t>
    </dgm:pt>
    <dgm:pt modelId="{5AEB74E5-141E-47DE-8AD4-74026175B534}">
      <dgm:prSet phldrT="[Text]" custT="1"/>
      <dgm:spPr/>
      <dgm:t>
        <a:bodyPr/>
        <a:lstStyle/>
        <a:p>
          <a:r>
            <a:rPr lang="en-US" sz="1000" dirty="0" smtClean="0"/>
            <a:t>AW/ Depot received the order</a:t>
          </a:r>
          <a:endParaRPr lang="en-IN" sz="1000" dirty="0"/>
        </a:p>
      </dgm:t>
    </dgm:pt>
    <dgm:pt modelId="{6E442052-3CF4-4C28-9A48-B3C5634A31AE}" type="parTrans" cxnId="{2131A1BC-2FBA-447B-AA7B-ADD4AC543D0B}">
      <dgm:prSet/>
      <dgm:spPr/>
      <dgm:t>
        <a:bodyPr/>
        <a:lstStyle/>
        <a:p>
          <a:endParaRPr lang="en-IN"/>
        </a:p>
      </dgm:t>
    </dgm:pt>
    <dgm:pt modelId="{2CE950D1-37F7-40F2-8B2E-853D952B3A78}" type="sibTrans" cxnId="{2131A1BC-2FBA-447B-AA7B-ADD4AC543D0B}">
      <dgm:prSet/>
      <dgm:spPr/>
      <dgm:t>
        <a:bodyPr/>
        <a:lstStyle/>
        <a:p>
          <a:endParaRPr lang="en-IN"/>
        </a:p>
      </dgm:t>
    </dgm:pt>
    <dgm:pt modelId="{D3A9AADA-1161-48ED-95AD-1E3644A83C3E}">
      <dgm:prSet custT="1"/>
      <dgm:spPr/>
      <dgm:t>
        <a:bodyPr/>
        <a:lstStyle/>
        <a:p>
          <a:r>
            <a:rPr lang="en-US" sz="1000" dirty="0" smtClean="0"/>
            <a:t>Order comes from AW/ Depot</a:t>
          </a:r>
          <a:endParaRPr lang="en-IN" sz="1000" dirty="0"/>
        </a:p>
      </dgm:t>
    </dgm:pt>
    <dgm:pt modelId="{D6EE8E3A-530D-41C0-9291-E9404DB3C48C}" type="parTrans" cxnId="{279BAE92-6248-461E-8FBE-6C7B5A156DE5}">
      <dgm:prSet/>
      <dgm:spPr/>
      <dgm:t>
        <a:bodyPr/>
        <a:lstStyle/>
        <a:p>
          <a:endParaRPr lang="en-IN"/>
        </a:p>
      </dgm:t>
    </dgm:pt>
    <dgm:pt modelId="{A1F6B023-0195-4001-990E-87FD8A3BA35D}" type="sibTrans" cxnId="{279BAE92-6248-461E-8FBE-6C7B5A156DE5}">
      <dgm:prSet/>
      <dgm:spPr/>
      <dgm:t>
        <a:bodyPr/>
        <a:lstStyle/>
        <a:p>
          <a:endParaRPr lang="en-IN"/>
        </a:p>
      </dgm:t>
    </dgm:pt>
    <dgm:pt modelId="{E469E0DA-D2FC-41DB-9E50-63E4D384F0AD}">
      <dgm:prSet custT="1"/>
      <dgm:spPr/>
      <dgm:t>
        <a:bodyPr/>
        <a:lstStyle/>
        <a:p>
          <a:r>
            <a:rPr lang="en-US" sz="1000" dirty="0" smtClean="0"/>
            <a:t>Production is planned and scheduled.</a:t>
          </a:r>
          <a:endParaRPr lang="en-IN" sz="1000" dirty="0"/>
        </a:p>
      </dgm:t>
    </dgm:pt>
    <dgm:pt modelId="{E0090DD0-80A7-445C-94D2-D655D4E35669}" type="parTrans" cxnId="{AB060101-8724-459E-8B2A-64D221BC14CC}">
      <dgm:prSet/>
      <dgm:spPr/>
      <dgm:t>
        <a:bodyPr/>
        <a:lstStyle/>
        <a:p>
          <a:endParaRPr lang="en-IN"/>
        </a:p>
      </dgm:t>
    </dgm:pt>
    <dgm:pt modelId="{8723F89A-1022-4E44-BF99-10D66FD17962}" type="sibTrans" cxnId="{AB060101-8724-459E-8B2A-64D221BC14CC}">
      <dgm:prSet/>
      <dgm:spPr/>
      <dgm:t>
        <a:bodyPr/>
        <a:lstStyle/>
        <a:p>
          <a:endParaRPr lang="en-IN"/>
        </a:p>
      </dgm:t>
    </dgm:pt>
    <dgm:pt modelId="{8B304B2E-A2BD-47E3-824F-2DDFFE251C59}">
      <dgm:prSet custT="1"/>
      <dgm:spPr/>
      <dgm:t>
        <a:bodyPr/>
        <a:lstStyle/>
        <a:p>
          <a:r>
            <a:rPr lang="en-US" sz="1000" dirty="0" smtClean="0"/>
            <a:t>Production is done.</a:t>
          </a:r>
          <a:endParaRPr lang="en-IN" sz="1000" dirty="0"/>
        </a:p>
      </dgm:t>
    </dgm:pt>
    <dgm:pt modelId="{3F0D67BE-E335-4A1A-9FA5-B4CCCAFE6E01}" type="parTrans" cxnId="{0C247127-240A-4506-8889-EFFF90264043}">
      <dgm:prSet/>
      <dgm:spPr/>
      <dgm:t>
        <a:bodyPr/>
        <a:lstStyle/>
        <a:p>
          <a:endParaRPr lang="en-IN"/>
        </a:p>
      </dgm:t>
    </dgm:pt>
    <dgm:pt modelId="{B90D7E29-9FC1-4A63-A1FE-7C505DCA010A}" type="sibTrans" cxnId="{0C247127-240A-4506-8889-EFFF90264043}">
      <dgm:prSet/>
      <dgm:spPr/>
      <dgm:t>
        <a:bodyPr/>
        <a:lstStyle/>
        <a:p>
          <a:endParaRPr lang="en-IN"/>
        </a:p>
      </dgm:t>
    </dgm:pt>
    <dgm:pt modelId="{F26163F8-878E-41B6-8793-00CFF2A976D1}">
      <dgm:prSet custT="1"/>
      <dgm:spPr/>
      <dgm:t>
        <a:bodyPr/>
        <a:lstStyle/>
        <a:p>
          <a:r>
            <a:rPr lang="en-US" sz="1000" dirty="0" smtClean="0"/>
            <a:t>Goods are </a:t>
          </a:r>
          <a:r>
            <a:rPr lang="en-US" sz="1000" dirty="0" err="1" smtClean="0"/>
            <a:t>Despatched</a:t>
          </a:r>
          <a:r>
            <a:rPr lang="en-US" sz="1000" dirty="0" smtClean="0"/>
            <a:t>.</a:t>
          </a:r>
          <a:endParaRPr lang="en-IN" sz="1000" dirty="0"/>
        </a:p>
      </dgm:t>
    </dgm:pt>
    <dgm:pt modelId="{DD2B2E1A-E08C-4550-98BD-5494F336A92B}" type="parTrans" cxnId="{2B9CCA62-E97D-478B-A1AC-5119CCBF26F8}">
      <dgm:prSet/>
      <dgm:spPr/>
      <dgm:t>
        <a:bodyPr/>
        <a:lstStyle/>
        <a:p>
          <a:endParaRPr lang="en-IN"/>
        </a:p>
      </dgm:t>
    </dgm:pt>
    <dgm:pt modelId="{43D686D3-0B53-4501-969F-5E57CD845524}" type="sibTrans" cxnId="{2B9CCA62-E97D-478B-A1AC-5119CCBF26F8}">
      <dgm:prSet/>
      <dgm:spPr/>
      <dgm:t>
        <a:bodyPr/>
        <a:lstStyle/>
        <a:p>
          <a:endParaRPr lang="en-IN"/>
        </a:p>
      </dgm:t>
    </dgm:pt>
    <dgm:pt modelId="{27478440-5453-4D05-8005-DE75142EAEA5}">
      <dgm:prSet custT="1"/>
      <dgm:spPr/>
      <dgm:t>
        <a:bodyPr/>
        <a:lstStyle/>
        <a:p>
          <a:r>
            <a:rPr lang="en-US" sz="1000" dirty="0" smtClean="0"/>
            <a:t>Goods are received by AW/ Depot.</a:t>
          </a:r>
          <a:endParaRPr lang="en-IN" sz="1000" dirty="0"/>
        </a:p>
      </dgm:t>
    </dgm:pt>
    <dgm:pt modelId="{297BC588-5226-49A4-B077-501CF8FC52D5}" type="parTrans" cxnId="{59BAC5C3-549C-47C4-8498-DA9B16811C74}">
      <dgm:prSet/>
      <dgm:spPr/>
      <dgm:t>
        <a:bodyPr/>
        <a:lstStyle/>
        <a:p>
          <a:endParaRPr lang="en-IN"/>
        </a:p>
      </dgm:t>
    </dgm:pt>
    <dgm:pt modelId="{00AA01E6-0D1B-42A8-806D-43C7B47944BA}" type="sibTrans" cxnId="{59BAC5C3-549C-47C4-8498-DA9B16811C74}">
      <dgm:prSet/>
      <dgm:spPr/>
      <dgm:t>
        <a:bodyPr/>
        <a:lstStyle/>
        <a:p>
          <a:endParaRPr lang="en-IN"/>
        </a:p>
      </dgm:t>
    </dgm:pt>
    <dgm:pt modelId="{302066AF-91A0-4162-91C8-79A479C64D5F}">
      <dgm:prSet phldrT="[Text]"/>
      <dgm:spPr/>
      <dgm:t>
        <a:bodyPr/>
        <a:lstStyle/>
        <a:p>
          <a:r>
            <a:rPr lang="en-US" dirty="0" smtClean="0"/>
            <a:t>Supplier supplies the material.</a:t>
          </a:r>
          <a:endParaRPr lang="en-IN" dirty="0"/>
        </a:p>
      </dgm:t>
    </dgm:pt>
    <dgm:pt modelId="{D900C312-669C-483E-8AB7-B2605008FBC7}" type="parTrans" cxnId="{ED43ACF4-CB5B-42D3-9D6F-262ABFF1423F}">
      <dgm:prSet/>
      <dgm:spPr/>
      <dgm:t>
        <a:bodyPr/>
        <a:lstStyle/>
        <a:p>
          <a:endParaRPr lang="en-IN"/>
        </a:p>
      </dgm:t>
    </dgm:pt>
    <dgm:pt modelId="{5DB38F9D-E702-4382-9155-C4BFED0C5B28}" type="sibTrans" cxnId="{ED43ACF4-CB5B-42D3-9D6F-262ABFF1423F}">
      <dgm:prSet/>
      <dgm:spPr/>
      <dgm:t>
        <a:bodyPr/>
        <a:lstStyle/>
        <a:p>
          <a:endParaRPr lang="en-IN"/>
        </a:p>
      </dgm:t>
    </dgm:pt>
    <dgm:pt modelId="{6D79C7D8-05AD-4C76-847F-45F9635F98DA}">
      <dgm:prSet phldrT="[Text]"/>
      <dgm:spPr/>
      <dgm:t>
        <a:bodyPr/>
        <a:lstStyle/>
        <a:p>
          <a:r>
            <a:rPr lang="en-US" smtClean="0"/>
            <a:t>NB (1) : PO &amp; Production schedule must be factored</a:t>
          </a:r>
          <a:endParaRPr lang="en-IN" dirty="0"/>
        </a:p>
      </dgm:t>
    </dgm:pt>
    <dgm:pt modelId="{99DD9264-35B9-499D-9A24-52DF592A8D49}" type="parTrans" cxnId="{0BBBF0E7-8BCE-4C32-92EE-5E0CDF615E09}">
      <dgm:prSet/>
      <dgm:spPr/>
      <dgm:t>
        <a:bodyPr/>
        <a:lstStyle/>
        <a:p>
          <a:endParaRPr lang="en-IN"/>
        </a:p>
      </dgm:t>
    </dgm:pt>
    <dgm:pt modelId="{2795D574-281F-474C-BEAF-84D6482828A2}" type="sibTrans" cxnId="{0BBBF0E7-8BCE-4C32-92EE-5E0CDF615E09}">
      <dgm:prSet/>
      <dgm:spPr/>
      <dgm:t>
        <a:bodyPr/>
        <a:lstStyle/>
        <a:p>
          <a:endParaRPr lang="en-IN"/>
        </a:p>
      </dgm:t>
    </dgm:pt>
    <dgm:pt modelId="{9439E9A1-03B1-4244-A19B-7C3BF6D01856}" type="pres">
      <dgm:prSet presAssocID="{7DD76F4D-240E-4124-8148-247AFB98672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D4D033CD-B62A-4822-83F4-76E52E838824}" type="pres">
      <dgm:prSet presAssocID="{7DD76F4D-240E-4124-8148-247AFB986726}" presName="tSp" presStyleCnt="0"/>
      <dgm:spPr/>
    </dgm:pt>
    <dgm:pt modelId="{8BA7E8AC-4BE6-460B-B435-1CFC11DB6E3F}" type="pres">
      <dgm:prSet presAssocID="{7DD76F4D-240E-4124-8148-247AFB986726}" presName="bSp" presStyleCnt="0"/>
      <dgm:spPr/>
    </dgm:pt>
    <dgm:pt modelId="{29F82AA2-3EDA-4EFB-A461-B9ABE40D62D6}" type="pres">
      <dgm:prSet presAssocID="{7DD76F4D-240E-4124-8148-247AFB986726}" presName="process" presStyleCnt="0"/>
      <dgm:spPr/>
    </dgm:pt>
    <dgm:pt modelId="{3E3B5139-79C0-4C66-B7CE-D96D218F31B4}" type="pres">
      <dgm:prSet presAssocID="{B80255A8-BFF3-4E45-A6DF-E933E7CA9EBA}" presName="composite1" presStyleCnt="0"/>
      <dgm:spPr/>
    </dgm:pt>
    <dgm:pt modelId="{6C4AFE58-CFB2-4BC6-8D69-B7D5C5A20299}" type="pres">
      <dgm:prSet presAssocID="{B80255A8-BFF3-4E45-A6DF-E933E7CA9EBA}" presName="dummyNode1" presStyleLbl="node1" presStyleIdx="0" presStyleCnt="4"/>
      <dgm:spPr/>
    </dgm:pt>
    <dgm:pt modelId="{D673BEB2-6ADA-45BA-855E-A9D28CD48CFC}" type="pres">
      <dgm:prSet presAssocID="{B80255A8-BFF3-4E45-A6DF-E933E7CA9EBA}" presName="childNode1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9A02D41-41A9-4CAC-99EB-4F5B428FFCDB}" type="pres">
      <dgm:prSet presAssocID="{B80255A8-BFF3-4E45-A6DF-E933E7CA9EBA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3A5FE72-7099-4409-A428-E4BFF20E9842}" type="pres">
      <dgm:prSet presAssocID="{B80255A8-BFF3-4E45-A6DF-E933E7CA9EBA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9FE5142-7AE4-490F-A86B-78E8BDD5B930}" type="pres">
      <dgm:prSet presAssocID="{B80255A8-BFF3-4E45-A6DF-E933E7CA9EBA}" presName="connSite1" presStyleCnt="0"/>
      <dgm:spPr/>
    </dgm:pt>
    <dgm:pt modelId="{24233A8D-DA69-48CB-8D6C-991003D64C8D}" type="pres">
      <dgm:prSet presAssocID="{AEBAAF02-1104-4ACD-9C5A-356C3350358F}" presName="Name9" presStyleLbl="sibTrans2D1" presStyleIdx="0" presStyleCnt="3"/>
      <dgm:spPr/>
      <dgm:t>
        <a:bodyPr/>
        <a:lstStyle/>
        <a:p>
          <a:endParaRPr lang="en-IN"/>
        </a:p>
      </dgm:t>
    </dgm:pt>
    <dgm:pt modelId="{650B7595-D0AF-4755-8878-57D3CFACC58B}" type="pres">
      <dgm:prSet presAssocID="{301DA972-0598-4864-91E4-3CD629092E9B}" presName="composite2" presStyleCnt="0"/>
      <dgm:spPr/>
    </dgm:pt>
    <dgm:pt modelId="{5AF3AB81-C830-44E0-87E8-0FF2B54AB90A}" type="pres">
      <dgm:prSet presAssocID="{301DA972-0598-4864-91E4-3CD629092E9B}" presName="dummyNode2" presStyleLbl="node1" presStyleIdx="0" presStyleCnt="4"/>
      <dgm:spPr/>
    </dgm:pt>
    <dgm:pt modelId="{4C27E390-9920-46D7-B98F-15D9C8B1AB47}" type="pres">
      <dgm:prSet presAssocID="{301DA972-0598-4864-91E4-3CD629092E9B}" presName="childNode2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6F64A72-3D0F-484C-8B7C-70664F0694C0}" type="pres">
      <dgm:prSet presAssocID="{301DA972-0598-4864-91E4-3CD629092E9B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6D63350-EA9A-4541-A88C-E969002AC3E7}" type="pres">
      <dgm:prSet presAssocID="{301DA972-0598-4864-91E4-3CD629092E9B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DBDD192-0EC7-48BA-AD0F-F43AA6274937}" type="pres">
      <dgm:prSet presAssocID="{301DA972-0598-4864-91E4-3CD629092E9B}" presName="connSite2" presStyleCnt="0"/>
      <dgm:spPr/>
    </dgm:pt>
    <dgm:pt modelId="{D748A652-7741-4E4D-A4A3-C633D2696312}" type="pres">
      <dgm:prSet presAssocID="{586DF785-FB3C-4114-9042-7314E7A738B0}" presName="Name18" presStyleLbl="sibTrans2D1" presStyleIdx="1" presStyleCnt="3"/>
      <dgm:spPr/>
      <dgm:t>
        <a:bodyPr/>
        <a:lstStyle/>
        <a:p>
          <a:endParaRPr lang="en-IN"/>
        </a:p>
      </dgm:t>
    </dgm:pt>
    <dgm:pt modelId="{C1D211E8-311F-4619-AA1B-F977DA4AA903}" type="pres">
      <dgm:prSet presAssocID="{D5DCA098-5691-4B76-8F54-4639B5389357}" presName="composite1" presStyleCnt="0"/>
      <dgm:spPr/>
    </dgm:pt>
    <dgm:pt modelId="{B3798749-C7EF-4DC1-BD4F-990CE532DD23}" type="pres">
      <dgm:prSet presAssocID="{D5DCA098-5691-4B76-8F54-4639B5389357}" presName="dummyNode1" presStyleLbl="node1" presStyleIdx="1" presStyleCnt="4"/>
      <dgm:spPr/>
    </dgm:pt>
    <dgm:pt modelId="{17358777-FC30-4AF1-857B-910CAC030B0A}" type="pres">
      <dgm:prSet presAssocID="{D5DCA098-5691-4B76-8F54-4639B5389357}" presName="childNode1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A01BA36-C8E7-4FA9-B908-BC68ABCF6D3A}" type="pres">
      <dgm:prSet presAssocID="{D5DCA098-5691-4B76-8F54-4639B5389357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3F66B8B-E925-43B0-8F79-7BDDCCA666E4}" type="pres">
      <dgm:prSet presAssocID="{D5DCA098-5691-4B76-8F54-4639B5389357}" presName="parentNode1" presStyleLbl="node1" presStyleIdx="2" presStyleCnt="4" custLinFactNeighborX="3485" custLinFactNeighborY="22730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4B4B768-DE18-4FC7-9B78-9E67BA213B01}" type="pres">
      <dgm:prSet presAssocID="{D5DCA098-5691-4B76-8F54-4639B5389357}" presName="connSite1" presStyleCnt="0"/>
      <dgm:spPr/>
    </dgm:pt>
    <dgm:pt modelId="{699AD38A-6F29-4069-A3F6-E7ADB4DC8395}" type="pres">
      <dgm:prSet presAssocID="{C8543AE6-E596-446F-9BC5-3B78CC09F15C}" presName="Name9" presStyleLbl="sibTrans2D1" presStyleIdx="2" presStyleCnt="3"/>
      <dgm:spPr/>
      <dgm:t>
        <a:bodyPr/>
        <a:lstStyle/>
        <a:p>
          <a:endParaRPr lang="en-IN"/>
        </a:p>
      </dgm:t>
    </dgm:pt>
    <dgm:pt modelId="{44706CC4-0899-46B5-A7E0-56373B36AD38}" type="pres">
      <dgm:prSet presAssocID="{87C7FCA2-75C2-4F56-BD67-50A772B2CCEB}" presName="composite2" presStyleCnt="0"/>
      <dgm:spPr/>
    </dgm:pt>
    <dgm:pt modelId="{AFEBED9F-D2E4-4892-91E7-311FD5C3E700}" type="pres">
      <dgm:prSet presAssocID="{87C7FCA2-75C2-4F56-BD67-50A772B2CCEB}" presName="dummyNode2" presStyleLbl="node1" presStyleIdx="2" presStyleCnt="4"/>
      <dgm:spPr/>
    </dgm:pt>
    <dgm:pt modelId="{4A9836DD-5739-491C-A0E9-6EE2EABDCA71}" type="pres">
      <dgm:prSet presAssocID="{87C7FCA2-75C2-4F56-BD67-50A772B2CCEB}" presName="childNode2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DDA971F-EC6A-49BC-B943-818172247487}" type="pres">
      <dgm:prSet presAssocID="{87C7FCA2-75C2-4F56-BD67-50A772B2CCEB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8C5E476-8B09-44D0-A90B-915C0CDD6EE5}" type="pres">
      <dgm:prSet presAssocID="{87C7FCA2-75C2-4F56-BD67-50A772B2CCEB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75F0171-A785-44FC-ACC0-B9F760605824}" type="pres">
      <dgm:prSet presAssocID="{87C7FCA2-75C2-4F56-BD67-50A772B2CCEB}" presName="connSite2" presStyleCnt="0"/>
      <dgm:spPr/>
    </dgm:pt>
  </dgm:ptLst>
  <dgm:cxnLst>
    <dgm:cxn modelId="{0C247127-240A-4506-8889-EFFF90264043}" srcId="{D5DCA098-5691-4B76-8F54-4639B5389357}" destId="{8B304B2E-A2BD-47E3-824F-2DDFFE251C59}" srcOrd="2" destOrd="0" parTransId="{3F0D67BE-E335-4A1A-9FA5-B4CCCAFE6E01}" sibTransId="{B90D7E29-9FC1-4A63-A1FE-7C505DCA010A}"/>
    <dgm:cxn modelId="{686FC87F-A512-4DA6-8044-01FFC6FA3CBF}" srcId="{7DD76F4D-240E-4124-8148-247AFB986726}" destId="{301DA972-0598-4864-91E4-3CD629092E9B}" srcOrd="1" destOrd="0" parTransId="{AFD55386-9CBC-4CD3-9965-7F6D3BE4CABC}" sibTransId="{586DF785-FB3C-4114-9042-7314E7A738B0}"/>
    <dgm:cxn modelId="{4FC923AE-7FF4-4899-BD6F-14EA2E78C411}" type="presOf" srcId="{1A32F02B-C77C-46D9-B90F-8AB16F314A8E}" destId="{CDDA971F-EC6A-49BC-B943-818172247487}" srcOrd="1" destOrd="0" presId="urn:microsoft.com/office/officeart/2005/8/layout/hProcess4"/>
    <dgm:cxn modelId="{AB7CF196-8E34-40EE-9D4D-EFAE8C2D9814}" type="presOf" srcId="{8B304B2E-A2BD-47E3-824F-2DDFFE251C59}" destId="{17358777-FC30-4AF1-857B-910CAC030B0A}" srcOrd="0" destOrd="2" presId="urn:microsoft.com/office/officeart/2005/8/layout/hProcess4"/>
    <dgm:cxn modelId="{3DC96B19-F3F9-4BB5-8077-E57F216D3068}" type="presOf" srcId="{F26163F8-878E-41B6-8793-00CFF2A976D1}" destId="{17358777-FC30-4AF1-857B-910CAC030B0A}" srcOrd="0" destOrd="3" presId="urn:microsoft.com/office/officeart/2005/8/layout/hProcess4"/>
    <dgm:cxn modelId="{2E6A500C-3BC1-47E9-90E2-E467A69E9201}" type="presOf" srcId="{7DD76F4D-240E-4124-8148-247AFB986726}" destId="{9439E9A1-03B1-4244-A19B-7C3BF6D01856}" srcOrd="0" destOrd="0" presId="urn:microsoft.com/office/officeart/2005/8/layout/hProcess4"/>
    <dgm:cxn modelId="{7445B33B-F202-4DD9-BBC9-84BB6BA2F22F}" type="presOf" srcId="{C8543AE6-E596-446F-9BC5-3B78CC09F15C}" destId="{699AD38A-6F29-4069-A3F6-E7ADB4DC8395}" srcOrd="0" destOrd="0" presId="urn:microsoft.com/office/officeart/2005/8/layout/hProcess4"/>
    <dgm:cxn modelId="{D5DA0002-D5E5-4DE1-9116-5F984387B5E8}" type="presOf" srcId="{E469E0DA-D2FC-41DB-9E50-63E4D384F0AD}" destId="{17358777-FC30-4AF1-857B-910CAC030B0A}" srcOrd="0" destOrd="1" presId="urn:microsoft.com/office/officeart/2005/8/layout/hProcess4"/>
    <dgm:cxn modelId="{A26AA149-A359-4AD6-9466-54EB7BB437B8}" type="presOf" srcId="{E469E0DA-D2FC-41DB-9E50-63E4D384F0AD}" destId="{3A01BA36-C8E7-4FA9-B908-BC68ABCF6D3A}" srcOrd="1" destOrd="1" presId="urn:microsoft.com/office/officeart/2005/8/layout/hProcess4"/>
    <dgm:cxn modelId="{355344A2-9329-43B8-AB6D-4B12FF916D04}" type="presOf" srcId="{3FC8D340-B4B2-4A21-86BB-5657874DF1CF}" destId="{4C27E390-9920-46D7-B98F-15D9C8B1AB47}" srcOrd="0" destOrd="2" presId="urn:microsoft.com/office/officeart/2005/8/layout/hProcess4"/>
    <dgm:cxn modelId="{B2B04A7F-715A-4A8F-B6CF-40F8F9B5A2C2}" type="presOf" srcId="{8CB9A721-D735-4DAD-881C-1D20927E1405}" destId="{D6F64A72-3D0F-484C-8B7C-70664F0694C0}" srcOrd="1" destOrd="1" presId="urn:microsoft.com/office/officeart/2005/8/layout/hProcess4"/>
    <dgm:cxn modelId="{0BBBF0E7-8BCE-4C32-92EE-5E0CDF615E09}" srcId="{87C7FCA2-75C2-4F56-BD67-50A772B2CCEB}" destId="{6D79C7D8-05AD-4C76-847F-45F9635F98DA}" srcOrd="2" destOrd="0" parTransId="{99DD9264-35B9-499D-9A24-52DF592A8D49}" sibTransId="{2795D574-281F-474C-BEAF-84D6482828A2}"/>
    <dgm:cxn modelId="{6D53E94A-9D83-498F-9706-AE0E62537EBE}" type="presOf" srcId="{F26163F8-878E-41B6-8793-00CFF2A976D1}" destId="{3A01BA36-C8E7-4FA9-B908-BC68ABCF6D3A}" srcOrd="1" destOrd="3" presId="urn:microsoft.com/office/officeart/2005/8/layout/hProcess4"/>
    <dgm:cxn modelId="{4AC13DC8-F33E-4542-8E02-97EF0102D857}" srcId="{B80255A8-BFF3-4E45-A6DF-E933E7CA9EBA}" destId="{848580FE-1E22-4440-8B2F-063E999AE361}" srcOrd="1" destOrd="0" parTransId="{EF773993-2EB2-415D-B224-17442AC35632}" sibTransId="{D2D4312F-8D06-40B8-8D54-435392191E44}"/>
    <dgm:cxn modelId="{CACFEA7E-6156-447B-90EE-A506EE26B69E}" type="presOf" srcId="{6D79C7D8-05AD-4C76-847F-45F9635F98DA}" destId="{CDDA971F-EC6A-49BC-B943-818172247487}" srcOrd="1" destOrd="2" presId="urn:microsoft.com/office/officeart/2005/8/layout/hProcess4"/>
    <dgm:cxn modelId="{697B6115-C2C8-4E39-B21C-E9EF0E5BD593}" srcId="{7DD76F4D-240E-4124-8148-247AFB986726}" destId="{87C7FCA2-75C2-4F56-BD67-50A772B2CCEB}" srcOrd="3" destOrd="0" parTransId="{E932AAB4-78DD-4068-93AD-26593AAB2BA9}" sibTransId="{4BF3DA10-A2F8-40AD-8B73-85F9F206DFF6}"/>
    <dgm:cxn modelId="{279BAE92-6248-461E-8FBE-6C7B5A156DE5}" srcId="{D5DCA098-5691-4B76-8F54-4639B5389357}" destId="{D3A9AADA-1161-48ED-95AD-1E3644A83C3E}" srcOrd="0" destOrd="0" parTransId="{D6EE8E3A-530D-41C0-9291-E9404DB3C48C}" sibTransId="{A1F6B023-0195-4001-990E-87FD8A3BA35D}"/>
    <dgm:cxn modelId="{F6F3D903-9031-4F57-8D53-93AB247989D5}" srcId="{B80255A8-BFF3-4E45-A6DF-E933E7CA9EBA}" destId="{D8BA5E6A-6A9A-4B95-9836-7F02ECBFB5A4}" srcOrd="5" destOrd="0" parTransId="{B3C11691-1210-42D7-98A8-F7E5C924C0C0}" sibTransId="{71CF45DD-3C44-4DE8-B296-87C72AF62E95}"/>
    <dgm:cxn modelId="{EBD072D5-32BF-4E86-BAB7-315B124C583C}" srcId="{B80255A8-BFF3-4E45-A6DF-E933E7CA9EBA}" destId="{A91C4D9D-B4E0-40D5-8F60-CB4C8EC8DC7A}" srcOrd="3" destOrd="0" parTransId="{59C81EC0-1496-4C22-9ACC-5AAD29769FC0}" sibTransId="{FEA20942-A944-4807-860C-8C6FE48EBFCD}"/>
    <dgm:cxn modelId="{1F5D92D3-29D5-412C-A69E-40571BFF4B21}" type="presOf" srcId="{301DA972-0598-4864-91E4-3CD629092E9B}" destId="{66D63350-EA9A-4541-A88C-E969002AC3E7}" srcOrd="0" destOrd="0" presId="urn:microsoft.com/office/officeart/2005/8/layout/hProcess4"/>
    <dgm:cxn modelId="{EA1CAF75-4B02-42DA-93EE-C492F5EA1027}" type="presOf" srcId="{A91C4D9D-B4E0-40D5-8F60-CB4C8EC8DC7A}" destId="{A9A02D41-41A9-4CAC-99EB-4F5B428FFCDB}" srcOrd="1" destOrd="3" presId="urn:microsoft.com/office/officeart/2005/8/layout/hProcess4"/>
    <dgm:cxn modelId="{1ED59D53-9322-4671-89F9-F4A480E5EAD7}" type="presOf" srcId="{D5DCA098-5691-4B76-8F54-4639B5389357}" destId="{83F66B8B-E925-43B0-8F79-7BDDCCA666E4}" srcOrd="0" destOrd="0" presId="urn:microsoft.com/office/officeart/2005/8/layout/hProcess4"/>
    <dgm:cxn modelId="{C607C617-BD72-45F7-B016-965E7BED5795}" type="presOf" srcId="{E9FE08F9-B13E-4305-A2AD-2E8A06F36090}" destId="{4A9836DD-5739-491C-A0E9-6EE2EABDCA71}" srcOrd="0" destOrd="3" presId="urn:microsoft.com/office/officeart/2005/8/layout/hProcess4"/>
    <dgm:cxn modelId="{E1D46113-2851-4886-90AF-79687604BD0C}" srcId="{301DA972-0598-4864-91E4-3CD629092E9B}" destId="{3FC8D340-B4B2-4A21-86BB-5657874DF1CF}" srcOrd="2" destOrd="0" parTransId="{201696D1-B1BC-4EEE-8B73-107496EBB484}" sibTransId="{AE87F75D-0AF5-4C66-A78A-7BC92A1CFEC9}"/>
    <dgm:cxn modelId="{21E1BAA5-F38A-42EB-894C-C2C82B55F5A1}" type="presOf" srcId="{AEBAAF02-1104-4ACD-9C5A-356C3350358F}" destId="{24233A8D-DA69-48CB-8D6C-991003D64C8D}" srcOrd="0" destOrd="0" presId="urn:microsoft.com/office/officeart/2005/8/layout/hProcess4"/>
    <dgm:cxn modelId="{F859C104-B49E-4305-BF87-ED5170FC7B29}" srcId="{301DA972-0598-4864-91E4-3CD629092E9B}" destId="{AA1C72C8-6C02-43E8-9AED-249780C4147B}" srcOrd="0" destOrd="0" parTransId="{D2B7B7BE-87F7-45BD-9F4E-CBF0F74359A9}" sibTransId="{0B6B387E-6640-46E1-AAB1-BA13DD9DADD8}"/>
    <dgm:cxn modelId="{D41C3526-B60A-42E1-ADB2-F7E03DB2325C}" type="presOf" srcId="{D8BA5E6A-6A9A-4B95-9836-7F02ECBFB5A4}" destId="{D673BEB2-6ADA-45BA-855E-A9D28CD48CFC}" srcOrd="0" destOrd="5" presId="urn:microsoft.com/office/officeart/2005/8/layout/hProcess4"/>
    <dgm:cxn modelId="{22DEA829-2F89-4044-8BA2-860CD3299B2B}" type="presOf" srcId="{69E19298-DA61-4A7E-B280-AB41415EACA7}" destId="{A9A02D41-41A9-4CAC-99EB-4F5B428FFCDB}" srcOrd="1" destOrd="4" presId="urn:microsoft.com/office/officeart/2005/8/layout/hProcess4"/>
    <dgm:cxn modelId="{9EBF7698-CCB4-4DF1-B96A-6DEC5A51EA61}" type="presOf" srcId="{69E19298-DA61-4A7E-B280-AB41415EACA7}" destId="{D673BEB2-6ADA-45BA-855E-A9D28CD48CFC}" srcOrd="0" destOrd="4" presId="urn:microsoft.com/office/officeart/2005/8/layout/hProcess4"/>
    <dgm:cxn modelId="{2109828C-B8C5-4A6F-BB4E-AE6461730AEF}" type="presOf" srcId="{586DF785-FB3C-4114-9042-7314E7A738B0}" destId="{D748A652-7741-4E4D-A4A3-C633D2696312}" srcOrd="0" destOrd="0" presId="urn:microsoft.com/office/officeart/2005/8/layout/hProcess4"/>
    <dgm:cxn modelId="{F49F8704-636F-48C5-9773-1DAC85D93FE1}" srcId="{B80255A8-BFF3-4E45-A6DF-E933E7CA9EBA}" destId="{9A779FA0-7F6D-4225-A1F3-F2449ECA60D5}" srcOrd="2" destOrd="0" parTransId="{BF0E4E85-BF26-4222-9A2C-F5D26F9B1EFD}" sibTransId="{957375FB-6664-478A-8AFE-3249D1D54AB3}"/>
    <dgm:cxn modelId="{76FC6ED9-037C-4AA0-95B3-8C00B087E392}" srcId="{87C7FCA2-75C2-4F56-BD67-50A772B2CCEB}" destId="{1A32F02B-C77C-46D9-B90F-8AB16F314A8E}" srcOrd="0" destOrd="0" parTransId="{8863B854-DB59-48AC-845A-887958B62BAC}" sibTransId="{5E39146D-33C1-473A-A308-D4B606879BE7}"/>
    <dgm:cxn modelId="{E751BA6D-51DF-4D16-967A-A46BD3758E29}" type="presOf" srcId="{8B304B2E-A2BD-47E3-824F-2DDFFE251C59}" destId="{3A01BA36-C8E7-4FA9-B908-BC68ABCF6D3A}" srcOrd="1" destOrd="2" presId="urn:microsoft.com/office/officeart/2005/8/layout/hProcess4"/>
    <dgm:cxn modelId="{64F84F0F-65BB-4BDE-B148-6D5F91117363}" srcId="{B80255A8-BFF3-4E45-A6DF-E933E7CA9EBA}" destId="{4F3BE58D-D5D6-4C19-8A9C-51A64B27E0BA}" srcOrd="0" destOrd="0" parTransId="{69E1AAFD-2EF6-4801-9A24-54B38C66B529}" sibTransId="{3BC9B936-8686-4AA6-9A59-5C38C7D59300}"/>
    <dgm:cxn modelId="{68CC6BFC-45C1-4F7B-8850-CFF90855359E}" type="presOf" srcId="{27478440-5453-4D05-8005-DE75142EAEA5}" destId="{3A01BA36-C8E7-4FA9-B908-BC68ABCF6D3A}" srcOrd="1" destOrd="4" presId="urn:microsoft.com/office/officeart/2005/8/layout/hProcess4"/>
    <dgm:cxn modelId="{9A1B3CB6-2CD6-40C2-B546-84D07308CF02}" srcId="{7DD76F4D-240E-4124-8148-247AFB986726}" destId="{D5DCA098-5691-4B76-8F54-4639B5389357}" srcOrd="2" destOrd="0" parTransId="{F8FC1D77-6695-41F8-8C32-DFC2D26F60F4}" sibTransId="{C8543AE6-E596-446F-9BC5-3B78CC09F15C}"/>
    <dgm:cxn modelId="{435ED45E-6859-4ED6-B7EE-B1451E4E0B09}" type="presOf" srcId="{3FC8D340-B4B2-4A21-86BB-5657874DF1CF}" destId="{D6F64A72-3D0F-484C-8B7C-70664F0694C0}" srcOrd="1" destOrd="2" presId="urn:microsoft.com/office/officeart/2005/8/layout/hProcess4"/>
    <dgm:cxn modelId="{9588DD75-5303-4A5D-8161-0DE68A5F0A90}" type="presOf" srcId="{6D79C7D8-05AD-4C76-847F-45F9635F98DA}" destId="{4A9836DD-5739-491C-A0E9-6EE2EABDCA71}" srcOrd="0" destOrd="2" presId="urn:microsoft.com/office/officeart/2005/8/layout/hProcess4"/>
    <dgm:cxn modelId="{F906B2C9-4D35-46E4-8917-7DC21616B64A}" type="presOf" srcId="{B80255A8-BFF3-4E45-A6DF-E933E7CA9EBA}" destId="{53A5FE72-7099-4409-A428-E4BFF20E9842}" srcOrd="0" destOrd="0" presId="urn:microsoft.com/office/officeart/2005/8/layout/hProcess4"/>
    <dgm:cxn modelId="{59BAC5C3-549C-47C4-8498-DA9B16811C74}" srcId="{D5DCA098-5691-4B76-8F54-4639B5389357}" destId="{27478440-5453-4D05-8005-DE75142EAEA5}" srcOrd="4" destOrd="0" parTransId="{297BC588-5226-49A4-B077-501CF8FC52D5}" sibTransId="{00AA01E6-0D1B-42A8-806D-43C7B47944BA}"/>
    <dgm:cxn modelId="{73C5D166-8279-473A-BAFE-85A3106CDC36}" type="presOf" srcId="{27478440-5453-4D05-8005-DE75142EAEA5}" destId="{17358777-FC30-4AF1-857B-910CAC030B0A}" srcOrd="0" destOrd="4" presId="urn:microsoft.com/office/officeart/2005/8/layout/hProcess4"/>
    <dgm:cxn modelId="{F4DDFB74-412A-49F2-87B1-D1AB3FD68928}" type="presOf" srcId="{87C7FCA2-75C2-4F56-BD67-50A772B2CCEB}" destId="{28C5E476-8B09-44D0-A90B-915C0CDD6EE5}" srcOrd="0" destOrd="0" presId="urn:microsoft.com/office/officeart/2005/8/layout/hProcess4"/>
    <dgm:cxn modelId="{6643F384-C5B3-48E9-81CE-B0CA9BCB2010}" type="presOf" srcId="{9A779FA0-7F6D-4225-A1F3-F2449ECA60D5}" destId="{A9A02D41-41A9-4CAC-99EB-4F5B428FFCDB}" srcOrd="1" destOrd="2" presId="urn:microsoft.com/office/officeart/2005/8/layout/hProcess4"/>
    <dgm:cxn modelId="{B6A9353B-129B-418D-85D2-2C0410C7ECFD}" type="presOf" srcId="{4F3BE58D-D5D6-4C19-8A9C-51A64B27E0BA}" destId="{D673BEB2-6ADA-45BA-855E-A9D28CD48CFC}" srcOrd="0" destOrd="0" presId="urn:microsoft.com/office/officeart/2005/8/layout/hProcess4"/>
    <dgm:cxn modelId="{AB060101-8724-459E-8B2A-64D221BC14CC}" srcId="{D5DCA098-5691-4B76-8F54-4639B5389357}" destId="{E469E0DA-D2FC-41DB-9E50-63E4D384F0AD}" srcOrd="1" destOrd="0" parTransId="{E0090DD0-80A7-445C-94D2-D655D4E35669}" sibTransId="{8723F89A-1022-4E44-BF99-10D66FD17962}"/>
    <dgm:cxn modelId="{DECDF7D3-EBBA-41A6-8437-BA6311CD20E8}" type="presOf" srcId="{E9FE08F9-B13E-4305-A2AD-2E8A06F36090}" destId="{CDDA971F-EC6A-49BC-B943-818172247487}" srcOrd="1" destOrd="3" presId="urn:microsoft.com/office/officeart/2005/8/layout/hProcess4"/>
    <dgm:cxn modelId="{0A957D7F-248C-477A-BAC5-3754A8311B41}" type="presOf" srcId="{5AEB74E5-141E-47DE-8AD4-74026175B534}" destId="{D6F64A72-3D0F-484C-8B7C-70664F0694C0}" srcOrd="1" destOrd="3" presId="urn:microsoft.com/office/officeart/2005/8/layout/hProcess4"/>
    <dgm:cxn modelId="{19AAD2F2-66EE-4FEE-944D-C00F8F4ECD91}" srcId="{7DD76F4D-240E-4124-8148-247AFB986726}" destId="{B80255A8-BFF3-4E45-A6DF-E933E7CA9EBA}" srcOrd="0" destOrd="0" parTransId="{EBDDE6D3-DDA1-4D5C-91E7-166F78B5426F}" sibTransId="{AEBAAF02-1104-4ACD-9C5A-356C3350358F}"/>
    <dgm:cxn modelId="{D4027C5A-3301-417C-A207-2BC6D8B6D5C4}" type="presOf" srcId="{AA1C72C8-6C02-43E8-9AED-249780C4147B}" destId="{4C27E390-9920-46D7-B98F-15D9C8B1AB47}" srcOrd="0" destOrd="0" presId="urn:microsoft.com/office/officeart/2005/8/layout/hProcess4"/>
    <dgm:cxn modelId="{23572224-6E76-4444-87AF-F3C5655B8CCC}" srcId="{301DA972-0598-4864-91E4-3CD629092E9B}" destId="{8CB9A721-D735-4DAD-881C-1D20927E1405}" srcOrd="1" destOrd="0" parTransId="{04C912B7-9730-4CCA-914B-345160DCD7B0}" sibTransId="{FBE61FDB-96FF-4B05-B8CA-570505161E76}"/>
    <dgm:cxn modelId="{ED43ACF4-CB5B-42D3-9D6F-262ABFF1423F}" srcId="{87C7FCA2-75C2-4F56-BD67-50A772B2CCEB}" destId="{302066AF-91A0-4162-91C8-79A479C64D5F}" srcOrd="1" destOrd="0" parTransId="{D900C312-669C-483E-8AB7-B2605008FBC7}" sibTransId="{5DB38F9D-E702-4382-9155-C4BFED0C5B28}"/>
    <dgm:cxn modelId="{F8C84064-BCD1-4806-BB91-7036CFB4330E}" type="presOf" srcId="{848580FE-1E22-4440-8B2F-063E999AE361}" destId="{D673BEB2-6ADA-45BA-855E-A9D28CD48CFC}" srcOrd="0" destOrd="1" presId="urn:microsoft.com/office/officeart/2005/8/layout/hProcess4"/>
    <dgm:cxn modelId="{FAD17AD9-CA10-4683-96DD-FB57240547E6}" type="presOf" srcId="{9A779FA0-7F6D-4225-A1F3-F2449ECA60D5}" destId="{D673BEB2-6ADA-45BA-855E-A9D28CD48CFC}" srcOrd="0" destOrd="2" presId="urn:microsoft.com/office/officeart/2005/8/layout/hProcess4"/>
    <dgm:cxn modelId="{8AD5F55D-BE28-43CA-A7FE-9D505C1F7AA3}" type="presOf" srcId="{848580FE-1E22-4440-8B2F-063E999AE361}" destId="{A9A02D41-41A9-4CAC-99EB-4F5B428FFCDB}" srcOrd="1" destOrd="1" presId="urn:microsoft.com/office/officeart/2005/8/layout/hProcess4"/>
    <dgm:cxn modelId="{F6D6E680-6699-4E53-9E79-422A0FB35BC7}" type="presOf" srcId="{302066AF-91A0-4162-91C8-79A479C64D5F}" destId="{4A9836DD-5739-491C-A0E9-6EE2EABDCA71}" srcOrd="0" destOrd="1" presId="urn:microsoft.com/office/officeart/2005/8/layout/hProcess4"/>
    <dgm:cxn modelId="{2131A1BC-2FBA-447B-AA7B-ADD4AC543D0B}" srcId="{301DA972-0598-4864-91E4-3CD629092E9B}" destId="{5AEB74E5-141E-47DE-8AD4-74026175B534}" srcOrd="3" destOrd="0" parTransId="{6E442052-3CF4-4C28-9A48-B3C5634A31AE}" sibTransId="{2CE950D1-37F7-40F2-8B2E-853D952B3A78}"/>
    <dgm:cxn modelId="{10151850-6187-41CB-83D3-03BA02BE9349}" type="presOf" srcId="{4F3BE58D-D5D6-4C19-8A9C-51A64B27E0BA}" destId="{A9A02D41-41A9-4CAC-99EB-4F5B428FFCDB}" srcOrd="1" destOrd="0" presId="urn:microsoft.com/office/officeart/2005/8/layout/hProcess4"/>
    <dgm:cxn modelId="{CB8ABB57-6C99-4496-942A-4F81BE529A27}" srcId="{87C7FCA2-75C2-4F56-BD67-50A772B2CCEB}" destId="{E9FE08F9-B13E-4305-A2AD-2E8A06F36090}" srcOrd="3" destOrd="0" parTransId="{E057C55E-14FF-490F-8662-525A74C30936}" sibTransId="{04C7C371-7098-42FA-9C1C-9A944882E041}"/>
    <dgm:cxn modelId="{816024A3-A54E-4E7F-8FF0-134802405CD8}" type="presOf" srcId="{D3A9AADA-1161-48ED-95AD-1E3644A83C3E}" destId="{3A01BA36-C8E7-4FA9-B908-BC68ABCF6D3A}" srcOrd="1" destOrd="0" presId="urn:microsoft.com/office/officeart/2005/8/layout/hProcess4"/>
    <dgm:cxn modelId="{4B3F06E1-6EBF-4F54-B29F-6C40A6D32CF6}" type="presOf" srcId="{1A32F02B-C77C-46D9-B90F-8AB16F314A8E}" destId="{4A9836DD-5739-491C-A0E9-6EE2EABDCA71}" srcOrd="0" destOrd="0" presId="urn:microsoft.com/office/officeart/2005/8/layout/hProcess4"/>
    <dgm:cxn modelId="{DD49046B-7D82-42DF-85AE-BE9493AFB4BC}" type="presOf" srcId="{8CB9A721-D735-4DAD-881C-1D20927E1405}" destId="{4C27E390-9920-46D7-B98F-15D9C8B1AB47}" srcOrd="0" destOrd="1" presId="urn:microsoft.com/office/officeart/2005/8/layout/hProcess4"/>
    <dgm:cxn modelId="{38C39DB5-ADD9-40F1-B3EC-6EC6D3B38220}" type="presOf" srcId="{AA1C72C8-6C02-43E8-9AED-249780C4147B}" destId="{D6F64A72-3D0F-484C-8B7C-70664F0694C0}" srcOrd="1" destOrd="0" presId="urn:microsoft.com/office/officeart/2005/8/layout/hProcess4"/>
    <dgm:cxn modelId="{F9AA101F-6595-424F-A54D-33EF8F7C51E4}" type="presOf" srcId="{D8BA5E6A-6A9A-4B95-9836-7F02ECBFB5A4}" destId="{A9A02D41-41A9-4CAC-99EB-4F5B428FFCDB}" srcOrd="1" destOrd="5" presId="urn:microsoft.com/office/officeart/2005/8/layout/hProcess4"/>
    <dgm:cxn modelId="{9C237057-7C08-4EC9-90F9-AB1E0909423A}" type="presOf" srcId="{D3A9AADA-1161-48ED-95AD-1E3644A83C3E}" destId="{17358777-FC30-4AF1-857B-910CAC030B0A}" srcOrd="0" destOrd="0" presId="urn:microsoft.com/office/officeart/2005/8/layout/hProcess4"/>
    <dgm:cxn modelId="{A822473F-6F35-44DB-95C9-09C03D52017D}" type="presOf" srcId="{A91C4D9D-B4E0-40D5-8F60-CB4C8EC8DC7A}" destId="{D673BEB2-6ADA-45BA-855E-A9D28CD48CFC}" srcOrd="0" destOrd="3" presId="urn:microsoft.com/office/officeart/2005/8/layout/hProcess4"/>
    <dgm:cxn modelId="{F9CF655D-BFF1-4223-B2D6-CB66AD33D8AF}" srcId="{B80255A8-BFF3-4E45-A6DF-E933E7CA9EBA}" destId="{69E19298-DA61-4A7E-B280-AB41415EACA7}" srcOrd="4" destOrd="0" parTransId="{BE420957-AFEA-44CD-B9C9-BCE9A868E4D1}" sibTransId="{EE92280F-C48D-4BFA-BA7C-B40A40D8BA2D}"/>
    <dgm:cxn modelId="{C6AC9BDD-C322-4045-895C-722653E9956E}" type="presOf" srcId="{302066AF-91A0-4162-91C8-79A479C64D5F}" destId="{CDDA971F-EC6A-49BC-B943-818172247487}" srcOrd="1" destOrd="1" presId="urn:microsoft.com/office/officeart/2005/8/layout/hProcess4"/>
    <dgm:cxn modelId="{D5DEAFA6-EB34-4B81-8CA7-774CBAAB78F2}" type="presOf" srcId="{5AEB74E5-141E-47DE-8AD4-74026175B534}" destId="{4C27E390-9920-46D7-B98F-15D9C8B1AB47}" srcOrd="0" destOrd="3" presId="urn:microsoft.com/office/officeart/2005/8/layout/hProcess4"/>
    <dgm:cxn modelId="{2B9CCA62-E97D-478B-A1AC-5119CCBF26F8}" srcId="{D5DCA098-5691-4B76-8F54-4639B5389357}" destId="{F26163F8-878E-41B6-8793-00CFF2A976D1}" srcOrd="3" destOrd="0" parTransId="{DD2B2E1A-E08C-4550-98BD-5494F336A92B}" sibTransId="{43D686D3-0B53-4501-969F-5E57CD845524}"/>
    <dgm:cxn modelId="{15BD499B-FF23-4E07-B258-7048C2EC1D9A}" type="presParOf" srcId="{9439E9A1-03B1-4244-A19B-7C3BF6D01856}" destId="{D4D033CD-B62A-4822-83F4-76E52E838824}" srcOrd="0" destOrd="0" presId="urn:microsoft.com/office/officeart/2005/8/layout/hProcess4"/>
    <dgm:cxn modelId="{7274970F-D7A2-42C1-9270-BF58D060A3AE}" type="presParOf" srcId="{9439E9A1-03B1-4244-A19B-7C3BF6D01856}" destId="{8BA7E8AC-4BE6-460B-B435-1CFC11DB6E3F}" srcOrd="1" destOrd="0" presId="urn:microsoft.com/office/officeart/2005/8/layout/hProcess4"/>
    <dgm:cxn modelId="{EDCB7422-AA67-4E6C-9D0B-A769F8A59C7E}" type="presParOf" srcId="{9439E9A1-03B1-4244-A19B-7C3BF6D01856}" destId="{29F82AA2-3EDA-4EFB-A461-B9ABE40D62D6}" srcOrd="2" destOrd="0" presId="urn:microsoft.com/office/officeart/2005/8/layout/hProcess4"/>
    <dgm:cxn modelId="{35CCABA1-3981-4D50-B87D-9C692C81C82E}" type="presParOf" srcId="{29F82AA2-3EDA-4EFB-A461-B9ABE40D62D6}" destId="{3E3B5139-79C0-4C66-B7CE-D96D218F31B4}" srcOrd="0" destOrd="0" presId="urn:microsoft.com/office/officeart/2005/8/layout/hProcess4"/>
    <dgm:cxn modelId="{98278F12-165C-4EB7-BFB7-D131E77CE12C}" type="presParOf" srcId="{3E3B5139-79C0-4C66-B7CE-D96D218F31B4}" destId="{6C4AFE58-CFB2-4BC6-8D69-B7D5C5A20299}" srcOrd="0" destOrd="0" presId="urn:microsoft.com/office/officeart/2005/8/layout/hProcess4"/>
    <dgm:cxn modelId="{CA664810-0D76-44AD-8765-8EFD4014EDB2}" type="presParOf" srcId="{3E3B5139-79C0-4C66-B7CE-D96D218F31B4}" destId="{D673BEB2-6ADA-45BA-855E-A9D28CD48CFC}" srcOrd="1" destOrd="0" presId="urn:microsoft.com/office/officeart/2005/8/layout/hProcess4"/>
    <dgm:cxn modelId="{014EA6CF-B5A3-4E99-A2B1-AF91CF511B70}" type="presParOf" srcId="{3E3B5139-79C0-4C66-B7CE-D96D218F31B4}" destId="{A9A02D41-41A9-4CAC-99EB-4F5B428FFCDB}" srcOrd="2" destOrd="0" presId="urn:microsoft.com/office/officeart/2005/8/layout/hProcess4"/>
    <dgm:cxn modelId="{8E721F51-840D-4EC1-8378-7B42ED9FB422}" type="presParOf" srcId="{3E3B5139-79C0-4C66-B7CE-D96D218F31B4}" destId="{53A5FE72-7099-4409-A428-E4BFF20E9842}" srcOrd="3" destOrd="0" presId="urn:microsoft.com/office/officeart/2005/8/layout/hProcess4"/>
    <dgm:cxn modelId="{4A770ADA-216D-47EA-BD09-698D2E8F0BC8}" type="presParOf" srcId="{3E3B5139-79C0-4C66-B7CE-D96D218F31B4}" destId="{29FE5142-7AE4-490F-A86B-78E8BDD5B930}" srcOrd="4" destOrd="0" presId="urn:microsoft.com/office/officeart/2005/8/layout/hProcess4"/>
    <dgm:cxn modelId="{E005552E-E687-4105-8FF3-2AFD138C7AD0}" type="presParOf" srcId="{29F82AA2-3EDA-4EFB-A461-B9ABE40D62D6}" destId="{24233A8D-DA69-48CB-8D6C-991003D64C8D}" srcOrd="1" destOrd="0" presId="urn:microsoft.com/office/officeart/2005/8/layout/hProcess4"/>
    <dgm:cxn modelId="{0FF02A38-95EF-4736-A518-B5D9E70C5B9D}" type="presParOf" srcId="{29F82AA2-3EDA-4EFB-A461-B9ABE40D62D6}" destId="{650B7595-D0AF-4755-8878-57D3CFACC58B}" srcOrd="2" destOrd="0" presId="urn:microsoft.com/office/officeart/2005/8/layout/hProcess4"/>
    <dgm:cxn modelId="{6F6E6579-BCE4-4579-811B-93018C1343F1}" type="presParOf" srcId="{650B7595-D0AF-4755-8878-57D3CFACC58B}" destId="{5AF3AB81-C830-44E0-87E8-0FF2B54AB90A}" srcOrd="0" destOrd="0" presId="urn:microsoft.com/office/officeart/2005/8/layout/hProcess4"/>
    <dgm:cxn modelId="{AC33F5B5-0CED-4497-828B-12C35138B373}" type="presParOf" srcId="{650B7595-D0AF-4755-8878-57D3CFACC58B}" destId="{4C27E390-9920-46D7-B98F-15D9C8B1AB47}" srcOrd="1" destOrd="0" presId="urn:microsoft.com/office/officeart/2005/8/layout/hProcess4"/>
    <dgm:cxn modelId="{FF426878-664A-4E1D-B117-F6B5539EE335}" type="presParOf" srcId="{650B7595-D0AF-4755-8878-57D3CFACC58B}" destId="{D6F64A72-3D0F-484C-8B7C-70664F0694C0}" srcOrd="2" destOrd="0" presId="urn:microsoft.com/office/officeart/2005/8/layout/hProcess4"/>
    <dgm:cxn modelId="{F411419C-E4DD-4574-9FB5-693B951E3209}" type="presParOf" srcId="{650B7595-D0AF-4755-8878-57D3CFACC58B}" destId="{66D63350-EA9A-4541-A88C-E969002AC3E7}" srcOrd="3" destOrd="0" presId="urn:microsoft.com/office/officeart/2005/8/layout/hProcess4"/>
    <dgm:cxn modelId="{A0DF126A-190A-4914-91FE-C692F8FAD95C}" type="presParOf" srcId="{650B7595-D0AF-4755-8878-57D3CFACC58B}" destId="{3DBDD192-0EC7-48BA-AD0F-F43AA6274937}" srcOrd="4" destOrd="0" presId="urn:microsoft.com/office/officeart/2005/8/layout/hProcess4"/>
    <dgm:cxn modelId="{6A07773C-BD93-49D6-B3EB-3C6F036E3308}" type="presParOf" srcId="{29F82AA2-3EDA-4EFB-A461-B9ABE40D62D6}" destId="{D748A652-7741-4E4D-A4A3-C633D2696312}" srcOrd="3" destOrd="0" presId="urn:microsoft.com/office/officeart/2005/8/layout/hProcess4"/>
    <dgm:cxn modelId="{2458C3D5-5D51-4A1D-B208-88FCA2E69205}" type="presParOf" srcId="{29F82AA2-3EDA-4EFB-A461-B9ABE40D62D6}" destId="{C1D211E8-311F-4619-AA1B-F977DA4AA903}" srcOrd="4" destOrd="0" presId="urn:microsoft.com/office/officeart/2005/8/layout/hProcess4"/>
    <dgm:cxn modelId="{B7E7A05B-D0A6-43DF-9BD8-DD5BC7E5185F}" type="presParOf" srcId="{C1D211E8-311F-4619-AA1B-F977DA4AA903}" destId="{B3798749-C7EF-4DC1-BD4F-990CE532DD23}" srcOrd="0" destOrd="0" presId="urn:microsoft.com/office/officeart/2005/8/layout/hProcess4"/>
    <dgm:cxn modelId="{45E6435C-CF49-4B8A-BCD6-6EF64849445A}" type="presParOf" srcId="{C1D211E8-311F-4619-AA1B-F977DA4AA903}" destId="{17358777-FC30-4AF1-857B-910CAC030B0A}" srcOrd="1" destOrd="0" presId="urn:microsoft.com/office/officeart/2005/8/layout/hProcess4"/>
    <dgm:cxn modelId="{2E8DBFF6-8946-4066-A46B-38D30D8AF63E}" type="presParOf" srcId="{C1D211E8-311F-4619-AA1B-F977DA4AA903}" destId="{3A01BA36-C8E7-4FA9-B908-BC68ABCF6D3A}" srcOrd="2" destOrd="0" presId="urn:microsoft.com/office/officeart/2005/8/layout/hProcess4"/>
    <dgm:cxn modelId="{907805F8-5521-415B-BE7A-D97FD7E797C8}" type="presParOf" srcId="{C1D211E8-311F-4619-AA1B-F977DA4AA903}" destId="{83F66B8B-E925-43B0-8F79-7BDDCCA666E4}" srcOrd="3" destOrd="0" presId="urn:microsoft.com/office/officeart/2005/8/layout/hProcess4"/>
    <dgm:cxn modelId="{99F54B25-9870-43DA-8F6E-1D8331CF673A}" type="presParOf" srcId="{C1D211E8-311F-4619-AA1B-F977DA4AA903}" destId="{34B4B768-DE18-4FC7-9B78-9E67BA213B01}" srcOrd="4" destOrd="0" presId="urn:microsoft.com/office/officeart/2005/8/layout/hProcess4"/>
    <dgm:cxn modelId="{E599D654-6C25-41C8-B319-746CEB61CB24}" type="presParOf" srcId="{29F82AA2-3EDA-4EFB-A461-B9ABE40D62D6}" destId="{699AD38A-6F29-4069-A3F6-E7ADB4DC8395}" srcOrd="5" destOrd="0" presId="urn:microsoft.com/office/officeart/2005/8/layout/hProcess4"/>
    <dgm:cxn modelId="{B58808B8-EA35-49D0-A61E-8C9170FCEB81}" type="presParOf" srcId="{29F82AA2-3EDA-4EFB-A461-B9ABE40D62D6}" destId="{44706CC4-0899-46B5-A7E0-56373B36AD38}" srcOrd="6" destOrd="0" presId="urn:microsoft.com/office/officeart/2005/8/layout/hProcess4"/>
    <dgm:cxn modelId="{5A70DEEB-D94D-4B96-A485-3A09262F67DE}" type="presParOf" srcId="{44706CC4-0899-46B5-A7E0-56373B36AD38}" destId="{AFEBED9F-D2E4-4892-91E7-311FD5C3E700}" srcOrd="0" destOrd="0" presId="urn:microsoft.com/office/officeart/2005/8/layout/hProcess4"/>
    <dgm:cxn modelId="{0104427F-AE4C-451F-851B-59F1BCBB1D0B}" type="presParOf" srcId="{44706CC4-0899-46B5-A7E0-56373B36AD38}" destId="{4A9836DD-5739-491C-A0E9-6EE2EABDCA71}" srcOrd="1" destOrd="0" presId="urn:microsoft.com/office/officeart/2005/8/layout/hProcess4"/>
    <dgm:cxn modelId="{EBF5BF7C-510D-4014-BCA9-26438CBD4E0D}" type="presParOf" srcId="{44706CC4-0899-46B5-A7E0-56373B36AD38}" destId="{CDDA971F-EC6A-49BC-B943-818172247487}" srcOrd="2" destOrd="0" presId="urn:microsoft.com/office/officeart/2005/8/layout/hProcess4"/>
    <dgm:cxn modelId="{6025C47D-4111-46AC-8932-BCA317C98372}" type="presParOf" srcId="{44706CC4-0899-46B5-A7E0-56373B36AD38}" destId="{28C5E476-8B09-44D0-A90B-915C0CDD6EE5}" srcOrd="3" destOrd="0" presId="urn:microsoft.com/office/officeart/2005/8/layout/hProcess4"/>
    <dgm:cxn modelId="{E65F5B58-E518-4859-9076-06488777655E}" type="presParOf" srcId="{44706CC4-0899-46B5-A7E0-56373B36AD38}" destId="{B75F0171-A785-44FC-ACC0-B9F760605824}" srcOrd="4" destOrd="0" presId="urn:microsoft.com/office/officeart/2005/8/layout/hProcess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27C254D-DF4A-4402-A693-5F6C37B8EB0D}" type="doc">
      <dgm:prSet loTypeId="urn:microsoft.com/office/officeart/2005/8/layout/cycle5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EB201938-141E-4F3E-BDED-42E212CE3C4E}">
      <dgm:prSet phldrT="[Text]" custT="1"/>
      <dgm:spPr>
        <a:solidFill>
          <a:srgbClr val="FFFF66"/>
        </a:solidFill>
      </dgm:spPr>
      <dgm:t>
        <a:bodyPr/>
        <a:lstStyle/>
        <a:p>
          <a:pPr algn="l"/>
          <a:r>
            <a:rPr lang="en-US" sz="120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1)</a:t>
          </a:r>
          <a:r>
            <a:rPr lang="en-US" sz="1400" b="1" spc="-55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W</a:t>
          </a:r>
          <a:r>
            <a:rPr lang="en-US" sz="1400" b="1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aste</a:t>
          </a:r>
          <a:r>
            <a:rPr lang="en-US" sz="1400" b="1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400" b="1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of</a:t>
          </a:r>
          <a:r>
            <a:rPr lang="en-US" sz="1400" b="1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Over Production</a:t>
          </a:r>
          <a:r>
            <a:rPr lang="en-US" sz="12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:It may happen due to :</a:t>
          </a:r>
        </a:p>
        <a:p>
          <a:pPr algn="l"/>
          <a:r>
            <a:rPr lang="en-US" sz="12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--</a:t>
          </a:r>
          <a:r>
            <a:rPr lang="en-US" sz="1200" spc="-50" dirty="0" err="1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Manaufacturing</a:t>
          </a:r>
          <a:r>
            <a:rPr lang="en-US" sz="12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200" b="1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not abiding by the Production plan </a:t>
          </a:r>
          <a:r>
            <a:rPr lang="en-US" sz="12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issued by the Production planner to meets its LPF optimization target.</a:t>
          </a:r>
        </a:p>
        <a:p>
          <a:pPr algn="l"/>
          <a:r>
            <a:rPr lang="en-US" sz="12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--Manufacturing expects Casual </a:t>
          </a:r>
          <a:r>
            <a:rPr lang="en-US" sz="1200" spc="-50" dirty="0" err="1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labour</a:t>
          </a:r>
          <a:r>
            <a:rPr lang="en-US" sz="12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unavailability , this produces more when possible (</a:t>
          </a:r>
          <a:r>
            <a:rPr lang="en-US" sz="1200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200" spc="-50" dirty="0" err="1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Labour</a:t>
          </a:r>
          <a:r>
            <a:rPr lang="en-US" sz="1200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Management )</a:t>
          </a:r>
        </a:p>
        <a:p>
          <a:pPr algn="l"/>
          <a:endParaRPr lang="en-US" sz="1200" spc="-50" dirty="0" smtClean="0">
            <a:latin typeface="Book Antiqua" panose="02040602050305030304" pitchFamily="18" charset="0"/>
            <a:ea typeface="Palatino Linotype" panose="02040502050505030304" pitchFamily="18" charset="0"/>
            <a:cs typeface="Palatino Linotype" panose="02040502050505030304" pitchFamily="18" charset="0"/>
          </a:endParaRPr>
        </a:p>
      </dgm:t>
    </dgm:pt>
    <dgm:pt modelId="{705C47EF-0FE3-45D8-BD0D-74FC4AFA1201}" type="parTrans" cxnId="{88B6FF6D-4BA6-4682-9DF9-580079ABFF46}">
      <dgm:prSet/>
      <dgm:spPr/>
      <dgm:t>
        <a:bodyPr/>
        <a:lstStyle/>
        <a:p>
          <a:endParaRPr lang="en-IN" sz="2000"/>
        </a:p>
      </dgm:t>
    </dgm:pt>
    <dgm:pt modelId="{9EDD0AA9-552B-4F1A-82C8-C51556A0D136}" type="sibTrans" cxnId="{88B6FF6D-4BA6-4682-9DF9-580079ABFF46}">
      <dgm:prSet/>
      <dgm:spPr/>
      <dgm:t>
        <a:bodyPr/>
        <a:lstStyle/>
        <a:p>
          <a:endParaRPr lang="en-IN" sz="2000"/>
        </a:p>
      </dgm:t>
    </dgm:pt>
    <dgm:pt modelId="{1D74A85D-26EF-4BB1-9476-6C7B9F07EDB0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US" sz="10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2)</a:t>
          </a:r>
          <a:r>
            <a:rPr lang="en-US" sz="10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W</a:t>
          </a:r>
          <a:r>
            <a:rPr lang="en-US" sz="105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aste</a:t>
          </a:r>
          <a:r>
            <a:rPr lang="en-US" sz="1050" b="1" u="sng" spc="-45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05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of</a:t>
          </a:r>
          <a:r>
            <a:rPr lang="en-US" sz="120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Unnecessary Inventory</a:t>
          </a:r>
          <a:r>
            <a:rPr lang="en-US" sz="105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:</a:t>
          </a:r>
          <a:r>
            <a:rPr lang="en-US" sz="1050" b="1" u="none" dirty="0" smtClean="0">
              <a:solidFill>
                <a:schemeClr val="tx1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May be due to :</a:t>
          </a:r>
        </a:p>
        <a:p>
          <a:pPr algn="l"/>
          <a:r>
            <a:rPr lang="en-US" sz="1050" b="1" u="none" dirty="0" smtClean="0">
              <a:solidFill>
                <a:schemeClr val="tx1"/>
              </a:solidFill>
              <a:latin typeface="Book Antiqua" panose="02040602050305030304" pitchFamily="18" charset="0"/>
            </a:rPr>
            <a:t>-</a:t>
          </a:r>
          <a:r>
            <a:rPr lang="en-US" sz="1000" b="0" u="none" dirty="0" smtClean="0">
              <a:solidFill>
                <a:srgbClr val="FF0000"/>
              </a:solidFill>
              <a:latin typeface="Book Antiqua" panose="02040602050305030304" pitchFamily="18" charset="0"/>
            </a:rPr>
            <a:t>Wrong PR </a:t>
          </a:r>
          <a:r>
            <a:rPr lang="en-US" sz="1050" b="1" u="none" dirty="0" smtClean="0">
              <a:solidFill>
                <a:schemeClr val="tx1"/>
              </a:solidFill>
              <a:latin typeface="Book Antiqua" panose="02040602050305030304" pitchFamily="18" charset="0"/>
            </a:rPr>
            <a:t>being issued by Planning Department</a:t>
          </a:r>
        </a:p>
        <a:p>
          <a:pPr algn="l"/>
          <a:r>
            <a:rPr lang="en-US" sz="1050" b="1" u="none" dirty="0" smtClean="0">
              <a:solidFill>
                <a:schemeClr val="tx1"/>
              </a:solidFill>
              <a:latin typeface="Book Antiqua" panose="02040602050305030304" pitchFamily="18" charset="0"/>
            </a:rPr>
            <a:t>-Vendors supplies excess more than required and factory unloads &amp; Purchase gets the PR amended and edits PO.</a:t>
          </a:r>
        </a:p>
        <a:p>
          <a:pPr algn="l"/>
          <a:r>
            <a:rPr lang="en-US" sz="1050" b="1" u="none" dirty="0" smtClean="0">
              <a:solidFill>
                <a:schemeClr val="tx1"/>
              </a:solidFill>
              <a:latin typeface="Book Antiqua" panose="02040602050305030304" pitchFamily="18" charset="0"/>
            </a:rPr>
            <a:t>--Discontinuation of SKU due to Re- </a:t>
          </a:r>
          <a:r>
            <a:rPr lang="en-US" sz="1050" b="1" u="none" dirty="0" err="1" smtClean="0">
              <a:solidFill>
                <a:schemeClr val="tx1"/>
              </a:solidFill>
              <a:latin typeface="Book Antiqua" panose="02040602050305030304" pitchFamily="18" charset="0"/>
            </a:rPr>
            <a:t>Grammage</a:t>
          </a:r>
          <a:r>
            <a:rPr lang="en-US" sz="1050" b="1" u="none" dirty="0" smtClean="0">
              <a:solidFill>
                <a:schemeClr val="tx1"/>
              </a:solidFill>
              <a:latin typeface="Book Antiqua" panose="02040602050305030304" pitchFamily="18" charset="0"/>
            </a:rPr>
            <a:t> </a:t>
          </a:r>
          <a:r>
            <a:rPr lang="en-US" sz="1050" b="1" u="none" dirty="0" smtClean="0">
              <a:solidFill>
                <a:srgbClr val="FF0000"/>
              </a:solidFill>
              <a:latin typeface="Book Antiqua" panose="02040602050305030304" pitchFamily="18" charset="0"/>
            </a:rPr>
            <a:t>( DHANUSH )</a:t>
          </a:r>
        </a:p>
        <a:p>
          <a:pPr algn="l"/>
          <a:r>
            <a:rPr lang="en-US" sz="1050" b="1" u="none" dirty="0" smtClean="0">
              <a:solidFill>
                <a:schemeClr val="tx1"/>
              </a:solidFill>
              <a:latin typeface="Book Antiqua" panose="02040602050305030304" pitchFamily="18" charset="0"/>
            </a:rPr>
            <a:t>--</a:t>
          </a:r>
          <a:r>
            <a:rPr lang="en-US" sz="1050" b="1" u="none" dirty="0" smtClean="0">
              <a:solidFill>
                <a:srgbClr val="FF0000"/>
              </a:solidFill>
              <a:latin typeface="Book Antiqua" panose="02040602050305030304" pitchFamily="18" charset="0"/>
            </a:rPr>
            <a:t>Drop in Demand</a:t>
          </a:r>
          <a:endParaRPr lang="en-IN" sz="1050" u="none" dirty="0">
            <a:solidFill>
              <a:srgbClr val="FF0000"/>
            </a:solidFill>
          </a:endParaRPr>
        </a:p>
      </dgm:t>
    </dgm:pt>
    <dgm:pt modelId="{AAD06FA6-EF80-44F8-934B-AE29EE25B90E}" type="parTrans" cxnId="{61CC7179-133A-4F1A-ACFD-48702E3E0D65}">
      <dgm:prSet/>
      <dgm:spPr/>
      <dgm:t>
        <a:bodyPr/>
        <a:lstStyle/>
        <a:p>
          <a:endParaRPr lang="en-IN" sz="2000"/>
        </a:p>
      </dgm:t>
    </dgm:pt>
    <dgm:pt modelId="{E7A66DA7-9AB3-4FB5-BBDD-7F55DF367AB4}" type="sibTrans" cxnId="{61CC7179-133A-4F1A-ACFD-48702E3E0D65}">
      <dgm:prSet/>
      <dgm:spPr/>
      <dgm:t>
        <a:bodyPr/>
        <a:lstStyle/>
        <a:p>
          <a:endParaRPr lang="en-IN" sz="2000"/>
        </a:p>
      </dgm:t>
    </dgm:pt>
    <dgm:pt modelId="{D3D55401-3A59-4AB1-9EBC-1CB43B3D0583}">
      <dgm:prSet phldrT="[Text]" custT="1"/>
      <dgm:spPr>
        <a:solidFill>
          <a:srgbClr val="FFFF66"/>
        </a:solidFill>
      </dgm:spPr>
      <dgm:t>
        <a:bodyPr/>
        <a:lstStyle/>
        <a:p>
          <a:pPr algn="l"/>
          <a:r>
            <a:rPr lang="en-US" sz="140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3)W</a:t>
          </a:r>
          <a:r>
            <a:rPr lang="en-US" sz="1400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aste</a:t>
          </a:r>
          <a:r>
            <a:rPr lang="en-US" sz="1400" u="sng" spc="-45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40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of</a:t>
          </a:r>
          <a:r>
            <a:rPr lang="en-US" sz="1400" b="1" u="sng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Defects &amp; Poor Quality</a:t>
          </a:r>
          <a:r>
            <a:rPr lang="en-US" sz="1400" b="1" spc="-45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 </a:t>
          </a:r>
          <a:r>
            <a:rPr lang="en-US" sz="1200" b="1" spc="-45" dirty="0" err="1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amy</a:t>
          </a:r>
          <a:r>
            <a:rPr lang="en-US" sz="1200" b="1" spc="-45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be due to :</a:t>
          </a:r>
        </a:p>
        <a:p>
          <a:pPr algn="l"/>
          <a:r>
            <a:rPr lang="en-US" sz="1200" b="1" spc="-45" dirty="0" smtClean="0">
              <a:latin typeface="Book Antiqua" panose="02040602050305030304" pitchFamily="18" charset="0"/>
            </a:rPr>
            <a:t>-</a:t>
          </a:r>
          <a:r>
            <a:rPr lang="en-US" sz="1200" b="1" spc="-45" dirty="0" smtClean="0">
              <a:solidFill>
                <a:srgbClr val="FF0000"/>
              </a:solidFill>
              <a:latin typeface="Book Antiqua" panose="02040602050305030304" pitchFamily="18" charset="0"/>
            </a:rPr>
            <a:t>-Product </a:t>
          </a:r>
          <a:r>
            <a:rPr lang="en-US" sz="1200" b="1" spc="-45" dirty="0" err="1" smtClean="0">
              <a:solidFill>
                <a:srgbClr val="FF0000"/>
              </a:solidFill>
              <a:latin typeface="Book Antiqua" panose="02040602050305030304" pitchFamily="18" charset="0"/>
            </a:rPr>
            <a:t>Stabalisation</a:t>
          </a:r>
          <a:r>
            <a:rPr lang="en-US" sz="1200" b="1" spc="-45" dirty="0" smtClean="0">
              <a:solidFill>
                <a:srgbClr val="FF0000"/>
              </a:solidFill>
              <a:latin typeface="Book Antiqua" panose="02040602050305030304" pitchFamily="18" charset="0"/>
            </a:rPr>
            <a:t> Phase. Machine &amp; Product calibration is being arrived at. </a:t>
          </a:r>
        </a:p>
        <a:p>
          <a:pPr algn="l"/>
          <a:r>
            <a:rPr lang="en-US" sz="1200" dirty="0" smtClean="0"/>
            <a:t>--</a:t>
          </a:r>
          <a:r>
            <a:rPr lang="en-US" sz="1200" dirty="0" err="1" smtClean="0">
              <a:solidFill>
                <a:srgbClr val="FF0000"/>
              </a:solidFill>
            </a:rPr>
            <a:t>Labour</a:t>
          </a:r>
          <a:r>
            <a:rPr lang="en-US" sz="1200" dirty="0" smtClean="0">
              <a:solidFill>
                <a:srgbClr val="FF0000"/>
              </a:solidFill>
            </a:rPr>
            <a:t> and supervisor </a:t>
          </a:r>
          <a:r>
            <a:rPr lang="en-US" sz="1200" dirty="0" smtClean="0"/>
            <a:t>are unskilled for the job.</a:t>
          </a:r>
        </a:p>
        <a:p>
          <a:pPr algn="l"/>
          <a:r>
            <a:rPr lang="en-US" sz="1200" dirty="0" smtClean="0"/>
            <a:t>--</a:t>
          </a:r>
          <a:r>
            <a:rPr lang="en-US" sz="1200" dirty="0" smtClean="0">
              <a:solidFill>
                <a:srgbClr val="FF0000"/>
              </a:solidFill>
            </a:rPr>
            <a:t>PCT </a:t>
          </a:r>
          <a:r>
            <a:rPr lang="en-US" sz="1200" dirty="0" smtClean="0"/>
            <a:t>( Pre- Commercial Trials ).</a:t>
          </a:r>
        </a:p>
        <a:p>
          <a:pPr algn="l"/>
          <a:r>
            <a:rPr lang="en-US" sz="1200" dirty="0" smtClean="0"/>
            <a:t>-- Due to </a:t>
          </a:r>
          <a:r>
            <a:rPr lang="en-US" sz="1200" dirty="0" smtClean="0">
              <a:solidFill>
                <a:srgbClr val="FF0000"/>
              </a:solidFill>
            </a:rPr>
            <a:t>RM issue.</a:t>
          </a:r>
        </a:p>
        <a:p>
          <a:pPr algn="l"/>
          <a:endParaRPr lang="en-IN" sz="1200" dirty="0">
            <a:solidFill>
              <a:srgbClr val="FF0000"/>
            </a:solidFill>
          </a:endParaRPr>
        </a:p>
      </dgm:t>
    </dgm:pt>
    <dgm:pt modelId="{BC362122-2AFA-40C9-82AC-C69936BC20BA}" type="parTrans" cxnId="{7BB8193C-2C4D-48F9-9506-477E7E86FBAD}">
      <dgm:prSet/>
      <dgm:spPr/>
      <dgm:t>
        <a:bodyPr/>
        <a:lstStyle/>
        <a:p>
          <a:endParaRPr lang="en-IN" sz="2000"/>
        </a:p>
      </dgm:t>
    </dgm:pt>
    <dgm:pt modelId="{F092FA14-9ED6-4453-B368-84E79D61E29A}" type="sibTrans" cxnId="{7BB8193C-2C4D-48F9-9506-477E7E86FBAD}">
      <dgm:prSet/>
      <dgm:spPr/>
      <dgm:t>
        <a:bodyPr/>
        <a:lstStyle/>
        <a:p>
          <a:endParaRPr lang="en-IN" sz="2000"/>
        </a:p>
      </dgm:t>
    </dgm:pt>
    <dgm:pt modelId="{47CD3E72-9DB0-4C67-BF1C-9095D40D905B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US" sz="110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4) </a:t>
          </a:r>
          <a:r>
            <a:rPr lang="en-US" sz="1100" b="1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Waste of Waiting </a:t>
          </a:r>
          <a:r>
            <a:rPr lang="en-US" sz="110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:</a:t>
          </a:r>
        </a:p>
        <a:p>
          <a:pPr algn="l"/>
          <a:r>
            <a:rPr lang="en-US" sz="1100" dirty="0" smtClean="0">
              <a:latin typeface="Book Antiqua" panose="02040602050305030304" pitchFamily="18" charset="0"/>
            </a:rPr>
            <a:t>--Due to Space shortage </a:t>
          </a:r>
          <a:r>
            <a:rPr lang="en-US" sz="1100" b="1" dirty="0" smtClean="0">
              <a:solidFill>
                <a:srgbClr val="FF0000"/>
              </a:solidFill>
              <a:latin typeface="Book Antiqua" panose="02040602050305030304" pitchFamily="18" charset="0"/>
            </a:rPr>
            <a:t>“ Inventory of Wheel”</a:t>
          </a:r>
          <a:r>
            <a:rPr lang="en-US" sz="1100" dirty="0" smtClean="0">
              <a:latin typeface="Book Antiqua" panose="02040602050305030304" pitchFamily="18" charset="0"/>
            </a:rPr>
            <a:t> has to be maintained. </a:t>
          </a:r>
        </a:p>
        <a:p>
          <a:pPr algn="l"/>
          <a:r>
            <a:rPr lang="en-US" sz="1100" dirty="0" smtClean="0">
              <a:latin typeface="Book Antiqua" panose="02040602050305030304" pitchFamily="18" charset="0"/>
            </a:rPr>
            <a:t>--Commodity Space </a:t>
          </a:r>
          <a:r>
            <a:rPr lang="en-US" sz="1100" dirty="0" err="1" smtClean="0">
              <a:latin typeface="Book Antiqua" panose="02040602050305030304" pitchFamily="18" charset="0"/>
            </a:rPr>
            <a:t>Utilisation</a:t>
          </a:r>
          <a:r>
            <a:rPr lang="en-US" sz="1100" dirty="0" smtClean="0">
              <a:latin typeface="Book Antiqua" panose="02040602050305030304" pitchFamily="18" charset="0"/>
            </a:rPr>
            <a:t> Matrix</a:t>
          </a:r>
        </a:p>
        <a:p>
          <a:pPr algn="l"/>
          <a:r>
            <a:rPr lang="en-US" sz="1100" dirty="0" smtClean="0">
              <a:latin typeface="Book Antiqua" panose="02040602050305030304" pitchFamily="18" charset="0"/>
            </a:rPr>
            <a:t>--Lumpy Flow : Due to Poor RM the machine stops regularly leading to recalibration of machine and drop in Efficiency of LPF</a:t>
          </a:r>
          <a:endParaRPr lang="en-IN" sz="1100" dirty="0"/>
        </a:p>
      </dgm:t>
    </dgm:pt>
    <dgm:pt modelId="{7931C991-7173-449B-AC7B-AE0A8E310ECD}" type="parTrans" cxnId="{ECC76103-4368-4DC8-8A7F-ADDD014B2321}">
      <dgm:prSet/>
      <dgm:spPr/>
      <dgm:t>
        <a:bodyPr/>
        <a:lstStyle/>
        <a:p>
          <a:endParaRPr lang="en-IN" sz="2000"/>
        </a:p>
      </dgm:t>
    </dgm:pt>
    <dgm:pt modelId="{DDD49CC0-A23D-4957-8FCC-3CDDEE65066F}" type="sibTrans" cxnId="{ECC76103-4368-4DC8-8A7F-ADDD014B2321}">
      <dgm:prSet/>
      <dgm:spPr/>
      <dgm:t>
        <a:bodyPr/>
        <a:lstStyle/>
        <a:p>
          <a:endParaRPr lang="en-IN" sz="2000"/>
        </a:p>
      </dgm:t>
    </dgm:pt>
    <dgm:pt modelId="{8850F401-A69E-44BB-BC15-B0009CBD8BCC}">
      <dgm:prSet phldrT="[Text]" custT="1"/>
      <dgm:spPr>
        <a:solidFill>
          <a:srgbClr val="FFFF66"/>
        </a:solidFill>
      </dgm:spPr>
      <dgm:t>
        <a:bodyPr/>
        <a:lstStyle/>
        <a:p>
          <a:pPr algn="l"/>
          <a:r>
            <a:rPr lang="en-US" sz="11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:</a:t>
          </a:r>
          <a:r>
            <a:rPr lang="en-US" sz="110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7)</a:t>
          </a:r>
          <a:r>
            <a:rPr lang="en-US" sz="110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The</a:t>
          </a:r>
          <a:r>
            <a:rPr lang="en-US" sz="11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10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waste</a:t>
          </a:r>
          <a:r>
            <a:rPr lang="en-US" sz="1100" b="1" u="sng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10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of</a:t>
          </a:r>
          <a:r>
            <a:rPr lang="en-US" sz="1100" b="1" u="sng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10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inappropriate</a:t>
          </a:r>
          <a:r>
            <a:rPr lang="en-US" sz="1100" b="1" u="sng" spc="-45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100" b="1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processing</a:t>
          </a:r>
          <a:r>
            <a:rPr lang="en-US" sz="1100" b="1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.</a:t>
          </a:r>
          <a:r>
            <a:rPr lang="en-US" sz="1100" b="1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endParaRPr lang="en-US" sz="1100" spc="-50" dirty="0" smtClean="0">
            <a:latin typeface="Book Antiqua" panose="02040602050305030304" pitchFamily="18" charset="0"/>
            <a:ea typeface="Palatino Linotype" panose="02040502050505030304" pitchFamily="18" charset="0"/>
            <a:cs typeface="Palatino Linotype" panose="02040502050505030304" pitchFamily="18" charset="0"/>
          </a:endParaRPr>
        </a:p>
        <a:p>
          <a:pPr algn="l"/>
          <a:endParaRPr lang="en-US" sz="1100" spc="-50" dirty="0" smtClean="0">
            <a:latin typeface="Book Antiqua" panose="02040602050305030304" pitchFamily="18" charset="0"/>
          </a:endParaRPr>
        </a:p>
        <a:p>
          <a:pPr algn="ctr"/>
          <a:endParaRPr lang="en-IN" sz="1100" dirty="0"/>
        </a:p>
      </dgm:t>
    </dgm:pt>
    <dgm:pt modelId="{D95DC82A-5138-4B17-851B-6E3F9AF68F1D}" type="parTrans" cxnId="{292FACCB-E37A-4079-9216-AB3E338D2BA5}">
      <dgm:prSet/>
      <dgm:spPr/>
      <dgm:t>
        <a:bodyPr/>
        <a:lstStyle/>
        <a:p>
          <a:endParaRPr lang="en-IN" sz="2000"/>
        </a:p>
      </dgm:t>
    </dgm:pt>
    <dgm:pt modelId="{98BF29E5-D636-413B-83BB-D4DF6C8EDB65}" type="sibTrans" cxnId="{292FACCB-E37A-4079-9216-AB3E338D2BA5}">
      <dgm:prSet/>
      <dgm:spPr/>
      <dgm:t>
        <a:bodyPr/>
        <a:lstStyle/>
        <a:p>
          <a:endParaRPr lang="en-IN" sz="2000"/>
        </a:p>
      </dgm:t>
    </dgm:pt>
    <dgm:pt modelId="{8DA3829D-B2DA-46D4-9247-B83C20A8B58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endParaRPr lang="en-US" sz="1100" dirty="0" smtClean="0">
            <a:latin typeface="Book Antiqua" panose="02040602050305030304" pitchFamily="18" charset="0"/>
            <a:ea typeface="Palatino Linotype" panose="02040502050505030304" pitchFamily="18" charset="0"/>
            <a:cs typeface="Palatino Linotype" panose="02040502050505030304" pitchFamily="18" charset="0"/>
          </a:endParaRPr>
        </a:p>
        <a:p>
          <a:pPr algn="l"/>
          <a:r>
            <a:rPr lang="en-US" sz="110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6)The</a:t>
          </a:r>
          <a:r>
            <a:rPr lang="en-US" sz="1100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10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waste</a:t>
          </a:r>
          <a:r>
            <a:rPr lang="en-US" sz="1100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Motion </a:t>
          </a:r>
        </a:p>
        <a:p>
          <a:pPr algn="l"/>
          <a:r>
            <a:rPr lang="en-US" sz="11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(</a:t>
          </a:r>
          <a:r>
            <a:rPr lang="en-US" sz="1100" spc="-50" dirty="0" err="1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i</a:t>
          </a:r>
          <a:r>
            <a:rPr lang="en-US" sz="11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) Departments should be close by.</a:t>
          </a:r>
        </a:p>
        <a:p>
          <a:pPr algn="l"/>
          <a:r>
            <a:rPr lang="en-US" sz="110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(2) Human movement must be minimal</a:t>
          </a:r>
          <a:endParaRPr lang="en-IN" sz="1100" dirty="0"/>
        </a:p>
      </dgm:t>
    </dgm:pt>
    <dgm:pt modelId="{F28AC622-DFDE-4573-B8CE-7732A4025FA0}" type="parTrans" cxnId="{4AAEF53B-671D-43F0-80A1-6B8207037AEF}">
      <dgm:prSet/>
      <dgm:spPr/>
      <dgm:t>
        <a:bodyPr/>
        <a:lstStyle/>
        <a:p>
          <a:endParaRPr lang="en-IN" sz="2000"/>
        </a:p>
      </dgm:t>
    </dgm:pt>
    <dgm:pt modelId="{1A5E515A-7CD9-476B-A3A7-50F0F9A23595}" type="sibTrans" cxnId="{4AAEF53B-671D-43F0-80A1-6B8207037AEF}">
      <dgm:prSet/>
      <dgm:spPr/>
      <dgm:t>
        <a:bodyPr/>
        <a:lstStyle/>
        <a:p>
          <a:endParaRPr lang="en-IN" sz="2000"/>
        </a:p>
      </dgm:t>
    </dgm:pt>
    <dgm:pt modelId="{6D75D1EF-036A-4D96-9415-677DF7279651}">
      <dgm:prSet phldrT="[Text]" custT="1"/>
      <dgm:spPr>
        <a:solidFill>
          <a:srgbClr val="FFFF66"/>
        </a:solidFill>
      </dgm:spPr>
      <dgm:t>
        <a:bodyPr/>
        <a:lstStyle/>
        <a:p>
          <a:pPr algn="l"/>
          <a:r>
            <a:rPr lang="en-US" sz="10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5)The</a:t>
          </a:r>
          <a:r>
            <a:rPr lang="en-US" sz="1050" spc="-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0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waste</a:t>
          </a:r>
          <a:r>
            <a:rPr lang="en-US" sz="1050" spc="-45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050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of</a:t>
          </a:r>
          <a:r>
            <a:rPr lang="en-US" sz="1050" spc="-45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050" b="0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unnecessary</a:t>
          </a:r>
          <a:r>
            <a:rPr lang="en-US" sz="1050" b="0" u="sng" spc="-50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</a:t>
          </a:r>
          <a:r>
            <a:rPr lang="en-US" sz="1050" b="0" u="sng" dirty="0" smtClean="0">
              <a:solidFill>
                <a:srgbClr val="FF0000"/>
              </a:solidFill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transportation</a:t>
          </a:r>
          <a:r>
            <a:rPr lang="en-US" sz="1050" b="1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.</a:t>
          </a:r>
          <a:r>
            <a:rPr lang="en-US" sz="1050" spc="-45" dirty="0" smtClean="0">
              <a:latin typeface="Book Antiqua" panose="02040602050305030304" pitchFamily="18" charset="0"/>
              <a:ea typeface="Palatino Linotype" panose="02040502050505030304" pitchFamily="18" charset="0"/>
              <a:cs typeface="Palatino Linotype" panose="02040502050505030304" pitchFamily="18" charset="0"/>
            </a:rPr>
            <a:t> May be due to :</a:t>
          </a:r>
        </a:p>
        <a:p>
          <a:pPr algn="l"/>
          <a:r>
            <a:rPr lang="en-US" sz="1050" spc="-45" dirty="0" smtClean="0">
              <a:latin typeface="Book Antiqua" panose="02040602050305030304" pitchFamily="18" charset="0"/>
            </a:rPr>
            <a:t>--Bringing RM-PM from external warehouse &amp; Cold room several times in a  day.</a:t>
          </a:r>
          <a:endParaRPr lang="en-IN" sz="1050" dirty="0"/>
        </a:p>
      </dgm:t>
    </dgm:pt>
    <dgm:pt modelId="{022AEBB6-BF5B-4529-8198-C1EA24F763A9}" type="parTrans" cxnId="{441A5E78-3AEA-48FD-9D05-71C3AAFBEEA9}">
      <dgm:prSet/>
      <dgm:spPr/>
      <dgm:t>
        <a:bodyPr/>
        <a:lstStyle/>
        <a:p>
          <a:endParaRPr lang="en-IN" sz="2000"/>
        </a:p>
      </dgm:t>
    </dgm:pt>
    <dgm:pt modelId="{A819041E-4526-4FAF-A868-DF89E26FCE41}" type="sibTrans" cxnId="{441A5E78-3AEA-48FD-9D05-71C3AAFBEEA9}">
      <dgm:prSet/>
      <dgm:spPr/>
      <dgm:t>
        <a:bodyPr/>
        <a:lstStyle/>
        <a:p>
          <a:endParaRPr lang="en-IN" sz="2000"/>
        </a:p>
      </dgm:t>
    </dgm:pt>
    <dgm:pt modelId="{95D2A525-C363-47EE-A1B2-2D356AEF7ABB}" type="pres">
      <dgm:prSet presAssocID="{027C254D-DF4A-4402-A693-5F6C37B8EB0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584D849-1091-4E3E-91E1-35E31BE8E885}" type="pres">
      <dgm:prSet presAssocID="{EB201938-141E-4F3E-BDED-42E212CE3C4E}" presName="node" presStyleLbl="node1" presStyleIdx="0" presStyleCnt="7" custScaleX="211966" custScaleY="183785" custRadScaleRad="98835" custRadScaleInc="1089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B5FE03C-1ED7-4501-AEE2-C3EAE4B5D356}" type="pres">
      <dgm:prSet presAssocID="{EB201938-141E-4F3E-BDED-42E212CE3C4E}" presName="spNode" presStyleCnt="0"/>
      <dgm:spPr/>
    </dgm:pt>
    <dgm:pt modelId="{F9CF6267-107D-41B6-A926-5E53F2473C57}" type="pres">
      <dgm:prSet presAssocID="{9EDD0AA9-552B-4F1A-82C8-C51556A0D136}" presName="sibTrans" presStyleLbl="sibTrans1D1" presStyleIdx="0" presStyleCnt="7"/>
      <dgm:spPr/>
      <dgm:t>
        <a:bodyPr/>
        <a:lstStyle/>
        <a:p>
          <a:endParaRPr lang="en-IN"/>
        </a:p>
      </dgm:t>
    </dgm:pt>
    <dgm:pt modelId="{622B6A93-29D8-47E3-970D-E16A369DDF2B}" type="pres">
      <dgm:prSet presAssocID="{1D74A85D-26EF-4BB1-9476-6C7B9F07EDB0}" presName="node" presStyleLbl="node1" presStyleIdx="1" presStyleCnt="7" custScaleX="264558" custScaleY="141333" custRadScaleRad="111762" custRadScaleInc="7986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6C2850B-0128-429F-90BE-66F208471607}" type="pres">
      <dgm:prSet presAssocID="{1D74A85D-26EF-4BB1-9476-6C7B9F07EDB0}" presName="spNode" presStyleCnt="0"/>
      <dgm:spPr/>
    </dgm:pt>
    <dgm:pt modelId="{7F25EF7A-0BD5-41C1-AA08-E07264E1C1EC}" type="pres">
      <dgm:prSet presAssocID="{E7A66DA7-9AB3-4FB5-BBDD-7F55DF367AB4}" presName="sibTrans" presStyleLbl="sibTrans1D1" presStyleIdx="1" presStyleCnt="7"/>
      <dgm:spPr/>
      <dgm:t>
        <a:bodyPr/>
        <a:lstStyle/>
        <a:p>
          <a:endParaRPr lang="en-IN"/>
        </a:p>
      </dgm:t>
    </dgm:pt>
    <dgm:pt modelId="{B6C5F398-087B-4707-B0B5-3AD322CDC631}" type="pres">
      <dgm:prSet presAssocID="{D3D55401-3A59-4AB1-9EBC-1CB43B3D0583}" presName="node" presStyleLbl="node1" presStyleIdx="2" presStyleCnt="7" custScaleX="277236" custScaleY="172810" custRadScaleRad="87399" custRadScaleInc="-130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54D0132-1AD0-4AC1-84D0-34FDB031F21E}" type="pres">
      <dgm:prSet presAssocID="{D3D55401-3A59-4AB1-9EBC-1CB43B3D0583}" presName="spNode" presStyleCnt="0"/>
      <dgm:spPr/>
    </dgm:pt>
    <dgm:pt modelId="{76E2404C-3F6A-4B22-96FF-C95758189470}" type="pres">
      <dgm:prSet presAssocID="{F092FA14-9ED6-4453-B368-84E79D61E29A}" presName="sibTrans" presStyleLbl="sibTrans1D1" presStyleIdx="2" presStyleCnt="7"/>
      <dgm:spPr/>
      <dgm:t>
        <a:bodyPr/>
        <a:lstStyle/>
        <a:p>
          <a:endParaRPr lang="en-IN"/>
        </a:p>
      </dgm:t>
    </dgm:pt>
    <dgm:pt modelId="{34192959-7BA7-4031-9C7B-03A93F1E9067}" type="pres">
      <dgm:prSet presAssocID="{47CD3E72-9DB0-4C67-BF1C-9095D40D905B}" presName="node" presStyleLbl="node1" presStyleIdx="3" presStyleCnt="7" custScaleX="277501" custScaleY="160166" custRadScaleRad="111024" custRadScaleInc="-8061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DBF4C68-E5CA-4AC6-B2D3-863403F03FBF}" type="pres">
      <dgm:prSet presAssocID="{47CD3E72-9DB0-4C67-BF1C-9095D40D905B}" presName="spNode" presStyleCnt="0"/>
      <dgm:spPr/>
    </dgm:pt>
    <dgm:pt modelId="{91D20906-BE7B-40FF-B3A6-8F6611CD801A}" type="pres">
      <dgm:prSet presAssocID="{DDD49CC0-A23D-4957-8FCC-3CDDEE65066F}" presName="sibTrans" presStyleLbl="sibTrans1D1" presStyleIdx="3" presStyleCnt="7"/>
      <dgm:spPr/>
      <dgm:t>
        <a:bodyPr/>
        <a:lstStyle/>
        <a:p>
          <a:endParaRPr lang="en-IN"/>
        </a:p>
      </dgm:t>
    </dgm:pt>
    <dgm:pt modelId="{756363C4-3FD1-432E-B2BC-602AF05B483E}" type="pres">
      <dgm:prSet presAssocID="{6D75D1EF-036A-4D96-9415-677DF7279651}" presName="node" presStyleLbl="node1" presStyleIdx="4" presStyleCnt="7" custScaleX="248637" custScaleY="141785" custRadScaleRad="111171" custRadScaleInc="16055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CB6A159-D0A1-4698-A405-39B5D835287D}" type="pres">
      <dgm:prSet presAssocID="{6D75D1EF-036A-4D96-9415-677DF7279651}" presName="spNode" presStyleCnt="0"/>
      <dgm:spPr/>
    </dgm:pt>
    <dgm:pt modelId="{6FF0B390-9284-4785-8BEB-92CC2D4C7B4A}" type="pres">
      <dgm:prSet presAssocID="{A819041E-4526-4FAF-A868-DF89E26FCE41}" presName="sibTrans" presStyleLbl="sibTrans1D1" presStyleIdx="4" presStyleCnt="7"/>
      <dgm:spPr/>
      <dgm:t>
        <a:bodyPr/>
        <a:lstStyle/>
        <a:p>
          <a:endParaRPr lang="en-IN"/>
        </a:p>
      </dgm:t>
    </dgm:pt>
    <dgm:pt modelId="{4DB39E29-EC15-46BA-B2A6-947E4A1138F2}" type="pres">
      <dgm:prSet presAssocID="{8DA3829D-B2DA-46D4-9247-B83C20A8B589}" presName="node" presStyleLbl="node1" presStyleIdx="5" presStyleCnt="7" custScaleX="246960" custScaleY="113843" custRadScaleRad="96257" custRadScaleInc="6462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8AD6A0E-95C5-41BC-BF2D-AAAD402B183B}" type="pres">
      <dgm:prSet presAssocID="{8DA3829D-B2DA-46D4-9247-B83C20A8B589}" presName="spNode" presStyleCnt="0"/>
      <dgm:spPr/>
    </dgm:pt>
    <dgm:pt modelId="{DACF8CDE-BF04-47B4-9038-2586E739804D}" type="pres">
      <dgm:prSet presAssocID="{1A5E515A-7CD9-476B-A3A7-50F0F9A23595}" presName="sibTrans" presStyleLbl="sibTrans1D1" presStyleIdx="5" presStyleCnt="7"/>
      <dgm:spPr/>
      <dgm:t>
        <a:bodyPr/>
        <a:lstStyle/>
        <a:p>
          <a:endParaRPr lang="en-IN"/>
        </a:p>
      </dgm:t>
    </dgm:pt>
    <dgm:pt modelId="{C1466BDB-6315-4187-8DFD-37F765FFF09A}" type="pres">
      <dgm:prSet presAssocID="{8850F401-A69E-44BB-BC15-B0009CBD8BCC}" presName="node" presStyleLbl="node1" presStyleIdx="6" presStyleCnt="7" custScaleX="190360" custScaleY="92894" custRadScaleRad="120705" custRadScaleInc="-5451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3C3DA4A-D03C-4D1F-88B5-0C1670B6F02E}" type="pres">
      <dgm:prSet presAssocID="{8850F401-A69E-44BB-BC15-B0009CBD8BCC}" presName="spNode" presStyleCnt="0"/>
      <dgm:spPr/>
    </dgm:pt>
    <dgm:pt modelId="{A1C2F8BE-22E9-439F-9104-826C8200EDF6}" type="pres">
      <dgm:prSet presAssocID="{98BF29E5-D636-413B-83BB-D4DF6C8EDB65}" presName="sibTrans" presStyleLbl="sibTrans1D1" presStyleIdx="6" presStyleCnt="7"/>
      <dgm:spPr/>
      <dgm:t>
        <a:bodyPr/>
        <a:lstStyle/>
        <a:p>
          <a:endParaRPr lang="en-IN"/>
        </a:p>
      </dgm:t>
    </dgm:pt>
  </dgm:ptLst>
  <dgm:cxnLst>
    <dgm:cxn modelId="{B42C9465-529F-4F4D-AE3E-D1737F815714}" type="presOf" srcId="{8DA3829D-B2DA-46D4-9247-B83C20A8B589}" destId="{4DB39E29-EC15-46BA-B2A6-947E4A1138F2}" srcOrd="0" destOrd="0" presId="urn:microsoft.com/office/officeart/2005/8/layout/cycle5"/>
    <dgm:cxn modelId="{ECC76103-4368-4DC8-8A7F-ADDD014B2321}" srcId="{027C254D-DF4A-4402-A693-5F6C37B8EB0D}" destId="{47CD3E72-9DB0-4C67-BF1C-9095D40D905B}" srcOrd="3" destOrd="0" parTransId="{7931C991-7173-449B-AC7B-AE0A8E310ECD}" sibTransId="{DDD49CC0-A23D-4957-8FCC-3CDDEE65066F}"/>
    <dgm:cxn modelId="{441A5E78-3AEA-48FD-9D05-71C3AAFBEEA9}" srcId="{027C254D-DF4A-4402-A693-5F6C37B8EB0D}" destId="{6D75D1EF-036A-4D96-9415-677DF7279651}" srcOrd="4" destOrd="0" parTransId="{022AEBB6-BF5B-4529-8198-C1EA24F763A9}" sibTransId="{A819041E-4526-4FAF-A868-DF89E26FCE41}"/>
    <dgm:cxn modelId="{5A9F3E2D-2F82-4ABF-ADAF-6005CBB3CB32}" type="presOf" srcId="{47CD3E72-9DB0-4C67-BF1C-9095D40D905B}" destId="{34192959-7BA7-4031-9C7B-03A93F1E9067}" srcOrd="0" destOrd="0" presId="urn:microsoft.com/office/officeart/2005/8/layout/cycle5"/>
    <dgm:cxn modelId="{D8C8FC17-DD6E-455A-9E7E-BE17D580A4F2}" type="presOf" srcId="{E7A66DA7-9AB3-4FB5-BBDD-7F55DF367AB4}" destId="{7F25EF7A-0BD5-41C1-AA08-E07264E1C1EC}" srcOrd="0" destOrd="0" presId="urn:microsoft.com/office/officeart/2005/8/layout/cycle5"/>
    <dgm:cxn modelId="{0636A1A5-407B-410D-8E4E-759DE51BF66B}" type="presOf" srcId="{6D75D1EF-036A-4D96-9415-677DF7279651}" destId="{756363C4-3FD1-432E-B2BC-602AF05B483E}" srcOrd="0" destOrd="0" presId="urn:microsoft.com/office/officeart/2005/8/layout/cycle5"/>
    <dgm:cxn modelId="{11CE8D7A-6359-4615-84E7-333A914FB63E}" type="presOf" srcId="{F092FA14-9ED6-4453-B368-84E79D61E29A}" destId="{76E2404C-3F6A-4B22-96FF-C95758189470}" srcOrd="0" destOrd="0" presId="urn:microsoft.com/office/officeart/2005/8/layout/cycle5"/>
    <dgm:cxn modelId="{88B6FF6D-4BA6-4682-9DF9-580079ABFF46}" srcId="{027C254D-DF4A-4402-A693-5F6C37B8EB0D}" destId="{EB201938-141E-4F3E-BDED-42E212CE3C4E}" srcOrd="0" destOrd="0" parTransId="{705C47EF-0FE3-45D8-BD0D-74FC4AFA1201}" sibTransId="{9EDD0AA9-552B-4F1A-82C8-C51556A0D136}"/>
    <dgm:cxn modelId="{4AAEF53B-671D-43F0-80A1-6B8207037AEF}" srcId="{027C254D-DF4A-4402-A693-5F6C37B8EB0D}" destId="{8DA3829D-B2DA-46D4-9247-B83C20A8B589}" srcOrd="5" destOrd="0" parTransId="{F28AC622-DFDE-4573-B8CE-7732A4025FA0}" sibTransId="{1A5E515A-7CD9-476B-A3A7-50F0F9A23595}"/>
    <dgm:cxn modelId="{FBBF535F-D1F9-4FF4-A08D-CDC8FC9925D2}" type="presOf" srcId="{8850F401-A69E-44BB-BC15-B0009CBD8BCC}" destId="{C1466BDB-6315-4187-8DFD-37F765FFF09A}" srcOrd="0" destOrd="0" presId="urn:microsoft.com/office/officeart/2005/8/layout/cycle5"/>
    <dgm:cxn modelId="{06591159-8FE0-4C0F-8386-C5C2F63CE2EC}" type="presOf" srcId="{A819041E-4526-4FAF-A868-DF89E26FCE41}" destId="{6FF0B390-9284-4785-8BEB-92CC2D4C7B4A}" srcOrd="0" destOrd="0" presId="urn:microsoft.com/office/officeart/2005/8/layout/cycle5"/>
    <dgm:cxn modelId="{292FACCB-E37A-4079-9216-AB3E338D2BA5}" srcId="{027C254D-DF4A-4402-A693-5F6C37B8EB0D}" destId="{8850F401-A69E-44BB-BC15-B0009CBD8BCC}" srcOrd="6" destOrd="0" parTransId="{D95DC82A-5138-4B17-851B-6E3F9AF68F1D}" sibTransId="{98BF29E5-D636-413B-83BB-D4DF6C8EDB65}"/>
    <dgm:cxn modelId="{7BB8193C-2C4D-48F9-9506-477E7E86FBAD}" srcId="{027C254D-DF4A-4402-A693-5F6C37B8EB0D}" destId="{D3D55401-3A59-4AB1-9EBC-1CB43B3D0583}" srcOrd="2" destOrd="0" parTransId="{BC362122-2AFA-40C9-82AC-C69936BC20BA}" sibTransId="{F092FA14-9ED6-4453-B368-84E79D61E29A}"/>
    <dgm:cxn modelId="{61CC7179-133A-4F1A-ACFD-48702E3E0D65}" srcId="{027C254D-DF4A-4402-A693-5F6C37B8EB0D}" destId="{1D74A85D-26EF-4BB1-9476-6C7B9F07EDB0}" srcOrd="1" destOrd="0" parTransId="{AAD06FA6-EF80-44F8-934B-AE29EE25B90E}" sibTransId="{E7A66DA7-9AB3-4FB5-BBDD-7F55DF367AB4}"/>
    <dgm:cxn modelId="{0E1A931A-4901-4530-AC3B-F6D6F0B2AA03}" type="presOf" srcId="{027C254D-DF4A-4402-A693-5F6C37B8EB0D}" destId="{95D2A525-C363-47EE-A1B2-2D356AEF7ABB}" srcOrd="0" destOrd="0" presId="urn:microsoft.com/office/officeart/2005/8/layout/cycle5"/>
    <dgm:cxn modelId="{30F2E144-924E-4D80-B165-C281582C5F07}" type="presOf" srcId="{9EDD0AA9-552B-4F1A-82C8-C51556A0D136}" destId="{F9CF6267-107D-41B6-A926-5E53F2473C57}" srcOrd="0" destOrd="0" presId="urn:microsoft.com/office/officeart/2005/8/layout/cycle5"/>
    <dgm:cxn modelId="{90CCFC0D-60A4-4AA4-BA91-E5A2E0B8F2D7}" type="presOf" srcId="{D3D55401-3A59-4AB1-9EBC-1CB43B3D0583}" destId="{B6C5F398-087B-4707-B0B5-3AD322CDC631}" srcOrd="0" destOrd="0" presId="urn:microsoft.com/office/officeart/2005/8/layout/cycle5"/>
    <dgm:cxn modelId="{8797837F-56DF-4FCD-8BC1-59FBF899C46D}" type="presOf" srcId="{1D74A85D-26EF-4BB1-9476-6C7B9F07EDB0}" destId="{622B6A93-29D8-47E3-970D-E16A369DDF2B}" srcOrd="0" destOrd="0" presId="urn:microsoft.com/office/officeart/2005/8/layout/cycle5"/>
    <dgm:cxn modelId="{2FED5ED2-644E-40D5-8585-40962D9AD3CD}" type="presOf" srcId="{1A5E515A-7CD9-476B-A3A7-50F0F9A23595}" destId="{DACF8CDE-BF04-47B4-9038-2586E739804D}" srcOrd="0" destOrd="0" presId="urn:microsoft.com/office/officeart/2005/8/layout/cycle5"/>
    <dgm:cxn modelId="{8443A1F4-09F5-41D2-8E57-CD2357335F5C}" type="presOf" srcId="{98BF29E5-D636-413B-83BB-D4DF6C8EDB65}" destId="{A1C2F8BE-22E9-439F-9104-826C8200EDF6}" srcOrd="0" destOrd="0" presId="urn:microsoft.com/office/officeart/2005/8/layout/cycle5"/>
    <dgm:cxn modelId="{845784ED-6E38-4B76-9A1D-BB305F4CAF52}" type="presOf" srcId="{DDD49CC0-A23D-4957-8FCC-3CDDEE65066F}" destId="{91D20906-BE7B-40FF-B3A6-8F6611CD801A}" srcOrd="0" destOrd="0" presId="urn:microsoft.com/office/officeart/2005/8/layout/cycle5"/>
    <dgm:cxn modelId="{AEC73BC3-61A7-402F-9312-678EC1D3F52B}" type="presOf" srcId="{EB201938-141E-4F3E-BDED-42E212CE3C4E}" destId="{8584D849-1091-4E3E-91E1-35E31BE8E885}" srcOrd="0" destOrd="0" presId="urn:microsoft.com/office/officeart/2005/8/layout/cycle5"/>
    <dgm:cxn modelId="{CF31C4D2-68FE-480E-83D5-639A9902B9A0}" type="presParOf" srcId="{95D2A525-C363-47EE-A1B2-2D356AEF7ABB}" destId="{8584D849-1091-4E3E-91E1-35E31BE8E885}" srcOrd="0" destOrd="0" presId="urn:microsoft.com/office/officeart/2005/8/layout/cycle5"/>
    <dgm:cxn modelId="{9C5B72BD-7992-4755-88E1-7C5E5DD031A8}" type="presParOf" srcId="{95D2A525-C363-47EE-A1B2-2D356AEF7ABB}" destId="{6B5FE03C-1ED7-4501-AEE2-C3EAE4B5D356}" srcOrd="1" destOrd="0" presId="urn:microsoft.com/office/officeart/2005/8/layout/cycle5"/>
    <dgm:cxn modelId="{4E4D5ABD-77D3-4F4F-A7DF-35EF5C5B5154}" type="presParOf" srcId="{95D2A525-C363-47EE-A1B2-2D356AEF7ABB}" destId="{F9CF6267-107D-41B6-A926-5E53F2473C57}" srcOrd="2" destOrd="0" presId="urn:microsoft.com/office/officeart/2005/8/layout/cycle5"/>
    <dgm:cxn modelId="{874C71AE-C271-4257-B3A3-EB4F4F192154}" type="presParOf" srcId="{95D2A525-C363-47EE-A1B2-2D356AEF7ABB}" destId="{622B6A93-29D8-47E3-970D-E16A369DDF2B}" srcOrd="3" destOrd="0" presId="urn:microsoft.com/office/officeart/2005/8/layout/cycle5"/>
    <dgm:cxn modelId="{EA3AABE3-B1DC-4713-AFE0-8AA5CE90BCE4}" type="presParOf" srcId="{95D2A525-C363-47EE-A1B2-2D356AEF7ABB}" destId="{B6C2850B-0128-429F-90BE-66F208471607}" srcOrd="4" destOrd="0" presId="urn:microsoft.com/office/officeart/2005/8/layout/cycle5"/>
    <dgm:cxn modelId="{133AAD44-42F7-42B0-9549-3D374DE33C46}" type="presParOf" srcId="{95D2A525-C363-47EE-A1B2-2D356AEF7ABB}" destId="{7F25EF7A-0BD5-41C1-AA08-E07264E1C1EC}" srcOrd="5" destOrd="0" presId="urn:microsoft.com/office/officeart/2005/8/layout/cycle5"/>
    <dgm:cxn modelId="{11A87FA0-147C-4EF3-9394-0750961FBA90}" type="presParOf" srcId="{95D2A525-C363-47EE-A1B2-2D356AEF7ABB}" destId="{B6C5F398-087B-4707-B0B5-3AD322CDC631}" srcOrd="6" destOrd="0" presId="urn:microsoft.com/office/officeart/2005/8/layout/cycle5"/>
    <dgm:cxn modelId="{C161A940-DC2A-4A55-B66D-CB7B8550F8F8}" type="presParOf" srcId="{95D2A525-C363-47EE-A1B2-2D356AEF7ABB}" destId="{A54D0132-1AD0-4AC1-84D0-34FDB031F21E}" srcOrd="7" destOrd="0" presId="urn:microsoft.com/office/officeart/2005/8/layout/cycle5"/>
    <dgm:cxn modelId="{6AA76B60-A377-421D-A255-1F6CEFEDDB57}" type="presParOf" srcId="{95D2A525-C363-47EE-A1B2-2D356AEF7ABB}" destId="{76E2404C-3F6A-4B22-96FF-C95758189470}" srcOrd="8" destOrd="0" presId="urn:microsoft.com/office/officeart/2005/8/layout/cycle5"/>
    <dgm:cxn modelId="{582E4F8E-9EAB-4122-806B-B6E696656C04}" type="presParOf" srcId="{95D2A525-C363-47EE-A1B2-2D356AEF7ABB}" destId="{34192959-7BA7-4031-9C7B-03A93F1E9067}" srcOrd="9" destOrd="0" presId="urn:microsoft.com/office/officeart/2005/8/layout/cycle5"/>
    <dgm:cxn modelId="{2FB7B207-65AB-419B-89C7-C13EA0F52710}" type="presParOf" srcId="{95D2A525-C363-47EE-A1B2-2D356AEF7ABB}" destId="{DDBF4C68-E5CA-4AC6-B2D3-863403F03FBF}" srcOrd="10" destOrd="0" presId="urn:microsoft.com/office/officeart/2005/8/layout/cycle5"/>
    <dgm:cxn modelId="{83047FFC-FD5F-4477-8EF1-FE2C9B14FC7A}" type="presParOf" srcId="{95D2A525-C363-47EE-A1B2-2D356AEF7ABB}" destId="{91D20906-BE7B-40FF-B3A6-8F6611CD801A}" srcOrd="11" destOrd="0" presId="urn:microsoft.com/office/officeart/2005/8/layout/cycle5"/>
    <dgm:cxn modelId="{838E0B9E-0B8F-4B94-9630-7DCF25E3C146}" type="presParOf" srcId="{95D2A525-C363-47EE-A1B2-2D356AEF7ABB}" destId="{756363C4-3FD1-432E-B2BC-602AF05B483E}" srcOrd="12" destOrd="0" presId="urn:microsoft.com/office/officeart/2005/8/layout/cycle5"/>
    <dgm:cxn modelId="{3F0F03D8-5430-476C-BB63-9440C839EAFF}" type="presParOf" srcId="{95D2A525-C363-47EE-A1B2-2D356AEF7ABB}" destId="{4CB6A159-D0A1-4698-A405-39B5D835287D}" srcOrd="13" destOrd="0" presId="urn:microsoft.com/office/officeart/2005/8/layout/cycle5"/>
    <dgm:cxn modelId="{22B6F29C-E0C3-44E5-ADEB-6186DDBAA9A6}" type="presParOf" srcId="{95D2A525-C363-47EE-A1B2-2D356AEF7ABB}" destId="{6FF0B390-9284-4785-8BEB-92CC2D4C7B4A}" srcOrd="14" destOrd="0" presId="urn:microsoft.com/office/officeart/2005/8/layout/cycle5"/>
    <dgm:cxn modelId="{76CAD531-33A3-4AAF-800A-B73529A75DBE}" type="presParOf" srcId="{95D2A525-C363-47EE-A1B2-2D356AEF7ABB}" destId="{4DB39E29-EC15-46BA-B2A6-947E4A1138F2}" srcOrd="15" destOrd="0" presId="urn:microsoft.com/office/officeart/2005/8/layout/cycle5"/>
    <dgm:cxn modelId="{7D7319F0-656F-47FD-BF62-91D75E2FAA80}" type="presParOf" srcId="{95D2A525-C363-47EE-A1B2-2D356AEF7ABB}" destId="{B8AD6A0E-95C5-41BC-BF2D-AAAD402B183B}" srcOrd="16" destOrd="0" presId="urn:microsoft.com/office/officeart/2005/8/layout/cycle5"/>
    <dgm:cxn modelId="{F49DA172-FA32-4F9B-A3F0-F15A4D98F54B}" type="presParOf" srcId="{95D2A525-C363-47EE-A1B2-2D356AEF7ABB}" destId="{DACF8CDE-BF04-47B4-9038-2586E739804D}" srcOrd="17" destOrd="0" presId="urn:microsoft.com/office/officeart/2005/8/layout/cycle5"/>
    <dgm:cxn modelId="{3121A700-1B5B-4A4A-B4EB-25E469F38201}" type="presParOf" srcId="{95D2A525-C363-47EE-A1B2-2D356AEF7ABB}" destId="{C1466BDB-6315-4187-8DFD-37F765FFF09A}" srcOrd="18" destOrd="0" presId="urn:microsoft.com/office/officeart/2005/8/layout/cycle5"/>
    <dgm:cxn modelId="{1417D525-B0BD-41E7-87D7-F6301C9AB67E}" type="presParOf" srcId="{95D2A525-C363-47EE-A1B2-2D356AEF7ABB}" destId="{F3C3DA4A-D03C-4D1F-88B5-0C1670B6F02E}" srcOrd="19" destOrd="0" presId="urn:microsoft.com/office/officeart/2005/8/layout/cycle5"/>
    <dgm:cxn modelId="{2DF1CFD0-489A-45E3-988E-6235FB5D30D6}" type="presParOf" srcId="{95D2A525-C363-47EE-A1B2-2D356AEF7ABB}" destId="{A1C2F8BE-22E9-439F-9104-826C8200EDF6}" srcOrd="20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809C737-FF31-40EC-BF26-2058FEC7151B}" type="doc">
      <dgm:prSet loTypeId="urn:microsoft.com/office/officeart/2005/8/layout/vProcess5" loCatId="process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26547C7-D999-4386-ACBF-0D2ED6FE3D26}">
      <dgm:prSet phldrT="[Text]"/>
      <dgm:spPr/>
      <dgm:t>
        <a:bodyPr/>
        <a:lstStyle/>
        <a:p>
          <a:r>
            <a:rPr lang="en-US" dirty="0"/>
            <a:t>Lean is based on the logic that nothing will be produced until it is needed</a:t>
          </a:r>
        </a:p>
      </dgm:t>
    </dgm:pt>
    <dgm:pt modelId="{FACD1910-7FB2-4354-81A4-0B82D899285E}" type="parTrans" cxnId="{A32C5E38-48F5-4030-BBD0-8B8B4E44040C}">
      <dgm:prSet/>
      <dgm:spPr/>
      <dgm:t>
        <a:bodyPr/>
        <a:lstStyle/>
        <a:p>
          <a:endParaRPr lang="en-US"/>
        </a:p>
      </dgm:t>
    </dgm:pt>
    <dgm:pt modelId="{F2282B81-A6EB-4446-A45A-CA3CC0D015E9}" type="sibTrans" cxnId="{A32C5E38-48F5-4030-BBD0-8B8B4E44040C}">
      <dgm:prSet/>
      <dgm:spPr/>
      <dgm:t>
        <a:bodyPr/>
        <a:lstStyle/>
        <a:p>
          <a:endParaRPr lang="en-US"/>
        </a:p>
      </dgm:t>
    </dgm:pt>
    <dgm:pt modelId="{BE072F47-0194-4FB0-8F53-E27EF15F990D}">
      <dgm:prSet/>
      <dgm:spPr/>
      <dgm:t>
        <a:bodyPr/>
        <a:lstStyle/>
        <a:p>
          <a:r>
            <a:rPr lang="en-US" dirty="0"/>
            <a:t>A sale pulls a replacement from the last position in the system</a:t>
          </a:r>
        </a:p>
      </dgm:t>
    </dgm:pt>
    <dgm:pt modelId="{7B911B7F-1955-4B60-ADDC-FCE36765FF46}" type="parTrans" cxnId="{EEB2EF2E-E6C1-4974-8996-C44043715230}">
      <dgm:prSet/>
      <dgm:spPr/>
      <dgm:t>
        <a:bodyPr/>
        <a:lstStyle/>
        <a:p>
          <a:endParaRPr lang="en-US"/>
        </a:p>
      </dgm:t>
    </dgm:pt>
    <dgm:pt modelId="{E8FA1866-8A4E-482D-9258-0911D5B7A9CD}" type="sibTrans" cxnId="{EEB2EF2E-E6C1-4974-8996-C44043715230}">
      <dgm:prSet/>
      <dgm:spPr/>
      <dgm:t>
        <a:bodyPr/>
        <a:lstStyle/>
        <a:p>
          <a:endParaRPr lang="en-US"/>
        </a:p>
      </dgm:t>
    </dgm:pt>
    <dgm:pt modelId="{FBE6F50A-DE63-4354-A328-7178E61AF715}">
      <dgm:prSet/>
      <dgm:spPr/>
      <dgm:t>
        <a:bodyPr/>
        <a:lstStyle/>
        <a:p>
          <a:r>
            <a:rPr lang="en-US" dirty="0"/>
            <a:t>This triggers an order to the factory production line</a:t>
          </a:r>
        </a:p>
      </dgm:t>
    </dgm:pt>
    <dgm:pt modelId="{D425A0F4-0C52-4A11-8D76-1521B5395670}" type="parTrans" cxnId="{F6D638B2-BDD4-4D9E-926F-06BFBF0CBE8B}">
      <dgm:prSet/>
      <dgm:spPr/>
      <dgm:t>
        <a:bodyPr/>
        <a:lstStyle/>
        <a:p>
          <a:endParaRPr lang="en-US"/>
        </a:p>
      </dgm:t>
    </dgm:pt>
    <dgm:pt modelId="{F7159361-C61D-4408-BB63-6410B05F3AF5}" type="sibTrans" cxnId="{F6D638B2-BDD4-4D9E-926F-06BFBF0CBE8B}">
      <dgm:prSet/>
      <dgm:spPr/>
      <dgm:t>
        <a:bodyPr/>
        <a:lstStyle/>
        <a:p>
          <a:endParaRPr lang="en-US"/>
        </a:p>
      </dgm:t>
    </dgm:pt>
    <dgm:pt modelId="{CB0750C1-86C2-4E34-8919-71A3F43DE5FA}">
      <dgm:prSet/>
      <dgm:spPr/>
      <dgm:t>
        <a:bodyPr/>
        <a:lstStyle/>
        <a:p>
          <a:r>
            <a:rPr lang="en-US" dirty="0"/>
            <a:t>Each upstream station then pulls from the next station further upstream</a:t>
          </a:r>
        </a:p>
      </dgm:t>
    </dgm:pt>
    <dgm:pt modelId="{CCB7E6AD-4297-4D0C-B550-08B726798666}" type="parTrans" cxnId="{8EF8A8A3-3330-4DB3-AC93-67A137C3DDFA}">
      <dgm:prSet/>
      <dgm:spPr/>
      <dgm:t>
        <a:bodyPr/>
        <a:lstStyle/>
        <a:p>
          <a:endParaRPr lang="en-US"/>
        </a:p>
      </dgm:t>
    </dgm:pt>
    <dgm:pt modelId="{E906ABB4-5DBA-405E-A0FE-B4B025F18ED2}" type="sibTrans" cxnId="{8EF8A8A3-3330-4DB3-AC93-67A137C3DDFA}">
      <dgm:prSet/>
      <dgm:spPr/>
      <dgm:t>
        <a:bodyPr/>
        <a:lstStyle/>
        <a:p>
          <a:endParaRPr lang="en-US"/>
        </a:p>
      </dgm:t>
    </dgm:pt>
    <dgm:pt modelId="{5F0497E1-BB06-469D-9108-28B13913EA84}" type="pres">
      <dgm:prSet presAssocID="{7809C737-FF31-40EC-BF26-2058FEC7151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BA13948E-EBEA-4150-BC00-4A2EC93F646A}" type="pres">
      <dgm:prSet presAssocID="{7809C737-FF31-40EC-BF26-2058FEC7151B}" presName="dummyMaxCanvas" presStyleCnt="0">
        <dgm:presLayoutVars/>
      </dgm:prSet>
      <dgm:spPr/>
      <dgm:t>
        <a:bodyPr/>
        <a:lstStyle/>
        <a:p>
          <a:endParaRPr lang="en-IN"/>
        </a:p>
      </dgm:t>
    </dgm:pt>
    <dgm:pt modelId="{C2A773EE-45A0-445C-A1D6-BBC0305E0F22}" type="pres">
      <dgm:prSet presAssocID="{7809C737-FF31-40EC-BF26-2058FEC7151B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D567C32-2927-4F56-849F-3895B1284348}" type="pres">
      <dgm:prSet presAssocID="{7809C737-FF31-40EC-BF26-2058FEC7151B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AC9E227-DB23-408C-B140-CAA89241DC6D}" type="pres">
      <dgm:prSet presAssocID="{7809C737-FF31-40EC-BF26-2058FEC7151B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598720D-7144-4EF5-BA4B-4A2315F88FED}" type="pres">
      <dgm:prSet presAssocID="{7809C737-FF31-40EC-BF26-2058FEC7151B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B91F773-2864-41B9-A681-5D1FA566261C}" type="pres">
      <dgm:prSet presAssocID="{7809C737-FF31-40EC-BF26-2058FEC7151B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65AFD41-58E0-4529-9E39-1576D836A500}" type="pres">
      <dgm:prSet presAssocID="{7809C737-FF31-40EC-BF26-2058FEC7151B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9795D89-1ACE-4BDD-BB0A-FDCACC8152AA}" type="pres">
      <dgm:prSet presAssocID="{7809C737-FF31-40EC-BF26-2058FEC7151B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1EBF7F7-16D2-453B-BA66-20318D77D0B8}" type="pres">
      <dgm:prSet presAssocID="{7809C737-FF31-40EC-BF26-2058FEC7151B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E42148B-411A-4A6C-AAAD-D23497683A99}" type="pres">
      <dgm:prSet presAssocID="{7809C737-FF31-40EC-BF26-2058FEC7151B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9547338-3068-49B0-ABBE-B63DB1ECFAEA}" type="pres">
      <dgm:prSet presAssocID="{7809C737-FF31-40EC-BF26-2058FEC7151B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AF9702D-0C06-4604-819F-84D2FAC09AF7}" type="pres">
      <dgm:prSet presAssocID="{7809C737-FF31-40EC-BF26-2058FEC7151B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B37DB5F-0183-4848-A350-9C784B38A1B1}" type="presOf" srcId="{F7159361-C61D-4408-BB63-6410B05F3AF5}" destId="{89795D89-1ACE-4BDD-BB0A-FDCACC8152AA}" srcOrd="0" destOrd="0" presId="urn:microsoft.com/office/officeart/2005/8/layout/vProcess5"/>
    <dgm:cxn modelId="{66FF484E-CD72-416D-BD7C-DC09C46099AA}" type="presOf" srcId="{FBE6F50A-DE63-4354-A328-7178E61AF715}" destId="{4AC9E227-DB23-408C-B140-CAA89241DC6D}" srcOrd="0" destOrd="0" presId="urn:microsoft.com/office/officeart/2005/8/layout/vProcess5"/>
    <dgm:cxn modelId="{94939E3E-4A08-40B8-82A9-492CF2C2E076}" type="presOf" srcId="{BE072F47-0194-4FB0-8F53-E27EF15F990D}" destId="{5D567C32-2927-4F56-849F-3895B1284348}" srcOrd="0" destOrd="0" presId="urn:microsoft.com/office/officeart/2005/8/layout/vProcess5"/>
    <dgm:cxn modelId="{EEB2EF2E-E6C1-4974-8996-C44043715230}" srcId="{7809C737-FF31-40EC-BF26-2058FEC7151B}" destId="{BE072F47-0194-4FB0-8F53-E27EF15F990D}" srcOrd="1" destOrd="0" parTransId="{7B911B7F-1955-4B60-ADDC-FCE36765FF46}" sibTransId="{E8FA1866-8A4E-482D-9258-0911D5B7A9CD}"/>
    <dgm:cxn modelId="{8B925311-FB2F-4BD6-94B0-33BA1034131C}" type="presOf" srcId="{7809C737-FF31-40EC-BF26-2058FEC7151B}" destId="{5F0497E1-BB06-469D-9108-28B13913EA84}" srcOrd="0" destOrd="0" presId="urn:microsoft.com/office/officeart/2005/8/layout/vProcess5"/>
    <dgm:cxn modelId="{8B7D3AE9-C2D2-495E-A14D-5C17CD40D5E3}" type="presOf" srcId="{CB0750C1-86C2-4E34-8919-71A3F43DE5FA}" destId="{0AF9702D-0C06-4604-819F-84D2FAC09AF7}" srcOrd="1" destOrd="0" presId="urn:microsoft.com/office/officeart/2005/8/layout/vProcess5"/>
    <dgm:cxn modelId="{318D4448-1EF8-4D41-986E-40AD85A354C9}" type="presOf" srcId="{CB0750C1-86C2-4E34-8919-71A3F43DE5FA}" destId="{8598720D-7144-4EF5-BA4B-4A2315F88FED}" srcOrd="0" destOrd="0" presId="urn:microsoft.com/office/officeart/2005/8/layout/vProcess5"/>
    <dgm:cxn modelId="{501B2DAC-DC85-4D26-AF4A-EB1BE27C6AAA}" type="presOf" srcId="{BE072F47-0194-4FB0-8F53-E27EF15F990D}" destId="{9E42148B-411A-4A6C-AAAD-D23497683A99}" srcOrd="1" destOrd="0" presId="urn:microsoft.com/office/officeart/2005/8/layout/vProcess5"/>
    <dgm:cxn modelId="{8EF8A8A3-3330-4DB3-AC93-67A137C3DDFA}" srcId="{7809C737-FF31-40EC-BF26-2058FEC7151B}" destId="{CB0750C1-86C2-4E34-8919-71A3F43DE5FA}" srcOrd="3" destOrd="0" parTransId="{CCB7E6AD-4297-4D0C-B550-08B726798666}" sibTransId="{E906ABB4-5DBA-405E-A0FE-B4B025F18ED2}"/>
    <dgm:cxn modelId="{F6D638B2-BDD4-4D9E-926F-06BFBF0CBE8B}" srcId="{7809C737-FF31-40EC-BF26-2058FEC7151B}" destId="{FBE6F50A-DE63-4354-A328-7178E61AF715}" srcOrd="2" destOrd="0" parTransId="{D425A0F4-0C52-4A11-8D76-1521B5395670}" sibTransId="{F7159361-C61D-4408-BB63-6410B05F3AF5}"/>
    <dgm:cxn modelId="{A32C5E38-48F5-4030-BBD0-8B8B4E44040C}" srcId="{7809C737-FF31-40EC-BF26-2058FEC7151B}" destId="{026547C7-D999-4386-ACBF-0D2ED6FE3D26}" srcOrd="0" destOrd="0" parTransId="{FACD1910-7FB2-4354-81A4-0B82D899285E}" sibTransId="{F2282B81-A6EB-4446-A45A-CA3CC0D015E9}"/>
    <dgm:cxn modelId="{E795898D-4984-47E2-8685-58E6F7B31F85}" type="presOf" srcId="{E8FA1866-8A4E-482D-9258-0911D5B7A9CD}" destId="{C65AFD41-58E0-4529-9E39-1576D836A500}" srcOrd="0" destOrd="0" presId="urn:microsoft.com/office/officeart/2005/8/layout/vProcess5"/>
    <dgm:cxn modelId="{914E5CF9-3B81-4B5D-BB37-6BFBED4F906E}" type="presOf" srcId="{F2282B81-A6EB-4446-A45A-CA3CC0D015E9}" destId="{2B91F773-2864-41B9-A681-5D1FA566261C}" srcOrd="0" destOrd="0" presId="urn:microsoft.com/office/officeart/2005/8/layout/vProcess5"/>
    <dgm:cxn modelId="{02DBDAAD-F37E-437F-A534-424A8593DBF3}" type="presOf" srcId="{026547C7-D999-4386-ACBF-0D2ED6FE3D26}" destId="{C2A773EE-45A0-445C-A1D6-BBC0305E0F22}" srcOrd="0" destOrd="0" presId="urn:microsoft.com/office/officeart/2005/8/layout/vProcess5"/>
    <dgm:cxn modelId="{111803AB-FBA6-4F29-B34C-2A9E0D854A1B}" type="presOf" srcId="{FBE6F50A-DE63-4354-A328-7178E61AF715}" destId="{B9547338-3068-49B0-ABBE-B63DB1ECFAEA}" srcOrd="1" destOrd="0" presId="urn:microsoft.com/office/officeart/2005/8/layout/vProcess5"/>
    <dgm:cxn modelId="{44ECC172-B01C-4865-847E-7EED9A26C95E}" type="presOf" srcId="{026547C7-D999-4386-ACBF-0D2ED6FE3D26}" destId="{81EBF7F7-16D2-453B-BA66-20318D77D0B8}" srcOrd="1" destOrd="0" presId="urn:microsoft.com/office/officeart/2005/8/layout/vProcess5"/>
    <dgm:cxn modelId="{5FF4A153-A6B0-4AC0-83EF-A26DEE440BDE}" type="presParOf" srcId="{5F0497E1-BB06-469D-9108-28B13913EA84}" destId="{BA13948E-EBEA-4150-BC00-4A2EC93F646A}" srcOrd="0" destOrd="0" presId="urn:microsoft.com/office/officeart/2005/8/layout/vProcess5"/>
    <dgm:cxn modelId="{8DE0EF11-B1D5-46D0-8496-572D0DA7064D}" type="presParOf" srcId="{5F0497E1-BB06-469D-9108-28B13913EA84}" destId="{C2A773EE-45A0-445C-A1D6-BBC0305E0F22}" srcOrd="1" destOrd="0" presId="urn:microsoft.com/office/officeart/2005/8/layout/vProcess5"/>
    <dgm:cxn modelId="{0B86BBD5-3E80-49E6-9A82-93CFFD7C5DD7}" type="presParOf" srcId="{5F0497E1-BB06-469D-9108-28B13913EA84}" destId="{5D567C32-2927-4F56-849F-3895B1284348}" srcOrd="2" destOrd="0" presId="urn:microsoft.com/office/officeart/2005/8/layout/vProcess5"/>
    <dgm:cxn modelId="{D391EE32-2B6B-4B9D-9326-13DCFB37CB4E}" type="presParOf" srcId="{5F0497E1-BB06-469D-9108-28B13913EA84}" destId="{4AC9E227-DB23-408C-B140-CAA89241DC6D}" srcOrd="3" destOrd="0" presId="urn:microsoft.com/office/officeart/2005/8/layout/vProcess5"/>
    <dgm:cxn modelId="{3320F1F3-F956-40A2-9D38-0B6ABA0EAFD8}" type="presParOf" srcId="{5F0497E1-BB06-469D-9108-28B13913EA84}" destId="{8598720D-7144-4EF5-BA4B-4A2315F88FED}" srcOrd="4" destOrd="0" presId="urn:microsoft.com/office/officeart/2005/8/layout/vProcess5"/>
    <dgm:cxn modelId="{41249561-BDC9-46A5-A427-E77B4684295E}" type="presParOf" srcId="{5F0497E1-BB06-469D-9108-28B13913EA84}" destId="{2B91F773-2864-41B9-A681-5D1FA566261C}" srcOrd="5" destOrd="0" presId="urn:microsoft.com/office/officeart/2005/8/layout/vProcess5"/>
    <dgm:cxn modelId="{C19003A4-21CB-4C99-9870-F1C893245AD6}" type="presParOf" srcId="{5F0497E1-BB06-469D-9108-28B13913EA84}" destId="{C65AFD41-58E0-4529-9E39-1576D836A500}" srcOrd="6" destOrd="0" presId="urn:microsoft.com/office/officeart/2005/8/layout/vProcess5"/>
    <dgm:cxn modelId="{0751DDDC-8B7D-4C26-9423-10F1DA7D182E}" type="presParOf" srcId="{5F0497E1-BB06-469D-9108-28B13913EA84}" destId="{89795D89-1ACE-4BDD-BB0A-FDCACC8152AA}" srcOrd="7" destOrd="0" presId="urn:microsoft.com/office/officeart/2005/8/layout/vProcess5"/>
    <dgm:cxn modelId="{7661F48C-9F42-45E5-8FC6-DA73FF8F3779}" type="presParOf" srcId="{5F0497E1-BB06-469D-9108-28B13913EA84}" destId="{81EBF7F7-16D2-453B-BA66-20318D77D0B8}" srcOrd="8" destOrd="0" presId="urn:microsoft.com/office/officeart/2005/8/layout/vProcess5"/>
    <dgm:cxn modelId="{65A53E6F-4154-42AD-8FBC-648B3D284365}" type="presParOf" srcId="{5F0497E1-BB06-469D-9108-28B13913EA84}" destId="{9E42148B-411A-4A6C-AAAD-D23497683A99}" srcOrd="9" destOrd="0" presId="urn:microsoft.com/office/officeart/2005/8/layout/vProcess5"/>
    <dgm:cxn modelId="{A5300082-D627-4E07-B9C7-CA677199CA02}" type="presParOf" srcId="{5F0497E1-BB06-469D-9108-28B13913EA84}" destId="{B9547338-3068-49B0-ABBE-B63DB1ECFAEA}" srcOrd="10" destOrd="0" presId="urn:microsoft.com/office/officeart/2005/8/layout/vProcess5"/>
    <dgm:cxn modelId="{6993D39F-1142-481E-ABEC-8F5654D35CDB}" type="presParOf" srcId="{5F0497E1-BB06-469D-9108-28B13913EA84}" destId="{0AF9702D-0C06-4604-819F-84D2FAC09AF7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B689B32-7B59-4A98-B543-F86156EB5170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81D9ED57-9CD3-4270-B199-9BEEDECDEBE0}">
      <dgm:prSet phldrT="[Text]" custT="1"/>
      <dgm:spPr/>
      <dgm:t>
        <a:bodyPr vert="vert"/>
        <a:lstStyle/>
        <a:p>
          <a:r>
            <a:rPr lang="en-US" sz="3200" dirty="0" smtClean="0"/>
            <a:t>Building Blocks of Lean SCM</a:t>
          </a:r>
          <a:endParaRPr lang="en-IN" sz="3200" dirty="0"/>
        </a:p>
      </dgm:t>
    </dgm:pt>
    <dgm:pt modelId="{42518FE7-BF36-4CD6-90A6-415FE2400F85}" type="parTrans" cxnId="{39771FB9-920F-436A-8BEC-4328F5536070}">
      <dgm:prSet/>
      <dgm:spPr/>
      <dgm:t>
        <a:bodyPr/>
        <a:lstStyle/>
        <a:p>
          <a:endParaRPr lang="en-IN" sz="1800"/>
        </a:p>
      </dgm:t>
    </dgm:pt>
    <dgm:pt modelId="{2291B565-E865-4C41-B100-04FF6D4AC589}" type="sibTrans" cxnId="{39771FB9-920F-436A-8BEC-4328F5536070}">
      <dgm:prSet/>
      <dgm:spPr/>
      <dgm:t>
        <a:bodyPr/>
        <a:lstStyle/>
        <a:p>
          <a:endParaRPr lang="en-IN" sz="1800"/>
        </a:p>
      </dgm:t>
    </dgm:pt>
    <dgm:pt modelId="{C34B5367-6E4B-4433-A31D-9337D562BE87}">
      <dgm:prSet phldrT="[Text]" custT="1"/>
      <dgm:spPr/>
      <dgm:t>
        <a:bodyPr/>
        <a:lstStyle/>
        <a:p>
          <a:r>
            <a:rPr lang="en-US" sz="2400" b="0" dirty="0" smtClean="0"/>
            <a:t>Product Design</a:t>
          </a:r>
          <a:endParaRPr lang="en-IN" sz="2400" dirty="0"/>
        </a:p>
      </dgm:t>
    </dgm:pt>
    <dgm:pt modelId="{00093992-E887-4027-8FB5-17F4DF090C79}" type="parTrans" cxnId="{8714CBFE-C0FE-4843-AE57-E119E15EC6E8}">
      <dgm:prSet custT="1"/>
      <dgm:spPr/>
      <dgm:t>
        <a:bodyPr/>
        <a:lstStyle/>
        <a:p>
          <a:endParaRPr lang="en-IN" sz="700"/>
        </a:p>
      </dgm:t>
    </dgm:pt>
    <dgm:pt modelId="{371941FC-5EE7-4C80-AE2A-A6F1529ECFA3}" type="sibTrans" cxnId="{8714CBFE-C0FE-4843-AE57-E119E15EC6E8}">
      <dgm:prSet/>
      <dgm:spPr/>
      <dgm:t>
        <a:bodyPr/>
        <a:lstStyle/>
        <a:p>
          <a:endParaRPr lang="en-IN" sz="1800"/>
        </a:p>
      </dgm:t>
    </dgm:pt>
    <dgm:pt modelId="{E0F10CB4-E540-4E8F-8CDC-B608F2CF5804}">
      <dgm:prSet phldrT="[Text]" custT="1"/>
      <dgm:spPr/>
      <dgm:t>
        <a:bodyPr/>
        <a:lstStyle/>
        <a:p>
          <a:r>
            <a:rPr lang="en-US" sz="2400" b="0" dirty="0" smtClean="0"/>
            <a:t>Process Design</a:t>
          </a:r>
          <a:endParaRPr lang="en-IN" sz="2400" dirty="0"/>
        </a:p>
      </dgm:t>
    </dgm:pt>
    <dgm:pt modelId="{488CE939-6C3A-4E6D-A90B-267355A268AB}" type="parTrans" cxnId="{1B713DF3-2FD4-49C5-BC7E-209512BB1423}">
      <dgm:prSet custT="1"/>
      <dgm:spPr/>
      <dgm:t>
        <a:bodyPr/>
        <a:lstStyle/>
        <a:p>
          <a:endParaRPr lang="en-IN" sz="500"/>
        </a:p>
      </dgm:t>
    </dgm:pt>
    <dgm:pt modelId="{68CF320B-2DAC-45B2-BE34-2EB6D2DDB9A7}" type="sibTrans" cxnId="{1B713DF3-2FD4-49C5-BC7E-209512BB1423}">
      <dgm:prSet/>
      <dgm:spPr/>
      <dgm:t>
        <a:bodyPr/>
        <a:lstStyle/>
        <a:p>
          <a:endParaRPr lang="en-IN" sz="1800"/>
        </a:p>
      </dgm:t>
    </dgm:pt>
    <dgm:pt modelId="{7DEAC65D-83DE-48CF-A4E8-9C9461B6E3A3}">
      <dgm:prSet phldrT="[Text]" custT="1"/>
      <dgm:spPr/>
      <dgm:t>
        <a:bodyPr/>
        <a:lstStyle/>
        <a:p>
          <a:r>
            <a:rPr lang="en-US" sz="2400" b="0" dirty="0" smtClean="0"/>
            <a:t>Personnel/organizational elements</a:t>
          </a:r>
          <a:endParaRPr lang="en-IN" sz="2400" dirty="0"/>
        </a:p>
      </dgm:t>
    </dgm:pt>
    <dgm:pt modelId="{FAE983B7-6147-4D30-83A6-FD2FB390313A}" type="parTrans" cxnId="{B3549957-A9E4-4E13-90D0-EA6C34C5B836}">
      <dgm:prSet custT="1"/>
      <dgm:spPr/>
      <dgm:t>
        <a:bodyPr/>
        <a:lstStyle/>
        <a:p>
          <a:endParaRPr lang="en-IN" sz="500"/>
        </a:p>
      </dgm:t>
    </dgm:pt>
    <dgm:pt modelId="{F96EAE59-C4B0-4A30-8230-DC92B12EFF6D}" type="sibTrans" cxnId="{B3549957-A9E4-4E13-90D0-EA6C34C5B836}">
      <dgm:prSet/>
      <dgm:spPr/>
      <dgm:t>
        <a:bodyPr/>
        <a:lstStyle/>
        <a:p>
          <a:endParaRPr lang="en-IN" sz="1800"/>
        </a:p>
      </dgm:t>
    </dgm:pt>
    <dgm:pt modelId="{74563095-C366-4758-AF54-AB75B8C18C78}">
      <dgm:prSet phldrT="[Text]" custT="1"/>
      <dgm:spPr/>
      <dgm:t>
        <a:bodyPr/>
        <a:lstStyle/>
        <a:p>
          <a:r>
            <a:rPr lang="en-US" sz="2400" b="0" dirty="0" smtClean="0"/>
            <a:t>Manufacturing Planning and Control( MPC )</a:t>
          </a:r>
          <a:endParaRPr lang="en-IN" sz="2400" dirty="0"/>
        </a:p>
      </dgm:t>
    </dgm:pt>
    <dgm:pt modelId="{72BD94C7-2702-4151-8D04-7C39BC19C22C}" type="parTrans" cxnId="{D277A794-0BCD-4910-A285-EEB577AA53F7}">
      <dgm:prSet custT="1"/>
      <dgm:spPr/>
      <dgm:t>
        <a:bodyPr/>
        <a:lstStyle/>
        <a:p>
          <a:endParaRPr lang="en-IN" sz="700"/>
        </a:p>
      </dgm:t>
    </dgm:pt>
    <dgm:pt modelId="{AC8E0D89-EA48-4A1C-AE9A-867C9D7DDAAD}" type="sibTrans" cxnId="{D277A794-0BCD-4910-A285-EEB577AA53F7}">
      <dgm:prSet/>
      <dgm:spPr/>
      <dgm:t>
        <a:bodyPr/>
        <a:lstStyle/>
        <a:p>
          <a:endParaRPr lang="en-IN" sz="1800"/>
        </a:p>
      </dgm:t>
    </dgm:pt>
    <dgm:pt modelId="{CE7732B1-BCE8-4AF4-94BF-49486C2976ED}" type="pres">
      <dgm:prSet presAssocID="{BB689B32-7B59-4A98-B543-F86156EB517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9999D934-EA68-4637-BDC7-C0F048BEA7A1}" type="pres">
      <dgm:prSet presAssocID="{81D9ED57-9CD3-4270-B199-9BEEDECDEBE0}" presName="root1" presStyleCnt="0"/>
      <dgm:spPr/>
    </dgm:pt>
    <dgm:pt modelId="{601402A9-366F-4815-8256-92785E9F132D}" type="pres">
      <dgm:prSet presAssocID="{81D9ED57-9CD3-4270-B199-9BEEDECDEBE0}" presName="LevelOneTextNode" presStyleLbl="node0" presStyleIdx="0" presStyleCnt="1" custScaleX="16185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CCE6AC65-876C-439E-9486-7A28D49987F9}" type="pres">
      <dgm:prSet presAssocID="{81D9ED57-9CD3-4270-B199-9BEEDECDEBE0}" presName="level2hierChild" presStyleCnt="0"/>
      <dgm:spPr/>
    </dgm:pt>
    <dgm:pt modelId="{000DB6C8-4736-4C63-B923-2EB1C4FD6875}" type="pres">
      <dgm:prSet presAssocID="{00093992-E887-4027-8FB5-17F4DF090C79}" presName="conn2-1" presStyleLbl="parChTrans1D2" presStyleIdx="0" presStyleCnt="4"/>
      <dgm:spPr/>
      <dgm:t>
        <a:bodyPr/>
        <a:lstStyle/>
        <a:p>
          <a:endParaRPr lang="en-IN"/>
        </a:p>
      </dgm:t>
    </dgm:pt>
    <dgm:pt modelId="{F8826525-89E4-4D44-A76D-10B5450FD065}" type="pres">
      <dgm:prSet presAssocID="{00093992-E887-4027-8FB5-17F4DF090C79}" presName="connTx" presStyleLbl="parChTrans1D2" presStyleIdx="0" presStyleCnt="4"/>
      <dgm:spPr/>
      <dgm:t>
        <a:bodyPr/>
        <a:lstStyle/>
        <a:p>
          <a:endParaRPr lang="en-IN"/>
        </a:p>
      </dgm:t>
    </dgm:pt>
    <dgm:pt modelId="{D39726BB-F5C1-45B8-A64B-7F6EE59A242E}" type="pres">
      <dgm:prSet presAssocID="{C34B5367-6E4B-4433-A31D-9337D562BE87}" presName="root2" presStyleCnt="0"/>
      <dgm:spPr/>
    </dgm:pt>
    <dgm:pt modelId="{76E47641-312E-4F80-88C4-743C7F642F0F}" type="pres">
      <dgm:prSet presAssocID="{C34B5367-6E4B-4433-A31D-9337D562BE87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FBB319A7-0A62-495F-A96B-AAD42D5F84DA}" type="pres">
      <dgm:prSet presAssocID="{C34B5367-6E4B-4433-A31D-9337D562BE87}" presName="level3hierChild" presStyleCnt="0"/>
      <dgm:spPr/>
    </dgm:pt>
    <dgm:pt modelId="{A1FA04AE-2FA5-4BCF-AB7E-F228FC8E5CC0}" type="pres">
      <dgm:prSet presAssocID="{488CE939-6C3A-4E6D-A90B-267355A268AB}" presName="conn2-1" presStyleLbl="parChTrans1D2" presStyleIdx="1" presStyleCnt="4"/>
      <dgm:spPr/>
      <dgm:t>
        <a:bodyPr/>
        <a:lstStyle/>
        <a:p>
          <a:endParaRPr lang="en-IN"/>
        </a:p>
      </dgm:t>
    </dgm:pt>
    <dgm:pt modelId="{1C9CE08F-AAC3-4C99-9ED7-F6603A1C971C}" type="pres">
      <dgm:prSet presAssocID="{488CE939-6C3A-4E6D-A90B-267355A268AB}" presName="connTx" presStyleLbl="parChTrans1D2" presStyleIdx="1" presStyleCnt="4"/>
      <dgm:spPr/>
      <dgm:t>
        <a:bodyPr/>
        <a:lstStyle/>
        <a:p>
          <a:endParaRPr lang="en-IN"/>
        </a:p>
      </dgm:t>
    </dgm:pt>
    <dgm:pt modelId="{246A1EDD-7AC8-4BF2-B077-EFD8444FD406}" type="pres">
      <dgm:prSet presAssocID="{E0F10CB4-E540-4E8F-8CDC-B608F2CF5804}" presName="root2" presStyleCnt="0"/>
      <dgm:spPr/>
    </dgm:pt>
    <dgm:pt modelId="{872EF7E9-3F59-4480-95B6-D1C2CA84BCE4}" type="pres">
      <dgm:prSet presAssocID="{E0F10CB4-E540-4E8F-8CDC-B608F2CF5804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45CC97E6-13B0-409D-9F75-C188B412380C}" type="pres">
      <dgm:prSet presAssocID="{E0F10CB4-E540-4E8F-8CDC-B608F2CF5804}" presName="level3hierChild" presStyleCnt="0"/>
      <dgm:spPr/>
    </dgm:pt>
    <dgm:pt modelId="{87EE23BE-C82D-467D-B068-5F6BDBFDE8F5}" type="pres">
      <dgm:prSet presAssocID="{FAE983B7-6147-4D30-83A6-FD2FB390313A}" presName="conn2-1" presStyleLbl="parChTrans1D2" presStyleIdx="2" presStyleCnt="4"/>
      <dgm:spPr/>
      <dgm:t>
        <a:bodyPr/>
        <a:lstStyle/>
        <a:p>
          <a:endParaRPr lang="en-IN"/>
        </a:p>
      </dgm:t>
    </dgm:pt>
    <dgm:pt modelId="{5486DD85-E84B-4AE0-A90E-3461E3EB5D69}" type="pres">
      <dgm:prSet presAssocID="{FAE983B7-6147-4D30-83A6-FD2FB390313A}" presName="connTx" presStyleLbl="parChTrans1D2" presStyleIdx="2" presStyleCnt="4"/>
      <dgm:spPr/>
      <dgm:t>
        <a:bodyPr/>
        <a:lstStyle/>
        <a:p>
          <a:endParaRPr lang="en-IN"/>
        </a:p>
      </dgm:t>
    </dgm:pt>
    <dgm:pt modelId="{8BD52808-567E-4743-A375-97E41086F073}" type="pres">
      <dgm:prSet presAssocID="{7DEAC65D-83DE-48CF-A4E8-9C9461B6E3A3}" presName="root2" presStyleCnt="0"/>
      <dgm:spPr/>
    </dgm:pt>
    <dgm:pt modelId="{349DF989-5740-4DE7-849B-186726AADB74}" type="pres">
      <dgm:prSet presAssocID="{7DEAC65D-83DE-48CF-A4E8-9C9461B6E3A3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82651783-C984-4849-B027-26D075BF0A6F}" type="pres">
      <dgm:prSet presAssocID="{7DEAC65D-83DE-48CF-A4E8-9C9461B6E3A3}" presName="level3hierChild" presStyleCnt="0"/>
      <dgm:spPr/>
    </dgm:pt>
    <dgm:pt modelId="{3277A2F0-FC11-4746-A227-BA5AF7820254}" type="pres">
      <dgm:prSet presAssocID="{72BD94C7-2702-4151-8D04-7C39BC19C22C}" presName="conn2-1" presStyleLbl="parChTrans1D2" presStyleIdx="3" presStyleCnt="4"/>
      <dgm:spPr/>
      <dgm:t>
        <a:bodyPr/>
        <a:lstStyle/>
        <a:p>
          <a:endParaRPr lang="en-IN"/>
        </a:p>
      </dgm:t>
    </dgm:pt>
    <dgm:pt modelId="{7EDCA3AF-3D3B-44E3-82B0-744ECCB41520}" type="pres">
      <dgm:prSet presAssocID="{72BD94C7-2702-4151-8D04-7C39BC19C22C}" presName="connTx" presStyleLbl="parChTrans1D2" presStyleIdx="3" presStyleCnt="4"/>
      <dgm:spPr/>
      <dgm:t>
        <a:bodyPr/>
        <a:lstStyle/>
        <a:p>
          <a:endParaRPr lang="en-IN"/>
        </a:p>
      </dgm:t>
    </dgm:pt>
    <dgm:pt modelId="{FF5EAC1F-2473-4C85-A70C-577D47F434A5}" type="pres">
      <dgm:prSet presAssocID="{74563095-C366-4758-AF54-AB75B8C18C78}" presName="root2" presStyleCnt="0"/>
      <dgm:spPr/>
    </dgm:pt>
    <dgm:pt modelId="{5CA0604B-5EB4-49A9-896A-67A7BEBF8111}" type="pres">
      <dgm:prSet presAssocID="{74563095-C366-4758-AF54-AB75B8C18C78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D4AC774A-3BB0-4D8F-9007-920DC477DA43}" type="pres">
      <dgm:prSet presAssocID="{74563095-C366-4758-AF54-AB75B8C18C78}" presName="level3hierChild" presStyleCnt="0"/>
      <dgm:spPr/>
    </dgm:pt>
  </dgm:ptLst>
  <dgm:cxnLst>
    <dgm:cxn modelId="{1F18BA5E-363F-42E8-8A8F-39A218F5279C}" type="presOf" srcId="{74563095-C366-4758-AF54-AB75B8C18C78}" destId="{5CA0604B-5EB4-49A9-896A-67A7BEBF8111}" srcOrd="0" destOrd="0" presId="urn:microsoft.com/office/officeart/2008/layout/HorizontalMultiLevelHierarchy"/>
    <dgm:cxn modelId="{C4CF970C-C733-4BD6-B2BB-AAB067257140}" type="presOf" srcId="{FAE983B7-6147-4D30-83A6-FD2FB390313A}" destId="{5486DD85-E84B-4AE0-A90E-3461E3EB5D69}" srcOrd="1" destOrd="0" presId="urn:microsoft.com/office/officeart/2008/layout/HorizontalMultiLevelHierarchy"/>
    <dgm:cxn modelId="{6C1D7959-FB99-4A3E-8316-B454C26E99FD}" type="presOf" srcId="{72BD94C7-2702-4151-8D04-7C39BC19C22C}" destId="{7EDCA3AF-3D3B-44E3-82B0-744ECCB41520}" srcOrd="1" destOrd="0" presId="urn:microsoft.com/office/officeart/2008/layout/HorizontalMultiLevelHierarchy"/>
    <dgm:cxn modelId="{8DB81D72-6C7A-411B-BD47-81B61B4A35F8}" type="presOf" srcId="{81D9ED57-9CD3-4270-B199-9BEEDECDEBE0}" destId="{601402A9-366F-4815-8256-92785E9F132D}" srcOrd="0" destOrd="0" presId="urn:microsoft.com/office/officeart/2008/layout/HorizontalMultiLevelHierarchy"/>
    <dgm:cxn modelId="{8714CBFE-C0FE-4843-AE57-E119E15EC6E8}" srcId="{81D9ED57-9CD3-4270-B199-9BEEDECDEBE0}" destId="{C34B5367-6E4B-4433-A31D-9337D562BE87}" srcOrd="0" destOrd="0" parTransId="{00093992-E887-4027-8FB5-17F4DF090C79}" sibTransId="{371941FC-5EE7-4C80-AE2A-A6F1529ECFA3}"/>
    <dgm:cxn modelId="{1B713DF3-2FD4-49C5-BC7E-209512BB1423}" srcId="{81D9ED57-9CD3-4270-B199-9BEEDECDEBE0}" destId="{E0F10CB4-E540-4E8F-8CDC-B608F2CF5804}" srcOrd="1" destOrd="0" parTransId="{488CE939-6C3A-4E6D-A90B-267355A268AB}" sibTransId="{68CF320B-2DAC-45B2-BE34-2EB6D2DDB9A7}"/>
    <dgm:cxn modelId="{928ACB04-F3E4-41BF-B72D-B2583E7F7AE5}" type="presOf" srcId="{7DEAC65D-83DE-48CF-A4E8-9C9461B6E3A3}" destId="{349DF989-5740-4DE7-849B-186726AADB74}" srcOrd="0" destOrd="0" presId="urn:microsoft.com/office/officeart/2008/layout/HorizontalMultiLevelHierarchy"/>
    <dgm:cxn modelId="{39771FB9-920F-436A-8BEC-4328F5536070}" srcId="{BB689B32-7B59-4A98-B543-F86156EB5170}" destId="{81D9ED57-9CD3-4270-B199-9BEEDECDEBE0}" srcOrd="0" destOrd="0" parTransId="{42518FE7-BF36-4CD6-90A6-415FE2400F85}" sibTransId="{2291B565-E865-4C41-B100-04FF6D4AC589}"/>
    <dgm:cxn modelId="{B4FB9EA8-EECC-4E0B-8035-45555E80B7CA}" type="presOf" srcId="{72BD94C7-2702-4151-8D04-7C39BC19C22C}" destId="{3277A2F0-FC11-4746-A227-BA5AF7820254}" srcOrd="0" destOrd="0" presId="urn:microsoft.com/office/officeart/2008/layout/HorizontalMultiLevelHierarchy"/>
    <dgm:cxn modelId="{B3549957-A9E4-4E13-90D0-EA6C34C5B836}" srcId="{81D9ED57-9CD3-4270-B199-9BEEDECDEBE0}" destId="{7DEAC65D-83DE-48CF-A4E8-9C9461B6E3A3}" srcOrd="2" destOrd="0" parTransId="{FAE983B7-6147-4D30-83A6-FD2FB390313A}" sibTransId="{F96EAE59-C4B0-4A30-8230-DC92B12EFF6D}"/>
    <dgm:cxn modelId="{70C8F101-F4DE-4490-919C-DF40DCAA733D}" type="presOf" srcId="{488CE939-6C3A-4E6D-A90B-267355A268AB}" destId="{A1FA04AE-2FA5-4BCF-AB7E-F228FC8E5CC0}" srcOrd="0" destOrd="0" presId="urn:microsoft.com/office/officeart/2008/layout/HorizontalMultiLevelHierarchy"/>
    <dgm:cxn modelId="{A73EEA77-E208-40DE-962B-FD4EF3BFC4C0}" type="presOf" srcId="{FAE983B7-6147-4D30-83A6-FD2FB390313A}" destId="{87EE23BE-C82D-467D-B068-5F6BDBFDE8F5}" srcOrd="0" destOrd="0" presId="urn:microsoft.com/office/officeart/2008/layout/HorizontalMultiLevelHierarchy"/>
    <dgm:cxn modelId="{B21839B2-B0F0-4F65-906C-8B6D5E0CA603}" type="presOf" srcId="{E0F10CB4-E540-4E8F-8CDC-B608F2CF5804}" destId="{872EF7E9-3F59-4480-95B6-D1C2CA84BCE4}" srcOrd="0" destOrd="0" presId="urn:microsoft.com/office/officeart/2008/layout/HorizontalMultiLevelHierarchy"/>
    <dgm:cxn modelId="{D44A0BF5-2FBC-4994-83DD-CBBC3837C419}" type="presOf" srcId="{C34B5367-6E4B-4433-A31D-9337D562BE87}" destId="{76E47641-312E-4F80-88C4-743C7F642F0F}" srcOrd="0" destOrd="0" presId="urn:microsoft.com/office/officeart/2008/layout/HorizontalMultiLevelHierarchy"/>
    <dgm:cxn modelId="{D277A794-0BCD-4910-A285-EEB577AA53F7}" srcId="{81D9ED57-9CD3-4270-B199-9BEEDECDEBE0}" destId="{74563095-C366-4758-AF54-AB75B8C18C78}" srcOrd="3" destOrd="0" parTransId="{72BD94C7-2702-4151-8D04-7C39BC19C22C}" sibTransId="{AC8E0D89-EA48-4A1C-AE9A-867C9D7DDAAD}"/>
    <dgm:cxn modelId="{CF3F5D75-0F3C-4713-934C-7AD8180C9AEB}" type="presOf" srcId="{BB689B32-7B59-4A98-B543-F86156EB5170}" destId="{CE7732B1-BCE8-4AF4-94BF-49486C2976ED}" srcOrd="0" destOrd="0" presId="urn:microsoft.com/office/officeart/2008/layout/HorizontalMultiLevelHierarchy"/>
    <dgm:cxn modelId="{1F7F01F9-BBDB-4E5B-8343-D5131BE76B57}" type="presOf" srcId="{00093992-E887-4027-8FB5-17F4DF090C79}" destId="{000DB6C8-4736-4C63-B923-2EB1C4FD6875}" srcOrd="0" destOrd="0" presId="urn:microsoft.com/office/officeart/2008/layout/HorizontalMultiLevelHierarchy"/>
    <dgm:cxn modelId="{A92D2F0A-62CB-4D23-9E12-C5C97DC21FC3}" type="presOf" srcId="{00093992-E887-4027-8FB5-17F4DF090C79}" destId="{F8826525-89E4-4D44-A76D-10B5450FD065}" srcOrd="1" destOrd="0" presId="urn:microsoft.com/office/officeart/2008/layout/HorizontalMultiLevelHierarchy"/>
    <dgm:cxn modelId="{E33A1D5C-5B62-4C99-80A3-F336AF282380}" type="presOf" srcId="{488CE939-6C3A-4E6D-A90B-267355A268AB}" destId="{1C9CE08F-AAC3-4C99-9ED7-F6603A1C971C}" srcOrd="1" destOrd="0" presId="urn:microsoft.com/office/officeart/2008/layout/HorizontalMultiLevelHierarchy"/>
    <dgm:cxn modelId="{DC62EAEE-57E2-41E4-9A7D-548265C05F92}" type="presParOf" srcId="{CE7732B1-BCE8-4AF4-94BF-49486C2976ED}" destId="{9999D934-EA68-4637-BDC7-C0F048BEA7A1}" srcOrd="0" destOrd="0" presId="urn:microsoft.com/office/officeart/2008/layout/HorizontalMultiLevelHierarchy"/>
    <dgm:cxn modelId="{EA6393F7-1C18-436A-A23F-B93897082756}" type="presParOf" srcId="{9999D934-EA68-4637-BDC7-C0F048BEA7A1}" destId="{601402A9-366F-4815-8256-92785E9F132D}" srcOrd="0" destOrd="0" presId="urn:microsoft.com/office/officeart/2008/layout/HorizontalMultiLevelHierarchy"/>
    <dgm:cxn modelId="{2409FEB5-A9F3-4A68-AFD1-78EFF9175B3D}" type="presParOf" srcId="{9999D934-EA68-4637-BDC7-C0F048BEA7A1}" destId="{CCE6AC65-876C-439E-9486-7A28D49987F9}" srcOrd="1" destOrd="0" presId="urn:microsoft.com/office/officeart/2008/layout/HorizontalMultiLevelHierarchy"/>
    <dgm:cxn modelId="{971E5B6F-70F0-4215-A399-878211AF518B}" type="presParOf" srcId="{CCE6AC65-876C-439E-9486-7A28D49987F9}" destId="{000DB6C8-4736-4C63-B923-2EB1C4FD6875}" srcOrd="0" destOrd="0" presId="urn:microsoft.com/office/officeart/2008/layout/HorizontalMultiLevelHierarchy"/>
    <dgm:cxn modelId="{A1A7088B-6838-4489-9F97-1CC272C85F13}" type="presParOf" srcId="{000DB6C8-4736-4C63-B923-2EB1C4FD6875}" destId="{F8826525-89E4-4D44-A76D-10B5450FD065}" srcOrd="0" destOrd="0" presId="urn:microsoft.com/office/officeart/2008/layout/HorizontalMultiLevelHierarchy"/>
    <dgm:cxn modelId="{9DFCEC65-8EF7-449F-BAD9-367E59974DB5}" type="presParOf" srcId="{CCE6AC65-876C-439E-9486-7A28D49987F9}" destId="{D39726BB-F5C1-45B8-A64B-7F6EE59A242E}" srcOrd="1" destOrd="0" presId="urn:microsoft.com/office/officeart/2008/layout/HorizontalMultiLevelHierarchy"/>
    <dgm:cxn modelId="{FC48C71C-64AF-44CE-9223-21D5614ABCE5}" type="presParOf" srcId="{D39726BB-F5C1-45B8-A64B-7F6EE59A242E}" destId="{76E47641-312E-4F80-88C4-743C7F642F0F}" srcOrd="0" destOrd="0" presId="urn:microsoft.com/office/officeart/2008/layout/HorizontalMultiLevelHierarchy"/>
    <dgm:cxn modelId="{FD47B943-8B75-46E9-9A94-02DC1DB8B4E3}" type="presParOf" srcId="{D39726BB-F5C1-45B8-A64B-7F6EE59A242E}" destId="{FBB319A7-0A62-495F-A96B-AAD42D5F84DA}" srcOrd="1" destOrd="0" presId="urn:microsoft.com/office/officeart/2008/layout/HorizontalMultiLevelHierarchy"/>
    <dgm:cxn modelId="{A90D844C-D0EA-43C2-B621-A51ADFFB07F2}" type="presParOf" srcId="{CCE6AC65-876C-439E-9486-7A28D49987F9}" destId="{A1FA04AE-2FA5-4BCF-AB7E-F228FC8E5CC0}" srcOrd="2" destOrd="0" presId="urn:microsoft.com/office/officeart/2008/layout/HorizontalMultiLevelHierarchy"/>
    <dgm:cxn modelId="{563F3B36-20C0-4CB9-A009-F8615F78E962}" type="presParOf" srcId="{A1FA04AE-2FA5-4BCF-AB7E-F228FC8E5CC0}" destId="{1C9CE08F-AAC3-4C99-9ED7-F6603A1C971C}" srcOrd="0" destOrd="0" presId="urn:microsoft.com/office/officeart/2008/layout/HorizontalMultiLevelHierarchy"/>
    <dgm:cxn modelId="{55F02521-F85E-4B9E-A840-3F9C6207B692}" type="presParOf" srcId="{CCE6AC65-876C-439E-9486-7A28D49987F9}" destId="{246A1EDD-7AC8-4BF2-B077-EFD8444FD406}" srcOrd="3" destOrd="0" presId="urn:microsoft.com/office/officeart/2008/layout/HorizontalMultiLevelHierarchy"/>
    <dgm:cxn modelId="{36FC4915-09A0-46EA-AE8A-4AE420227563}" type="presParOf" srcId="{246A1EDD-7AC8-4BF2-B077-EFD8444FD406}" destId="{872EF7E9-3F59-4480-95B6-D1C2CA84BCE4}" srcOrd="0" destOrd="0" presId="urn:microsoft.com/office/officeart/2008/layout/HorizontalMultiLevelHierarchy"/>
    <dgm:cxn modelId="{7ADC71F8-D1C0-4E79-8A6C-1B2382B2A5A6}" type="presParOf" srcId="{246A1EDD-7AC8-4BF2-B077-EFD8444FD406}" destId="{45CC97E6-13B0-409D-9F75-C188B412380C}" srcOrd="1" destOrd="0" presId="urn:microsoft.com/office/officeart/2008/layout/HorizontalMultiLevelHierarchy"/>
    <dgm:cxn modelId="{1BD4BE86-319A-420C-9A65-B0A8E010D0BA}" type="presParOf" srcId="{CCE6AC65-876C-439E-9486-7A28D49987F9}" destId="{87EE23BE-C82D-467D-B068-5F6BDBFDE8F5}" srcOrd="4" destOrd="0" presId="urn:microsoft.com/office/officeart/2008/layout/HorizontalMultiLevelHierarchy"/>
    <dgm:cxn modelId="{3522BA0C-C692-471C-A69E-B9F8D4F3DBF4}" type="presParOf" srcId="{87EE23BE-C82D-467D-B068-5F6BDBFDE8F5}" destId="{5486DD85-E84B-4AE0-A90E-3461E3EB5D69}" srcOrd="0" destOrd="0" presId="urn:microsoft.com/office/officeart/2008/layout/HorizontalMultiLevelHierarchy"/>
    <dgm:cxn modelId="{3640E368-155C-415C-9110-1FE8A8AC705E}" type="presParOf" srcId="{CCE6AC65-876C-439E-9486-7A28D49987F9}" destId="{8BD52808-567E-4743-A375-97E41086F073}" srcOrd="5" destOrd="0" presId="urn:microsoft.com/office/officeart/2008/layout/HorizontalMultiLevelHierarchy"/>
    <dgm:cxn modelId="{A2FD8A9E-FF9F-47AD-B5D4-C472E4B2D6BB}" type="presParOf" srcId="{8BD52808-567E-4743-A375-97E41086F073}" destId="{349DF989-5740-4DE7-849B-186726AADB74}" srcOrd="0" destOrd="0" presId="urn:microsoft.com/office/officeart/2008/layout/HorizontalMultiLevelHierarchy"/>
    <dgm:cxn modelId="{A581AFC3-EFF9-4910-819E-7C8727587629}" type="presParOf" srcId="{8BD52808-567E-4743-A375-97E41086F073}" destId="{82651783-C984-4849-B027-26D075BF0A6F}" srcOrd="1" destOrd="0" presId="urn:microsoft.com/office/officeart/2008/layout/HorizontalMultiLevelHierarchy"/>
    <dgm:cxn modelId="{2FBA1BE8-FBBB-4964-89EB-B8882DDF9041}" type="presParOf" srcId="{CCE6AC65-876C-439E-9486-7A28D49987F9}" destId="{3277A2F0-FC11-4746-A227-BA5AF7820254}" srcOrd="6" destOrd="0" presId="urn:microsoft.com/office/officeart/2008/layout/HorizontalMultiLevelHierarchy"/>
    <dgm:cxn modelId="{FEE43536-BEA6-4811-B3DF-FF023141314B}" type="presParOf" srcId="{3277A2F0-FC11-4746-A227-BA5AF7820254}" destId="{7EDCA3AF-3D3B-44E3-82B0-744ECCB41520}" srcOrd="0" destOrd="0" presId="urn:microsoft.com/office/officeart/2008/layout/HorizontalMultiLevelHierarchy"/>
    <dgm:cxn modelId="{4D1F20DB-AD4B-4303-BDFB-73B44C4B52D5}" type="presParOf" srcId="{CCE6AC65-876C-439E-9486-7A28D49987F9}" destId="{FF5EAC1F-2473-4C85-A70C-577D47F434A5}" srcOrd="7" destOrd="0" presId="urn:microsoft.com/office/officeart/2008/layout/HorizontalMultiLevelHierarchy"/>
    <dgm:cxn modelId="{4DD218E4-7971-4B21-9BA6-BA5F7165F222}" type="presParOf" srcId="{FF5EAC1F-2473-4C85-A70C-577D47F434A5}" destId="{5CA0604B-5EB4-49A9-896A-67A7BEBF8111}" srcOrd="0" destOrd="0" presId="urn:microsoft.com/office/officeart/2008/layout/HorizontalMultiLevelHierarchy"/>
    <dgm:cxn modelId="{86997B6C-9EE1-490A-8546-0255D24667AC}" type="presParOf" srcId="{FF5EAC1F-2473-4C85-A70C-577D47F434A5}" destId="{D4AC774A-3BB0-4D8F-9007-920DC477DA4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6BC52DB-A01D-4DB6-9536-63DD1EECE4B2}" type="doc">
      <dgm:prSet loTypeId="urn:microsoft.com/office/officeart/2005/8/layout/list1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8634488-EA53-4EC3-9616-5AF1A78569DF}">
      <dgm:prSet phldrT="[Text]" custT="1"/>
      <dgm:spPr/>
      <dgm:t>
        <a:bodyPr/>
        <a:lstStyle/>
        <a:p>
          <a:r>
            <a:rPr lang="en-US" sz="2000" b="0" dirty="0"/>
            <a:t>Make-to-Stock</a:t>
          </a:r>
        </a:p>
      </dgm:t>
    </dgm:pt>
    <dgm:pt modelId="{D2ACB60E-9987-40B4-AB6D-8C7B6B9D4F8C}" type="parTrans" cxnId="{49DC90EB-CDBD-4787-8068-D5EA1176101A}">
      <dgm:prSet/>
      <dgm:spPr/>
      <dgm:t>
        <a:bodyPr/>
        <a:lstStyle/>
        <a:p>
          <a:endParaRPr lang="en-US"/>
        </a:p>
      </dgm:t>
    </dgm:pt>
    <dgm:pt modelId="{39395BCD-DA7D-46CE-873C-6CF20E466413}" type="sibTrans" cxnId="{49DC90EB-CDBD-4787-8068-D5EA1176101A}">
      <dgm:prSet/>
      <dgm:spPr/>
      <dgm:t>
        <a:bodyPr/>
        <a:lstStyle/>
        <a:p>
          <a:endParaRPr lang="en-US"/>
        </a:p>
      </dgm:t>
    </dgm:pt>
    <dgm:pt modelId="{655E046F-1437-4E29-BBF5-CB6B967EE2FD}">
      <dgm:prSet phldrT="[Text]" custT="1"/>
      <dgm:spPr/>
      <dgm:t>
        <a:bodyPr/>
        <a:lstStyle/>
        <a:p>
          <a:r>
            <a:rPr lang="en-US" sz="2000" dirty="0"/>
            <a:t>Assemble-to-Order</a:t>
          </a:r>
        </a:p>
      </dgm:t>
    </dgm:pt>
    <dgm:pt modelId="{A5C8D163-F856-44D0-BF02-15F42986946D}" type="parTrans" cxnId="{888DD127-B62B-4145-AC48-30715D85FBBE}">
      <dgm:prSet/>
      <dgm:spPr/>
      <dgm:t>
        <a:bodyPr/>
        <a:lstStyle/>
        <a:p>
          <a:endParaRPr lang="en-US"/>
        </a:p>
      </dgm:t>
    </dgm:pt>
    <dgm:pt modelId="{7CA4E72E-C36C-4B91-A669-0025CC9F413F}" type="sibTrans" cxnId="{888DD127-B62B-4145-AC48-30715D85FBBE}">
      <dgm:prSet/>
      <dgm:spPr/>
      <dgm:t>
        <a:bodyPr/>
        <a:lstStyle/>
        <a:p>
          <a:endParaRPr lang="en-US"/>
        </a:p>
      </dgm:t>
    </dgm:pt>
    <dgm:pt modelId="{7B86B7E4-BECA-4FC1-9A6C-5E64D0F9A475}">
      <dgm:prSet phldrT="[Text]" custT="1"/>
      <dgm:spPr/>
      <dgm:t>
        <a:bodyPr/>
        <a:lstStyle/>
        <a:p>
          <a:r>
            <a:rPr lang="en-US" sz="2000" dirty="0"/>
            <a:t>Make-to-Order</a:t>
          </a:r>
        </a:p>
      </dgm:t>
    </dgm:pt>
    <dgm:pt modelId="{0F34D2A6-D005-4215-939B-45E9EACB86BB}" type="parTrans" cxnId="{12B754DC-AA59-46CF-861F-33DD0D4BEF1F}">
      <dgm:prSet/>
      <dgm:spPr/>
      <dgm:t>
        <a:bodyPr/>
        <a:lstStyle/>
        <a:p>
          <a:endParaRPr lang="en-US"/>
        </a:p>
      </dgm:t>
    </dgm:pt>
    <dgm:pt modelId="{CFDE9F28-7F0D-4A11-9D35-D7852C79BEE5}" type="sibTrans" cxnId="{12B754DC-AA59-46CF-861F-33DD0D4BEF1F}">
      <dgm:prSet/>
      <dgm:spPr/>
      <dgm:t>
        <a:bodyPr/>
        <a:lstStyle/>
        <a:p>
          <a:endParaRPr lang="en-US"/>
        </a:p>
      </dgm:t>
    </dgm:pt>
    <dgm:pt modelId="{D49D7DCA-4C81-4C27-8D0B-22B8C6A948A6}">
      <dgm:prSet phldrT="[Text]" custT="1"/>
      <dgm:spPr/>
      <dgm:t>
        <a:bodyPr/>
        <a:lstStyle/>
        <a:p>
          <a:r>
            <a:rPr lang="en-US" sz="2000" dirty="0"/>
            <a:t>Engineer-to-Order</a:t>
          </a:r>
        </a:p>
      </dgm:t>
    </dgm:pt>
    <dgm:pt modelId="{CA18A0D7-0922-4D55-B936-127AEB78D7BD}" type="parTrans" cxnId="{3013D82C-166C-4FF3-A58A-C4757B3E37E8}">
      <dgm:prSet/>
      <dgm:spPr/>
      <dgm:t>
        <a:bodyPr/>
        <a:lstStyle/>
        <a:p>
          <a:endParaRPr lang="en-US"/>
        </a:p>
      </dgm:t>
    </dgm:pt>
    <dgm:pt modelId="{7AD1F853-ECC1-4E11-9615-BBB685271E01}" type="sibTrans" cxnId="{3013D82C-166C-4FF3-A58A-C4757B3E37E8}">
      <dgm:prSet/>
      <dgm:spPr/>
      <dgm:t>
        <a:bodyPr/>
        <a:lstStyle/>
        <a:p>
          <a:endParaRPr lang="en-US"/>
        </a:p>
      </dgm:t>
    </dgm:pt>
    <dgm:pt modelId="{44AEADDA-2D45-405B-8522-870422AE7299}">
      <dgm:prSet phldrT="[Text]"/>
      <dgm:spPr/>
      <dgm:t>
        <a:bodyPr/>
        <a:lstStyle/>
        <a:p>
          <a:r>
            <a:rPr lang="en-US" dirty="0"/>
            <a:t>Serve customers from finished goods </a:t>
          </a:r>
          <a:r>
            <a:rPr lang="en-US" dirty="0" smtClean="0"/>
            <a:t>inventory </a:t>
          </a:r>
          <a:r>
            <a:rPr lang="en-US" dirty="0" err="1" smtClean="0">
              <a:solidFill>
                <a:srgbClr val="FF0000"/>
              </a:solidFill>
            </a:rPr>
            <a:t>eg</a:t>
          </a:r>
          <a:r>
            <a:rPr lang="en-US" dirty="0" smtClean="0"/>
            <a:t>    					 </a:t>
          </a:r>
          <a:r>
            <a:rPr lang="en-US" b="1" dirty="0" smtClean="0">
              <a:solidFill>
                <a:srgbClr val="FF0000"/>
              </a:solidFill>
            </a:rPr>
            <a:t>FMCG Packaged Foods industry,</a:t>
          </a:r>
          <a:r>
            <a:rPr lang="en-US" dirty="0" smtClean="0"/>
            <a:t> </a:t>
          </a:r>
          <a:r>
            <a:rPr lang="en-US" b="1" dirty="0" smtClean="0">
              <a:solidFill>
                <a:srgbClr val="FF0000"/>
              </a:solidFill>
            </a:rPr>
            <a:t>TV, Clothing's etc. </a:t>
          </a:r>
          <a:endParaRPr lang="en-US" b="1" dirty="0">
            <a:solidFill>
              <a:srgbClr val="FF0000"/>
            </a:solidFill>
          </a:endParaRPr>
        </a:p>
      </dgm:t>
    </dgm:pt>
    <dgm:pt modelId="{25B38FD9-16CC-4645-8A2B-6EC467206DF4}" type="parTrans" cxnId="{EB14AE5E-D322-49E6-9C51-7357FFDF75ED}">
      <dgm:prSet/>
      <dgm:spPr/>
      <dgm:t>
        <a:bodyPr/>
        <a:lstStyle/>
        <a:p>
          <a:endParaRPr lang="en-US"/>
        </a:p>
      </dgm:t>
    </dgm:pt>
    <dgm:pt modelId="{D03D9DE4-596E-4F1F-BEC1-D5458C905492}" type="sibTrans" cxnId="{EB14AE5E-D322-49E6-9C51-7357FFDF75ED}">
      <dgm:prSet/>
      <dgm:spPr/>
      <dgm:t>
        <a:bodyPr/>
        <a:lstStyle/>
        <a:p>
          <a:endParaRPr lang="en-US"/>
        </a:p>
      </dgm:t>
    </dgm:pt>
    <dgm:pt modelId="{1CF22BD1-7EE6-4E3E-AD23-EA5F67C22613}">
      <dgm:prSet phldrT="[Text]"/>
      <dgm:spPr/>
      <dgm:t>
        <a:bodyPr/>
        <a:lstStyle/>
        <a:p>
          <a:r>
            <a:rPr lang="en-US" dirty="0"/>
            <a:t>Combine a number of preassembled modules to meet a customer’s </a:t>
          </a:r>
          <a:r>
            <a:rPr lang="en-US" dirty="0" smtClean="0"/>
            <a:t>specifications  </a:t>
          </a:r>
          <a:r>
            <a:rPr lang="en-US" b="1" dirty="0" err="1" smtClean="0">
              <a:solidFill>
                <a:srgbClr val="FF0000"/>
              </a:solidFill>
            </a:rPr>
            <a:t>eg</a:t>
          </a:r>
          <a:r>
            <a:rPr lang="en-US" b="1" dirty="0" smtClean="0">
              <a:solidFill>
                <a:srgbClr val="FF0000"/>
              </a:solidFill>
            </a:rPr>
            <a:t> BSK Festival Gift Hampers, DELL Computers </a:t>
          </a:r>
          <a:r>
            <a:rPr lang="en-US" b="1" dirty="0" err="1" smtClean="0">
              <a:solidFill>
                <a:srgbClr val="FF0000"/>
              </a:solidFill>
            </a:rPr>
            <a:t>etc</a:t>
          </a:r>
          <a:endParaRPr lang="en-US" b="1" dirty="0">
            <a:solidFill>
              <a:srgbClr val="FF0000"/>
            </a:solidFill>
          </a:endParaRPr>
        </a:p>
      </dgm:t>
    </dgm:pt>
    <dgm:pt modelId="{A79E9C22-1161-4C4B-8566-85277121FAD8}" type="parTrans" cxnId="{9006373F-7200-4C1D-980A-403A014B2043}">
      <dgm:prSet/>
      <dgm:spPr/>
      <dgm:t>
        <a:bodyPr/>
        <a:lstStyle/>
        <a:p>
          <a:endParaRPr lang="en-US"/>
        </a:p>
      </dgm:t>
    </dgm:pt>
    <dgm:pt modelId="{518910C4-55DD-4856-BD5A-235DF05E4178}" type="sibTrans" cxnId="{9006373F-7200-4C1D-980A-403A014B2043}">
      <dgm:prSet/>
      <dgm:spPr/>
      <dgm:t>
        <a:bodyPr/>
        <a:lstStyle/>
        <a:p>
          <a:endParaRPr lang="en-US"/>
        </a:p>
      </dgm:t>
    </dgm:pt>
    <dgm:pt modelId="{93560596-29E8-4C0F-8050-CD1E5086F597}">
      <dgm:prSet phldrT="[Text]"/>
      <dgm:spPr/>
      <dgm:t>
        <a:bodyPr/>
        <a:lstStyle/>
        <a:p>
          <a:r>
            <a:rPr lang="en-US" dirty="0"/>
            <a:t>Make the customer’s product from raw materials, parts, and </a:t>
          </a:r>
          <a:r>
            <a:rPr lang="en-US" b="0" dirty="0" smtClean="0">
              <a:solidFill>
                <a:schemeClr val="bg2">
                  <a:lumMod val="50000"/>
                </a:schemeClr>
              </a:solidFill>
            </a:rPr>
            <a:t>components</a:t>
          </a:r>
          <a:r>
            <a:rPr lang="en-US" b="1" dirty="0" smtClean="0">
              <a:solidFill>
                <a:srgbClr val="FF0000"/>
              </a:solidFill>
            </a:rPr>
            <a:t>.eg </a:t>
          </a:r>
          <a:r>
            <a:rPr lang="en-US" b="1" dirty="0" err="1" smtClean="0">
              <a:solidFill>
                <a:srgbClr val="FF0000"/>
              </a:solidFill>
            </a:rPr>
            <a:t>Mundra</a:t>
          </a:r>
          <a:r>
            <a:rPr lang="en-US" b="1" dirty="0" smtClean="0">
              <a:solidFill>
                <a:srgbClr val="FF0000"/>
              </a:solidFill>
            </a:rPr>
            <a:t> Export Orders , CBB, PVC </a:t>
          </a:r>
          <a:r>
            <a:rPr lang="en-US" b="1" dirty="0" err="1" smtClean="0">
              <a:solidFill>
                <a:srgbClr val="FF0000"/>
              </a:solidFill>
            </a:rPr>
            <a:t>Treys,Bread</a:t>
          </a:r>
          <a:r>
            <a:rPr lang="en-US" b="1" dirty="0" smtClean="0">
              <a:solidFill>
                <a:srgbClr val="FF0000"/>
              </a:solidFill>
            </a:rPr>
            <a:t> Polybags, Coffee Cans ,Boeing Aircrafts </a:t>
          </a:r>
          <a:r>
            <a:rPr lang="en-US" b="1" dirty="0" err="1" smtClean="0">
              <a:solidFill>
                <a:srgbClr val="FF0000"/>
              </a:solidFill>
            </a:rPr>
            <a:t>Defence</a:t>
          </a:r>
          <a:r>
            <a:rPr lang="en-US" b="1" dirty="0" smtClean="0">
              <a:solidFill>
                <a:srgbClr val="FF0000"/>
              </a:solidFill>
            </a:rPr>
            <a:t> Equipment's </a:t>
          </a:r>
          <a:r>
            <a:rPr lang="en-US" b="1" dirty="0" err="1" smtClean="0">
              <a:solidFill>
                <a:srgbClr val="FF0000"/>
              </a:solidFill>
            </a:rPr>
            <a:t>etc</a:t>
          </a:r>
          <a:endParaRPr lang="en-US" b="1" dirty="0">
            <a:solidFill>
              <a:srgbClr val="FF0000"/>
            </a:solidFill>
          </a:endParaRPr>
        </a:p>
      </dgm:t>
    </dgm:pt>
    <dgm:pt modelId="{0F51A19B-1841-4C11-8986-C48A067801BD}" type="parTrans" cxnId="{C691C486-BFFD-4974-8D19-5A0BAAEB79B4}">
      <dgm:prSet/>
      <dgm:spPr/>
      <dgm:t>
        <a:bodyPr/>
        <a:lstStyle/>
        <a:p>
          <a:endParaRPr lang="en-US"/>
        </a:p>
      </dgm:t>
    </dgm:pt>
    <dgm:pt modelId="{8E57B3DC-7B47-4E7E-9323-3994A0ED9269}" type="sibTrans" cxnId="{C691C486-BFFD-4974-8D19-5A0BAAEB79B4}">
      <dgm:prSet/>
      <dgm:spPr/>
      <dgm:t>
        <a:bodyPr/>
        <a:lstStyle/>
        <a:p>
          <a:endParaRPr lang="en-US"/>
        </a:p>
      </dgm:t>
    </dgm:pt>
    <dgm:pt modelId="{72D2721C-E66B-4056-AD30-026877FD34C0}">
      <dgm:prSet phldrT="[Text]"/>
      <dgm:spPr/>
      <dgm:t>
        <a:bodyPr/>
        <a:lstStyle/>
        <a:p>
          <a:r>
            <a:rPr lang="en-US" dirty="0"/>
            <a:t>Work with the customer to design and then make the </a:t>
          </a:r>
          <a:r>
            <a:rPr lang="en-US" dirty="0" smtClean="0"/>
            <a:t>product. They buy RM-PM after design has been </a:t>
          </a:r>
          <a:r>
            <a:rPr lang="en-US" dirty="0" err="1" smtClean="0"/>
            <a:t>finalised</a:t>
          </a:r>
          <a:r>
            <a:rPr lang="en-US" dirty="0" smtClean="0"/>
            <a:t> with customer.</a:t>
          </a:r>
          <a:r>
            <a:rPr lang="en-US" b="1" dirty="0" smtClean="0">
              <a:solidFill>
                <a:srgbClr val="FF0000"/>
              </a:solidFill>
            </a:rPr>
            <a:t>eg </a:t>
          </a:r>
          <a:r>
            <a:rPr lang="en-US" b="1" dirty="0" err="1" smtClean="0">
              <a:solidFill>
                <a:srgbClr val="FF0000"/>
              </a:solidFill>
            </a:rPr>
            <a:t>GreenField</a:t>
          </a:r>
          <a:r>
            <a:rPr lang="en-US" b="1" dirty="0" smtClean="0">
              <a:solidFill>
                <a:srgbClr val="FF0000"/>
              </a:solidFill>
            </a:rPr>
            <a:t> Projects, Boeing Aircrafts, </a:t>
          </a:r>
          <a:r>
            <a:rPr lang="en-US" b="1" dirty="0" err="1" smtClean="0">
              <a:solidFill>
                <a:srgbClr val="FF0000"/>
              </a:solidFill>
            </a:rPr>
            <a:t>Defence</a:t>
          </a:r>
          <a:r>
            <a:rPr lang="en-US" b="1" dirty="0" smtClean="0">
              <a:solidFill>
                <a:srgbClr val="FF0000"/>
              </a:solidFill>
            </a:rPr>
            <a:t> </a:t>
          </a:r>
          <a:r>
            <a:rPr lang="en-US" b="1" dirty="0" err="1" smtClean="0">
              <a:solidFill>
                <a:srgbClr val="FF0000"/>
              </a:solidFill>
            </a:rPr>
            <a:t>Equipments</a:t>
          </a:r>
          <a:r>
            <a:rPr lang="en-US" b="1" dirty="0" smtClean="0">
              <a:solidFill>
                <a:srgbClr val="FF0000"/>
              </a:solidFill>
            </a:rPr>
            <a:t> </a:t>
          </a:r>
          <a:r>
            <a:rPr lang="en-US" b="1" dirty="0" err="1" smtClean="0">
              <a:solidFill>
                <a:srgbClr val="FF0000"/>
              </a:solidFill>
            </a:rPr>
            <a:t>etc</a:t>
          </a:r>
          <a:r>
            <a:rPr lang="en-US" b="1" dirty="0" smtClean="0">
              <a:solidFill>
                <a:srgbClr val="FF0000"/>
              </a:solidFill>
            </a:rPr>
            <a:t> </a:t>
          </a:r>
          <a:endParaRPr lang="en-US" b="1" dirty="0">
            <a:solidFill>
              <a:srgbClr val="FF0000"/>
            </a:solidFill>
          </a:endParaRPr>
        </a:p>
      </dgm:t>
    </dgm:pt>
    <dgm:pt modelId="{0B6047B9-7E58-4ABD-826F-3D569BF60F5B}" type="parTrans" cxnId="{04E41724-346E-4086-B4CF-A1CED92E88E0}">
      <dgm:prSet/>
      <dgm:spPr/>
      <dgm:t>
        <a:bodyPr/>
        <a:lstStyle/>
        <a:p>
          <a:endParaRPr lang="en-US"/>
        </a:p>
      </dgm:t>
    </dgm:pt>
    <dgm:pt modelId="{A530B07A-9308-49F5-8E23-9478B9EA3575}" type="sibTrans" cxnId="{04E41724-346E-4086-B4CF-A1CED92E88E0}">
      <dgm:prSet/>
      <dgm:spPr/>
      <dgm:t>
        <a:bodyPr/>
        <a:lstStyle/>
        <a:p>
          <a:endParaRPr lang="en-US"/>
        </a:p>
      </dgm:t>
    </dgm:pt>
    <dgm:pt modelId="{945B4524-ED66-4792-A004-A76B8AF18D76}" type="pres">
      <dgm:prSet presAssocID="{A6BC52DB-A01D-4DB6-9536-63DD1EECE4B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7F6A0418-CEA4-4DAC-9F9D-55D3691FE706}" type="pres">
      <dgm:prSet presAssocID="{18634488-EA53-4EC3-9616-5AF1A78569DF}" presName="parentLin" presStyleCnt="0"/>
      <dgm:spPr/>
      <dgm:t>
        <a:bodyPr/>
        <a:lstStyle/>
        <a:p>
          <a:endParaRPr lang="en-IN"/>
        </a:p>
      </dgm:t>
    </dgm:pt>
    <dgm:pt modelId="{6F4336E1-3E05-48C0-BBE9-F1EA2F6BAD2E}" type="pres">
      <dgm:prSet presAssocID="{18634488-EA53-4EC3-9616-5AF1A78569DF}" presName="parentLeftMargin" presStyleLbl="node1" presStyleIdx="0" presStyleCnt="4"/>
      <dgm:spPr/>
      <dgm:t>
        <a:bodyPr/>
        <a:lstStyle/>
        <a:p>
          <a:endParaRPr lang="en-IN"/>
        </a:p>
      </dgm:t>
    </dgm:pt>
    <dgm:pt modelId="{1E4D05EF-13D3-422E-A9FC-D51EECB78AC0}" type="pres">
      <dgm:prSet presAssocID="{18634488-EA53-4EC3-9616-5AF1A78569D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FE4F373-1DBC-453E-B222-A77EBBE8D52C}" type="pres">
      <dgm:prSet presAssocID="{18634488-EA53-4EC3-9616-5AF1A78569DF}" presName="negativeSpace" presStyleCnt="0"/>
      <dgm:spPr/>
      <dgm:t>
        <a:bodyPr/>
        <a:lstStyle/>
        <a:p>
          <a:endParaRPr lang="en-IN"/>
        </a:p>
      </dgm:t>
    </dgm:pt>
    <dgm:pt modelId="{34E4891A-4B84-46F0-B8A8-D1FDE498137E}" type="pres">
      <dgm:prSet presAssocID="{18634488-EA53-4EC3-9616-5AF1A78569DF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6FBA377-E798-4755-9439-8F5245299508}" type="pres">
      <dgm:prSet presAssocID="{39395BCD-DA7D-46CE-873C-6CF20E466413}" presName="spaceBetweenRectangles" presStyleCnt="0"/>
      <dgm:spPr/>
      <dgm:t>
        <a:bodyPr/>
        <a:lstStyle/>
        <a:p>
          <a:endParaRPr lang="en-IN"/>
        </a:p>
      </dgm:t>
    </dgm:pt>
    <dgm:pt modelId="{B0EAD0BB-9CB1-4B22-AB83-B12B2229FA26}" type="pres">
      <dgm:prSet presAssocID="{655E046F-1437-4E29-BBF5-CB6B967EE2FD}" presName="parentLin" presStyleCnt="0"/>
      <dgm:spPr/>
      <dgm:t>
        <a:bodyPr/>
        <a:lstStyle/>
        <a:p>
          <a:endParaRPr lang="en-IN"/>
        </a:p>
      </dgm:t>
    </dgm:pt>
    <dgm:pt modelId="{113F4208-D6E3-4AA9-84DD-04CF1467AD03}" type="pres">
      <dgm:prSet presAssocID="{655E046F-1437-4E29-BBF5-CB6B967EE2FD}" presName="parentLeftMargin" presStyleLbl="node1" presStyleIdx="0" presStyleCnt="4"/>
      <dgm:spPr/>
      <dgm:t>
        <a:bodyPr/>
        <a:lstStyle/>
        <a:p>
          <a:endParaRPr lang="en-IN"/>
        </a:p>
      </dgm:t>
    </dgm:pt>
    <dgm:pt modelId="{F0EF0262-1C4E-42E4-AE4F-BB787FE04E58}" type="pres">
      <dgm:prSet presAssocID="{655E046F-1437-4E29-BBF5-CB6B967EE2F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316F80A-A8D8-4968-B5AB-3DC9427E9162}" type="pres">
      <dgm:prSet presAssocID="{655E046F-1437-4E29-BBF5-CB6B967EE2FD}" presName="negativeSpace" presStyleCnt="0"/>
      <dgm:spPr/>
      <dgm:t>
        <a:bodyPr/>
        <a:lstStyle/>
        <a:p>
          <a:endParaRPr lang="en-IN"/>
        </a:p>
      </dgm:t>
    </dgm:pt>
    <dgm:pt modelId="{044B3F71-F7E0-4CF0-9374-8EFB828739F9}" type="pres">
      <dgm:prSet presAssocID="{655E046F-1437-4E29-BBF5-CB6B967EE2FD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F21A05F-3A86-42EF-AD38-C152F72A14B4}" type="pres">
      <dgm:prSet presAssocID="{7CA4E72E-C36C-4B91-A669-0025CC9F413F}" presName="spaceBetweenRectangles" presStyleCnt="0"/>
      <dgm:spPr/>
      <dgm:t>
        <a:bodyPr/>
        <a:lstStyle/>
        <a:p>
          <a:endParaRPr lang="en-IN"/>
        </a:p>
      </dgm:t>
    </dgm:pt>
    <dgm:pt modelId="{C6CB459A-F9D7-4554-96CC-96057209EA3F}" type="pres">
      <dgm:prSet presAssocID="{7B86B7E4-BECA-4FC1-9A6C-5E64D0F9A475}" presName="parentLin" presStyleCnt="0"/>
      <dgm:spPr/>
      <dgm:t>
        <a:bodyPr/>
        <a:lstStyle/>
        <a:p>
          <a:endParaRPr lang="en-IN"/>
        </a:p>
      </dgm:t>
    </dgm:pt>
    <dgm:pt modelId="{B92B5E65-8721-4B37-AEC0-11D6382C1DC2}" type="pres">
      <dgm:prSet presAssocID="{7B86B7E4-BECA-4FC1-9A6C-5E64D0F9A475}" presName="parentLeftMargin" presStyleLbl="node1" presStyleIdx="1" presStyleCnt="4"/>
      <dgm:spPr/>
      <dgm:t>
        <a:bodyPr/>
        <a:lstStyle/>
        <a:p>
          <a:endParaRPr lang="en-IN"/>
        </a:p>
      </dgm:t>
    </dgm:pt>
    <dgm:pt modelId="{BFB7A1CA-477E-4A0D-8BD5-64E5B9DF209D}" type="pres">
      <dgm:prSet presAssocID="{7B86B7E4-BECA-4FC1-9A6C-5E64D0F9A47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91D6F26-37DF-4C29-B5AF-7DFD8495ABAD}" type="pres">
      <dgm:prSet presAssocID="{7B86B7E4-BECA-4FC1-9A6C-5E64D0F9A475}" presName="negativeSpace" presStyleCnt="0"/>
      <dgm:spPr/>
      <dgm:t>
        <a:bodyPr/>
        <a:lstStyle/>
        <a:p>
          <a:endParaRPr lang="en-IN"/>
        </a:p>
      </dgm:t>
    </dgm:pt>
    <dgm:pt modelId="{FD5173C5-0850-4879-B2DF-5F9525DA89F5}" type="pres">
      <dgm:prSet presAssocID="{7B86B7E4-BECA-4FC1-9A6C-5E64D0F9A475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B86DBBC-4890-4BAC-8597-76FC5EE7C6F9}" type="pres">
      <dgm:prSet presAssocID="{CFDE9F28-7F0D-4A11-9D35-D7852C79BEE5}" presName="spaceBetweenRectangles" presStyleCnt="0"/>
      <dgm:spPr/>
      <dgm:t>
        <a:bodyPr/>
        <a:lstStyle/>
        <a:p>
          <a:endParaRPr lang="en-IN"/>
        </a:p>
      </dgm:t>
    </dgm:pt>
    <dgm:pt modelId="{62A80672-2D11-484F-B271-58D364BAAA8D}" type="pres">
      <dgm:prSet presAssocID="{D49D7DCA-4C81-4C27-8D0B-22B8C6A948A6}" presName="parentLin" presStyleCnt="0"/>
      <dgm:spPr/>
      <dgm:t>
        <a:bodyPr/>
        <a:lstStyle/>
        <a:p>
          <a:endParaRPr lang="en-IN"/>
        </a:p>
      </dgm:t>
    </dgm:pt>
    <dgm:pt modelId="{32C3641E-3414-47CE-8D44-657E78E09EB2}" type="pres">
      <dgm:prSet presAssocID="{D49D7DCA-4C81-4C27-8D0B-22B8C6A948A6}" presName="parentLeftMargin" presStyleLbl="node1" presStyleIdx="2" presStyleCnt="4"/>
      <dgm:spPr/>
      <dgm:t>
        <a:bodyPr/>
        <a:lstStyle/>
        <a:p>
          <a:endParaRPr lang="en-IN"/>
        </a:p>
      </dgm:t>
    </dgm:pt>
    <dgm:pt modelId="{CA81CF62-2811-4B15-AD09-1C066A07C4AF}" type="pres">
      <dgm:prSet presAssocID="{D49D7DCA-4C81-4C27-8D0B-22B8C6A948A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372A488-04A5-4749-B5BE-BB82B640C712}" type="pres">
      <dgm:prSet presAssocID="{D49D7DCA-4C81-4C27-8D0B-22B8C6A948A6}" presName="negativeSpace" presStyleCnt="0"/>
      <dgm:spPr/>
      <dgm:t>
        <a:bodyPr/>
        <a:lstStyle/>
        <a:p>
          <a:endParaRPr lang="en-IN"/>
        </a:p>
      </dgm:t>
    </dgm:pt>
    <dgm:pt modelId="{C32C9B67-6CFE-46DD-89B2-D48310F6EAD5}" type="pres">
      <dgm:prSet presAssocID="{D49D7DCA-4C81-4C27-8D0B-22B8C6A948A6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9006373F-7200-4C1D-980A-403A014B2043}" srcId="{655E046F-1437-4E29-BBF5-CB6B967EE2FD}" destId="{1CF22BD1-7EE6-4E3E-AD23-EA5F67C22613}" srcOrd="0" destOrd="0" parTransId="{A79E9C22-1161-4C4B-8566-85277121FAD8}" sibTransId="{518910C4-55DD-4856-BD5A-235DF05E4178}"/>
    <dgm:cxn modelId="{AAB08676-F9F7-4043-B5DC-476A756F462C}" type="presOf" srcId="{D49D7DCA-4C81-4C27-8D0B-22B8C6A948A6}" destId="{CA81CF62-2811-4B15-AD09-1C066A07C4AF}" srcOrd="1" destOrd="0" presId="urn:microsoft.com/office/officeart/2005/8/layout/list1"/>
    <dgm:cxn modelId="{3FCAAA56-AEEF-4D6C-809C-A1197BA16C0D}" type="presOf" srcId="{44AEADDA-2D45-405B-8522-870422AE7299}" destId="{34E4891A-4B84-46F0-B8A8-D1FDE498137E}" srcOrd="0" destOrd="0" presId="urn:microsoft.com/office/officeart/2005/8/layout/list1"/>
    <dgm:cxn modelId="{888DD127-B62B-4145-AC48-30715D85FBBE}" srcId="{A6BC52DB-A01D-4DB6-9536-63DD1EECE4B2}" destId="{655E046F-1437-4E29-BBF5-CB6B967EE2FD}" srcOrd="1" destOrd="0" parTransId="{A5C8D163-F856-44D0-BF02-15F42986946D}" sibTransId="{7CA4E72E-C36C-4B91-A669-0025CC9F413F}"/>
    <dgm:cxn modelId="{70246BF6-03EB-45CE-B0F1-1EF56A2DDD33}" type="presOf" srcId="{655E046F-1437-4E29-BBF5-CB6B967EE2FD}" destId="{113F4208-D6E3-4AA9-84DD-04CF1467AD03}" srcOrd="0" destOrd="0" presId="urn:microsoft.com/office/officeart/2005/8/layout/list1"/>
    <dgm:cxn modelId="{04E41724-346E-4086-B4CF-A1CED92E88E0}" srcId="{D49D7DCA-4C81-4C27-8D0B-22B8C6A948A6}" destId="{72D2721C-E66B-4056-AD30-026877FD34C0}" srcOrd="0" destOrd="0" parTransId="{0B6047B9-7E58-4ABD-826F-3D569BF60F5B}" sibTransId="{A530B07A-9308-49F5-8E23-9478B9EA3575}"/>
    <dgm:cxn modelId="{12B754DC-AA59-46CF-861F-33DD0D4BEF1F}" srcId="{A6BC52DB-A01D-4DB6-9536-63DD1EECE4B2}" destId="{7B86B7E4-BECA-4FC1-9A6C-5E64D0F9A475}" srcOrd="2" destOrd="0" parTransId="{0F34D2A6-D005-4215-939B-45E9EACB86BB}" sibTransId="{CFDE9F28-7F0D-4A11-9D35-D7852C79BEE5}"/>
    <dgm:cxn modelId="{5B71B2B3-4939-4C56-B56B-3BF0B09A226D}" type="presOf" srcId="{72D2721C-E66B-4056-AD30-026877FD34C0}" destId="{C32C9B67-6CFE-46DD-89B2-D48310F6EAD5}" srcOrd="0" destOrd="0" presId="urn:microsoft.com/office/officeart/2005/8/layout/list1"/>
    <dgm:cxn modelId="{49DC90EB-CDBD-4787-8068-D5EA1176101A}" srcId="{A6BC52DB-A01D-4DB6-9536-63DD1EECE4B2}" destId="{18634488-EA53-4EC3-9616-5AF1A78569DF}" srcOrd="0" destOrd="0" parTransId="{D2ACB60E-9987-40B4-AB6D-8C7B6B9D4F8C}" sibTransId="{39395BCD-DA7D-46CE-873C-6CF20E466413}"/>
    <dgm:cxn modelId="{3013D82C-166C-4FF3-A58A-C4757B3E37E8}" srcId="{A6BC52DB-A01D-4DB6-9536-63DD1EECE4B2}" destId="{D49D7DCA-4C81-4C27-8D0B-22B8C6A948A6}" srcOrd="3" destOrd="0" parTransId="{CA18A0D7-0922-4D55-B936-127AEB78D7BD}" sibTransId="{7AD1F853-ECC1-4E11-9615-BBB685271E01}"/>
    <dgm:cxn modelId="{C691C486-BFFD-4974-8D19-5A0BAAEB79B4}" srcId="{7B86B7E4-BECA-4FC1-9A6C-5E64D0F9A475}" destId="{93560596-29E8-4C0F-8050-CD1E5086F597}" srcOrd="0" destOrd="0" parTransId="{0F51A19B-1841-4C11-8986-C48A067801BD}" sibTransId="{8E57B3DC-7B47-4E7E-9323-3994A0ED9269}"/>
    <dgm:cxn modelId="{EB14AE5E-D322-49E6-9C51-7357FFDF75ED}" srcId="{18634488-EA53-4EC3-9616-5AF1A78569DF}" destId="{44AEADDA-2D45-405B-8522-870422AE7299}" srcOrd="0" destOrd="0" parTransId="{25B38FD9-16CC-4645-8A2B-6EC467206DF4}" sibTransId="{D03D9DE4-596E-4F1F-BEC1-D5458C905492}"/>
    <dgm:cxn modelId="{89669B1F-1A07-4523-8295-641FBE9ABD28}" type="presOf" srcId="{655E046F-1437-4E29-BBF5-CB6B967EE2FD}" destId="{F0EF0262-1C4E-42E4-AE4F-BB787FE04E58}" srcOrd="1" destOrd="0" presId="urn:microsoft.com/office/officeart/2005/8/layout/list1"/>
    <dgm:cxn modelId="{64401B39-6ACE-49B8-A107-6389DAE20671}" type="presOf" srcId="{7B86B7E4-BECA-4FC1-9A6C-5E64D0F9A475}" destId="{B92B5E65-8721-4B37-AEC0-11D6382C1DC2}" srcOrd="0" destOrd="0" presId="urn:microsoft.com/office/officeart/2005/8/layout/list1"/>
    <dgm:cxn modelId="{D4DD8A6A-F888-4F0C-AF19-7004E0E4F3FF}" type="presOf" srcId="{D49D7DCA-4C81-4C27-8D0B-22B8C6A948A6}" destId="{32C3641E-3414-47CE-8D44-657E78E09EB2}" srcOrd="0" destOrd="0" presId="urn:microsoft.com/office/officeart/2005/8/layout/list1"/>
    <dgm:cxn modelId="{96416F0A-842A-45C9-9842-D0084EC2CD67}" type="presOf" srcId="{18634488-EA53-4EC3-9616-5AF1A78569DF}" destId="{1E4D05EF-13D3-422E-A9FC-D51EECB78AC0}" srcOrd="1" destOrd="0" presId="urn:microsoft.com/office/officeart/2005/8/layout/list1"/>
    <dgm:cxn modelId="{9089ECEB-8B5E-42C4-BEE1-26C01F8B6967}" type="presOf" srcId="{1CF22BD1-7EE6-4E3E-AD23-EA5F67C22613}" destId="{044B3F71-F7E0-4CF0-9374-8EFB828739F9}" srcOrd="0" destOrd="0" presId="urn:microsoft.com/office/officeart/2005/8/layout/list1"/>
    <dgm:cxn modelId="{9B7011DE-D3D4-4115-B794-02955CDD7215}" type="presOf" srcId="{A6BC52DB-A01D-4DB6-9536-63DD1EECE4B2}" destId="{945B4524-ED66-4792-A004-A76B8AF18D76}" srcOrd="0" destOrd="0" presId="urn:microsoft.com/office/officeart/2005/8/layout/list1"/>
    <dgm:cxn modelId="{DD647173-AFB6-4308-AA65-FC0D7889045B}" type="presOf" srcId="{7B86B7E4-BECA-4FC1-9A6C-5E64D0F9A475}" destId="{BFB7A1CA-477E-4A0D-8BD5-64E5B9DF209D}" srcOrd="1" destOrd="0" presId="urn:microsoft.com/office/officeart/2005/8/layout/list1"/>
    <dgm:cxn modelId="{C72B0E8C-6258-4523-B54B-842A6808434A}" type="presOf" srcId="{93560596-29E8-4C0F-8050-CD1E5086F597}" destId="{FD5173C5-0850-4879-B2DF-5F9525DA89F5}" srcOrd="0" destOrd="0" presId="urn:microsoft.com/office/officeart/2005/8/layout/list1"/>
    <dgm:cxn modelId="{D5AD554E-E40E-4C59-B07D-BB93866038AA}" type="presOf" srcId="{18634488-EA53-4EC3-9616-5AF1A78569DF}" destId="{6F4336E1-3E05-48C0-BBE9-F1EA2F6BAD2E}" srcOrd="0" destOrd="0" presId="urn:microsoft.com/office/officeart/2005/8/layout/list1"/>
    <dgm:cxn modelId="{60F708E2-610E-4A12-9333-0374B474596A}" type="presParOf" srcId="{945B4524-ED66-4792-A004-A76B8AF18D76}" destId="{7F6A0418-CEA4-4DAC-9F9D-55D3691FE706}" srcOrd="0" destOrd="0" presId="urn:microsoft.com/office/officeart/2005/8/layout/list1"/>
    <dgm:cxn modelId="{69B45F46-B6C7-4A82-9C49-85D7CA2D8F3E}" type="presParOf" srcId="{7F6A0418-CEA4-4DAC-9F9D-55D3691FE706}" destId="{6F4336E1-3E05-48C0-BBE9-F1EA2F6BAD2E}" srcOrd="0" destOrd="0" presId="urn:microsoft.com/office/officeart/2005/8/layout/list1"/>
    <dgm:cxn modelId="{98BB6225-856E-430E-9CE9-CE11799C537E}" type="presParOf" srcId="{7F6A0418-CEA4-4DAC-9F9D-55D3691FE706}" destId="{1E4D05EF-13D3-422E-A9FC-D51EECB78AC0}" srcOrd="1" destOrd="0" presId="urn:microsoft.com/office/officeart/2005/8/layout/list1"/>
    <dgm:cxn modelId="{FD6FA889-214F-4F1E-BDFE-75466F998A73}" type="presParOf" srcId="{945B4524-ED66-4792-A004-A76B8AF18D76}" destId="{9FE4F373-1DBC-453E-B222-A77EBBE8D52C}" srcOrd="1" destOrd="0" presId="urn:microsoft.com/office/officeart/2005/8/layout/list1"/>
    <dgm:cxn modelId="{F606A551-AC91-4C95-BE5E-72B8E4A22031}" type="presParOf" srcId="{945B4524-ED66-4792-A004-A76B8AF18D76}" destId="{34E4891A-4B84-46F0-B8A8-D1FDE498137E}" srcOrd="2" destOrd="0" presId="urn:microsoft.com/office/officeart/2005/8/layout/list1"/>
    <dgm:cxn modelId="{93B2F43F-791D-4745-9D8F-1815DDC96A30}" type="presParOf" srcId="{945B4524-ED66-4792-A004-A76B8AF18D76}" destId="{D6FBA377-E798-4755-9439-8F5245299508}" srcOrd="3" destOrd="0" presId="urn:microsoft.com/office/officeart/2005/8/layout/list1"/>
    <dgm:cxn modelId="{D7A1CEC8-0C88-4F3B-AED9-7679A7287CDA}" type="presParOf" srcId="{945B4524-ED66-4792-A004-A76B8AF18D76}" destId="{B0EAD0BB-9CB1-4B22-AB83-B12B2229FA26}" srcOrd="4" destOrd="0" presId="urn:microsoft.com/office/officeart/2005/8/layout/list1"/>
    <dgm:cxn modelId="{656D0793-042C-4993-8131-1682DF19673C}" type="presParOf" srcId="{B0EAD0BB-9CB1-4B22-AB83-B12B2229FA26}" destId="{113F4208-D6E3-4AA9-84DD-04CF1467AD03}" srcOrd="0" destOrd="0" presId="urn:microsoft.com/office/officeart/2005/8/layout/list1"/>
    <dgm:cxn modelId="{6ABAAFA3-2E3A-4B72-A6A4-00763709D465}" type="presParOf" srcId="{B0EAD0BB-9CB1-4B22-AB83-B12B2229FA26}" destId="{F0EF0262-1C4E-42E4-AE4F-BB787FE04E58}" srcOrd="1" destOrd="0" presId="urn:microsoft.com/office/officeart/2005/8/layout/list1"/>
    <dgm:cxn modelId="{DD292043-4A29-460A-8C85-26E0C18D8B67}" type="presParOf" srcId="{945B4524-ED66-4792-A004-A76B8AF18D76}" destId="{6316F80A-A8D8-4968-B5AB-3DC9427E9162}" srcOrd="5" destOrd="0" presId="urn:microsoft.com/office/officeart/2005/8/layout/list1"/>
    <dgm:cxn modelId="{BC6430E7-22D2-4632-B2DE-8BA9464D6420}" type="presParOf" srcId="{945B4524-ED66-4792-A004-A76B8AF18D76}" destId="{044B3F71-F7E0-4CF0-9374-8EFB828739F9}" srcOrd="6" destOrd="0" presId="urn:microsoft.com/office/officeart/2005/8/layout/list1"/>
    <dgm:cxn modelId="{488063BD-7981-45FF-A60A-C195493E16B5}" type="presParOf" srcId="{945B4524-ED66-4792-A004-A76B8AF18D76}" destId="{6F21A05F-3A86-42EF-AD38-C152F72A14B4}" srcOrd="7" destOrd="0" presId="urn:microsoft.com/office/officeart/2005/8/layout/list1"/>
    <dgm:cxn modelId="{B9A45B66-ECCA-4956-BD2E-F3063F3D90B2}" type="presParOf" srcId="{945B4524-ED66-4792-A004-A76B8AF18D76}" destId="{C6CB459A-F9D7-4554-96CC-96057209EA3F}" srcOrd="8" destOrd="0" presId="urn:microsoft.com/office/officeart/2005/8/layout/list1"/>
    <dgm:cxn modelId="{D84689F5-2DBC-4546-887D-67865F12AEDB}" type="presParOf" srcId="{C6CB459A-F9D7-4554-96CC-96057209EA3F}" destId="{B92B5E65-8721-4B37-AEC0-11D6382C1DC2}" srcOrd="0" destOrd="0" presId="urn:microsoft.com/office/officeart/2005/8/layout/list1"/>
    <dgm:cxn modelId="{CBDCA32C-B18B-4698-8275-8D9AE7AB7688}" type="presParOf" srcId="{C6CB459A-F9D7-4554-96CC-96057209EA3F}" destId="{BFB7A1CA-477E-4A0D-8BD5-64E5B9DF209D}" srcOrd="1" destOrd="0" presId="urn:microsoft.com/office/officeart/2005/8/layout/list1"/>
    <dgm:cxn modelId="{3ADF8DAE-71C6-4936-9203-6B6828F2A973}" type="presParOf" srcId="{945B4524-ED66-4792-A004-A76B8AF18D76}" destId="{791D6F26-37DF-4C29-B5AF-7DFD8495ABAD}" srcOrd="9" destOrd="0" presId="urn:microsoft.com/office/officeart/2005/8/layout/list1"/>
    <dgm:cxn modelId="{C1B4821A-B921-469D-9D7F-0590E73E13E2}" type="presParOf" srcId="{945B4524-ED66-4792-A004-A76B8AF18D76}" destId="{FD5173C5-0850-4879-B2DF-5F9525DA89F5}" srcOrd="10" destOrd="0" presId="urn:microsoft.com/office/officeart/2005/8/layout/list1"/>
    <dgm:cxn modelId="{AF2094F6-9E1C-49CC-93F1-9008A685F68B}" type="presParOf" srcId="{945B4524-ED66-4792-A004-A76B8AF18D76}" destId="{0B86DBBC-4890-4BAC-8597-76FC5EE7C6F9}" srcOrd="11" destOrd="0" presId="urn:microsoft.com/office/officeart/2005/8/layout/list1"/>
    <dgm:cxn modelId="{7667F20F-C745-4F64-9617-61079D06AAAC}" type="presParOf" srcId="{945B4524-ED66-4792-A004-A76B8AF18D76}" destId="{62A80672-2D11-484F-B271-58D364BAAA8D}" srcOrd="12" destOrd="0" presId="urn:microsoft.com/office/officeart/2005/8/layout/list1"/>
    <dgm:cxn modelId="{6CFC251B-E4FD-4DC9-B744-215CD442BD2A}" type="presParOf" srcId="{62A80672-2D11-484F-B271-58D364BAAA8D}" destId="{32C3641E-3414-47CE-8D44-657E78E09EB2}" srcOrd="0" destOrd="0" presId="urn:microsoft.com/office/officeart/2005/8/layout/list1"/>
    <dgm:cxn modelId="{925C7AEC-09B4-4DDC-9092-888AA206069C}" type="presParOf" srcId="{62A80672-2D11-484F-B271-58D364BAAA8D}" destId="{CA81CF62-2811-4B15-AD09-1C066A07C4AF}" srcOrd="1" destOrd="0" presId="urn:microsoft.com/office/officeart/2005/8/layout/list1"/>
    <dgm:cxn modelId="{279CF418-60F2-4EEB-A101-4FE9CADA4C5F}" type="presParOf" srcId="{945B4524-ED66-4792-A004-A76B8AF18D76}" destId="{F372A488-04A5-4749-B5BE-BB82B640C712}" srcOrd="13" destOrd="0" presId="urn:microsoft.com/office/officeart/2005/8/layout/list1"/>
    <dgm:cxn modelId="{986E924A-1373-4B28-BA22-CB4582332FE1}" type="presParOf" srcId="{945B4524-ED66-4792-A004-A76B8AF18D76}" destId="{C32C9B67-6CFE-46DD-89B2-D48310F6EAD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C71B6E8-CDE5-47D9-9944-6B1F2B60DAD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1314A7-48DC-4580-9E63-575696145153}">
      <dgm:prSet custT="1"/>
      <dgm:spPr/>
      <dgm:t>
        <a:bodyPr/>
        <a:lstStyle/>
        <a:p>
          <a:pPr rtl="0"/>
          <a:r>
            <a:rPr lang="en-US" sz="1600" b="1" dirty="0" smtClean="0"/>
            <a:t>Assembly Line</a:t>
          </a:r>
          <a:endParaRPr lang="en-US" sz="1600" b="1" dirty="0"/>
        </a:p>
      </dgm:t>
    </dgm:pt>
    <dgm:pt modelId="{3E93F497-1D27-4D0A-BE10-1A02E5DA06D3}" type="parTrans" cxnId="{BF31C50A-3BBA-4165-9334-151523E00777}">
      <dgm:prSet/>
      <dgm:spPr/>
      <dgm:t>
        <a:bodyPr/>
        <a:lstStyle/>
        <a:p>
          <a:endParaRPr lang="en-US" sz="2000"/>
        </a:p>
      </dgm:t>
    </dgm:pt>
    <dgm:pt modelId="{E4D8B60E-CE8F-448B-BC29-96D4F05B4C3E}" type="sibTrans" cxnId="{BF31C50A-3BBA-4165-9334-151523E00777}">
      <dgm:prSet/>
      <dgm:spPr/>
      <dgm:t>
        <a:bodyPr/>
        <a:lstStyle/>
        <a:p>
          <a:endParaRPr lang="en-US" sz="2000"/>
        </a:p>
      </dgm:t>
    </dgm:pt>
    <dgm:pt modelId="{FAB27D33-E3DC-4501-8435-3CA9AAD4D6C8}">
      <dgm:prSet custT="1"/>
      <dgm:spPr/>
      <dgm:t>
        <a:bodyPr/>
        <a:lstStyle/>
        <a:p>
          <a:pPr rtl="0"/>
          <a:endParaRPr lang="en-US" sz="1200" dirty="0"/>
        </a:p>
      </dgm:t>
    </dgm:pt>
    <dgm:pt modelId="{2CA58BFD-6A38-40DF-B313-AC63DFE01C30}" type="parTrans" cxnId="{F80B6BAE-2431-4412-99DD-C79F058F4317}">
      <dgm:prSet/>
      <dgm:spPr/>
      <dgm:t>
        <a:bodyPr/>
        <a:lstStyle/>
        <a:p>
          <a:endParaRPr lang="en-US" sz="2000"/>
        </a:p>
      </dgm:t>
    </dgm:pt>
    <dgm:pt modelId="{A9CDBEC4-6FB0-4526-ABB4-1DD044C10761}" type="sibTrans" cxnId="{F80B6BAE-2431-4412-99DD-C79F058F4317}">
      <dgm:prSet/>
      <dgm:spPr/>
      <dgm:t>
        <a:bodyPr/>
        <a:lstStyle/>
        <a:p>
          <a:endParaRPr lang="en-US" sz="2000"/>
        </a:p>
      </dgm:t>
    </dgm:pt>
    <dgm:pt modelId="{656E2230-1DE2-44F5-BD8E-FF00C5DA5F86}">
      <dgm:prSet custT="1"/>
      <dgm:spPr/>
      <dgm:t>
        <a:bodyPr/>
        <a:lstStyle/>
        <a:p>
          <a:pPr rtl="0"/>
          <a:r>
            <a:rPr lang="en-US" sz="1600" b="1" dirty="0" smtClean="0"/>
            <a:t>Continuous process</a:t>
          </a:r>
          <a:endParaRPr lang="en-US" sz="1600" b="1" dirty="0"/>
        </a:p>
      </dgm:t>
    </dgm:pt>
    <dgm:pt modelId="{8199C132-E98C-4F55-9485-61703EEDB44B}" type="parTrans" cxnId="{9FE6BFFF-F903-4B77-8C07-7FB403BAFB8B}">
      <dgm:prSet/>
      <dgm:spPr/>
      <dgm:t>
        <a:bodyPr/>
        <a:lstStyle/>
        <a:p>
          <a:endParaRPr lang="en-US" sz="2000"/>
        </a:p>
      </dgm:t>
    </dgm:pt>
    <dgm:pt modelId="{67BB9088-0656-4384-8019-8172FB69A72C}" type="sibTrans" cxnId="{9FE6BFFF-F903-4B77-8C07-7FB403BAFB8B}">
      <dgm:prSet/>
      <dgm:spPr/>
      <dgm:t>
        <a:bodyPr/>
        <a:lstStyle/>
        <a:p>
          <a:endParaRPr lang="en-US" sz="2000"/>
        </a:p>
      </dgm:t>
    </dgm:pt>
    <dgm:pt modelId="{FD9112E5-70CE-489F-B31B-F34D79A85815}">
      <dgm:prSet custT="1"/>
      <dgm:spPr/>
      <dgm:t>
        <a:bodyPr/>
        <a:lstStyle/>
        <a:p>
          <a:pPr rtl="0"/>
          <a:r>
            <a:rPr lang="en-US" sz="1600" b="1" dirty="0" err="1" smtClean="0"/>
            <a:t>Workcenter</a:t>
          </a:r>
          <a:r>
            <a:rPr lang="en-US" sz="1600" b="1" dirty="0" smtClean="0"/>
            <a:t> (Job shop)</a:t>
          </a:r>
          <a:r>
            <a:rPr lang="en-US" sz="1600" b="1" dirty="0" smtClean="0">
              <a:solidFill>
                <a:schemeClr val="bg1"/>
              </a:solidFill>
            </a:rPr>
            <a:t> </a:t>
          </a:r>
          <a:endParaRPr lang="en-US" sz="1600" b="1" dirty="0"/>
        </a:p>
      </dgm:t>
    </dgm:pt>
    <dgm:pt modelId="{39E23CBF-FD22-404B-9A63-B9C8733A0DFF}" type="parTrans" cxnId="{CF63919C-6143-406B-A74D-B25522E3132A}">
      <dgm:prSet/>
      <dgm:spPr/>
      <dgm:t>
        <a:bodyPr/>
        <a:lstStyle/>
        <a:p>
          <a:endParaRPr lang="en-US" sz="2000"/>
        </a:p>
      </dgm:t>
    </dgm:pt>
    <dgm:pt modelId="{35EC344A-55A9-40D7-B231-FB7F94EC4FDA}" type="sibTrans" cxnId="{CF63919C-6143-406B-A74D-B25522E3132A}">
      <dgm:prSet/>
      <dgm:spPr/>
      <dgm:t>
        <a:bodyPr/>
        <a:lstStyle/>
        <a:p>
          <a:endParaRPr lang="en-US" sz="2000"/>
        </a:p>
      </dgm:t>
    </dgm:pt>
    <dgm:pt modelId="{2817328B-2133-4536-9D04-2E2876584706}">
      <dgm:prSet custT="1"/>
      <dgm:spPr/>
      <dgm:t>
        <a:bodyPr/>
        <a:lstStyle/>
        <a:p>
          <a:pPr rtl="0"/>
          <a:r>
            <a:rPr lang="en-US" sz="1800" b="1" dirty="0" smtClean="0">
              <a:solidFill>
                <a:schemeClr val="bg1"/>
              </a:solidFill>
            </a:rPr>
            <a:t>Project</a:t>
          </a:r>
          <a:endParaRPr lang="en-US" sz="1800" b="1" dirty="0"/>
        </a:p>
      </dgm:t>
    </dgm:pt>
    <dgm:pt modelId="{3BE24E1F-2AD8-41A2-B00F-99F109B28040}" type="parTrans" cxnId="{BD6F3901-1B85-4B4E-B71E-BC1D549250FF}">
      <dgm:prSet/>
      <dgm:spPr/>
      <dgm:t>
        <a:bodyPr/>
        <a:lstStyle/>
        <a:p>
          <a:endParaRPr lang="en-US" sz="2000"/>
        </a:p>
      </dgm:t>
    </dgm:pt>
    <dgm:pt modelId="{4F58559D-0F40-405C-B179-553F9C2E8690}" type="sibTrans" cxnId="{BD6F3901-1B85-4B4E-B71E-BC1D549250FF}">
      <dgm:prSet/>
      <dgm:spPr/>
      <dgm:t>
        <a:bodyPr/>
        <a:lstStyle/>
        <a:p>
          <a:endParaRPr lang="en-US" sz="2000"/>
        </a:p>
      </dgm:t>
    </dgm:pt>
    <dgm:pt modelId="{572AE8B2-5A2B-458A-B51B-B7EB2C771D00}">
      <dgm:prSet custT="1"/>
      <dgm:spPr/>
      <dgm:t>
        <a:bodyPr/>
        <a:lstStyle/>
        <a:p>
          <a:pPr rtl="0"/>
          <a:r>
            <a:rPr lang="en-US" sz="1200" dirty="0" smtClean="0"/>
            <a:t>The product remains in a fixed location </a:t>
          </a:r>
          <a:r>
            <a:rPr lang="en-US" sz="1200" dirty="0" smtClean="0">
              <a:solidFill>
                <a:srgbClr val="FF0000"/>
              </a:solidFill>
            </a:rPr>
            <a:t>( </a:t>
          </a:r>
          <a:r>
            <a:rPr lang="en-US" sz="1200" dirty="0" err="1" smtClean="0">
              <a:solidFill>
                <a:srgbClr val="FF0000"/>
              </a:solidFill>
            </a:rPr>
            <a:t>eg</a:t>
          </a:r>
          <a:r>
            <a:rPr lang="en-US" sz="1200" dirty="0" smtClean="0">
              <a:solidFill>
                <a:srgbClr val="FF0000"/>
              </a:solidFill>
            </a:rPr>
            <a:t> Green Field Project , Aircraft making, </a:t>
          </a:r>
          <a:r>
            <a:rPr lang="en-US" sz="1200" dirty="0" err="1" smtClean="0">
              <a:solidFill>
                <a:srgbClr val="FF0000"/>
              </a:solidFill>
            </a:rPr>
            <a:t>Builing</a:t>
          </a:r>
          <a:r>
            <a:rPr lang="en-US" sz="1200" dirty="0" smtClean="0">
              <a:solidFill>
                <a:srgbClr val="FF0000"/>
              </a:solidFill>
            </a:rPr>
            <a:t> </a:t>
          </a:r>
          <a:r>
            <a:rPr lang="en-US" sz="1200" dirty="0" err="1" smtClean="0">
              <a:solidFill>
                <a:srgbClr val="FF0000"/>
              </a:solidFill>
            </a:rPr>
            <a:t>etc</a:t>
          </a:r>
          <a:r>
            <a:rPr lang="en-US" sz="1200" dirty="0" smtClean="0">
              <a:solidFill>
                <a:srgbClr val="FF0000"/>
              </a:solidFill>
            </a:rPr>
            <a:t> </a:t>
          </a:r>
          <a:r>
            <a:rPr lang="en-US" sz="1200" dirty="0" smtClean="0"/>
            <a:t> ) </a:t>
          </a:r>
          <a:endParaRPr lang="en-US" sz="1200" dirty="0">
            <a:solidFill>
              <a:srgbClr val="FF0000"/>
            </a:solidFill>
          </a:endParaRPr>
        </a:p>
      </dgm:t>
    </dgm:pt>
    <dgm:pt modelId="{37D9C069-4CB2-4EE0-AF63-BFC5349A7784}" type="parTrans" cxnId="{CC70ABBB-D2E3-446C-8184-7DADE4F48305}">
      <dgm:prSet/>
      <dgm:spPr/>
      <dgm:t>
        <a:bodyPr/>
        <a:lstStyle/>
        <a:p>
          <a:endParaRPr lang="en-US" sz="2000"/>
        </a:p>
      </dgm:t>
    </dgm:pt>
    <dgm:pt modelId="{8CF3838A-D003-46B6-92BD-465780CBAD5D}" type="sibTrans" cxnId="{CC70ABBB-D2E3-446C-8184-7DADE4F48305}">
      <dgm:prSet/>
      <dgm:spPr/>
      <dgm:t>
        <a:bodyPr/>
        <a:lstStyle/>
        <a:p>
          <a:endParaRPr lang="en-US" sz="2000"/>
        </a:p>
      </dgm:t>
    </dgm:pt>
    <dgm:pt modelId="{151E3362-8E62-4B98-8A28-9232B8DBEEC2}">
      <dgm:prSet custT="1"/>
      <dgm:spPr/>
      <dgm:t>
        <a:bodyPr/>
        <a:lstStyle/>
        <a:p>
          <a:pPr rtl="0"/>
          <a:r>
            <a:rPr lang="en-US" sz="1600" b="1" dirty="0" smtClean="0"/>
            <a:t>Manufacturing cell</a:t>
          </a:r>
          <a:endParaRPr lang="en-US" sz="1600" b="1" dirty="0">
            <a:solidFill>
              <a:schemeClr val="bg1"/>
            </a:solidFill>
          </a:endParaRPr>
        </a:p>
      </dgm:t>
    </dgm:pt>
    <dgm:pt modelId="{0C961DDD-588C-4CAA-8008-D68DF7692294}" type="parTrans" cxnId="{02EE22E0-9E61-44DA-AD25-9D776AE67946}">
      <dgm:prSet/>
      <dgm:spPr/>
      <dgm:t>
        <a:bodyPr/>
        <a:lstStyle/>
        <a:p>
          <a:endParaRPr lang="en-IN" sz="2000"/>
        </a:p>
      </dgm:t>
    </dgm:pt>
    <dgm:pt modelId="{85D20AEF-474E-492D-B742-A49DC731F004}" type="sibTrans" cxnId="{02EE22E0-9E61-44DA-AD25-9D776AE67946}">
      <dgm:prSet/>
      <dgm:spPr/>
      <dgm:t>
        <a:bodyPr/>
        <a:lstStyle/>
        <a:p>
          <a:endParaRPr lang="en-IN" sz="2000"/>
        </a:p>
      </dgm:t>
    </dgm:pt>
    <dgm:pt modelId="{4DEE33AD-881F-4825-8B03-3C4C3A422407}">
      <dgm:prSet custT="1"/>
      <dgm:spPr/>
      <dgm:t>
        <a:bodyPr/>
        <a:lstStyle/>
        <a:p>
          <a:pPr rtl="0"/>
          <a:r>
            <a:rPr lang="en-US" sz="1200" dirty="0" smtClean="0"/>
            <a:t>A dedicated area where products that are similar in processing requirements are produced</a:t>
          </a:r>
          <a:r>
            <a:rPr lang="en-US" sz="1200" dirty="0" smtClean="0">
              <a:solidFill>
                <a:srgbClr val="FF0000"/>
              </a:solidFill>
            </a:rPr>
            <a:t> ( </a:t>
          </a:r>
          <a:r>
            <a:rPr lang="en-US" sz="1200" dirty="0" err="1" smtClean="0">
              <a:solidFill>
                <a:srgbClr val="FF0000"/>
              </a:solidFill>
            </a:rPr>
            <a:t>eg</a:t>
          </a:r>
          <a:r>
            <a:rPr lang="en-US" sz="1200" dirty="0" smtClean="0">
              <a:solidFill>
                <a:srgbClr val="FF0000"/>
              </a:solidFill>
            </a:rPr>
            <a:t> Computer Chips , Metal Fabrication ) </a:t>
          </a:r>
          <a:endParaRPr lang="en-IN" sz="1200" dirty="0"/>
        </a:p>
      </dgm:t>
    </dgm:pt>
    <dgm:pt modelId="{49565C39-FD5E-4A22-BC18-1BC440A86D93}" type="parTrans" cxnId="{0DE9D92A-A91C-4CE6-B70E-D552169E86A7}">
      <dgm:prSet/>
      <dgm:spPr/>
      <dgm:t>
        <a:bodyPr/>
        <a:lstStyle/>
        <a:p>
          <a:endParaRPr lang="en-IN" sz="2000"/>
        </a:p>
      </dgm:t>
    </dgm:pt>
    <dgm:pt modelId="{D6507F18-E710-4B09-9478-EFC70CA26733}" type="sibTrans" cxnId="{0DE9D92A-A91C-4CE6-B70E-D552169E86A7}">
      <dgm:prSet/>
      <dgm:spPr/>
      <dgm:t>
        <a:bodyPr/>
        <a:lstStyle/>
        <a:p>
          <a:endParaRPr lang="en-IN" sz="2000"/>
        </a:p>
      </dgm:t>
    </dgm:pt>
    <dgm:pt modelId="{731861E2-1650-43AC-84D0-45B80084C086}">
      <dgm:prSet custT="1"/>
      <dgm:spPr/>
      <dgm:t>
        <a:bodyPr/>
        <a:lstStyle/>
        <a:p>
          <a:pPr rtl="0"/>
          <a:r>
            <a:rPr lang="en-US" sz="1200" dirty="0"/>
            <a:t>Work processes are arranged according to the progressive steps by which the product is </a:t>
          </a:r>
          <a:r>
            <a:rPr lang="en-US" sz="1200" dirty="0" smtClean="0"/>
            <a:t>made </a:t>
          </a:r>
          <a:r>
            <a:rPr lang="en-US" sz="1200" dirty="0" err="1" smtClean="0">
              <a:solidFill>
                <a:srgbClr val="FF0000"/>
              </a:solidFill>
            </a:rPr>
            <a:t>eg</a:t>
          </a:r>
          <a:r>
            <a:rPr lang="en-US" sz="1200" dirty="0" smtClean="0">
              <a:solidFill>
                <a:srgbClr val="FF0000"/>
              </a:solidFill>
            </a:rPr>
            <a:t> FMCG Products ( Packaged Food Industry, Automobiles </a:t>
          </a:r>
          <a:r>
            <a:rPr lang="en-US" sz="1200" dirty="0" err="1" smtClean="0">
              <a:solidFill>
                <a:srgbClr val="FF0000"/>
              </a:solidFill>
            </a:rPr>
            <a:t>etc</a:t>
          </a:r>
          <a:r>
            <a:rPr lang="en-US" sz="1200" dirty="0" smtClean="0">
              <a:solidFill>
                <a:srgbClr val="FF0000"/>
              </a:solidFill>
            </a:rPr>
            <a:t> )</a:t>
          </a:r>
          <a:endParaRPr lang="en-US" sz="1200" dirty="0">
            <a:solidFill>
              <a:srgbClr val="FF0000"/>
            </a:solidFill>
          </a:endParaRPr>
        </a:p>
      </dgm:t>
    </dgm:pt>
    <dgm:pt modelId="{06AF0F46-CA10-40D3-AD4B-1C5727DEF34F}" type="parTrans" cxnId="{7ED7AB6E-EACE-42BF-A139-5F9CAA71380E}">
      <dgm:prSet/>
      <dgm:spPr/>
      <dgm:t>
        <a:bodyPr/>
        <a:lstStyle/>
        <a:p>
          <a:endParaRPr lang="en-IN" sz="2000"/>
        </a:p>
      </dgm:t>
    </dgm:pt>
    <dgm:pt modelId="{D462C385-29AA-4242-8FF3-BCFD4315E477}" type="sibTrans" cxnId="{7ED7AB6E-EACE-42BF-A139-5F9CAA71380E}">
      <dgm:prSet/>
      <dgm:spPr/>
      <dgm:t>
        <a:bodyPr/>
        <a:lstStyle/>
        <a:p>
          <a:endParaRPr lang="en-IN" sz="2000"/>
        </a:p>
      </dgm:t>
    </dgm:pt>
    <dgm:pt modelId="{599DC3B8-CD2D-41E3-B3C0-7B4688DAC9C7}">
      <dgm:prSet custT="1"/>
      <dgm:spPr/>
      <dgm:t>
        <a:bodyPr/>
        <a:lstStyle/>
        <a:p>
          <a:pPr rtl="0"/>
          <a:r>
            <a:rPr lang="en-US" sz="1200" b="1" dirty="0" smtClean="0">
              <a:solidFill>
                <a:schemeClr val="bg2">
                  <a:lumMod val="10000"/>
                </a:schemeClr>
              </a:solidFill>
            </a:rPr>
            <a:t>Is similar to Assembly line only difference is the flow is continuous </a:t>
          </a:r>
          <a:r>
            <a:rPr lang="en-US" sz="1200" dirty="0" smtClean="0"/>
            <a:t>such as with liquids </a:t>
          </a:r>
          <a:r>
            <a:rPr lang="en-US" sz="1200" dirty="0" err="1" smtClean="0">
              <a:solidFill>
                <a:srgbClr val="FF0000"/>
              </a:solidFill>
            </a:rPr>
            <a:t>eg</a:t>
          </a:r>
          <a:r>
            <a:rPr lang="en-US" sz="1200" dirty="0" smtClean="0">
              <a:solidFill>
                <a:srgbClr val="FF0000"/>
              </a:solidFill>
            </a:rPr>
            <a:t> ( Liquid Industry )</a:t>
          </a:r>
          <a:endParaRPr lang="en-US" sz="1200" dirty="0">
            <a:solidFill>
              <a:srgbClr val="FF0000"/>
            </a:solidFill>
          </a:endParaRPr>
        </a:p>
      </dgm:t>
    </dgm:pt>
    <dgm:pt modelId="{07DAB1ED-F890-4047-BAFA-8C87E503D836}" type="parTrans" cxnId="{01CF243F-DA47-4039-ADDB-450B7FBC4A46}">
      <dgm:prSet/>
      <dgm:spPr/>
      <dgm:t>
        <a:bodyPr/>
        <a:lstStyle/>
        <a:p>
          <a:endParaRPr lang="en-IN" sz="2000"/>
        </a:p>
      </dgm:t>
    </dgm:pt>
    <dgm:pt modelId="{0A4E5595-5A81-4952-A99C-4F92AC24262B}" type="sibTrans" cxnId="{01CF243F-DA47-4039-ADDB-450B7FBC4A46}">
      <dgm:prSet/>
      <dgm:spPr/>
      <dgm:t>
        <a:bodyPr/>
        <a:lstStyle/>
        <a:p>
          <a:endParaRPr lang="en-IN" sz="2000"/>
        </a:p>
      </dgm:t>
    </dgm:pt>
    <dgm:pt modelId="{638AF54C-0B41-4E1F-9D7A-5D6705916E39}">
      <dgm:prSet custT="1"/>
      <dgm:spPr/>
      <dgm:t>
        <a:bodyPr/>
        <a:lstStyle/>
        <a:p>
          <a:endParaRPr lang="en-IN" sz="1200" dirty="0"/>
        </a:p>
      </dgm:t>
    </dgm:pt>
    <dgm:pt modelId="{E0C901B3-B7C1-4484-A803-42E9B3245F01}" type="parTrans" cxnId="{975B78CE-466D-48B9-B3DE-CF784D9EA04E}">
      <dgm:prSet/>
      <dgm:spPr/>
      <dgm:t>
        <a:bodyPr/>
        <a:lstStyle/>
        <a:p>
          <a:endParaRPr lang="en-IN" sz="2000"/>
        </a:p>
      </dgm:t>
    </dgm:pt>
    <dgm:pt modelId="{CA6FDA08-C747-4231-A444-9C0BBEB45456}" type="sibTrans" cxnId="{975B78CE-466D-48B9-B3DE-CF784D9EA04E}">
      <dgm:prSet/>
      <dgm:spPr/>
      <dgm:t>
        <a:bodyPr/>
        <a:lstStyle/>
        <a:p>
          <a:endParaRPr lang="en-IN" sz="2000"/>
        </a:p>
      </dgm:t>
    </dgm:pt>
    <dgm:pt modelId="{0E107400-01D4-4AAE-B168-2ED3D38FE52B}">
      <dgm:prSet custT="1"/>
      <dgm:spPr/>
      <dgm:t>
        <a:bodyPr/>
        <a:lstStyle/>
        <a:p>
          <a:pPr rtl="0"/>
          <a:r>
            <a:rPr lang="en-US" sz="1200" dirty="0" smtClean="0"/>
            <a:t>Similar equipment or functions are grouped together. And Similar functions </a:t>
          </a:r>
          <a:r>
            <a:rPr lang="en-US" sz="1200" dirty="0" smtClean="0">
              <a:solidFill>
                <a:schemeClr val="bg2">
                  <a:lumMod val="10000"/>
                </a:schemeClr>
              </a:solidFill>
            </a:rPr>
            <a:t>are also known as</a:t>
          </a:r>
          <a:r>
            <a:rPr lang="en-US" sz="1200" b="1" dirty="0" smtClean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en-US" sz="1200" b="1" dirty="0" smtClean="0">
              <a:solidFill>
                <a:srgbClr val="000000"/>
              </a:solidFill>
            </a:rPr>
            <a:t>DEPARTMENTS</a:t>
          </a:r>
          <a:r>
            <a:rPr lang="en-US" sz="1200" dirty="0" smtClean="0"/>
            <a:t> </a:t>
          </a:r>
          <a:r>
            <a:rPr lang="en-US" sz="1200" dirty="0" smtClean="0">
              <a:solidFill>
                <a:srgbClr val="FF0000"/>
              </a:solidFill>
            </a:rPr>
            <a:t>( </a:t>
          </a:r>
          <a:r>
            <a:rPr lang="en-US" sz="1200" dirty="0" err="1" smtClean="0">
              <a:solidFill>
                <a:srgbClr val="FF0000"/>
              </a:solidFill>
            </a:rPr>
            <a:t>eg</a:t>
          </a:r>
          <a:r>
            <a:rPr lang="en-US" sz="1200" dirty="0" smtClean="0">
              <a:solidFill>
                <a:srgbClr val="FF0000"/>
              </a:solidFill>
            </a:rPr>
            <a:t> In PVC Trey making </a:t>
          </a:r>
          <a:r>
            <a:rPr lang="en-US" sz="1200" dirty="0" err="1" smtClean="0">
              <a:solidFill>
                <a:srgbClr val="FF0000"/>
              </a:solidFill>
            </a:rPr>
            <a:t>workcentre’s</a:t>
          </a:r>
          <a:r>
            <a:rPr lang="en-US" sz="1200" dirty="0" smtClean="0">
              <a:solidFill>
                <a:srgbClr val="FF0000"/>
              </a:solidFill>
            </a:rPr>
            <a:t> are Air Blowing </a:t>
          </a:r>
          <a:r>
            <a:rPr lang="en-US" sz="1200" dirty="0" err="1" smtClean="0">
              <a:solidFill>
                <a:srgbClr val="FF0000"/>
              </a:solidFill>
            </a:rPr>
            <a:t>workcentre</a:t>
          </a:r>
          <a:r>
            <a:rPr lang="en-US" sz="1200" dirty="0" smtClean="0">
              <a:solidFill>
                <a:srgbClr val="FF0000"/>
              </a:solidFill>
            </a:rPr>
            <a:t>, Tapping </a:t>
          </a:r>
          <a:r>
            <a:rPr lang="en-US" sz="1200" dirty="0" err="1" smtClean="0">
              <a:solidFill>
                <a:srgbClr val="FF0000"/>
              </a:solidFill>
            </a:rPr>
            <a:t>workcentre,Stacking</a:t>
          </a:r>
          <a:r>
            <a:rPr lang="en-US" sz="1200" dirty="0" smtClean="0">
              <a:solidFill>
                <a:srgbClr val="FF0000"/>
              </a:solidFill>
            </a:rPr>
            <a:t> </a:t>
          </a:r>
          <a:r>
            <a:rPr lang="en-US" sz="1200" dirty="0" err="1" smtClean="0">
              <a:solidFill>
                <a:srgbClr val="FF0000"/>
              </a:solidFill>
            </a:rPr>
            <a:t>Workcentre,Packing</a:t>
          </a:r>
          <a:r>
            <a:rPr lang="en-US" sz="1200" dirty="0" smtClean="0">
              <a:solidFill>
                <a:srgbClr val="FF0000"/>
              </a:solidFill>
            </a:rPr>
            <a:t> </a:t>
          </a:r>
          <a:r>
            <a:rPr lang="en-US" sz="1200" dirty="0" err="1" smtClean="0">
              <a:solidFill>
                <a:srgbClr val="FF0000"/>
              </a:solidFill>
            </a:rPr>
            <a:t>Workcentre,Shipping</a:t>
          </a:r>
          <a:r>
            <a:rPr lang="en-US" sz="1200" dirty="0" smtClean="0">
              <a:solidFill>
                <a:srgbClr val="FF0000"/>
              </a:solidFill>
            </a:rPr>
            <a:t>  &amp; </a:t>
          </a:r>
          <a:r>
            <a:rPr lang="en-US" sz="1200" dirty="0" err="1" smtClean="0">
              <a:solidFill>
                <a:srgbClr val="FF0000"/>
              </a:solidFill>
            </a:rPr>
            <a:t>Despatch</a:t>
          </a:r>
          <a:r>
            <a:rPr lang="en-US" sz="1200" dirty="0" smtClean="0">
              <a:solidFill>
                <a:srgbClr val="FF0000"/>
              </a:solidFill>
            </a:rPr>
            <a:t> </a:t>
          </a:r>
          <a:r>
            <a:rPr lang="en-US" sz="1200" dirty="0" err="1" smtClean="0">
              <a:solidFill>
                <a:srgbClr val="FF0000"/>
              </a:solidFill>
            </a:rPr>
            <a:t>workcentre</a:t>
          </a:r>
          <a:r>
            <a:rPr lang="en-US" sz="1200" dirty="0" smtClean="0">
              <a:solidFill>
                <a:srgbClr val="FF0000"/>
              </a:solidFill>
            </a:rPr>
            <a:t> )</a:t>
          </a:r>
          <a:endParaRPr lang="en-US" sz="1200" dirty="0">
            <a:solidFill>
              <a:srgbClr val="FF0000"/>
            </a:solidFill>
          </a:endParaRPr>
        </a:p>
      </dgm:t>
    </dgm:pt>
    <dgm:pt modelId="{E37E9933-D29F-49B6-B33E-E7757DDA7CEC}" type="parTrans" cxnId="{9DB90BA2-1EAF-4361-A197-D9B51B2ADAEB}">
      <dgm:prSet/>
      <dgm:spPr/>
      <dgm:t>
        <a:bodyPr/>
        <a:lstStyle/>
        <a:p>
          <a:endParaRPr lang="en-IN"/>
        </a:p>
      </dgm:t>
    </dgm:pt>
    <dgm:pt modelId="{33193597-529D-4C86-9317-C1ADE5484CAA}" type="sibTrans" cxnId="{9DB90BA2-1EAF-4361-A197-D9B51B2ADAEB}">
      <dgm:prSet/>
      <dgm:spPr/>
      <dgm:t>
        <a:bodyPr/>
        <a:lstStyle/>
        <a:p>
          <a:endParaRPr lang="en-IN"/>
        </a:p>
      </dgm:t>
    </dgm:pt>
    <dgm:pt modelId="{BA5A50DB-C107-439B-984B-8BF083462E77}">
      <dgm:prSet custT="1"/>
      <dgm:spPr/>
      <dgm:t>
        <a:bodyPr/>
        <a:lstStyle/>
        <a:p>
          <a:r>
            <a:rPr lang="en-US" sz="1200" dirty="0" smtClean="0"/>
            <a:t>Manufacturing equipment is moved to the product.</a:t>
          </a:r>
          <a:endParaRPr lang="en-IN" sz="1200" dirty="0"/>
        </a:p>
      </dgm:t>
    </dgm:pt>
    <dgm:pt modelId="{92BE9A9F-ED83-4FB4-92FC-AB6E5038C44E}" type="parTrans" cxnId="{7E4013C9-6A8D-4D14-A52D-766A43A633EE}">
      <dgm:prSet/>
      <dgm:spPr/>
      <dgm:t>
        <a:bodyPr/>
        <a:lstStyle/>
        <a:p>
          <a:endParaRPr lang="en-IN"/>
        </a:p>
      </dgm:t>
    </dgm:pt>
    <dgm:pt modelId="{49DAEBEF-1EF0-4861-8BDD-4064A3369B1B}" type="sibTrans" cxnId="{7E4013C9-6A8D-4D14-A52D-766A43A633EE}">
      <dgm:prSet/>
      <dgm:spPr/>
      <dgm:t>
        <a:bodyPr/>
        <a:lstStyle/>
        <a:p>
          <a:endParaRPr lang="en-IN"/>
        </a:p>
      </dgm:t>
    </dgm:pt>
    <dgm:pt modelId="{0098125C-2EC5-44D8-A340-4520F73ABC07}" type="pres">
      <dgm:prSet presAssocID="{4C71B6E8-CDE5-47D9-9944-6B1F2B60DAD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1A18374-56D0-4644-8F62-5B75202FE1D2}" type="pres">
      <dgm:prSet presAssocID="{391314A7-48DC-4580-9E63-575696145153}" presName="parentLin" presStyleCnt="0"/>
      <dgm:spPr/>
    </dgm:pt>
    <dgm:pt modelId="{C0EA631A-0FEB-4772-A860-BBFEEED0074F}" type="pres">
      <dgm:prSet presAssocID="{391314A7-48DC-4580-9E63-575696145153}" presName="parentLeftMargin" presStyleLbl="node1" presStyleIdx="0" presStyleCnt="5"/>
      <dgm:spPr/>
      <dgm:t>
        <a:bodyPr/>
        <a:lstStyle/>
        <a:p>
          <a:endParaRPr lang="en-IN"/>
        </a:p>
      </dgm:t>
    </dgm:pt>
    <dgm:pt modelId="{6E4E9819-F68D-407D-BE2F-3D55B0C6AA9C}" type="pres">
      <dgm:prSet presAssocID="{391314A7-48DC-4580-9E63-57569614515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7BB34C5-731D-4A7A-B688-3F1FADBA5E4B}" type="pres">
      <dgm:prSet presAssocID="{391314A7-48DC-4580-9E63-575696145153}" presName="negativeSpace" presStyleCnt="0"/>
      <dgm:spPr/>
    </dgm:pt>
    <dgm:pt modelId="{59EC08A9-7389-4CCE-B3D0-568867ECE351}" type="pres">
      <dgm:prSet presAssocID="{391314A7-48DC-4580-9E63-575696145153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511F535-6DF9-4ED4-BD4F-0D4109BF464B}" type="pres">
      <dgm:prSet presAssocID="{E4D8B60E-CE8F-448B-BC29-96D4F05B4C3E}" presName="spaceBetweenRectangles" presStyleCnt="0"/>
      <dgm:spPr/>
    </dgm:pt>
    <dgm:pt modelId="{756C86ED-6379-4E52-ABC1-1DF0DCE29E74}" type="pres">
      <dgm:prSet presAssocID="{656E2230-1DE2-44F5-BD8E-FF00C5DA5F86}" presName="parentLin" presStyleCnt="0"/>
      <dgm:spPr/>
    </dgm:pt>
    <dgm:pt modelId="{9C6EF50A-A52D-485F-B79E-B1F33B3B6519}" type="pres">
      <dgm:prSet presAssocID="{656E2230-1DE2-44F5-BD8E-FF00C5DA5F86}" presName="parentLeftMargin" presStyleLbl="node1" presStyleIdx="0" presStyleCnt="5"/>
      <dgm:spPr/>
      <dgm:t>
        <a:bodyPr/>
        <a:lstStyle/>
        <a:p>
          <a:endParaRPr lang="en-IN"/>
        </a:p>
      </dgm:t>
    </dgm:pt>
    <dgm:pt modelId="{234C3F47-E641-4568-9A57-5F0F1F05C536}" type="pres">
      <dgm:prSet presAssocID="{656E2230-1DE2-44F5-BD8E-FF00C5DA5F8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260025C-54F3-4844-AE9B-09DCF2E49A0E}" type="pres">
      <dgm:prSet presAssocID="{656E2230-1DE2-44F5-BD8E-FF00C5DA5F86}" presName="negativeSpace" presStyleCnt="0"/>
      <dgm:spPr/>
    </dgm:pt>
    <dgm:pt modelId="{E75E8AF4-E093-4AFE-8924-507DE707ABE8}" type="pres">
      <dgm:prSet presAssocID="{656E2230-1DE2-44F5-BD8E-FF00C5DA5F86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1300E8E-67B5-4480-8305-F500B9DCCBAD}" type="pres">
      <dgm:prSet presAssocID="{67BB9088-0656-4384-8019-8172FB69A72C}" presName="spaceBetweenRectangles" presStyleCnt="0"/>
      <dgm:spPr/>
    </dgm:pt>
    <dgm:pt modelId="{87091FA2-1146-4A72-9C7D-3A97C2386062}" type="pres">
      <dgm:prSet presAssocID="{FD9112E5-70CE-489F-B31B-F34D79A85815}" presName="parentLin" presStyleCnt="0"/>
      <dgm:spPr/>
    </dgm:pt>
    <dgm:pt modelId="{A68652EF-6056-461D-8EA6-DFAB94EA7BD5}" type="pres">
      <dgm:prSet presAssocID="{FD9112E5-70CE-489F-B31B-F34D79A85815}" presName="parentLeftMargin" presStyleLbl="node1" presStyleIdx="1" presStyleCnt="5"/>
      <dgm:spPr/>
      <dgm:t>
        <a:bodyPr/>
        <a:lstStyle/>
        <a:p>
          <a:endParaRPr lang="en-IN"/>
        </a:p>
      </dgm:t>
    </dgm:pt>
    <dgm:pt modelId="{F12EC05E-4519-49D5-A88C-5F19CD0B66EC}" type="pres">
      <dgm:prSet presAssocID="{FD9112E5-70CE-489F-B31B-F34D79A8581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FCBBB82-0C55-41D2-93E2-36EF33B9A540}" type="pres">
      <dgm:prSet presAssocID="{FD9112E5-70CE-489F-B31B-F34D79A85815}" presName="negativeSpace" presStyleCnt="0"/>
      <dgm:spPr/>
    </dgm:pt>
    <dgm:pt modelId="{30DCCF6B-D4F0-432F-B051-8192231B67A2}" type="pres">
      <dgm:prSet presAssocID="{FD9112E5-70CE-489F-B31B-F34D79A85815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A989497-4557-43B0-A524-AE339077158E}" type="pres">
      <dgm:prSet presAssocID="{35EC344A-55A9-40D7-B231-FB7F94EC4FDA}" presName="spaceBetweenRectangles" presStyleCnt="0"/>
      <dgm:spPr/>
    </dgm:pt>
    <dgm:pt modelId="{D4BFCD6E-DEFE-4707-9E97-421186AD2E40}" type="pres">
      <dgm:prSet presAssocID="{2817328B-2133-4536-9D04-2E2876584706}" presName="parentLin" presStyleCnt="0"/>
      <dgm:spPr/>
    </dgm:pt>
    <dgm:pt modelId="{7E506D8E-C9FE-47B7-9CC1-BB2C7277D568}" type="pres">
      <dgm:prSet presAssocID="{2817328B-2133-4536-9D04-2E2876584706}" presName="parentLeftMargin" presStyleLbl="node1" presStyleIdx="2" presStyleCnt="5"/>
      <dgm:spPr/>
      <dgm:t>
        <a:bodyPr/>
        <a:lstStyle/>
        <a:p>
          <a:endParaRPr lang="en-IN"/>
        </a:p>
      </dgm:t>
    </dgm:pt>
    <dgm:pt modelId="{C0645EC5-6CDB-4B9A-B759-5BE12B6E4DAA}" type="pres">
      <dgm:prSet presAssocID="{2817328B-2133-4536-9D04-2E287658470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AB05D38-ACB5-465E-BB43-21C0CD10FFD4}" type="pres">
      <dgm:prSet presAssocID="{2817328B-2133-4536-9D04-2E2876584706}" presName="negativeSpace" presStyleCnt="0"/>
      <dgm:spPr/>
    </dgm:pt>
    <dgm:pt modelId="{EA5859D7-A20D-47EA-8076-F249D828CD6C}" type="pres">
      <dgm:prSet presAssocID="{2817328B-2133-4536-9D04-2E2876584706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F5FCE40-53FE-4E80-B9A8-4FB9D61B1033}" type="pres">
      <dgm:prSet presAssocID="{4F58559D-0F40-405C-B179-553F9C2E8690}" presName="spaceBetweenRectangles" presStyleCnt="0"/>
      <dgm:spPr/>
    </dgm:pt>
    <dgm:pt modelId="{BF3C62ED-F813-4B18-B7C9-4A0AE35AF4D1}" type="pres">
      <dgm:prSet presAssocID="{151E3362-8E62-4B98-8A28-9232B8DBEEC2}" presName="parentLin" presStyleCnt="0"/>
      <dgm:spPr/>
    </dgm:pt>
    <dgm:pt modelId="{BA41638D-A4B2-4B62-8B36-B77E60F3FC45}" type="pres">
      <dgm:prSet presAssocID="{151E3362-8E62-4B98-8A28-9232B8DBEEC2}" presName="parentLeftMargin" presStyleLbl="node1" presStyleIdx="3" presStyleCnt="5"/>
      <dgm:spPr/>
      <dgm:t>
        <a:bodyPr/>
        <a:lstStyle/>
        <a:p>
          <a:endParaRPr lang="en-IN"/>
        </a:p>
      </dgm:t>
    </dgm:pt>
    <dgm:pt modelId="{BE20C472-C87F-43B8-8CEC-48DDC9356C9A}" type="pres">
      <dgm:prSet presAssocID="{151E3362-8E62-4B98-8A28-9232B8DBEEC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B5A7435-EAD6-4265-B4EC-858C105AB595}" type="pres">
      <dgm:prSet presAssocID="{151E3362-8E62-4B98-8A28-9232B8DBEEC2}" presName="negativeSpace" presStyleCnt="0"/>
      <dgm:spPr/>
    </dgm:pt>
    <dgm:pt modelId="{4C2FBEA8-564D-4B6F-8D7E-78C9F6D2D0FC}" type="pres">
      <dgm:prSet presAssocID="{151E3362-8E62-4B98-8A28-9232B8DBEEC2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9DB90BA2-1EAF-4361-A197-D9B51B2ADAEB}" srcId="{FD9112E5-70CE-489F-B31B-F34D79A85815}" destId="{0E107400-01D4-4AAE-B168-2ED3D38FE52B}" srcOrd="0" destOrd="0" parTransId="{E37E9933-D29F-49B6-B33E-E7757DDA7CEC}" sibTransId="{33193597-529D-4C86-9317-C1ADE5484CAA}"/>
    <dgm:cxn modelId="{E1A3487A-C82C-48C3-8468-68C38FAC1647}" type="presOf" srcId="{656E2230-1DE2-44F5-BD8E-FF00C5DA5F86}" destId="{234C3F47-E641-4568-9A57-5F0F1F05C536}" srcOrd="1" destOrd="0" presId="urn:microsoft.com/office/officeart/2005/8/layout/list1"/>
    <dgm:cxn modelId="{73B67641-CE66-4B71-987D-53ECB88EE66A}" type="presOf" srcId="{391314A7-48DC-4580-9E63-575696145153}" destId="{C0EA631A-0FEB-4772-A860-BBFEEED0074F}" srcOrd="0" destOrd="0" presId="urn:microsoft.com/office/officeart/2005/8/layout/list1"/>
    <dgm:cxn modelId="{5F751770-15CC-45A1-9B1C-B05E783301EF}" type="presOf" srcId="{151E3362-8E62-4B98-8A28-9232B8DBEEC2}" destId="{BE20C472-C87F-43B8-8CEC-48DDC9356C9A}" srcOrd="1" destOrd="0" presId="urn:microsoft.com/office/officeart/2005/8/layout/list1"/>
    <dgm:cxn modelId="{61C86C01-C182-4DDE-B410-D2CFA9CC59F8}" type="presOf" srcId="{BA5A50DB-C107-439B-984B-8BF083462E77}" destId="{EA5859D7-A20D-47EA-8076-F249D828CD6C}" srcOrd="0" destOrd="1" presId="urn:microsoft.com/office/officeart/2005/8/layout/list1"/>
    <dgm:cxn modelId="{7ED7AB6E-EACE-42BF-A139-5F9CAA71380E}" srcId="{391314A7-48DC-4580-9E63-575696145153}" destId="{731861E2-1650-43AC-84D0-45B80084C086}" srcOrd="1" destOrd="0" parTransId="{06AF0F46-CA10-40D3-AD4B-1C5727DEF34F}" sibTransId="{D462C385-29AA-4242-8FF3-BCFD4315E477}"/>
    <dgm:cxn modelId="{A5D6572C-A52F-4F84-9B46-C22C3B24A5AF}" type="presOf" srcId="{4C71B6E8-CDE5-47D9-9944-6B1F2B60DAD1}" destId="{0098125C-2EC5-44D8-A340-4520F73ABC07}" srcOrd="0" destOrd="0" presId="urn:microsoft.com/office/officeart/2005/8/layout/list1"/>
    <dgm:cxn modelId="{01CF243F-DA47-4039-ADDB-450B7FBC4A46}" srcId="{656E2230-1DE2-44F5-BD8E-FF00C5DA5F86}" destId="{599DC3B8-CD2D-41E3-B3C0-7B4688DAC9C7}" srcOrd="0" destOrd="0" parTransId="{07DAB1ED-F890-4047-BAFA-8C87E503D836}" sibTransId="{0A4E5595-5A81-4952-A99C-4F92AC24262B}"/>
    <dgm:cxn modelId="{E27BD0F8-A1BE-4C8F-9999-674674E9485A}" type="presOf" srcId="{2817328B-2133-4536-9D04-2E2876584706}" destId="{7E506D8E-C9FE-47B7-9CC1-BB2C7277D568}" srcOrd="0" destOrd="0" presId="urn:microsoft.com/office/officeart/2005/8/layout/list1"/>
    <dgm:cxn modelId="{C0C5FD40-885C-42B7-B6E3-62B0ADEDDD17}" type="presOf" srcId="{638AF54C-0B41-4E1F-9D7A-5D6705916E39}" destId="{4C2FBEA8-564D-4B6F-8D7E-78C9F6D2D0FC}" srcOrd="0" destOrd="1" presId="urn:microsoft.com/office/officeart/2005/8/layout/list1"/>
    <dgm:cxn modelId="{CF63919C-6143-406B-A74D-B25522E3132A}" srcId="{4C71B6E8-CDE5-47D9-9944-6B1F2B60DAD1}" destId="{FD9112E5-70CE-489F-B31B-F34D79A85815}" srcOrd="2" destOrd="0" parTransId="{39E23CBF-FD22-404B-9A63-B9C8733A0DFF}" sibTransId="{35EC344A-55A9-40D7-B231-FB7F94EC4FDA}"/>
    <dgm:cxn modelId="{F80B6BAE-2431-4412-99DD-C79F058F4317}" srcId="{391314A7-48DC-4580-9E63-575696145153}" destId="{FAB27D33-E3DC-4501-8435-3CA9AAD4D6C8}" srcOrd="0" destOrd="0" parTransId="{2CA58BFD-6A38-40DF-B313-AC63DFE01C30}" sibTransId="{A9CDBEC4-6FB0-4526-ABB4-1DD044C10761}"/>
    <dgm:cxn modelId="{4F543E32-36E5-4025-8E59-37C2C0292C00}" type="presOf" srcId="{0E107400-01D4-4AAE-B168-2ED3D38FE52B}" destId="{30DCCF6B-D4F0-432F-B051-8192231B67A2}" srcOrd="0" destOrd="0" presId="urn:microsoft.com/office/officeart/2005/8/layout/list1"/>
    <dgm:cxn modelId="{2034FEE6-5AF1-407B-BEF2-BE4FF8D10E76}" type="presOf" srcId="{599DC3B8-CD2D-41E3-B3C0-7B4688DAC9C7}" destId="{E75E8AF4-E093-4AFE-8924-507DE707ABE8}" srcOrd="0" destOrd="0" presId="urn:microsoft.com/office/officeart/2005/8/layout/list1"/>
    <dgm:cxn modelId="{02EE22E0-9E61-44DA-AD25-9D776AE67946}" srcId="{4C71B6E8-CDE5-47D9-9944-6B1F2B60DAD1}" destId="{151E3362-8E62-4B98-8A28-9232B8DBEEC2}" srcOrd="4" destOrd="0" parTransId="{0C961DDD-588C-4CAA-8008-D68DF7692294}" sibTransId="{85D20AEF-474E-492D-B742-A49DC731F004}"/>
    <dgm:cxn modelId="{C56531FE-E130-49B4-BAC9-9652E548F198}" type="presOf" srcId="{4DEE33AD-881F-4825-8B03-3C4C3A422407}" destId="{4C2FBEA8-564D-4B6F-8D7E-78C9F6D2D0FC}" srcOrd="0" destOrd="0" presId="urn:microsoft.com/office/officeart/2005/8/layout/list1"/>
    <dgm:cxn modelId="{0DE9D92A-A91C-4CE6-B70E-D552169E86A7}" srcId="{151E3362-8E62-4B98-8A28-9232B8DBEEC2}" destId="{4DEE33AD-881F-4825-8B03-3C4C3A422407}" srcOrd="0" destOrd="0" parTransId="{49565C39-FD5E-4A22-BC18-1BC440A86D93}" sibTransId="{D6507F18-E710-4B09-9478-EFC70CA26733}"/>
    <dgm:cxn modelId="{765383A2-2316-4FF5-A358-4B1610A132E9}" type="presOf" srcId="{2817328B-2133-4536-9D04-2E2876584706}" destId="{C0645EC5-6CDB-4B9A-B759-5BE12B6E4DAA}" srcOrd="1" destOrd="0" presId="urn:microsoft.com/office/officeart/2005/8/layout/list1"/>
    <dgm:cxn modelId="{BF31C50A-3BBA-4165-9334-151523E00777}" srcId="{4C71B6E8-CDE5-47D9-9944-6B1F2B60DAD1}" destId="{391314A7-48DC-4580-9E63-575696145153}" srcOrd="0" destOrd="0" parTransId="{3E93F497-1D27-4D0A-BE10-1A02E5DA06D3}" sibTransId="{E4D8B60E-CE8F-448B-BC29-96D4F05B4C3E}"/>
    <dgm:cxn modelId="{CC70ABBB-D2E3-446C-8184-7DADE4F48305}" srcId="{2817328B-2133-4536-9D04-2E2876584706}" destId="{572AE8B2-5A2B-458A-B51B-B7EB2C771D00}" srcOrd="0" destOrd="0" parTransId="{37D9C069-4CB2-4EE0-AF63-BFC5349A7784}" sibTransId="{8CF3838A-D003-46B6-92BD-465780CBAD5D}"/>
    <dgm:cxn modelId="{913B3AB2-6FCF-4F18-BC6C-B6F4315463FE}" type="presOf" srcId="{FD9112E5-70CE-489F-B31B-F34D79A85815}" destId="{A68652EF-6056-461D-8EA6-DFAB94EA7BD5}" srcOrd="0" destOrd="0" presId="urn:microsoft.com/office/officeart/2005/8/layout/list1"/>
    <dgm:cxn modelId="{BD6F3901-1B85-4B4E-B71E-BC1D549250FF}" srcId="{4C71B6E8-CDE5-47D9-9944-6B1F2B60DAD1}" destId="{2817328B-2133-4536-9D04-2E2876584706}" srcOrd="3" destOrd="0" parTransId="{3BE24E1F-2AD8-41A2-B00F-99F109B28040}" sibTransId="{4F58559D-0F40-405C-B179-553F9C2E8690}"/>
    <dgm:cxn modelId="{0AC00298-42A8-4784-9752-52712C13F7B4}" type="presOf" srcId="{572AE8B2-5A2B-458A-B51B-B7EB2C771D00}" destId="{EA5859D7-A20D-47EA-8076-F249D828CD6C}" srcOrd="0" destOrd="0" presId="urn:microsoft.com/office/officeart/2005/8/layout/list1"/>
    <dgm:cxn modelId="{6705DCD9-491B-4EC4-9EC3-4A8868794BA0}" type="presOf" srcId="{731861E2-1650-43AC-84D0-45B80084C086}" destId="{59EC08A9-7389-4CCE-B3D0-568867ECE351}" srcOrd="0" destOrd="1" presId="urn:microsoft.com/office/officeart/2005/8/layout/list1"/>
    <dgm:cxn modelId="{36BBBBAF-D3AD-447C-AC62-2C5BFB9A43F5}" type="presOf" srcId="{FD9112E5-70CE-489F-B31B-F34D79A85815}" destId="{F12EC05E-4519-49D5-A88C-5F19CD0B66EC}" srcOrd="1" destOrd="0" presId="urn:microsoft.com/office/officeart/2005/8/layout/list1"/>
    <dgm:cxn modelId="{975B78CE-466D-48B9-B3DE-CF784D9EA04E}" srcId="{151E3362-8E62-4B98-8A28-9232B8DBEEC2}" destId="{638AF54C-0B41-4E1F-9D7A-5D6705916E39}" srcOrd="1" destOrd="0" parTransId="{E0C901B3-B7C1-4484-A803-42E9B3245F01}" sibTransId="{CA6FDA08-C747-4231-A444-9C0BBEB45456}"/>
    <dgm:cxn modelId="{70ACF722-B867-4814-A99F-12C6FBCD91F0}" type="presOf" srcId="{FAB27D33-E3DC-4501-8435-3CA9AAD4D6C8}" destId="{59EC08A9-7389-4CCE-B3D0-568867ECE351}" srcOrd="0" destOrd="0" presId="urn:microsoft.com/office/officeart/2005/8/layout/list1"/>
    <dgm:cxn modelId="{39FBCC52-DB1D-4653-9F66-A22048E36E77}" type="presOf" srcId="{151E3362-8E62-4B98-8A28-9232B8DBEEC2}" destId="{BA41638D-A4B2-4B62-8B36-B77E60F3FC45}" srcOrd="0" destOrd="0" presId="urn:microsoft.com/office/officeart/2005/8/layout/list1"/>
    <dgm:cxn modelId="{9FE6BFFF-F903-4B77-8C07-7FB403BAFB8B}" srcId="{4C71B6E8-CDE5-47D9-9944-6B1F2B60DAD1}" destId="{656E2230-1DE2-44F5-BD8E-FF00C5DA5F86}" srcOrd="1" destOrd="0" parTransId="{8199C132-E98C-4F55-9485-61703EEDB44B}" sibTransId="{67BB9088-0656-4384-8019-8172FB69A72C}"/>
    <dgm:cxn modelId="{9696B4D4-FE29-4FDE-B6B9-E2FCF3E0FD05}" type="presOf" srcId="{391314A7-48DC-4580-9E63-575696145153}" destId="{6E4E9819-F68D-407D-BE2F-3D55B0C6AA9C}" srcOrd="1" destOrd="0" presId="urn:microsoft.com/office/officeart/2005/8/layout/list1"/>
    <dgm:cxn modelId="{35055F84-BE78-4471-B8B4-D55DAEA7A7AD}" type="presOf" srcId="{656E2230-1DE2-44F5-BD8E-FF00C5DA5F86}" destId="{9C6EF50A-A52D-485F-B79E-B1F33B3B6519}" srcOrd="0" destOrd="0" presId="urn:microsoft.com/office/officeart/2005/8/layout/list1"/>
    <dgm:cxn modelId="{7E4013C9-6A8D-4D14-A52D-766A43A633EE}" srcId="{2817328B-2133-4536-9D04-2E2876584706}" destId="{BA5A50DB-C107-439B-984B-8BF083462E77}" srcOrd="1" destOrd="0" parTransId="{92BE9A9F-ED83-4FB4-92FC-AB6E5038C44E}" sibTransId="{49DAEBEF-1EF0-4861-8BDD-4064A3369B1B}"/>
    <dgm:cxn modelId="{5B0ABB8C-1350-46C7-9309-967E84378FE8}" type="presParOf" srcId="{0098125C-2EC5-44D8-A340-4520F73ABC07}" destId="{41A18374-56D0-4644-8F62-5B75202FE1D2}" srcOrd="0" destOrd="0" presId="urn:microsoft.com/office/officeart/2005/8/layout/list1"/>
    <dgm:cxn modelId="{F810D8E8-3DC9-4158-9FA8-26F213EBA59E}" type="presParOf" srcId="{41A18374-56D0-4644-8F62-5B75202FE1D2}" destId="{C0EA631A-0FEB-4772-A860-BBFEEED0074F}" srcOrd="0" destOrd="0" presId="urn:microsoft.com/office/officeart/2005/8/layout/list1"/>
    <dgm:cxn modelId="{962FFDF6-C99E-4334-BDE8-098857B59F0E}" type="presParOf" srcId="{41A18374-56D0-4644-8F62-5B75202FE1D2}" destId="{6E4E9819-F68D-407D-BE2F-3D55B0C6AA9C}" srcOrd="1" destOrd="0" presId="urn:microsoft.com/office/officeart/2005/8/layout/list1"/>
    <dgm:cxn modelId="{4307A0ED-0DC1-4064-9C47-0C472716E71D}" type="presParOf" srcId="{0098125C-2EC5-44D8-A340-4520F73ABC07}" destId="{17BB34C5-731D-4A7A-B688-3F1FADBA5E4B}" srcOrd="1" destOrd="0" presId="urn:microsoft.com/office/officeart/2005/8/layout/list1"/>
    <dgm:cxn modelId="{4919B44F-19BA-449B-BCE1-2E6B05A5968A}" type="presParOf" srcId="{0098125C-2EC5-44D8-A340-4520F73ABC07}" destId="{59EC08A9-7389-4CCE-B3D0-568867ECE351}" srcOrd="2" destOrd="0" presId="urn:microsoft.com/office/officeart/2005/8/layout/list1"/>
    <dgm:cxn modelId="{0F662FCA-F615-4AD4-BF53-6D4AEB0F8B82}" type="presParOf" srcId="{0098125C-2EC5-44D8-A340-4520F73ABC07}" destId="{8511F535-6DF9-4ED4-BD4F-0D4109BF464B}" srcOrd="3" destOrd="0" presId="urn:microsoft.com/office/officeart/2005/8/layout/list1"/>
    <dgm:cxn modelId="{CE1BD1B2-5028-4287-AB09-870B832AD79E}" type="presParOf" srcId="{0098125C-2EC5-44D8-A340-4520F73ABC07}" destId="{756C86ED-6379-4E52-ABC1-1DF0DCE29E74}" srcOrd="4" destOrd="0" presId="urn:microsoft.com/office/officeart/2005/8/layout/list1"/>
    <dgm:cxn modelId="{6CB83CFC-2448-4B59-8B50-8FE9FDC0A064}" type="presParOf" srcId="{756C86ED-6379-4E52-ABC1-1DF0DCE29E74}" destId="{9C6EF50A-A52D-485F-B79E-B1F33B3B6519}" srcOrd="0" destOrd="0" presId="urn:microsoft.com/office/officeart/2005/8/layout/list1"/>
    <dgm:cxn modelId="{F83CE37A-B8DF-4E64-B4A4-09676CC32C52}" type="presParOf" srcId="{756C86ED-6379-4E52-ABC1-1DF0DCE29E74}" destId="{234C3F47-E641-4568-9A57-5F0F1F05C536}" srcOrd="1" destOrd="0" presId="urn:microsoft.com/office/officeart/2005/8/layout/list1"/>
    <dgm:cxn modelId="{1CEFB390-8D7D-477E-A455-B5B9E76777A3}" type="presParOf" srcId="{0098125C-2EC5-44D8-A340-4520F73ABC07}" destId="{9260025C-54F3-4844-AE9B-09DCF2E49A0E}" srcOrd="5" destOrd="0" presId="urn:microsoft.com/office/officeart/2005/8/layout/list1"/>
    <dgm:cxn modelId="{ACD9E531-6DCB-4746-A557-3F5719FFD415}" type="presParOf" srcId="{0098125C-2EC5-44D8-A340-4520F73ABC07}" destId="{E75E8AF4-E093-4AFE-8924-507DE707ABE8}" srcOrd="6" destOrd="0" presId="urn:microsoft.com/office/officeart/2005/8/layout/list1"/>
    <dgm:cxn modelId="{C9A824C7-3A66-4B83-8F6D-0B7CD8EA6A32}" type="presParOf" srcId="{0098125C-2EC5-44D8-A340-4520F73ABC07}" destId="{21300E8E-67B5-4480-8305-F500B9DCCBAD}" srcOrd="7" destOrd="0" presId="urn:microsoft.com/office/officeart/2005/8/layout/list1"/>
    <dgm:cxn modelId="{1EAB321D-9CF9-4CBE-9B64-13888A7354D5}" type="presParOf" srcId="{0098125C-2EC5-44D8-A340-4520F73ABC07}" destId="{87091FA2-1146-4A72-9C7D-3A97C2386062}" srcOrd="8" destOrd="0" presId="urn:microsoft.com/office/officeart/2005/8/layout/list1"/>
    <dgm:cxn modelId="{45B9C953-F3D5-40B3-9F5E-23DA10A07541}" type="presParOf" srcId="{87091FA2-1146-4A72-9C7D-3A97C2386062}" destId="{A68652EF-6056-461D-8EA6-DFAB94EA7BD5}" srcOrd="0" destOrd="0" presId="urn:microsoft.com/office/officeart/2005/8/layout/list1"/>
    <dgm:cxn modelId="{A29368BD-E677-40DD-82BD-297852D2FD77}" type="presParOf" srcId="{87091FA2-1146-4A72-9C7D-3A97C2386062}" destId="{F12EC05E-4519-49D5-A88C-5F19CD0B66EC}" srcOrd="1" destOrd="0" presId="urn:microsoft.com/office/officeart/2005/8/layout/list1"/>
    <dgm:cxn modelId="{82FE367C-9C1F-4909-8BC4-78F27EBEA935}" type="presParOf" srcId="{0098125C-2EC5-44D8-A340-4520F73ABC07}" destId="{6FCBBB82-0C55-41D2-93E2-36EF33B9A540}" srcOrd="9" destOrd="0" presId="urn:microsoft.com/office/officeart/2005/8/layout/list1"/>
    <dgm:cxn modelId="{E847E097-1525-4FCB-A15B-7A187EDAE18C}" type="presParOf" srcId="{0098125C-2EC5-44D8-A340-4520F73ABC07}" destId="{30DCCF6B-D4F0-432F-B051-8192231B67A2}" srcOrd="10" destOrd="0" presId="urn:microsoft.com/office/officeart/2005/8/layout/list1"/>
    <dgm:cxn modelId="{9DCFE667-B187-4009-A816-62FC322FE709}" type="presParOf" srcId="{0098125C-2EC5-44D8-A340-4520F73ABC07}" destId="{DA989497-4557-43B0-A524-AE339077158E}" srcOrd="11" destOrd="0" presId="urn:microsoft.com/office/officeart/2005/8/layout/list1"/>
    <dgm:cxn modelId="{944DC550-5FA0-4932-B1E0-497095D69468}" type="presParOf" srcId="{0098125C-2EC5-44D8-A340-4520F73ABC07}" destId="{D4BFCD6E-DEFE-4707-9E97-421186AD2E40}" srcOrd="12" destOrd="0" presId="urn:microsoft.com/office/officeart/2005/8/layout/list1"/>
    <dgm:cxn modelId="{CFC4E1FF-8C4E-47D2-9DAE-2A3890F5DDDB}" type="presParOf" srcId="{D4BFCD6E-DEFE-4707-9E97-421186AD2E40}" destId="{7E506D8E-C9FE-47B7-9CC1-BB2C7277D568}" srcOrd="0" destOrd="0" presId="urn:microsoft.com/office/officeart/2005/8/layout/list1"/>
    <dgm:cxn modelId="{8FF78EDA-0CE8-4310-8AE6-09D362AE2F50}" type="presParOf" srcId="{D4BFCD6E-DEFE-4707-9E97-421186AD2E40}" destId="{C0645EC5-6CDB-4B9A-B759-5BE12B6E4DAA}" srcOrd="1" destOrd="0" presId="urn:microsoft.com/office/officeart/2005/8/layout/list1"/>
    <dgm:cxn modelId="{6C44A27D-4946-40A9-8DC1-6A122121109F}" type="presParOf" srcId="{0098125C-2EC5-44D8-A340-4520F73ABC07}" destId="{BAB05D38-ACB5-465E-BB43-21C0CD10FFD4}" srcOrd="13" destOrd="0" presId="urn:microsoft.com/office/officeart/2005/8/layout/list1"/>
    <dgm:cxn modelId="{1708AA80-8E0C-4E9B-A800-EA3657DAB688}" type="presParOf" srcId="{0098125C-2EC5-44D8-A340-4520F73ABC07}" destId="{EA5859D7-A20D-47EA-8076-F249D828CD6C}" srcOrd="14" destOrd="0" presId="urn:microsoft.com/office/officeart/2005/8/layout/list1"/>
    <dgm:cxn modelId="{EFF3FE74-13CA-4E58-82B2-EEB07948A6EB}" type="presParOf" srcId="{0098125C-2EC5-44D8-A340-4520F73ABC07}" destId="{9F5FCE40-53FE-4E80-B9A8-4FB9D61B1033}" srcOrd="15" destOrd="0" presId="urn:microsoft.com/office/officeart/2005/8/layout/list1"/>
    <dgm:cxn modelId="{3E4EB420-AD9D-419B-858B-4CAAD4A97AB2}" type="presParOf" srcId="{0098125C-2EC5-44D8-A340-4520F73ABC07}" destId="{BF3C62ED-F813-4B18-B7C9-4A0AE35AF4D1}" srcOrd="16" destOrd="0" presId="urn:microsoft.com/office/officeart/2005/8/layout/list1"/>
    <dgm:cxn modelId="{EA0182F3-2F8B-44D4-9FBE-237F1D7A988B}" type="presParOf" srcId="{BF3C62ED-F813-4B18-B7C9-4A0AE35AF4D1}" destId="{BA41638D-A4B2-4B62-8B36-B77E60F3FC45}" srcOrd="0" destOrd="0" presId="urn:microsoft.com/office/officeart/2005/8/layout/list1"/>
    <dgm:cxn modelId="{90EB6B47-92CD-4763-8300-1B6D07319357}" type="presParOf" srcId="{BF3C62ED-F813-4B18-B7C9-4A0AE35AF4D1}" destId="{BE20C472-C87F-43B8-8CEC-48DDC9356C9A}" srcOrd="1" destOrd="0" presId="urn:microsoft.com/office/officeart/2005/8/layout/list1"/>
    <dgm:cxn modelId="{FCFEB253-E2E0-4619-8D8A-E9565F7A1986}" type="presParOf" srcId="{0098125C-2EC5-44D8-A340-4520F73ABC07}" destId="{6B5A7435-EAD6-4265-B4EC-858C105AB595}" srcOrd="17" destOrd="0" presId="urn:microsoft.com/office/officeart/2005/8/layout/list1"/>
    <dgm:cxn modelId="{81E84A31-866A-4B1E-B956-7AD484965F27}" type="presParOf" srcId="{0098125C-2EC5-44D8-A340-4520F73ABC07}" destId="{4C2FBEA8-564D-4B6F-8D7E-78C9F6D2D0FC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8DCD1A7-7096-43D6-A26E-F5884BC66162}" type="doc">
      <dgm:prSet loTypeId="urn:microsoft.com/office/officeart/2005/8/layout/process2" loCatId="process" qsTypeId="urn:microsoft.com/office/officeart/2005/8/quickstyle/3d2" qsCatId="3D" csTypeId="urn:microsoft.com/office/officeart/2005/8/colors/accent0_3" csCatId="mainScheme" phldr="1"/>
      <dgm:spPr/>
    </dgm:pt>
    <dgm:pt modelId="{59094B45-078F-43B0-86ED-DD1DC0276188}">
      <dgm:prSet phldrT="[Text]" custT="1"/>
      <dgm:spPr/>
      <dgm:t>
        <a:bodyPr/>
        <a:lstStyle/>
        <a:p>
          <a:pPr algn="ctr"/>
          <a:r>
            <a:rPr lang="en-US" sz="1200" dirty="0" smtClean="0"/>
            <a:t>Stage 2 </a:t>
          </a:r>
          <a:r>
            <a:rPr lang="en-US" sz="1400" dirty="0" smtClean="0"/>
            <a:t>: </a:t>
          </a:r>
          <a:r>
            <a:rPr lang="en-US" sz="1400" b="1" dirty="0" smtClean="0"/>
            <a:t>Forming </a:t>
          </a:r>
          <a:r>
            <a:rPr lang="en-US" sz="1400" b="1" dirty="0" smtClean="0">
              <a:solidFill>
                <a:srgbClr val="FF0000"/>
              </a:solidFill>
            </a:rPr>
            <a:t>( Work Centre)</a:t>
          </a:r>
          <a:r>
            <a:rPr lang="en-US" sz="1400" b="1" dirty="0" smtClean="0"/>
            <a:t> </a:t>
          </a:r>
          <a:endParaRPr lang="en-US" sz="1200" dirty="0" smtClean="0"/>
        </a:p>
        <a:p>
          <a:pPr algn="ctr"/>
          <a:r>
            <a:rPr lang="en-US" sz="900" dirty="0" smtClean="0"/>
            <a:t>Conversion from a </a:t>
          </a:r>
          <a:r>
            <a:rPr lang="en-US" sz="1200" dirty="0" smtClean="0"/>
            <a:t>Plain</a:t>
          </a:r>
          <a:r>
            <a:rPr lang="en-US" sz="800" dirty="0" smtClean="0"/>
            <a:t> </a:t>
          </a:r>
          <a:r>
            <a:rPr lang="en-US" sz="900" dirty="0" smtClean="0"/>
            <a:t>Sheet to a Sheet with Multiple PVC Treys in it. </a:t>
          </a:r>
          <a:endParaRPr lang="en-US" sz="900" dirty="0"/>
        </a:p>
      </dgm:t>
    </dgm:pt>
    <dgm:pt modelId="{723AA68B-07E7-4C65-A5E0-14F94F7F0B81}" type="parTrans" cxnId="{183B6370-F926-4DA3-B734-1F035E6DB6E8}">
      <dgm:prSet/>
      <dgm:spPr/>
      <dgm:t>
        <a:bodyPr/>
        <a:lstStyle/>
        <a:p>
          <a:pPr algn="ctr"/>
          <a:endParaRPr lang="en-US" sz="1600"/>
        </a:p>
      </dgm:t>
    </dgm:pt>
    <dgm:pt modelId="{12549BA8-ABBD-4E78-8C32-64A65D3B7244}" type="sibTrans" cxnId="{183B6370-F926-4DA3-B734-1F035E6DB6E8}">
      <dgm:prSet custT="1"/>
      <dgm:spPr/>
      <dgm:t>
        <a:bodyPr/>
        <a:lstStyle/>
        <a:p>
          <a:pPr algn="ctr"/>
          <a:endParaRPr lang="en-US" sz="700"/>
        </a:p>
      </dgm:t>
    </dgm:pt>
    <dgm:pt modelId="{777B9038-BD93-4379-AB7B-2BE6748321CE}">
      <dgm:prSet phldrT="[Text]" custT="1"/>
      <dgm:spPr/>
      <dgm:t>
        <a:bodyPr/>
        <a:lstStyle/>
        <a:p>
          <a:pPr algn="ctr"/>
          <a:r>
            <a:rPr lang="en-US" sz="1600" dirty="0" smtClean="0"/>
            <a:t>Stage  3 : </a:t>
          </a:r>
          <a:r>
            <a:rPr lang="en-US" sz="1600" b="1" dirty="0" smtClean="0"/>
            <a:t>Cutting</a:t>
          </a:r>
          <a:r>
            <a:rPr lang="en-US" sz="1000" dirty="0" smtClean="0"/>
            <a:t> </a:t>
          </a:r>
          <a:r>
            <a:rPr lang="en-US" sz="1100" b="1" dirty="0" smtClean="0">
              <a:solidFill>
                <a:srgbClr val="FF0000"/>
              </a:solidFill>
            </a:rPr>
            <a:t>( Work Centre)</a:t>
          </a:r>
          <a:endParaRPr lang="en-US" sz="1000" dirty="0" smtClean="0"/>
        </a:p>
        <a:p>
          <a:pPr algn="ctr"/>
          <a:r>
            <a:rPr lang="en-US" sz="1000" dirty="0" smtClean="0"/>
            <a:t> Cutting of the Sheet which has Multiple PVC Treys in it . This is done by using Dye Press Machine</a:t>
          </a:r>
          <a:r>
            <a:rPr lang="en-US" sz="700" dirty="0" smtClean="0"/>
            <a:t>.</a:t>
          </a:r>
          <a:endParaRPr lang="en-US" sz="700" dirty="0"/>
        </a:p>
      </dgm:t>
    </dgm:pt>
    <dgm:pt modelId="{A27D5921-DFBE-430C-8671-87EDD69916D0}" type="parTrans" cxnId="{9D0379FF-B299-4B5E-8597-B8380A6AC0FA}">
      <dgm:prSet/>
      <dgm:spPr/>
      <dgm:t>
        <a:bodyPr/>
        <a:lstStyle/>
        <a:p>
          <a:pPr algn="ctr"/>
          <a:endParaRPr lang="en-US" sz="1600"/>
        </a:p>
      </dgm:t>
    </dgm:pt>
    <dgm:pt modelId="{03CFB6F8-D1B2-4C01-8935-CE870D11DBDD}" type="sibTrans" cxnId="{9D0379FF-B299-4B5E-8597-B8380A6AC0FA}">
      <dgm:prSet custT="1"/>
      <dgm:spPr/>
      <dgm:t>
        <a:bodyPr/>
        <a:lstStyle/>
        <a:p>
          <a:pPr algn="ctr"/>
          <a:endParaRPr lang="en-US" sz="700"/>
        </a:p>
      </dgm:t>
    </dgm:pt>
    <dgm:pt modelId="{EFCCE6BF-922A-4E88-A156-448CC1F36EE6}">
      <dgm:prSet phldrT="[Text]" custT="1"/>
      <dgm:spPr/>
      <dgm:t>
        <a:bodyPr/>
        <a:lstStyle/>
        <a:p>
          <a:pPr algn="ctr"/>
          <a:r>
            <a:rPr lang="en-US" sz="1400" b="1" dirty="0" smtClean="0"/>
            <a:t>Stage 4 : Cleaning , Stacking &amp; Packing                   </a:t>
          </a:r>
          <a:r>
            <a:rPr lang="en-US" sz="1400" b="1" dirty="0" smtClean="0">
              <a:solidFill>
                <a:srgbClr val="FF0000"/>
              </a:solidFill>
            </a:rPr>
            <a:t>( Work Centre )</a:t>
          </a:r>
          <a:r>
            <a:rPr lang="en-US" sz="1400" b="1" dirty="0" smtClean="0"/>
            <a:t> </a:t>
          </a:r>
          <a:r>
            <a:rPr lang="en-US" sz="1050" dirty="0" smtClean="0"/>
            <a:t>Removal</a:t>
          </a:r>
          <a:r>
            <a:rPr lang="en-US" sz="1400" dirty="0" smtClean="0"/>
            <a:t> </a:t>
          </a:r>
          <a:r>
            <a:rPr lang="en-US" sz="1200" dirty="0" smtClean="0"/>
            <a:t>of the unusable plastics from the Edges</a:t>
          </a:r>
          <a:endParaRPr lang="en-US" sz="1200" dirty="0"/>
        </a:p>
      </dgm:t>
    </dgm:pt>
    <dgm:pt modelId="{65616A1C-0D78-41C6-80F0-9B92FC235CEB}" type="parTrans" cxnId="{E5D8B9B7-94F8-461E-A254-546328FC2E86}">
      <dgm:prSet/>
      <dgm:spPr/>
      <dgm:t>
        <a:bodyPr/>
        <a:lstStyle/>
        <a:p>
          <a:pPr algn="ctr"/>
          <a:endParaRPr lang="en-US" sz="1600"/>
        </a:p>
      </dgm:t>
    </dgm:pt>
    <dgm:pt modelId="{E5FF2A1B-1296-4CF8-B0D0-07042D4923A7}" type="sibTrans" cxnId="{E5D8B9B7-94F8-461E-A254-546328FC2E86}">
      <dgm:prSet custT="1"/>
      <dgm:spPr/>
      <dgm:t>
        <a:bodyPr/>
        <a:lstStyle/>
        <a:p>
          <a:pPr algn="ctr"/>
          <a:endParaRPr lang="en-US" sz="700"/>
        </a:p>
      </dgm:t>
    </dgm:pt>
    <dgm:pt modelId="{F2517674-69C4-4B20-B13C-683D011F4DD1}">
      <dgm:prSet phldrT="[Text]" custT="1"/>
      <dgm:spPr/>
      <dgm:t>
        <a:bodyPr/>
        <a:lstStyle/>
        <a:p>
          <a:pPr algn="ctr"/>
          <a:r>
            <a:rPr lang="en-US" sz="1400" dirty="0" smtClean="0"/>
            <a:t>Stage 5 :Inspection </a:t>
          </a:r>
          <a:r>
            <a:rPr lang="en-US" sz="1400" b="1" dirty="0" smtClean="0">
              <a:solidFill>
                <a:srgbClr val="FF0000"/>
              </a:solidFill>
            </a:rPr>
            <a:t>( Work Centre)</a:t>
          </a:r>
          <a:endParaRPr lang="en-US" sz="1400" dirty="0"/>
        </a:p>
      </dgm:t>
    </dgm:pt>
    <dgm:pt modelId="{A766BC1F-ADEE-440D-B5A2-231B588A69D4}" type="parTrans" cxnId="{F1FCC0A0-4F6A-4C50-AD1E-8A3B8116F507}">
      <dgm:prSet/>
      <dgm:spPr/>
      <dgm:t>
        <a:bodyPr/>
        <a:lstStyle/>
        <a:p>
          <a:pPr algn="ctr"/>
          <a:endParaRPr lang="en-US" sz="1600"/>
        </a:p>
      </dgm:t>
    </dgm:pt>
    <dgm:pt modelId="{0B60F0F7-A1E9-4DBE-A072-59220A72FEC5}" type="sibTrans" cxnId="{F1FCC0A0-4F6A-4C50-AD1E-8A3B8116F507}">
      <dgm:prSet custT="1"/>
      <dgm:spPr/>
      <dgm:t>
        <a:bodyPr/>
        <a:lstStyle/>
        <a:p>
          <a:pPr algn="ctr"/>
          <a:endParaRPr lang="en-US" sz="700"/>
        </a:p>
      </dgm:t>
    </dgm:pt>
    <dgm:pt modelId="{46CBA764-B0F5-4F8A-A459-58E810C04CF4}">
      <dgm:prSet phldrT="[Text]" custT="1"/>
      <dgm:spPr/>
      <dgm:t>
        <a:bodyPr/>
        <a:lstStyle/>
        <a:p>
          <a:pPr algn="ctr"/>
          <a:r>
            <a:rPr lang="en-US" sz="1400" dirty="0" err="1" smtClean="0"/>
            <a:t>Satge</a:t>
          </a:r>
          <a:r>
            <a:rPr lang="en-US" sz="1400" dirty="0" smtClean="0"/>
            <a:t>  6 : </a:t>
          </a:r>
          <a:r>
            <a:rPr lang="en-US" sz="1400" dirty="0" err="1" smtClean="0"/>
            <a:t>Despatch</a:t>
          </a:r>
          <a:r>
            <a:rPr lang="en-US" sz="1400" dirty="0" smtClean="0"/>
            <a:t> </a:t>
          </a:r>
          <a:r>
            <a:rPr lang="en-US" sz="1400" b="1" dirty="0" smtClean="0">
              <a:solidFill>
                <a:srgbClr val="FF0000"/>
              </a:solidFill>
            </a:rPr>
            <a:t>( Work Centre)</a:t>
          </a:r>
          <a:endParaRPr lang="en-US" sz="1400" dirty="0"/>
        </a:p>
      </dgm:t>
    </dgm:pt>
    <dgm:pt modelId="{01F9676A-43E7-4DF7-BC4D-04BBC7628C0E}" type="parTrans" cxnId="{2026539C-85EA-4D33-9F93-20DFB22B49FC}">
      <dgm:prSet/>
      <dgm:spPr/>
      <dgm:t>
        <a:bodyPr/>
        <a:lstStyle/>
        <a:p>
          <a:pPr algn="ctr"/>
          <a:endParaRPr lang="en-US" sz="1600"/>
        </a:p>
      </dgm:t>
    </dgm:pt>
    <dgm:pt modelId="{9704E976-E58F-476C-B456-C5767BC63194}" type="sibTrans" cxnId="{2026539C-85EA-4D33-9F93-20DFB22B49FC}">
      <dgm:prSet/>
      <dgm:spPr/>
      <dgm:t>
        <a:bodyPr/>
        <a:lstStyle/>
        <a:p>
          <a:pPr algn="ctr"/>
          <a:endParaRPr lang="en-US" sz="1600"/>
        </a:p>
      </dgm:t>
    </dgm:pt>
    <dgm:pt modelId="{AB981A28-4AFB-43B9-B118-3886B958384C}">
      <dgm:prSet custT="1"/>
      <dgm:spPr/>
      <dgm:t>
        <a:bodyPr/>
        <a:lstStyle/>
        <a:p>
          <a:pPr algn="ctr"/>
          <a:r>
            <a:rPr lang="en-US" sz="1400" dirty="0" err="1" smtClean="0"/>
            <a:t>Satge</a:t>
          </a:r>
          <a:r>
            <a:rPr lang="en-US" sz="1400" dirty="0" smtClean="0"/>
            <a:t> 1 : </a:t>
          </a:r>
          <a:r>
            <a:rPr lang="en-US" sz="1400" b="1" dirty="0" smtClean="0"/>
            <a:t>Raw Material  </a:t>
          </a:r>
          <a:r>
            <a:rPr lang="en-US" sz="1400" dirty="0" smtClean="0"/>
            <a:t>( Sheet or Roll )</a:t>
          </a:r>
          <a:endParaRPr lang="en-US" sz="1400" dirty="0"/>
        </a:p>
      </dgm:t>
    </dgm:pt>
    <dgm:pt modelId="{7B69B32A-3D0B-4697-9B77-7C79B396D947}" type="parTrans" cxnId="{C3A710A9-0356-4ED8-AD66-86A6E95ED4D3}">
      <dgm:prSet/>
      <dgm:spPr/>
      <dgm:t>
        <a:bodyPr/>
        <a:lstStyle/>
        <a:p>
          <a:pPr algn="ctr"/>
          <a:endParaRPr lang="en-US" sz="1600"/>
        </a:p>
      </dgm:t>
    </dgm:pt>
    <dgm:pt modelId="{CEB0C1A1-E128-4E90-ACAA-2A78F527FD31}" type="sibTrans" cxnId="{C3A710A9-0356-4ED8-AD66-86A6E95ED4D3}">
      <dgm:prSet custT="1"/>
      <dgm:spPr/>
      <dgm:t>
        <a:bodyPr/>
        <a:lstStyle/>
        <a:p>
          <a:pPr algn="ctr"/>
          <a:endParaRPr lang="en-US" sz="700"/>
        </a:p>
      </dgm:t>
    </dgm:pt>
    <dgm:pt modelId="{D52BDAA8-B7FD-4235-9E14-EC6073D93386}" type="pres">
      <dgm:prSet presAssocID="{08DCD1A7-7096-43D6-A26E-F5884BC66162}" presName="linearFlow" presStyleCnt="0">
        <dgm:presLayoutVars>
          <dgm:resizeHandles val="exact"/>
        </dgm:presLayoutVars>
      </dgm:prSet>
      <dgm:spPr/>
    </dgm:pt>
    <dgm:pt modelId="{C5751FFD-E836-444A-90A7-35438D4F4A25}" type="pres">
      <dgm:prSet presAssocID="{AB981A28-4AFB-43B9-B118-3886B958384C}" presName="node" presStyleLbl="node1" presStyleIdx="0" presStyleCnt="6" custScaleX="2052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23E5B2-7228-4F2E-A90C-C37608DA1C28}" type="pres">
      <dgm:prSet presAssocID="{CEB0C1A1-E128-4E90-ACAA-2A78F527FD31}" presName="sibTrans" presStyleLbl="sibTrans2D1" presStyleIdx="0" presStyleCnt="5"/>
      <dgm:spPr/>
      <dgm:t>
        <a:bodyPr/>
        <a:lstStyle/>
        <a:p>
          <a:endParaRPr lang="en-US"/>
        </a:p>
      </dgm:t>
    </dgm:pt>
    <dgm:pt modelId="{17A91DDC-877C-43B0-8BB5-6F076302BDE5}" type="pres">
      <dgm:prSet presAssocID="{CEB0C1A1-E128-4E90-ACAA-2A78F527FD31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49B59188-C75D-4AF2-BB59-49C41E627919}" type="pres">
      <dgm:prSet presAssocID="{59094B45-078F-43B0-86ED-DD1DC0276188}" presName="node" presStyleLbl="node1" presStyleIdx="1" presStyleCnt="6" custScaleX="204739" custScaleY="1494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D11403-65E3-44AB-AD80-AEDA0439C234}" type="pres">
      <dgm:prSet presAssocID="{12549BA8-ABBD-4E78-8C32-64A65D3B7244}" presName="sibTrans" presStyleLbl="sibTrans2D1" presStyleIdx="1" presStyleCnt="5"/>
      <dgm:spPr/>
      <dgm:t>
        <a:bodyPr/>
        <a:lstStyle/>
        <a:p>
          <a:endParaRPr lang="en-US"/>
        </a:p>
      </dgm:t>
    </dgm:pt>
    <dgm:pt modelId="{C9F5FEE6-CF4A-4DEE-899A-1A9636BC4FD8}" type="pres">
      <dgm:prSet presAssocID="{12549BA8-ABBD-4E78-8C32-64A65D3B7244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8DD2A3CA-CC47-493B-A925-F61318355554}" type="pres">
      <dgm:prSet presAssocID="{777B9038-BD93-4379-AB7B-2BE6748321CE}" presName="node" presStyleLbl="node1" presStyleIdx="2" presStyleCnt="6" custScaleX="212322" custScaleY="1594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CC0076-504D-4873-90B3-4ED2452342DB}" type="pres">
      <dgm:prSet presAssocID="{03CFB6F8-D1B2-4C01-8935-CE870D11DBDD}" presName="sibTrans" presStyleLbl="sibTrans2D1" presStyleIdx="2" presStyleCnt="5"/>
      <dgm:spPr/>
      <dgm:t>
        <a:bodyPr/>
        <a:lstStyle/>
        <a:p>
          <a:endParaRPr lang="en-US"/>
        </a:p>
      </dgm:t>
    </dgm:pt>
    <dgm:pt modelId="{3DCBFC7E-00DE-436B-8B9C-955C66EC05F9}" type="pres">
      <dgm:prSet presAssocID="{03CFB6F8-D1B2-4C01-8935-CE870D11DBDD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FB8DD4B9-A062-4A65-8ABC-CB49F1869EDF}" type="pres">
      <dgm:prSet presAssocID="{EFCCE6BF-922A-4E88-A156-448CC1F36EE6}" presName="node" presStyleLbl="node1" presStyleIdx="3" presStyleCnt="6" custScaleX="205296" custScaleY="1387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601D77-B57A-4536-BEBE-C37F98F10C64}" type="pres">
      <dgm:prSet presAssocID="{E5FF2A1B-1296-4CF8-B0D0-07042D4923A7}" presName="sibTrans" presStyleLbl="sibTrans2D1" presStyleIdx="3" presStyleCnt="5"/>
      <dgm:spPr/>
      <dgm:t>
        <a:bodyPr/>
        <a:lstStyle/>
        <a:p>
          <a:endParaRPr lang="en-US"/>
        </a:p>
      </dgm:t>
    </dgm:pt>
    <dgm:pt modelId="{AC18DA2E-E85B-4F4C-BA2B-04D7223057F8}" type="pres">
      <dgm:prSet presAssocID="{E5FF2A1B-1296-4CF8-B0D0-07042D4923A7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7147AEF5-71BA-446D-AF30-E3E29CB75B68}" type="pres">
      <dgm:prSet presAssocID="{F2517674-69C4-4B20-B13C-683D011F4DD1}" presName="node" presStyleLbl="node1" presStyleIdx="4" presStyleCnt="6" custScaleX="189504" custScaleY="1271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D703D1-C34D-4C57-A3AE-940285C1886B}" type="pres">
      <dgm:prSet presAssocID="{0B60F0F7-A1E9-4DBE-A072-59220A72FEC5}" presName="sibTrans" presStyleLbl="sibTrans2D1" presStyleIdx="4" presStyleCnt="5"/>
      <dgm:spPr/>
      <dgm:t>
        <a:bodyPr/>
        <a:lstStyle/>
        <a:p>
          <a:endParaRPr lang="en-US"/>
        </a:p>
      </dgm:t>
    </dgm:pt>
    <dgm:pt modelId="{62D81C95-3650-4188-A15A-47F05842B092}" type="pres">
      <dgm:prSet presAssocID="{0B60F0F7-A1E9-4DBE-A072-59220A72FEC5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45C8C0E3-EAF7-4DF5-8F6C-9038317509A1}" type="pres">
      <dgm:prSet presAssocID="{46CBA764-B0F5-4F8A-A459-58E810C04CF4}" presName="node" presStyleLbl="node1" presStyleIdx="5" presStyleCnt="6" custScaleX="189504" custScaleY="132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3B6370-F926-4DA3-B734-1F035E6DB6E8}" srcId="{08DCD1A7-7096-43D6-A26E-F5884BC66162}" destId="{59094B45-078F-43B0-86ED-DD1DC0276188}" srcOrd="1" destOrd="0" parTransId="{723AA68B-07E7-4C65-A5E0-14F94F7F0B81}" sibTransId="{12549BA8-ABBD-4E78-8C32-64A65D3B7244}"/>
    <dgm:cxn modelId="{9A3EDDE0-0392-4C8F-8E41-23D80045CF83}" type="presOf" srcId="{12549BA8-ABBD-4E78-8C32-64A65D3B7244}" destId="{C9F5FEE6-CF4A-4DEE-899A-1A9636BC4FD8}" srcOrd="1" destOrd="0" presId="urn:microsoft.com/office/officeart/2005/8/layout/process2"/>
    <dgm:cxn modelId="{4F461205-879D-4610-9A5D-2B88468D13F0}" type="presOf" srcId="{03CFB6F8-D1B2-4C01-8935-CE870D11DBDD}" destId="{3DCBFC7E-00DE-436B-8B9C-955C66EC05F9}" srcOrd="1" destOrd="0" presId="urn:microsoft.com/office/officeart/2005/8/layout/process2"/>
    <dgm:cxn modelId="{3D234EFB-EE96-4228-BC81-23568A3F4AD1}" type="presOf" srcId="{03CFB6F8-D1B2-4C01-8935-CE870D11DBDD}" destId="{73CC0076-504D-4873-90B3-4ED2452342DB}" srcOrd="0" destOrd="0" presId="urn:microsoft.com/office/officeart/2005/8/layout/process2"/>
    <dgm:cxn modelId="{E5D8B9B7-94F8-461E-A254-546328FC2E86}" srcId="{08DCD1A7-7096-43D6-A26E-F5884BC66162}" destId="{EFCCE6BF-922A-4E88-A156-448CC1F36EE6}" srcOrd="3" destOrd="0" parTransId="{65616A1C-0D78-41C6-80F0-9B92FC235CEB}" sibTransId="{E5FF2A1B-1296-4CF8-B0D0-07042D4923A7}"/>
    <dgm:cxn modelId="{96E592F2-5EE9-4315-B3F4-860876BFB070}" type="presOf" srcId="{0B60F0F7-A1E9-4DBE-A072-59220A72FEC5}" destId="{62D81C95-3650-4188-A15A-47F05842B092}" srcOrd="1" destOrd="0" presId="urn:microsoft.com/office/officeart/2005/8/layout/process2"/>
    <dgm:cxn modelId="{2297CD5C-C1F8-40E0-B0E0-5FB51CD93AD4}" type="presOf" srcId="{59094B45-078F-43B0-86ED-DD1DC0276188}" destId="{49B59188-C75D-4AF2-BB59-49C41E627919}" srcOrd="0" destOrd="0" presId="urn:microsoft.com/office/officeart/2005/8/layout/process2"/>
    <dgm:cxn modelId="{2026539C-85EA-4D33-9F93-20DFB22B49FC}" srcId="{08DCD1A7-7096-43D6-A26E-F5884BC66162}" destId="{46CBA764-B0F5-4F8A-A459-58E810C04CF4}" srcOrd="5" destOrd="0" parTransId="{01F9676A-43E7-4DF7-BC4D-04BBC7628C0E}" sibTransId="{9704E976-E58F-476C-B456-C5767BC63194}"/>
    <dgm:cxn modelId="{BDBE7915-2F03-4D05-B572-F1A869D7EB87}" type="presOf" srcId="{12549BA8-ABBD-4E78-8C32-64A65D3B7244}" destId="{A0D11403-65E3-44AB-AD80-AEDA0439C234}" srcOrd="0" destOrd="0" presId="urn:microsoft.com/office/officeart/2005/8/layout/process2"/>
    <dgm:cxn modelId="{9D0379FF-B299-4B5E-8597-B8380A6AC0FA}" srcId="{08DCD1A7-7096-43D6-A26E-F5884BC66162}" destId="{777B9038-BD93-4379-AB7B-2BE6748321CE}" srcOrd="2" destOrd="0" parTransId="{A27D5921-DFBE-430C-8671-87EDD69916D0}" sibTransId="{03CFB6F8-D1B2-4C01-8935-CE870D11DBDD}"/>
    <dgm:cxn modelId="{F1FCC0A0-4F6A-4C50-AD1E-8A3B8116F507}" srcId="{08DCD1A7-7096-43D6-A26E-F5884BC66162}" destId="{F2517674-69C4-4B20-B13C-683D011F4DD1}" srcOrd="4" destOrd="0" parTransId="{A766BC1F-ADEE-440D-B5A2-231B588A69D4}" sibTransId="{0B60F0F7-A1E9-4DBE-A072-59220A72FEC5}"/>
    <dgm:cxn modelId="{C3A710A9-0356-4ED8-AD66-86A6E95ED4D3}" srcId="{08DCD1A7-7096-43D6-A26E-F5884BC66162}" destId="{AB981A28-4AFB-43B9-B118-3886B958384C}" srcOrd="0" destOrd="0" parTransId="{7B69B32A-3D0B-4697-9B77-7C79B396D947}" sibTransId="{CEB0C1A1-E128-4E90-ACAA-2A78F527FD31}"/>
    <dgm:cxn modelId="{AF49A174-FE9D-41A1-AEC6-401786D9CC3A}" type="presOf" srcId="{CEB0C1A1-E128-4E90-ACAA-2A78F527FD31}" destId="{17A91DDC-877C-43B0-8BB5-6F076302BDE5}" srcOrd="1" destOrd="0" presId="urn:microsoft.com/office/officeart/2005/8/layout/process2"/>
    <dgm:cxn modelId="{D9D79DB5-86AA-4A3F-B18A-6880182223BC}" type="presOf" srcId="{E5FF2A1B-1296-4CF8-B0D0-07042D4923A7}" destId="{64601D77-B57A-4536-BEBE-C37F98F10C64}" srcOrd="0" destOrd="0" presId="urn:microsoft.com/office/officeart/2005/8/layout/process2"/>
    <dgm:cxn modelId="{816D413F-B275-4F1F-A0FF-B78ADAD8C5C9}" type="presOf" srcId="{F2517674-69C4-4B20-B13C-683D011F4DD1}" destId="{7147AEF5-71BA-446D-AF30-E3E29CB75B68}" srcOrd="0" destOrd="0" presId="urn:microsoft.com/office/officeart/2005/8/layout/process2"/>
    <dgm:cxn modelId="{0F5B08E3-F606-411D-B3DB-4849836D94FD}" type="presOf" srcId="{0B60F0F7-A1E9-4DBE-A072-59220A72FEC5}" destId="{EDD703D1-C34D-4C57-A3AE-940285C1886B}" srcOrd="0" destOrd="0" presId="urn:microsoft.com/office/officeart/2005/8/layout/process2"/>
    <dgm:cxn modelId="{F466FB89-E5AB-4C12-B3ED-C45505EF9048}" type="presOf" srcId="{EFCCE6BF-922A-4E88-A156-448CC1F36EE6}" destId="{FB8DD4B9-A062-4A65-8ABC-CB49F1869EDF}" srcOrd="0" destOrd="0" presId="urn:microsoft.com/office/officeart/2005/8/layout/process2"/>
    <dgm:cxn modelId="{A4749490-9BC1-4526-9F7D-A6FE9735092F}" type="presOf" srcId="{777B9038-BD93-4379-AB7B-2BE6748321CE}" destId="{8DD2A3CA-CC47-493B-A925-F61318355554}" srcOrd="0" destOrd="0" presId="urn:microsoft.com/office/officeart/2005/8/layout/process2"/>
    <dgm:cxn modelId="{C7DAB7D8-ECC9-4C9D-9E6D-30A2D27450B0}" type="presOf" srcId="{CEB0C1A1-E128-4E90-ACAA-2A78F527FD31}" destId="{8D23E5B2-7228-4F2E-A90C-C37608DA1C28}" srcOrd="0" destOrd="0" presId="urn:microsoft.com/office/officeart/2005/8/layout/process2"/>
    <dgm:cxn modelId="{D8D411DA-1EB1-4362-A70D-119265D01774}" type="presOf" srcId="{AB981A28-4AFB-43B9-B118-3886B958384C}" destId="{C5751FFD-E836-444A-90A7-35438D4F4A25}" srcOrd="0" destOrd="0" presId="urn:microsoft.com/office/officeart/2005/8/layout/process2"/>
    <dgm:cxn modelId="{DE67CEDD-A8B0-4064-995B-07392E34B435}" type="presOf" srcId="{E5FF2A1B-1296-4CF8-B0D0-07042D4923A7}" destId="{AC18DA2E-E85B-4F4C-BA2B-04D7223057F8}" srcOrd="1" destOrd="0" presId="urn:microsoft.com/office/officeart/2005/8/layout/process2"/>
    <dgm:cxn modelId="{61261B9F-D15C-4878-B2E5-3F09E5F8B94C}" type="presOf" srcId="{08DCD1A7-7096-43D6-A26E-F5884BC66162}" destId="{D52BDAA8-B7FD-4235-9E14-EC6073D93386}" srcOrd="0" destOrd="0" presId="urn:microsoft.com/office/officeart/2005/8/layout/process2"/>
    <dgm:cxn modelId="{7142B8BE-8BCF-43D5-8792-93FA247F724B}" type="presOf" srcId="{46CBA764-B0F5-4F8A-A459-58E810C04CF4}" destId="{45C8C0E3-EAF7-4DF5-8F6C-9038317509A1}" srcOrd="0" destOrd="0" presId="urn:microsoft.com/office/officeart/2005/8/layout/process2"/>
    <dgm:cxn modelId="{F7CEF7F1-D519-41D5-AD4C-0FB0961D1800}" type="presParOf" srcId="{D52BDAA8-B7FD-4235-9E14-EC6073D93386}" destId="{C5751FFD-E836-444A-90A7-35438D4F4A25}" srcOrd="0" destOrd="0" presId="urn:microsoft.com/office/officeart/2005/8/layout/process2"/>
    <dgm:cxn modelId="{82057225-7DB2-44F5-8074-B53F7F44090D}" type="presParOf" srcId="{D52BDAA8-B7FD-4235-9E14-EC6073D93386}" destId="{8D23E5B2-7228-4F2E-A90C-C37608DA1C28}" srcOrd="1" destOrd="0" presId="urn:microsoft.com/office/officeart/2005/8/layout/process2"/>
    <dgm:cxn modelId="{2B9B89A5-FA1E-45F3-8834-7E97490EF9D3}" type="presParOf" srcId="{8D23E5B2-7228-4F2E-A90C-C37608DA1C28}" destId="{17A91DDC-877C-43B0-8BB5-6F076302BDE5}" srcOrd="0" destOrd="0" presId="urn:microsoft.com/office/officeart/2005/8/layout/process2"/>
    <dgm:cxn modelId="{990C531E-A268-46CE-9CDC-AA758B45D6DE}" type="presParOf" srcId="{D52BDAA8-B7FD-4235-9E14-EC6073D93386}" destId="{49B59188-C75D-4AF2-BB59-49C41E627919}" srcOrd="2" destOrd="0" presId="urn:microsoft.com/office/officeart/2005/8/layout/process2"/>
    <dgm:cxn modelId="{F2CEFA5A-E02A-43CE-AFCF-24FD11711C18}" type="presParOf" srcId="{D52BDAA8-B7FD-4235-9E14-EC6073D93386}" destId="{A0D11403-65E3-44AB-AD80-AEDA0439C234}" srcOrd="3" destOrd="0" presId="urn:microsoft.com/office/officeart/2005/8/layout/process2"/>
    <dgm:cxn modelId="{C34FDC93-18E7-41B5-990A-2C0E157CD374}" type="presParOf" srcId="{A0D11403-65E3-44AB-AD80-AEDA0439C234}" destId="{C9F5FEE6-CF4A-4DEE-899A-1A9636BC4FD8}" srcOrd="0" destOrd="0" presId="urn:microsoft.com/office/officeart/2005/8/layout/process2"/>
    <dgm:cxn modelId="{20AA32F5-6EFD-4E22-B077-8CA95EC57237}" type="presParOf" srcId="{D52BDAA8-B7FD-4235-9E14-EC6073D93386}" destId="{8DD2A3CA-CC47-493B-A925-F61318355554}" srcOrd="4" destOrd="0" presId="urn:microsoft.com/office/officeart/2005/8/layout/process2"/>
    <dgm:cxn modelId="{E3C7B65C-3C16-46D8-8A0B-ED1A7A452CAC}" type="presParOf" srcId="{D52BDAA8-B7FD-4235-9E14-EC6073D93386}" destId="{73CC0076-504D-4873-90B3-4ED2452342DB}" srcOrd="5" destOrd="0" presId="urn:microsoft.com/office/officeart/2005/8/layout/process2"/>
    <dgm:cxn modelId="{6BEEAD18-5C7E-45F9-AA0F-517A23AE3EE3}" type="presParOf" srcId="{73CC0076-504D-4873-90B3-4ED2452342DB}" destId="{3DCBFC7E-00DE-436B-8B9C-955C66EC05F9}" srcOrd="0" destOrd="0" presId="urn:microsoft.com/office/officeart/2005/8/layout/process2"/>
    <dgm:cxn modelId="{FE3620CC-F781-45DD-8947-2A3DD6A5378E}" type="presParOf" srcId="{D52BDAA8-B7FD-4235-9E14-EC6073D93386}" destId="{FB8DD4B9-A062-4A65-8ABC-CB49F1869EDF}" srcOrd="6" destOrd="0" presId="urn:microsoft.com/office/officeart/2005/8/layout/process2"/>
    <dgm:cxn modelId="{E3355224-D181-46CD-A9E4-555643E9ED41}" type="presParOf" srcId="{D52BDAA8-B7FD-4235-9E14-EC6073D93386}" destId="{64601D77-B57A-4536-BEBE-C37F98F10C64}" srcOrd="7" destOrd="0" presId="urn:microsoft.com/office/officeart/2005/8/layout/process2"/>
    <dgm:cxn modelId="{E244C4A2-8ACB-482A-BD86-F7347619E9A2}" type="presParOf" srcId="{64601D77-B57A-4536-BEBE-C37F98F10C64}" destId="{AC18DA2E-E85B-4F4C-BA2B-04D7223057F8}" srcOrd="0" destOrd="0" presId="urn:microsoft.com/office/officeart/2005/8/layout/process2"/>
    <dgm:cxn modelId="{4051CCE8-1B27-4EAD-AFCF-E82FDC939296}" type="presParOf" srcId="{D52BDAA8-B7FD-4235-9E14-EC6073D93386}" destId="{7147AEF5-71BA-446D-AF30-E3E29CB75B68}" srcOrd="8" destOrd="0" presId="urn:microsoft.com/office/officeart/2005/8/layout/process2"/>
    <dgm:cxn modelId="{5902BB2B-29F6-44D2-A0E0-C17982D20C59}" type="presParOf" srcId="{D52BDAA8-B7FD-4235-9E14-EC6073D93386}" destId="{EDD703D1-C34D-4C57-A3AE-940285C1886B}" srcOrd="9" destOrd="0" presId="urn:microsoft.com/office/officeart/2005/8/layout/process2"/>
    <dgm:cxn modelId="{7242585D-CC40-4E17-9958-70DC97C819C9}" type="presParOf" srcId="{EDD703D1-C34D-4C57-A3AE-940285C1886B}" destId="{62D81C95-3650-4188-A15A-47F05842B092}" srcOrd="0" destOrd="0" presId="urn:microsoft.com/office/officeart/2005/8/layout/process2"/>
    <dgm:cxn modelId="{78576576-B808-457D-BC62-0F2C8D9CFA3F}" type="presParOf" srcId="{D52BDAA8-B7FD-4235-9E14-EC6073D93386}" destId="{45C8C0E3-EAF7-4DF5-8F6C-9038317509A1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841FB79-6EE1-4F5A-9D62-506273309DA4}" type="doc">
      <dgm:prSet loTypeId="urn:microsoft.com/office/officeart/2005/8/layout/hProcess9" loCatId="process" qsTypeId="urn:microsoft.com/office/officeart/2005/8/quickstyle/3d2" qsCatId="3D" csTypeId="urn:microsoft.com/office/officeart/2005/8/colors/accent0_1" csCatId="mainScheme" phldr="1"/>
      <dgm:spPr/>
    </dgm:pt>
    <dgm:pt modelId="{52474FB2-5E9F-4390-8381-BEE661503D42}">
      <dgm:prSet phldrT="[Text]" custT="1"/>
      <dgm:spPr/>
      <dgm:t>
        <a:bodyPr/>
        <a:lstStyle/>
        <a:p>
          <a:r>
            <a:rPr lang="en-US" sz="1100" b="1" dirty="0" smtClean="0"/>
            <a:t>Raw Material arrangement</a:t>
          </a:r>
          <a:endParaRPr lang="en-US" sz="1100" b="1" dirty="0"/>
        </a:p>
      </dgm:t>
    </dgm:pt>
    <dgm:pt modelId="{BD99DA4E-DF80-4161-BC3D-BADAC187380E}" type="parTrans" cxnId="{B2D8CD50-50B0-460E-A9E3-5EF5C1D42D91}">
      <dgm:prSet/>
      <dgm:spPr/>
      <dgm:t>
        <a:bodyPr/>
        <a:lstStyle/>
        <a:p>
          <a:endParaRPr lang="en-US"/>
        </a:p>
      </dgm:t>
    </dgm:pt>
    <dgm:pt modelId="{0A9FFFB3-A544-4182-B0AC-C3B784A88B2A}" type="sibTrans" cxnId="{B2D8CD50-50B0-460E-A9E3-5EF5C1D42D91}">
      <dgm:prSet/>
      <dgm:spPr/>
      <dgm:t>
        <a:bodyPr/>
        <a:lstStyle/>
        <a:p>
          <a:endParaRPr lang="en-US"/>
        </a:p>
      </dgm:t>
    </dgm:pt>
    <dgm:pt modelId="{2693C771-E152-4676-A79D-973FE9BD9689}">
      <dgm:prSet phldrT="[Text]" custT="1"/>
      <dgm:spPr/>
      <dgm:t>
        <a:bodyPr/>
        <a:lstStyle/>
        <a:p>
          <a:r>
            <a:rPr lang="en-US" sz="1100" b="1" dirty="0" smtClean="0"/>
            <a:t>Vacuum forming</a:t>
          </a:r>
          <a:endParaRPr lang="en-US" sz="1100" b="1" dirty="0"/>
        </a:p>
      </dgm:t>
    </dgm:pt>
    <dgm:pt modelId="{19CB4E40-60EB-43D3-A2D9-9014101BFE22}" type="parTrans" cxnId="{F1EF28D6-0B72-447F-BBDC-67B6F258172F}">
      <dgm:prSet/>
      <dgm:spPr/>
      <dgm:t>
        <a:bodyPr/>
        <a:lstStyle/>
        <a:p>
          <a:endParaRPr lang="en-US"/>
        </a:p>
      </dgm:t>
    </dgm:pt>
    <dgm:pt modelId="{D0630101-8CD9-4D97-90E4-9EAADA09D251}" type="sibTrans" cxnId="{F1EF28D6-0B72-447F-BBDC-67B6F258172F}">
      <dgm:prSet/>
      <dgm:spPr/>
      <dgm:t>
        <a:bodyPr/>
        <a:lstStyle/>
        <a:p>
          <a:endParaRPr lang="en-US"/>
        </a:p>
      </dgm:t>
    </dgm:pt>
    <dgm:pt modelId="{D4D9716E-0166-46AE-83AD-645E1408B110}">
      <dgm:prSet custT="1"/>
      <dgm:spPr/>
      <dgm:t>
        <a:bodyPr/>
        <a:lstStyle/>
        <a:p>
          <a:r>
            <a:rPr lang="en-US" sz="1100" b="1" dirty="0" smtClean="0"/>
            <a:t>Cutting </a:t>
          </a:r>
          <a:endParaRPr lang="en-US" sz="1100" b="1" dirty="0"/>
        </a:p>
      </dgm:t>
    </dgm:pt>
    <dgm:pt modelId="{AF67E685-1BF5-44C6-9B85-1C8742C9FCBE}" type="parTrans" cxnId="{080C3E6D-05C3-4B6E-B3EB-A7EA770177A0}">
      <dgm:prSet/>
      <dgm:spPr/>
      <dgm:t>
        <a:bodyPr/>
        <a:lstStyle/>
        <a:p>
          <a:endParaRPr lang="en-US"/>
        </a:p>
      </dgm:t>
    </dgm:pt>
    <dgm:pt modelId="{DEB00430-0D4A-4BA8-A6E1-609C3C8E1033}" type="sibTrans" cxnId="{080C3E6D-05C3-4B6E-B3EB-A7EA770177A0}">
      <dgm:prSet/>
      <dgm:spPr/>
      <dgm:t>
        <a:bodyPr/>
        <a:lstStyle/>
        <a:p>
          <a:endParaRPr lang="en-US"/>
        </a:p>
      </dgm:t>
    </dgm:pt>
    <dgm:pt modelId="{FB52DE08-2790-47F0-8E19-3F852D2BD43C}">
      <dgm:prSet custT="1"/>
      <dgm:spPr/>
      <dgm:t>
        <a:bodyPr/>
        <a:lstStyle/>
        <a:p>
          <a:r>
            <a:rPr lang="en-US" sz="1100" b="1" dirty="0" smtClean="0"/>
            <a:t>Cleaning and QC</a:t>
          </a:r>
          <a:endParaRPr lang="en-US" sz="1100" b="1" dirty="0"/>
        </a:p>
      </dgm:t>
    </dgm:pt>
    <dgm:pt modelId="{875BD36D-7DAE-4A53-B7FB-6B9A3F458038}" type="parTrans" cxnId="{F6AC4C46-8F22-486E-886C-302CE9B2E66F}">
      <dgm:prSet/>
      <dgm:spPr/>
      <dgm:t>
        <a:bodyPr/>
        <a:lstStyle/>
        <a:p>
          <a:endParaRPr lang="en-US"/>
        </a:p>
      </dgm:t>
    </dgm:pt>
    <dgm:pt modelId="{745F7DEF-C782-40BF-B52A-3A03CD3E5E39}" type="sibTrans" cxnId="{F6AC4C46-8F22-486E-886C-302CE9B2E66F}">
      <dgm:prSet/>
      <dgm:spPr/>
      <dgm:t>
        <a:bodyPr/>
        <a:lstStyle/>
        <a:p>
          <a:endParaRPr lang="en-US"/>
        </a:p>
      </dgm:t>
    </dgm:pt>
    <dgm:pt modelId="{E526C0EA-7A96-4BD9-BB30-69BF451DD8CA}">
      <dgm:prSet custT="1"/>
      <dgm:spPr/>
      <dgm:t>
        <a:bodyPr/>
        <a:lstStyle/>
        <a:p>
          <a:r>
            <a:rPr lang="en-US" sz="1100" b="1" dirty="0" smtClean="0"/>
            <a:t>Packing</a:t>
          </a:r>
        </a:p>
      </dgm:t>
    </dgm:pt>
    <dgm:pt modelId="{922577D0-6837-482B-8A17-3A00D0EA920B}" type="parTrans" cxnId="{E5931A2A-EA13-43F8-978F-5C78680FA974}">
      <dgm:prSet/>
      <dgm:spPr/>
      <dgm:t>
        <a:bodyPr/>
        <a:lstStyle/>
        <a:p>
          <a:endParaRPr lang="en-US"/>
        </a:p>
      </dgm:t>
    </dgm:pt>
    <dgm:pt modelId="{1E6D8D7C-E65C-4197-936F-EE80C53D5CB8}" type="sibTrans" cxnId="{E5931A2A-EA13-43F8-978F-5C78680FA974}">
      <dgm:prSet/>
      <dgm:spPr/>
      <dgm:t>
        <a:bodyPr/>
        <a:lstStyle/>
        <a:p>
          <a:endParaRPr lang="en-US"/>
        </a:p>
      </dgm:t>
    </dgm:pt>
    <dgm:pt modelId="{975F6B9A-6704-45D1-A120-B7DC5F9DFDC0}">
      <dgm:prSet custT="1"/>
      <dgm:spPr/>
      <dgm:t>
        <a:bodyPr/>
        <a:lstStyle/>
        <a:p>
          <a:r>
            <a:rPr lang="en-US" sz="1100" b="1" dirty="0" smtClean="0"/>
            <a:t>Dispatch</a:t>
          </a:r>
        </a:p>
      </dgm:t>
    </dgm:pt>
    <dgm:pt modelId="{B015AEBC-34E3-45DF-AF54-6659EBC3428A}" type="parTrans" cxnId="{70047393-FB92-49B1-A8B1-126DBD9A22C8}">
      <dgm:prSet/>
      <dgm:spPr/>
      <dgm:t>
        <a:bodyPr/>
        <a:lstStyle/>
        <a:p>
          <a:endParaRPr lang="en-US"/>
        </a:p>
      </dgm:t>
    </dgm:pt>
    <dgm:pt modelId="{2E1414F6-E4D2-417A-A953-ABEF141D23C0}" type="sibTrans" cxnId="{70047393-FB92-49B1-A8B1-126DBD9A22C8}">
      <dgm:prSet/>
      <dgm:spPr/>
      <dgm:t>
        <a:bodyPr/>
        <a:lstStyle/>
        <a:p>
          <a:endParaRPr lang="en-US"/>
        </a:p>
      </dgm:t>
    </dgm:pt>
    <dgm:pt modelId="{0C0547D5-A330-4FCF-9DCF-0BFD90E3F794}">
      <dgm:prSet custT="1"/>
      <dgm:spPr/>
      <dgm:t>
        <a:bodyPr/>
        <a:lstStyle/>
        <a:p>
          <a:r>
            <a:rPr lang="en-US" sz="1100" b="1" dirty="0" smtClean="0"/>
            <a:t>Scrap removal</a:t>
          </a:r>
          <a:endParaRPr lang="en-US" sz="1100" b="1" dirty="0"/>
        </a:p>
      </dgm:t>
    </dgm:pt>
    <dgm:pt modelId="{2BC58516-0DD4-4C25-B9F4-C00166C163E5}" type="parTrans" cxnId="{F8E62775-4D11-4D22-BD67-4C7580EF40A6}">
      <dgm:prSet/>
      <dgm:spPr/>
      <dgm:t>
        <a:bodyPr/>
        <a:lstStyle/>
        <a:p>
          <a:endParaRPr lang="en-US"/>
        </a:p>
      </dgm:t>
    </dgm:pt>
    <dgm:pt modelId="{C140EEE0-B516-496E-9C46-510BCEE06E2A}" type="sibTrans" cxnId="{F8E62775-4D11-4D22-BD67-4C7580EF40A6}">
      <dgm:prSet/>
      <dgm:spPr/>
      <dgm:t>
        <a:bodyPr/>
        <a:lstStyle/>
        <a:p>
          <a:endParaRPr lang="en-US"/>
        </a:p>
      </dgm:t>
    </dgm:pt>
    <dgm:pt modelId="{F55FCE78-E58D-4ABE-996F-F09B8C9506C4}" type="pres">
      <dgm:prSet presAssocID="{7841FB79-6EE1-4F5A-9D62-506273309DA4}" presName="CompostProcess" presStyleCnt="0">
        <dgm:presLayoutVars>
          <dgm:dir/>
          <dgm:resizeHandles val="exact"/>
        </dgm:presLayoutVars>
      </dgm:prSet>
      <dgm:spPr/>
    </dgm:pt>
    <dgm:pt modelId="{333CEBAC-747D-4D90-9B1F-DD7E4198B8A3}" type="pres">
      <dgm:prSet presAssocID="{7841FB79-6EE1-4F5A-9D62-506273309DA4}" presName="arrow" presStyleLbl="bgShp" presStyleIdx="0" presStyleCnt="1"/>
      <dgm:spPr/>
    </dgm:pt>
    <dgm:pt modelId="{3903328C-5889-449C-8D25-AFD29C0AD75D}" type="pres">
      <dgm:prSet presAssocID="{7841FB79-6EE1-4F5A-9D62-506273309DA4}" presName="linearProcess" presStyleCnt="0"/>
      <dgm:spPr/>
    </dgm:pt>
    <dgm:pt modelId="{A0DB1180-BEFD-48E9-880F-9CE0B44170B6}" type="pres">
      <dgm:prSet presAssocID="{52474FB2-5E9F-4390-8381-BEE661503D42}" presName="text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3A3FB8-9436-44D0-8A99-B4513CA74ADE}" type="pres">
      <dgm:prSet presAssocID="{0A9FFFB3-A544-4182-B0AC-C3B784A88B2A}" presName="sibTrans" presStyleCnt="0"/>
      <dgm:spPr/>
    </dgm:pt>
    <dgm:pt modelId="{619E047D-6108-4ED3-8440-4072262AB3C9}" type="pres">
      <dgm:prSet presAssocID="{2693C771-E152-4676-A79D-973FE9BD9689}" presName="text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C000B-22C2-4EEB-B86D-0AF342D7B65F}" type="pres">
      <dgm:prSet presAssocID="{D0630101-8CD9-4D97-90E4-9EAADA09D251}" presName="sibTrans" presStyleCnt="0"/>
      <dgm:spPr/>
    </dgm:pt>
    <dgm:pt modelId="{8FB4FF34-E8FA-4909-9649-74709DDDC319}" type="pres">
      <dgm:prSet presAssocID="{D4D9716E-0166-46AE-83AD-645E1408B110}" presName="text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BEFF31-F471-43CB-86F1-F7847A736D8D}" type="pres">
      <dgm:prSet presAssocID="{DEB00430-0D4A-4BA8-A6E1-609C3C8E1033}" presName="sibTrans" presStyleCnt="0"/>
      <dgm:spPr/>
    </dgm:pt>
    <dgm:pt modelId="{CCF9EB41-EFD7-467B-B166-356933C078E6}" type="pres">
      <dgm:prSet presAssocID="{FB52DE08-2790-47F0-8E19-3F852D2BD43C}" presName="textNode" presStyleLbl="node1" presStyleIdx="3" presStyleCnt="7" custLinFactNeighborX="-206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ABF93C-4790-49D4-9B64-C1AD2E87C1D9}" type="pres">
      <dgm:prSet presAssocID="{745F7DEF-C782-40BF-B52A-3A03CD3E5E39}" presName="sibTrans" presStyleCnt="0"/>
      <dgm:spPr/>
    </dgm:pt>
    <dgm:pt modelId="{D4B8CDC6-9B5F-4BF6-8276-5B19CA63FE21}" type="pres">
      <dgm:prSet presAssocID="{0C0547D5-A330-4FCF-9DCF-0BFD90E3F794}" presName="text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3289C1-957E-44D6-A75A-5E6DF4456835}" type="pres">
      <dgm:prSet presAssocID="{C140EEE0-B516-496E-9C46-510BCEE06E2A}" presName="sibTrans" presStyleCnt="0"/>
      <dgm:spPr/>
    </dgm:pt>
    <dgm:pt modelId="{CA9803F4-0396-466D-8C9B-49DA2A1EE3FC}" type="pres">
      <dgm:prSet presAssocID="{E526C0EA-7A96-4BD9-BB30-69BF451DD8CA}" presName="text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4F8508-918C-4E74-8A14-F6AC38D74449}" type="pres">
      <dgm:prSet presAssocID="{1E6D8D7C-E65C-4197-936F-EE80C53D5CB8}" presName="sibTrans" presStyleCnt="0"/>
      <dgm:spPr/>
    </dgm:pt>
    <dgm:pt modelId="{0E5C9B25-AD8B-4C46-8F74-6A14F2E7ED1E}" type="pres">
      <dgm:prSet presAssocID="{975F6B9A-6704-45D1-A120-B7DC5F9DFDC0}" presName="text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B90E8C-B383-454C-B4DB-BDF66162BC1B}" type="presOf" srcId="{FB52DE08-2790-47F0-8E19-3F852D2BD43C}" destId="{CCF9EB41-EFD7-467B-B166-356933C078E6}" srcOrd="0" destOrd="0" presId="urn:microsoft.com/office/officeart/2005/8/layout/hProcess9"/>
    <dgm:cxn modelId="{199B1BC4-B55B-4F8E-A71A-8B050BE6FFAC}" type="presOf" srcId="{975F6B9A-6704-45D1-A120-B7DC5F9DFDC0}" destId="{0E5C9B25-AD8B-4C46-8F74-6A14F2E7ED1E}" srcOrd="0" destOrd="0" presId="urn:microsoft.com/office/officeart/2005/8/layout/hProcess9"/>
    <dgm:cxn modelId="{032F39FF-5D33-4C13-92F4-A7EC8485226A}" type="presOf" srcId="{52474FB2-5E9F-4390-8381-BEE661503D42}" destId="{A0DB1180-BEFD-48E9-880F-9CE0B44170B6}" srcOrd="0" destOrd="0" presId="urn:microsoft.com/office/officeart/2005/8/layout/hProcess9"/>
    <dgm:cxn modelId="{732F0A45-C60A-4084-BA39-80637E18C27C}" type="presOf" srcId="{7841FB79-6EE1-4F5A-9D62-506273309DA4}" destId="{F55FCE78-E58D-4ABE-996F-F09B8C9506C4}" srcOrd="0" destOrd="0" presId="urn:microsoft.com/office/officeart/2005/8/layout/hProcess9"/>
    <dgm:cxn modelId="{C574137B-2DE7-4C0E-970D-1662AF9DDF25}" type="presOf" srcId="{0C0547D5-A330-4FCF-9DCF-0BFD90E3F794}" destId="{D4B8CDC6-9B5F-4BF6-8276-5B19CA63FE21}" srcOrd="0" destOrd="0" presId="urn:microsoft.com/office/officeart/2005/8/layout/hProcess9"/>
    <dgm:cxn modelId="{F603AB44-CE9B-45C4-A0AD-BE079CACADF5}" type="presOf" srcId="{E526C0EA-7A96-4BD9-BB30-69BF451DD8CA}" destId="{CA9803F4-0396-466D-8C9B-49DA2A1EE3FC}" srcOrd="0" destOrd="0" presId="urn:microsoft.com/office/officeart/2005/8/layout/hProcess9"/>
    <dgm:cxn modelId="{F8E62775-4D11-4D22-BD67-4C7580EF40A6}" srcId="{7841FB79-6EE1-4F5A-9D62-506273309DA4}" destId="{0C0547D5-A330-4FCF-9DCF-0BFD90E3F794}" srcOrd="4" destOrd="0" parTransId="{2BC58516-0DD4-4C25-B9F4-C00166C163E5}" sibTransId="{C140EEE0-B516-496E-9C46-510BCEE06E2A}"/>
    <dgm:cxn modelId="{080C3E6D-05C3-4B6E-B3EB-A7EA770177A0}" srcId="{7841FB79-6EE1-4F5A-9D62-506273309DA4}" destId="{D4D9716E-0166-46AE-83AD-645E1408B110}" srcOrd="2" destOrd="0" parTransId="{AF67E685-1BF5-44C6-9B85-1C8742C9FCBE}" sibTransId="{DEB00430-0D4A-4BA8-A6E1-609C3C8E1033}"/>
    <dgm:cxn modelId="{B2D8CD50-50B0-460E-A9E3-5EF5C1D42D91}" srcId="{7841FB79-6EE1-4F5A-9D62-506273309DA4}" destId="{52474FB2-5E9F-4390-8381-BEE661503D42}" srcOrd="0" destOrd="0" parTransId="{BD99DA4E-DF80-4161-BC3D-BADAC187380E}" sibTransId="{0A9FFFB3-A544-4182-B0AC-C3B784A88B2A}"/>
    <dgm:cxn modelId="{F6AC4C46-8F22-486E-886C-302CE9B2E66F}" srcId="{7841FB79-6EE1-4F5A-9D62-506273309DA4}" destId="{FB52DE08-2790-47F0-8E19-3F852D2BD43C}" srcOrd="3" destOrd="0" parTransId="{875BD36D-7DAE-4A53-B7FB-6B9A3F458038}" sibTransId="{745F7DEF-C782-40BF-B52A-3A03CD3E5E39}"/>
    <dgm:cxn modelId="{F1EF28D6-0B72-447F-BBDC-67B6F258172F}" srcId="{7841FB79-6EE1-4F5A-9D62-506273309DA4}" destId="{2693C771-E152-4676-A79D-973FE9BD9689}" srcOrd="1" destOrd="0" parTransId="{19CB4E40-60EB-43D3-A2D9-9014101BFE22}" sibTransId="{D0630101-8CD9-4D97-90E4-9EAADA09D251}"/>
    <dgm:cxn modelId="{70047393-FB92-49B1-A8B1-126DBD9A22C8}" srcId="{7841FB79-6EE1-4F5A-9D62-506273309DA4}" destId="{975F6B9A-6704-45D1-A120-B7DC5F9DFDC0}" srcOrd="6" destOrd="0" parTransId="{B015AEBC-34E3-45DF-AF54-6659EBC3428A}" sibTransId="{2E1414F6-E4D2-417A-A953-ABEF141D23C0}"/>
    <dgm:cxn modelId="{E5931A2A-EA13-43F8-978F-5C78680FA974}" srcId="{7841FB79-6EE1-4F5A-9D62-506273309DA4}" destId="{E526C0EA-7A96-4BD9-BB30-69BF451DD8CA}" srcOrd="5" destOrd="0" parTransId="{922577D0-6837-482B-8A17-3A00D0EA920B}" sibTransId="{1E6D8D7C-E65C-4197-936F-EE80C53D5CB8}"/>
    <dgm:cxn modelId="{3219098C-4BD0-4B4D-AFE6-12D2E3718EF8}" type="presOf" srcId="{D4D9716E-0166-46AE-83AD-645E1408B110}" destId="{8FB4FF34-E8FA-4909-9649-74709DDDC319}" srcOrd="0" destOrd="0" presId="urn:microsoft.com/office/officeart/2005/8/layout/hProcess9"/>
    <dgm:cxn modelId="{9D41F819-2E33-4ED3-BED8-B51D3AA38F3B}" type="presOf" srcId="{2693C771-E152-4676-A79D-973FE9BD9689}" destId="{619E047D-6108-4ED3-8440-4072262AB3C9}" srcOrd="0" destOrd="0" presId="urn:microsoft.com/office/officeart/2005/8/layout/hProcess9"/>
    <dgm:cxn modelId="{97D25DA2-FC80-4296-9EF9-68BFC79728D8}" type="presParOf" srcId="{F55FCE78-E58D-4ABE-996F-F09B8C9506C4}" destId="{333CEBAC-747D-4D90-9B1F-DD7E4198B8A3}" srcOrd="0" destOrd="0" presId="urn:microsoft.com/office/officeart/2005/8/layout/hProcess9"/>
    <dgm:cxn modelId="{12D94CF6-7A05-4346-BBB5-2C4AB697DFD4}" type="presParOf" srcId="{F55FCE78-E58D-4ABE-996F-F09B8C9506C4}" destId="{3903328C-5889-449C-8D25-AFD29C0AD75D}" srcOrd="1" destOrd="0" presId="urn:microsoft.com/office/officeart/2005/8/layout/hProcess9"/>
    <dgm:cxn modelId="{B277BECD-8EB6-4C59-8506-53033A28B51B}" type="presParOf" srcId="{3903328C-5889-449C-8D25-AFD29C0AD75D}" destId="{A0DB1180-BEFD-48E9-880F-9CE0B44170B6}" srcOrd="0" destOrd="0" presId="urn:microsoft.com/office/officeart/2005/8/layout/hProcess9"/>
    <dgm:cxn modelId="{8056787B-6137-436A-AF64-705FF00179A6}" type="presParOf" srcId="{3903328C-5889-449C-8D25-AFD29C0AD75D}" destId="{9B3A3FB8-9436-44D0-8A99-B4513CA74ADE}" srcOrd="1" destOrd="0" presId="urn:microsoft.com/office/officeart/2005/8/layout/hProcess9"/>
    <dgm:cxn modelId="{9D577ACA-07FB-42A7-8212-B208B2CA5478}" type="presParOf" srcId="{3903328C-5889-449C-8D25-AFD29C0AD75D}" destId="{619E047D-6108-4ED3-8440-4072262AB3C9}" srcOrd="2" destOrd="0" presId="urn:microsoft.com/office/officeart/2005/8/layout/hProcess9"/>
    <dgm:cxn modelId="{84C4232B-FC4A-4134-83A4-83B0B88929BB}" type="presParOf" srcId="{3903328C-5889-449C-8D25-AFD29C0AD75D}" destId="{1D1C000B-22C2-4EEB-B86D-0AF342D7B65F}" srcOrd="3" destOrd="0" presId="urn:microsoft.com/office/officeart/2005/8/layout/hProcess9"/>
    <dgm:cxn modelId="{7E0200EF-7F49-46A6-B022-4EA02BFABDE3}" type="presParOf" srcId="{3903328C-5889-449C-8D25-AFD29C0AD75D}" destId="{8FB4FF34-E8FA-4909-9649-74709DDDC319}" srcOrd="4" destOrd="0" presId="urn:microsoft.com/office/officeart/2005/8/layout/hProcess9"/>
    <dgm:cxn modelId="{81E2FAFF-3D14-46C0-966B-52F3CE2E25B9}" type="presParOf" srcId="{3903328C-5889-449C-8D25-AFD29C0AD75D}" destId="{7EBEFF31-F471-43CB-86F1-F7847A736D8D}" srcOrd="5" destOrd="0" presId="urn:microsoft.com/office/officeart/2005/8/layout/hProcess9"/>
    <dgm:cxn modelId="{64369889-E226-4CD5-9243-31201CAC077E}" type="presParOf" srcId="{3903328C-5889-449C-8D25-AFD29C0AD75D}" destId="{CCF9EB41-EFD7-467B-B166-356933C078E6}" srcOrd="6" destOrd="0" presId="urn:microsoft.com/office/officeart/2005/8/layout/hProcess9"/>
    <dgm:cxn modelId="{BA785F25-7B5D-4DA0-83F2-F81763B3939B}" type="presParOf" srcId="{3903328C-5889-449C-8D25-AFD29C0AD75D}" destId="{CDABF93C-4790-49D4-9B64-C1AD2E87C1D9}" srcOrd="7" destOrd="0" presId="urn:microsoft.com/office/officeart/2005/8/layout/hProcess9"/>
    <dgm:cxn modelId="{B08BEBE9-05CD-4E33-87C5-1B7030130CF9}" type="presParOf" srcId="{3903328C-5889-449C-8D25-AFD29C0AD75D}" destId="{D4B8CDC6-9B5F-4BF6-8276-5B19CA63FE21}" srcOrd="8" destOrd="0" presId="urn:microsoft.com/office/officeart/2005/8/layout/hProcess9"/>
    <dgm:cxn modelId="{E9335023-8650-4915-A373-A0705950C0F7}" type="presParOf" srcId="{3903328C-5889-449C-8D25-AFD29C0AD75D}" destId="{083289C1-957E-44D6-A75A-5E6DF4456835}" srcOrd="9" destOrd="0" presId="urn:microsoft.com/office/officeart/2005/8/layout/hProcess9"/>
    <dgm:cxn modelId="{A738E6EA-2FE5-4071-B9F5-36EA9D020E71}" type="presParOf" srcId="{3903328C-5889-449C-8D25-AFD29C0AD75D}" destId="{CA9803F4-0396-466D-8C9B-49DA2A1EE3FC}" srcOrd="10" destOrd="0" presId="urn:microsoft.com/office/officeart/2005/8/layout/hProcess9"/>
    <dgm:cxn modelId="{884A5104-D288-4869-AA6D-53D565766F0F}" type="presParOf" srcId="{3903328C-5889-449C-8D25-AFD29C0AD75D}" destId="{7D4F8508-918C-4E74-8A14-F6AC38D74449}" srcOrd="11" destOrd="0" presId="urn:microsoft.com/office/officeart/2005/8/layout/hProcess9"/>
    <dgm:cxn modelId="{B8E2B325-9BCC-475B-B525-92CD5AFF57CC}" type="presParOf" srcId="{3903328C-5889-449C-8D25-AFD29C0AD75D}" destId="{0E5C9B25-AD8B-4C46-8F74-6A14F2E7ED1E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7ADC99-BD7F-48BE-B29D-EF53F240B8DB}">
      <dsp:nvSpPr>
        <dsp:cNvPr id="0" name=""/>
        <dsp:cNvSpPr/>
      </dsp:nvSpPr>
      <dsp:spPr>
        <a:xfrm>
          <a:off x="2864" y="1159"/>
          <a:ext cx="775580" cy="683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400 Suppliers</a:t>
          </a:r>
          <a:endParaRPr lang="en-US" sz="1000" kern="1200" dirty="0"/>
        </a:p>
      </dsp:txBody>
      <dsp:txXfrm>
        <a:off x="22882" y="21177"/>
        <a:ext cx="735544" cy="643444"/>
      </dsp:txXfrm>
    </dsp:sp>
    <dsp:sp modelId="{C179EEB7-29B8-49A5-A81A-CF70FBC003B8}">
      <dsp:nvSpPr>
        <dsp:cNvPr id="0" name=""/>
        <dsp:cNvSpPr/>
      </dsp:nvSpPr>
      <dsp:spPr>
        <a:xfrm>
          <a:off x="856003" y="246728"/>
          <a:ext cx="164423" cy="19234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856003" y="285197"/>
        <a:ext cx="115096" cy="115405"/>
      </dsp:txXfrm>
    </dsp:sp>
    <dsp:sp modelId="{01B13BDD-CB1C-47CC-B5A5-F3EDCFFBE8DB}">
      <dsp:nvSpPr>
        <dsp:cNvPr id="0" name=""/>
        <dsp:cNvSpPr/>
      </dsp:nvSpPr>
      <dsp:spPr>
        <a:xfrm>
          <a:off x="1088677" y="1159"/>
          <a:ext cx="775580" cy="683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600 (RM-PM)</a:t>
          </a:r>
          <a:endParaRPr lang="en-US" sz="1000" kern="1200" dirty="0"/>
        </a:p>
      </dsp:txBody>
      <dsp:txXfrm>
        <a:off x="1108695" y="21177"/>
        <a:ext cx="735544" cy="643444"/>
      </dsp:txXfrm>
    </dsp:sp>
    <dsp:sp modelId="{20885D64-A901-4D9D-91B5-B651B8935685}">
      <dsp:nvSpPr>
        <dsp:cNvPr id="0" name=""/>
        <dsp:cNvSpPr/>
      </dsp:nvSpPr>
      <dsp:spPr>
        <a:xfrm>
          <a:off x="1941816" y="246728"/>
          <a:ext cx="164423" cy="19234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1941816" y="285197"/>
        <a:ext cx="115096" cy="115405"/>
      </dsp:txXfrm>
    </dsp:sp>
    <dsp:sp modelId="{9D188EC9-B75C-4959-AEC8-5862DC875A61}">
      <dsp:nvSpPr>
        <dsp:cNvPr id="0" name=""/>
        <dsp:cNvSpPr/>
      </dsp:nvSpPr>
      <dsp:spPr>
        <a:xfrm>
          <a:off x="2174490" y="1159"/>
          <a:ext cx="775580" cy="683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100 Factories</a:t>
          </a:r>
          <a:endParaRPr lang="en-US" sz="1000" kern="1200" dirty="0"/>
        </a:p>
      </dsp:txBody>
      <dsp:txXfrm>
        <a:off x="2194508" y="21177"/>
        <a:ext cx="735544" cy="643444"/>
      </dsp:txXfrm>
    </dsp:sp>
    <dsp:sp modelId="{2C6B7B3E-D4E0-4F03-A875-2C648921C5DA}">
      <dsp:nvSpPr>
        <dsp:cNvPr id="0" name=""/>
        <dsp:cNvSpPr/>
      </dsp:nvSpPr>
      <dsp:spPr>
        <a:xfrm rot="3618">
          <a:off x="3031703" y="247313"/>
          <a:ext cx="173060" cy="19234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3031703" y="285755"/>
        <a:ext cx="121142" cy="115405"/>
      </dsp:txXfrm>
    </dsp:sp>
    <dsp:sp modelId="{C2DCD288-DF77-4943-805E-57C20AB7CCDD}">
      <dsp:nvSpPr>
        <dsp:cNvPr id="0" name=""/>
        <dsp:cNvSpPr/>
      </dsp:nvSpPr>
      <dsp:spPr>
        <a:xfrm>
          <a:off x="3276599" y="2319"/>
          <a:ext cx="775580" cy="683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250 SKU’s</a:t>
          </a:r>
          <a:endParaRPr lang="en-US" sz="1000" kern="1200" dirty="0"/>
        </a:p>
      </dsp:txBody>
      <dsp:txXfrm>
        <a:off x="3296617" y="22337"/>
        <a:ext cx="735544" cy="643444"/>
      </dsp:txXfrm>
    </dsp:sp>
    <dsp:sp modelId="{64AE4FE1-9C13-4E43-8771-60F841E2E700}">
      <dsp:nvSpPr>
        <dsp:cNvPr id="0" name=""/>
        <dsp:cNvSpPr/>
      </dsp:nvSpPr>
      <dsp:spPr>
        <a:xfrm rot="21596272">
          <a:off x="4125664" y="247303"/>
          <a:ext cx="155786" cy="19234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4125664" y="285797"/>
        <a:ext cx="109050" cy="115405"/>
      </dsp:txXfrm>
    </dsp:sp>
    <dsp:sp modelId="{62DA83CD-3FC6-4AFB-945A-6E2499965C3D}">
      <dsp:nvSpPr>
        <dsp:cNvPr id="0" name=""/>
        <dsp:cNvSpPr/>
      </dsp:nvSpPr>
      <dsp:spPr>
        <a:xfrm>
          <a:off x="4346116" y="1159"/>
          <a:ext cx="775580" cy="683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50 Depots</a:t>
          </a:r>
          <a:endParaRPr lang="en-US" sz="1000" kern="1200" dirty="0"/>
        </a:p>
      </dsp:txBody>
      <dsp:txXfrm>
        <a:off x="4366134" y="21177"/>
        <a:ext cx="735544" cy="643444"/>
      </dsp:txXfrm>
    </dsp:sp>
    <dsp:sp modelId="{E0AD4337-E4E7-4705-A5AD-1405D44B3C94}">
      <dsp:nvSpPr>
        <dsp:cNvPr id="0" name=""/>
        <dsp:cNvSpPr/>
      </dsp:nvSpPr>
      <dsp:spPr>
        <a:xfrm>
          <a:off x="5199254" y="246728"/>
          <a:ext cx="164423" cy="19234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5199254" y="285197"/>
        <a:ext cx="115096" cy="115405"/>
      </dsp:txXfrm>
    </dsp:sp>
    <dsp:sp modelId="{DF3464FD-8B81-48C4-883A-E8C5841FE010}">
      <dsp:nvSpPr>
        <dsp:cNvPr id="0" name=""/>
        <dsp:cNvSpPr/>
      </dsp:nvSpPr>
      <dsp:spPr>
        <a:xfrm>
          <a:off x="5431928" y="1159"/>
          <a:ext cx="775580" cy="683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3500 AW’s</a:t>
          </a:r>
          <a:endParaRPr lang="en-US" sz="1000" kern="1200" dirty="0"/>
        </a:p>
      </dsp:txBody>
      <dsp:txXfrm>
        <a:off x="5451946" y="21177"/>
        <a:ext cx="735544" cy="643444"/>
      </dsp:txXfrm>
    </dsp:sp>
    <dsp:sp modelId="{389BB061-70ED-4557-9354-991406F138A0}">
      <dsp:nvSpPr>
        <dsp:cNvPr id="0" name=""/>
        <dsp:cNvSpPr/>
      </dsp:nvSpPr>
      <dsp:spPr>
        <a:xfrm>
          <a:off x="6285067" y="246728"/>
          <a:ext cx="164423" cy="19234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6285067" y="285197"/>
        <a:ext cx="115096" cy="115405"/>
      </dsp:txXfrm>
    </dsp:sp>
    <dsp:sp modelId="{2745AB8F-7276-4057-9FD0-9B7C57AE727A}">
      <dsp:nvSpPr>
        <dsp:cNvPr id="0" name=""/>
        <dsp:cNvSpPr/>
      </dsp:nvSpPr>
      <dsp:spPr>
        <a:xfrm>
          <a:off x="6517741" y="1159"/>
          <a:ext cx="775580" cy="683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88 </a:t>
          </a:r>
          <a:r>
            <a:rPr lang="en-US" sz="1000" kern="1200" dirty="0" err="1" smtClean="0"/>
            <a:t>Lacs</a:t>
          </a:r>
          <a:r>
            <a:rPr lang="en-US" sz="1000" kern="1200" dirty="0" smtClean="0"/>
            <a:t> Retailers ( 68 for BCRD )</a:t>
          </a:r>
          <a:endParaRPr lang="en-US" sz="1000" kern="1200" dirty="0"/>
        </a:p>
      </dsp:txBody>
      <dsp:txXfrm>
        <a:off x="6537759" y="21177"/>
        <a:ext cx="735544" cy="643444"/>
      </dsp:txXfrm>
    </dsp:sp>
    <dsp:sp modelId="{D37851CA-93F8-43A0-83A5-886054E1AF86}">
      <dsp:nvSpPr>
        <dsp:cNvPr id="0" name=""/>
        <dsp:cNvSpPr/>
      </dsp:nvSpPr>
      <dsp:spPr>
        <a:xfrm>
          <a:off x="7370880" y="246728"/>
          <a:ext cx="164423" cy="19234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7370880" y="285197"/>
        <a:ext cx="115096" cy="115405"/>
      </dsp:txXfrm>
    </dsp:sp>
    <dsp:sp modelId="{58DBF99E-4047-45AA-B9D1-7478687BEAC1}">
      <dsp:nvSpPr>
        <dsp:cNvPr id="0" name=""/>
        <dsp:cNvSpPr/>
      </dsp:nvSpPr>
      <dsp:spPr>
        <a:xfrm>
          <a:off x="7603554" y="1159"/>
          <a:ext cx="775580" cy="683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1.3 </a:t>
          </a:r>
          <a:r>
            <a:rPr lang="en-US" sz="1000" kern="1200" dirty="0" err="1" smtClean="0"/>
            <a:t>Bn</a:t>
          </a:r>
          <a:r>
            <a:rPr lang="en-US" sz="1000" kern="1200" dirty="0" smtClean="0"/>
            <a:t> Consumers</a:t>
          </a:r>
          <a:endParaRPr lang="en-US" sz="1000" kern="1200" dirty="0"/>
        </a:p>
      </dsp:txBody>
      <dsp:txXfrm>
        <a:off x="7623572" y="21177"/>
        <a:ext cx="735544" cy="6434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44F8C2-B150-4A55-B239-B69D6935D96A}">
      <dsp:nvSpPr>
        <dsp:cNvPr id="0" name=""/>
        <dsp:cNvSpPr/>
      </dsp:nvSpPr>
      <dsp:spPr>
        <a:xfrm>
          <a:off x="2310" y="994800"/>
          <a:ext cx="874997" cy="5249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 &amp; D </a:t>
          </a:r>
          <a:endParaRPr lang="en-US" sz="1200" kern="1200" dirty="0"/>
        </a:p>
      </dsp:txBody>
      <dsp:txXfrm>
        <a:off x="17687" y="1010177"/>
        <a:ext cx="844243" cy="494244"/>
      </dsp:txXfrm>
    </dsp:sp>
    <dsp:sp modelId="{AC5ABB7D-BF89-4B9A-9699-10FB957DEA17}">
      <dsp:nvSpPr>
        <dsp:cNvPr id="0" name=""/>
        <dsp:cNvSpPr/>
      </dsp:nvSpPr>
      <dsp:spPr>
        <a:xfrm>
          <a:off x="964808" y="1148800"/>
          <a:ext cx="185499" cy="2169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964808" y="1192200"/>
        <a:ext cx="129849" cy="130199"/>
      </dsp:txXfrm>
    </dsp:sp>
    <dsp:sp modelId="{46FD2022-D799-48A2-8AB5-62B0334BAC66}">
      <dsp:nvSpPr>
        <dsp:cNvPr id="0" name=""/>
        <dsp:cNvSpPr/>
      </dsp:nvSpPr>
      <dsp:spPr>
        <a:xfrm>
          <a:off x="1227307" y="994800"/>
          <a:ext cx="874997" cy="5249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Standards</a:t>
          </a:r>
          <a:r>
            <a:rPr lang="en-US" sz="900" kern="1200" dirty="0" smtClean="0"/>
            <a:t> </a:t>
          </a:r>
          <a:endParaRPr lang="en-US" sz="900" kern="1200" dirty="0"/>
        </a:p>
      </dsp:txBody>
      <dsp:txXfrm>
        <a:off x="1242684" y="1010177"/>
        <a:ext cx="844243" cy="494244"/>
      </dsp:txXfrm>
    </dsp:sp>
    <dsp:sp modelId="{FFFF7A0B-F3FA-4025-A7C7-D0405C108FD4}">
      <dsp:nvSpPr>
        <dsp:cNvPr id="0" name=""/>
        <dsp:cNvSpPr/>
      </dsp:nvSpPr>
      <dsp:spPr>
        <a:xfrm>
          <a:off x="2189804" y="1148800"/>
          <a:ext cx="185499" cy="2169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2189804" y="1192200"/>
        <a:ext cx="129849" cy="130199"/>
      </dsp:txXfrm>
    </dsp:sp>
    <dsp:sp modelId="{E7093A01-F993-4B8B-AE01-35C319F41E2F}">
      <dsp:nvSpPr>
        <dsp:cNvPr id="0" name=""/>
        <dsp:cNvSpPr/>
      </dsp:nvSpPr>
      <dsp:spPr>
        <a:xfrm>
          <a:off x="2452304" y="994800"/>
          <a:ext cx="874997" cy="5249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Quality </a:t>
          </a:r>
          <a:endParaRPr lang="en-US" sz="1200" kern="1200" dirty="0"/>
        </a:p>
      </dsp:txBody>
      <dsp:txXfrm>
        <a:off x="2467681" y="1010177"/>
        <a:ext cx="844243" cy="494244"/>
      </dsp:txXfrm>
    </dsp:sp>
    <dsp:sp modelId="{3937FBDD-80B2-45D9-B68E-F7A05DA35B1D}">
      <dsp:nvSpPr>
        <dsp:cNvPr id="0" name=""/>
        <dsp:cNvSpPr/>
      </dsp:nvSpPr>
      <dsp:spPr>
        <a:xfrm>
          <a:off x="3414801" y="1148800"/>
          <a:ext cx="185499" cy="2169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3414801" y="1192200"/>
        <a:ext cx="129849" cy="130199"/>
      </dsp:txXfrm>
    </dsp:sp>
    <dsp:sp modelId="{0E679406-2FEF-407D-886F-5B6D00BD2890}">
      <dsp:nvSpPr>
        <dsp:cNvPr id="0" name=""/>
        <dsp:cNvSpPr/>
      </dsp:nvSpPr>
      <dsp:spPr>
        <a:xfrm>
          <a:off x="3677301" y="994800"/>
          <a:ext cx="874997" cy="5249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Purchase</a:t>
          </a:r>
          <a:endParaRPr lang="en-US" sz="1050" kern="1200" dirty="0"/>
        </a:p>
      </dsp:txBody>
      <dsp:txXfrm>
        <a:off x="3692678" y="1010177"/>
        <a:ext cx="844243" cy="494244"/>
      </dsp:txXfrm>
    </dsp:sp>
    <dsp:sp modelId="{4B1889F0-39C8-4E61-AAEA-22A7E51F8428}">
      <dsp:nvSpPr>
        <dsp:cNvPr id="0" name=""/>
        <dsp:cNvSpPr/>
      </dsp:nvSpPr>
      <dsp:spPr>
        <a:xfrm>
          <a:off x="4639798" y="1148800"/>
          <a:ext cx="185499" cy="2169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4639798" y="1192200"/>
        <a:ext cx="129849" cy="130199"/>
      </dsp:txXfrm>
    </dsp:sp>
    <dsp:sp modelId="{936BB3DD-19FD-4EF4-8345-0EA08E0540D9}">
      <dsp:nvSpPr>
        <dsp:cNvPr id="0" name=""/>
        <dsp:cNvSpPr/>
      </dsp:nvSpPr>
      <dsp:spPr>
        <a:xfrm>
          <a:off x="4902297" y="994800"/>
          <a:ext cx="874997" cy="5249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Manufacturing</a:t>
          </a:r>
          <a:endParaRPr lang="en-US" sz="1000" kern="1200" dirty="0"/>
        </a:p>
      </dsp:txBody>
      <dsp:txXfrm>
        <a:off x="4917674" y="1010177"/>
        <a:ext cx="844243" cy="494244"/>
      </dsp:txXfrm>
    </dsp:sp>
    <dsp:sp modelId="{459797FA-16DA-493E-899E-FE866F963100}">
      <dsp:nvSpPr>
        <dsp:cNvPr id="0" name=""/>
        <dsp:cNvSpPr/>
      </dsp:nvSpPr>
      <dsp:spPr>
        <a:xfrm>
          <a:off x="5864795" y="1148800"/>
          <a:ext cx="185499" cy="2169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5864795" y="1192200"/>
        <a:ext cx="129849" cy="130199"/>
      </dsp:txXfrm>
    </dsp:sp>
    <dsp:sp modelId="{B86921BA-1F48-44A0-82DE-CA2868A4923E}">
      <dsp:nvSpPr>
        <dsp:cNvPr id="0" name=""/>
        <dsp:cNvSpPr/>
      </dsp:nvSpPr>
      <dsp:spPr>
        <a:xfrm>
          <a:off x="6127294" y="994800"/>
          <a:ext cx="874997" cy="5249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Sales </a:t>
          </a:r>
          <a:endParaRPr lang="en-US" sz="1300" kern="1200" dirty="0"/>
        </a:p>
      </dsp:txBody>
      <dsp:txXfrm>
        <a:off x="6142671" y="1010177"/>
        <a:ext cx="844243" cy="494244"/>
      </dsp:txXfrm>
    </dsp:sp>
    <dsp:sp modelId="{DE5F4CFF-F6E3-42D1-922C-6E5A11CF9910}">
      <dsp:nvSpPr>
        <dsp:cNvPr id="0" name=""/>
        <dsp:cNvSpPr/>
      </dsp:nvSpPr>
      <dsp:spPr>
        <a:xfrm>
          <a:off x="7089792" y="1148800"/>
          <a:ext cx="185499" cy="2169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7089792" y="1192200"/>
        <a:ext cx="129849" cy="130199"/>
      </dsp:txXfrm>
    </dsp:sp>
    <dsp:sp modelId="{318CCB7F-94B5-40A6-9180-1FE5CDDD14A1}">
      <dsp:nvSpPr>
        <dsp:cNvPr id="0" name=""/>
        <dsp:cNvSpPr/>
      </dsp:nvSpPr>
      <dsp:spPr>
        <a:xfrm>
          <a:off x="7352291" y="994800"/>
          <a:ext cx="874997" cy="5249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Marketing</a:t>
          </a:r>
          <a:endParaRPr lang="en-US" sz="1300" kern="1200" dirty="0"/>
        </a:p>
      </dsp:txBody>
      <dsp:txXfrm>
        <a:off x="7367668" y="1010177"/>
        <a:ext cx="844243" cy="4942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4534F3-27C2-4906-8548-21040921E2A9}">
      <dsp:nvSpPr>
        <dsp:cNvPr id="0" name=""/>
        <dsp:cNvSpPr/>
      </dsp:nvSpPr>
      <dsp:spPr>
        <a:xfrm>
          <a:off x="1431473" y="789"/>
          <a:ext cx="762074" cy="7620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HR</a:t>
          </a:r>
          <a:endParaRPr lang="en-IN" sz="1050" kern="1200" dirty="0"/>
        </a:p>
      </dsp:txBody>
      <dsp:txXfrm>
        <a:off x="1543076" y="112392"/>
        <a:ext cx="538868" cy="538868"/>
      </dsp:txXfrm>
    </dsp:sp>
    <dsp:sp modelId="{59B468E0-229D-48F4-9071-289B26C0A20F}">
      <dsp:nvSpPr>
        <dsp:cNvPr id="0" name=""/>
        <dsp:cNvSpPr/>
      </dsp:nvSpPr>
      <dsp:spPr>
        <a:xfrm rot="2160000">
          <a:off x="2156540" y="557240"/>
          <a:ext cx="148816" cy="257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900" kern="1200"/>
        </a:p>
      </dsp:txBody>
      <dsp:txXfrm>
        <a:off x="2160803" y="595559"/>
        <a:ext cx="104171" cy="154320"/>
      </dsp:txXfrm>
    </dsp:sp>
    <dsp:sp modelId="{67DD5D96-BBFD-4CA8-9956-6C8CA6143F53}">
      <dsp:nvSpPr>
        <dsp:cNvPr id="0" name=""/>
        <dsp:cNvSpPr/>
      </dsp:nvSpPr>
      <dsp:spPr>
        <a:xfrm>
          <a:off x="2127156" y="685802"/>
          <a:ext cx="1222466" cy="73742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Replenishment</a:t>
          </a:r>
          <a:endParaRPr lang="en-IN" sz="1050" kern="1200" dirty="0"/>
        </a:p>
      </dsp:txBody>
      <dsp:txXfrm>
        <a:off x="2306182" y="793796"/>
        <a:ext cx="864414" cy="521440"/>
      </dsp:txXfrm>
    </dsp:sp>
    <dsp:sp modelId="{096B06B6-AFAD-4A9D-BCED-D9F57280B627}">
      <dsp:nvSpPr>
        <dsp:cNvPr id="0" name=""/>
        <dsp:cNvSpPr/>
      </dsp:nvSpPr>
      <dsp:spPr>
        <a:xfrm rot="6480000">
          <a:off x="2465081" y="1460904"/>
          <a:ext cx="198961" cy="257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1100" kern="1200"/>
        </a:p>
      </dsp:txBody>
      <dsp:txXfrm rot="10800000">
        <a:off x="2504147" y="1483961"/>
        <a:ext cx="139273" cy="154320"/>
      </dsp:txXfrm>
    </dsp:sp>
    <dsp:sp modelId="{F0AD0CD2-8AC5-4C13-9A00-56D84093611F}">
      <dsp:nvSpPr>
        <dsp:cNvPr id="0" name=""/>
        <dsp:cNvSpPr/>
      </dsp:nvSpPr>
      <dsp:spPr>
        <a:xfrm>
          <a:off x="1891322" y="1761916"/>
          <a:ext cx="986825" cy="7620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IT</a:t>
          </a:r>
          <a:endParaRPr lang="en-IN" sz="1100" kern="1200" dirty="0"/>
        </a:p>
      </dsp:txBody>
      <dsp:txXfrm>
        <a:off x="2035839" y="1873519"/>
        <a:ext cx="697791" cy="538868"/>
      </dsp:txXfrm>
    </dsp:sp>
    <dsp:sp modelId="{69DF7C9D-0A3B-4D02-A317-57BDBA9BF04C}">
      <dsp:nvSpPr>
        <dsp:cNvPr id="0" name=""/>
        <dsp:cNvSpPr/>
      </dsp:nvSpPr>
      <dsp:spPr>
        <a:xfrm rot="10800000">
          <a:off x="1718984" y="2014353"/>
          <a:ext cx="121785" cy="257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900" kern="1200"/>
        </a:p>
      </dsp:txBody>
      <dsp:txXfrm rot="10800000">
        <a:off x="1755519" y="2065793"/>
        <a:ext cx="85250" cy="154320"/>
      </dsp:txXfrm>
    </dsp:sp>
    <dsp:sp modelId="{A979F866-92D5-4994-83AE-3675C46B27C1}">
      <dsp:nvSpPr>
        <dsp:cNvPr id="0" name=""/>
        <dsp:cNvSpPr/>
      </dsp:nvSpPr>
      <dsp:spPr>
        <a:xfrm>
          <a:off x="819034" y="1761916"/>
          <a:ext cx="842503" cy="7620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Finance</a:t>
          </a:r>
          <a:endParaRPr lang="en-IN" sz="1050" kern="1200" dirty="0"/>
        </a:p>
      </dsp:txBody>
      <dsp:txXfrm>
        <a:off x="942416" y="1873519"/>
        <a:ext cx="595739" cy="538868"/>
      </dsp:txXfrm>
    </dsp:sp>
    <dsp:sp modelId="{E3CC0B82-BF4A-4F7E-BE79-B4566ABCDE92}">
      <dsp:nvSpPr>
        <dsp:cNvPr id="0" name=""/>
        <dsp:cNvSpPr/>
      </dsp:nvSpPr>
      <dsp:spPr>
        <a:xfrm rot="15120000">
          <a:off x="942952" y="1450261"/>
          <a:ext cx="228098" cy="257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900" kern="1200"/>
        </a:p>
      </dsp:txBody>
      <dsp:txXfrm rot="10800000">
        <a:off x="987739" y="1534241"/>
        <a:ext cx="159669" cy="154320"/>
      </dsp:txXfrm>
    </dsp:sp>
    <dsp:sp modelId="{28AE10B7-D4F6-4BBE-BE4C-FC4C8C61CA5C}">
      <dsp:nvSpPr>
        <dsp:cNvPr id="0" name=""/>
        <dsp:cNvSpPr/>
      </dsp:nvSpPr>
      <dsp:spPr>
        <a:xfrm>
          <a:off x="384177" y="734316"/>
          <a:ext cx="1004909" cy="64040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Administration</a:t>
          </a:r>
          <a:endParaRPr lang="en-IN" sz="800" kern="1200" dirty="0"/>
        </a:p>
      </dsp:txBody>
      <dsp:txXfrm>
        <a:off x="531343" y="828101"/>
        <a:ext cx="710577" cy="452831"/>
      </dsp:txXfrm>
    </dsp:sp>
    <dsp:sp modelId="{A89CD718-EEE0-436B-BF00-31E1CCF0550B}">
      <dsp:nvSpPr>
        <dsp:cNvPr id="0" name=""/>
        <dsp:cNvSpPr/>
      </dsp:nvSpPr>
      <dsp:spPr>
        <a:xfrm rot="19440000">
          <a:off x="1263030" y="584315"/>
          <a:ext cx="187552" cy="257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900" kern="1200"/>
        </a:p>
      </dsp:txBody>
      <dsp:txXfrm>
        <a:off x="1268403" y="652291"/>
        <a:ext cx="131286" cy="1543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5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A726EF-D397-4858-A2E6-13234F7884F3}" type="datetimeFigureOut">
              <a:rPr lang="en-IN" smtClean="0"/>
              <a:t>13-02-2023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2A548-BDC2-4B0B-9526-AAE7177638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4920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11C81A-8830-40FA-8C9A-E511ADBA6284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425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C58C58-771A-4EDD-AAE8-FA4E53F50349}" type="slidenum">
              <a:rPr lang="en-U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707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01F65F7-A381-4D13-8810-29811DC29EC4}" type="slidenum">
              <a:rPr lang="en-US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83</a:t>
            </a:fld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prstClr val="black"/>
                </a:solidFill>
                <a:latin typeface="Times New Roman" pitchFamily="18" charset="0"/>
              </a:rPr>
              <a:t>11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3558" name="Rectangle 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3700" y="692150"/>
            <a:ext cx="6070600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355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3322638"/>
            <a:ext cx="5867400" cy="5135562"/>
          </a:xfrm>
          <a:noFill/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108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7E7A7-C990-45FA-89D8-E33510F9F3B9}" type="slidenum">
              <a:rPr lang="en-US" smtClean="0">
                <a:solidFill>
                  <a:prstClr val="black"/>
                </a:solidFill>
              </a:rPr>
              <a:pPr/>
              <a:t>87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222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hemeOverride" Target="../theme/themeOverride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5.xml"/><Relationship Id="rId7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Master" Target="../slideMasters/slideMaster20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0.xml"/><Relationship Id="rId1" Type="http://schemas.openxmlformats.org/officeDocument/2006/relationships/tags" Target="../tags/tag8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6.png"/><Relationship Id="rId4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4.xml"/><Relationship Id="rId7" Type="http://schemas.openxmlformats.org/officeDocument/2006/relationships/image" Target="../media/image6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20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0.xml"/><Relationship Id="rId1" Type="http://schemas.openxmlformats.org/officeDocument/2006/relationships/tags" Target="../tags/tag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hemeOverride" Target="../theme/themeOverride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13-02-2023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2582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13-02-2023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839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13-02-2023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576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13-02-2023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130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13-02-2023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2567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13-02-2023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159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13-02-2023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4329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13-02-2023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4886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13-02-2023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9107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13-02-2023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3347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/>
              <a:t>13-02-2023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0325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CFAFC9-4F2F-4FCB-A059-4DAEA643B92C}" type="datetime1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2/13/2023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9360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1239CBB-1AD2-4ED3-B649-4C24A025EFFC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4997" y="1570180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163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2CC2485-B085-48DE-95C1-F8B918FB74D7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9935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6E6C9181-90B3-43AC-A83B-6836BA6457A8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214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C7C8393-7244-4248-BCE9-B3307412A876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27704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3E03CB95-5D64-48DC-A020-76878160FD03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997" y="1588652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958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2A69FDC-D6AE-42F0-B9B1-BC79331E856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4882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CFAFC9-4F2F-4FCB-A059-4DAEA643B92C}" type="datetime1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2/13/2023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1070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1239CBB-1AD2-4ED3-B649-4C24A025EFFC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4997" y="1570180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9497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2CC2485-B085-48DE-95C1-F8B918FB74D7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533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6E6C9181-90B3-43AC-A83B-6836BA6457A8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878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C7C8393-7244-4248-BCE9-B3307412A876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0155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3E03CB95-5D64-48DC-A020-76878160FD03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997" y="1588652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8694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2A69FDC-D6AE-42F0-B9B1-BC79331E856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257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CFAFC9-4F2F-4FCB-A059-4DAEA643B92C}" type="datetime1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2/13/2023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3388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1239CBB-1AD2-4ED3-B649-4C24A025EFFC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4997" y="1570180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8643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2CC2485-B085-48DE-95C1-F8B918FB74D7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186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6E6C9181-90B3-43AC-A83B-6836BA6457A8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8383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C7C8393-7244-4248-BCE9-B3307412A876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1526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3E03CB95-5D64-48DC-A020-76878160FD03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997" y="1588652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4702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2A69FDC-D6AE-42F0-B9B1-BC79331E856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266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39485" y="0"/>
            <a:ext cx="11952515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641764" y="2743200"/>
            <a:ext cx="41656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7619985" y="609600"/>
            <a:ext cx="41656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609600" y="5943600"/>
            <a:ext cx="6792685" cy="765048"/>
          </a:xfrm>
        </p:spPr>
        <p:txBody>
          <a:bodyPr/>
          <a:lstStyle>
            <a:lvl1pPr algn="ctr">
              <a:defRPr/>
            </a:lvl1pPr>
          </a:lstStyle>
          <a:p>
            <a:pPr algn="l"/>
            <a:r>
              <a:rPr lang="en-US" dirty="0" smtClean="0">
                <a:solidFill>
                  <a:srgbClr val="1F497D"/>
                </a:solidFill>
              </a:rPr>
              <a:t>Copyright ©2018 McGraw-Hill Higher Education.  All rights reserved. No reproduction or distribution without the prior written consent of McGraw-Hill Education</a:t>
            </a:r>
          </a:p>
          <a:p>
            <a:pPr algn="l"/>
            <a:endParaRPr lang="en-US" dirty="0" smtClean="0">
              <a:solidFill>
                <a:srgbClr val="1F497D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9485" y="5638800"/>
            <a:ext cx="11952515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9816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23296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624515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6358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33136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5992688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619308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283" y="1437909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064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5951643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23592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5951643" y="1398130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5909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93222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4176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8672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3323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2896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3574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828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6804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2522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39485" y="0"/>
            <a:ext cx="11952515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641764" y="2743200"/>
            <a:ext cx="41656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7619985" y="609600"/>
            <a:ext cx="41656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609600" y="5943600"/>
            <a:ext cx="6792685" cy="765048"/>
          </a:xfrm>
        </p:spPr>
        <p:txBody>
          <a:bodyPr/>
          <a:lstStyle>
            <a:lvl1pPr algn="ctr">
              <a:defRPr/>
            </a:lvl1pPr>
          </a:lstStyle>
          <a:p>
            <a:pPr algn="l"/>
            <a:r>
              <a:rPr lang="en-US" dirty="0" smtClean="0">
                <a:solidFill>
                  <a:srgbClr val="1F497D"/>
                </a:solidFill>
              </a:rPr>
              <a:t>Copyright ©2018 McGraw-Hill Higher Education.  All rights reserved. No reproduction or distribution without the prior written consent of McGraw-Hill Education</a:t>
            </a:r>
          </a:p>
          <a:p>
            <a:pPr algn="l"/>
            <a:endParaRPr lang="en-US" dirty="0" smtClean="0">
              <a:solidFill>
                <a:srgbClr val="1F497D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9485" y="5638800"/>
            <a:ext cx="11952515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7075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27214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0668850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4307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33136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5992688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9370149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283" y="1437909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064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5951643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23592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5951643" y="1398130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409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061382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9870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8022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8397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7195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0769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3592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2470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995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39485" y="0"/>
            <a:ext cx="11952515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641764" y="2743200"/>
            <a:ext cx="41656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7619985" y="609600"/>
            <a:ext cx="41656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609600" y="5943600"/>
            <a:ext cx="6792685" cy="765048"/>
          </a:xfrm>
        </p:spPr>
        <p:txBody>
          <a:bodyPr/>
          <a:lstStyle>
            <a:lvl1pPr algn="ctr">
              <a:defRPr/>
            </a:lvl1pPr>
          </a:lstStyle>
          <a:p>
            <a:pPr algn="l"/>
            <a:r>
              <a:rPr lang="en-US" dirty="0" smtClean="0">
                <a:solidFill>
                  <a:srgbClr val="1F497D"/>
                </a:solidFill>
              </a:rPr>
              <a:t>Copyright ©2018 McGraw-Hill Higher Education.  All rights reserved. No reproduction or distribution without the prior written consent of McGraw-Hill Education</a:t>
            </a:r>
          </a:p>
          <a:p>
            <a:pPr algn="l"/>
            <a:endParaRPr lang="en-US" dirty="0" smtClean="0">
              <a:solidFill>
                <a:srgbClr val="1F497D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9485" y="5638800"/>
            <a:ext cx="11952515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57086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60998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6347443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57189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33136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5992688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904473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283" y="1437909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064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5951643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23592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5951643" y="1398130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79162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6392471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44503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62682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81245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84754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4583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23297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9504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34658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39485" y="0"/>
            <a:ext cx="11952515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641764" y="2743200"/>
            <a:ext cx="41656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7619985" y="609600"/>
            <a:ext cx="41656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609600" y="5943600"/>
            <a:ext cx="6792685" cy="765048"/>
          </a:xfrm>
        </p:spPr>
        <p:txBody>
          <a:bodyPr/>
          <a:lstStyle>
            <a:lvl1pPr algn="ctr">
              <a:defRPr/>
            </a:lvl1pPr>
          </a:lstStyle>
          <a:p>
            <a:pPr algn="l"/>
            <a:r>
              <a:rPr lang="en-US" dirty="0" smtClean="0">
                <a:solidFill>
                  <a:srgbClr val="1F497D"/>
                </a:solidFill>
              </a:rPr>
              <a:t>Copyright ©2018 McGraw-Hill Higher Education.  All rights reserved. No reproduction or distribution without the prior written consent of McGraw-Hill Education</a:t>
            </a:r>
          </a:p>
          <a:p>
            <a:pPr algn="l"/>
            <a:endParaRPr lang="en-US" dirty="0" smtClean="0">
              <a:solidFill>
                <a:srgbClr val="1F497D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9485" y="5638800"/>
            <a:ext cx="11952515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775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40550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4949265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65082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33136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5992688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9109573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283" y="1437909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064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5951643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23592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5951643" y="1398130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9234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1201344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8887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95300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45517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65767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2875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87076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80496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11357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39485" y="0"/>
            <a:ext cx="11952515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641764" y="2743200"/>
            <a:ext cx="41656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7619985" y="609600"/>
            <a:ext cx="41656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609600" y="5943600"/>
            <a:ext cx="6792685" cy="765048"/>
          </a:xfrm>
        </p:spPr>
        <p:txBody>
          <a:bodyPr/>
          <a:lstStyle>
            <a:lvl1pPr algn="ctr">
              <a:defRPr/>
            </a:lvl1pPr>
          </a:lstStyle>
          <a:p>
            <a:pPr algn="l"/>
            <a:r>
              <a:rPr lang="en-US" dirty="0" smtClean="0">
                <a:solidFill>
                  <a:srgbClr val="1F497D"/>
                </a:solidFill>
              </a:rPr>
              <a:t>Copyright ©2018 McGraw-Hill Higher Education.  All rights reserved. No reproduction or distribution without the prior written consent of McGraw-Hill Education</a:t>
            </a:r>
          </a:p>
          <a:p>
            <a:pPr algn="l"/>
            <a:endParaRPr lang="en-US" dirty="0" smtClean="0">
              <a:solidFill>
                <a:srgbClr val="1F497D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9485" y="5638800"/>
            <a:ext cx="11952515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5949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10497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4064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09531330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3627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33136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5992688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48056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283" y="1437909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064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5951643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23592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5951643" y="1398130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28942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394693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88796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67970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44308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545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2024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57695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1460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11/20/2010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Instructor Slides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71893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CFAFC9-4F2F-4FCB-A059-4DAEA643B92C}" type="datetime1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2/13/2023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48301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1239CBB-1AD2-4ED3-B649-4C24A025EFFC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4997" y="1570180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03948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2CC2485-B085-48DE-95C1-F8B918FB74D7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911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6E6C9181-90B3-43AC-A83B-6836BA6457A8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02756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8C7C8393-7244-4248-BCE9-B3307412A876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4997" y="1597888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55656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3E03CB95-5D64-48DC-A020-76878160FD03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997" y="1588652"/>
            <a:ext cx="10972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12842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92A69FDC-D6AE-42F0-B9B1-BC79331E856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42237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14400" y="339883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9051"/>
            <a:ext cx="3860800" cy="32861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258EDEE-EB57-42EB-8A91-BC44EC97CA3C}" type="datetime1">
              <a:rPr lang="en-US" smtClean="0">
                <a:solidFill>
                  <a:srgbClr val="0A658C"/>
                </a:solidFill>
              </a:rPr>
              <a:pPr>
                <a:defRPr/>
              </a:pPr>
              <a:t>2/13/2023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61319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24417" y="1570039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fld id="{054C78A3-8FB2-4EE5-8511-E67701A8F26C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24745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75784" y="459898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fld id="{0C887598-FC00-4FE3-BC79-F9FC9089CA98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070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fld id="{E2191CA9-8AF5-42C4-9C2A-A9C7F991C8E3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7813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3742796" y="4045480"/>
            <a:ext cx="4708525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fld id="{B5CD6CAC-A1FC-4A85-A5E5-8F177DB88A0B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81261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A667B-3D7C-4341-9DE4-E2FB435EE3DE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2663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CA4EE-1AB4-43A0-B904-F701BEFC310F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19990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39436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89165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88755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08990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64572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55181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61951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59604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18048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22863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11137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32317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70344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64081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9405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78562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68508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54977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94554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94939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0653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69858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14400" y="339883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>
                <a:solidFill>
                  <a:srgbClr val="0A658C"/>
                </a:solidFill>
              </a:rPr>
              <a:pPr/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35060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24417" y="1570039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r>
              <a:rPr lang="en-US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>
                <a:solidFill>
                  <a:srgbClr val="0A658C"/>
                </a:solidFill>
              </a:rPr>
              <a:pPr/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492876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73014994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75784" y="459898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r>
              <a:rPr lang="en-US">
                <a:solidFill>
                  <a:prstClr val="white"/>
                </a:solidFill>
              </a:rPr>
              <a:t>1-</a:t>
            </a:r>
            <a:fld id="{4CFDC3D2-9A78-4CD3-9FCD-F3E3223BD586}" type="slidenum">
              <a:rPr lang="en-US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87284" y="6478589"/>
            <a:ext cx="4114800" cy="365125"/>
          </a:xfrm>
        </p:spPr>
        <p:txBody>
          <a:bodyPr/>
          <a:lstStyle/>
          <a:p>
            <a:r>
              <a:rPr lang="en-US">
                <a:solidFill>
                  <a:prstClr val="white">
                    <a:tint val="75000"/>
                  </a:prst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799077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r>
              <a:rPr lang="en-US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>
                <a:solidFill>
                  <a:srgbClr val="0A658C"/>
                </a:solidFill>
              </a:rPr>
              <a:pPr/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759200" y="6478589"/>
            <a:ext cx="4114800" cy="365125"/>
          </a:xfrm>
        </p:spPr>
        <p:txBody>
          <a:bodyPr/>
          <a:lstStyle/>
          <a:p>
            <a:r>
              <a:rPr lang="en-US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044646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3742796" y="4045480"/>
            <a:ext cx="4708525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r>
              <a:rPr lang="en-US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>
                <a:solidFill>
                  <a:srgbClr val="0A658C"/>
                </a:solidFill>
              </a:rPr>
              <a:pPr/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4038599" y="6523040"/>
            <a:ext cx="4114800" cy="365125"/>
          </a:xfrm>
        </p:spPr>
        <p:txBody>
          <a:bodyPr/>
          <a:lstStyle/>
          <a:p>
            <a:r>
              <a:rPr lang="en-US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4920206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 smtClean="0">
                <a:solidFill>
                  <a:srgbClr val="0A658C"/>
                </a:solidFill>
              </a:rPr>
              <a:pPr/>
              <a:t>‹#›</a:t>
            </a:fld>
            <a:endParaRPr lang="en-US" dirty="0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478589"/>
            <a:ext cx="4114800" cy="365125"/>
          </a:xfrm>
        </p:spPr>
        <p:txBody>
          <a:bodyPr/>
          <a:lstStyle/>
          <a:p>
            <a:r>
              <a:rPr lang="en-US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5254664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 smtClean="0">
                <a:solidFill>
                  <a:srgbClr val="0A658C"/>
                </a:solidFill>
              </a:rPr>
              <a:pPr/>
              <a:t>‹#›</a:t>
            </a:fld>
            <a:endParaRPr lang="en-US" dirty="0">
              <a:solidFill>
                <a:srgbClr val="0A65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59200" y="6478589"/>
            <a:ext cx="4114800" cy="365125"/>
          </a:xfrm>
        </p:spPr>
        <p:txBody>
          <a:bodyPr/>
          <a:lstStyle/>
          <a:p>
            <a:r>
              <a:rPr lang="en-US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4554296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7277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86150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90669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4369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73223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5499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09953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29858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1346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83697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68609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98506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89800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11958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52589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29843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22166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23326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35122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59879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22859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57641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CABE-0BFF-4E85-A94E-2BAA1635EB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75310-D8A4-43E9-A834-894F3A5893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10854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CABE-0BFF-4E85-A94E-2BAA1635EB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75310-D8A4-43E9-A834-894F3A5893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35129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CABE-0BFF-4E85-A94E-2BAA1635EB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75310-D8A4-43E9-A834-894F3A5893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21512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CABE-0BFF-4E85-A94E-2BAA1635EB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75310-D8A4-43E9-A834-894F3A5893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07569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CABE-0BFF-4E85-A94E-2BAA1635EB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75310-D8A4-43E9-A834-894F3A5893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90094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CABE-0BFF-4E85-A94E-2BAA1635EB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75310-D8A4-43E9-A834-894F3A5893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27686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CABE-0BFF-4E85-A94E-2BAA1635EB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75310-D8A4-43E9-A834-894F3A5893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9354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CABE-0BFF-4E85-A94E-2BAA1635EB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75310-D8A4-43E9-A834-894F3A5893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95125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CABE-0BFF-4E85-A94E-2BAA1635EB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75310-D8A4-43E9-A834-894F3A5893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98067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CABE-0BFF-4E85-A94E-2BAA1635EB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75310-D8A4-43E9-A834-894F3A5893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51149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CABE-0BFF-4E85-A94E-2BAA1635EB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75310-D8A4-43E9-A834-894F3A5893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5489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15867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60724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051771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18300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20659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25490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63602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31391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46497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963737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F0F3-5973-47A2-8CEE-0118F9550C3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3731-6B12-41EE-8A9B-A6872C3A9B2C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99911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5654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01929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49767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93455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055203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1356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9022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31385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02513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9434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00735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een Titl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2"/>
            <a:ext cx="12192000" cy="134076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 noChangeAspect="1"/>
          </p:cNvSpPr>
          <p:nvPr>
            <p:ph type="title"/>
          </p:nvPr>
        </p:nvSpPr>
        <p:spPr>
          <a:xfrm>
            <a:off x="0" y="3"/>
            <a:ext cx="10333768" cy="1286599"/>
          </a:xfrm>
          <a:prstGeom prst="rect">
            <a:avLst/>
          </a:prstGeom>
          <a:ln>
            <a:noFill/>
          </a:ln>
        </p:spPr>
        <p:txBody>
          <a:bodyPr wrap="square" lIns="46800" rIns="46800" anchor="b">
            <a:normAutofit/>
          </a:bodyPr>
          <a:lstStyle>
            <a:lvl1pPr algn="l">
              <a:defRPr sz="2400" b="1" i="1">
                <a:solidFill>
                  <a:schemeClr val="bg1"/>
                </a:solidFill>
                <a:latin typeface="Lucida Sans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36640" y="1556741"/>
            <a:ext cx="11423989" cy="5040612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  <a:latin typeface="Lucida Sans" pitchFamily="34" charset="0"/>
              </a:defRPr>
            </a:lvl1pPr>
            <a:lvl2pPr>
              <a:defRPr sz="2000">
                <a:solidFill>
                  <a:schemeClr val="accent1"/>
                </a:solidFill>
                <a:latin typeface="Lucida Sans" pitchFamily="34" charset="0"/>
              </a:defRPr>
            </a:lvl2pPr>
            <a:lvl3pPr>
              <a:defRPr sz="1800">
                <a:solidFill>
                  <a:schemeClr val="accent1"/>
                </a:solidFill>
                <a:latin typeface="Lucida Sans" pitchFamily="34" charset="0"/>
              </a:defRPr>
            </a:lvl3pPr>
            <a:lvl4pPr>
              <a:defRPr sz="1600">
                <a:solidFill>
                  <a:schemeClr val="accent1"/>
                </a:solidFill>
                <a:latin typeface="Lucida Sans" pitchFamily="34" charset="0"/>
              </a:defRPr>
            </a:lvl4pPr>
            <a:lvl5pPr>
              <a:defRPr sz="1600">
                <a:solidFill>
                  <a:schemeClr val="accent1"/>
                </a:solidFill>
                <a:latin typeface="Lucida Sans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768" y="245695"/>
            <a:ext cx="1714893" cy="1095077"/>
          </a:xfrm>
          <a:prstGeom prst="rect">
            <a:avLst/>
          </a:prstGeom>
        </p:spPr>
      </p:pic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715776" y="6566995"/>
            <a:ext cx="444533" cy="260648"/>
          </a:xfrm>
          <a:prstGeom prst="rect">
            <a:avLst/>
          </a:prstGeom>
        </p:spPr>
        <p:txBody>
          <a:bodyPr wrap="none" lIns="0" tIns="0" rIns="0" b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F8779330-81CE-454D-A385-8A2C70AD24EF}" type="slidenum">
              <a:rPr lang="en-IN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I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72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 noChangeAspect="1"/>
          </p:cNvSpPr>
          <p:nvPr>
            <p:ph type="title"/>
          </p:nvPr>
        </p:nvSpPr>
        <p:spPr>
          <a:xfrm>
            <a:off x="360186" y="380137"/>
            <a:ext cx="9843503" cy="906462"/>
          </a:xfrm>
          <a:prstGeom prst="rect">
            <a:avLst/>
          </a:prstGeom>
          <a:ln>
            <a:noFill/>
          </a:ln>
        </p:spPr>
        <p:txBody>
          <a:bodyPr wrap="square" lIns="46800" rIns="46800" anchor="b">
            <a:normAutofit/>
          </a:bodyPr>
          <a:lstStyle>
            <a:lvl1pPr algn="l">
              <a:defRPr sz="2800" b="1" i="1">
                <a:solidFill>
                  <a:schemeClr val="accent4"/>
                </a:solidFill>
                <a:latin typeface="Lucida Sans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 dirty="0"/>
          </a:p>
        </p:txBody>
      </p:sp>
      <p:sp>
        <p:nvSpPr>
          <p:cNvPr id="7" name="Slide Number Placeholder 3"/>
          <p:cNvSpPr>
            <a:spLocks noGrp="1"/>
          </p:cNvSpPr>
          <p:nvPr userDrawn="1">
            <p:ph type="sldNum" sz="quarter" idx="10"/>
          </p:nvPr>
        </p:nvSpPr>
        <p:spPr>
          <a:xfrm>
            <a:off x="11664622" y="6525344"/>
            <a:ext cx="444533" cy="332656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F8779330-81CE-454D-A385-8A2C70AD24EF}" type="slidenum">
              <a:rPr lang="en-I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IN"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768" y="245698"/>
            <a:ext cx="1714893" cy="1095077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36639" y="1412776"/>
            <a:ext cx="11520000" cy="0"/>
          </a:xfrm>
          <a:prstGeom prst="line">
            <a:avLst/>
          </a:prstGeom>
          <a:ln w="76200" cmpd="sng"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5000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50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>
            <a:spLocks/>
          </p:cNvSpPr>
          <p:nvPr>
            <p:custDataLst>
              <p:tags r:id="rId1"/>
            </p:custDataLst>
          </p:nvPr>
        </p:nvSpPr>
        <p:spPr bwMode="blackGray">
          <a:xfrm>
            <a:off x="0" y="0"/>
            <a:ext cx="12192000" cy="64595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2" y="0"/>
              </a:cxn>
              <a:cxn ang="0">
                <a:pos x="1432" y="3492"/>
              </a:cxn>
              <a:cxn ang="0">
                <a:pos x="1419" y="3252"/>
              </a:cxn>
              <a:cxn ang="0">
                <a:pos x="1406" y="3024"/>
              </a:cxn>
              <a:cxn ang="0">
                <a:pos x="1393" y="2807"/>
              </a:cxn>
              <a:cxn ang="0">
                <a:pos x="1379" y="2601"/>
              </a:cxn>
              <a:cxn ang="0">
                <a:pos x="1364" y="2407"/>
              </a:cxn>
              <a:cxn ang="0">
                <a:pos x="1348" y="2222"/>
              </a:cxn>
              <a:cxn ang="0">
                <a:pos x="1330" y="2047"/>
              </a:cxn>
              <a:cxn ang="0">
                <a:pos x="1311" y="1881"/>
              </a:cxn>
              <a:cxn ang="0">
                <a:pos x="1291" y="1726"/>
              </a:cxn>
              <a:cxn ang="0">
                <a:pos x="1268" y="1580"/>
              </a:cxn>
              <a:cxn ang="0">
                <a:pos x="1245" y="1442"/>
              </a:cxn>
              <a:cxn ang="0">
                <a:pos x="1218" y="1313"/>
              </a:cxn>
              <a:cxn ang="0">
                <a:pos x="1190" y="1192"/>
              </a:cxn>
              <a:cxn ang="0">
                <a:pos x="1158" y="1078"/>
              </a:cxn>
              <a:cxn ang="0">
                <a:pos x="1125" y="973"/>
              </a:cxn>
              <a:cxn ang="0">
                <a:pos x="1089" y="873"/>
              </a:cxn>
              <a:cxn ang="0">
                <a:pos x="1049" y="781"/>
              </a:cxn>
              <a:cxn ang="0">
                <a:pos x="1007" y="696"/>
              </a:cxn>
              <a:cxn ang="0">
                <a:pos x="962" y="617"/>
              </a:cxn>
              <a:cxn ang="0">
                <a:pos x="913" y="544"/>
              </a:cxn>
              <a:cxn ang="0">
                <a:pos x="860" y="475"/>
              </a:cxn>
              <a:cxn ang="0">
                <a:pos x="804" y="413"/>
              </a:cxn>
              <a:cxn ang="0">
                <a:pos x="744" y="354"/>
              </a:cxn>
              <a:cxn ang="0">
                <a:pos x="680" y="301"/>
              </a:cxn>
              <a:cxn ang="0">
                <a:pos x="611" y="252"/>
              </a:cxn>
              <a:cxn ang="0">
                <a:pos x="539" y="206"/>
              </a:cxn>
              <a:cxn ang="0">
                <a:pos x="461" y="165"/>
              </a:cxn>
              <a:cxn ang="0">
                <a:pos x="379" y="128"/>
              </a:cxn>
              <a:cxn ang="0">
                <a:pos x="292" y="92"/>
              </a:cxn>
              <a:cxn ang="0">
                <a:pos x="200" y="59"/>
              </a:cxn>
              <a:cxn ang="0">
                <a:pos x="103" y="28"/>
              </a:cxn>
              <a:cxn ang="0">
                <a:pos x="0" y="0"/>
              </a:cxn>
            </a:cxnLst>
            <a:rect l="0" t="0" r="r" b="b"/>
            <a:pathLst>
              <a:path w="1432" h="3492">
                <a:moveTo>
                  <a:pt x="0" y="0"/>
                </a:moveTo>
                <a:lnTo>
                  <a:pt x="1432" y="0"/>
                </a:lnTo>
                <a:lnTo>
                  <a:pt x="1432" y="3492"/>
                </a:lnTo>
                <a:lnTo>
                  <a:pt x="1419" y="3252"/>
                </a:lnTo>
                <a:lnTo>
                  <a:pt x="1406" y="3024"/>
                </a:lnTo>
                <a:lnTo>
                  <a:pt x="1393" y="2807"/>
                </a:lnTo>
                <a:lnTo>
                  <a:pt x="1379" y="2601"/>
                </a:lnTo>
                <a:lnTo>
                  <a:pt x="1364" y="2407"/>
                </a:lnTo>
                <a:lnTo>
                  <a:pt x="1348" y="2222"/>
                </a:lnTo>
                <a:lnTo>
                  <a:pt x="1330" y="2047"/>
                </a:lnTo>
                <a:lnTo>
                  <a:pt x="1311" y="1881"/>
                </a:lnTo>
                <a:lnTo>
                  <a:pt x="1291" y="1726"/>
                </a:lnTo>
                <a:lnTo>
                  <a:pt x="1268" y="1580"/>
                </a:lnTo>
                <a:lnTo>
                  <a:pt x="1245" y="1442"/>
                </a:lnTo>
                <a:lnTo>
                  <a:pt x="1218" y="1313"/>
                </a:lnTo>
                <a:lnTo>
                  <a:pt x="1190" y="1192"/>
                </a:lnTo>
                <a:lnTo>
                  <a:pt x="1158" y="1078"/>
                </a:lnTo>
                <a:lnTo>
                  <a:pt x="1125" y="973"/>
                </a:lnTo>
                <a:lnTo>
                  <a:pt x="1089" y="873"/>
                </a:lnTo>
                <a:lnTo>
                  <a:pt x="1049" y="781"/>
                </a:lnTo>
                <a:lnTo>
                  <a:pt x="1007" y="696"/>
                </a:lnTo>
                <a:lnTo>
                  <a:pt x="962" y="617"/>
                </a:lnTo>
                <a:lnTo>
                  <a:pt x="913" y="544"/>
                </a:lnTo>
                <a:lnTo>
                  <a:pt x="860" y="475"/>
                </a:lnTo>
                <a:lnTo>
                  <a:pt x="804" y="413"/>
                </a:lnTo>
                <a:lnTo>
                  <a:pt x="744" y="354"/>
                </a:lnTo>
                <a:lnTo>
                  <a:pt x="680" y="301"/>
                </a:lnTo>
                <a:lnTo>
                  <a:pt x="611" y="252"/>
                </a:lnTo>
                <a:lnTo>
                  <a:pt x="539" y="206"/>
                </a:lnTo>
                <a:lnTo>
                  <a:pt x="461" y="165"/>
                </a:lnTo>
                <a:lnTo>
                  <a:pt x="379" y="128"/>
                </a:lnTo>
                <a:lnTo>
                  <a:pt x="292" y="92"/>
                </a:lnTo>
                <a:lnTo>
                  <a:pt x="200" y="59"/>
                </a:lnTo>
                <a:lnTo>
                  <a:pt x="103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reeform 2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1519767" y="5875338"/>
            <a:ext cx="9144000" cy="9144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reeform 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1519767" y="5875338"/>
            <a:ext cx="9144000" cy="9144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35" descr="Britannia-logo.gi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t="17189" r="5135" b="10378"/>
          <a:stretch>
            <a:fillRect/>
          </a:stretch>
        </p:blipFill>
        <p:spPr bwMode="auto">
          <a:xfrm>
            <a:off x="2444751" y="2333625"/>
            <a:ext cx="20447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7" descr="Untitled-1.gi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734" y="4968876"/>
            <a:ext cx="2419351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19751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38667" y="327025"/>
            <a:ext cx="113368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9" descr="Britannia-logo.gi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t="17189" r="5135" b="10378"/>
          <a:stretch>
            <a:fillRect/>
          </a:stretch>
        </p:blipFill>
        <p:spPr bwMode="auto">
          <a:xfrm>
            <a:off x="11216217" y="165101"/>
            <a:ext cx="624416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60"/>
          <p:cNvSpPr txBox="1">
            <a:spLocks/>
          </p:cNvSpPr>
          <p:nvPr/>
        </p:nvSpPr>
        <p:spPr bwMode="white">
          <a:xfrm>
            <a:off x="11704706" y="6674694"/>
            <a:ext cx="157094" cy="15388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fld id="{04DE5DF8-8FEB-4003-A715-EB15168905C2}" type="slidenum">
              <a:rPr lang="en-US" altLang="en-US" sz="1000" smtClean="0">
                <a:solidFill>
                  <a:srgbClr val="898989"/>
                </a:solidFill>
              </a:rPr>
              <a:pPr algn="r" eaLnBrk="1" hangingPunct="1">
                <a:defRPr/>
              </a:pPr>
              <a:t>‹#›</a:t>
            </a:fld>
            <a:endParaRPr lang="en-US" altLang="en-US" sz="1000" smtClean="0">
              <a:solidFill>
                <a:srgbClr val="89898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334434" y="488602"/>
            <a:ext cx="11523133" cy="307777"/>
          </a:xfrm>
        </p:spPr>
        <p:txBody>
          <a:bodyPr/>
          <a:lstStyle>
            <a:lvl1pPr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34" y="1763714"/>
            <a:ext cx="11523133" cy="74892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7013" indent="-2270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95288" indent="-1635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571500" indent="-166688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buNone/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6316295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1519767" y="5875338"/>
            <a:ext cx="9144000" cy="9144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reeform 4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1519767" y="5875338"/>
            <a:ext cx="9144000" cy="9144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63" descr="Britannia-logo.gi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t="17189" r="5135" b="10378"/>
          <a:stretch>
            <a:fillRect/>
          </a:stretch>
        </p:blipFill>
        <p:spPr bwMode="auto">
          <a:xfrm>
            <a:off x="84667" y="6275388"/>
            <a:ext cx="122555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60"/>
          <p:cNvSpPr txBox="1">
            <a:spLocks/>
          </p:cNvSpPr>
          <p:nvPr/>
        </p:nvSpPr>
        <p:spPr bwMode="white">
          <a:xfrm>
            <a:off x="11704706" y="6674694"/>
            <a:ext cx="157094" cy="15388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fld id="{97AAA0EE-E1AE-4115-A310-382604A5B8DD}" type="slidenum">
              <a:rPr lang="en-US" altLang="en-US" sz="1000" smtClean="0">
                <a:solidFill>
                  <a:srgbClr val="898989"/>
                </a:solidFill>
              </a:rPr>
              <a:pPr algn="r" eaLnBrk="1" hangingPunct="1">
                <a:defRPr/>
              </a:pPr>
              <a:t>‹#›</a:t>
            </a:fld>
            <a:endParaRPr lang="en-US" altLang="en-US" sz="1000" smtClean="0">
              <a:solidFill>
                <a:srgbClr val="898989"/>
              </a:solidFill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/>
          </p:nvPr>
        </p:nvSpPr>
        <p:spPr>
          <a:xfrm>
            <a:off x="2055227" y="1712914"/>
            <a:ext cx="7717316" cy="5476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2055228" y="2297113"/>
            <a:ext cx="7789440" cy="160043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50000"/>
              </a:lnSpc>
              <a:buFont typeface="Arial" pitchFamily="34" charset="0"/>
              <a:buChar char="»"/>
              <a:defRPr sz="20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94327413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TK Disclaimer 2012/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34434" y="2060576"/>
            <a:ext cx="11523133" cy="221599"/>
          </a:xfrm>
          <a:prstGeom prst="rect">
            <a:avLst/>
          </a:prstGeom>
        </p:spPr>
        <p:txBody>
          <a:bodyPr/>
          <a:lstStyle>
            <a:lvl1pPr marL="1588" indent="0">
              <a:spcBef>
                <a:spcPts val="1400"/>
              </a:spcBef>
              <a:buNone/>
              <a:defRPr/>
            </a:lvl1pPr>
            <a:lvl2pPr marL="1588" indent="0">
              <a:spcBef>
                <a:spcPts val="1400"/>
              </a:spcBef>
              <a:buNone/>
              <a:defRPr/>
            </a:lvl2pPr>
            <a:lvl3pPr marL="1588" indent="0">
              <a:spcBef>
                <a:spcPts val="1400"/>
              </a:spcBef>
              <a:buNone/>
              <a:defRPr/>
            </a:lvl3pPr>
            <a:lvl4pPr marL="1588" indent="0">
              <a:spcBef>
                <a:spcPts val="1400"/>
              </a:spcBef>
              <a:buNone/>
              <a:defRPr/>
            </a:lvl4pPr>
            <a:lvl5pPr marL="1588" indent="0">
              <a:spcBef>
                <a:spcPts val="1400"/>
              </a:spcBef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953377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>
            <a:spLocks/>
          </p:cNvSpPr>
          <p:nvPr>
            <p:custDataLst>
              <p:tags r:id="rId1"/>
            </p:custDataLst>
          </p:nvPr>
        </p:nvSpPr>
        <p:spPr bwMode="blackGray">
          <a:xfrm>
            <a:off x="0" y="0"/>
            <a:ext cx="12192000" cy="64595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2" y="0"/>
              </a:cxn>
              <a:cxn ang="0">
                <a:pos x="1432" y="3492"/>
              </a:cxn>
              <a:cxn ang="0">
                <a:pos x="1419" y="3252"/>
              </a:cxn>
              <a:cxn ang="0">
                <a:pos x="1406" y="3024"/>
              </a:cxn>
              <a:cxn ang="0">
                <a:pos x="1393" y="2807"/>
              </a:cxn>
              <a:cxn ang="0">
                <a:pos x="1379" y="2601"/>
              </a:cxn>
              <a:cxn ang="0">
                <a:pos x="1364" y="2407"/>
              </a:cxn>
              <a:cxn ang="0">
                <a:pos x="1348" y="2222"/>
              </a:cxn>
              <a:cxn ang="0">
                <a:pos x="1330" y="2047"/>
              </a:cxn>
              <a:cxn ang="0">
                <a:pos x="1311" y="1881"/>
              </a:cxn>
              <a:cxn ang="0">
                <a:pos x="1291" y="1726"/>
              </a:cxn>
              <a:cxn ang="0">
                <a:pos x="1268" y="1580"/>
              </a:cxn>
              <a:cxn ang="0">
                <a:pos x="1245" y="1442"/>
              </a:cxn>
              <a:cxn ang="0">
                <a:pos x="1218" y="1313"/>
              </a:cxn>
              <a:cxn ang="0">
                <a:pos x="1190" y="1192"/>
              </a:cxn>
              <a:cxn ang="0">
                <a:pos x="1158" y="1078"/>
              </a:cxn>
              <a:cxn ang="0">
                <a:pos x="1125" y="973"/>
              </a:cxn>
              <a:cxn ang="0">
                <a:pos x="1089" y="873"/>
              </a:cxn>
              <a:cxn ang="0">
                <a:pos x="1049" y="781"/>
              </a:cxn>
              <a:cxn ang="0">
                <a:pos x="1007" y="696"/>
              </a:cxn>
              <a:cxn ang="0">
                <a:pos x="962" y="617"/>
              </a:cxn>
              <a:cxn ang="0">
                <a:pos x="913" y="544"/>
              </a:cxn>
              <a:cxn ang="0">
                <a:pos x="860" y="475"/>
              </a:cxn>
              <a:cxn ang="0">
                <a:pos x="804" y="413"/>
              </a:cxn>
              <a:cxn ang="0">
                <a:pos x="744" y="354"/>
              </a:cxn>
              <a:cxn ang="0">
                <a:pos x="680" y="301"/>
              </a:cxn>
              <a:cxn ang="0">
                <a:pos x="611" y="252"/>
              </a:cxn>
              <a:cxn ang="0">
                <a:pos x="539" y="206"/>
              </a:cxn>
              <a:cxn ang="0">
                <a:pos x="461" y="165"/>
              </a:cxn>
              <a:cxn ang="0">
                <a:pos x="379" y="128"/>
              </a:cxn>
              <a:cxn ang="0">
                <a:pos x="292" y="92"/>
              </a:cxn>
              <a:cxn ang="0">
                <a:pos x="200" y="59"/>
              </a:cxn>
              <a:cxn ang="0">
                <a:pos x="103" y="28"/>
              </a:cxn>
              <a:cxn ang="0">
                <a:pos x="0" y="0"/>
              </a:cxn>
            </a:cxnLst>
            <a:rect l="0" t="0" r="r" b="b"/>
            <a:pathLst>
              <a:path w="1432" h="3492">
                <a:moveTo>
                  <a:pt x="0" y="0"/>
                </a:moveTo>
                <a:lnTo>
                  <a:pt x="1432" y="0"/>
                </a:lnTo>
                <a:lnTo>
                  <a:pt x="1432" y="3492"/>
                </a:lnTo>
                <a:lnTo>
                  <a:pt x="1419" y="3252"/>
                </a:lnTo>
                <a:lnTo>
                  <a:pt x="1406" y="3024"/>
                </a:lnTo>
                <a:lnTo>
                  <a:pt x="1393" y="2807"/>
                </a:lnTo>
                <a:lnTo>
                  <a:pt x="1379" y="2601"/>
                </a:lnTo>
                <a:lnTo>
                  <a:pt x="1364" y="2407"/>
                </a:lnTo>
                <a:lnTo>
                  <a:pt x="1348" y="2222"/>
                </a:lnTo>
                <a:lnTo>
                  <a:pt x="1330" y="2047"/>
                </a:lnTo>
                <a:lnTo>
                  <a:pt x="1311" y="1881"/>
                </a:lnTo>
                <a:lnTo>
                  <a:pt x="1291" y="1726"/>
                </a:lnTo>
                <a:lnTo>
                  <a:pt x="1268" y="1580"/>
                </a:lnTo>
                <a:lnTo>
                  <a:pt x="1245" y="1442"/>
                </a:lnTo>
                <a:lnTo>
                  <a:pt x="1218" y="1313"/>
                </a:lnTo>
                <a:lnTo>
                  <a:pt x="1190" y="1192"/>
                </a:lnTo>
                <a:lnTo>
                  <a:pt x="1158" y="1078"/>
                </a:lnTo>
                <a:lnTo>
                  <a:pt x="1125" y="973"/>
                </a:lnTo>
                <a:lnTo>
                  <a:pt x="1089" y="873"/>
                </a:lnTo>
                <a:lnTo>
                  <a:pt x="1049" y="781"/>
                </a:lnTo>
                <a:lnTo>
                  <a:pt x="1007" y="696"/>
                </a:lnTo>
                <a:lnTo>
                  <a:pt x="962" y="617"/>
                </a:lnTo>
                <a:lnTo>
                  <a:pt x="913" y="544"/>
                </a:lnTo>
                <a:lnTo>
                  <a:pt x="860" y="475"/>
                </a:lnTo>
                <a:lnTo>
                  <a:pt x="804" y="413"/>
                </a:lnTo>
                <a:lnTo>
                  <a:pt x="744" y="354"/>
                </a:lnTo>
                <a:lnTo>
                  <a:pt x="680" y="301"/>
                </a:lnTo>
                <a:lnTo>
                  <a:pt x="611" y="252"/>
                </a:lnTo>
                <a:lnTo>
                  <a:pt x="539" y="206"/>
                </a:lnTo>
                <a:lnTo>
                  <a:pt x="461" y="165"/>
                </a:lnTo>
                <a:lnTo>
                  <a:pt x="379" y="128"/>
                </a:lnTo>
                <a:lnTo>
                  <a:pt x="292" y="92"/>
                </a:lnTo>
                <a:lnTo>
                  <a:pt x="200" y="59"/>
                </a:lnTo>
                <a:lnTo>
                  <a:pt x="103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reeform 2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1519767" y="5875338"/>
            <a:ext cx="9144000" cy="9144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reeform 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1519767" y="5875338"/>
            <a:ext cx="9144000" cy="9144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35" descr="Britannia-logo.gi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t="17189" r="5135" b="10378"/>
          <a:stretch>
            <a:fillRect/>
          </a:stretch>
        </p:blipFill>
        <p:spPr bwMode="auto">
          <a:xfrm>
            <a:off x="2444751" y="2333625"/>
            <a:ext cx="20447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7" descr="Untitled-1.gi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734" y="4968876"/>
            <a:ext cx="2419351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5941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315385" y="327025"/>
            <a:ext cx="1133898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9" descr="Britannia-logo.gi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t="17189" r="5135" b="10378"/>
          <a:stretch>
            <a:fillRect/>
          </a:stretch>
        </p:blipFill>
        <p:spPr bwMode="auto">
          <a:xfrm>
            <a:off x="11216217" y="165101"/>
            <a:ext cx="624416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60"/>
          <p:cNvSpPr txBox="1">
            <a:spLocks/>
          </p:cNvSpPr>
          <p:nvPr/>
        </p:nvSpPr>
        <p:spPr bwMode="white">
          <a:xfrm>
            <a:off x="11704706" y="6674694"/>
            <a:ext cx="157094" cy="15388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fld id="{35654E27-4387-4EBA-8595-4673EEE9A232}" type="slidenum">
              <a:rPr lang="en-US" altLang="en-US" sz="1000" smtClean="0">
                <a:solidFill>
                  <a:srgbClr val="898989"/>
                </a:solidFill>
              </a:rPr>
              <a:pPr algn="r" eaLnBrk="1" hangingPunct="1">
                <a:defRPr/>
              </a:pPr>
              <a:t>‹#›</a:t>
            </a:fld>
            <a:endParaRPr lang="en-US" altLang="en-US" sz="1000" smtClean="0">
              <a:solidFill>
                <a:srgbClr val="89898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BRITUTC/HR/Training/002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690005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3077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BRITUTC/HR/Training/002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5729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9061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49856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055146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070078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10498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11478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42815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6206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51231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0956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76652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14400" y="339883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19051"/>
            <a:ext cx="3860800" cy="32861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B91B372-8861-4DB4-B604-E319C853C474}" type="datetime1">
              <a:rPr lang="en-US" smtClean="0">
                <a:solidFill>
                  <a:srgbClr val="0A658C"/>
                </a:solidFill>
              </a:rPr>
              <a:pPr>
                <a:defRPr/>
              </a:pPr>
              <a:t>2/13/2023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19051"/>
            <a:ext cx="5486400" cy="32861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86387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24417" y="1570039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19-</a:t>
            </a:r>
            <a:fld id="{769B383E-350D-4EFD-B70D-398D99A8C383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460504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75784" y="459898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fld id="{5B774935-14F2-46BB-995B-FFD894646A90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4133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19-</a:t>
            </a:r>
            <a:fld id="{BECDD268-A08F-4122-B7BC-46DE23F06714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89675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3742796" y="4045480"/>
            <a:ext cx="4708525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dirty="0" smtClean="0"/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19-</a:t>
            </a:r>
            <a:fld id="{A52E40AC-69B5-4D77-8266-0AAF8F511D7C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07615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A658C"/>
                </a:solidFill>
              </a:rPr>
              <a:t>19-</a:t>
            </a:r>
            <a:fld id="{E101D6D9-324A-4106-8829-4EFF156AECE5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A658C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24417" y="1598614"/>
            <a:ext cx="10972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71488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A658C"/>
                </a:solidFill>
              </a:rPr>
              <a:t>19-</a:t>
            </a:r>
            <a:fld id="{F80C58EB-7A79-4F92-8B5F-E78047933DA8}" type="slidenum">
              <a:rPr lang="en-US" smtClean="0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A6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575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336805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775576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07943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46365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25656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72117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13191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03335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904363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843603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841973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8580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561375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86366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36646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016733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724894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58548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580290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54705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36269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319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4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1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2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theme" Target="../theme/theme20.xml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12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211.xml"/><Relationship Id="rId9" Type="http://schemas.openxmlformats.org/officeDocument/2006/relationships/tags" Target="../tags/tag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21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2.xml"/><Relationship Id="rId3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32.xml"/><Relationship Id="rId2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9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BF0F3-5973-47A2-8CEE-0118F9550C3E}" type="datetimeFigureOut">
              <a:rPr lang="en-IN" smtClean="0"/>
              <a:t>13-02-2023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B3731-6B12-41EE-8A9B-A6872C3A9B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019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A658C"/>
                </a:solidFill>
              </a:rPr>
              <a:t>14-</a:t>
            </a:r>
            <a:fld id="{66F7334C-18D3-4E01-BBA5-B0E60EE13B7D}" type="slidenum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A658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454400" y="6514668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01728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A658C"/>
                </a:solidFill>
              </a:rPr>
              <a:t>14-</a:t>
            </a:r>
            <a:fld id="{66F7334C-18D3-4E01-BBA5-B0E60EE13B7D}" type="slidenum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A658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454400" y="6514668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7299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A658C"/>
                </a:solidFill>
              </a:rPr>
              <a:t>14-</a:t>
            </a:r>
            <a:fld id="{66F7334C-18D3-4E01-BBA5-B0E60EE13B7D}" type="slidenum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A658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454400" y="6514668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52108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49179" y="1481689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11/20/2010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Instructor Slides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33136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72800" y="6232244"/>
            <a:ext cx="994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1F497D"/>
                </a:solidFill>
                <a:latin typeface="Arial" charset="0"/>
              </a:rPr>
              <a:t>14-</a:t>
            </a:r>
            <a:fld id="{78C8B78F-49AC-44F6-AA95-D2AF30A24F9D}" type="slidenum">
              <a:rPr lang="en-US" sz="1400" smtClean="0">
                <a:solidFill>
                  <a:srgbClr val="1F497D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3313523" y="3294070"/>
            <a:ext cx="6860515" cy="2334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674948"/>
            <a:ext cx="12192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23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49179" y="1481689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11/20/2010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Instructor Slides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33136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72800" y="6232244"/>
            <a:ext cx="994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1F497D"/>
                </a:solidFill>
                <a:latin typeface="Arial" charset="0"/>
              </a:rPr>
              <a:t>14-</a:t>
            </a:r>
            <a:fld id="{78C8B78F-49AC-44F6-AA95-D2AF30A24F9D}" type="slidenum">
              <a:rPr lang="en-US" sz="1400" smtClean="0">
                <a:solidFill>
                  <a:srgbClr val="1F497D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3313523" y="3294070"/>
            <a:ext cx="6860515" cy="2334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674948"/>
            <a:ext cx="12192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32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49179" y="1481689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11/20/2010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Instructor Slides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33136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72800" y="6232244"/>
            <a:ext cx="994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1F497D"/>
                </a:solidFill>
                <a:latin typeface="Arial" charset="0"/>
              </a:rPr>
              <a:t>14-</a:t>
            </a:r>
            <a:fld id="{78C8B78F-49AC-44F6-AA95-D2AF30A24F9D}" type="slidenum">
              <a:rPr lang="en-US" sz="1400" smtClean="0">
                <a:solidFill>
                  <a:srgbClr val="1F497D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3313523" y="3294070"/>
            <a:ext cx="6860515" cy="2334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674948"/>
            <a:ext cx="12192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25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49179" y="1481689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11/20/2010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Instructor Slides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33136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72800" y="6232244"/>
            <a:ext cx="994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1F497D"/>
                </a:solidFill>
                <a:latin typeface="Arial" charset="0"/>
              </a:rPr>
              <a:t>14-</a:t>
            </a:r>
            <a:fld id="{78C8B78F-49AC-44F6-AA95-D2AF30A24F9D}" type="slidenum">
              <a:rPr lang="en-US" sz="1400" smtClean="0">
                <a:solidFill>
                  <a:srgbClr val="1F497D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3313523" y="3294070"/>
            <a:ext cx="6860515" cy="2334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674948"/>
            <a:ext cx="12192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83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49179" y="1481689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11/20/2010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Instructor Slides</a:t>
            </a:r>
            <a:endParaRPr lang="en-US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33136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72800" y="6232244"/>
            <a:ext cx="994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1F497D"/>
                </a:solidFill>
                <a:latin typeface="Arial" charset="0"/>
              </a:rPr>
              <a:t>14-</a:t>
            </a:r>
            <a:fld id="{78C8B78F-49AC-44F6-AA95-D2AF30A24F9D}" type="slidenum">
              <a:rPr lang="en-US" sz="1400" smtClean="0">
                <a:solidFill>
                  <a:srgbClr val="1F497D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3313523" y="3294070"/>
            <a:ext cx="6860515" cy="2334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674948"/>
            <a:ext cx="12192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48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207" y="6514668"/>
            <a:ext cx="1422400" cy="32918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A658C"/>
                </a:solidFill>
              </a:rPr>
              <a:t>14-</a:t>
            </a:r>
            <a:fld id="{66F7334C-18D3-4E01-BBA5-B0E60EE13B7D}" type="slidenum">
              <a:rPr lang="en-US" smtClean="0">
                <a:solidFill>
                  <a:srgbClr val="0A6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A658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454400" y="6514668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70863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784" y="6515101"/>
            <a:ext cx="1422400" cy="328613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7-</a:t>
            </a:r>
            <a:fld id="{4F3A698A-73A3-4F00-BABF-F049CA1048DF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2946400" y="655320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448948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182563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0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6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784" y="6515101"/>
            <a:ext cx="1422400" cy="328613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</a:defRPr>
            </a:lvl1pPr>
          </a:lstStyle>
          <a:p>
            <a:r>
              <a:rPr lang="en-US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>
                <a:solidFill>
                  <a:srgbClr val="0A658C"/>
                </a:solidFill>
              </a:rPr>
              <a:pPr/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51510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518204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182563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309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168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ECABE-0BFF-4E85-A94E-2BAA1635EB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75310-D8A4-43E9-A834-894F3A5893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618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BF0F3-5973-47A2-8CEE-0118F9550C3E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B3731-6B12-41EE-8A9B-A6872C3A9B2C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9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8BC50-C29F-4619-A284-4615AD38E9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2943D-63F0-48AA-BCAD-5F26878100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057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 bwMode="gray">
          <a:xfrm>
            <a:off x="334434" y="488951"/>
            <a:ext cx="1152313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315385" y="327025"/>
            <a:ext cx="1133898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9" descr="Britannia-logo.gi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t="17189" r="5135" b="10378"/>
          <a:stretch>
            <a:fillRect/>
          </a:stretch>
        </p:blipFill>
        <p:spPr bwMode="auto">
          <a:xfrm>
            <a:off x="11216217" y="165101"/>
            <a:ext cx="624416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Slide Number Placeholder 60"/>
          <p:cNvSpPr txBox="1">
            <a:spLocks/>
          </p:cNvSpPr>
          <p:nvPr/>
        </p:nvSpPr>
        <p:spPr bwMode="white">
          <a:xfrm>
            <a:off x="11704706" y="6674694"/>
            <a:ext cx="157094" cy="15388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fld id="{DAB833C0-A3C5-46F1-B33E-8ED3689DB683}" type="slidenum">
              <a:rPr lang="en-US" altLang="en-US" sz="1000" smtClean="0">
                <a:solidFill>
                  <a:srgbClr val="898989"/>
                </a:solidFill>
              </a:rPr>
              <a:pPr algn="r" eaLnBrk="1" hangingPunct="1">
                <a:defRPr/>
              </a:pPr>
              <a:t>‹#›</a:t>
            </a:fld>
            <a:endParaRPr lang="en-US" altLang="en-US" sz="1000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080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3" r:id="rId6"/>
    <p:sldLayoutId id="2147483894" r:id="rId7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227013" indent="-227013" algn="l" rtl="0" eaLnBrk="1" fontAlgn="base" hangingPunct="1">
        <a:spcBef>
          <a:spcPct val="20000"/>
        </a:spcBef>
        <a:spcAft>
          <a:spcPct val="0"/>
        </a:spcAft>
        <a:buClr>
          <a:srgbClr val="ED1C24"/>
        </a:buClr>
        <a:buFont typeface="Arial" panose="020B0604020202020204" pitchFamily="34" charset="0"/>
        <a:buChar char="»"/>
        <a:defRPr lang="en-US" sz="1600" kern="1200" dirty="0">
          <a:solidFill>
            <a:srgbClr val="006934"/>
          </a:solidFill>
          <a:latin typeface="Arial" pitchFamily="34" charset="0"/>
          <a:ea typeface="+mn-ea"/>
          <a:cs typeface="Arial" pitchFamily="34" charset="0"/>
        </a:defRPr>
      </a:lvl1pPr>
      <a:lvl2pPr marL="339725" indent="-117475" algn="l" rtl="0" eaLnBrk="1" fontAlgn="base" hangingPunct="1">
        <a:spcBef>
          <a:spcPct val="20000"/>
        </a:spcBef>
        <a:spcAft>
          <a:spcPct val="0"/>
        </a:spcAft>
        <a:buClr>
          <a:srgbClr val="ED1C24"/>
        </a:buClr>
        <a:buFont typeface="Arial" panose="020B0604020202020204" pitchFamily="34" charset="0"/>
        <a:buChar char="•"/>
        <a:defRPr lang="en-US" sz="1600" kern="1200" dirty="0">
          <a:solidFill>
            <a:srgbClr val="006934"/>
          </a:solidFill>
          <a:latin typeface="Arial" pitchFamily="34" charset="0"/>
          <a:ea typeface="+mn-ea"/>
          <a:cs typeface="Arial" pitchFamily="34" charset="0"/>
        </a:defRPr>
      </a:lvl2pPr>
      <a:lvl3pPr marL="519113" indent="-171450" algn="l" rtl="0" eaLnBrk="1" fontAlgn="base" hangingPunct="1">
        <a:spcBef>
          <a:spcPct val="20000"/>
        </a:spcBef>
        <a:spcAft>
          <a:spcPct val="0"/>
        </a:spcAft>
        <a:buClr>
          <a:srgbClr val="ED1C24"/>
        </a:buClr>
        <a:buFont typeface="Arial" panose="020B0604020202020204" pitchFamily="34" charset="0"/>
        <a:buChar char="−"/>
        <a:defRPr lang="en-US" sz="1600" kern="1200" dirty="0">
          <a:solidFill>
            <a:srgbClr val="006934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ED1C24"/>
        </a:buClr>
        <a:buFont typeface="Arial" panose="020B0604020202020204" pitchFamily="34" charset="0"/>
        <a:buChar char="–"/>
        <a:defRPr lang="en-US" sz="1600" kern="1200" dirty="0">
          <a:solidFill>
            <a:srgbClr val="006934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ED1C24"/>
        </a:buClr>
        <a:buFont typeface="Arial" panose="020B0604020202020204" pitchFamily="34" charset="0"/>
        <a:buChar char="»"/>
        <a:defRPr lang="en-US" sz="1600" kern="1200" dirty="0">
          <a:solidFill>
            <a:srgbClr val="006934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1E63F-A524-420A-AB31-CE6EB8047077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13-02-2023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089AA-C920-4786-99E3-66D3AFC783A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01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4784" y="6515101"/>
            <a:ext cx="1422400" cy="328613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A658C"/>
                </a:solidFill>
              </a:rPr>
              <a:t>19-</a:t>
            </a:r>
            <a:fld id="{DF8EDC1B-AA6A-490E-8D23-E115FCA06D5E}" type="slidenum">
              <a:rPr lang="en-US">
                <a:solidFill>
                  <a:srgbClr val="0A658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A658C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454400" y="6555827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>
                <a:solidFill>
                  <a:srgbClr val="0A658C"/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4512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182563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878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44366-2A82-44D1-8362-B979A3F32C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5990C-F413-448E-BBE6-37CCB857B4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1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18" Type="http://schemas.openxmlformats.org/officeDocument/2006/relationships/image" Target="../media/image31.png"/><Relationship Id="rId3" Type="http://schemas.openxmlformats.org/officeDocument/2006/relationships/diagramLayout" Target="../diagrams/layout3.xml"/><Relationship Id="rId21" Type="http://schemas.openxmlformats.org/officeDocument/2006/relationships/image" Target="../media/image34.png"/><Relationship Id="rId7" Type="http://schemas.openxmlformats.org/officeDocument/2006/relationships/image" Target="../media/image20.png"/><Relationship Id="rId12" Type="http://schemas.openxmlformats.org/officeDocument/2006/relationships/image" Target="../media/image25.jpeg"/><Relationship Id="rId17" Type="http://schemas.openxmlformats.org/officeDocument/2006/relationships/image" Target="../media/image30.jpeg"/><Relationship Id="rId2" Type="http://schemas.openxmlformats.org/officeDocument/2006/relationships/diagramData" Target="../diagrams/data3.xml"/><Relationship Id="rId16" Type="http://schemas.openxmlformats.org/officeDocument/2006/relationships/image" Target="../media/image29.png"/><Relationship Id="rId20" Type="http://schemas.openxmlformats.org/officeDocument/2006/relationships/image" Target="../media/image33.jpeg"/><Relationship Id="rId1" Type="http://schemas.openxmlformats.org/officeDocument/2006/relationships/slideLayout" Target="../slideLayouts/slideLayout123.xml"/><Relationship Id="rId6" Type="http://schemas.microsoft.com/office/2007/relationships/diagramDrawing" Target="../diagrams/drawing3.xml"/><Relationship Id="rId11" Type="http://schemas.openxmlformats.org/officeDocument/2006/relationships/image" Target="../media/image24.jpeg"/><Relationship Id="rId5" Type="http://schemas.openxmlformats.org/officeDocument/2006/relationships/diagramColors" Target="../diagrams/colors3.xml"/><Relationship Id="rId15" Type="http://schemas.openxmlformats.org/officeDocument/2006/relationships/image" Target="../media/image28.jpe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2.jpeg"/><Relationship Id="rId14" Type="http://schemas.openxmlformats.org/officeDocument/2006/relationships/image" Target="../media/image27.jpeg"/><Relationship Id="rId22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123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2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1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1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1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45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5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85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in/url?sa=i&amp;rct=j&amp;q=&amp;esrc=s&amp;frm=1&amp;source=images&amp;cd=&amp;cad=rja&amp;uact=8&amp;ved=0ahUKEwiYhc-T5OXKAhXWBY4KHdAuBvkQjRwIBw&amp;url=http://economictimes.indiatimes.com/tata-social-internship-hosts-17-international-students-in-india/articleshow/48771823.cms&amp;bvm=bv.113370389,d.c2E&amp;psig=AFQjCNGx2yzj5u8iK60f-YWDEzDiyNznYA&amp;ust=1454938921213227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image" Target="../media/image40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7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10" Type="http://schemas.openxmlformats.org/officeDocument/2006/relationships/image" Target="../media/image45.emf"/><Relationship Id="rId4" Type="http://schemas.openxmlformats.org/officeDocument/2006/relationships/hyperlink" Target="http://www.google.co.in/url?sa=i&amp;rct=j&amp;q=&amp;esrc=s&amp;frm=1&amp;source=images&amp;cd=&amp;cad=rja&amp;uact=8&amp;ved=0ahUKEwiYhc-T5OXKAhXWBY4KHdAuBvkQjRwIBw&amp;url=http://economictimes.indiatimes.com/tata-social-internship-hosts-17-international-students-in-india/articleshow/48771823.cms&amp;bvm=bv.113370389,d.c2E&amp;psig=AFQjCNGx2yzj5u8iK60f-YWDEzDiyNznYA&amp;ust=1454938921213227" TargetMode="External"/><Relationship Id="rId9" Type="http://schemas.openxmlformats.org/officeDocument/2006/relationships/oleObject" Target="../embeddings/oleObject2.bin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16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6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8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9.xml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12" Type="http://schemas.microsoft.com/office/2007/relationships/diagramDrawing" Target="../diagrams/drawing1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3.xml"/><Relationship Id="rId6" Type="http://schemas.openxmlformats.org/officeDocument/2006/relationships/diagramColors" Target="../diagrams/colors18.xml"/><Relationship Id="rId11" Type="http://schemas.openxmlformats.org/officeDocument/2006/relationships/diagramColors" Target="../diagrams/colors19.xml"/><Relationship Id="rId5" Type="http://schemas.openxmlformats.org/officeDocument/2006/relationships/diagramQuickStyle" Target="../diagrams/quickStyle18.xml"/><Relationship Id="rId10" Type="http://schemas.openxmlformats.org/officeDocument/2006/relationships/diagramQuickStyle" Target="../diagrams/quickStyle19.xml"/><Relationship Id="rId4" Type="http://schemas.openxmlformats.org/officeDocument/2006/relationships/diagramLayout" Target="../diagrams/layout18.xml"/><Relationship Id="rId9" Type="http://schemas.openxmlformats.org/officeDocument/2006/relationships/diagramLayout" Target="../diagrams/layout19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57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60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2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2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2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8764" y="2837330"/>
            <a:ext cx="871103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/>
              <a:t>Lean Supply Chain</a:t>
            </a:r>
            <a:endParaRPr lang="en-IN" sz="8800" b="1" dirty="0"/>
          </a:p>
        </p:txBody>
      </p:sp>
    </p:spTree>
    <p:extLst>
      <p:ext uri="{BB962C8B-B14F-4D97-AF65-F5344CB8AC3E}">
        <p14:creationId xmlns:p14="http://schemas.microsoft.com/office/powerpoint/2010/main" val="282728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371600"/>
            <a:ext cx="8839200" cy="4953000"/>
          </a:xfrm>
          <a:prstGeom prst="rect">
            <a:avLst/>
          </a:prstGeom>
        </p:spPr>
      </p:pic>
      <p:sp>
        <p:nvSpPr>
          <p:cNvPr id="2" name="Oval Callout 1"/>
          <p:cNvSpPr/>
          <p:nvPr/>
        </p:nvSpPr>
        <p:spPr>
          <a:xfrm>
            <a:off x="4334295" y="3352800"/>
            <a:ext cx="914400" cy="612648"/>
          </a:xfrm>
          <a:prstGeom prst="wedgeEllipseCallout">
            <a:avLst/>
          </a:pr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It’s a Wall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12" name="Oval Callout 11"/>
          <p:cNvSpPr/>
          <p:nvPr/>
        </p:nvSpPr>
        <p:spPr>
          <a:xfrm>
            <a:off x="6115050" y="3965448"/>
            <a:ext cx="914400" cy="612648"/>
          </a:xfrm>
          <a:prstGeom prst="wedgeEllipseCallou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It’s a Pillar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3" name="Oval Callout 12"/>
          <p:cNvSpPr/>
          <p:nvPr/>
        </p:nvSpPr>
        <p:spPr>
          <a:xfrm>
            <a:off x="8129587" y="3505200"/>
            <a:ext cx="1090613" cy="834560"/>
          </a:xfrm>
          <a:prstGeom prst="wedgeEllipse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It’s a snake Or a rope</a:t>
            </a:r>
            <a:endParaRPr lang="en-IN" sz="1400" dirty="0">
              <a:solidFill>
                <a:prstClr val="white"/>
              </a:solidFill>
            </a:endParaRPr>
          </a:p>
        </p:txBody>
      </p:sp>
      <p:sp>
        <p:nvSpPr>
          <p:cNvPr id="14" name="Oval Callout 13"/>
          <p:cNvSpPr/>
          <p:nvPr/>
        </p:nvSpPr>
        <p:spPr>
          <a:xfrm>
            <a:off x="5410200" y="2395780"/>
            <a:ext cx="914400" cy="612648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white"/>
                </a:solidFill>
              </a:rPr>
              <a:t>It’s a Huge Fan</a:t>
            </a:r>
            <a:endParaRPr lang="en-IN" sz="1200" dirty="0">
              <a:solidFill>
                <a:prstClr val="white"/>
              </a:solidFill>
            </a:endParaRPr>
          </a:p>
        </p:txBody>
      </p:sp>
      <p:sp>
        <p:nvSpPr>
          <p:cNvPr id="15" name="Oval Callout 14"/>
          <p:cNvSpPr/>
          <p:nvPr/>
        </p:nvSpPr>
        <p:spPr>
          <a:xfrm>
            <a:off x="2881313" y="3408446"/>
            <a:ext cx="1090613" cy="834560"/>
          </a:xfrm>
          <a:prstGeom prst="wedgeEllipseCallout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It’s a  Rope</a:t>
            </a:r>
            <a:endParaRPr lang="en-IN" sz="1400" dirty="0">
              <a:solidFill>
                <a:prstClr val="white"/>
              </a:solidFill>
            </a:endParaRPr>
          </a:p>
        </p:txBody>
      </p:sp>
      <p:sp>
        <p:nvSpPr>
          <p:cNvPr id="16" name="Oval Callout 15"/>
          <p:cNvSpPr/>
          <p:nvPr/>
        </p:nvSpPr>
        <p:spPr>
          <a:xfrm>
            <a:off x="7373190" y="2722646"/>
            <a:ext cx="1066800" cy="685800"/>
          </a:xfrm>
          <a:prstGeom prst="wedgeEllipseCallo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white"/>
                </a:solidFill>
              </a:rPr>
              <a:t>It’s a branch of a Tree.</a:t>
            </a:r>
            <a:endParaRPr lang="en-IN" sz="1200" dirty="0">
              <a:solidFill>
                <a:prstClr val="white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7315201" y="3505200"/>
            <a:ext cx="390525" cy="460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524000" y="1"/>
            <a:ext cx="9144000" cy="102467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prstClr val="white"/>
                </a:solidFill>
              </a:rPr>
              <a:t>6 Blind Men Touching Different parts of an Elephant and expressing what is their assessment of Elephant as an animal. But this gives only a partial view of the Elephant.</a:t>
            </a:r>
            <a:endParaRPr lang="en-IN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96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1083" t="11459" r="19180" b="6250"/>
          <a:stretch>
            <a:fillRect/>
          </a:stretch>
        </p:blipFill>
        <p:spPr bwMode="auto">
          <a:xfrm>
            <a:off x="1524000" y="685800"/>
            <a:ext cx="89916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1524000" y="6928"/>
            <a:ext cx="9144000" cy="121227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white"/>
                </a:solidFill>
              </a:rPr>
              <a:t>But when you put all the partial views together you get the full picture of an ELEPHANT.</a:t>
            </a:r>
          </a:p>
          <a:p>
            <a:endParaRPr lang="en-US" dirty="0">
              <a:solidFill>
                <a:prstClr val="white"/>
              </a:solidFill>
            </a:endParaRPr>
          </a:p>
          <a:p>
            <a:r>
              <a:rPr lang="en-US" dirty="0">
                <a:solidFill>
                  <a:prstClr val="white"/>
                </a:solidFill>
              </a:rPr>
              <a:t>Similarly when you put all the verticals of business together you get the full view of the Supply Chain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 rot="1203031">
            <a:off x="1510155" y="3767321"/>
            <a:ext cx="1217936" cy="754478"/>
          </a:xfrm>
          <a:prstGeom prst="rightArrow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57600" y="2381248"/>
            <a:ext cx="12954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730822" y="2638424"/>
            <a:ext cx="142494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714502" y="2895600"/>
            <a:ext cx="208625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714502" y="3581401"/>
            <a:ext cx="1247899" cy="142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657600" y="4343400"/>
            <a:ext cx="1447800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730822" y="4572000"/>
            <a:ext cx="2222178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714502" y="4800601"/>
            <a:ext cx="623949" cy="1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322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/>
          </p:nvPr>
        </p:nvGraphicFramePr>
        <p:xfrm>
          <a:off x="6172200" y="1371600"/>
          <a:ext cx="43434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/>
          </p:nvPr>
        </p:nvGraphicFramePr>
        <p:xfrm>
          <a:off x="1524001" y="1371600"/>
          <a:ext cx="4457583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34694" y="14288"/>
            <a:ext cx="9033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prstClr val="black"/>
                </a:solidFill>
              </a:rPr>
              <a:t>Digitalisation</a:t>
            </a:r>
            <a:r>
              <a:rPr lang="en-US" sz="3600" b="1" dirty="0">
                <a:solidFill>
                  <a:prstClr val="black"/>
                </a:solidFill>
              </a:rPr>
              <a:t> and Automation of Supply Chain</a:t>
            </a:r>
            <a:endParaRPr lang="en-IN" sz="3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61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15C916-8429-4B7A-8869-CFF9295A1D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graphicEl>
                                              <a:dgm id="{5615C916-8429-4B7A-8869-CFF9295A1D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graphicEl>
                                              <a:dgm id="{5615C916-8429-4B7A-8869-CFF9295A1D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graphicEl>
                                              <a:dgm id="{5615C916-8429-4B7A-8869-CFF9295A1D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0CB7C66-9955-4D8B-9D2D-C4E13E3D52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graphicEl>
                                              <a:dgm id="{50CB7C66-9955-4D8B-9D2D-C4E13E3D52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graphicEl>
                                              <a:dgm id="{50CB7C66-9955-4D8B-9D2D-C4E13E3D52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graphicEl>
                                              <a:dgm id="{50CB7C66-9955-4D8B-9D2D-C4E13E3D52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3FD525C-356F-477C-A44A-7E484F38B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graphicEl>
                                              <a:dgm id="{D3FD525C-356F-477C-A44A-7E484F38B4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graphicEl>
                                              <a:dgm id="{D3FD525C-356F-477C-A44A-7E484F38B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graphicEl>
                                              <a:dgm id="{D3FD525C-356F-477C-A44A-7E484F38B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8F7C121-C024-4DD4-9A6C-C7147AA0E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graphicEl>
                                              <a:dgm id="{68F7C121-C024-4DD4-9A6C-C7147AA0E1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graphicEl>
                                              <a:dgm id="{68F7C121-C024-4DD4-9A6C-C7147AA0E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graphicEl>
                                              <a:dgm id="{68F7C121-C024-4DD4-9A6C-C7147AA0E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E431A44-5ADB-4ED2-91CF-416356DA03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graphicEl>
                                              <a:dgm id="{CE431A44-5ADB-4ED2-91CF-416356DA03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graphicEl>
                                              <a:dgm id="{CE431A44-5ADB-4ED2-91CF-416356DA03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graphicEl>
                                              <a:dgm id="{CE431A44-5ADB-4ED2-91CF-416356DA03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286D6DB-CDC1-45DB-875B-0709EC8930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graphicEl>
                                              <a:dgm id="{A286D6DB-CDC1-45DB-875B-0709EC8930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graphicEl>
                                              <a:dgm id="{A286D6DB-CDC1-45DB-875B-0709EC8930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graphicEl>
                                              <a:dgm id="{A286D6DB-CDC1-45DB-875B-0709EC8930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4847974-17B8-4287-8D69-ADF072680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graphicEl>
                                              <a:dgm id="{24847974-17B8-4287-8D69-ADF072680C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graphicEl>
                                              <a:dgm id="{24847974-17B8-4287-8D69-ADF072680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graphicEl>
                                              <a:dgm id="{24847974-17B8-4287-8D69-ADF072680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A1304DC-D3DB-440F-A29F-12F691794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graphicEl>
                                              <a:dgm id="{8A1304DC-D3DB-440F-A29F-12F691794C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graphicEl>
                                              <a:dgm id="{8A1304DC-D3DB-440F-A29F-12F691794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graphicEl>
                                              <a:dgm id="{8A1304DC-D3DB-440F-A29F-12F691794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7DAB27-6460-45FD-B09A-9E1D5BABF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>
                                            <p:graphicEl>
                                              <a:dgm id="{8D7DAB27-6460-45FD-B09A-9E1D5BABFD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graphicEl>
                                              <a:dgm id="{8D7DAB27-6460-45FD-B09A-9E1D5BABF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graphicEl>
                                              <a:dgm id="{8D7DAB27-6460-45FD-B09A-9E1D5BABF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4C5E25B-B73E-4756-9574-D1094201B6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>
                                            <p:graphicEl>
                                              <a:dgm id="{74C5E25B-B73E-4756-9574-D1094201B6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graphicEl>
                                              <a:dgm id="{74C5E25B-B73E-4756-9574-D1094201B6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graphicEl>
                                              <a:dgm id="{74C5E25B-B73E-4756-9574-D1094201B6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46A5957-7BE1-4EEC-A682-178E8FD74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>
                                            <p:graphicEl>
                                              <a:dgm id="{546A5957-7BE1-4EEC-A682-178E8FD74F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>
                                            <p:graphicEl>
                                              <a:dgm id="{546A5957-7BE1-4EEC-A682-178E8FD74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>
                                            <p:graphicEl>
                                              <a:dgm id="{546A5957-7BE1-4EEC-A682-178E8FD74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615C916-8429-4B7A-8869-CFF9295A1D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">
                                            <p:graphicEl>
                                              <a:dgm id="{5615C916-8429-4B7A-8869-CFF9295A1D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>
                                            <p:graphicEl>
                                              <a:dgm id="{5615C916-8429-4B7A-8869-CFF9295A1D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>
                                            <p:graphicEl>
                                              <a:dgm id="{5615C916-8429-4B7A-8869-CFF9295A1D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0CB7C66-9955-4D8B-9D2D-C4E13E3D52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">
                                            <p:graphicEl>
                                              <a:dgm id="{50CB7C66-9955-4D8B-9D2D-C4E13E3D52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>
                                            <p:graphicEl>
                                              <a:dgm id="{50CB7C66-9955-4D8B-9D2D-C4E13E3D52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>
                                            <p:graphicEl>
                                              <a:dgm id="{50CB7C66-9955-4D8B-9D2D-C4E13E3D52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3FD525C-356F-477C-A44A-7E484F38B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">
                                            <p:graphicEl>
                                              <a:dgm id="{D3FD525C-356F-477C-A44A-7E484F38B4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>
                                            <p:graphicEl>
                                              <a:dgm id="{D3FD525C-356F-477C-A44A-7E484F38B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>
                                            <p:graphicEl>
                                              <a:dgm id="{D3FD525C-356F-477C-A44A-7E484F38B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F7C121-C024-4DD4-9A6C-C7147AA0E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">
                                            <p:graphicEl>
                                              <a:dgm id="{68F7C121-C024-4DD4-9A6C-C7147AA0E1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">
                                            <p:graphicEl>
                                              <a:dgm id="{68F7C121-C024-4DD4-9A6C-C7147AA0E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">
                                            <p:graphicEl>
                                              <a:dgm id="{68F7C121-C024-4DD4-9A6C-C7147AA0E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E431A44-5ADB-4ED2-91CF-416356DA03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">
                                            <p:graphicEl>
                                              <a:dgm id="{CE431A44-5ADB-4ED2-91CF-416356DA03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">
                                            <p:graphicEl>
                                              <a:dgm id="{CE431A44-5ADB-4ED2-91CF-416356DA03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">
                                            <p:graphicEl>
                                              <a:dgm id="{CE431A44-5ADB-4ED2-91CF-416356DA03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286D6DB-CDC1-45DB-875B-0709EC8930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">
                                            <p:graphicEl>
                                              <a:dgm id="{A286D6DB-CDC1-45DB-875B-0709EC8930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">
                                            <p:graphicEl>
                                              <a:dgm id="{A286D6DB-CDC1-45DB-875B-0709EC8930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">
                                            <p:graphicEl>
                                              <a:dgm id="{A286D6DB-CDC1-45DB-875B-0709EC8930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4847974-17B8-4287-8D69-ADF072680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6">
                                            <p:graphicEl>
                                              <a:dgm id="{24847974-17B8-4287-8D69-ADF072680C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">
                                            <p:graphicEl>
                                              <a:dgm id="{24847974-17B8-4287-8D69-ADF072680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">
                                            <p:graphicEl>
                                              <a:dgm id="{24847974-17B8-4287-8D69-ADF072680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A1304DC-D3DB-440F-A29F-12F691794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">
                                            <p:graphicEl>
                                              <a:dgm id="{8A1304DC-D3DB-440F-A29F-12F691794C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">
                                            <p:graphicEl>
                                              <a:dgm id="{8A1304DC-D3DB-440F-A29F-12F691794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">
                                            <p:graphicEl>
                                              <a:dgm id="{8A1304DC-D3DB-440F-A29F-12F691794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7DAB27-6460-45FD-B09A-9E1D5BABF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6">
                                            <p:graphicEl>
                                              <a:dgm id="{8D7DAB27-6460-45FD-B09A-9E1D5BABFD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">
                                            <p:graphicEl>
                                              <a:dgm id="{8D7DAB27-6460-45FD-B09A-9E1D5BABF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">
                                            <p:graphicEl>
                                              <a:dgm id="{8D7DAB27-6460-45FD-B09A-9E1D5BABF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C5E25B-B73E-4756-9574-D1094201B6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6">
                                            <p:graphicEl>
                                              <a:dgm id="{74C5E25B-B73E-4756-9574-D1094201B6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">
                                            <p:graphicEl>
                                              <a:dgm id="{74C5E25B-B73E-4756-9574-D1094201B6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">
                                            <p:graphicEl>
                                              <a:dgm id="{74C5E25B-B73E-4756-9574-D1094201B6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46A5957-7BE1-4EEC-A682-178E8FD74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6">
                                            <p:graphicEl>
                                              <a:dgm id="{546A5957-7BE1-4EEC-A682-178E8FD74F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">
                                            <p:graphicEl>
                                              <a:dgm id="{546A5957-7BE1-4EEC-A682-178E8FD74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">
                                            <p:graphicEl>
                                              <a:dgm id="{546A5957-7BE1-4EEC-A682-178E8FD74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l="14861" r="13690"/>
          <a:stretch>
            <a:fillRect/>
          </a:stretch>
        </p:blipFill>
        <p:spPr bwMode="auto">
          <a:xfrm>
            <a:off x="1828800" y="1143000"/>
            <a:ext cx="8458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524001" y="152401"/>
            <a:ext cx="93548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The below SCM activities are being further </a:t>
            </a:r>
            <a:r>
              <a:rPr lang="en-US" dirty="0" err="1">
                <a:solidFill>
                  <a:prstClr val="black"/>
                </a:solidFill>
              </a:rPr>
              <a:t>Digitalised</a:t>
            </a:r>
            <a:r>
              <a:rPr lang="en-US" dirty="0">
                <a:solidFill>
                  <a:prstClr val="black"/>
                </a:solidFill>
              </a:rPr>
              <a:t> by Artificial Intelligence, Machine Learning, </a:t>
            </a:r>
          </a:p>
          <a:p>
            <a:r>
              <a:rPr lang="en-US" dirty="0">
                <a:solidFill>
                  <a:prstClr val="black"/>
                </a:solidFill>
              </a:rPr>
              <a:t>Data Analytics, Big data, Block Chain </a:t>
            </a:r>
            <a:r>
              <a:rPr lang="en-US" dirty="0" err="1">
                <a:solidFill>
                  <a:prstClr val="black"/>
                </a:solidFill>
              </a:rPr>
              <a:t>etc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But </a:t>
            </a:r>
            <a:r>
              <a:rPr lang="en-US">
                <a:solidFill>
                  <a:prstClr val="black"/>
                </a:solidFill>
              </a:rPr>
              <a:t>Digitalisation</a:t>
            </a:r>
            <a:r>
              <a:rPr lang="en-US" dirty="0">
                <a:solidFill>
                  <a:prstClr val="black"/>
                </a:solidFill>
              </a:rPr>
              <a:t> is where the Future is !!! </a:t>
            </a:r>
            <a:endParaRPr lang="en-I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78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2590800" y="1676400"/>
            <a:ext cx="6400800" cy="3657600"/>
          </a:xfrm>
          <a:prstGeom prst="triangle">
            <a:avLst>
              <a:gd name="adj" fmla="val 4924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prstClr val="black"/>
              </a:solidFill>
            </a:endParaRPr>
          </a:p>
          <a:p>
            <a:pPr algn="ctr"/>
            <a:endParaRPr lang="en-US" sz="1600" b="1" dirty="0">
              <a:solidFill>
                <a:prstClr val="black"/>
              </a:solidFill>
            </a:endParaRPr>
          </a:p>
          <a:p>
            <a:pPr algn="ctr"/>
            <a:endParaRPr lang="en-US" sz="1600" b="1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5334000"/>
            <a:ext cx="3505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Bottom Line or  Net Profit  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96201" y="5334001"/>
            <a:ext cx="190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Market Share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401" y="76200"/>
            <a:ext cx="2735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</a:rPr>
              <a:t>Business Triangle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27300" y="914401"/>
            <a:ext cx="12497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Top line </a:t>
            </a:r>
          </a:p>
          <a:p>
            <a:r>
              <a:rPr lang="en-US" sz="2400" b="1" dirty="0">
                <a:solidFill>
                  <a:prstClr val="black"/>
                </a:solidFill>
              </a:rPr>
              <a:t>( Sales )</a:t>
            </a:r>
          </a:p>
          <a:p>
            <a:pPr algn="ctr"/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9874" name="AutoShape 2" descr="Image result for images of arjuna focus on  the fishes eye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876" name="AutoShape 4" descr="Image result for images of arjuna focus on  the fishes eye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8806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52400"/>
            <a:ext cx="2895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807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52400"/>
            <a:ext cx="2590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8184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2743200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76400" y="5715000"/>
            <a:ext cx="1828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24600" y="670560"/>
            <a:ext cx="1066800" cy="85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82000" y="5715000"/>
            <a:ext cx="1676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4518649" y="4378702"/>
            <a:ext cx="2667000" cy="700088"/>
          </a:xfrm>
          <a:prstGeom prst="rect">
            <a:avLst/>
          </a:prstGeom>
          <a:solidFill>
            <a:srgbClr val="FF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prstClr val="white"/>
                </a:solidFill>
              </a:rPr>
              <a:t>Trick to a Business is </a:t>
            </a:r>
            <a:r>
              <a:rPr lang="en-US" sz="1200" b="1" dirty="0">
                <a:solidFill>
                  <a:srgbClr val="FF0000"/>
                </a:solidFill>
              </a:rPr>
              <a:t>to </a:t>
            </a:r>
            <a:r>
              <a:rPr lang="en-US" sz="1200" b="1" u="sng" dirty="0">
                <a:solidFill>
                  <a:srgbClr val="FF0000"/>
                </a:solidFill>
              </a:rPr>
              <a:t>FOCUS on </a:t>
            </a:r>
            <a:r>
              <a:rPr lang="en-US" sz="1200" b="1" u="sng" dirty="0">
                <a:solidFill>
                  <a:prstClr val="black"/>
                </a:solidFill>
              </a:rPr>
              <a:t>Growing both NET PROFIT &amp; MARKET SHARE</a:t>
            </a:r>
          </a:p>
        </p:txBody>
      </p:sp>
    </p:spTree>
    <p:extLst>
      <p:ext uri="{BB962C8B-B14F-4D97-AF65-F5344CB8AC3E}">
        <p14:creationId xmlns:p14="http://schemas.microsoft.com/office/powerpoint/2010/main" val="162436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8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9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2971800" y="1752600"/>
            <a:ext cx="5638800" cy="4191000"/>
          </a:xfrm>
          <a:prstGeom prst="triangle">
            <a:avLst>
              <a:gd name="adj" fmla="val 46102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1" y="5410201"/>
            <a:ext cx="1083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Quality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10601" y="5410201"/>
            <a:ext cx="1260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Delivery</a:t>
            </a:r>
            <a:r>
              <a:rPr lang="en-US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5853" y="1"/>
            <a:ext cx="42951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prstClr val="black"/>
                </a:solidFill>
              </a:rPr>
              <a:t>Supply Chain Triangle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81600" y="1219200"/>
            <a:ext cx="821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Cost</a:t>
            </a: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5867400"/>
            <a:ext cx="129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63000" y="5867400"/>
            <a:ext cx="167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6" descr="Image result for competitive price imag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609600"/>
            <a:ext cx="1371600" cy="1371600"/>
          </a:xfrm>
          <a:prstGeom prst="rect">
            <a:avLst/>
          </a:prstGeom>
          <a:noFill/>
        </p:spPr>
      </p:pic>
      <p:sp>
        <p:nvSpPr>
          <p:cNvPr id="3" name="Oval 2"/>
          <p:cNvSpPr/>
          <p:nvPr/>
        </p:nvSpPr>
        <p:spPr>
          <a:xfrm>
            <a:off x="4290819" y="3598247"/>
            <a:ext cx="2930655" cy="2014210"/>
          </a:xfrm>
          <a:prstGeom prst="ellipse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prstClr val="black"/>
                </a:solidFill>
              </a:rPr>
              <a:t>CEP/ Efficiency Next ( Across the Globe in all Good </a:t>
            </a:r>
            <a:r>
              <a:rPr lang="en-US" sz="1200" b="1" dirty="0">
                <a:solidFill>
                  <a:prstClr val="black"/>
                </a:solidFill>
              </a:rPr>
              <a:t>Companies </a:t>
            </a:r>
            <a:r>
              <a:rPr lang="en-US" sz="1200" b="1" u="sng" dirty="0">
                <a:solidFill>
                  <a:srgbClr val="FF0000"/>
                </a:solidFill>
              </a:rPr>
              <a:t>2 % of cost has to be taken out Y-o-Y </a:t>
            </a:r>
            <a:r>
              <a:rPr lang="en-US" sz="1200" b="1" u="sng" dirty="0">
                <a:solidFill>
                  <a:prstClr val="white"/>
                </a:solidFill>
              </a:rPr>
              <a:t>.</a:t>
            </a:r>
            <a:r>
              <a:rPr lang="en-US" sz="1200" dirty="0">
                <a:solidFill>
                  <a:prstClr val="black"/>
                </a:solidFill>
              </a:rPr>
              <a:t>In Emerged Economy where growth is low this is one of the Levers from where the profit comes.</a:t>
            </a:r>
          </a:p>
        </p:txBody>
      </p:sp>
    </p:spTree>
    <p:extLst>
      <p:ext uri="{BB962C8B-B14F-4D97-AF65-F5344CB8AC3E}">
        <p14:creationId xmlns:p14="http://schemas.microsoft.com/office/powerpoint/2010/main" val="51351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11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30480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If both the Business Triangle and Supply Chain Triangle are in place then the result is encouraging…….</a:t>
            </a:r>
            <a:endParaRPr lang="en-IN" sz="24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5352871"/>
            <a:ext cx="3505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Bottom Line or  Net Profit  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16258" y="5376624"/>
            <a:ext cx="190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Market Share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61363" y="1154669"/>
            <a:ext cx="12497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Top line </a:t>
            </a:r>
          </a:p>
          <a:p>
            <a:r>
              <a:rPr lang="en-US" sz="2400" b="1" dirty="0">
                <a:solidFill>
                  <a:prstClr val="black"/>
                </a:solidFill>
              </a:rPr>
              <a:t>( Sales )</a:t>
            </a:r>
          </a:p>
          <a:p>
            <a:pPr algn="ctr"/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5715000"/>
            <a:ext cx="1828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3900" y="1313943"/>
            <a:ext cx="1066800" cy="85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8669" y="5838824"/>
            <a:ext cx="1676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Isosceles Triangle 10"/>
          <p:cNvSpPr/>
          <p:nvPr/>
        </p:nvSpPr>
        <p:spPr>
          <a:xfrm>
            <a:off x="1676400" y="2133600"/>
            <a:ext cx="4648200" cy="3224213"/>
          </a:xfrm>
          <a:prstGeom prst="triangle">
            <a:avLst>
              <a:gd name="adj" fmla="val 4924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prstClr val="black"/>
              </a:solidFill>
            </a:endParaRPr>
          </a:p>
          <a:p>
            <a:pPr algn="ctr"/>
            <a:endParaRPr lang="en-US" sz="1600" b="1" dirty="0">
              <a:solidFill>
                <a:prstClr val="black"/>
              </a:solidFill>
            </a:endParaRPr>
          </a:p>
        </p:txBody>
      </p:sp>
      <p:sp>
        <p:nvSpPr>
          <p:cNvPr id="12" name="Isosceles Triangle 11"/>
          <p:cNvSpPr/>
          <p:nvPr/>
        </p:nvSpPr>
        <p:spPr>
          <a:xfrm>
            <a:off x="6324601" y="2133601"/>
            <a:ext cx="4343399" cy="3219270"/>
          </a:xfrm>
          <a:prstGeom prst="triangle">
            <a:avLst>
              <a:gd name="adj" fmla="val 46102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59345" y="5405736"/>
            <a:ext cx="1083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Quality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69555" y="5395199"/>
            <a:ext cx="1260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Delivery</a:t>
            </a:r>
            <a:r>
              <a:rPr lang="en-US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92596" y="1604844"/>
            <a:ext cx="821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Cost</a:t>
            </a:r>
          </a:p>
        </p:txBody>
      </p: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38635" y="5815012"/>
            <a:ext cx="129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953499" y="5838705"/>
            <a:ext cx="167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6" descr="Image result for competitive price image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852524" y="1054863"/>
            <a:ext cx="1371600" cy="1371600"/>
          </a:xfrm>
          <a:prstGeom prst="rect">
            <a:avLst/>
          </a:prstGeom>
          <a:noFill/>
        </p:spPr>
      </p:pic>
      <p:sp>
        <p:nvSpPr>
          <p:cNvPr id="19" name="Oval 18"/>
          <p:cNvSpPr/>
          <p:nvPr/>
        </p:nvSpPr>
        <p:spPr bwMode="auto">
          <a:xfrm>
            <a:off x="7119938" y="3342353"/>
            <a:ext cx="2705099" cy="1809929"/>
          </a:xfrm>
          <a:prstGeom prst="ellipse">
            <a:avLst/>
          </a:prstGeom>
          <a:solidFill>
            <a:srgbClr val="FF9900">
              <a:alpha val="6000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43295" y="3724186"/>
            <a:ext cx="2535068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prstClr val="black"/>
                </a:solidFill>
              </a:rPr>
              <a:t>B Next/ Efficiency Next ( Across the Globe in all Good </a:t>
            </a:r>
            <a:r>
              <a:rPr lang="en-US" sz="1050" b="1" dirty="0">
                <a:solidFill>
                  <a:prstClr val="black"/>
                </a:solidFill>
              </a:rPr>
              <a:t>Companies </a:t>
            </a:r>
            <a:r>
              <a:rPr lang="en-US" sz="1050" b="1" u="sng" dirty="0">
                <a:solidFill>
                  <a:srgbClr val="FF0000"/>
                </a:solidFill>
              </a:rPr>
              <a:t>2 % of cost has to be taken out Y-o-Y </a:t>
            </a:r>
            <a:r>
              <a:rPr lang="en-US" sz="1050" b="1" u="sng" dirty="0">
                <a:solidFill>
                  <a:prstClr val="black"/>
                </a:solidFill>
              </a:rPr>
              <a:t>.</a:t>
            </a:r>
            <a:r>
              <a:rPr lang="en-US" sz="1050" dirty="0">
                <a:solidFill>
                  <a:prstClr val="black"/>
                </a:solidFill>
              </a:rPr>
              <a:t>In Emerged Economy where growth is low this is one of the Levers from where the profit comes.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90850" y="3607476"/>
            <a:ext cx="19621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Trick to a Business is </a:t>
            </a:r>
            <a:r>
              <a:rPr lang="en-US" sz="1200" b="1" dirty="0">
                <a:solidFill>
                  <a:srgbClr val="FF0000"/>
                </a:solidFill>
              </a:rPr>
              <a:t>to </a:t>
            </a:r>
            <a:r>
              <a:rPr lang="en-US" sz="1200" b="1" u="sng" dirty="0">
                <a:solidFill>
                  <a:srgbClr val="FF0000"/>
                </a:solidFill>
              </a:rPr>
              <a:t>FOCUS on </a:t>
            </a:r>
            <a:r>
              <a:rPr lang="en-US" sz="1200" b="1" u="sng" dirty="0">
                <a:solidFill>
                  <a:prstClr val="black"/>
                </a:solidFill>
              </a:rPr>
              <a:t>Growing both </a:t>
            </a:r>
            <a:r>
              <a:rPr lang="en-US" sz="1200" b="1" u="sng" dirty="0">
                <a:solidFill>
                  <a:srgbClr val="FF0000"/>
                </a:solidFill>
              </a:rPr>
              <a:t>NET PROFIT &amp; MARKET SHARE</a:t>
            </a:r>
          </a:p>
        </p:txBody>
      </p:sp>
      <p:sp>
        <p:nvSpPr>
          <p:cNvPr id="21" name="Plus 20"/>
          <p:cNvSpPr/>
          <p:nvPr/>
        </p:nvSpPr>
        <p:spPr>
          <a:xfrm>
            <a:off x="5600700" y="2354998"/>
            <a:ext cx="1333500" cy="1194405"/>
          </a:xfrm>
          <a:prstGeom prst="mathPlus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6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 animBg="1"/>
      <p:bldP spid="12" grpId="0" animBg="1"/>
      <p:bldP spid="13" grpId="0"/>
      <p:bldP spid="14" grpId="0"/>
      <p:bldP spid="15" grpId="0"/>
      <p:bldP spid="19" grpId="0" animBg="1"/>
      <p:bldP spid="2" grpId="0"/>
      <p:bldP spid="20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2362201"/>
            <a:ext cx="89154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prstClr val="black"/>
                </a:solidFill>
              </a:rPr>
              <a:t>                  </a:t>
            </a:r>
            <a:r>
              <a:rPr lang="en-US" sz="4800" b="1" dirty="0">
                <a:solidFill>
                  <a:prstClr val="black"/>
                </a:solidFill>
              </a:rPr>
              <a:t>Supply Chain</a:t>
            </a:r>
          </a:p>
          <a:p>
            <a:r>
              <a:rPr lang="en-US" sz="4800" b="1" dirty="0">
                <a:solidFill>
                  <a:prstClr val="black"/>
                </a:solidFill>
              </a:rPr>
              <a:t>                         &amp;</a:t>
            </a:r>
          </a:p>
          <a:p>
            <a:r>
              <a:rPr lang="en-US" sz="4800" b="1" dirty="0">
                <a:solidFill>
                  <a:prstClr val="black"/>
                </a:solidFill>
              </a:rPr>
              <a:t>Channel Design and Distribution</a:t>
            </a:r>
          </a:p>
          <a:p>
            <a:endParaRPr lang="en-US" sz="4400" b="1" dirty="0">
              <a:solidFill>
                <a:prstClr val="black"/>
              </a:solidFill>
            </a:endParaRPr>
          </a:p>
          <a:p>
            <a:r>
              <a:rPr lang="en-US" sz="4400" b="1" dirty="0">
                <a:solidFill>
                  <a:prstClr val="black"/>
                </a:solidFill>
              </a:rPr>
              <a:t>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7433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Diagram 30"/>
          <p:cNvGraphicFramePr/>
          <p:nvPr>
            <p:extLst/>
          </p:nvPr>
        </p:nvGraphicFramePr>
        <p:xfrm>
          <a:off x="1524000" y="3581400"/>
          <a:ext cx="9144000" cy="205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3657600" y="-76200"/>
            <a:ext cx="52427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     </a:t>
            </a:r>
            <a:r>
              <a:rPr lang="en-US" sz="2800" b="1" dirty="0">
                <a:solidFill>
                  <a:prstClr val="black"/>
                </a:solidFill>
              </a:rPr>
              <a:t>Supply Chain  </a:t>
            </a:r>
            <a:r>
              <a:rPr lang="en-US" dirty="0">
                <a:solidFill>
                  <a:prstClr val="black"/>
                </a:solidFill>
              </a:rPr>
              <a:t>( For Biscuit Cake and Rusk )</a:t>
            </a:r>
            <a:endParaRPr lang="en-US" sz="2400" dirty="0">
              <a:solidFill>
                <a:prstClr val="black"/>
              </a:solidFill>
            </a:endParaRPr>
          </a:p>
        </p:txBody>
      </p:sp>
      <p:pic>
        <p:nvPicPr>
          <p:cNvPr id="107526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01034" y="5486400"/>
            <a:ext cx="1228166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529" name="Picture 9" descr="Image result for images of a Britannia biscuit bran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53000" y="2552701"/>
            <a:ext cx="1295400" cy="962025"/>
          </a:xfrm>
          <a:prstGeom prst="rect">
            <a:avLst/>
          </a:prstGeom>
          <a:noFill/>
        </p:spPr>
      </p:pic>
      <p:sp>
        <p:nvSpPr>
          <p:cNvPr id="107531" name="AutoShape 11" descr="Image result for images of a warehouse distribution centr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07536" name="Picture 16" descr="Image result for images of a warehous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00800" y="2209800"/>
            <a:ext cx="1676400" cy="1447800"/>
          </a:xfrm>
          <a:prstGeom prst="rect">
            <a:avLst/>
          </a:prstGeom>
          <a:noFill/>
        </p:spPr>
      </p:pic>
      <p:pic>
        <p:nvPicPr>
          <p:cNvPr id="107539" name="Picture 1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677400" y="5486400"/>
            <a:ext cx="990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541" name="Picture 21" descr="Image result for images of indian polulation 1.3 billion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9525000" y="2514600"/>
            <a:ext cx="1143000" cy="1066800"/>
          </a:xfrm>
          <a:prstGeom prst="rect">
            <a:avLst/>
          </a:prstGeom>
          <a:noFill/>
        </p:spPr>
      </p:pic>
      <p:pic>
        <p:nvPicPr>
          <p:cNvPr id="107544" name="Picture 24" descr="Related image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153400" y="2133600"/>
            <a:ext cx="1371600" cy="1524000"/>
          </a:xfrm>
          <a:prstGeom prst="rect">
            <a:avLst/>
          </a:prstGeom>
          <a:noFill/>
        </p:spPr>
      </p:pic>
      <p:pic>
        <p:nvPicPr>
          <p:cNvPr id="107545" name="Picture 2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229601" y="5486400"/>
            <a:ext cx="139541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7547" name="AutoShape 27" descr="Image result for cartoon images of factory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07549" name="Picture 29" descr="Image result for cartoon images of fcatory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81400" y="2133600"/>
            <a:ext cx="1371600" cy="1447800"/>
          </a:xfrm>
          <a:prstGeom prst="rect">
            <a:avLst/>
          </a:prstGeom>
          <a:noFill/>
        </p:spPr>
      </p:pic>
      <p:pic>
        <p:nvPicPr>
          <p:cNvPr id="107553" name="Picture 33" descr="Image result for images of suppliers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547812" y="5562600"/>
            <a:ext cx="1066800" cy="1219200"/>
          </a:xfrm>
          <a:prstGeom prst="rect">
            <a:avLst/>
          </a:prstGeom>
          <a:noFill/>
        </p:spPr>
      </p:pic>
      <p:pic>
        <p:nvPicPr>
          <p:cNvPr id="107555" name="Picture 35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514476" y="2552700"/>
            <a:ext cx="962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557" name="Picture 37" descr="Related image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514600" y="2590800"/>
            <a:ext cx="1066800" cy="990600"/>
          </a:xfrm>
          <a:prstGeom prst="rect">
            <a:avLst/>
          </a:prstGeom>
          <a:noFill/>
        </p:spPr>
      </p:pic>
      <p:pic>
        <p:nvPicPr>
          <p:cNvPr id="107558" name="Picture 3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667000" y="5638800"/>
            <a:ext cx="114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559" name="Picture 39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5029200" y="55626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561" name="Picture 41" descr="Image result for cartoon images of warehouse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6324600" y="5486400"/>
            <a:ext cx="1676400" cy="1219200"/>
          </a:xfrm>
          <a:prstGeom prst="rect">
            <a:avLst/>
          </a:prstGeom>
          <a:noFill/>
        </p:spPr>
      </p:pic>
      <p:sp>
        <p:nvSpPr>
          <p:cNvPr id="22" name="Flowchart: Process 21"/>
          <p:cNvSpPr/>
          <p:nvPr/>
        </p:nvSpPr>
        <p:spPr>
          <a:xfrm>
            <a:off x="1524000" y="381000"/>
            <a:ext cx="9144000" cy="144780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</a:rPr>
              <a:t>Its is not the companies which competing amongst themselves but the  Supply Chain of the Companies</a:t>
            </a:r>
          </a:p>
          <a:p>
            <a:endParaRPr lang="en-US" sz="1400" b="1" dirty="0">
              <a:solidFill>
                <a:prstClr val="black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400" b="1" dirty="0">
                <a:solidFill>
                  <a:prstClr val="black"/>
                </a:solidFill>
              </a:rPr>
              <a:t>Its not the </a:t>
            </a:r>
            <a:r>
              <a:rPr lang="en-US" sz="1400" b="1" dirty="0" err="1">
                <a:solidFill>
                  <a:prstClr val="black"/>
                </a:solidFill>
              </a:rPr>
              <a:t>Organisations</a:t>
            </a:r>
            <a:r>
              <a:rPr lang="en-US" sz="1400" b="1" dirty="0">
                <a:solidFill>
                  <a:prstClr val="black"/>
                </a:solidFill>
              </a:rPr>
              <a:t> which are competing with each other but all functions encompassing</a:t>
            </a:r>
          </a:p>
          <a:p>
            <a:r>
              <a:rPr lang="en-US" sz="1400" b="1" dirty="0">
                <a:solidFill>
                  <a:prstClr val="black"/>
                </a:solidFill>
              </a:rPr>
              <a:t>HR, Planning, Manufacturing, Sales, Marketing , Purchase , Quality &amp; RD.</a:t>
            </a:r>
          </a:p>
          <a:p>
            <a:endParaRPr lang="en-US" sz="1400" dirty="0">
              <a:solidFill>
                <a:prstClr val="black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</a:rPr>
              <a:t>In Supply Chain we look for  </a:t>
            </a:r>
            <a:r>
              <a:rPr lang="en-US" sz="1400" b="1" u="sng" dirty="0">
                <a:solidFill>
                  <a:prstClr val="black"/>
                </a:solidFill>
              </a:rPr>
              <a:t>Increasing </a:t>
            </a:r>
            <a:r>
              <a:rPr lang="en-US" sz="1400" dirty="0">
                <a:solidFill>
                  <a:prstClr val="black"/>
                </a:solidFill>
              </a:rPr>
              <a:t>Efficiency , Productivity &amp; Reducing Complexity 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524000" y="1"/>
            <a:ext cx="1143000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9448803" y="2"/>
            <a:ext cx="1219197" cy="60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5568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7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7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7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75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7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7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7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7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7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7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7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7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75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075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7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7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7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075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075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07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07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075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075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107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1075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1" grpId="0">
        <p:bldSub>
          <a:bldDgm bld="one"/>
        </p:bldSub>
      </p:bldGraphic>
      <p:bldP spid="22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Diagram 30"/>
          <p:cNvGraphicFramePr/>
          <p:nvPr>
            <p:extLst/>
          </p:nvPr>
        </p:nvGraphicFramePr>
        <p:xfrm>
          <a:off x="1962150" y="4419600"/>
          <a:ext cx="8382000" cy="68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1981200" y="-4763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</a:rPr>
              <a:t>Organisational</a:t>
            </a:r>
            <a:r>
              <a:rPr lang="en-US" sz="2800" dirty="0">
                <a:solidFill>
                  <a:prstClr val="black"/>
                </a:solidFill>
              </a:rPr>
              <a:t> Supply Chain to Support the Supply Chain </a:t>
            </a:r>
          </a:p>
        </p:txBody>
      </p:sp>
      <p:sp>
        <p:nvSpPr>
          <p:cNvPr id="36" name="Flowchart: Process 35"/>
          <p:cNvSpPr/>
          <p:nvPr/>
        </p:nvSpPr>
        <p:spPr>
          <a:xfrm>
            <a:off x="1752600" y="5943600"/>
            <a:ext cx="8915400" cy="91440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prstClr val="black"/>
                </a:solidFill>
              </a:rPr>
              <a:t>In Supply Chain there is always a scope for </a:t>
            </a:r>
            <a:r>
              <a:rPr lang="en-US" sz="1600" b="1" dirty="0">
                <a:solidFill>
                  <a:prstClr val="black"/>
                </a:solidFill>
              </a:rPr>
              <a:t>Increasing Efficiency </a:t>
            </a:r>
            <a:r>
              <a:rPr lang="en-US" sz="1600" dirty="0">
                <a:solidFill>
                  <a:prstClr val="black"/>
                </a:solidFill>
              </a:rPr>
              <a:t>, Productivity &amp; Reducing Complexity </a:t>
            </a:r>
          </a:p>
        </p:txBody>
      </p:sp>
      <p:graphicFrame>
        <p:nvGraphicFramePr>
          <p:cNvPr id="37" name="Diagram 36"/>
          <p:cNvGraphicFramePr/>
          <p:nvPr>
            <p:extLst/>
          </p:nvPr>
        </p:nvGraphicFramePr>
        <p:xfrm>
          <a:off x="1966912" y="2286000"/>
          <a:ext cx="8229600" cy="251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" name="Diagram 1"/>
          <p:cNvGraphicFramePr/>
          <p:nvPr>
            <p:extLst/>
          </p:nvPr>
        </p:nvGraphicFramePr>
        <p:xfrm>
          <a:off x="5410200" y="527982"/>
          <a:ext cx="3733800" cy="2524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4" name="Rectangle 3"/>
          <p:cNvSpPr/>
          <p:nvPr/>
        </p:nvSpPr>
        <p:spPr>
          <a:xfrm>
            <a:off x="1747837" y="2710367"/>
            <a:ext cx="2856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Organisational</a:t>
            </a:r>
            <a:r>
              <a:rPr lang="en-US" dirty="0">
                <a:solidFill>
                  <a:prstClr val="black"/>
                </a:solidFill>
              </a:rPr>
              <a:t> Supply Chain 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47838" y="3919551"/>
            <a:ext cx="2308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Business Supply Chain </a:t>
            </a:r>
            <a:endParaRPr lang="en-I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09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2F44F8C2-B150-4A55-B239-B69D6935D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>
                                            <p:graphicEl>
                                              <a:dgm id="{2F44F8C2-B150-4A55-B239-B69D6935D9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>
                                            <p:graphicEl>
                                              <a:dgm id="{2F44F8C2-B150-4A55-B239-B69D6935D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>
                                            <p:graphicEl>
                                              <a:dgm id="{2F44F8C2-B150-4A55-B239-B69D6935D9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AC5ABB7D-BF89-4B9A-9699-10FB957DEA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">
                                            <p:graphicEl>
                                              <a:dgm id="{AC5ABB7D-BF89-4B9A-9699-10FB957DEA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>
                                            <p:graphicEl>
                                              <a:dgm id="{AC5ABB7D-BF89-4B9A-9699-10FB957DEA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>
                                            <p:graphicEl>
                                              <a:dgm id="{AC5ABB7D-BF89-4B9A-9699-10FB957DEA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46FD2022-D799-48A2-8AB5-62B0334BA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">
                                            <p:graphicEl>
                                              <a:dgm id="{46FD2022-D799-48A2-8AB5-62B0334BA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>
                                            <p:graphicEl>
                                              <a:dgm id="{46FD2022-D799-48A2-8AB5-62B0334BA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>
                                            <p:graphicEl>
                                              <a:dgm id="{46FD2022-D799-48A2-8AB5-62B0334BA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FFFF7A0B-F3FA-4025-A7C7-D0405C108F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7">
                                            <p:graphicEl>
                                              <a:dgm id="{FFFF7A0B-F3FA-4025-A7C7-D0405C108F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>
                                            <p:graphicEl>
                                              <a:dgm id="{FFFF7A0B-F3FA-4025-A7C7-D0405C108F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>
                                            <p:graphicEl>
                                              <a:dgm id="{FFFF7A0B-F3FA-4025-A7C7-D0405C108F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E7093A01-F993-4B8B-AE01-35C319F41E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7">
                                            <p:graphicEl>
                                              <a:dgm id="{E7093A01-F993-4B8B-AE01-35C319F41E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>
                                            <p:graphicEl>
                                              <a:dgm id="{E7093A01-F993-4B8B-AE01-35C319F41E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>
                                            <p:graphicEl>
                                              <a:dgm id="{E7093A01-F993-4B8B-AE01-35C319F41E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3937FBDD-80B2-45D9-B68E-F7A05DA35B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7">
                                            <p:graphicEl>
                                              <a:dgm id="{3937FBDD-80B2-45D9-B68E-F7A05DA35B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">
                                            <p:graphicEl>
                                              <a:dgm id="{3937FBDD-80B2-45D9-B68E-F7A05DA35B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>
                                            <p:graphicEl>
                                              <a:dgm id="{3937FBDD-80B2-45D9-B68E-F7A05DA35B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0E679406-2FEF-407D-886F-5B6D00BD28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7">
                                            <p:graphicEl>
                                              <a:dgm id="{0E679406-2FEF-407D-886F-5B6D00BD28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>
                                            <p:graphicEl>
                                              <a:dgm id="{0E679406-2FEF-407D-886F-5B6D00BD28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7">
                                            <p:graphicEl>
                                              <a:dgm id="{0E679406-2FEF-407D-886F-5B6D00BD28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4B1889F0-39C8-4E61-AAEA-22A7E51F8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7">
                                            <p:graphicEl>
                                              <a:dgm id="{4B1889F0-39C8-4E61-AAEA-22A7E51F84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>
                                            <p:graphicEl>
                                              <a:dgm id="{4B1889F0-39C8-4E61-AAEA-22A7E51F8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7">
                                            <p:graphicEl>
                                              <a:dgm id="{4B1889F0-39C8-4E61-AAEA-22A7E51F8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936BB3DD-19FD-4EF4-8345-0EA08E054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7">
                                            <p:graphicEl>
                                              <a:dgm id="{936BB3DD-19FD-4EF4-8345-0EA08E0540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>
                                            <p:graphicEl>
                                              <a:dgm id="{936BB3DD-19FD-4EF4-8345-0EA08E054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>
                                            <p:graphicEl>
                                              <a:dgm id="{936BB3DD-19FD-4EF4-8345-0EA08E054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459797FA-16DA-493E-899E-FE866F9631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7">
                                            <p:graphicEl>
                                              <a:dgm id="{459797FA-16DA-493E-899E-FE866F9631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>
                                            <p:graphicEl>
                                              <a:dgm id="{459797FA-16DA-493E-899E-FE866F9631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>
                                            <p:graphicEl>
                                              <a:dgm id="{459797FA-16DA-493E-899E-FE866F9631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B86921BA-1F48-44A0-82DE-CA2868A492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7">
                                            <p:graphicEl>
                                              <a:dgm id="{B86921BA-1F48-44A0-82DE-CA2868A492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>
                                            <p:graphicEl>
                                              <a:dgm id="{B86921BA-1F48-44A0-82DE-CA2868A492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7">
                                            <p:graphicEl>
                                              <a:dgm id="{B86921BA-1F48-44A0-82DE-CA2868A492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DE5F4CFF-F6E3-42D1-922C-6E5A11CF99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7">
                                            <p:graphicEl>
                                              <a:dgm id="{DE5F4CFF-F6E3-42D1-922C-6E5A11CF99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7">
                                            <p:graphicEl>
                                              <a:dgm id="{DE5F4CFF-F6E3-42D1-922C-6E5A11CF99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7">
                                            <p:graphicEl>
                                              <a:dgm id="{DE5F4CFF-F6E3-42D1-922C-6E5A11CF99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318CCB7F-94B5-40A6-9180-1FE5CDDD14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7">
                                            <p:graphicEl>
                                              <a:dgm id="{318CCB7F-94B5-40A6-9180-1FE5CDDD14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7">
                                            <p:graphicEl>
                                              <a:dgm id="{318CCB7F-94B5-40A6-9180-1FE5CDDD14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7">
                                            <p:graphicEl>
                                              <a:dgm id="{318CCB7F-94B5-40A6-9180-1FE5CDDD14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">
                                            <p:graphicEl>
                                              <a:dgm id="{547ADC99-BD7F-48BE-B29D-EF53F240B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1">
                                            <p:graphicEl>
                                              <a:dgm id="{C179EEB7-29B8-49A5-A81A-CF70FBC003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1">
                                            <p:graphicEl>
                                              <a:dgm id="{01B13BDD-CB1C-47CC-B5A5-F3EDCFFBE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1">
                                            <p:graphicEl>
                                              <a:dgm id="{20885D64-A901-4D9D-91B5-B651B8935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1">
                                            <p:graphicEl>
                                              <a:dgm id="{9D188EC9-B75C-4959-AEC8-5862DC875A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1">
                                            <p:graphicEl>
                                              <a:dgm id="{2C6B7B3E-D4E0-4F03-A875-2C648921C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1">
                                            <p:graphicEl>
                                              <a:dgm id="{C2DCD288-DF77-4943-805E-57C20AB7CC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1">
                                            <p:graphicEl>
                                              <a:dgm id="{64AE4FE1-9C13-4E43-8771-60F841E2E7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1">
                                            <p:graphicEl>
                                              <a:dgm id="{62DA83CD-3FC6-4AFB-945A-6E2499965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1">
                                            <p:graphicEl>
                                              <a:dgm id="{E0AD4337-E4E7-4705-A5AD-1405D44B3C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1">
                                            <p:graphicEl>
                                              <a:dgm id="{DF3464FD-8B81-48C4-883A-E8C5841FE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1">
                                            <p:graphicEl>
                                              <a:dgm id="{389BB061-70ED-4557-9354-991406F13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1">
                                            <p:graphicEl>
                                              <a:dgm id="{2745AB8F-7276-4057-9FD0-9B7C57AE7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1">
                                            <p:graphicEl>
                                              <a:dgm id="{D37851CA-93F8-43A0-83A5-886054E1A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31">
                                            <p:graphicEl>
                                              <a:dgm id="{58DBF99E-4047-45AA-B9D1-7478687BE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1" grpId="0">
        <p:bldSub>
          <a:bldDgm bld="one"/>
        </p:bldSub>
      </p:bldGraphic>
      <p:bldP spid="36" grpId="0" animBg="1"/>
      <p:bldGraphic spid="37" grpId="0">
        <p:bldSub>
          <a:bldDgm bld="one"/>
        </p:bldSub>
      </p:bldGraphic>
      <p:bldGraphic spid="2" grpId="0">
        <p:bldAsOne/>
      </p:bldGraphic>
      <p:bldP spid="4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2286000"/>
            <a:ext cx="891540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solidFill>
                  <a:prstClr val="black"/>
                </a:solidFill>
              </a:rPr>
              <a:t>SNOP -1</a:t>
            </a:r>
            <a:endParaRPr lang="en-US" sz="11500" b="1" dirty="0">
              <a:solidFill>
                <a:prstClr val="black"/>
              </a:solidFill>
            </a:endParaRPr>
          </a:p>
          <a:p>
            <a:pPr algn="ctr"/>
            <a:r>
              <a:rPr lang="en-US" sz="4000" dirty="0">
                <a:solidFill>
                  <a:prstClr val="black"/>
                </a:solidFill>
              </a:rPr>
              <a:t>(Sales and Operations Process) </a:t>
            </a:r>
          </a:p>
          <a:p>
            <a:pPr algn="ctr"/>
            <a:endParaRPr lang="en-IN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99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7"/>
          <p:cNvSpPr>
            <a:spLocks noGrp="1"/>
          </p:cNvSpPr>
          <p:nvPr>
            <p:ph idx="1"/>
          </p:nvPr>
        </p:nvSpPr>
        <p:spPr>
          <a:xfrm>
            <a:off x="441436" y="1012887"/>
            <a:ext cx="11535915" cy="586740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800" dirty="0"/>
              <a:t>It helps keep Demand and Supply in Balance.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In Operations Management ( OM ) , this process is called Aggregate Planning.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Aggregation on the supply side is done by product families, and on the demand side it is done by groups of customers.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>
                <a:solidFill>
                  <a:srgbClr val="FF0000"/>
                </a:solidFill>
              </a:rPr>
              <a:t>The new terminology is meant to capture the importance of cross-functional work with efforts from Sales, Distribution, Logistics, </a:t>
            </a:r>
            <a:r>
              <a:rPr lang="en-US" sz="2800" dirty="0" err="1">
                <a:solidFill>
                  <a:srgbClr val="FF0000"/>
                </a:solidFill>
              </a:rPr>
              <a:t>Operations,Finance</a:t>
            </a:r>
            <a:r>
              <a:rPr lang="en-US" sz="2800" dirty="0">
                <a:solidFill>
                  <a:srgbClr val="FF0000"/>
                </a:solidFill>
              </a:rPr>
              <a:t>, Purchase and Product Development.</a:t>
            </a:r>
          </a:p>
          <a:p>
            <a:endParaRPr lang="en-US" sz="2800" dirty="0"/>
          </a:p>
          <a:p>
            <a:pPr lvl="0"/>
            <a:r>
              <a:rPr lang="en-US" sz="2800" dirty="0"/>
              <a:t>The end goal is an agreement between various </a:t>
            </a:r>
            <a:r>
              <a:rPr lang="en-US" sz="2800" dirty="0" err="1"/>
              <a:t>departmentson</a:t>
            </a:r>
            <a:r>
              <a:rPr lang="en-US" sz="2800" dirty="0"/>
              <a:t> best coarse of action to achieve optimum balance between Supply and Demand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374" y="-114773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SNOP </a:t>
            </a:r>
          </a:p>
          <a:p>
            <a:pPr algn="ctr"/>
            <a:r>
              <a:rPr 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Sales and Operations Planning)</a:t>
            </a:r>
            <a:endParaRPr lang="en-IN" sz="32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309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Types of Planning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815760"/>
              </p:ext>
            </p:extLst>
          </p:nvPr>
        </p:nvGraphicFramePr>
        <p:xfrm>
          <a:off x="609600" y="1651716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937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2B55569-3B92-4437-BF02-CED90D6BBB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C2B55569-3B92-4437-BF02-CED90D6BBB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C2B55569-3B92-4437-BF02-CED90D6BBB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C2B55569-3B92-4437-BF02-CED90D6BBB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115ED3B-0177-4731-811F-97E6880A4B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dgm id="{4115ED3B-0177-4731-811F-97E6880A4B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4115ED3B-0177-4731-811F-97E6880A4B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4115ED3B-0177-4731-811F-97E6880A4B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715486C-20B6-4920-8BEE-70E4588411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graphicEl>
                                              <a:dgm id="{0715486C-20B6-4920-8BEE-70E4588411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graphicEl>
                                              <a:dgm id="{0715486C-20B6-4920-8BEE-70E4588411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graphicEl>
                                              <a:dgm id="{0715486C-20B6-4920-8BEE-70E4588411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51CC9B-8F2D-421B-AD8E-9A03EB0D1C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graphicEl>
                                              <a:dgm id="{6251CC9B-8F2D-421B-AD8E-9A03EB0D1C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graphicEl>
                                              <a:dgm id="{6251CC9B-8F2D-421B-AD8E-9A03EB0D1C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graphicEl>
                                              <a:dgm id="{6251CC9B-8F2D-421B-AD8E-9A03EB0D1C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B95A2E8-0BD5-464E-A436-395C0EEE9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graphicEl>
                                              <a:dgm id="{9B95A2E8-0BD5-464E-A436-395C0EEE9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graphicEl>
                                              <a:dgm id="{9B95A2E8-0BD5-464E-A436-395C0EEE9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graphicEl>
                                              <a:dgm id="{9B95A2E8-0BD5-464E-A436-395C0EEE9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C283768-76C6-4763-BB36-70CD3976E8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graphicEl>
                                              <a:dgm id="{CC283768-76C6-4763-BB36-70CD3976E8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graphicEl>
                                              <a:dgm id="{CC283768-76C6-4763-BB36-70CD3976E8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graphicEl>
                                              <a:dgm id="{CC283768-76C6-4763-BB36-70CD3976E8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638800" y="363174"/>
            <a:ext cx="1752600" cy="54560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Process Planning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6" name="Straight Arrow Connector 5"/>
          <p:cNvCxnSpPr>
            <a:stCxn id="4" idx="2"/>
            <a:endCxn id="7" idx="0"/>
          </p:cNvCxnSpPr>
          <p:nvPr/>
        </p:nvCxnSpPr>
        <p:spPr>
          <a:xfrm>
            <a:off x="6515100" y="908780"/>
            <a:ext cx="0" cy="39882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638800" y="1307606"/>
            <a:ext cx="1752600" cy="49188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Strategic capacity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73884" y="1295400"/>
            <a:ext cx="1752600" cy="50409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Supply Network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10" name="Straight Arrow Connector 9"/>
          <p:cNvCxnSpPr>
            <a:stCxn id="8" idx="3"/>
            <a:endCxn id="7" idx="1"/>
          </p:cNvCxnSpPr>
          <p:nvPr/>
        </p:nvCxnSpPr>
        <p:spPr>
          <a:xfrm>
            <a:off x="5126484" y="1547448"/>
            <a:ext cx="512316" cy="610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333522" y="2372834"/>
            <a:ext cx="1752600" cy="67516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Forecasting and Demand Management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12" name="Straight Arrow Connector 11"/>
          <p:cNvCxnSpPr>
            <a:stCxn id="8" idx="2"/>
            <a:endCxn id="11" idx="0"/>
          </p:cNvCxnSpPr>
          <p:nvPr/>
        </p:nvCxnSpPr>
        <p:spPr>
          <a:xfrm flipH="1">
            <a:off x="4209822" y="1799494"/>
            <a:ext cx="40362" cy="57334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Diagram 13"/>
          <p:cNvGraphicFramePr/>
          <p:nvPr/>
        </p:nvGraphicFramePr>
        <p:xfrm>
          <a:off x="5493727" y="2317333"/>
          <a:ext cx="24384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5" name="Straight Arrow Connector 14"/>
          <p:cNvCxnSpPr/>
          <p:nvPr/>
        </p:nvCxnSpPr>
        <p:spPr>
          <a:xfrm>
            <a:off x="6515100" y="1837594"/>
            <a:ext cx="14654" cy="4572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948996" y="999394"/>
            <a:ext cx="0" cy="1295400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575698" y="915028"/>
            <a:ext cx="18437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Long Term </a:t>
            </a:r>
          </a:p>
          <a:p>
            <a:r>
              <a:rPr lang="en-US" sz="1050" dirty="0">
                <a:solidFill>
                  <a:prstClr val="black"/>
                </a:solidFill>
              </a:rPr>
              <a:t>Done for 2 things : </a:t>
            </a:r>
          </a:p>
          <a:p>
            <a:pPr marL="228600" indent="-228600">
              <a:buFontTx/>
              <a:buAutoNum type="alphaLcParenBoth"/>
            </a:pPr>
            <a:r>
              <a:rPr lang="en-US" sz="1050" dirty="0">
                <a:solidFill>
                  <a:prstClr val="black"/>
                </a:solidFill>
              </a:rPr>
              <a:t>Manufacturing Process</a:t>
            </a:r>
          </a:p>
          <a:p>
            <a:pPr marL="228600" indent="-228600">
              <a:buFontTx/>
              <a:buAutoNum type="alphaLcParenBoth"/>
            </a:pPr>
            <a:r>
              <a:rPr lang="en-US" sz="1050" dirty="0">
                <a:solidFill>
                  <a:prstClr val="black"/>
                </a:solidFill>
              </a:rPr>
              <a:t>Design of Logistic process </a:t>
            </a:r>
          </a:p>
          <a:p>
            <a:r>
              <a:rPr lang="en-US" sz="1050" dirty="0">
                <a:solidFill>
                  <a:prstClr val="black"/>
                </a:solidFill>
              </a:rPr>
              <a:t>that deliver the product. </a:t>
            </a:r>
            <a:endParaRPr lang="en-IN" sz="1400" dirty="0">
              <a:solidFill>
                <a:prstClr val="black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3019336" y="2469342"/>
            <a:ext cx="1880" cy="3855259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790369" y="3707435"/>
            <a:ext cx="10454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Medium </a:t>
            </a:r>
          </a:p>
          <a:p>
            <a:r>
              <a:rPr lang="en-US" b="1" dirty="0">
                <a:solidFill>
                  <a:prstClr val="black"/>
                </a:solidFill>
              </a:rPr>
              <a:t> Term </a:t>
            </a:r>
          </a:p>
          <a:p>
            <a:r>
              <a:rPr lang="en-US" b="1" dirty="0">
                <a:solidFill>
                  <a:prstClr val="black"/>
                </a:solidFill>
              </a:rPr>
              <a:t>( </a:t>
            </a:r>
            <a:r>
              <a:rPr lang="en-US" b="1" dirty="0" err="1">
                <a:solidFill>
                  <a:prstClr val="black"/>
                </a:solidFill>
              </a:rPr>
              <a:t>Cont</a:t>
            </a:r>
            <a:r>
              <a:rPr lang="en-US" b="1" dirty="0">
                <a:solidFill>
                  <a:prstClr val="black"/>
                </a:solidFill>
              </a:rPr>
              <a:t> ..)</a:t>
            </a:r>
            <a:endParaRPr lang="en-IN" b="1" dirty="0">
              <a:solidFill>
                <a:prstClr val="black"/>
              </a:solidFill>
            </a:endParaRPr>
          </a:p>
        </p:txBody>
      </p:sp>
      <p:sp>
        <p:nvSpPr>
          <p:cNvPr id="63" name="Vertical Scroll 62"/>
          <p:cNvSpPr/>
          <p:nvPr/>
        </p:nvSpPr>
        <p:spPr>
          <a:xfrm>
            <a:off x="8152575" y="-20519"/>
            <a:ext cx="1276941" cy="1633496"/>
          </a:xfrm>
          <a:prstGeom prst="verticalScrol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Process Planning </a:t>
            </a:r>
            <a:r>
              <a:rPr lang="en-US" sz="1000" dirty="0">
                <a:solidFill>
                  <a:prstClr val="black"/>
                </a:solidFill>
              </a:rPr>
              <a:t>Deals with specific technology and procedure needed to deliver a product.</a:t>
            </a:r>
            <a:endParaRPr lang="en-IN" sz="1000" dirty="0">
              <a:solidFill>
                <a:prstClr val="black"/>
              </a:solidFill>
            </a:endParaRPr>
          </a:p>
        </p:txBody>
      </p:sp>
      <p:sp>
        <p:nvSpPr>
          <p:cNvPr id="64" name="Vertical Scroll 63"/>
          <p:cNvSpPr/>
          <p:nvPr/>
        </p:nvSpPr>
        <p:spPr>
          <a:xfrm>
            <a:off x="9336035" y="1"/>
            <a:ext cx="1308404" cy="1746641"/>
          </a:xfrm>
          <a:prstGeom prst="verticalScrol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Strategic capacity Planning</a:t>
            </a:r>
            <a:endParaRPr lang="en-IN" sz="1000" dirty="0">
              <a:solidFill>
                <a:srgbClr val="FF0000"/>
              </a:solidFill>
            </a:endParaRP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Deals with determining long term capabilities of production system ( size &amp; scope )</a:t>
            </a:r>
            <a:endParaRPr lang="en-IN" sz="1000" dirty="0">
              <a:solidFill>
                <a:prstClr val="black"/>
              </a:solidFill>
            </a:endParaRPr>
          </a:p>
        </p:txBody>
      </p:sp>
      <p:sp>
        <p:nvSpPr>
          <p:cNvPr id="65" name="Vertical Scroll 64"/>
          <p:cNvSpPr/>
          <p:nvPr/>
        </p:nvSpPr>
        <p:spPr>
          <a:xfrm>
            <a:off x="9336036" y="1810299"/>
            <a:ext cx="1230801" cy="1897137"/>
          </a:xfrm>
          <a:prstGeom prst="verticalScrol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FF0000"/>
                </a:solidFill>
              </a:rPr>
              <a:t>Supply Network Planning</a:t>
            </a:r>
            <a:endParaRPr lang="en-IN" sz="800" dirty="0">
              <a:solidFill>
                <a:srgbClr val="FF0000"/>
              </a:solidFill>
            </a:endParaRPr>
          </a:p>
          <a:p>
            <a:pPr algn="ctr"/>
            <a:endParaRPr lang="en-US" sz="800" dirty="0">
              <a:solidFill>
                <a:prstClr val="black"/>
              </a:solidFill>
            </a:endParaRPr>
          </a:p>
          <a:p>
            <a:pPr algn="ctr"/>
            <a:r>
              <a:rPr lang="en-US" sz="800" dirty="0">
                <a:solidFill>
                  <a:prstClr val="black"/>
                </a:solidFill>
              </a:rPr>
              <a:t>Deals with (1)how product will be distributed to the customer,(2) warehouse location (3)Type of transportation  </a:t>
            </a:r>
            <a:endParaRPr lang="en-IN" sz="800" dirty="0">
              <a:solidFill>
                <a:prstClr val="black"/>
              </a:solidFill>
            </a:endParaRPr>
          </a:p>
        </p:txBody>
      </p:sp>
      <p:sp>
        <p:nvSpPr>
          <p:cNvPr id="72" name="Vertical Scroll 71"/>
          <p:cNvSpPr/>
          <p:nvPr/>
        </p:nvSpPr>
        <p:spPr>
          <a:xfrm>
            <a:off x="8090052" y="1810299"/>
            <a:ext cx="1230801" cy="1897137"/>
          </a:xfrm>
          <a:prstGeom prst="verticalScrol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FF0000"/>
                </a:solidFill>
              </a:rPr>
              <a:t>Forecasting and Demand Management</a:t>
            </a:r>
            <a:endParaRPr lang="en-US" sz="800" dirty="0">
              <a:solidFill>
                <a:prstClr val="black"/>
              </a:solidFill>
            </a:endParaRPr>
          </a:p>
          <a:p>
            <a:pPr algn="ctr"/>
            <a:r>
              <a:rPr lang="en-US" sz="800" dirty="0">
                <a:solidFill>
                  <a:prstClr val="black"/>
                </a:solidFill>
              </a:rPr>
              <a:t>Determination of expected Demand is the focus </a:t>
            </a:r>
            <a:r>
              <a:rPr lang="en-US" sz="800" dirty="0" err="1">
                <a:solidFill>
                  <a:prstClr val="black"/>
                </a:solidFill>
              </a:rPr>
              <a:t>here.from</a:t>
            </a:r>
            <a:r>
              <a:rPr lang="en-US" sz="800" dirty="0">
                <a:solidFill>
                  <a:prstClr val="black"/>
                </a:solidFill>
              </a:rPr>
              <a:t> these data detailed SNOP is worked out </a:t>
            </a:r>
            <a:endParaRPr lang="en-IN" sz="800" dirty="0">
              <a:solidFill>
                <a:prstClr val="black"/>
              </a:solidFill>
            </a:endParaRPr>
          </a:p>
        </p:txBody>
      </p:sp>
      <p:sp>
        <p:nvSpPr>
          <p:cNvPr id="73" name="Vertical Scroll 72"/>
          <p:cNvSpPr/>
          <p:nvPr/>
        </p:nvSpPr>
        <p:spPr>
          <a:xfrm>
            <a:off x="8105235" y="3904757"/>
            <a:ext cx="1230801" cy="1897137"/>
          </a:xfrm>
          <a:prstGeom prst="verticalScrol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FF0000"/>
                </a:solidFill>
              </a:rPr>
              <a:t>Sales Plan:</a:t>
            </a:r>
            <a:r>
              <a:rPr lang="en-US" sz="1050" dirty="0">
                <a:solidFill>
                  <a:prstClr val="black"/>
                </a:solidFill>
              </a:rPr>
              <a:t> These are the Plans to sell.</a:t>
            </a:r>
            <a:endParaRPr lang="en-IN" sz="800" dirty="0">
              <a:solidFill>
                <a:prstClr val="black"/>
              </a:solidFill>
            </a:endParaRPr>
          </a:p>
        </p:txBody>
      </p:sp>
      <p:sp>
        <p:nvSpPr>
          <p:cNvPr id="74" name="Vertical Scroll 73"/>
          <p:cNvSpPr/>
          <p:nvPr/>
        </p:nvSpPr>
        <p:spPr>
          <a:xfrm>
            <a:off x="9320853" y="3904757"/>
            <a:ext cx="1230801" cy="1897137"/>
          </a:xfrm>
          <a:prstGeom prst="verticalScrol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FF0000"/>
                </a:solidFill>
              </a:rPr>
              <a:t>Operations Planning </a:t>
            </a:r>
            <a:r>
              <a:rPr lang="en-US" sz="1050" dirty="0">
                <a:solidFill>
                  <a:prstClr val="black"/>
                </a:solidFill>
              </a:rPr>
              <a:t>:</a:t>
            </a:r>
          </a:p>
          <a:p>
            <a:pPr algn="ctr"/>
            <a:r>
              <a:rPr lang="en-US" sz="1050" dirty="0">
                <a:solidFill>
                  <a:prstClr val="black"/>
                </a:solidFill>
              </a:rPr>
              <a:t>These are inputs into Manufacturing, Logistics and Services.</a:t>
            </a:r>
            <a:endParaRPr lang="en-IN" sz="1050" dirty="0">
              <a:solidFill>
                <a:prstClr val="black"/>
              </a:solidFill>
            </a:endParaRPr>
          </a:p>
        </p:txBody>
      </p:sp>
      <p:cxnSp>
        <p:nvCxnSpPr>
          <p:cNvPr id="84" name="Straight Connector 83"/>
          <p:cNvCxnSpPr/>
          <p:nvPr/>
        </p:nvCxnSpPr>
        <p:spPr>
          <a:xfrm>
            <a:off x="4250184" y="5943600"/>
            <a:ext cx="5471746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4250184" y="5943600"/>
            <a:ext cx="0" cy="3810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flipH="1">
            <a:off x="7183885" y="5943600"/>
            <a:ext cx="23449" cy="45133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9628146" y="5943600"/>
            <a:ext cx="0" cy="3810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7183885" y="4577347"/>
            <a:ext cx="46899" cy="1366252"/>
          </a:xfrm>
          <a:prstGeom prst="straightConnector1">
            <a:avLst/>
          </a:prstGeom>
          <a:ln w="571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/>
          <p:cNvSpPr/>
          <p:nvPr/>
        </p:nvSpPr>
        <p:spPr>
          <a:xfrm>
            <a:off x="3551233" y="6324600"/>
            <a:ext cx="1752600" cy="50409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prstClr val="black"/>
                </a:solidFill>
              </a:rPr>
              <a:t>Manuafacturing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6263150" y="6308307"/>
            <a:ext cx="1752600" cy="50409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Logistics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8553215" y="6318194"/>
            <a:ext cx="1752600" cy="50409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Services</a:t>
            </a:r>
            <a:endParaRPr lang="en-IN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68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11" grpId="0" animBg="1"/>
      <p:bldGraphic spid="14" grpId="0">
        <p:bldAsOne/>
      </p:bldGraphic>
      <p:bldP spid="52" grpId="0"/>
      <p:bldP spid="56" grpId="0"/>
      <p:bldP spid="63" grpId="0" animBg="1"/>
      <p:bldP spid="64" grpId="0" animBg="1"/>
      <p:bldP spid="65" grpId="0" animBg="1"/>
      <p:bldP spid="72" grpId="0" animBg="1"/>
      <p:bldP spid="73" grpId="0" animBg="1"/>
      <p:bldP spid="74" grpId="0" animBg="1"/>
      <p:bldP spid="93" grpId="0" animBg="1"/>
      <p:bldP spid="94" grpId="0" animBg="1"/>
      <p:bldP spid="9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81305" y="99309"/>
            <a:ext cx="1752600" cy="22900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black"/>
                </a:solidFill>
              </a:rPr>
              <a:t>Process Planning</a:t>
            </a:r>
            <a:endParaRPr lang="en-IN" sz="1400" dirty="0">
              <a:solidFill>
                <a:prstClr val="black"/>
              </a:solidFill>
            </a:endParaRPr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>
            <a:off x="6757605" y="342569"/>
            <a:ext cx="0" cy="28517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881305" y="644537"/>
            <a:ext cx="1752600" cy="3048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Strategic capacity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19105" y="708909"/>
            <a:ext cx="1752600" cy="22900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Supply Network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10" name="Straight Arrow Connector 9"/>
          <p:cNvCxnSpPr>
            <a:stCxn id="8" idx="3"/>
          </p:cNvCxnSpPr>
          <p:nvPr/>
        </p:nvCxnSpPr>
        <p:spPr>
          <a:xfrm>
            <a:off x="5271705" y="823409"/>
            <a:ext cx="60960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580645" y="1446242"/>
            <a:ext cx="1752600" cy="31299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Forecasting and Demand Management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12" name="Straight Arrow Connector 11"/>
          <p:cNvCxnSpPr>
            <a:endCxn id="11" idx="0"/>
          </p:cNvCxnSpPr>
          <p:nvPr/>
        </p:nvCxnSpPr>
        <p:spPr>
          <a:xfrm>
            <a:off x="4442291" y="951141"/>
            <a:ext cx="14654" cy="4951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Diagram 13"/>
          <p:cNvGraphicFramePr/>
          <p:nvPr/>
        </p:nvGraphicFramePr>
        <p:xfrm>
          <a:off x="5791201" y="1184326"/>
          <a:ext cx="1966543" cy="1004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5" name="Straight Arrow Connector 14"/>
          <p:cNvCxnSpPr/>
          <p:nvPr/>
        </p:nvCxnSpPr>
        <p:spPr>
          <a:xfrm>
            <a:off x="6757606" y="960765"/>
            <a:ext cx="7327" cy="3048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014903" y="2987384"/>
            <a:ext cx="0" cy="45373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6796432" y="2972690"/>
            <a:ext cx="23450" cy="44468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9268999" y="2980978"/>
            <a:ext cx="0" cy="3810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3097268" y="3466891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Master scheduling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103130" y="3976840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Material Requirement Planning ( MRP )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949444" y="3405151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Vehicle capacity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097268" y="4486789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Order Scheduling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972893" y="3920963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Vehicle Loading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950658" y="4510549"/>
            <a:ext cx="1752600" cy="3048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Vehicle Dispatching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943277" y="5093058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Warehouse Receipt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490063" y="3372447"/>
            <a:ext cx="1752600" cy="37153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Weekly workforce Scheduling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501777" y="4455677"/>
            <a:ext cx="1752600" cy="38664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Daily workforce scheduling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37" name="Straight Arrow Connector 36"/>
          <p:cNvCxnSpPr>
            <a:stCxn id="27" idx="2"/>
            <a:endCxn id="28" idx="0"/>
          </p:cNvCxnSpPr>
          <p:nvPr/>
        </p:nvCxnSpPr>
        <p:spPr>
          <a:xfrm>
            <a:off x="3973568" y="3743981"/>
            <a:ext cx="5862" cy="232858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2"/>
          </p:cNvCxnSpPr>
          <p:nvPr/>
        </p:nvCxnSpPr>
        <p:spPr>
          <a:xfrm>
            <a:off x="3979430" y="4253930"/>
            <a:ext cx="0" cy="265284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860910" y="3685974"/>
            <a:ext cx="0" cy="237117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1" idx="2"/>
            <a:endCxn id="32" idx="0"/>
          </p:cNvCxnSpPr>
          <p:nvPr/>
        </p:nvCxnSpPr>
        <p:spPr>
          <a:xfrm flipH="1">
            <a:off x="6826959" y="4198053"/>
            <a:ext cx="22235" cy="312496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9301394" y="3743982"/>
            <a:ext cx="11714" cy="726805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32" idx="2"/>
            <a:endCxn id="33" idx="0"/>
          </p:cNvCxnSpPr>
          <p:nvPr/>
        </p:nvCxnSpPr>
        <p:spPr>
          <a:xfrm flipH="1">
            <a:off x="6819578" y="4815349"/>
            <a:ext cx="7381" cy="277708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780898" y="99308"/>
            <a:ext cx="24113" cy="1272292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446888" y="197630"/>
            <a:ext cx="18437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Long Term </a:t>
            </a:r>
          </a:p>
          <a:p>
            <a:r>
              <a:rPr lang="en-US" sz="1050" dirty="0">
                <a:solidFill>
                  <a:prstClr val="black"/>
                </a:solidFill>
              </a:rPr>
              <a:t>Done for 2 things : </a:t>
            </a:r>
          </a:p>
          <a:p>
            <a:pPr marL="228600" indent="-228600">
              <a:buFontTx/>
              <a:buAutoNum type="alphaLcParenBoth"/>
            </a:pPr>
            <a:r>
              <a:rPr lang="en-US" sz="1050" dirty="0">
                <a:solidFill>
                  <a:prstClr val="black"/>
                </a:solidFill>
              </a:rPr>
              <a:t>Manufacturing Process</a:t>
            </a:r>
          </a:p>
          <a:p>
            <a:pPr marL="228600" indent="-228600">
              <a:buFontTx/>
              <a:buAutoNum type="alphaLcParenBoth"/>
            </a:pPr>
            <a:r>
              <a:rPr lang="en-US" sz="1050" dirty="0">
                <a:solidFill>
                  <a:prstClr val="black"/>
                </a:solidFill>
              </a:rPr>
              <a:t>Design of Logistic process </a:t>
            </a:r>
          </a:p>
          <a:p>
            <a:r>
              <a:rPr lang="en-US" sz="1050" dirty="0">
                <a:solidFill>
                  <a:prstClr val="black"/>
                </a:solidFill>
              </a:rPr>
              <a:t>that deliver the product. </a:t>
            </a:r>
            <a:endParaRPr lang="en-IN" sz="1400" dirty="0">
              <a:solidFill>
                <a:prstClr val="black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2809234" y="1406770"/>
            <a:ext cx="10054" cy="2912397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506227" y="2180296"/>
            <a:ext cx="1045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Medium </a:t>
            </a:r>
          </a:p>
          <a:p>
            <a:r>
              <a:rPr lang="en-US" b="1" dirty="0">
                <a:solidFill>
                  <a:prstClr val="black"/>
                </a:solidFill>
              </a:rPr>
              <a:t> Term</a:t>
            </a:r>
            <a:endParaRPr lang="en-IN" b="1" dirty="0">
              <a:solidFill>
                <a:prstClr val="black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13153" y="4564944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Short </a:t>
            </a:r>
          </a:p>
          <a:p>
            <a:r>
              <a:rPr lang="en-US" b="1" dirty="0">
                <a:solidFill>
                  <a:prstClr val="black"/>
                </a:solidFill>
              </a:rPr>
              <a:t> Term</a:t>
            </a:r>
            <a:endParaRPr lang="en-IN" b="1" dirty="0">
              <a:solidFill>
                <a:prstClr val="black"/>
              </a:solidFill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2806638" y="4386573"/>
            <a:ext cx="11757" cy="1174393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4014904" y="2473904"/>
            <a:ext cx="5281485" cy="29557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4020447" y="2522772"/>
            <a:ext cx="0" cy="22944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9291382" y="2521875"/>
            <a:ext cx="10012" cy="22944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138603" y="2752220"/>
            <a:ext cx="1752600" cy="2351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Manufacturing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850520" y="2735927"/>
            <a:ext cx="1752600" cy="2351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Logistics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140585" y="2745814"/>
            <a:ext cx="1752600" cy="2351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Services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6819882" y="2511989"/>
            <a:ext cx="0" cy="22944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7277089" y="2169103"/>
            <a:ext cx="7327" cy="3048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Vertical Scroll 59"/>
          <p:cNvSpPr/>
          <p:nvPr/>
        </p:nvSpPr>
        <p:spPr>
          <a:xfrm>
            <a:off x="9301394" y="5245458"/>
            <a:ext cx="1219200" cy="1612543"/>
          </a:xfrm>
          <a:prstGeom prst="verticalScroll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Services </a:t>
            </a:r>
            <a:r>
              <a:rPr lang="en-US" sz="1200" dirty="0">
                <a:solidFill>
                  <a:prstClr val="black"/>
                </a:solidFill>
              </a:rPr>
              <a:t>:Manpower </a:t>
            </a:r>
            <a:r>
              <a:rPr lang="en-US" sz="1200" dirty="0" err="1">
                <a:solidFill>
                  <a:prstClr val="black"/>
                </a:solidFill>
              </a:rPr>
              <a:t>laning</a:t>
            </a:r>
            <a:r>
              <a:rPr lang="en-US" sz="1200" dirty="0">
                <a:solidFill>
                  <a:prstClr val="black"/>
                </a:solidFill>
              </a:rPr>
              <a:t> has to be done to meet the Production plan</a:t>
            </a:r>
            <a:endParaRPr lang="en-IN" sz="1200" dirty="0">
              <a:solidFill>
                <a:prstClr val="black"/>
              </a:solidFill>
            </a:endParaRPr>
          </a:p>
        </p:txBody>
      </p:sp>
      <p:sp>
        <p:nvSpPr>
          <p:cNvPr id="66" name="Vertical Scroll 65"/>
          <p:cNvSpPr/>
          <p:nvPr/>
        </p:nvSpPr>
        <p:spPr>
          <a:xfrm>
            <a:off x="4576202" y="5211275"/>
            <a:ext cx="1219200" cy="1612543"/>
          </a:xfrm>
          <a:prstGeom prst="verticalScroll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FF0000"/>
                </a:solidFill>
              </a:rPr>
              <a:t>Logistics :</a:t>
            </a:r>
          </a:p>
          <a:p>
            <a:r>
              <a:rPr lang="en-US" sz="1050" dirty="0">
                <a:solidFill>
                  <a:prstClr val="black"/>
                </a:solidFill>
              </a:rPr>
              <a:t>Proper Transportation Management has to be done for movement of FG.</a:t>
            </a:r>
            <a:endParaRPr lang="en-IN" sz="1050" dirty="0">
              <a:solidFill>
                <a:prstClr val="black"/>
              </a:solidFill>
            </a:endParaRPr>
          </a:p>
        </p:txBody>
      </p:sp>
      <p:sp>
        <p:nvSpPr>
          <p:cNvPr id="67" name="Vertical Scroll 66"/>
          <p:cNvSpPr/>
          <p:nvPr/>
        </p:nvSpPr>
        <p:spPr>
          <a:xfrm>
            <a:off x="3038353" y="5019902"/>
            <a:ext cx="1612505" cy="1713556"/>
          </a:xfrm>
          <a:prstGeom prst="verticalScroll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dirty="0">
                <a:solidFill>
                  <a:srgbClr val="FF0000"/>
                </a:solidFill>
              </a:rPr>
              <a:t>Manufacturing (Master Scheduling &amp; MRP) : </a:t>
            </a:r>
            <a:r>
              <a:rPr lang="en-US" sz="1050" dirty="0">
                <a:solidFill>
                  <a:prstClr val="black"/>
                </a:solidFill>
              </a:rPr>
              <a:t>These are detailed scheduling that indicate when material is </a:t>
            </a:r>
            <a:r>
              <a:rPr lang="en-US" sz="1050" dirty="0" err="1">
                <a:solidFill>
                  <a:prstClr val="black"/>
                </a:solidFill>
              </a:rPr>
              <a:t>neded</a:t>
            </a:r>
            <a:r>
              <a:rPr lang="en-US" sz="1050" dirty="0">
                <a:solidFill>
                  <a:prstClr val="black"/>
                </a:solidFill>
              </a:rPr>
              <a:t> as per production plan.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989855" y="-1662"/>
            <a:ext cx="7497980" cy="1056436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989855" y="1100062"/>
            <a:ext cx="7473430" cy="3284327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993905" y="4451166"/>
            <a:ext cx="7497980" cy="1056436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05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57" grpId="0"/>
      <p:bldP spid="48" grpId="0" animBg="1"/>
      <p:bldP spid="49" grpId="0" animBg="1"/>
      <p:bldP spid="51" grpId="0" animBg="1"/>
      <p:bldP spid="60" grpId="0" animBg="1"/>
      <p:bldP spid="66" grpId="0" animBg="1"/>
      <p:bldP spid="67" grpId="0" animBg="1"/>
      <p:bldP spid="62" grpId="0" animBg="1"/>
      <p:bldP spid="68" grpId="0" animBg="1"/>
      <p:bldP spid="7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3276600"/>
            <a:ext cx="8447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To </a:t>
            </a:r>
            <a:r>
              <a:rPr lang="en-US" sz="2000" dirty="0" err="1">
                <a:solidFill>
                  <a:prstClr val="black"/>
                </a:solidFill>
              </a:rPr>
              <a:t>summarise</a:t>
            </a:r>
            <a:r>
              <a:rPr lang="en-US" sz="2000" dirty="0">
                <a:solidFill>
                  <a:prstClr val="black"/>
                </a:solidFill>
              </a:rPr>
              <a:t> this is how the Short, Medium &amp; Long Term Strategy will look like.</a:t>
            </a:r>
            <a:endParaRPr lang="en-IN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70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990489" y="457200"/>
            <a:ext cx="1752600" cy="3048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Process Planning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>
            <a:off x="6866789" y="762000"/>
            <a:ext cx="0" cy="3048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990489" y="1066800"/>
            <a:ext cx="1752600" cy="3048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Strategic capacity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28289" y="1066800"/>
            <a:ext cx="1752600" cy="3048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Supply Network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10" name="Straight Arrow Connector 9"/>
          <p:cNvCxnSpPr>
            <a:stCxn id="8" idx="3"/>
            <a:endCxn id="7" idx="1"/>
          </p:cNvCxnSpPr>
          <p:nvPr/>
        </p:nvCxnSpPr>
        <p:spPr>
          <a:xfrm>
            <a:off x="5380889" y="1219200"/>
            <a:ext cx="60960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628289" y="1828800"/>
            <a:ext cx="1752600" cy="3048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Forecasting and Demand Management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12" name="Straight Arrow Connector 11"/>
          <p:cNvCxnSpPr>
            <a:endCxn id="11" idx="0"/>
          </p:cNvCxnSpPr>
          <p:nvPr/>
        </p:nvCxnSpPr>
        <p:spPr>
          <a:xfrm>
            <a:off x="4489935" y="1371600"/>
            <a:ext cx="14654" cy="4572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Diagram 13"/>
          <p:cNvGraphicFramePr/>
          <p:nvPr/>
        </p:nvGraphicFramePr>
        <p:xfrm>
          <a:off x="5902747" y="1664115"/>
          <a:ext cx="24384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5" name="Straight Arrow Connector 14"/>
          <p:cNvCxnSpPr/>
          <p:nvPr/>
        </p:nvCxnSpPr>
        <p:spPr>
          <a:xfrm>
            <a:off x="6866790" y="1371600"/>
            <a:ext cx="7327" cy="3048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924294" y="4625495"/>
            <a:ext cx="5471746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27" idx="0"/>
          </p:cNvCxnSpPr>
          <p:nvPr/>
        </p:nvCxnSpPr>
        <p:spPr>
          <a:xfrm>
            <a:off x="3924294" y="4622302"/>
            <a:ext cx="0" cy="45373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29" idx="0"/>
          </p:cNvCxnSpPr>
          <p:nvPr/>
        </p:nvCxnSpPr>
        <p:spPr>
          <a:xfrm flipH="1">
            <a:off x="6857994" y="4625495"/>
            <a:ext cx="23450" cy="44468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9429515" y="4618839"/>
            <a:ext cx="0" cy="3810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3047994" y="5076039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Master scheduling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053856" y="5585988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Material Requirement Planning ( MRP )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981694" y="5070176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Vehicle capacity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047994" y="6095937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Order Scheduling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005143" y="5585988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Vehicle Loading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997816" y="5969954"/>
            <a:ext cx="1752600" cy="3048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Vehicle </a:t>
            </a:r>
            <a:r>
              <a:rPr lang="en-US" sz="1100" dirty="0" err="1">
                <a:solidFill>
                  <a:prstClr val="black"/>
                </a:solidFill>
              </a:rPr>
              <a:t>Despatching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05143" y="6553135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Warehouse Receipt planning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458200" y="4999840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Weekly workforce Scheduling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458200" y="5539090"/>
            <a:ext cx="1752600" cy="27709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Daily workforce scheduling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37" name="Straight Arrow Connector 36"/>
          <p:cNvCxnSpPr>
            <a:stCxn id="27" idx="2"/>
            <a:endCxn id="28" idx="0"/>
          </p:cNvCxnSpPr>
          <p:nvPr/>
        </p:nvCxnSpPr>
        <p:spPr>
          <a:xfrm>
            <a:off x="3924294" y="5353129"/>
            <a:ext cx="5862" cy="232858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2"/>
          </p:cNvCxnSpPr>
          <p:nvPr/>
        </p:nvCxnSpPr>
        <p:spPr>
          <a:xfrm>
            <a:off x="3930156" y="5863078"/>
            <a:ext cx="0" cy="265284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893160" y="5350999"/>
            <a:ext cx="0" cy="237117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1" idx="2"/>
          </p:cNvCxnSpPr>
          <p:nvPr/>
        </p:nvCxnSpPr>
        <p:spPr>
          <a:xfrm>
            <a:off x="6881444" y="5872879"/>
            <a:ext cx="11717" cy="195991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9346214" y="5323160"/>
            <a:ext cx="0" cy="237117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33" idx="0"/>
          </p:cNvCxnSpPr>
          <p:nvPr/>
        </p:nvCxnSpPr>
        <p:spPr>
          <a:xfrm flipH="1">
            <a:off x="6881443" y="6383938"/>
            <a:ext cx="11718" cy="169196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781030" y="304800"/>
            <a:ext cx="23981" cy="1066800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506226" y="350088"/>
            <a:ext cx="18437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Long Term </a:t>
            </a:r>
          </a:p>
          <a:p>
            <a:r>
              <a:rPr lang="en-US" sz="1050" dirty="0">
                <a:solidFill>
                  <a:prstClr val="black"/>
                </a:solidFill>
              </a:rPr>
              <a:t>Done for 2 things : </a:t>
            </a:r>
          </a:p>
          <a:p>
            <a:pPr marL="228600" indent="-228600">
              <a:buFontTx/>
              <a:buAutoNum type="alphaLcParenBoth"/>
            </a:pPr>
            <a:r>
              <a:rPr lang="en-US" sz="1050" dirty="0">
                <a:solidFill>
                  <a:prstClr val="black"/>
                </a:solidFill>
              </a:rPr>
              <a:t>Manufacturing Process</a:t>
            </a:r>
          </a:p>
          <a:p>
            <a:pPr marL="228600" indent="-228600">
              <a:buFontTx/>
              <a:buAutoNum type="alphaLcParenBoth"/>
            </a:pPr>
            <a:r>
              <a:rPr lang="en-US" sz="1050" dirty="0">
                <a:solidFill>
                  <a:prstClr val="black"/>
                </a:solidFill>
              </a:rPr>
              <a:t>Design of Logistic process </a:t>
            </a:r>
          </a:p>
          <a:p>
            <a:r>
              <a:rPr lang="en-US" sz="1050" dirty="0">
                <a:solidFill>
                  <a:prstClr val="black"/>
                </a:solidFill>
              </a:rPr>
              <a:t>that deliver the product. </a:t>
            </a:r>
            <a:endParaRPr lang="en-IN" sz="1400" dirty="0">
              <a:solidFill>
                <a:prstClr val="black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2819288" y="1406769"/>
            <a:ext cx="66428" cy="3162300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506227" y="2180296"/>
            <a:ext cx="1045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Medium </a:t>
            </a:r>
          </a:p>
          <a:p>
            <a:r>
              <a:rPr lang="en-US" b="1" dirty="0">
                <a:solidFill>
                  <a:prstClr val="black"/>
                </a:solidFill>
              </a:rPr>
              <a:t> Term</a:t>
            </a:r>
            <a:endParaRPr lang="en-IN" b="1" dirty="0">
              <a:solidFill>
                <a:prstClr val="black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567586" y="5382247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Short </a:t>
            </a:r>
          </a:p>
          <a:p>
            <a:r>
              <a:rPr lang="en-US" b="1" dirty="0">
                <a:solidFill>
                  <a:prstClr val="black"/>
                </a:solidFill>
              </a:rPr>
              <a:t> Term</a:t>
            </a:r>
            <a:endParaRPr lang="en-IN" b="1" dirty="0">
              <a:solidFill>
                <a:prstClr val="black"/>
              </a:solidFill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2848262" y="4591051"/>
            <a:ext cx="25693" cy="2048595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758466" y="4068835"/>
            <a:ext cx="5471746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3852250" y="4068836"/>
            <a:ext cx="0" cy="22944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9220200" y="4068836"/>
            <a:ext cx="10012" cy="22944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153299" y="4276013"/>
            <a:ext cx="1752600" cy="2351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prstClr val="black"/>
                </a:solidFill>
              </a:rPr>
              <a:t>Manuafacturing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865216" y="4259720"/>
            <a:ext cx="1752600" cy="2351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Logistics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155281" y="4269607"/>
            <a:ext cx="1752600" cy="2351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Services</a:t>
            </a:r>
            <a:endParaRPr lang="en-IN" sz="1100" dirty="0">
              <a:solidFill>
                <a:prstClr val="black"/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6857994" y="4144996"/>
            <a:ext cx="0" cy="22944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7607541" y="3793297"/>
            <a:ext cx="7327" cy="3048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28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181600" y="2362200"/>
            <a:ext cx="1371600" cy="137160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black"/>
                </a:solidFill>
              </a:rPr>
              <a:t>Planning for Production</a:t>
            </a:r>
            <a:endParaRPr lang="en-IN" sz="12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81200" y="457200"/>
            <a:ext cx="1524000" cy="76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Competitors </a:t>
            </a:r>
            <a:r>
              <a:rPr lang="en-US" dirty="0" err="1">
                <a:solidFill>
                  <a:prstClr val="black"/>
                </a:solidFill>
              </a:rPr>
              <a:t>Behaviour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839200" y="457200"/>
            <a:ext cx="1524000" cy="76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Market Demand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10200" y="457200"/>
            <a:ext cx="1524000" cy="76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Raw Material availability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81200" y="5638800"/>
            <a:ext cx="1524000" cy="76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black"/>
                </a:solidFill>
              </a:rPr>
              <a:t>Current Physical capacity</a:t>
            </a:r>
            <a:endParaRPr lang="en-IN" sz="14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822928" y="2698798"/>
            <a:ext cx="1524000" cy="76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Economic Condition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17594" y="2643069"/>
            <a:ext cx="1524000" cy="76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black"/>
                </a:solidFill>
              </a:rPr>
              <a:t>External capacity ( Subcontracting )</a:t>
            </a:r>
            <a:endParaRPr lang="en-IN" sz="14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23880" y="5638800"/>
            <a:ext cx="1524000" cy="76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Inventory levels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20737" y="5638800"/>
            <a:ext cx="1524000" cy="76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Current Workforce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39200" y="5638800"/>
            <a:ext cx="1524000" cy="76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black"/>
                </a:solidFill>
              </a:rPr>
              <a:t>Activities required for production</a:t>
            </a:r>
            <a:endParaRPr lang="en-IN" sz="1600" dirty="0">
              <a:solidFill>
                <a:prstClr val="black"/>
              </a:solidFill>
            </a:endParaRPr>
          </a:p>
        </p:txBody>
      </p:sp>
      <p:cxnSp>
        <p:nvCxnSpPr>
          <p:cNvPr id="15" name="Straight Arrow Connector 14"/>
          <p:cNvCxnSpPr>
            <a:endCxn id="4" idx="1"/>
          </p:cNvCxnSpPr>
          <p:nvPr/>
        </p:nvCxnSpPr>
        <p:spPr>
          <a:xfrm>
            <a:off x="3505200" y="1219200"/>
            <a:ext cx="1877266" cy="13438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4" idx="5"/>
          </p:cNvCxnSpPr>
          <p:nvPr/>
        </p:nvCxnSpPr>
        <p:spPr>
          <a:xfrm flipH="1" flipV="1">
            <a:off x="6352335" y="3532934"/>
            <a:ext cx="2486865" cy="21058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9" idx="1"/>
          </p:cNvCxnSpPr>
          <p:nvPr/>
        </p:nvCxnSpPr>
        <p:spPr>
          <a:xfrm flipH="1">
            <a:off x="6553202" y="3079798"/>
            <a:ext cx="2269727" cy="83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944738" y="1219200"/>
            <a:ext cx="47329" cy="1143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553200" y="1270818"/>
            <a:ext cx="2269728" cy="15970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4" idx="2"/>
          </p:cNvCxnSpPr>
          <p:nvPr/>
        </p:nvCxnSpPr>
        <p:spPr>
          <a:xfrm>
            <a:off x="3541594" y="3048000"/>
            <a:ext cx="164000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491642" y="3651298"/>
            <a:ext cx="1993272" cy="19327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6179374" y="3651298"/>
            <a:ext cx="845373" cy="19875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4" idx="4"/>
          </p:cNvCxnSpPr>
          <p:nvPr/>
        </p:nvCxnSpPr>
        <p:spPr>
          <a:xfrm flipV="1">
            <a:off x="5796888" y="3733800"/>
            <a:ext cx="70513" cy="1905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772593" y="12398"/>
            <a:ext cx="3871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Inputs needed for Production Planning</a:t>
            </a:r>
            <a:endParaRPr lang="en-IN" b="1" dirty="0">
              <a:solidFill>
                <a:prstClr val="black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735924" y="298056"/>
            <a:ext cx="8779676" cy="4121544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735924" y="4776669"/>
            <a:ext cx="8779676" cy="1950363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24000" y="-22615"/>
            <a:ext cx="167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External to Firm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24497" y="4413468"/>
            <a:ext cx="1642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Internal to Firm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35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2971801"/>
            <a:ext cx="84652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prstClr val="black"/>
                </a:solidFill>
              </a:rPr>
              <a:t>4 Production Planning Strategies</a:t>
            </a:r>
            <a:endParaRPr lang="en-IN" sz="4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98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30907" y="152400"/>
            <a:ext cx="8839200" cy="16002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prstClr val="black"/>
                </a:solidFill>
              </a:rPr>
              <a:t>Chase Strategy</a:t>
            </a:r>
            <a:r>
              <a:rPr lang="en-US" b="1" dirty="0">
                <a:solidFill>
                  <a:prstClr val="black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Possible Example : Quiet similar to Market CP Model.</a:t>
            </a:r>
            <a:endParaRPr lang="en-US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Involves hiring and laying off employees.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There are motivational issues as employees fear being laid off , thus have a tendency to reduce output when order is getting completed.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30907" y="1828800"/>
            <a:ext cx="8839200" cy="22098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prstClr val="black"/>
                </a:solidFill>
              </a:rPr>
              <a:t>Level Strategy :</a:t>
            </a:r>
            <a:endParaRPr lang="en-US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Possible Example : HEC ( Heavy Engineering Corporation ), HMT Watch Co </a:t>
            </a:r>
            <a:r>
              <a:rPr lang="en-US" b="1" dirty="0" err="1">
                <a:solidFill>
                  <a:srgbClr val="FF0000"/>
                </a:solidFill>
                <a:sym typeface="Wingdings" panose="05000000000000000000" pitchFamily="2" charset="2"/>
              </a:rPr>
              <a:t>etc</a:t>
            </a:r>
            <a:endParaRPr lang="en-US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rgbClr val="FF0000"/>
                </a:solidFill>
                <a:sym typeface="Wingdings" panose="05000000000000000000" pitchFamily="2" charset="2"/>
              </a:rPr>
              <a:t>Key Principle </a:t>
            </a:r>
            <a:r>
              <a:rPr lang="en-US" u="sng" dirty="0">
                <a:solidFill>
                  <a:prstClr val="black"/>
                </a:solidFill>
                <a:sym typeface="Wingdings" panose="05000000000000000000" pitchFamily="2" charset="2"/>
              </a:rPr>
              <a:t>:</a:t>
            </a:r>
            <a:r>
              <a:rPr lang="en-US" b="1" dirty="0">
                <a:solidFill>
                  <a:prstClr val="black"/>
                </a:solidFill>
                <a:sym typeface="Wingdings" panose="05000000000000000000" pitchFamily="2" charset="2"/>
              </a:rPr>
              <a:t>Stable workforce who work at Constant Output Rate.</a:t>
            </a:r>
            <a:endParaRPr lang="en-US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sym typeface="Wingdings" panose="05000000000000000000" pitchFamily="2" charset="2"/>
              </a:rPr>
              <a:t>Number of workmen employed by company are fixed.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sym typeface="Wingdings" panose="05000000000000000000" pitchFamily="2" charset="2"/>
              </a:rPr>
              <a:t>Workers are emotionally more stable.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sym typeface="Wingdings" panose="05000000000000000000" pitchFamily="2" charset="2"/>
              </a:rPr>
              <a:t>This lead to fluctuation in </a:t>
            </a:r>
            <a:r>
              <a:rPr lang="en-US" dirty="0" smtClean="0">
                <a:solidFill>
                  <a:prstClr val="black"/>
                </a:solidFill>
                <a:sym typeface="Wingdings" panose="05000000000000000000" pitchFamily="2" charset="2"/>
              </a:rPr>
              <a:t>Inventory</a:t>
            </a:r>
            <a:r>
              <a:rPr lang="en-US" dirty="0">
                <a:solidFill>
                  <a:prstClr val="black"/>
                </a:solidFill>
                <a:sym typeface="Wingdings" panose="05000000000000000000" pitchFamily="2" charset="2"/>
              </a:rPr>
              <a:t>, Order backlogs and Sales loss.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Inventories can become obsolete.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There can be decrease in customer service levels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49104" y="4122762"/>
            <a:ext cx="8839200" cy="182083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endParaRPr lang="en-US" b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endParaRPr lang="en-US" b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r>
              <a:rPr lang="en-US" b="1" dirty="0">
                <a:solidFill>
                  <a:prstClr val="black"/>
                </a:solidFill>
                <a:sym typeface="Wingdings" panose="05000000000000000000" pitchFamily="2" charset="2"/>
              </a:rPr>
              <a:t>Stable Workforce – Variable work Hours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Possible Example : TATA Steel, BIL company owned factory </a:t>
            </a:r>
            <a:r>
              <a:rPr lang="en-US" b="1" dirty="0" err="1">
                <a:solidFill>
                  <a:srgbClr val="FF0000"/>
                </a:solidFill>
                <a:sym typeface="Wingdings" panose="05000000000000000000" pitchFamily="2" charset="2"/>
              </a:rPr>
              <a:t>etc</a:t>
            </a:r>
            <a:endParaRPr lang="en-US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rgbClr val="FF0000"/>
                </a:solidFill>
                <a:sym typeface="Wingdings" panose="05000000000000000000" pitchFamily="2" charset="2"/>
              </a:rPr>
              <a:t>Key Principle </a:t>
            </a:r>
            <a:r>
              <a:rPr lang="en-US" b="1" u="sng" dirty="0">
                <a:solidFill>
                  <a:prstClr val="black"/>
                </a:solidFill>
                <a:sym typeface="Wingdings" panose="05000000000000000000" pitchFamily="2" charset="2"/>
              </a:rPr>
              <a:t>:</a:t>
            </a:r>
            <a:r>
              <a:rPr lang="en-US" b="1" dirty="0">
                <a:solidFill>
                  <a:prstClr val="black"/>
                </a:solidFill>
                <a:sym typeface="Wingdings" panose="05000000000000000000" pitchFamily="2" charset="2"/>
              </a:rPr>
              <a:t>Stable workforce who vary the output by </a:t>
            </a:r>
            <a:r>
              <a:rPr lang="en-US" b="1" dirty="0" err="1">
                <a:solidFill>
                  <a:prstClr val="black"/>
                </a:solidFill>
                <a:sym typeface="Wingdings" panose="05000000000000000000" pitchFamily="2" charset="2"/>
              </a:rPr>
              <a:t>varing</a:t>
            </a:r>
            <a:r>
              <a:rPr lang="en-US" b="1" dirty="0">
                <a:solidFill>
                  <a:prstClr val="black"/>
                </a:solidFill>
                <a:sym typeface="Wingdings" panose="05000000000000000000" pitchFamily="2" charset="2"/>
              </a:rPr>
              <a:t> the numbers of hours worked.</a:t>
            </a:r>
            <a:endParaRPr lang="en-US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sym typeface="Wingdings" panose="05000000000000000000" pitchFamily="2" charset="2"/>
              </a:rPr>
              <a:t>Number of workmen employed by company are fixed.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sym typeface="Wingdings" panose="05000000000000000000" pitchFamily="2" charset="2"/>
              </a:rPr>
              <a:t>Workers are emotionally more stable.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endParaRPr lang="en-US" b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endParaRPr lang="en-US" b="1" dirty="0">
              <a:solidFill>
                <a:prstClr val="black"/>
              </a:solidFill>
              <a:sym typeface="Wingdings" panose="05000000000000000000" pitchFamily="2" charset="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49104" y="6027761"/>
            <a:ext cx="8839200" cy="830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b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endParaRPr lang="en-US" sz="1600" b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r>
              <a:rPr lang="en-US" sz="1600" b="1" dirty="0">
                <a:solidFill>
                  <a:prstClr val="black"/>
                </a:solidFill>
                <a:sym typeface="Wingdings" panose="05000000000000000000" pitchFamily="2" charset="2"/>
              </a:rPr>
              <a:t>Sub-contracting Model: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Possible Example : Quiet similar to CP </a:t>
            </a:r>
            <a:r>
              <a:rPr lang="en-US" sz="14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Model.</a:t>
            </a:r>
            <a:r>
              <a:rPr lang="en-US" sz="1400" dirty="0" err="1">
                <a:solidFill>
                  <a:prstClr val="white"/>
                </a:solidFill>
              </a:rPr>
              <a:t>n</a:t>
            </a:r>
            <a:endParaRPr lang="en-US" sz="1400" dirty="0">
              <a:solidFill>
                <a:prstClr val="whit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</a:rPr>
              <a:t>Here unless the relationship with the supplier is strong, a manufacturer can lose some control over schedule and quality</a:t>
            </a:r>
          </a:p>
          <a:p>
            <a:endParaRPr lang="en-US" sz="1400" b="1" dirty="0">
              <a:solidFill>
                <a:srgbClr val="FF0000"/>
              </a:solidFill>
            </a:endParaRPr>
          </a:p>
          <a:p>
            <a:endParaRPr lang="en-US" sz="1400" b="1" dirty="0">
              <a:solidFill>
                <a:prstClr val="black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8365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1" y="2743201"/>
            <a:ext cx="758412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>
                <a:solidFill>
                  <a:prstClr val="black"/>
                </a:solidFill>
              </a:rPr>
              <a:t>Manufacturing</a:t>
            </a:r>
          </a:p>
          <a:p>
            <a:endParaRPr lang="en-US" sz="9600" dirty="0">
              <a:solidFill>
                <a:prstClr val="black"/>
              </a:solidFill>
            </a:endParaRPr>
          </a:p>
          <a:p>
            <a:r>
              <a:rPr lang="en-US" sz="9600" dirty="0">
                <a:solidFill>
                  <a:prstClr val="black"/>
                </a:solidFill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63876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/>
          </p:nvPr>
        </p:nvGraphicFramePr>
        <p:xfrm>
          <a:off x="1648065" y="457200"/>
          <a:ext cx="894373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24400" y="23447"/>
            <a:ext cx="261033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b="1" dirty="0">
                <a:solidFill>
                  <a:srgbClr val="1F497D"/>
                </a:solidFill>
              </a:rPr>
              <a:t>Type of Factories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1676401" y="5181601"/>
          <a:ext cx="4457701" cy="1386327"/>
        </p:xfrm>
        <a:graphic>
          <a:graphicData uri="http://schemas.openxmlformats.org/drawingml/2006/table">
            <a:tbl>
              <a:tblPr/>
              <a:tblGrid>
                <a:gridCol w="2282098"/>
                <a:gridCol w="1201906"/>
                <a:gridCol w="973697"/>
              </a:tblGrid>
              <a:tr h="37802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Ratio ( Company : CP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) It keeps on Varying Y-O-Y based on Cost Benefit Analysis ( CBA 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5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Company Owned Factory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CP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66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FY 18-19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  <a:r>
                        <a:rPr lang="en-US" sz="1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Y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19-20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FY</a:t>
                      </a:r>
                      <a:r>
                        <a:rPr lang="en-US" sz="1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20-21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9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FY</a:t>
                      </a:r>
                      <a:r>
                        <a:rPr lang="en-US" sz="1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21-22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953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E999C1-E5FD-4C23-96B6-76FAEEC3E3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47E999C1-E5FD-4C23-96B6-76FAEEC3E3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47E999C1-E5FD-4C23-96B6-76FAEEC3E3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47E999C1-E5FD-4C23-96B6-76FAEEC3E3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873656B-8D76-462B-B127-73A7E61FA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dgm id="{C873656B-8D76-462B-B127-73A7E61FA0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C873656B-8D76-462B-B127-73A7E61FA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C873656B-8D76-462B-B127-73A7E61FA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060FC3E-5599-4CDF-80BD-3B9EF91C1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graphicEl>
                                              <a:dgm id="{5060FC3E-5599-4CDF-80BD-3B9EF91C1C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graphicEl>
                                              <a:dgm id="{5060FC3E-5599-4CDF-80BD-3B9EF91C1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graphicEl>
                                              <a:dgm id="{5060FC3E-5599-4CDF-80BD-3B9EF91C1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DAE8DD-019C-4AE1-AAF7-B72BED43DF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graphicEl>
                                              <a:dgm id="{8DDAE8DD-019C-4AE1-AAF7-B72BED43DF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graphicEl>
                                              <a:dgm id="{8DDAE8DD-019C-4AE1-AAF7-B72BED43DF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graphicEl>
                                              <a:dgm id="{8DDAE8DD-019C-4AE1-AAF7-B72BED43DF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753220-B09D-410E-B034-814943CBEB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graphicEl>
                                              <a:dgm id="{46753220-B09D-410E-B034-814943CBEB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graphicEl>
                                              <a:dgm id="{46753220-B09D-410E-B034-814943CBEB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graphicEl>
                                              <a:dgm id="{46753220-B09D-410E-B034-814943CBEB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84252C-A1B7-470D-8F9C-C661D9EB7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graphicEl>
                                              <a:dgm id="{5784252C-A1B7-470D-8F9C-C661D9EB7E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graphicEl>
                                              <a:dgm id="{5784252C-A1B7-470D-8F9C-C661D9EB7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graphicEl>
                                              <a:dgm id="{5784252C-A1B7-470D-8F9C-C661D9EB7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5699189-8E49-4996-8E43-987D1F71BE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graphicEl>
                                              <a:dgm id="{15699189-8E49-4996-8E43-987D1F71BE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graphicEl>
                                              <a:dgm id="{15699189-8E49-4996-8E43-987D1F71BE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graphicEl>
                                              <a:dgm id="{15699189-8E49-4996-8E43-987D1F71BE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958CC47-56EC-4615-A52A-D61DA8E228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graphicEl>
                                              <a:dgm id="{A958CC47-56EC-4615-A52A-D61DA8E228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graphicEl>
                                              <a:dgm id="{A958CC47-56EC-4615-A52A-D61DA8E228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graphicEl>
                                              <a:dgm id="{A958CC47-56EC-4615-A52A-D61DA8E228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 smtClean="0">
                <a:solidFill>
                  <a:srgbClr val="0A658C"/>
                </a:solidFill>
              </a:rPr>
              <a:pPr/>
              <a:t>24</a:t>
            </a:fld>
            <a:endParaRPr lang="en-US" dirty="0">
              <a:solidFill>
                <a:srgbClr val="0A658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  <a:endParaRPr lang="en-US">
              <a:solidFill>
                <a:srgbClr val="0A658C">
                  <a:tint val="75000"/>
                </a:srgb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95463" y="2895600"/>
            <a:ext cx="8843963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400" dirty="0">
                <a:solidFill>
                  <a:srgbClr val="000000"/>
                </a:solidFill>
              </a:rPr>
              <a:t>Time Line Depicting When Major OSCM Concepts Became Popular</a:t>
            </a:r>
          </a:p>
        </p:txBody>
      </p:sp>
    </p:spTree>
    <p:extLst>
      <p:ext uri="{BB962C8B-B14F-4D97-AF65-F5344CB8AC3E}">
        <p14:creationId xmlns:p14="http://schemas.microsoft.com/office/powerpoint/2010/main" val="105468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Time Line Depicting When Major OSCM Concepts Became Popular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658119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A658C"/>
                </a:solidFill>
              </a:rPr>
              <a:t>Exhibit 1.5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748" y="1684281"/>
            <a:ext cx="7707570" cy="456411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A658C"/>
                </a:solidFill>
              </a:rPr>
              <a:t>1-</a:t>
            </a:r>
            <a:fld id="{4CFDC3D2-9A78-4CD3-9FCD-F3E3223BD586}" type="slidenum">
              <a:rPr lang="en-US" smtClean="0">
                <a:solidFill>
                  <a:srgbClr val="0A658C"/>
                </a:solidFill>
              </a:rPr>
              <a:pPr/>
              <a:t>25</a:t>
            </a:fld>
            <a:endParaRPr lang="en-US" dirty="0">
              <a:solidFill>
                <a:srgbClr val="0A6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A658C">
                    <a:tint val="75000"/>
                  </a:srgbClr>
                </a:solidFill>
              </a:rPr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0747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8400" y="2895600"/>
            <a:ext cx="744556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>
                <a:solidFill>
                  <a:prstClr val="black"/>
                </a:solidFill>
              </a:rPr>
              <a:t>8 Business Processes</a:t>
            </a:r>
            <a:endParaRPr lang="en-IN" sz="6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49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3487" y="1"/>
            <a:ext cx="11818513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</a:rPr>
              <a:t>8 Business Processes of Supply Chain </a:t>
            </a:r>
          </a:p>
          <a:p>
            <a:endParaRPr lang="en-US" sz="3200" dirty="0">
              <a:solidFill>
                <a:prstClr val="black"/>
              </a:solidFill>
            </a:endParaRPr>
          </a:p>
          <a:p>
            <a:r>
              <a:rPr lang="en-US" sz="3600" b="1" dirty="0">
                <a:solidFill>
                  <a:srgbClr val="FF0000"/>
                </a:solidFill>
              </a:rPr>
              <a:t>1)CRM: </a:t>
            </a:r>
            <a:r>
              <a:rPr lang="en-US" sz="3600" dirty="0">
                <a:solidFill>
                  <a:prstClr val="black"/>
                </a:solidFill>
              </a:rPr>
              <a:t>Customer Relationship Management </a:t>
            </a:r>
          </a:p>
          <a:p>
            <a:r>
              <a:rPr lang="en-US" sz="3600" b="1" dirty="0">
                <a:solidFill>
                  <a:srgbClr val="FF0000"/>
                </a:solidFill>
              </a:rPr>
              <a:t>2)SRM : </a:t>
            </a:r>
            <a:r>
              <a:rPr lang="en-US" sz="3600" dirty="0">
                <a:solidFill>
                  <a:prstClr val="black"/>
                </a:solidFill>
              </a:rPr>
              <a:t>Supplier Relationship Management </a:t>
            </a:r>
          </a:p>
          <a:p>
            <a:r>
              <a:rPr lang="en-US" sz="3600" dirty="0">
                <a:solidFill>
                  <a:srgbClr val="FF0000"/>
                </a:solidFill>
              </a:rPr>
              <a:t>3)</a:t>
            </a:r>
            <a:r>
              <a:rPr lang="en-US" sz="3600" b="1" dirty="0">
                <a:solidFill>
                  <a:srgbClr val="FF0000"/>
                </a:solidFill>
              </a:rPr>
              <a:t> NPD :</a:t>
            </a:r>
            <a:r>
              <a:rPr lang="en-US" sz="3200" dirty="0">
                <a:solidFill>
                  <a:prstClr val="black"/>
                </a:solidFill>
              </a:rPr>
              <a:t>Product Development and </a:t>
            </a:r>
            <a:r>
              <a:rPr lang="en-US" sz="3200" dirty="0" err="1">
                <a:solidFill>
                  <a:prstClr val="black"/>
                </a:solidFill>
              </a:rPr>
              <a:t>Commecialisation</a:t>
            </a:r>
            <a:endParaRPr lang="en-US" sz="3600" dirty="0">
              <a:solidFill>
                <a:prstClr val="black"/>
              </a:solidFill>
            </a:endParaRPr>
          </a:p>
          <a:p>
            <a:r>
              <a:rPr lang="en-US" sz="3600" dirty="0">
                <a:solidFill>
                  <a:srgbClr val="FF0000"/>
                </a:solidFill>
              </a:rPr>
              <a:t>4)</a:t>
            </a:r>
            <a:r>
              <a:rPr lang="en-US" sz="3600" b="1" dirty="0">
                <a:solidFill>
                  <a:srgbClr val="FF0000"/>
                </a:solidFill>
              </a:rPr>
              <a:t>Reverse Logistics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>
                <a:solidFill>
                  <a:prstClr val="black"/>
                </a:solidFill>
              </a:rPr>
              <a:t>: Return Management </a:t>
            </a:r>
          </a:p>
          <a:p>
            <a:r>
              <a:rPr lang="en-US" sz="3600" dirty="0">
                <a:solidFill>
                  <a:srgbClr val="FF0000"/>
                </a:solidFill>
              </a:rPr>
              <a:t>5) </a:t>
            </a:r>
            <a:r>
              <a:rPr lang="en-US" sz="3600" b="1" dirty="0">
                <a:solidFill>
                  <a:srgbClr val="FF0000"/>
                </a:solidFill>
              </a:rPr>
              <a:t>Replenishment</a:t>
            </a:r>
            <a:r>
              <a:rPr lang="en-US" sz="3600" dirty="0">
                <a:solidFill>
                  <a:prstClr val="black"/>
                </a:solidFill>
              </a:rPr>
              <a:t> (Order Fulfillment ).</a:t>
            </a:r>
          </a:p>
          <a:p>
            <a:r>
              <a:rPr lang="en-US" sz="3600" dirty="0">
                <a:solidFill>
                  <a:srgbClr val="FF0000"/>
                </a:solidFill>
              </a:rPr>
              <a:t>6) </a:t>
            </a:r>
            <a:r>
              <a:rPr lang="en-US" sz="3600" b="1" dirty="0">
                <a:solidFill>
                  <a:srgbClr val="FF0000"/>
                </a:solidFill>
              </a:rPr>
              <a:t>Manufacturing </a:t>
            </a:r>
            <a:r>
              <a:rPr lang="en-US" sz="2800" dirty="0">
                <a:solidFill>
                  <a:prstClr val="black"/>
                </a:solidFill>
              </a:rPr>
              <a:t>(Manufacturing Flow Management)</a:t>
            </a:r>
            <a:endParaRPr lang="en-US" sz="3600" dirty="0">
              <a:solidFill>
                <a:prstClr val="black"/>
              </a:solidFill>
            </a:endParaRPr>
          </a:p>
          <a:p>
            <a:r>
              <a:rPr lang="en-US" sz="3600" dirty="0">
                <a:solidFill>
                  <a:srgbClr val="FF0000"/>
                </a:solidFill>
              </a:rPr>
              <a:t>7) </a:t>
            </a:r>
            <a:r>
              <a:rPr lang="en-US" sz="3600" b="1" dirty="0">
                <a:solidFill>
                  <a:srgbClr val="FF0000"/>
                </a:solidFill>
              </a:rPr>
              <a:t>Demand </a:t>
            </a:r>
            <a:r>
              <a:rPr lang="en-US" sz="3600" dirty="0">
                <a:solidFill>
                  <a:prstClr val="black"/>
                </a:solidFill>
              </a:rPr>
              <a:t>Management</a:t>
            </a:r>
          </a:p>
          <a:p>
            <a:r>
              <a:rPr lang="en-US" sz="3600" dirty="0">
                <a:solidFill>
                  <a:prstClr val="black"/>
                </a:solidFill>
              </a:rPr>
              <a:t>8)Customer Service Management</a:t>
            </a:r>
          </a:p>
          <a:p>
            <a:endParaRPr lang="en-US" sz="3600" dirty="0">
              <a:solidFill>
                <a:prstClr val="black"/>
              </a:solidFill>
            </a:endParaRPr>
          </a:p>
          <a:p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88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1" y="3048001"/>
            <a:ext cx="86489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</a:rPr>
              <a:t>8 Business Processes runs across all Departments </a:t>
            </a:r>
            <a:endParaRPr lang="en-IN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38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1363" y="1742360"/>
            <a:ext cx="8944792" cy="511564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20253" y="246293"/>
            <a:ext cx="930774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Each of the 8 Business Process runs through the length of the supply Chain and cuts across </a:t>
            </a:r>
          </a:p>
          <a:p>
            <a:r>
              <a:rPr lang="en-US" b="1" dirty="0">
                <a:solidFill>
                  <a:prstClr val="black"/>
                </a:solidFill>
              </a:rPr>
              <a:t>Different Departments.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b="1" dirty="0">
                <a:solidFill>
                  <a:srgbClr val="ED7D31">
                    <a:lumMod val="75000"/>
                  </a:srgbClr>
                </a:solidFill>
              </a:rPr>
              <a:t>Although activities in these processes will be in specific Department, but the entire Process will </a:t>
            </a:r>
          </a:p>
          <a:p>
            <a:r>
              <a:rPr lang="en-US" b="1" dirty="0">
                <a:solidFill>
                  <a:srgbClr val="ED7D31">
                    <a:lumMod val="75000"/>
                  </a:srgbClr>
                </a:solidFill>
              </a:rPr>
              <a:t>not be contained within one Department.</a:t>
            </a:r>
            <a:endParaRPr lang="en-IN" b="1" dirty="0">
              <a:solidFill>
                <a:srgbClr val="ED7D31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12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1" y="3048001"/>
            <a:ext cx="83877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8 Business Processes and detailing of it in different Departments</a:t>
            </a:r>
            <a:endParaRPr lang="en-IN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05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1454" y="1153620"/>
            <a:ext cx="7993792" cy="5791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49431" y="-14099"/>
            <a:ext cx="9265165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                   Each</a:t>
            </a:r>
            <a:r>
              <a:rPr lang="en-US" b="1" dirty="0">
                <a:solidFill>
                  <a:srgbClr val="002060"/>
                </a:solidFill>
              </a:rPr>
              <a:t> Function within the organization is mapped to 8 Business Processes.</a:t>
            </a:r>
          </a:p>
          <a:p>
            <a:endParaRPr lang="en-US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ED7D31">
                    <a:lumMod val="75000"/>
                  </a:srgbClr>
                </a:solidFill>
              </a:rPr>
              <a:t>  Although activities in these processes will be in specific Department, </a:t>
            </a:r>
            <a:r>
              <a:rPr lang="en-US" sz="2000" b="1" u="sng" dirty="0">
                <a:solidFill>
                  <a:srgbClr val="ED7D31">
                    <a:lumMod val="75000"/>
                  </a:srgbClr>
                </a:solidFill>
              </a:rPr>
              <a:t>but the entire Process </a:t>
            </a:r>
          </a:p>
          <a:p>
            <a:r>
              <a:rPr lang="en-US" sz="2000" b="1" u="sng" dirty="0">
                <a:solidFill>
                  <a:srgbClr val="ED7D31">
                    <a:lumMod val="75000"/>
                  </a:srgbClr>
                </a:solidFill>
              </a:rPr>
              <a:t> will not be contained within one Department.</a:t>
            </a:r>
            <a:endParaRPr lang="en-IN" sz="2000" b="1" u="sng" dirty="0">
              <a:solidFill>
                <a:srgbClr val="00206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662655" y="3282224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79654" y="3291520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56220" y="3288470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71210" y="2820650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05600" y="2764750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722329" y="4313469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73296" y="5260300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86200" y="2316532"/>
            <a:ext cx="762000" cy="3367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686800" y="2317230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722329" y="2764750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00600" y="4726900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669317" y="4281715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689117" y="3766280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856900" y="3766280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686671" y="4790920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651017" y="4278600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701012" y="5728120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722329" y="4790920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686671" y="5728120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757983" y="5246012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765254" y="2326755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705600" y="2310865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822654" y="2350069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791101" y="2247676"/>
            <a:ext cx="84189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prstClr val="black"/>
                </a:solidFill>
              </a:rPr>
              <a:t>Eg</a:t>
            </a:r>
            <a:r>
              <a:rPr lang="en-US" sz="1100" dirty="0">
                <a:solidFill>
                  <a:prstClr val="black"/>
                </a:solidFill>
              </a:rPr>
              <a:t> </a:t>
            </a:r>
            <a:r>
              <a:rPr lang="en-US" sz="1100" dirty="0" err="1">
                <a:solidFill>
                  <a:prstClr val="black"/>
                </a:solidFill>
              </a:rPr>
              <a:t>Mundra</a:t>
            </a:r>
            <a:r>
              <a:rPr lang="en-US" sz="1100" dirty="0">
                <a:solidFill>
                  <a:prstClr val="black"/>
                </a:solidFill>
              </a:rPr>
              <a:t> </a:t>
            </a:r>
          </a:p>
          <a:p>
            <a:r>
              <a:rPr lang="en-US" sz="1100" dirty="0">
                <a:solidFill>
                  <a:prstClr val="black"/>
                </a:solidFill>
              </a:rPr>
              <a:t>Operations</a:t>
            </a:r>
            <a:endParaRPr lang="en-IN" sz="1100" dirty="0">
              <a:solidFill>
                <a:prstClr val="black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683436" y="5829713"/>
            <a:ext cx="98456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prstClr val="black"/>
                </a:solidFill>
              </a:rPr>
              <a:t>Eg</a:t>
            </a:r>
            <a:r>
              <a:rPr lang="en-US" sz="1100" dirty="0">
                <a:solidFill>
                  <a:prstClr val="black"/>
                </a:solidFill>
              </a:rPr>
              <a:t> Bread </a:t>
            </a:r>
            <a:r>
              <a:rPr lang="en-US" sz="1100" dirty="0" err="1">
                <a:solidFill>
                  <a:prstClr val="black"/>
                </a:solidFill>
              </a:rPr>
              <a:t>Mkt</a:t>
            </a:r>
            <a:r>
              <a:rPr lang="en-US" sz="1100" dirty="0">
                <a:solidFill>
                  <a:prstClr val="black"/>
                </a:solidFill>
              </a:rPr>
              <a:t> </a:t>
            </a:r>
          </a:p>
          <a:p>
            <a:r>
              <a:rPr lang="en-US" sz="1100" dirty="0">
                <a:solidFill>
                  <a:prstClr val="black"/>
                </a:solidFill>
              </a:rPr>
              <a:t>return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669877" y="5238987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822123" y="5229548"/>
            <a:ext cx="762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9" name="Explosion 2 8"/>
          <p:cNvSpPr/>
          <p:nvPr/>
        </p:nvSpPr>
        <p:spPr>
          <a:xfrm>
            <a:off x="9539587" y="4953001"/>
            <a:ext cx="1295400" cy="924327"/>
          </a:xfrm>
          <a:prstGeom prst="irregularSeal2">
            <a:avLst/>
          </a:prstGeom>
          <a:solidFill>
            <a:srgbClr val="FF99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b="1" dirty="0" err="1">
                <a:solidFill>
                  <a:srgbClr val="FF0000"/>
                </a:solidFill>
              </a:rPr>
              <a:t>Eg</a:t>
            </a:r>
            <a:r>
              <a:rPr lang="en-US" sz="800" b="1" dirty="0">
                <a:solidFill>
                  <a:srgbClr val="FF0000"/>
                </a:solidFill>
              </a:rPr>
              <a:t> Stage gate </a:t>
            </a:r>
          </a:p>
          <a:p>
            <a:r>
              <a:rPr lang="en-US" sz="800" b="1" dirty="0">
                <a:solidFill>
                  <a:srgbClr val="FF0000"/>
                </a:solidFill>
              </a:rPr>
              <a:t>meeting for NPD</a:t>
            </a:r>
          </a:p>
        </p:txBody>
      </p:sp>
    </p:spTree>
    <p:extLst>
      <p:ext uri="{BB962C8B-B14F-4D97-AF65-F5344CB8AC3E}">
        <p14:creationId xmlns:p14="http://schemas.microsoft.com/office/powerpoint/2010/main" val="61929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914400"/>
            <a:ext cx="9144000" cy="4245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Supply Chain Network Structure</a:t>
            </a:r>
          </a:p>
          <a:p>
            <a:pPr algn="ctr"/>
            <a:endParaRPr lang="en-US" sz="44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&amp; </a:t>
            </a:r>
          </a:p>
          <a:p>
            <a:pPr algn="ctr"/>
            <a:r>
              <a:rPr lang="en-U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Supplier Tiring</a:t>
            </a:r>
          </a:p>
          <a:p>
            <a:pPr algn="ctr"/>
            <a:r>
              <a:rPr lang="en-U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&amp;</a:t>
            </a:r>
          </a:p>
          <a:p>
            <a:pPr algn="ctr"/>
            <a:r>
              <a:rPr lang="en-U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Customer Tiring</a:t>
            </a:r>
            <a:endParaRPr lang="en-IN" sz="44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462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38489" y="2665214"/>
            <a:ext cx="794284" cy="944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8" name="Straight Arrow Connector 7"/>
          <p:cNvCxnSpPr>
            <a:endCxn id="6" idx="1"/>
          </p:cNvCxnSpPr>
          <p:nvPr/>
        </p:nvCxnSpPr>
        <p:spPr>
          <a:xfrm>
            <a:off x="4087725" y="2593623"/>
            <a:ext cx="550765" cy="5438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110228" y="3236723"/>
            <a:ext cx="538723" cy="160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100695" y="3331974"/>
            <a:ext cx="550765" cy="383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356573" y="2873405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89241" y="609600"/>
            <a:ext cx="777101" cy="52577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Company</a:t>
            </a:r>
            <a:endParaRPr lang="en-IN" sz="1100" dirty="0">
              <a:solidFill>
                <a:prstClr val="white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787590" y="2781588"/>
            <a:ext cx="590808" cy="4932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2811676" y="3291927"/>
            <a:ext cx="558679" cy="5045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7770296" y="3075219"/>
            <a:ext cx="720789" cy="7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7725723" y="2503921"/>
            <a:ext cx="763218" cy="5949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7698059" y="3137431"/>
            <a:ext cx="710825" cy="487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9180963" y="3109654"/>
            <a:ext cx="463243" cy="4771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9200464" y="3068523"/>
            <a:ext cx="612419" cy="133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2279431" y="3761313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66" name="Straight Arrow Connector 65"/>
          <p:cNvCxnSpPr>
            <a:stCxn id="6" idx="3"/>
          </p:cNvCxnSpPr>
          <p:nvPr/>
        </p:nvCxnSpPr>
        <p:spPr>
          <a:xfrm flipV="1">
            <a:off x="5432774" y="3120327"/>
            <a:ext cx="372715" cy="171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13" idx="3"/>
          </p:cNvCxnSpPr>
          <p:nvPr/>
        </p:nvCxnSpPr>
        <p:spPr>
          <a:xfrm flipV="1">
            <a:off x="2796889" y="3252753"/>
            <a:ext cx="500078" cy="10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8460925" y="3625307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9644205" y="2785905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9662882" y="3555908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648323" y="2068254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93" name="Straight Arrow Connector 92"/>
          <p:cNvCxnSpPr/>
          <p:nvPr/>
        </p:nvCxnSpPr>
        <p:spPr>
          <a:xfrm flipV="1">
            <a:off x="6463579" y="3137431"/>
            <a:ext cx="546504" cy="8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 flipV="1">
            <a:off x="9214025" y="2563211"/>
            <a:ext cx="430180" cy="4300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Rectangle 112"/>
          <p:cNvSpPr/>
          <p:nvPr/>
        </p:nvSpPr>
        <p:spPr>
          <a:xfrm>
            <a:off x="2267535" y="3008415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3385179" y="3719819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3355351" y="2010776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2271653" y="2290764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8445620" y="2734294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8437878" y="1933369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975655" y="80961"/>
            <a:ext cx="4975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Conventional model of Supplier &amp; Customer tiring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502642" y="2236200"/>
            <a:ext cx="1260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Tier 1 Supplier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175562" y="1559792"/>
            <a:ext cx="1111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Tier 2 Supplier</a:t>
            </a:r>
            <a:endParaRPr lang="en-IN" sz="1200" b="1" dirty="0">
              <a:solidFill>
                <a:prstClr val="black"/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2003178" y="1977451"/>
            <a:ext cx="1260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Tier 3 Supplier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3378398" y="4540194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37" name="Straight Arrow Connector 136"/>
          <p:cNvCxnSpPr/>
          <p:nvPr/>
        </p:nvCxnSpPr>
        <p:spPr>
          <a:xfrm flipV="1">
            <a:off x="4110227" y="3346303"/>
            <a:ext cx="517220" cy="1193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Rectangle 138"/>
          <p:cNvSpPr/>
          <p:nvPr/>
        </p:nvSpPr>
        <p:spPr>
          <a:xfrm>
            <a:off x="2315617" y="4493216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40" name="Straight Arrow Connector 139"/>
          <p:cNvCxnSpPr/>
          <p:nvPr/>
        </p:nvCxnSpPr>
        <p:spPr>
          <a:xfrm flipV="1">
            <a:off x="2848599" y="3299324"/>
            <a:ext cx="517220" cy="1193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6785266" y="2254561"/>
            <a:ext cx="11144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prstClr val="black"/>
                </a:solidFill>
              </a:rPr>
              <a:t>Tier 1 Customer</a:t>
            </a:r>
            <a:endParaRPr lang="en-IN" sz="1100" b="1" dirty="0">
              <a:solidFill>
                <a:prstClr val="black"/>
              </a:solidFill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7884701" y="1602930"/>
            <a:ext cx="11961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Tier 2 Customer</a:t>
            </a:r>
            <a:endParaRPr lang="en-IN" sz="1200" b="1" dirty="0">
              <a:solidFill>
                <a:prstClr val="black"/>
              </a:solidFill>
            </a:endParaRPr>
          </a:p>
        </p:txBody>
      </p:sp>
      <p:sp>
        <p:nvSpPr>
          <p:cNvPr id="143" name="Oval 142"/>
          <p:cNvSpPr/>
          <p:nvPr/>
        </p:nvSpPr>
        <p:spPr>
          <a:xfrm>
            <a:off x="1570105" y="551815"/>
            <a:ext cx="443742" cy="526470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1469038" y="296405"/>
            <a:ext cx="1271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Initial Supplier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70" name="Oval 169"/>
          <p:cNvSpPr/>
          <p:nvPr/>
        </p:nvSpPr>
        <p:spPr>
          <a:xfrm>
            <a:off x="10300304" y="713949"/>
            <a:ext cx="360677" cy="526470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9465840" y="272335"/>
            <a:ext cx="1222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End Customer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9056805" y="1685818"/>
            <a:ext cx="11961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Tier 3 Customer</a:t>
            </a:r>
            <a:endParaRPr lang="en-IN" sz="1200" b="1" dirty="0">
              <a:solidFill>
                <a:prstClr val="black"/>
              </a:solidFill>
            </a:endParaRPr>
          </a:p>
        </p:txBody>
      </p:sp>
      <p:cxnSp>
        <p:nvCxnSpPr>
          <p:cNvPr id="174" name="Straight Arrow Connector 173"/>
          <p:cNvCxnSpPr>
            <a:stCxn id="117" idx="3"/>
            <a:endCxn id="117" idx="3"/>
          </p:cNvCxnSpPr>
          <p:nvPr/>
        </p:nvCxnSpPr>
        <p:spPr>
          <a:xfrm>
            <a:off x="2801007" y="2536176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>
            <a:endCxn id="117" idx="1"/>
          </p:cNvCxnSpPr>
          <p:nvPr/>
        </p:nvCxnSpPr>
        <p:spPr>
          <a:xfrm flipV="1">
            <a:off x="2021657" y="2536176"/>
            <a:ext cx="249996" cy="7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/>
          <p:nvPr/>
        </p:nvCxnSpPr>
        <p:spPr>
          <a:xfrm flipV="1">
            <a:off x="2012714" y="4046732"/>
            <a:ext cx="249996" cy="7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/>
          <p:cNvCxnSpPr/>
          <p:nvPr/>
        </p:nvCxnSpPr>
        <p:spPr>
          <a:xfrm flipV="1">
            <a:off x="2031177" y="3303616"/>
            <a:ext cx="249996" cy="64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/>
          <p:cNvCxnSpPr>
            <a:endCxn id="139" idx="1"/>
          </p:cNvCxnSpPr>
          <p:nvPr/>
        </p:nvCxnSpPr>
        <p:spPr>
          <a:xfrm flipV="1">
            <a:off x="1948883" y="4738628"/>
            <a:ext cx="366735" cy="272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angle 189"/>
          <p:cNvSpPr/>
          <p:nvPr/>
        </p:nvSpPr>
        <p:spPr>
          <a:xfrm>
            <a:off x="8488049" y="4465458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91" name="Straight Arrow Connector 190"/>
          <p:cNvCxnSpPr>
            <a:stCxn id="203" idx="3"/>
          </p:cNvCxnSpPr>
          <p:nvPr/>
        </p:nvCxnSpPr>
        <p:spPr>
          <a:xfrm>
            <a:off x="7755368" y="3148154"/>
            <a:ext cx="732463" cy="13920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193"/>
          <p:cNvSpPr/>
          <p:nvPr/>
        </p:nvSpPr>
        <p:spPr>
          <a:xfrm>
            <a:off x="9685738" y="4294782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95" name="Straight Arrow Connector 194"/>
          <p:cNvCxnSpPr/>
          <p:nvPr/>
        </p:nvCxnSpPr>
        <p:spPr>
          <a:xfrm>
            <a:off x="9190329" y="3147486"/>
            <a:ext cx="491615" cy="11472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Rectangle 202"/>
          <p:cNvSpPr/>
          <p:nvPr/>
        </p:nvSpPr>
        <p:spPr>
          <a:xfrm>
            <a:off x="7060119" y="2675937"/>
            <a:ext cx="695249" cy="944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223" name="Straight Arrow Connector 222"/>
          <p:cNvCxnSpPr>
            <a:stCxn id="91" idx="3"/>
          </p:cNvCxnSpPr>
          <p:nvPr/>
        </p:nvCxnSpPr>
        <p:spPr>
          <a:xfrm>
            <a:off x="10177677" y="2313667"/>
            <a:ext cx="122626" cy="78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/>
          <p:nvPr/>
        </p:nvCxnSpPr>
        <p:spPr>
          <a:xfrm>
            <a:off x="10173559" y="3796458"/>
            <a:ext cx="122626" cy="7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/>
          <p:cNvCxnSpPr/>
          <p:nvPr/>
        </p:nvCxnSpPr>
        <p:spPr>
          <a:xfrm>
            <a:off x="10163649" y="3028675"/>
            <a:ext cx="122626" cy="7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/>
          <p:cNvCxnSpPr/>
          <p:nvPr/>
        </p:nvCxnSpPr>
        <p:spPr>
          <a:xfrm>
            <a:off x="10194762" y="4493217"/>
            <a:ext cx="122626" cy="7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46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8" grpId="0" animBg="1"/>
      <p:bldP spid="62" grpId="0" animBg="1"/>
      <p:bldP spid="87" grpId="0" animBg="1"/>
      <p:bldP spid="89" grpId="0" animBg="1"/>
      <p:bldP spid="90" grpId="0" animBg="1"/>
      <p:bldP spid="91" grpId="0" animBg="1"/>
      <p:bldP spid="113" grpId="0" animBg="1"/>
      <p:bldP spid="114" grpId="0" animBg="1"/>
      <p:bldP spid="115" grpId="0" animBg="1"/>
      <p:bldP spid="117" grpId="0" animBg="1"/>
      <p:bldP spid="119" grpId="0" animBg="1"/>
      <p:bldP spid="120" grpId="0" animBg="1"/>
      <p:bldP spid="132" grpId="0"/>
      <p:bldP spid="133" grpId="0"/>
      <p:bldP spid="134" grpId="0"/>
      <p:bldP spid="135" grpId="0" animBg="1"/>
      <p:bldP spid="139" grpId="0" animBg="1"/>
      <p:bldP spid="141" grpId="0"/>
      <p:bldP spid="142" grpId="0"/>
      <p:bldP spid="143" grpId="0" animBg="1"/>
      <p:bldP spid="169" grpId="0"/>
      <p:bldP spid="170" grpId="0" animBg="1"/>
      <p:bldP spid="171" grpId="0"/>
      <p:bldP spid="172" grpId="0"/>
      <p:bldP spid="190" grpId="0" animBg="1"/>
      <p:bldP spid="194" grpId="0" animBg="1"/>
      <p:bldP spid="20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38489" y="2665214"/>
            <a:ext cx="794284" cy="944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8" name="Straight Arrow Connector 7"/>
          <p:cNvCxnSpPr>
            <a:endCxn id="6" idx="1"/>
          </p:cNvCxnSpPr>
          <p:nvPr/>
        </p:nvCxnSpPr>
        <p:spPr>
          <a:xfrm>
            <a:off x="4087725" y="2593623"/>
            <a:ext cx="550765" cy="5438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110228" y="3236723"/>
            <a:ext cx="538723" cy="160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100695" y="3331974"/>
            <a:ext cx="550765" cy="383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356573" y="2873405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89241" y="609600"/>
            <a:ext cx="777101" cy="52577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Company</a:t>
            </a:r>
            <a:endParaRPr lang="en-IN" sz="1100" dirty="0">
              <a:solidFill>
                <a:prstClr val="white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787590" y="2781588"/>
            <a:ext cx="590808" cy="4932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2811676" y="3291927"/>
            <a:ext cx="558679" cy="5045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7770296" y="3075219"/>
            <a:ext cx="720789" cy="7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7725723" y="2503921"/>
            <a:ext cx="763218" cy="5949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7698059" y="3137431"/>
            <a:ext cx="710825" cy="487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9180963" y="3109654"/>
            <a:ext cx="463243" cy="4771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9200464" y="3068523"/>
            <a:ext cx="612419" cy="133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2279431" y="3761313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66" name="Straight Arrow Connector 65"/>
          <p:cNvCxnSpPr>
            <a:stCxn id="6" idx="3"/>
          </p:cNvCxnSpPr>
          <p:nvPr/>
        </p:nvCxnSpPr>
        <p:spPr>
          <a:xfrm flipV="1">
            <a:off x="5432774" y="3120327"/>
            <a:ext cx="372715" cy="171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13" idx="3"/>
          </p:cNvCxnSpPr>
          <p:nvPr/>
        </p:nvCxnSpPr>
        <p:spPr>
          <a:xfrm flipV="1">
            <a:off x="2796889" y="3252753"/>
            <a:ext cx="500078" cy="10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8460925" y="3625307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9644205" y="2785905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9662882" y="3555908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648323" y="2068254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93" name="Straight Arrow Connector 92"/>
          <p:cNvCxnSpPr/>
          <p:nvPr/>
        </p:nvCxnSpPr>
        <p:spPr>
          <a:xfrm flipV="1">
            <a:off x="6463579" y="3137431"/>
            <a:ext cx="546504" cy="8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 flipV="1">
            <a:off x="9214025" y="2563211"/>
            <a:ext cx="430180" cy="4300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Rectangle 112"/>
          <p:cNvSpPr/>
          <p:nvPr/>
        </p:nvSpPr>
        <p:spPr>
          <a:xfrm>
            <a:off x="2267535" y="3008415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3385179" y="3719819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3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3355351" y="2010776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2271653" y="2290764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8445620" y="2734294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8437878" y="1933369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502642" y="2236200"/>
            <a:ext cx="1260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Tier 1 Supplier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175562" y="1559792"/>
            <a:ext cx="1111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Tier 2 Supplier</a:t>
            </a:r>
            <a:endParaRPr lang="en-IN" sz="1200" b="1" dirty="0">
              <a:solidFill>
                <a:prstClr val="black"/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2003178" y="1977451"/>
            <a:ext cx="1260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Tier 3 Supplier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3378398" y="4540194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37" name="Straight Arrow Connector 136"/>
          <p:cNvCxnSpPr/>
          <p:nvPr/>
        </p:nvCxnSpPr>
        <p:spPr>
          <a:xfrm flipV="1">
            <a:off x="4110227" y="3346303"/>
            <a:ext cx="517220" cy="1193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Rectangle 138"/>
          <p:cNvSpPr/>
          <p:nvPr/>
        </p:nvSpPr>
        <p:spPr>
          <a:xfrm>
            <a:off x="2315617" y="4493216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40" name="Straight Arrow Connector 139"/>
          <p:cNvCxnSpPr/>
          <p:nvPr/>
        </p:nvCxnSpPr>
        <p:spPr>
          <a:xfrm flipV="1">
            <a:off x="2848599" y="3299324"/>
            <a:ext cx="517220" cy="1193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6785266" y="2254561"/>
            <a:ext cx="11144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prstClr val="black"/>
                </a:solidFill>
              </a:rPr>
              <a:t>Tier 1 Customer</a:t>
            </a:r>
            <a:endParaRPr lang="en-IN" sz="1100" b="1" dirty="0">
              <a:solidFill>
                <a:prstClr val="black"/>
              </a:solidFill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7971812" y="1686693"/>
            <a:ext cx="11961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Tier 2 Customer</a:t>
            </a:r>
            <a:endParaRPr lang="en-IN" sz="1200" b="1" dirty="0">
              <a:solidFill>
                <a:prstClr val="black"/>
              </a:solidFill>
            </a:endParaRPr>
          </a:p>
        </p:txBody>
      </p:sp>
      <p:sp>
        <p:nvSpPr>
          <p:cNvPr id="143" name="Oval 142"/>
          <p:cNvSpPr/>
          <p:nvPr/>
        </p:nvSpPr>
        <p:spPr>
          <a:xfrm>
            <a:off x="1570105" y="551815"/>
            <a:ext cx="443742" cy="526470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1469038" y="296405"/>
            <a:ext cx="1271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Initial Supplier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70" name="Oval 169"/>
          <p:cNvSpPr/>
          <p:nvPr/>
        </p:nvSpPr>
        <p:spPr>
          <a:xfrm>
            <a:off x="10300304" y="713949"/>
            <a:ext cx="360677" cy="526470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9465840" y="272335"/>
            <a:ext cx="1222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End Customer</a:t>
            </a:r>
            <a:endParaRPr lang="en-IN" sz="1400" b="1" dirty="0">
              <a:solidFill>
                <a:prstClr val="black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9056805" y="1685818"/>
            <a:ext cx="11961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Tier 3 Customer</a:t>
            </a:r>
            <a:endParaRPr lang="en-IN" sz="1200" b="1" dirty="0">
              <a:solidFill>
                <a:prstClr val="black"/>
              </a:solidFill>
            </a:endParaRPr>
          </a:p>
        </p:txBody>
      </p:sp>
      <p:cxnSp>
        <p:nvCxnSpPr>
          <p:cNvPr id="174" name="Straight Arrow Connector 173"/>
          <p:cNvCxnSpPr>
            <a:stCxn id="117" idx="3"/>
            <a:endCxn id="117" idx="3"/>
          </p:cNvCxnSpPr>
          <p:nvPr/>
        </p:nvCxnSpPr>
        <p:spPr>
          <a:xfrm>
            <a:off x="2801007" y="2536176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>
            <a:endCxn id="117" idx="1"/>
          </p:cNvCxnSpPr>
          <p:nvPr/>
        </p:nvCxnSpPr>
        <p:spPr>
          <a:xfrm flipV="1">
            <a:off x="2021657" y="2536176"/>
            <a:ext cx="249996" cy="7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/>
          <p:nvPr/>
        </p:nvCxnSpPr>
        <p:spPr>
          <a:xfrm flipV="1">
            <a:off x="2012714" y="4046732"/>
            <a:ext cx="249996" cy="7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/>
          <p:cNvCxnSpPr/>
          <p:nvPr/>
        </p:nvCxnSpPr>
        <p:spPr>
          <a:xfrm flipV="1">
            <a:off x="2031177" y="3303616"/>
            <a:ext cx="249996" cy="64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/>
          <p:cNvCxnSpPr>
            <a:endCxn id="139" idx="1"/>
          </p:cNvCxnSpPr>
          <p:nvPr/>
        </p:nvCxnSpPr>
        <p:spPr>
          <a:xfrm flipV="1">
            <a:off x="1948883" y="4738628"/>
            <a:ext cx="366735" cy="272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angle 189"/>
          <p:cNvSpPr/>
          <p:nvPr/>
        </p:nvSpPr>
        <p:spPr>
          <a:xfrm>
            <a:off x="8488049" y="4465458"/>
            <a:ext cx="725976" cy="62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91" name="Straight Arrow Connector 190"/>
          <p:cNvCxnSpPr>
            <a:stCxn id="203" idx="3"/>
          </p:cNvCxnSpPr>
          <p:nvPr/>
        </p:nvCxnSpPr>
        <p:spPr>
          <a:xfrm>
            <a:off x="7755368" y="3148154"/>
            <a:ext cx="732463" cy="13920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193"/>
          <p:cNvSpPr/>
          <p:nvPr/>
        </p:nvSpPr>
        <p:spPr>
          <a:xfrm>
            <a:off x="9685738" y="4294782"/>
            <a:ext cx="529354" cy="490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195" name="Straight Arrow Connector 194"/>
          <p:cNvCxnSpPr/>
          <p:nvPr/>
        </p:nvCxnSpPr>
        <p:spPr>
          <a:xfrm>
            <a:off x="9190329" y="3147486"/>
            <a:ext cx="491615" cy="11472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Rectangle 202"/>
          <p:cNvSpPr/>
          <p:nvPr/>
        </p:nvSpPr>
        <p:spPr>
          <a:xfrm>
            <a:off x="7060119" y="2675937"/>
            <a:ext cx="695249" cy="944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1</a:t>
            </a:r>
            <a:endParaRPr lang="en-IN" dirty="0">
              <a:solidFill>
                <a:prstClr val="black"/>
              </a:solidFill>
            </a:endParaRPr>
          </a:p>
        </p:txBody>
      </p:sp>
      <p:cxnSp>
        <p:nvCxnSpPr>
          <p:cNvPr id="223" name="Straight Arrow Connector 222"/>
          <p:cNvCxnSpPr>
            <a:stCxn id="91" idx="3"/>
          </p:cNvCxnSpPr>
          <p:nvPr/>
        </p:nvCxnSpPr>
        <p:spPr>
          <a:xfrm>
            <a:off x="10177677" y="2313667"/>
            <a:ext cx="122626" cy="78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/>
          <p:nvPr/>
        </p:nvCxnSpPr>
        <p:spPr>
          <a:xfrm>
            <a:off x="10173559" y="3796458"/>
            <a:ext cx="122626" cy="7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/>
          <p:cNvCxnSpPr/>
          <p:nvPr/>
        </p:nvCxnSpPr>
        <p:spPr>
          <a:xfrm>
            <a:off x="10163649" y="3028675"/>
            <a:ext cx="122626" cy="7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/>
          <p:cNvCxnSpPr/>
          <p:nvPr/>
        </p:nvCxnSpPr>
        <p:spPr>
          <a:xfrm>
            <a:off x="10194762" y="4493217"/>
            <a:ext cx="122626" cy="7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Left-Right Arrow 3"/>
          <p:cNvSpPr/>
          <p:nvPr/>
        </p:nvSpPr>
        <p:spPr>
          <a:xfrm>
            <a:off x="6551368" y="479554"/>
            <a:ext cx="1333333" cy="354138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B2C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3" name="Left-Right Arrow 62"/>
          <p:cNvSpPr/>
          <p:nvPr/>
        </p:nvSpPr>
        <p:spPr>
          <a:xfrm>
            <a:off x="7418825" y="5282863"/>
            <a:ext cx="1333333" cy="355938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C2C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4" name="Left-Right Arrow 63"/>
          <p:cNvSpPr/>
          <p:nvPr/>
        </p:nvSpPr>
        <p:spPr>
          <a:xfrm>
            <a:off x="6513713" y="815772"/>
            <a:ext cx="1895171" cy="354138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B2C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5" name="Left-Right Arrow 64"/>
          <p:cNvSpPr/>
          <p:nvPr/>
        </p:nvSpPr>
        <p:spPr>
          <a:xfrm>
            <a:off x="6544337" y="1139616"/>
            <a:ext cx="3406078" cy="354138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B2C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7510904" y="5689429"/>
            <a:ext cx="2301978" cy="355938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C2C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8" name="Left-Right Arrow 67"/>
          <p:cNvSpPr/>
          <p:nvPr/>
        </p:nvSpPr>
        <p:spPr>
          <a:xfrm>
            <a:off x="6589598" y="1420498"/>
            <a:ext cx="3727790" cy="354138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B2C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69" name="Left-Right Arrow 68"/>
          <p:cNvSpPr/>
          <p:nvPr/>
        </p:nvSpPr>
        <p:spPr>
          <a:xfrm>
            <a:off x="7476952" y="6125693"/>
            <a:ext cx="3006858" cy="355938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C2C</a:t>
            </a:r>
            <a:endParaRPr lang="en-IN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0" y="15522"/>
            <a:ext cx="9136980" cy="3114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00"/>
                </a:solidFill>
              </a:rPr>
              <a:t>Digital Economy talks about this Conventional model of Supplier &amp; Customer tiring as </a:t>
            </a:r>
            <a:r>
              <a:rPr lang="en-US" sz="1600" b="1" u="sng" dirty="0">
                <a:solidFill>
                  <a:srgbClr val="FF0000"/>
                </a:solidFill>
              </a:rPr>
              <a:t>B2C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or </a:t>
            </a:r>
            <a:r>
              <a:rPr lang="en-US" sz="1600" b="1" u="sng" dirty="0">
                <a:solidFill>
                  <a:srgbClr val="FF0000"/>
                </a:solidFill>
              </a:rPr>
              <a:t>C2C</a:t>
            </a:r>
            <a:r>
              <a:rPr lang="en-US" sz="1600" dirty="0">
                <a:solidFill>
                  <a:srgbClr val="000000"/>
                </a:solidFill>
              </a:rPr>
              <a:t> or B2B </a:t>
            </a:r>
            <a:endParaRPr lang="en-IN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95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609600"/>
            <a:ext cx="8839200" cy="537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6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485" y="1688205"/>
            <a:ext cx="8763000" cy="4114800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prstClr val="black"/>
                </a:solidFill>
              </a:rPr>
              <a:t>Cycle  View of Supply Chain</a:t>
            </a:r>
            <a:br>
              <a:rPr lang="en-US" sz="5400" b="1" dirty="0">
                <a:solidFill>
                  <a:prstClr val="black"/>
                </a:solidFill>
              </a:rPr>
            </a:b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342693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rved Up Arrow 3"/>
          <p:cNvSpPr/>
          <p:nvPr/>
        </p:nvSpPr>
        <p:spPr>
          <a:xfrm>
            <a:off x="4191000" y="1600200"/>
            <a:ext cx="3429000" cy="1143000"/>
          </a:xfrm>
          <a:prstGeom prst="curved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Customer Order Cycle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5" name="Curved Up Arrow 4"/>
          <p:cNvSpPr/>
          <p:nvPr/>
        </p:nvSpPr>
        <p:spPr>
          <a:xfrm>
            <a:off x="4191000" y="2743200"/>
            <a:ext cx="3429000" cy="1143000"/>
          </a:xfrm>
          <a:prstGeom prst="curved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Replenishment Cycle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6" name="Curved Up Arrow 5"/>
          <p:cNvSpPr/>
          <p:nvPr/>
        </p:nvSpPr>
        <p:spPr>
          <a:xfrm>
            <a:off x="4191000" y="4114800"/>
            <a:ext cx="3429000" cy="1143000"/>
          </a:xfrm>
          <a:prstGeom prst="curved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Manufacturing Cycle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7" name="Curved Up Arrow 6"/>
          <p:cNvSpPr/>
          <p:nvPr/>
        </p:nvSpPr>
        <p:spPr>
          <a:xfrm>
            <a:off x="4191000" y="5314949"/>
            <a:ext cx="3429000" cy="1143000"/>
          </a:xfrm>
          <a:prstGeom prst="curved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Procurement Cycle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4600" y="-14288"/>
            <a:ext cx="7010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u="sng" dirty="0">
                <a:solidFill>
                  <a:prstClr val="black"/>
                </a:solidFill>
              </a:rPr>
              <a:t>5 Cycle  View of Supply Chain</a:t>
            </a:r>
            <a:br>
              <a:rPr lang="en-US" sz="4000" b="1" u="sng" dirty="0">
                <a:solidFill>
                  <a:prstClr val="black"/>
                </a:solidFill>
              </a:rPr>
            </a:br>
            <a:endParaRPr lang="en-IN" sz="4000" u="sng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86688" y="6045755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Supplier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86688" y="4888467"/>
            <a:ext cx="1482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Manufacturer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86687" y="374546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Distributor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16148" y="2335499"/>
            <a:ext cx="905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Retailer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12367" y="1362877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Customer</a:t>
            </a:r>
            <a:endParaRPr lang="en-I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93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/>
      <p:bldP spid="10" grpId="0"/>
      <p:bldP spid="11" grpId="0"/>
      <p:bldP spid="12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524000" y="1143000"/>
          <a:ext cx="914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2971800" y="-14288"/>
            <a:ext cx="7086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u="sng" dirty="0">
                <a:solidFill>
                  <a:prstClr val="black"/>
                </a:solidFill>
              </a:rPr>
              <a:t>4</a:t>
            </a:r>
            <a:r>
              <a:rPr lang="en-US" sz="4000" b="1" u="sng" dirty="0" smtClean="0">
                <a:solidFill>
                  <a:prstClr val="black"/>
                </a:solidFill>
              </a:rPr>
              <a:t> </a:t>
            </a:r>
            <a:r>
              <a:rPr lang="en-US" sz="4000" b="1" u="sng" dirty="0">
                <a:solidFill>
                  <a:prstClr val="black"/>
                </a:solidFill>
              </a:rPr>
              <a:t>Cycle  View of Supply Chain</a:t>
            </a:r>
            <a:br>
              <a:rPr lang="en-US" sz="4000" b="1" u="sng" dirty="0">
                <a:solidFill>
                  <a:prstClr val="black"/>
                </a:solidFill>
              </a:rPr>
            </a:br>
            <a:endParaRPr lang="en-IN" sz="4000" u="sn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56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A5FE72-7099-4409-A428-E4BFF20E98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53A5FE72-7099-4409-A428-E4BFF20E98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53A5FE72-7099-4409-A428-E4BFF20E98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53A5FE72-7099-4409-A428-E4BFF20E98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673BEB2-6ADA-45BA-855E-A9D28CD48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D673BEB2-6ADA-45BA-855E-A9D28CD48C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D673BEB2-6ADA-45BA-855E-A9D28CD48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D673BEB2-6ADA-45BA-855E-A9D28CD48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233A8D-DA69-48CB-8D6C-991003D64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24233A8D-DA69-48CB-8D6C-991003D64C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24233A8D-DA69-48CB-8D6C-991003D64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24233A8D-DA69-48CB-8D6C-991003D64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D63350-EA9A-4541-A88C-E969002AC3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graphicEl>
                                              <a:dgm id="{66D63350-EA9A-4541-A88C-E969002AC3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66D63350-EA9A-4541-A88C-E969002AC3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graphicEl>
                                              <a:dgm id="{66D63350-EA9A-4541-A88C-E969002AC3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27E390-9920-46D7-B98F-15D9C8B1AB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graphicEl>
                                              <a:dgm id="{4C27E390-9920-46D7-B98F-15D9C8B1AB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graphicEl>
                                              <a:dgm id="{4C27E390-9920-46D7-B98F-15D9C8B1AB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graphicEl>
                                              <a:dgm id="{4C27E390-9920-46D7-B98F-15D9C8B1AB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48A652-7741-4E4D-A4A3-C633D2696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graphicEl>
                                              <a:dgm id="{D748A652-7741-4E4D-A4A3-C633D26963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graphicEl>
                                              <a:dgm id="{D748A652-7741-4E4D-A4A3-C633D2696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graphicEl>
                                              <a:dgm id="{D748A652-7741-4E4D-A4A3-C633D2696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F66B8B-E925-43B0-8F79-7BDDCCA666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graphicEl>
                                              <a:dgm id="{83F66B8B-E925-43B0-8F79-7BDDCCA666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graphicEl>
                                              <a:dgm id="{83F66B8B-E925-43B0-8F79-7BDDCCA666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graphicEl>
                                              <a:dgm id="{83F66B8B-E925-43B0-8F79-7BDDCCA666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358777-FC30-4AF1-857B-910CAC030B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graphicEl>
                                              <a:dgm id="{17358777-FC30-4AF1-857B-910CAC030B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graphicEl>
                                              <a:dgm id="{17358777-FC30-4AF1-857B-910CAC030B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graphicEl>
                                              <a:dgm id="{17358777-FC30-4AF1-857B-910CAC030B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9AD38A-6F29-4069-A3F6-E7ADB4DC83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graphicEl>
                                              <a:dgm id="{699AD38A-6F29-4069-A3F6-E7ADB4DC83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graphicEl>
                                              <a:dgm id="{699AD38A-6F29-4069-A3F6-E7ADB4DC83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graphicEl>
                                              <a:dgm id="{699AD38A-6F29-4069-A3F6-E7ADB4DC83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C5E476-8B09-44D0-A90B-915C0CDD6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graphicEl>
                                              <a:dgm id="{28C5E476-8B09-44D0-A90B-915C0CDD6E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graphicEl>
                                              <a:dgm id="{28C5E476-8B09-44D0-A90B-915C0CDD6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graphicEl>
                                              <a:dgm id="{28C5E476-8B09-44D0-A90B-915C0CDD6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836DD-5739-491C-A0E9-6EE2EABDCA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graphicEl>
                                              <a:dgm id="{4A9836DD-5739-491C-A0E9-6EE2EABDCA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graphicEl>
                                              <a:dgm id="{4A9836DD-5739-491C-A0E9-6EE2EABDCA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graphicEl>
                                              <a:dgm id="{4A9836DD-5739-491C-A0E9-6EE2EABDCA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8764" y="2837330"/>
            <a:ext cx="871103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/>
              <a:t>Lean Supply Chain</a:t>
            </a:r>
            <a:endParaRPr lang="en-IN" sz="8800" b="1" dirty="0"/>
          </a:p>
        </p:txBody>
      </p:sp>
    </p:spTree>
    <p:extLst>
      <p:ext uri="{BB962C8B-B14F-4D97-AF65-F5344CB8AC3E}">
        <p14:creationId xmlns:p14="http://schemas.microsoft.com/office/powerpoint/2010/main" val="127225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0235"/>
            <a:ext cx="12192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u="sng" dirty="0" smtClean="0">
                <a:solidFill>
                  <a:srgbClr val="FF0000"/>
                </a:solidFill>
              </a:rPr>
              <a:t>Lean Supply Chain </a:t>
            </a:r>
            <a:r>
              <a:rPr lang="en-US" sz="3200" dirty="0" smtClean="0"/>
              <a:t>refers to </a:t>
            </a:r>
            <a:r>
              <a:rPr lang="en-US" sz="3200" b="1" u="sng" dirty="0" smtClean="0">
                <a:solidFill>
                  <a:srgbClr val="002060"/>
                </a:solidFill>
              </a:rPr>
              <a:t>removing as much WASTE</a:t>
            </a:r>
            <a:r>
              <a:rPr lang="en-US" sz="3200" u="sng" dirty="0" smtClean="0">
                <a:solidFill>
                  <a:srgbClr val="002060"/>
                </a:solidFill>
              </a:rPr>
              <a:t> </a:t>
            </a:r>
            <a:r>
              <a:rPr lang="en-US" sz="3200" dirty="0" smtClean="0"/>
              <a:t>as possible in the Supply Chain.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200" b="1" u="sng" dirty="0" smtClean="0">
                <a:solidFill>
                  <a:srgbClr val="FF0000"/>
                </a:solidFill>
              </a:rPr>
              <a:t>Waste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/>
              <a:t>is defined as anything </a:t>
            </a:r>
            <a:r>
              <a:rPr lang="en-US" sz="3200" dirty="0"/>
              <a:t>that </a:t>
            </a:r>
            <a:r>
              <a:rPr lang="en-US" sz="3200" b="1" u="sng" dirty="0">
                <a:solidFill>
                  <a:srgbClr val="002060"/>
                </a:solidFill>
              </a:rPr>
              <a:t>does not add value from the customer’s </a:t>
            </a:r>
            <a:r>
              <a:rPr lang="en-US" sz="3200" b="1" u="sng" dirty="0" smtClean="0">
                <a:solidFill>
                  <a:srgbClr val="002060"/>
                </a:solidFill>
              </a:rPr>
              <a:t>perspective.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rgbClr val="FF0000"/>
                </a:solidFill>
              </a:rPr>
              <a:t>Lean production</a:t>
            </a:r>
            <a:r>
              <a:rPr lang="en-US" sz="3200" u="sng" dirty="0">
                <a:solidFill>
                  <a:srgbClr val="FF0000"/>
                </a:solidFill>
              </a:rPr>
              <a:t>: </a:t>
            </a:r>
            <a:r>
              <a:rPr lang="en-US" sz="3200" dirty="0" smtClean="0"/>
              <a:t> It involves integrated </a:t>
            </a:r>
            <a:r>
              <a:rPr lang="en-US" sz="3200" dirty="0"/>
              <a:t>activities designed to achieve </a:t>
            </a:r>
            <a:r>
              <a:rPr lang="en-US" sz="3200" b="1" u="sng" dirty="0" smtClean="0">
                <a:solidFill>
                  <a:srgbClr val="002060"/>
                </a:solidFill>
              </a:rPr>
              <a:t>High-Volume </a:t>
            </a:r>
            <a:r>
              <a:rPr lang="en-US" sz="3200" b="1" u="sng" dirty="0">
                <a:solidFill>
                  <a:srgbClr val="002060"/>
                </a:solidFill>
              </a:rPr>
              <a:t>production using </a:t>
            </a:r>
            <a:r>
              <a:rPr lang="en-US" sz="3200" b="1" u="sng" dirty="0" smtClean="0">
                <a:solidFill>
                  <a:srgbClr val="002060"/>
                </a:solidFill>
              </a:rPr>
              <a:t>Minimal Inventories.</a:t>
            </a:r>
            <a:endParaRPr lang="en-US" sz="3200" u="sng" dirty="0">
              <a:solidFill>
                <a:srgbClr val="002060"/>
              </a:solidFill>
            </a:endParaRPr>
          </a:p>
          <a:p>
            <a:pPr lvl="1"/>
            <a:endParaRPr lang="en-US" sz="3200" dirty="0" smtClean="0"/>
          </a:p>
          <a:p>
            <a:pPr lvl="1"/>
            <a:r>
              <a:rPr lang="en-US" sz="3200" dirty="0" smtClean="0"/>
              <a:t>(1)Involves </a:t>
            </a:r>
            <a:r>
              <a:rPr lang="en-US" sz="3200" dirty="0"/>
              <a:t>the timing of production resources </a:t>
            </a:r>
            <a:r>
              <a:rPr lang="en-US" sz="3200" dirty="0" smtClean="0"/>
              <a:t>i.e</a:t>
            </a:r>
            <a:r>
              <a:rPr lang="en-US" sz="3200" dirty="0"/>
              <a:t>., parts arrive at the next workstation </a:t>
            </a:r>
            <a:r>
              <a:rPr lang="en-US" sz="3200" b="1" dirty="0" smtClean="0">
                <a:solidFill>
                  <a:srgbClr val="002060"/>
                </a:solidFill>
              </a:rPr>
              <a:t>“Just In Time” ( JIT )</a:t>
            </a:r>
            <a:endParaRPr lang="en-US" sz="3200" b="1" dirty="0">
              <a:solidFill>
                <a:srgbClr val="00206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endParaRPr lang="en-US" sz="3200" dirty="0"/>
          </a:p>
          <a:p>
            <a:endParaRPr lang="en-IN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2812857" y="97758"/>
            <a:ext cx="52998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About  Lean Supply Chain :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353289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41294" y="2173941"/>
            <a:ext cx="10142724" cy="260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3895" algn="ctr">
              <a:spcBef>
                <a:spcPts val="740"/>
              </a:spcBef>
              <a:tabLst>
                <a:tab pos="6263640" algn="l"/>
              </a:tabLst>
            </a:pPr>
            <a:r>
              <a:rPr lang="en-US" sz="11500" b="1" dirty="0">
                <a:latin typeface="Arial" panose="020B0604020202020204" pitchFamily="34" charset="0"/>
                <a:ea typeface="Arial" panose="020B0604020202020204" pitchFamily="34" charset="0"/>
              </a:rPr>
              <a:t>7  Wastages</a:t>
            </a:r>
            <a:r>
              <a:rPr lang="en-US" sz="48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	</a:t>
            </a:r>
            <a:endParaRPr lang="en-IN" sz="4800" b="1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2400" dirty="0">
              <a:solidFill>
                <a:srgbClr val="231F20"/>
              </a:solidFill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  <a:p>
            <a:endParaRPr lang="en-US" sz="2400" dirty="0">
              <a:solidFill>
                <a:srgbClr val="231F20"/>
              </a:solidFill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07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024" y="533400"/>
            <a:ext cx="120709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3895" algn="ctr">
              <a:spcBef>
                <a:spcPts val="740"/>
              </a:spcBef>
              <a:tabLst>
                <a:tab pos="6263640" algn="l"/>
              </a:tabLst>
            </a:pPr>
            <a:r>
              <a:rPr lang="en-US" sz="4400" b="1" dirty="0">
                <a:latin typeface="Arial" panose="020B0604020202020204" pitchFamily="34" charset="0"/>
                <a:ea typeface="Arial" panose="020B0604020202020204" pitchFamily="34" charset="0"/>
              </a:rPr>
              <a:t>    </a:t>
            </a:r>
            <a:r>
              <a:rPr lang="en-US" sz="4800" b="1" dirty="0">
                <a:latin typeface="Arial" panose="020B0604020202020204" pitchFamily="34" charset="0"/>
                <a:ea typeface="Arial" panose="020B0604020202020204" pitchFamily="34" charset="0"/>
              </a:rPr>
              <a:t>7 Wastages</a:t>
            </a:r>
            <a:r>
              <a:rPr lang="en-US" sz="4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	</a:t>
            </a:r>
            <a:endParaRPr lang="en-IN" sz="4400" b="1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2000" dirty="0">
              <a:solidFill>
                <a:srgbClr val="231F20"/>
              </a:solidFill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  <a:p>
            <a:r>
              <a:rPr lang="en-US" sz="2800" dirty="0" err="1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Taiichi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 err="1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Ohno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, the former Chief Engineer of Toyota in Japan, was influential in the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development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of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what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is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now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widely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known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as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‘Lean</a:t>
            </a:r>
            <a:r>
              <a:rPr lang="en-US" sz="2800" spc="-60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thinking’.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</a:p>
          <a:p>
            <a:endParaRPr lang="en-US" sz="2800" spc="-60" dirty="0">
              <a:solidFill>
                <a:srgbClr val="231F20"/>
              </a:solidFill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  <a:p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He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suggested seven</a:t>
            </a:r>
            <a:r>
              <a:rPr lang="en-US" sz="2800" spc="-6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common</a:t>
            </a:r>
            <a:r>
              <a:rPr lang="en-US" sz="2800" spc="-55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‘Wastes’</a:t>
            </a:r>
            <a:r>
              <a:rPr lang="en-US" sz="2800" spc="-60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or</a:t>
            </a:r>
            <a:r>
              <a:rPr lang="en-US" sz="2800" spc="-55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spc="-55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“</a:t>
            </a:r>
            <a:r>
              <a:rPr lang="en-US" sz="2800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Non-Value-Adding</a:t>
            </a:r>
            <a:r>
              <a:rPr lang="en-US" sz="2800" spc="-60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2800" dirty="0" smtClean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Activities</a:t>
            </a:r>
            <a:r>
              <a:rPr lang="en-US" sz="4000" dirty="0">
                <a:solidFill>
                  <a:srgbClr val="231F20"/>
                </a:solidFill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.</a:t>
            </a:r>
          </a:p>
          <a:p>
            <a:endParaRPr lang="en-US" sz="3200" dirty="0">
              <a:solidFill>
                <a:srgbClr val="231F20"/>
              </a:solidFill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97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Toyota Production </a:t>
            </a:r>
            <a:r>
              <a:rPr lang="en-US" dirty="0" smtClean="0"/>
              <a:t>System </a:t>
            </a:r>
            <a:br>
              <a:rPr lang="en-US" dirty="0" smtClean="0"/>
            </a:br>
            <a:r>
              <a:rPr lang="en-US" sz="2200" dirty="0" smtClean="0"/>
              <a:t>( Benchmark of Lean Manufacturing )</a:t>
            </a:r>
            <a:endParaRPr lang="en-US" sz="2200" dirty="0"/>
          </a:p>
        </p:txBody>
      </p:sp>
      <p:sp>
        <p:nvSpPr>
          <p:cNvPr id="2560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Elimination of Waste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Waste from overproduction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Waste of waiting time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Transportation waste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Inventory waste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Processing waste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Waste of motion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Waste from product defects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Respect for People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Lifetime employment for permanent positions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Maintain level payrolls even when business conditions deteriorate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Company unions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Bonuses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View workers as assets</a:t>
            </a:r>
          </a:p>
        </p:txBody>
      </p:sp>
      <p:sp>
        <p:nvSpPr>
          <p:cNvPr id="2" name="Rectangle 1"/>
          <p:cNvSpPr/>
          <p:nvPr/>
        </p:nvSpPr>
        <p:spPr>
          <a:xfrm>
            <a:off x="3469341" y="6575612"/>
            <a:ext cx="3845859" cy="282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397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build="p"/>
      <p:bldP spid="6" grpId="0" build="p"/>
      <p:bldP spid="7" grpId="0" build="p"/>
      <p:bldP spid="8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/>
          </p:nvPr>
        </p:nvGraphicFramePr>
        <p:xfrm>
          <a:off x="1487606" y="457200"/>
          <a:ext cx="91440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4953002" y="2800350"/>
            <a:ext cx="165423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b="1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7 Wastages</a:t>
            </a:r>
            <a:endParaRPr lang="en-IN" sz="21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81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584D849-1091-4E3E-91E1-35E31BE8E8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8584D849-1091-4E3E-91E1-35E31BE8E8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graphicEl>
                                              <a:dgm id="{8584D849-1091-4E3E-91E1-35E31BE8E8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graphicEl>
                                              <a:dgm id="{8584D849-1091-4E3E-91E1-35E31BE8E8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9CF6267-107D-41B6-A926-5E53F2473C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graphicEl>
                                              <a:dgm id="{F9CF6267-107D-41B6-A926-5E53F2473C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graphicEl>
                                              <a:dgm id="{F9CF6267-107D-41B6-A926-5E53F2473C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graphicEl>
                                              <a:dgm id="{F9CF6267-107D-41B6-A926-5E53F2473C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22B6A93-29D8-47E3-970D-E16A369DDF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graphicEl>
                                              <a:dgm id="{622B6A93-29D8-47E3-970D-E16A369DDF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graphicEl>
                                              <a:dgm id="{622B6A93-29D8-47E3-970D-E16A369DDF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graphicEl>
                                              <a:dgm id="{622B6A93-29D8-47E3-970D-E16A369DDF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F25EF7A-0BD5-41C1-AA08-E07264E1C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graphicEl>
                                              <a:dgm id="{7F25EF7A-0BD5-41C1-AA08-E07264E1C1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graphicEl>
                                              <a:dgm id="{7F25EF7A-0BD5-41C1-AA08-E07264E1C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graphicEl>
                                              <a:dgm id="{7F25EF7A-0BD5-41C1-AA08-E07264E1C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C5F398-087B-4707-B0B5-3AD322CD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graphicEl>
                                              <a:dgm id="{B6C5F398-087B-4707-B0B5-3AD322CD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graphicEl>
                                              <a:dgm id="{B6C5F398-087B-4707-B0B5-3AD322CD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graphicEl>
                                              <a:dgm id="{B6C5F398-087B-4707-B0B5-3AD322CD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6E2404C-3F6A-4B22-96FF-C95758189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graphicEl>
                                              <a:dgm id="{76E2404C-3F6A-4B22-96FF-C957581894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graphicEl>
                                              <a:dgm id="{76E2404C-3F6A-4B22-96FF-C95758189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graphicEl>
                                              <a:dgm id="{76E2404C-3F6A-4B22-96FF-C95758189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192959-7BA7-4031-9C7B-03A93F1E9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graphicEl>
                                              <a:dgm id="{34192959-7BA7-4031-9C7B-03A93F1E90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graphicEl>
                                              <a:dgm id="{34192959-7BA7-4031-9C7B-03A93F1E9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graphicEl>
                                              <a:dgm id="{34192959-7BA7-4031-9C7B-03A93F1E9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1D20906-BE7B-40FF-B3A6-8F6611CD8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graphicEl>
                                              <a:dgm id="{91D20906-BE7B-40FF-B3A6-8F6611CD80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graphicEl>
                                              <a:dgm id="{91D20906-BE7B-40FF-B3A6-8F6611CD8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graphicEl>
                                              <a:dgm id="{91D20906-BE7B-40FF-B3A6-8F6611CD8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56363C4-3FD1-432E-B2BC-602AF05B48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>
                                            <p:graphicEl>
                                              <a:dgm id="{756363C4-3FD1-432E-B2BC-602AF05B48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graphicEl>
                                              <a:dgm id="{756363C4-3FD1-432E-B2BC-602AF05B48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graphicEl>
                                              <a:dgm id="{756363C4-3FD1-432E-B2BC-602AF05B48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FF0B390-9284-4785-8BEB-92CC2D4C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>
                                            <p:graphicEl>
                                              <a:dgm id="{6FF0B390-9284-4785-8BEB-92CC2D4C7B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graphicEl>
                                              <a:dgm id="{6FF0B390-9284-4785-8BEB-92CC2D4C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graphicEl>
                                              <a:dgm id="{6FF0B390-9284-4785-8BEB-92CC2D4C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DB39E29-EC15-46BA-B2A6-947E4A1138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">
                                            <p:graphicEl>
                                              <a:dgm id="{4DB39E29-EC15-46BA-B2A6-947E4A1138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graphicEl>
                                              <a:dgm id="{4DB39E29-EC15-46BA-B2A6-947E4A1138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graphicEl>
                                              <a:dgm id="{4DB39E29-EC15-46BA-B2A6-947E4A1138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ACF8CDE-BF04-47B4-9038-2586E73980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">
                                            <p:graphicEl>
                                              <a:dgm id="{DACF8CDE-BF04-47B4-9038-2586E73980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>
                                            <p:graphicEl>
                                              <a:dgm id="{DACF8CDE-BF04-47B4-9038-2586E73980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>
                                            <p:graphicEl>
                                              <a:dgm id="{DACF8CDE-BF04-47B4-9038-2586E73980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1466BDB-6315-4187-8DFD-37F765FFF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>
                                            <p:graphicEl>
                                              <a:dgm id="{C1466BDB-6315-4187-8DFD-37F765FFF0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>
                                            <p:graphicEl>
                                              <a:dgm id="{C1466BDB-6315-4187-8DFD-37F765FFF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>
                                            <p:graphicEl>
                                              <a:dgm id="{C1466BDB-6315-4187-8DFD-37F765FFF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1C2F8BE-22E9-439F-9104-826C8200E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>
                                            <p:graphicEl>
                                              <a:dgm id="{A1C2F8BE-22E9-439F-9104-826C8200ED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graphicEl>
                                              <a:dgm id="{A1C2F8BE-22E9-439F-9104-826C8200E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graphicEl>
                                              <a:dgm id="{A1C2F8BE-22E9-439F-9104-826C8200E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BB00-FF15-4A29-A976-662FE3B816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5000" y="750611"/>
            <a:ext cx="845820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600" b="1" dirty="0">
                <a:solidFill>
                  <a:prstClr val="black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(1)</a:t>
            </a:r>
          </a:p>
          <a:p>
            <a:pPr algn="ctr"/>
            <a:r>
              <a:rPr lang="en-US" sz="7200" b="1" dirty="0">
                <a:solidFill>
                  <a:prstClr val="black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Waste</a:t>
            </a:r>
            <a:r>
              <a:rPr lang="en-US" sz="7200" b="1" spc="-50" dirty="0">
                <a:solidFill>
                  <a:prstClr val="black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7200" b="1" dirty="0">
                <a:solidFill>
                  <a:prstClr val="black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of</a:t>
            </a:r>
            <a:r>
              <a:rPr lang="en-US" sz="7200" b="1" spc="-50" dirty="0">
                <a:solidFill>
                  <a:prstClr val="black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7200" b="1" u="sng" dirty="0">
                <a:solidFill>
                  <a:srgbClr val="FF0000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Waiting</a:t>
            </a:r>
            <a:r>
              <a:rPr lang="en-US" sz="7200" b="1" spc="-15" dirty="0">
                <a:solidFill>
                  <a:srgbClr val="FF0000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.</a:t>
            </a:r>
          </a:p>
          <a:p>
            <a:pPr algn="ctr"/>
            <a:r>
              <a:rPr lang="en-US" sz="7200" b="1" spc="-50" dirty="0">
                <a:solidFill>
                  <a:srgbClr val="FF0000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</a:p>
          <a:p>
            <a:pPr algn="ctr"/>
            <a:endParaRPr lang="en-IN" sz="7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29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1136" y="2743200"/>
            <a:ext cx="878926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Scenario 1 :</a:t>
            </a:r>
          </a:p>
          <a:p>
            <a:pPr algn="ctr"/>
            <a:r>
              <a:rPr lang="en-US" sz="2000" b="1" dirty="0">
                <a:solidFill>
                  <a:prstClr val="black"/>
                </a:solidFill>
              </a:rPr>
              <a:t>Space Constrain_ High Every Day Consumption_ Full Truck Load needed everyday</a:t>
            </a:r>
          </a:p>
          <a:p>
            <a:pPr algn="ctr"/>
            <a:endParaRPr lang="en-US" sz="2400" b="1" dirty="0">
              <a:solidFill>
                <a:prstClr val="black"/>
              </a:solidFill>
            </a:endParaRPr>
          </a:p>
          <a:p>
            <a:pPr algn="ctr"/>
            <a:r>
              <a:rPr lang="en-US" sz="2400" b="1" dirty="0">
                <a:solidFill>
                  <a:prstClr val="black"/>
                </a:solidFill>
              </a:rPr>
              <a:t>( UTC Factory )</a:t>
            </a:r>
            <a:endParaRPr lang="en-IN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22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228600"/>
            <a:ext cx="899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Scenario 1 : ( UTC Factory)</a:t>
            </a:r>
          </a:p>
          <a:p>
            <a:pPr algn="ctr"/>
            <a:r>
              <a:rPr lang="en-US" sz="3600" b="1" dirty="0">
                <a:solidFill>
                  <a:prstClr val="black"/>
                </a:solidFill>
              </a:rPr>
              <a:t>When Full Truck Load can be serviced </a:t>
            </a:r>
          </a:p>
          <a:p>
            <a:pPr algn="ctr"/>
            <a:r>
              <a:rPr lang="en-US" sz="2800" b="1" dirty="0">
                <a:solidFill>
                  <a:prstClr val="black"/>
                </a:solidFill>
              </a:rPr>
              <a:t>Impact on Commodity Space Utilization Matrix</a:t>
            </a:r>
            <a:endParaRPr lang="en-IN" sz="2800" b="1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1018" y="4968688"/>
            <a:ext cx="89975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Waste of Waiting :</a:t>
            </a:r>
          </a:p>
          <a:p>
            <a:r>
              <a:rPr lang="en-US" sz="1600" dirty="0">
                <a:solidFill>
                  <a:srgbClr val="002060"/>
                </a:solidFill>
              </a:rPr>
              <a:t>1)At any given point of time INVENTORY ON WHEEL is </a:t>
            </a:r>
            <a:r>
              <a:rPr lang="en-US" sz="1600" dirty="0" err="1">
                <a:solidFill>
                  <a:srgbClr val="002060"/>
                </a:solidFill>
              </a:rPr>
              <a:t>needed.Apart</a:t>
            </a:r>
            <a:r>
              <a:rPr lang="en-US" sz="1600" dirty="0">
                <a:solidFill>
                  <a:srgbClr val="002060"/>
                </a:solidFill>
              </a:rPr>
              <a:t> from Stock in Transit( SIT) &amp; Stock in hand ( SIH 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711657" y="3440252"/>
          <a:ext cx="8639032" cy="1209675"/>
        </p:xfrm>
        <a:graphic>
          <a:graphicData uri="http://schemas.openxmlformats.org/drawingml/2006/table">
            <a:tbl>
              <a:tblPr/>
              <a:tblGrid>
                <a:gridCol w="1004052"/>
                <a:gridCol w="1108640"/>
                <a:gridCol w="1004052"/>
                <a:gridCol w="1004052"/>
                <a:gridCol w="1004052"/>
                <a:gridCol w="1129558"/>
                <a:gridCol w="1192313"/>
                <a:gridCol w="1192313"/>
              </a:tblGrid>
              <a:tr h="7143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 Name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Category Description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Storage Space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Day Consumption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Coverage in terms of NOD ( Number of days 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</a:t>
                      </a:r>
                      <a:r>
                        <a:rPr lang="en-IN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Trucls</a:t>
                      </a:r>
                      <a:r>
                        <a:rPr lang="en-I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needed per day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Uttranchal</a:t>
                      </a:r>
                      <a:endParaRPr lang="en-IN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UTC Factory Limited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00284" y="1981200"/>
            <a:ext cx="66967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Given this kind of space constrain how do we resolve it ?</a:t>
            </a:r>
          </a:p>
          <a:p>
            <a:r>
              <a:rPr lang="en-US" dirty="0">
                <a:solidFill>
                  <a:prstClr val="black"/>
                </a:solidFill>
              </a:rPr>
              <a:t>Also :</a:t>
            </a:r>
          </a:p>
          <a:p>
            <a:r>
              <a:rPr lang="en-US" dirty="0">
                <a:solidFill>
                  <a:prstClr val="black"/>
                </a:solidFill>
              </a:rPr>
              <a:t>1)Delivery Lead Time varies from 1- 2 days.</a:t>
            </a:r>
          </a:p>
          <a:p>
            <a:r>
              <a:rPr lang="en-US" dirty="0">
                <a:solidFill>
                  <a:prstClr val="black"/>
                </a:solidFill>
              </a:rPr>
              <a:t>2) What if </a:t>
            </a:r>
            <a:r>
              <a:rPr lang="en-US" dirty="0" err="1">
                <a:solidFill>
                  <a:prstClr val="black"/>
                </a:solidFill>
              </a:rPr>
              <a:t>Consigment</a:t>
            </a:r>
            <a:r>
              <a:rPr lang="en-US" dirty="0">
                <a:solidFill>
                  <a:prstClr val="black"/>
                </a:solidFill>
              </a:rPr>
              <a:t> gets rejected on arrival due to</a:t>
            </a:r>
            <a:r>
              <a:rPr lang="en-US" b="1" dirty="0">
                <a:solidFill>
                  <a:prstClr val="black"/>
                </a:solidFill>
              </a:rPr>
              <a:t> “ Quality”</a:t>
            </a:r>
            <a:r>
              <a:rPr lang="en-US" dirty="0">
                <a:solidFill>
                  <a:prstClr val="black"/>
                </a:solidFill>
              </a:rPr>
              <a:t> Issue</a:t>
            </a:r>
          </a:p>
          <a:p>
            <a:endParaRPr lang="en-IN" dirty="0">
              <a:solidFill>
                <a:prstClr val="black"/>
              </a:solidFill>
            </a:endParaRPr>
          </a:p>
          <a:p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8229600" y="4077780"/>
            <a:ext cx="609600" cy="55045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22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9099" y="2743200"/>
            <a:ext cx="8913339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Scenario 2 :</a:t>
            </a:r>
          </a:p>
          <a:p>
            <a:pPr algn="ctr"/>
            <a:r>
              <a:rPr lang="en-US" b="1" dirty="0">
                <a:solidFill>
                  <a:prstClr val="black"/>
                </a:solidFill>
              </a:rPr>
              <a:t>Space Constrain_ </a:t>
            </a:r>
            <a:r>
              <a:rPr lang="en-US" b="1" dirty="0">
                <a:solidFill>
                  <a:srgbClr val="FF0000"/>
                </a:solidFill>
              </a:rPr>
              <a:t>Very  Low </a:t>
            </a:r>
            <a:r>
              <a:rPr lang="en-US" b="1" dirty="0">
                <a:solidFill>
                  <a:prstClr val="black"/>
                </a:solidFill>
              </a:rPr>
              <a:t>Every Day Consumption_ </a:t>
            </a:r>
            <a:r>
              <a:rPr lang="en-US" b="1" dirty="0">
                <a:solidFill>
                  <a:srgbClr val="FF0000"/>
                </a:solidFill>
              </a:rPr>
              <a:t>Part Load </a:t>
            </a:r>
            <a:r>
              <a:rPr lang="en-US" b="1" dirty="0">
                <a:solidFill>
                  <a:prstClr val="black"/>
                </a:solidFill>
              </a:rPr>
              <a:t>needed every alternate day.</a:t>
            </a:r>
          </a:p>
          <a:p>
            <a:pPr algn="ctr"/>
            <a:endParaRPr lang="en-US" sz="2400" b="1" dirty="0">
              <a:solidFill>
                <a:prstClr val="black"/>
              </a:solidFill>
            </a:endParaRPr>
          </a:p>
          <a:p>
            <a:pPr algn="ctr"/>
            <a:r>
              <a:rPr lang="en-US" sz="2400" b="1" dirty="0">
                <a:solidFill>
                  <a:prstClr val="black"/>
                </a:solidFill>
              </a:rPr>
              <a:t>( Delta Factory )</a:t>
            </a:r>
            <a:endParaRPr lang="en-IN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00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228601"/>
            <a:ext cx="899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Scenario 2 ( </a:t>
            </a:r>
            <a:r>
              <a:rPr lang="en-US" sz="3200" b="1" dirty="0" err="1">
                <a:solidFill>
                  <a:prstClr val="black"/>
                </a:solidFill>
              </a:rPr>
              <a:t>eg</a:t>
            </a:r>
            <a:r>
              <a:rPr lang="en-US" sz="3200" b="1" dirty="0">
                <a:solidFill>
                  <a:prstClr val="black"/>
                </a:solidFill>
              </a:rPr>
              <a:t> Delta Cake Plant )</a:t>
            </a:r>
          </a:p>
          <a:p>
            <a:pPr algn="ctr"/>
            <a:r>
              <a:rPr lang="en-US" sz="2000" b="1" dirty="0">
                <a:solidFill>
                  <a:prstClr val="black"/>
                </a:solidFill>
              </a:rPr>
              <a:t>When Part Load is needed to Service due to Space Constrain  </a:t>
            </a:r>
          </a:p>
          <a:p>
            <a:pPr algn="ctr"/>
            <a:r>
              <a:rPr lang="en-US" sz="2800" b="1" dirty="0">
                <a:solidFill>
                  <a:prstClr val="black"/>
                </a:solidFill>
              </a:rPr>
              <a:t>Impact on Commodity Space Utilization Matrix</a:t>
            </a:r>
            <a:endParaRPr lang="en-IN" sz="2800" b="1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5418246"/>
            <a:ext cx="8997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Waste of Waiting :</a:t>
            </a:r>
          </a:p>
          <a:p>
            <a:r>
              <a:rPr lang="en-US" dirty="0">
                <a:solidFill>
                  <a:srgbClr val="002060"/>
                </a:solidFill>
              </a:rPr>
              <a:t>1)At any given point of time INVENTORY ON WHEEL is </a:t>
            </a:r>
            <a:r>
              <a:rPr lang="en-US" dirty="0" err="1">
                <a:solidFill>
                  <a:srgbClr val="002060"/>
                </a:solidFill>
              </a:rPr>
              <a:t>needed.Apart</a:t>
            </a:r>
            <a:r>
              <a:rPr lang="en-US" dirty="0">
                <a:solidFill>
                  <a:srgbClr val="002060"/>
                </a:solidFill>
              </a:rPr>
              <a:t> from Stock in Transit( SIT) &amp; Stock in hand ( SIH 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700284" y="3735527"/>
          <a:ext cx="8639032" cy="1682719"/>
        </p:xfrm>
        <a:graphic>
          <a:graphicData uri="http://schemas.openxmlformats.org/drawingml/2006/table">
            <a:tbl>
              <a:tblPr/>
              <a:tblGrid>
                <a:gridCol w="1004052"/>
                <a:gridCol w="1108640"/>
                <a:gridCol w="1004052"/>
                <a:gridCol w="1004052"/>
                <a:gridCol w="1004052"/>
                <a:gridCol w="1129558"/>
                <a:gridCol w="1192313"/>
                <a:gridCol w="1192313"/>
              </a:tblGrid>
              <a:tr h="9937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 Name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Category Description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Storage Space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Day Consumption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Coverage in terms of NOD ( Number of days 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</a:t>
                      </a:r>
                      <a:r>
                        <a:rPr lang="en-IN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Trucls</a:t>
                      </a:r>
                      <a:r>
                        <a:rPr lang="en-I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needed per day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98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</a:t>
                      </a:r>
                      <a:endParaRPr lang="en-IN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Delta</a:t>
                      </a:r>
                      <a:endParaRPr lang="en-IN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Delta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Flour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1/3 of a 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Truck </a:t>
                      </a:r>
                      <a:r>
                        <a:rPr lang="en-US" sz="12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10 MT 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27504" y="1981200"/>
            <a:ext cx="948939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Given this kind of space constrain how do we resolve it ?</a:t>
            </a:r>
          </a:p>
          <a:p>
            <a:r>
              <a:rPr lang="en-US" sz="1600" dirty="0">
                <a:solidFill>
                  <a:prstClr val="black"/>
                </a:solidFill>
              </a:rPr>
              <a:t>Also :</a:t>
            </a:r>
          </a:p>
          <a:p>
            <a:r>
              <a:rPr lang="en-US" sz="1600" dirty="0">
                <a:solidFill>
                  <a:prstClr val="black"/>
                </a:solidFill>
              </a:rPr>
              <a:t>1)</a:t>
            </a:r>
            <a:r>
              <a:rPr lang="en-US" sz="1600" dirty="0">
                <a:solidFill>
                  <a:srgbClr val="FF0000"/>
                </a:solidFill>
              </a:rPr>
              <a:t>Suppliers are not keen to Supply </a:t>
            </a:r>
            <a:r>
              <a:rPr lang="en-US" sz="1600" dirty="0">
                <a:solidFill>
                  <a:prstClr val="black"/>
                </a:solidFill>
              </a:rPr>
              <a:t>to this plant due to </a:t>
            </a:r>
            <a:r>
              <a:rPr lang="en-US" sz="1600" dirty="0">
                <a:solidFill>
                  <a:srgbClr val="FF0000"/>
                </a:solidFill>
              </a:rPr>
              <a:t>small MOQ, Unloading issues ,Rejection and </a:t>
            </a:r>
            <a:r>
              <a:rPr lang="en-US" sz="1600" b="1" u="sng" dirty="0">
                <a:solidFill>
                  <a:srgbClr val="FF0000"/>
                </a:solidFill>
              </a:rPr>
              <a:t>Harassment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</a:p>
          <a:p>
            <a:r>
              <a:rPr lang="en-US" sz="1600" dirty="0">
                <a:solidFill>
                  <a:prstClr val="black"/>
                </a:solidFill>
              </a:rPr>
              <a:t>2)Delivery Lead Time varies from 1- 2 days.</a:t>
            </a:r>
          </a:p>
          <a:p>
            <a:r>
              <a:rPr lang="en-US" sz="1600" dirty="0">
                <a:solidFill>
                  <a:prstClr val="black"/>
                </a:solidFill>
              </a:rPr>
              <a:t>3) What if Consignment gets rejected on arrival due to</a:t>
            </a:r>
            <a:r>
              <a:rPr lang="en-US" sz="1600" b="1" dirty="0">
                <a:solidFill>
                  <a:prstClr val="black"/>
                </a:solidFill>
              </a:rPr>
              <a:t> “ Quality”</a:t>
            </a:r>
            <a:r>
              <a:rPr lang="en-US" sz="1600" dirty="0">
                <a:solidFill>
                  <a:prstClr val="black"/>
                </a:solidFill>
              </a:rPr>
              <a:t> Issue</a:t>
            </a:r>
          </a:p>
          <a:p>
            <a:endParaRPr lang="en-IN" sz="1600" dirty="0">
              <a:solidFill>
                <a:prstClr val="black"/>
              </a:solidFill>
            </a:endParaRPr>
          </a:p>
          <a:p>
            <a:endParaRPr lang="en-IN" sz="1600" dirty="0">
              <a:solidFill>
                <a:prstClr val="black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9144000" y="4419600"/>
            <a:ext cx="1219200" cy="1143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70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BB00-FF15-4A29-A976-662FE3B816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15039" y="1295401"/>
            <a:ext cx="8610049" cy="40318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0" b="1" dirty="0">
                <a:solidFill>
                  <a:prstClr val="black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(2)</a:t>
            </a:r>
          </a:p>
          <a:p>
            <a:pPr algn="ctr"/>
            <a:r>
              <a:rPr lang="en-US" sz="4400" b="1" dirty="0">
                <a:solidFill>
                  <a:prstClr val="black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Waste</a:t>
            </a:r>
            <a:r>
              <a:rPr lang="en-US" sz="4400" b="1" spc="-50" dirty="0">
                <a:solidFill>
                  <a:prstClr val="black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4400" b="1" dirty="0">
                <a:solidFill>
                  <a:prstClr val="black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of</a:t>
            </a:r>
            <a:r>
              <a:rPr lang="en-US" sz="4400" b="1" spc="-50" dirty="0">
                <a:solidFill>
                  <a:prstClr val="black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4400" b="1" u="sng" dirty="0">
                <a:solidFill>
                  <a:srgbClr val="FF0000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Unnecessary</a:t>
            </a:r>
            <a:r>
              <a:rPr lang="en-US" sz="4400" b="1" u="sng" spc="-50" dirty="0">
                <a:solidFill>
                  <a:srgbClr val="FF0000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en-US" sz="4400" b="1" u="sng" spc="-15" dirty="0">
                <a:solidFill>
                  <a:srgbClr val="FF0000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Inventory</a:t>
            </a:r>
            <a:r>
              <a:rPr lang="en-US" sz="4400" b="1" spc="-15" dirty="0">
                <a:solidFill>
                  <a:srgbClr val="FF0000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.</a:t>
            </a:r>
          </a:p>
          <a:p>
            <a:pPr algn="ctr"/>
            <a:r>
              <a:rPr lang="en-US" sz="4400" b="1" spc="-50" dirty="0">
                <a:solidFill>
                  <a:srgbClr val="FF0000"/>
                </a:solidFill>
                <a:latin typeface="Book Antiqua" panose="020406020503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</a:p>
          <a:p>
            <a:pPr algn="ctr"/>
            <a:r>
              <a:rPr lang="en-US" sz="4400" b="1" dirty="0">
                <a:solidFill>
                  <a:prstClr val="black"/>
                </a:solidFill>
              </a:rPr>
              <a:t>Slow and Non Moving Stock</a:t>
            </a:r>
            <a:endParaRPr lang="en-IN" sz="4400" b="1" dirty="0">
              <a:solidFill>
                <a:prstClr val="black"/>
              </a:solidFill>
            </a:endParaRPr>
          </a:p>
          <a:p>
            <a:pPr algn="ctr"/>
            <a:endParaRPr lang="en-IN" sz="4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12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2133600"/>
            <a:ext cx="771999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>
                <a:solidFill>
                  <a:prstClr val="black"/>
                </a:solidFill>
              </a:rPr>
              <a:t>Example 1</a:t>
            </a:r>
          </a:p>
          <a:p>
            <a:pPr algn="ctr"/>
            <a:r>
              <a:rPr lang="en-US" sz="5400" b="1" dirty="0">
                <a:solidFill>
                  <a:prstClr val="black"/>
                </a:solidFill>
              </a:rPr>
              <a:t>TATA International</a:t>
            </a:r>
            <a:endParaRPr lang="en-IN" sz="13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52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5791200"/>
            <a:ext cx="1752600" cy="1295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5714999"/>
            <a:ext cx="1752600" cy="1295400"/>
          </a:xfrm>
          <a:prstGeom prst="rect">
            <a:avLst/>
          </a:prstGeom>
        </p:spPr>
      </p:pic>
      <p:pic>
        <p:nvPicPr>
          <p:cNvPr id="8" name="Picture 7" descr="http://economictimes.indiatimes.com/thumb/msid-48771869,width-310,resizemode-4/tata-social-internship-hosts-17-international-students-in-india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25001" y="0"/>
            <a:ext cx="1143000" cy="98583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24000" y="75903"/>
            <a:ext cx="914400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Alternate Part Numbers </a:t>
            </a:r>
          </a:p>
          <a:p>
            <a:endParaRPr lang="en-US" sz="2000" b="1" dirty="0">
              <a:solidFill>
                <a:prstClr val="black"/>
              </a:solidFill>
            </a:endParaRPr>
          </a:p>
          <a:p>
            <a:endParaRPr lang="en-US" sz="2000" b="1" dirty="0">
              <a:solidFill>
                <a:prstClr val="black"/>
              </a:solidFill>
            </a:endParaRPr>
          </a:p>
          <a:p>
            <a:endParaRPr lang="en-US" sz="2000" b="1" dirty="0">
              <a:solidFill>
                <a:prstClr val="black"/>
              </a:solidFill>
            </a:endParaRPr>
          </a:p>
          <a:p>
            <a:endParaRPr lang="en-US" sz="2000" b="1" dirty="0">
              <a:solidFill>
                <a:prstClr val="black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On an average there are more than 5000 Parts needed to make a Truck Or a Car.</a:t>
            </a:r>
          </a:p>
          <a:p>
            <a:r>
              <a:rPr lang="en-US" b="1" dirty="0">
                <a:solidFill>
                  <a:prstClr val="black"/>
                </a:solidFill>
              </a:rPr>
              <a:t> And </a:t>
            </a:r>
            <a:r>
              <a:rPr lang="en-US" dirty="0">
                <a:solidFill>
                  <a:prstClr val="black"/>
                </a:solidFill>
              </a:rPr>
              <a:t>Companies introduce alternate Part Numbers for the Existing running Part Number at periodic intervals. </a:t>
            </a:r>
            <a:r>
              <a:rPr lang="en-US" b="1" dirty="0">
                <a:solidFill>
                  <a:srgbClr val="FF0000"/>
                </a:solidFill>
              </a:rPr>
              <a:t>Thus for every Single Part Number there can be 4 to 10 alternate Part. Thus SAP will have a total of 50,000 Part Number ( Minimum ).And the SAP Hygiene is a necessity by way of PERMANENTLY BLOCKING the OLD PART NUMBER. 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u="sng" dirty="0">
                <a:solidFill>
                  <a:srgbClr val="FF0000"/>
                </a:solidFill>
              </a:rPr>
              <a:t>In correct SAP </a:t>
            </a:r>
            <a:r>
              <a:rPr lang="en-US" sz="2000" b="1" u="sng" dirty="0" err="1">
                <a:solidFill>
                  <a:srgbClr val="FF0000"/>
                </a:solidFill>
              </a:rPr>
              <a:t>Hyehine</a:t>
            </a:r>
            <a:r>
              <a:rPr lang="en-US" sz="2000" b="1" u="sng" dirty="0">
                <a:solidFill>
                  <a:srgbClr val="FF0000"/>
                </a:solidFill>
              </a:rPr>
              <a:t> can Lead to ordering of same part multiple times under different Part numbers.</a:t>
            </a:r>
          </a:p>
          <a:p>
            <a:endParaRPr lang="en-US" sz="2000" b="1" u="sng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LcPeriod"/>
            </a:pPr>
            <a:endParaRPr lang="en-US" sz="2000" dirty="0">
              <a:solidFill>
                <a:prstClr val="black"/>
              </a:solidFill>
            </a:endParaRPr>
          </a:p>
          <a:p>
            <a:endParaRPr lang="en-US" sz="2000" dirty="0">
              <a:solidFill>
                <a:prstClr val="black"/>
              </a:solidFill>
            </a:endParaRPr>
          </a:p>
          <a:p>
            <a:endParaRPr lang="en-US" sz="2000" dirty="0">
              <a:solidFill>
                <a:prstClr val="black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676400" y="5086945"/>
          <a:ext cx="8229600" cy="922020"/>
        </p:xfrm>
        <a:graphic>
          <a:graphicData uri="http://schemas.openxmlformats.org/drawingml/2006/table">
            <a:tbl>
              <a:tblPr/>
              <a:tblGrid>
                <a:gridCol w="5901800"/>
                <a:gridCol w="2327800"/>
              </a:tblGrid>
              <a:tr h="30734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Differential Part Number ( Original Part number 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9948  2301  1149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34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Differential Part Number ( Alternate  Part Number 1 )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9948  2302  1152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34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Differential Part Number ( Alternate  Part Number 2 )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9948  2304  1189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812" y="82689"/>
            <a:ext cx="1238250" cy="6520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457200"/>
            <a:ext cx="51054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91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5380969"/>
            <a:ext cx="1752600" cy="1295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5714999"/>
            <a:ext cx="1752600" cy="1295400"/>
          </a:xfrm>
          <a:prstGeom prst="rect">
            <a:avLst/>
          </a:prstGeom>
        </p:spPr>
      </p:pic>
      <p:pic>
        <p:nvPicPr>
          <p:cNvPr id="8" name="Picture 7" descr="http://economictimes.indiatimes.com/thumb/msid-48771869,width-310,resizemode-4/tata-social-internship-hosts-17-international-students-in-india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525001" y="0"/>
            <a:ext cx="1143000" cy="98583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32049" y="168325"/>
            <a:ext cx="883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prstClr val="black"/>
                </a:solidFill>
              </a:rPr>
              <a:t>Non Moving Stock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76400" y="1154162"/>
            <a:ext cx="918046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In the initial days in absence of Historical data and Incorrect Forecasting accuracy </a:t>
            </a:r>
          </a:p>
          <a:p>
            <a:r>
              <a:rPr lang="en-US" sz="2000" dirty="0">
                <a:solidFill>
                  <a:prstClr val="black"/>
                </a:solidFill>
              </a:rPr>
              <a:t>Spare Parts worth 3.5 </a:t>
            </a:r>
            <a:r>
              <a:rPr lang="en-US" sz="2000" dirty="0" err="1">
                <a:solidFill>
                  <a:prstClr val="black"/>
                </a:solidFill>
              </a:rPr>
              <a:t>Crore</a:t>
            </a:r>
            <a:r>
              <a:rPr lang="en-US" sz="2000" dirty="0">
                <a:solidFill>
                  <a:prstClr val="black"/>
                </a:solidFill>
              </a:rPr>
              <a:t> were lying in the Bonded Warehouse of TATA International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For a Business which does a Billing of 1.2 </a:t>
            </a:r>
            <a:r>
              <a:rPr lang="en-US" sz="2000" dirty="0" err="1">
                <a:solidFill>
                  <a:prstClr val="black"/>
                </a:solidFill>
              </a:rPr>
              <a:t>Crore</a:t>
            </a:r>
            <a:r>
              <a:rPr lang="en-US" sz="2000" dirty="0">
                <a:solidFill>
                  <a:prstClr val="black"/>
                </a:solidFill>
              </a:rPr>
              <a:t>/ month the Non Moving Stock of </a:t>
            </a:r>
          </a:p>
          <a:p>
            <a:r>
              <a:rPr lang="en-US" sz="2000" dirty="0">
                <a:solidFill>
                  <a:prstClr val="black"/>
                </a:solidFill>
              </a:rPr>
              <a:t>3.5 </a:t>
            </a:r>
            <a:r>
              <a:rPr lang="en-US" sz="2000" dirty="0" err="1">
                <a:solidFill>
                  <a:prstClr val="black"/>
                </a:solidFill>
              </a:rPr>
              <a:t>Crore</a:t>
            </a:r>
            <a:r>
              <a:rPr lang="en-US" sz="2000" dirty="0">
                <a:solidFill>
                  <a:prstClr val="black"/>
                </a:solidFill>
              </a:rPr>
              <a:t> was a case of write off 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A small Business cannot afford wastage.</a:t>
            </a:r>
            <a:endParaRPr lang="en-IN" sz="2000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812" y="82689"/>
            <a:ext cx="1238250" cy="652046"/>
          </a:xfrm>
          <a:prstGeom prst="rect">
            <a:avLst/>
          </a:prstGeom>
        </p:spPr>
      </p:pic>
      <p:graphicFrame>
        <p:nvGraphicFramePr>
          <p:cNvPr id="11" name="Object 4"/>
          <p:cNvGraphicFramePr>
            <a:graphicFrameLocks noChangeAspect="1"/>
          </p:cNvGraphicFramePr>
          <p:nvPr>
            <p:extLst/>
          </p:nvPr>
        </p:nvGraphicFramePr>
        <p:xfrm>
          <a:off x="1676401" y="2801705"/>
          <a:ext cx="4845299" cy="2896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Chart" r:id="rId7" imgW="7953223" imgH="4676683" progId="MSGraph.Chart.8">
                  <p:embed followColorScheme="full"/>
                </p:oleObj>
              </mc:Choice>
              <mc:Fallback>
                <p:oleObj name="Chart" r:id="rId7" imgW="7953223" imgH="4676683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1" y="2801705"/>
                        <a:ext cx="4845299" cy="28969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4"/>
          <p:cNvGraphicFramePr>
            <a:graphicFrameLocks noChangeAspect="1"/>
          </p:cNvGraphicFramePr>
          <p:nvPr>
            <p:extLst/>
          </p:nvPr>
        </p:nvGraphicFramePr>
        <p:xfrm>
          <a:off x="6743702" y="2801705"/>
          <a:ext cx="3771898" cy="2896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Chart" r:id="rId9" imgW="7953223" imgH="4991153" progId="MSGraph.Chart.8">
                  <p:embed followColorScheme="full"/>
                </p:oleObj>
              </mc:Choice>
              <mc:Fallback>
                <p:oleObj name="Chart" r:id="rId9" imgW="7953223" imgH="4991153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3702" y="2801705"/>
                        <a:ext cx="3771898" cy="28969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397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7883" y="3415553"/>
            <a:ext cx="112766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Lean SCM is based on the Logic of PULL System.</a:t>
            </a:r>
            <a:endParaRPr lang="en-IN" sz="4400" b="1" dirty="0"/>
          </a:p>
        </p:txBody>
      </p:sp>
    </p:spTree>
    <p:extLst>
      <p:ext uri="{BB962C8B-B14F-4D97-AF65-F5344CB8AC3E}">
        <p14:creationId xmlns:p14="http://schemas.microsoft.com/office/powerpoint/2010/main" val="369658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Lean Production – Pull System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828800"/>
            <a:ext cx="8282190" cy="352607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96235" y="6548718"/>
            <a:ext cx="3859306" cy="188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497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582706" y="439271"/>
            <a:ext cx="10972800" cy="990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/>
              <a:t>Lean Logic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6785152"/>
              </p:ext>
            </p:extLst>
          </p:nvPr>
        </p:nvGraphicFramePr>
        <p:xfrm>
          <a:off x="1981199" y="1600200"/>
          <a:ext cx="9031941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/>
          <p:cNvSpPr/>
          <p:nvPr/>
        </p:nvSpPr>
        <p:spPr>
          <a:xfrm>
            <a:off x="3455894" y="6589059"/>
            <a:ext cx="4007224" cy="1613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232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2A773EE-45A0-445C-A1D6-BBC0305E0F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C2A773EE-45A0-445C-A1D6-BBC0305E0F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C2A773EE-45A0-445C-A1D6-BBC0305E0F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C2A773EE-45A0-445C-A1D6-BBC0305E0F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B91F773-2864-41B9-A681-5D1FA56626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dgm id="{2B91F773-2864-41B9-A681-5D1FA56626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2B91F773-2864-41B9-A681-5D1FA56626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2B91F773-2864-41B9-A681-5D1FA56626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D567C32-2927-4F56-849F-3895B12843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graphicEl>
                                              <a:dgm id="{5D567C32-2927-4F56-849F-3895B12843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graphicEl>
                                              <a:dgm id="{5D567C32-2927-4F56-849F-3895B12843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graphicEl>
                                              <a:dgm id="{5D567C32-2927-4F56-849F-3895B12843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65AFD41-58E0-4529-9E39-1576D836A5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graphicEl>
                                              <a:dgm id="{C65AFD41-58E0-4529-9E39-1576D836A5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graphicEl>
                                              <a:dgm id="{C65AFD41-58E0-4529-9E39-1576D836A5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graphicEl>
                                              <a:dgm id="{C65AFD41-58E0-4529-9E39-1576D836A5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AC9E227-DB23-408C-B140-CAA89241D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graphicEl>
                                              <a:dgm id="{4AC9E227-DB23-408C-B140-CAA89241D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graphicEl>
                                              <a:dgm id="{4AC9E227-DB23-408C-B140-CAA89241D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graphicEl>
                                              <a:dgm id="{4AC9E227-DB23-408C-B140-CAA89241D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9795D89-1ACE-4BDD-BB0A-FDCACC815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graphicEl>
                                              <a:dgm id="{89795D89-1ACE-4BDD-BB0A-FDCACC8152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graphicEl>
                                              <a:dgm id="{89795D89-1ACE-4BDD-BB0A-FDCACC815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graphicEl>
                                              <a:dgm id="{89795D89-1ACE-4BDD-BB0A-FDCACC815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598720D-7144-4EF5-BA4B-4A2315F88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graphicEl>
                                              <a:dgm id="{8598720D-7144-4EF5-BA4B-4A2315F88F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graphicEl>
                                              <a:dgm id="{8598720D-7144-4EF5-BA4B-4A2315F88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graphicEl>
                                              <a:dgm id="{8598720D-7144-4EF5-BA4B-4A2315F88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649" y="2581834"/>
            <a:ext cx="112148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/>
              <a:t>Lean Supply Chain</a:t>
            </a:r>
          </a:p>
          <a:p>
            <a:pPr algn="ctr"/>
            <a:r>
              <a:rPr lang="en-US" sz="3600" b="1" dirty="0" smtClean="0"/>
              <a:t>( RM to Customer )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306369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Lean-Focused Supply Chain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753" y="1600200"/>
            <a:ext cx="11443447" cy="4876800"/>
          </a:xfrm>
        </p:spPr>
        <p:txBody>
          <a:bodyPr/>
          <a:lstStyle/>
          <a:p>
            <a:pPr lvl="0"/>
            <a:r>
              <a:rPr lang="en-US" sz="3200" b="1" dirty="0">
                <a:solidFill>
                  <a:srgbClr val="002060"/>
                </a:solidFill>
              </a:rPr>
              <a:t>Lean </a:t>
            </a:r>
            <a:r>
              <a:rPr lang="en-US" sz="3200" b="1" dirty="0" smtClean="0">
                <a:solidFill>
                  <a:srgbClr val="002060"/>
                </a:solidFill>
              </a:rPr>
              <a:t>suppliers :</a:t>
            </a:r>
            <a:endParaRPr lang="en-US" sz="3200" b="1" dirty="0">
              <a:solidFill>
                <a:srgbClr val="002060"/>
              </a:solidFill>
            </a:endParaRPr>
          </a:p>
          <a:p>
            <a:pPr lvl="1"/>
            <a:r>
              <a:rPr lang="en-US" dirty="0"/>
              <a:t>Able to respond to changes</a:t>
            </a:r>
          </a:p>
          <a:p>
            <a:pPr lvl="1"/>
            <a:r>
              <a:rPr lang="en-US" dirty="0"/>
              <a:t>Lower prices</a:t>
            </a:r>
          </a:p>
          <a:p>
            <a:pPr lvl="1"/>
            <a:r>
              <a:rPr lang="en-US" dirty="0"/>
              <a:t>Higher quality</a:t>
            </a:r>
          </a:p>
          <a:p>
            <a:pPr lvl="0"/>
            <a:r>
              <a:rPr lang="en-US" sz="2800" b="1" dirty="0">
                <a:solidFill>
                  <a:srgbClr val="002060"/>
                </a:solidFill>
              </a:rPr>
              <a:t>Lean </a:t>
            </a:r>
            <a:r>
              <a:rPr lang="en-US" sz="2800" b="1" dirty="0" smtClean="0">
                <a:solidFill>
                  <a:srgbClr val="002060"/>
                </a:solidFill>
              </a:rPr>
              <a:t>procurement:</a:t>
            </a:r>
            <a:endParaRPr lang="en-US" sz="2800" b="1" dirty="0">
              <a:solidFill>
                <a:srgbClr val="002060"/>
              </a:solidFill>
            </a:endParaRPr>
          </a:p>
          <a:p>
            <a:pPr lvl="1"/>
            <a:r>
              <a:rPr lang="en-US" dirty="0"/>
              <a:t>Key is automation (e-procurement)</a:t>
            </a:r>
          </a:p>
          <a:p>
            <a:pPr lvl="1"/>
            <a:r>
              <a:rPr lang="en-US" dirty="0"/>
              <a:t>Suppliers must see into the customers’ operations and customers must see into their suppliers’ operation</a:t>
            </a:r>
          </a:p>
          <a:p>
            <a:pPr lvl="0"/>
            <a:r>
              <a:rPr lang="en-US" sz="2800" b="1" dirty="0">
                <a:solidFill>
                  <a:srgbClr val="002060"/>
                </a:solidFill>
              </a:rPr>
              <a:t>Lean </a:t>
            </a:r>
            <a:r>
              <a:rPr lang="en-US" sz="2800" b="1" dirty="0" smtClean="0">
                <a:solidFill>
                  <a:srgbClr val="002060"/>
                </a:solidFill>
              </a:rPr>
              <a:t>warehousing:</a:t>
            </a:r>
            <a:endParaRPr lang="en-US" sz="2800" b="1" dirty="0">
              <a:solidFill>
                <a:srgbClr val="002060"/>
              </a:solidFill>
            </a:endParaRPr>
          </a:p>
          <a:p>
            <a:pPr lvl="1"/>
            <a:r>
              <a:rPr lang="en-US" dirty="0"/>
              <a:t>Eliminate non-value-added steps and waste in storage process</a:t>
            </a:r>
          </a:p>
        </p:txBody>
      </p:sp>
      <p:sp>
        <p:nvSpPr>
          <p:cNvPr id="6" name="Rectangle 5"/>
          <p:cNvSpPr/>
          <p:nvPr/>
        </p:nvSpPr>
        <p:spPr>
          <a:xfrm>
            <a:off x="3307976" y="6477000"/>
            <a:ext cx="4061012" cy="259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0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Lean-Focused Supply Chain Components </a:t>
            </a:r>
            <a:r>
              <a:rPr lang="en-US" sz="2000" dirty="0"/>
              <a:t>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1" dirty="0">
                <a:solidFill>
                  <a:srgbClr val="002060"/>
                </a:solidFill>
              </a:rPr>
              <a:t>Lean logistics</a:t>
            </a:r>
          </a:p>
          <a:p>
            <a:pPr lvl="1"/>
            <a:r>
              <a:rPr lang="en-US" dirty="0"/>
              <a:t>Optimized mode selection and pooling orders</a:t>
            </a:r>
          </a:p>
          <a:p>
            <a:pPr lvl="1"/>
            <a:r>
              <a:rPr lang="en-US" dirty="0"/>
              <a:t>Combined multi-stop truckloads</a:t>
            </a:r>
          </a:p>
          <a:p>
            <a:pPr lvl="1"/>
            <a:r>
              <a:rPr lang="en-US" dirty="0"/>
              <a:t>Optimized routing</a:t>
            </a:r>
          </a:p>
          <a:p>
            <a:pPr lvl="1"/>
            <a:r>
              <a:rPr lang="en-US" dirty="0"/>
              <a:t>Cross docking</a:t>
            </a:r>
          </a:p>
          <a:p>
            <a:pPr lvl="1"/>
            <a:r>
              <a:rPr lang="en-US" dirty="0"/>
              <a:t>Import/export transportation processes</a:t>
            </a:r>
          </a:p>
          <a:p>
            <a:pPr lvl="1"/>
            <a:r>
              <a:rPr lang="en-US" dirty="0"/>
              <a:t>Backhaul minimization</a:t>
            </a:r>
          </a:p>
          <a:p>
            <a:pPr lvl="0"/>
            <a:r>
              <a:rPr lang="en-US" sz="3200" b="1" dirty="0">
                <a:solidFill>
                  <a:srgbClr val="002060"/>
                </a:solidFill>
              </a:rPr>
              <a:t>Lean customers</a:t>
            </a:r>
          </a:p>
          <a:p>
            <a:pPr lvl="1"/>
            <a:r>
              <a:rPr lang="en-US" dirty="0"/>
              <a:t>Understand their business needs</a:t>
            </a:r>
          </a:p>
          <a:p>
            <a:pPr lvl="1"/>
            <a:r>
              <a:rPr lang="en-US" dirty="0"/>
              <a:t>Value speed and flexibility</a:t>
            </a:r>
          </a:p>
          <a:p>
            <a:pPr lvl="1"/>
            <a:r>
              <a:rPr lang="en-US" dirty="0"/>
              <a:t>Establish effective partnerships with suppliers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3307976" y="6477000"/>
            <a:ext cx="4061012" cy="259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440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/>
          </p:cNvSpPr>
          <p:nvPr/>
        </p:nvSpPr>
        <p:spPr>
          <a:xfrm>
            <a:off x="304801" y="2380130"/>
            <a:ext cx="11784106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  Principles of Lean Supply Chain :</a:t>
            </a:r>
            <a:endParaRPr lang="en-US" sz="5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900229" y="6212114"/>
            <a:ext cx="638628" cy="261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426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2388" y="1523999"/>
            <a:ext cx="11725836" cy="4970929"/>
          </a:xfrm>
        </p:spPr>
        <p:txBody>
          <a:bodyPr>
            <a:normAutofit fontScale="92500" lnSpcReduction="20000"/>
          </a:bodyPr>
          <a:lstStyle/>
          <a:p>
            <a:pPr marL="822960" lvl="1" indent="-457200">
              <a:buFont typeface="+mj-lt"/>
              <a:buAutoNum type="arabicPeriod"/>
            </a:pPr>
            <a:r>
              <a:rPr lang="en-US" sz="4400" dirty="0" smtClean="0"/>
              <a:t>Identify customer values.</a:t>
            </a:r>
          </a:p>
          <a:p>
            <a:pPr marL="822960" lvl="1" indent="-457200">
              <a:buFont typeface="+mj-lt"/>
              <a:buAutoNum type="arabicPeriod"/>
            </a:pPr>
            <a:endParaRPr lang="en-US" sz="4400" dirty="0" smtClean="0"/>
          </a:p>
          <a:p>
            <a:pPr marL="822960" lvl="1" indent="-457200">
              <a:buFont typeface="+mj-lt"/>
              <a:buAutoNum type="arabicPeriod"/>
            </a:pPr>
            <a:r>
              <a:rPr lang="en-US" sz="4400" dirty="0" smtClean="0"/>
              <a:t>Focus on processes that create value.</a:t>
            </a:r>
          </a:p>
          <a:p>
            <a:pPr marL="822960" lvl="1" indent="-457200">
              <a:buFont typeface="+mj-lt"/>
              <a:buAutoNum type="arabicPeriod"/>
            </a:pPr>
            <a:endParaRPr lang="en-US" sz="4400" dirty="0" smtClean="0"/>
          </a:p>
          <a:p>
            <a:pPr marL="822960" lvl="1" indent="-457200">
              <a:buFont typeface="+mj-lt"/>
              <a:buAutoNum type="arabicPeriod"/>
            </a:pPr>
            <a:r>
              <a:rPr lang="en-US" sz="4400" dirty="0" smtClean="0"/>
              <a:t>Eliminate waste to create “flow”.</a:t>
            </a:r>
          </a:p>
          <a:p>
            <a:pPr marL="822960" lvl="1" indent="-457200">
              <a:buFont typeface="+mj-lt"/>
              <a:buAutoNum type="arabicPeriod"/>
            </a:pPr>
            <a:endParaRPr lang="en-US" sz="4400" dirty="0" smtClean="0"/>
          </a:p>
          <a:p>
            <a:pPr marL="822960" lvl="1" indent="-457200">
              <a:buFont typeface="+mj-lt"/>
              <a:buAutoNum type="arabicPeriod"/>
            </a:pPr>
            <a:r>
              <a:rPr lang="en-US" sz="4400" dirty="0" smtClean="0"/>
              <a:t>Produce only according to customer demand.</a:t>
            </a:r>
          </a:p>
          <a:p>
            <a:pPr marL="822960" lvl="1" indent="-457200">
              <a:buFont typeface="+mj-lt"/>
              <a:buAutoNum type="arabicPeriod"/>
            </a:pPr>
            <a:endParaRPr lang="en-US" sz="4400" dirty="0" smtClean="0"/>
          </a:p>
          <a:p>
            <a:pPr marL="822960" lvl="1" indent="-457200">
              <a:buFont typeface="+mj-lt"/>
              <a:buAutoNum type="arabicPeriod"/>
            </a:pPr>
            <a:r>
              <a:rPr lang="en-US" sz="4400" dirty="0" smtClean="0"/>
              <a:t>Strive for perfection.</a:t>
            </a:r>
            <a:endParaRPr lang="en-US" sz="4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3136" y="0"/>
            <a:ext cx="10972800" cy="121920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5  Principles of Lean Supply Chain :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2776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900229" y="6212114"/>
            <a:ext cx="638628" cy="261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 1"/>
          <p:cNvSpPr/>
          <p:nvPr/>
        </p:nvSpPr>
        <p:spPr>
          <a:xfrm>
            <a:off x="550547" y="3069499"/>
            <a:ext cx="1117799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000" b="1" dirty="0" smtClean="0"/>
              <a:t>4 Building </a:t>
            </a:r>
            <a:r>
              <a:rPr lang="en-US" sz="6000" b="1" dirty="0"/>
              <a:t>Blocks of Lean SCM</a:t>
            </a:r>
            <a:endParaRPr lang="en-IN" sz="6000" b="1" dirty="0"/>
          </a:p>
        </p:txBody>
      </p:sp>
    </p:spTree>
    <p:extLst>
      <p:ext uri="{BB962C8B-B14F-4D97-AF65-F5344CB8AC3E}">
        <p14:creationId xmlns:p14="http://schemas.microsoft.com/office/powerpoint/2010/main" val="59147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40048975"/>
              </p:ext>
            </p:extLst>
          </p:nvPr>
        </p:nvGraphicFramePr>
        <p:xfrm>
          <a:off x="2031999" y="719666"/>
          <a:ext cx="939074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774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1402A9-366F-4815-8256-92785E9F13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601402A9-366F-4815-8256-92785E9F13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601402A9-366F-4815-8256-92785E9F13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601402A9-366F-4815-8256-92785E9F13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00DB6C8-4736-4C63-B923-2EB1C4FD6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000DB6C8-4736-4C63-B923-2EB1C4FD68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000DB6C8-4736-4C63-B923-2EB1C4FD6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000DB6C8-4736-4C63-B923-2EB1C4FD6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6E47641-312E-4F80-88C4-743C7F642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76E47641-312E-4F80-88C4-743C7F642F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76E47641-312E-4F80-88C4-743C7F642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76E47641-312E-4F80-88C4-743C7F642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1FA04AE-2FA5-4BCF-AB7E-F228FC8E5C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graphicEl>
                                              <a:dgm id="{A1FA04AE-2FA5-4BCF-AB7E-F228FC8E5C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A1FA04AE-2FA5-4BCF-AB7E-F228FC8E5C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graphicEl>
                                              <a:dgm id="{A1FA04AE-2FA5-4BCF-AB7E-F228FC8E5C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2EF7E9-3F59-4480-95B6-D1C2CA84B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872EF7E9-3F59-4480-95B6-D1C2CA84B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872EF7E9-3F59-4480-95B6-D1C2CA84B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872EF7E9-3F59-4480-95B6-D1C2CA84B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EE23BE-C82D-467D-B068-5F6BDBFDE8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graphicEl>
                                              <a:dgm id="{87EE23BE-C82D-467D-B068-5F6BDBFDE8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graphicEl>
                                              <a:dgm id="{87EE23BE-C82D-467D-B068-5F6BDBFDE8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graphicEl>
                                              <a:dgm id="{87EE23BE-C82D-467D-B068-5F6BDBFDE8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9DF989-5740-4DE7-849B-186726AA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graphicEl>
                                              <a:dgm id="{349DF989-5740-4DE7-849B-186726AADB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349DF989-5740-4DE7-849B-186726AA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349DF989-5740-4DE7-849B-186726AAD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277A2F0-FC11-4746-A227-BA5AF78202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graphicEl>
                                              <a:dgm id="{3277A2F0-FC11-4746-A227-BA5AF78202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graphicEl>
                                              <a:dgm id="{3277A2F0-FC11-4746-A227-BA5AF78202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graphicEl>
                                              <a:dgm id="{3277A2F0-FC11-4746-A227-BA5AF78202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A0604B-5EB4-49A9-896A-67A7BEBF81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graphicEl>
                                              <a:dgm id="{5CA0604B-5EB4-49A9-896A-67A7BEBF81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graphicEl>
                                              <a:dgm id="{5CA0604B-5EB4-49A9-896A-67A7BEBF81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graphicEl>
                                              <a:dgm id="{5CA0604B-5EB4-49A9-896A-67A7BEBF81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b="0" dirty="0" smtClean="0"/>
              <a:t>Four elements of product design important for lean systems: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 smtClean="0"/>
              <a:t>Standard parts.</a:t>
            </a:r>
          </a:p>
          <a:p>
            <a:pPr marL="801688" lvl="1" indent="-457200">
              <a:buFontTx/>
              <a:buAutoNum type="arabicPeriod"/>
            </a:pPr>
            <a:endParaRPr lang="en-US" sz="2800" dirty="0" smtClean="0"/>
          </a:p>
          <a:p>
            <a:pPr marL="801688" lvl="1" indent="-457200">
              <a:buFontTx/>
              <a:buAutoNum type="arabicPeriod"/>
            </a:pPr>
            <a:r>
              <a:rPr lang="en-US" sz="2800" dirty="0" smtClean="0"/>
              <a:t>Modular design.</a:t>
            </a:r>
          </a:p>
          <a:p>
            <a:pPr marL="801688" lvl="1" indent="-457200">
              <a:buFontTx/>
              <a:buAutoNum type="arabicPeriod"/>
            </a:pPr>
            <a:endParaRPr lang="en-US" sz="2800" dirty="0" smtClean="0"/>
          </a:p>
          <a:p>
            <a:pPr marL="801688" lvl="1" indent="-457200">
              <a:buFontTx/>
              <a:buAutoNum type="arabicPeriod"/>
            </a:pPr>
            <a:r>
              <a:rPr lang="en-US" sz="2800" dirty="0" smtClean="0"/>
              <a:t>Highly capable systems with quality built in.</a:t>
            </a:r>
          </a:p>
          <a:p>
            <a:pPr marL="801688" lvl="1" indent="-457200">
              <a:buFontTx/>
              <a:buAutoNum type="arabicPeriod"/>
            </a:pPr>
            <a:endParaRPr lang="en-US" sz="2800" dirty="0" smtClean="0"/>
          </a:p>
          <a:p>
            <a:pPr marL="801688" lvl="1" indent="-457200">
              <a:buFontTx/>
              <a:buAutoNum type="arabicPeriod"/>
            </a:pPr>
            <a:r>
              <a:rPr lang="en-US" sz="2800" dirty="0" smtClean="0"/>
              <a:t>Concurrent engineering</a:t>
            </a:r>
          </a:p>
        </p:txBody>
      </p:sp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06400" y="0"/>
            <a:ext cx="10972800" cy="1524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400" dirty="0" smtClean="0"/>
              <a:t>Building Blocks No 1 : </a:t>
            </a:r>
            <a:br>
              <a:rPr lang="en-US" sz="4400" dirty="0" smtClean="0"/>
            </a:br>
            <a:r>
              <a:rPr lang="en-US" sz="5300" dirty="0" smtClean="0">
                <a:solidFill>
                  <a:srgbClr val="FF0000"/>
                </a:solidFill>
              </a:rPr>
              <a:t>Product Design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32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06400" y="1523999"/>
            <a:ext cx="11393714" cy="4920343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/>
              <a:t>Eight aspects of process design that are important for lean systems: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Small lot sizes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Setup time reduction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Manufacturing cells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Quality improvement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Production flexibility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A balanced system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Little inventory storage</a:t>
            </a:r>
          </a:p>
          <a:p>
            <a:pPr marL="801688" lvl="1" indent="-457200">
              <a:buFontTx/>
              <a:buAutoNum type="arabicPeriod"/>
            </a:pPr>
            <a:r>
              <a:rPr lang="en-US" sz="2800" dirty="0"/>
              <a:t>Fail-safe methods</a:t>
            </a:r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33136" y="152399"/>
            <a:ext cx="11366978" cy="1371599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400" dirty="0" smtClean="0"/>
              <a:t>Building Blocks No 2 : </a:t>
            </a:r>
            <a:br>
              <a:rPr lang="en-US" sz="4400" dirty="0" smtClean="0"/>
            </a:br>
            <a:r>
              <a:rPr lang="en-US" sz="5400" dirty="0" smtClean="0">
                <a:solidFill>
                  <a:srgbClr val="FF0000"/>
                </a:solidFill>
              </a:rPr>
              <a:t>Process Design</a:t>
            </a:r>
          </a:p>
        </p:txBody>
      </p:sp>
    </p:spTree>
    <p:extLst>
      <p:ext uri="{BB962C8B-B14F-4D97-AF65-F5344CB8AC3E}">
        <p14:creationId xmlns:p14="http://schemas.microsoft.com/office/powerpoint/2010/main" val="297199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/>
            <a:r>
              <a:rPr lang="en-US" sz="4000" dirty="0"/>
              <a:t>Building </a:t>
            </a:r>
            <a:r>
              <a:rPr lang="en-US" sz="4000" dirty="0" smtClean="0"/>
              <a:t>Blocks No 3 : </a:t>
            </a:r>
            <a:r>
              <a:rPr lang="en-US" sz="4000" dirty="0">
                <a:solidFill>
                  <a:srgbClr val="FF0000"/>
                </a:solidFill>
              </a:rPr>
              <a:t>Personnel/Organizational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06400" y="1524000"/>
            <a:ext cx="11538857" cy="4572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/>
              <a:t>Five personnel/organizational elements that are important for Lean </a:t>
            </a:r>
            <a:r>
              <a:rPr lang="en-US" sz="3600" dirty="0"/>
              <a:t>S</a:t>
            </a:r>
            <a:r>
              <a:rPr lang="en-US" sz="3600" dirty="0" smtClean="0"/>
              <a:t>ystems:</a:t>
            </a:r>
          </a:p>
          <a:p>
            <a:pPr lvl="1" eaLnBrk="1" hangingPunct="1"/>
            <a:r>
              <a:rPr lang="en-US" sz="3600" dirty="0" smtClean="0"/>
              <a:t>Workers as assets</a:t>
            </a:r>
          </a:p>
          <a:p>
            <a:pPr lvl="1" eaLnBrk="1" hangingPunct="1"/>
            <a:r>
              <a:rPr lang="en-US" sz="3600" dirty="0" smtClean="0"/>
              <a:t>Cross-trained workers</a:t>
            </a:r>
          </a:p>
          <a:p>
            <a:pPr lvl="1" eaLnBrk="1" hangingPunct="1"/>
            <a:r>
              <a:rPr lang="en-US" sz="3600" dirty="0" smtClean="0"/>
              <a:t>Continuous improvement</a:t>
            </a:r>
          </a:p>
          <a:p>
            <a:pPr lvl="1" eaLnBrk="1" hangingPunct="1"/>
            <a:r>
              <a:rPr lang="en-US" sz="3600" dirty="0" smtClean="0"/>
              <a:t>Cost accounting</a:t>
            </a:r>
          </a:p>
          <a:p>
            <a:pPr lvl="1" eaLnBrk="1" hangingPunct="1"/>
            <a:r>
              <a:rPr lang="en-US" sz="3600" dirty="0" smtClean="0"/>
              <a:t>Leadership/project management</a:t>
            </a:r>
          </a:p>
        </p:txBody>
      </p:sp>
    </p:spTree>
    <p:extLst>
      <p:ext uri="{BB962C8B-B14F-4D97-AF65-F5344CB8AC3E}">
        <p14:creationId xmlns:p14="http://schemas.microsoft.com/office/powerpoint/2010/main" val="31598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Seven elements of manufacturing planning and control (MPC) are particularly important for lean system: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Level loading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Pull systems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Visual systems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Limited work-in-process (WIP)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Close vendor relationships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Reduced transaction processing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Preventive maintenance and housekeeping</a:t>
            </a:r>
          </a:p>
        </p:txBody>
      </p:sp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06401" y="152400"/>
            <a:ext cx="11509828" cy="12192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Building Blocks No 4 : </a:t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MPC ( Manufacturing, Planning &amp; Controlling )</a:t>
            </a:r>
          </a:p>
        </p:txBody>
      </p:sp>
    </p:spTree>
    <p:extLst>
      <p:ext uri="{BB962C8B-B14F-4D97-AF65-F5344CB8AC3E}">
        <p14:creationId xmlns:p14="http://schemas.microsoft.com/office/powerpoint/2010/main" val="414517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9879" y="1364342"/>
            <a:ext cx="10972800" cy="3309257"/>
          </a:xfrm>
        </p:spPr>
        <p:txBody>
          <a:bodyPr>
            <a:noAutofit/>
          </a:bodyPr>
          <a:lstStyle/>
          <a:p>
            <a:pPr algn="ctr"/>
            <a:r>
              <a:rPr lang="en-US" sz="6600" dirty="0" smtClean="0"/>
              <a:t>Transition </a:t>
            </a:r>
            <a:br>
              <a:rPr lang="en-US" sz="6600" dirty="0" smtClean="0"/>
            </a:br>
            <a:r>
              <a:rPr lang="en-US" sz="6600" dirty="0" smtClean="0"/>
              <a:t>&amp; </a:t>
            </a:r>
            <a:br>
              <a:rPr lang="en-US" sz="6600" dirty="0" smtClean="0"/>
            </a:br>
            <a:r>
              <a:rPr lang="en-US" sz="6600" dirty="0" smtClean="0"/>
              <a:t>Obstacles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94812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290286" y="972457"/>
            <a:ext cx="10972800" cy="4572000"/>
          </a:xfrm>
        </p:spPr>
        <p:txBody>
          <a:bodyPr>
            <a:noAutofit/>
          </a:bodyPr>
          <a:lstStyle/>
          <a:p>
            <a:pPr marL="457200" indent="-457200">
              <a:lnSpc>
                <a:spcPct val="90000"/>
              </a:lnSpc>
              <a:spcBef>
                <a:spcPct val="45000"/>
              </a:spcBef>
              <a:buFont typeface="+mj-lt"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Make sure </a:t>
            </a:r>
            <a:r>
              <a:rPr lang="en-US" sz="2400" dirty="0">
                <a:solidFill>
                  <a:srgbClr val="303B2C"/>
                </a:solidFill>
              </a:rPr>
              <a:t>top management is committed </a:t>
            </a:r>
            <a:r>
              <a:rPr lang="en-US" sz="2400" b="0" dirty="0">
                <a:solidFill>
                  <a:srgbClr val="303B2C"/>
                </a:solidFill>
              </a:rPr>
              <a:t>and that they know what will be required</a:t>
            </a:r>
          </a:p>
          <a:p>
            <a:pPr marL="457200" indent="-457200">
              <a:lnSpc>
                <a:spcPct val="90000"/>
              </a:lnSpc>
              <a:spcBef>
                <a:spcPct val="45000"/>
              </a:spcBef>
              <a:buFont typeface="+mj-lt"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Decide which parts will need the most effort to convert</a:t>
            </a:r>
          </a:p>
          <a:p>
            <a:pPr marL="457200" indent="-457200">
              <a:lnSpc>
                <a:spcPct val="90000"/>
              </a:lnSpc>
              <a:spcBef>
                <a:spcPct val="45000"/>
              </a:spcBef>
              <a:buFont typeface="+mj-lt"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Obtain support and </a:t>
            </a:r>
            <a:r>
              <a:rPr lang="en-US" sz="2400" dirty="0">
                <a:solidFill>
                  <a:srgbClr val="303B2C"/>
                </a:solidFill>
              </a:rPr>
              <a:t>cooperation of workers</a:t>
            </a:r>
          </a:p>
          <a:p>
            <a:pPr marL="457200" indent="-457200">
              <a:lnSpc>
                <a:spcPct val="90000"/>
              </a:lnSpc>
              <a:spcBef>
                <a:spcPct val="45000"/>
              </a:spcBef>
              <a:buFont typeface="+mj-lt"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Begin by trying to reduce setup times while maintaining the current system</a:t>
            </a:r>
          </a:p>
          <a:p>
            <a:pPr marL="457200" indent="-457200">
              <a:lnSpc>
                <a:spcPct val="90000"/>
              </a:lnSpc>
              <a:spcBef>
                <a:spcPct val="45000"/>
              </a:spcBef>
              <a:buFont typeface="+mj-lt"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Gradually convert operations, begin at the end and work backwards</a:t>
            </a:r>
          </a:p>
          <a:p>
            <a:pPr marL="457200" indent="-457200">
              <a:lnSpc>
                <a:spcPct val="90000"/>
              </a:lnSpc>
              <a:spcBef>
                <a:spcPct val="45000"/>
              </a:spcBef>
              <a:buFont typeface="+mj-lt"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Convert suppliers to </a:t>
            </a:r>
            <a:r>
              <a:rPr lang="en-US" sz="2400" dirty="0">
                <a:solidFill>
                  <a:srgbClr val="303B2C"/>
                </a:solidFill>
              </a:rPr>
              <a:t>JIT</a:t>
            </a:r>
          </a:p>
          <a:p>
            <a:pPr marL="457200" indent="-457200">
              <a:lnSpc>
                <a:spcPct val="90000"/>
              </a:lnSpc>
              <a:spcBef>
                <a:spcPct val="45000"/>
              </a:spcBef>
              <a:buFont typeface="+mj-lt"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Prepare for obstacles</a:t>
            </a:r>
          </a:p>
        </p:txBody>
      </p:sp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433136" y="152400"/>
            <a:ext cx="10972800" cy="544286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Transitioning to Lean Systems</a:t>
            </a:r>
          </a:p>
        </p:txBody>
      </p:sp>
    </p:spTree>
    <p:extLst>
      <p:ext uri="{BB962C8B-B14F-4D97-AF65-F5344CB8AC3E}">
        <p14:creationId xmlns:p14="http://schemas.microsoft.com/office/powerpoint/2010/main" val="65654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ct val="45000"/>
              </a:spcBef>
              <a:buFont typeface="+mj-lt"/>
              <a:buAutoNum type="arabicPeriod"/>
            </a:pPr>
            <a:r>
              <a:rPr lang="en-US" sz="2800" b="0" dirty="0">
                <a:solidFill>
                  <a:srgbClr val="303B2C"/>
                </a:solidFill>
              </a:rPr>
              <a:t>Management may not be fully committed or willing to devote the necessary resources to conversion</a:t>
            </a:r>
          </a:p>
          <a:p>
            <a:pPr marL="457200" indent="-457200">
              <a:spcBef>
                <a:spcPct val="45000"/>
              </a:spcBef>
              <a:buFont typeface="+mj-lt"/>
              <a:buAutoNum type="arabicPeriod"/>
            </a:pPr>
            <a:r>
              <a:rPr lang="en-US" sz="2800" b="0" dirty="0">
                <a:solidFill>
                  <a:srgbClr val="303B2C"/>
                </a:solidFill>
              </a:rPr>
              <a:t>Workers/management may not be cooperative</a:t>
            </a:r>
          </a:p>
          <a:p>
            <a:pPr marL="457200" indent="-457200">
              <a:spcBef>
                <a:spcPct val="45000"/>
              </a:spcBef>
              <a:buFont typeface="+mj-lt"/>
              <a:buAutoNum type="arabicPeriod"/>
            </a:pPr>
            <a:r>
              <a:rPr lang="en-US" sz="2800" b="0" dirty="0">
                <a:solidFill>
                  <a:srgbClr val="303B2C"/>
                </a:solidFill>
              </a:rPr>
              <a:t>It can be difficult to change the organizational culture to one consistent with the lean philosophy</a:t>
            </a:r>
          </a:p>
          <a:p>
            <a:pPr marL="457200" indent="-457200">
              <a:spcBef>
                <a:spcPct val="45000"/>
              </a:spcBef>
              <a:buFont typeface="+mj-lt"/>
              <a:buAutoNum type="arabicPeriod"/>
            </a:pPr>
            <a:r>
              <a:rPr lang="en-US" sz="2800" b="0" dirty="0">
                <a:solidFill>
                  <a:srgbClr val="303B2C"/>
                </a:solidFill>
              </a:rPr>
              <a:t>Suppliers may resist </a:t>
            </a:r>
          </a:p>
        </p:txBody>
      </p:sp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/>
              <a:t>Obstacles to Conversion</a:t>
            </a:r>
          </a:p>
        </p:txBody>
      </p:sp>
    </p:spTree>
    <p:extLst>
      <p:ext uri="{BB962C8B-B14F-4D97-AF65-F5344CB8AC3E}">
        <p14:creationId xmlns:p14="http://schemas.microsoft.com/office/powerpoint/2010/main" val="377659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6965" y="1611085"/>
            <a:ext cx="10972800" cy="3120572"/>
          </a:xfrm>
        </p:spPr>
        <p:txBody>
          <a:bodyPr>
            <a:noAutofit/>
          </a:bodyPr>
          <a:lstStyle/>
          <a:p>
            <a:pPr algn="ctr"/>
            <a:r>
              <a:rPr lang="en-US" sz="6600" dirty="0" smtClean="0"/>
              <a:t>Lean Tools</a:t>
            </a:r>
            <a:br>
              <a:rPr lang="en-US" sz="6600" dirty="0" smtClean="0"/>
            </a:br>
            <a:r>
              <a:rPr lang="en-US" sz="6600" dirty="0" smtClean="0"/>
              <a:t>5W2H </a:t>
            </a:r>
            <a:r>
              <a:rPr lang="en-US" sz="6600" dirty="0"/>
              <a:t>&amp; Six Sigma</a:t>
            </a:r>
            <a:r>
              <a:rPr lang="en-US" sz="6600" dirty="0" smtClean="0"/>
              <a:t/>
            </a:r>
            <a:br>
              <a:rPr lang="en-US" sz="6600" dirty="0" smtClean="0"/>
            </a:b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47814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5W2H</a:t>
            </a:r>
          </a:p>
          <a:p>
            <a:pPr lvl="1"/>
            <a:r>
              <a:rPr lang="en-US" dirty="0" smtClean="0"/>
              <a:t>A method of asking questions about a process that includes what, why, where, when, who, how, and how much</a:t>
            </a:r>
            <a:endParaRPr lang="en-US" dirty="0"/>
          </a:p>
          <a:p>
            <a:r>
              <a:rPr lang="en-US" dirty="0" smtClean="0"/>
              <a:t>Lean and Six Sigma</a:t>
            </a:r>
          </a:p>
          <a:p>
            <a:pPr lvl="1"/>
            <a:r>
              <a:rPr lang="en-US" dirty="0" smtClean="0"/>
              <a:t>Lean and Six </a:t>
            </a:r>
            <a:r>
              <a:rPr lang="en-US" dirty="0"/>
              <a:t>S</a:t>
            </a:r>
            <a:r>
              <a:rPr lang="en-US" dirty="0" smtClean="0"/>
              <a:t>igma can be viewed as two complementary approaches to process improvement</a:t>
            </a:r>
          </a:p>
          <a:p>
            <a:pPr lvl="2"/>
            <a:r>
              <a:rPr lang="en-US" dirty="0" smtClean="0"/>
              <a:t>Lean focuses on eliminating non-value-added activity to maximize process velocity</a:t>
            </a:r>
          </a:p>
          <a:p>
            <a:pPr lvl="2"/>
            <a:r>
              <a:rPr lang="en-US" smtClean="0"/>
              <a:t>Six Sigma </a:t>
            </a:r>
            <a:r>
              <a:rPr lang="en-US" dirty="0" smtClean="0"/>
              <a:t>seeks to eliminate process variation</a:t>
            </a:r>
            <a:endParaRPr lang="en-US" dirty="0"/>
          </a:p>
          <a:p>
            <a:pPr lvl="2"/>
            <a:r>
              <a:rPr lang="en-US" dirty="0" smtClean="0"/>
              <a:t>Together the two approaches can achieve process flow and quality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Lean Tools: 5W2H &amp; Six Sigma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19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290286" y="838199"/>
            <a:ext cx="11901714" cy="5823858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/>
              <a:t>The kaizen </a:t>
            </a:r>
            <a:r>
              <a:rPr lang="en-US" sz="2800" dirty="0">
                <a:solidFill>
                  <a:srgbClr val="FF0000"/>
                </a:solidFill>
              </a:rPr>
              <a:t>philosophy for attacking waste </a:t>
            </a:r>
            <a:r>
              <a:rPr lang="en-US" sz="2400" dirty="0"/>
              <a:t>is based upon these ideas:</a:t>
            </a:r>
          </a:p>
          <a:p>
            <a:pPr marL="687388" lvl="1" indent="-342900">
              <a:buFontTx/>
              <a:buAutoNum type="arabicPeriod"/>
            </a:pPr>
            <a:r>
              <a:rPr lang="en-US" sz="2000" dirty="0"/>
              <a:t>Waste is the enemy, and to eliminate waste it is necessary to get the hands dirty</a:t>
            </a:r>
          </a:p>
          <a:p>
            <a:pPr marL="687388" lvl="1" indent="-342900">
              <a:buFontTx/>
              <a:buAutoNum type="arabicPeriod"/>
            </a:pPr>
            <a:r>
              <a:rPr lang="en-US" sz="2000" b="1" dirty="0">
                <a:solidFill>
                  <a:srgbClr val="C00000"/>
                </a:solidFill>
              </a:rPr>
              <a:t>Improvement should be done gradually and continuously</a:t>
            </a:r>
            <a:r>
              <a:rPr lang="en-US" sz="2000" dirty="0">
                <a:solidFill>
                  <a:srgbClr val="C00000"/>
                </a:solidFill>
              </a:rPr>
              <a:t>; the </a:t>
            </a:r>
            <a:r>
              <a:rPr lang="en-US" sz="2000" b="1" dirty="0">
                <a:solidFill>
                  <a:srgbClr val="C00000"/>
                </a:solidFill>
              </a:rPr>
              <a:t>goal is not big improvements done </a:t>
            </a:r>
            <a:r>
              <a:rPr lang="en-US" sz="2000" b="1" dirty="0" smtClean="0">
                <a:solidFill>
                  <a:srgbClr val="C00000"/>
                </a:solidFill>
              </a:rPr>
              <a:t>intermittently.</a:t>
            </a:r>
            <a:endParaRPr lang="en-US" sz="2000" b="1" dirty="0">
              <a:solidFill>
                <a:srgbClr val="C00000"/>
              </a:solidFill>
            </a:endParaRPr>
          </a:p>
          <a:p>
            <a:pPr marL="687388" lvl="1" indent="-342900">
              <a:buFontTx/>
              <a:buAutoNum type="arabicPeriod"/>
            </a:pPr>
            <a:r>
              <a:rPr lang="en-US" sz="2000" b="1" dirty="0">
                <a:solidFill>
                  <a:srgbClr val="FF0000"/>
                </a:solidFill>
              </a:rPr>
              <a:t>Everyone should be </a:t>
            </a:r>
            <a:r>
              <a:rPr lang="en-US" sz="2000" b="1" dirty="0" smtClean="0">
                <a:solidFill>
                  <a:srgbClr val="FF0000"/>
                </a:solidFill>
              </a:rPr>
              <a:t>involved.</a:t>
            </a:r>
            <a:endParaRPr lang="en-US" sz="2000" b="1" dirty="0">
              <a:solidFill>
                <a:srgbClr val="FF0000"/>
              </a:solidFill>
            </a:endParaRPr>
          </a:p>
          <a:p>
            <a:pPr marL="687388" lvl="1" indent="-342900">
              <a:buFontTx/>
              <a:buAutoNum type="arabicPeriod"/>
            </a:pPr>
            <a:r>
              <a:rPr lang="en-US" sz="2000" i="1" dirty="0"/>
              <a:t>Kaizen</a:t>
            </a:r>
            <a:r>
              <a:rPr lang="en-US" sz="2000" dirty="0"/>
              <a:t> is built on a cheap strategy, and it </a:t>
            </a:r>
            <a:r>
              <a:rPr lang="en-US" sz="2000" b="1" dirty="0">
                <a:solidFill>
                  <a:srgbClr val="FF0000"/>
                </a:solidFill>
              </a:rPr>
              <a:t>does not require spending great sums </a:t>
            </a:r>
            <a:r>
              <a:rPr lang="en-US" sz="2000" dirty="0"/>
              <a:t>on technology or </a:t>
            </a:r>
            <a:r>
              <a:rPr lang="en-US" sz="2000" dirty="0" smtClean="0"/>
              <a:t>consultants</a:t>
            </a:r>
            <a:endParaRPr lang="en-US" sz="2000" dirty="0"/>
          </a:p>
          <a:p>
            <a:pPr marL="687388" lvl="1" indent="-342900">
              <a:buFontTx/>
              <a:buAutoNum type="arabicPeriod"/>
            </a:pPr>
            <a:r>
              <a:rPr lang="en-US" sz="2000" dirty="0"/>
              <a:t>It can be applied everywhere</a:t>
            </a:r>
          </a:p>
          <a:p>
            <a:pPr marL="687388" lvl="1" indent="-342900">
              <a:buFontTx/>
              <a:buAutoNum type="arabicPeriod"/>
            </a:pPr>
            <a:r>
              <a:rPr lang="en-US" sz="2000" dirty="0"/>
              <a:t>It is supported by a visual system</a:t>
            </a:r>
          </a:p>
          <a:p>
            <a:pPr marL="687388" lvl="1" indent="-342900">
              <a:buFontTx/>
              <a:buAutoNum type="arabicPeriod"/>
            </a:pPr>
            <a:r>
              <a:rPr lang="en-US" sz="2000" dirty="0"/>
              <a:t>It focuses attention where value is created</a:t>
            </a:r>
          </a:p>
          <a:p>
            <a:pPr marL="687388" lvl="1" indent="-342900">
              <a:buFontTx/>
              <a:buAutoNum type="arabicPeriod"/>
            </a:pPr>
            <a:r>
              <a:rPr lang="en-US" sz="2000" dirty="0"/>
              <a:t>It is </a:t>
            </a:r>
            <a:r>
              <a:rPr lang="en-US" sz="2000" b="1" dirty="0">
                <a:solidFill>
                  <a:srgbClr val="FF0000"/>
                </a:solidFill>
              </a:rPr>
              <a:t>process oriented</a:t>
            </a:r>
          </a:p>
          <a:p>
            <a:pPr marL="687388" lvl="1" indent="-342900">
              <a:buFontTx/>
              <a:buAutoNum type="arabicPeriod"/>
            </a:pPr>
            <a:r>
              <a:rPr lang="en-US" sz="2000" dirty="0"/>
              <a:t>It stresses that the main effort for improvement should come </a:t>
            </a:r>
            <a:r>
              <a:rPr lang="en-US" sz="2000" b="1" dirty="0">
                <a:solidFill>
                  <a:srgbClr val="FF0000"/>
                </a:solidFill>
              </a:rPr>
              <a:t>from new thinking and a new work style</a:t>
            </a:r>
          </a:p>
          <a:p>
            <a:pPr marL="687388" lvl="1" indent="-342900">
              <a:buFontTx/>
              <a:buAutoNum type="arabicPeriod"/>
            </a:pPr>
            <a:r>
              <a:rPr lang="en-US" sz="2000" dirty="0"/>
              <a:t>The essence of organizational learning is </a:t>
            </a:r>
            <a:r>
              <a:rPr lang="en-US" sz="2000" b="1" dirty="0">
                <a:solidFill>
                  <a:srgbClr val="FF0000"/>
                </a:solidFill>
              </a:rPr>
              <a:t>to learn while doing</a:t>
            </a:r>
          </a:p>
        </p:txBody>
      </p:sp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62165" y="-381001"/>
            <a:ext cx="10972800" cy="12192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000" i="1" dirty="0" smtClean="0"/>
              <a:t>Kaizen</a:t>
            </a:r>
          </a:p>
        </p:txBody>
      </p:sp>
    </p:spTree>
    <p:extLst>
      <p:ext uri="{BB962C8B-B14F-4D97-AF65-F5344CB8AC3E}">
        <p14:creationId xmlns:p14="http://schemas.microsoft.com/office/powerpoint/2010/main" val="262938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2515" y="2656114"/>
            <a:ext cx="112927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Value Stream Mapping Before and After </a:t>
            </a:r>
            <a:r>
              <a:rPr lang="en-US" sz="4400" b="1" dirty="0" err="1" smtClean="0"/>
              <a:t>Kaizan</a:t>
            </a:r>
            <a:r>
              <a:rPr lang="en-US" sz="4400" b="1" dirty="0" smtClean="0"/>
              <a:t> </a:t>
            </a:r>
            <a:endParaRPr lang="en-IN" sz="4400" b="1" dirty="0"/>
          </a:p>
        </p:txBody>
      </p:sp>
    </p:spTree>
    <p:extLst>
      <p:ext uri="{BB962C8B-B14F-4D97-AF65-F5344CB8AC3E}">
        <p14:creationId xmlns:p14="http://schemas.microsoft.com/office/powerpoint/2010/main" val="390480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solidFill>
                  <a:schemeClr val="bg2">
                    <a:lumMod val="10000"/>
                  </a:schemeClr>
                </a:solidFill>
              </a:rPr>
              <a:t>Manufacturing Process </a:t>
            </a:r>
            <a:r>
              <a:rPr lang="en-US" altLang="en-US" b="1" dirty="0" smtClean="0">
                <a:solidFill>
                  <a:schemeClr val="bg2">
                    <a:lumMod val="10000"/>
                  </a:schemeClr>
                </a:solidFill>
              </a:rPr>
              <a:t>Map ( Original )</a:t>
            </a:r>
            <a:endParaRPr lang="en-US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86" y="1524000"/>
            <a:ext cx="9216572" cy="533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43938" y="5386435"/>
            <a:ext cx="2769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Lead Time = 34 days.</a:t>
            </a:r>
          </a:p>
          <a:p>
            <a:r>
              <a:rPr lang="en-US" sz="1400" b="1" dirty="0" smtClean="0">
                <a:solidFill>
                  <a:srgbClr val="FF0000"/>
                </a:solidFill>
              </a:rPr>
              <a:t>Total Cycle time =130 seconds</a:t>
            </a:r>
            <a:endParaRPr lang="en-IN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57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172" y="754743"/>
            <a:ext cx="8868228" cy="5929085"/>
          </a:xfrm>
          <a:prstGeom prst="rect">
            <a:avLst/>
          </a:prstGeom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42687" y="-379186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 smtClean="0">
                <a:solidFill>
                  <a:schemeClr val="bg2">
                    <a:lumMod val="10000"/>
                  </a:schemeClr>
                </a:solidFill>
              </a:rPr>
              <a:t>Manufacturing Process Map ( after </a:t>
            </a:r>
            <a:r>
              <a:rPr lang="en-US" altLang="en-US" sz="3200" b="1" dirty="0" err="1" smtClean="0">
                <a:solidFill>
                  <a:schemeClr val="bg2">
                    <a:lumMod val="10000"/>
                  </a:schemeClr>
                </a:solidFill>
              </a:rPr>
              <a:t>Kaizan</a:t>
            </a:r>
            <a:r>
              <a:rPr lang="en-US" altLang="en-US" sz="3200" b="1" dirty="0" smtClean="0">
                <a:solidFill>
                  <a:schemeClr val="bg2">
                    <a:lumMod val="10000"/>
                  </a:schemeClr>
                </a:solidFill>
              </a:rPr>
              <a:t>  )</a:t>
            </a:r>
            <a:endParaRPr lang="en-US" altLang="en-US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50400" y="4688113"/>
            <a:ext cx="2317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Lead Time = 5 days.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Total Cycle time =44  seconds</a:t>
            </a:r>
            <a:endParaRPr lang="en-IN" sz="14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370286" y="3193143"/>
            <a:ext cx="4963885" cy="8273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101942" y="2823811"/>
            <a:ext cx="1965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5 </a:t>
            </a:r>
            <a:r>
              <a:rPr lang="en-US" dirty="0" err="1" smtClean="0"/>
              <a:t>Depts</a:t>
            </a:r>
            <a:r>
              <a:rPr lang="en-US" dirty="0" smtClean="0"/>
              <a:t> merged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722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1143000" y="2614614"/>
            <a:ext cx="101869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prstClr val="black"/>
                </a:solidFill>
              </a:rPr>
              <a:t>Manufacturing Process</a:t>
            </a:r>
            <a:endParaRPr lang="en-IN" sz="7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96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310553" y="223313"/>
            <a:ext cx="10972800" cy="9906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Types of Firms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699248" y="1215278"/>
          <a:ext cx="9856693" cy="5400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/>
          <p:cNvSpPr/>
          <p:nvPr/>
        </p:nvSpPr>
        <p:spPr>
          <a:xfrm>
            <a:off x="2850776" y="6615953"/>
            <a:ext cx="4074459" cy="147918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10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4D05EF-13D3-422E-A9FC-D51EECB78A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1E4D05EF-13D3-422E-A9FC-D51EECB78A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1E4D05EF-13D3-422E-A9FC-D51EECB78A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1E4D05EF-13D3-422E-A9FC-D51EECB78A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E4891A-4B84-46F0-B8A8-D1FDE49813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dgm id="{34E4891A-4B84-46F0-B8A8-D1FDE49813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34E4891A-4B84-46F0-B8A8-D1FDE49813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34E4891A-4B84-46F0-B8A8-D1FDE49813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EF0262-1C4E-42E4-AE4F-BB787FE04E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graphicEl>
                                              <a:dgm id="{F0EF0262-1C4E-42E4-AE4F-BB787FE04E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graphicEl>
                                              <a:dgm id="{F0EF0262-1C4E-42E4-AE4F-BB787FE04E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graphicEl>
                                              <a:dgm id="{F0EF0262-1C4E-42E4-AE4F-BB787FE04E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44B3F71-F7E0-4CF0-9374-8EFB828739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graphicEl>
                                              <a:dgm id="{044B3F71-F7E0-4CF0-9374-8EFB828739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graphicEl>
                                              <a:dgm id="{044B3F71-F7E0-4CF0-9374-8EFB828739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graphicEl>
                                              <a:dgm id="{044B3F71-F7E0-4CF0-9374-8EFB828739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B7A1CA-477E-4A0D-8BD5-64E5B9DF20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graphicEl>
                                              <a:dgm id="{BFB7A1CA-477E-4A0D-8BD5-64E5B9DF20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graphicEl>
                                              <a:dgm id="{BFB7A1CA-477E-4A0D-8BD5-64E5B9DF20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graphicEl>
                                              <a:dgm id="{BFB7A1CA-477E-4A0D-8BD5-64E5B9DF20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D5173C5-0850-4879-B2DF-5F9525DA89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graphicEl>
                                              <a:dgm id="{FD5173C5-0850-4879-B2DF-5F9525DA89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graphicEl>
                                              <a:dgm id="{FD5173C5-0850-4879-B2DF-5F9525DA89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graphicEl>
                                              <a:dgm id="{FD5173C5-0850-4879-B2DF-5F9525DA89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A81CF62-2811-4B15-AD09-1C066A07C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graphicEl>
                                              <a:dgm id="{CA81CF62-2811-4B15-AD09-1C066A07C4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graphicEl>
                                              <a:dgm id="{CA81CF62-2811-4B15-AD09-1C066A07C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graphicEl>
                                              <a:dgm id="{CA81CF62-2811-4B15-AD09-1C066A07C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32C9B67-6CFE-46DD-89B2-D48310F6EA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graphicEl>
                                              <a:dgm id="{C32C9B67-6CFE-46DD-89B2-D48310F6EA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graphicEl>
                                              <a:dgm id="{C32C9B67-6CFE-46DD-89B2-D48310F6EA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graphicEl>
                                              <a:dgm id="{C32C9B67-6CFE-46DD-89B2-D48310F6EA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812" y="3043237"/>
            <a:ext cx="109096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prstClr val="black"/>
                </a:solidFill>
              </a:rPr>
              <a:t>Customer Order Decoupling Point</a:t>
            </a:r>
            <a:endParaRPr lang="en-IN" sz="6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09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025" y="573969"/>
            <a:ext cx="12070975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white"/>
                </a:solidFill>
              </a:rPr>
              <a:t>Decoupling point mentions about the </a:t>
            </a:r>
            <a:r>
              <a:rPr lang="en-US" sz="2000" b="1" dirty="0" smtClean="0">
                <a:solidFill>
                  <a:srgbClr val="FF0000"/>
                </a:solidFill>
              </a:rPr>
              <a:t>position of the Inventory </a:t>
            </a:r>
            <a:r>
              <a:rPr lang="en-US" sz="2000" dirty="0" smtClean="0">
                <a:solidFill>
                  <a:prstClr val="white"/>
                </a:solidFill>
              </a:rPr>
              <a:t>in the Supply Chain.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white"/>
                </a:solidFill>
              </a:rPr>
              <a:t>Inventory can be in the form of :</a:t>
            </a:r>
          </a:p>
          <a:p>
            <a:pPr marL="514350" indent="-514350">
              <a:buFontTx/>
              <a:buAutoNum type="romanLcParenBoth"/>
            </a:pPr>
            <a:r>
              <a:rPr lang="en-US" sz="2000" dirty="0" smtClean="0">
                <a:solidFill>
                  <a:prstClr val="white"/>
                </a:solidFill>
              </a:rPr>
              <a:t>Finished Goods</a:t>
            </a:r>
          </a:p>
          <a:p>
            <a:pPr marL="514350" indent="-514350">
              <a:buFontTx/>
              <a:buAutoNum type="romanLcParenBoth"/>
            </a:pPr>
            <a:r>
              <a:rPr lang="en-US" sz="2000" dirty="0" smtClean="0">
                <a:solidFill>
                  <a:prstClr val="white"/>
                </a:solidFill>
              </a:rPr>
              <a:t>Work in Progress.</a:t>
            </a:r>
          </a:p>
          <a:p>
            <a:pPr marL="514350" indent="-514350">
              <a:buFontTx/>
              <a:buAutoNum type="romanLcParenBoth"/>
            </a:pPr>
            <a:r>
              <a:rPr lang="en-US" sz="2000" dirty="0" smtClean="0">
                <a:solidFill>
                  <a:prstClr val="white"/>
                </a:solidFill>
              </a:rPr>
              <a:t>Raw Material.</a:t>
            </a:r>
          </a:p>
          <a:p>
            <a:pPr marL="514350" indent="-514350">
              <a:buFontTx/>
              <a:buAutoNum type="romanLcParenBoth"/>
            </a:pPr>
            <a:r>
              <a:rPr lang="en-US" sz="2000" dirty="0" smtClean="0">
                <a:solidFill>
                  <a:prstClr val="white"/>
                </a:solidFill>
              </a:rPr>
              <a:t>With Supplier.</a:t>
            </a:r>
          </a:p>
          <a:p>
            <a:pPr marL="514350" indent="-514350">
              <a:buFontTx/>
              <a:buAutoNum type="romanLcParenBoth"/>
            </a:pPr>
            <a:endParaRPr lang="en-US" sz="2000" dirty="0" smtClean="0">
              <a:solidFill>
                <a:srgbClr val="5B9BD5">
                  <a:lumMod val="60000"/>
                  <a:lumOff val="40000"/>
                </a:srgb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white"/>
                </a:solidFill>
              </a:rPr>
              <a:t>Positioning of the </a:t>
            </a:r>
            <a:r>
              <a:rPr lang="en-US" sz="2000" b="1" dirty="0" smtClean="0">
                <a:solidFill>
                  <a:srgbClr val="FF0000"/>
                </a:solidFill>
              </a:rPr>
              <a:t>Decoupling point is important for determining the Manufacturing Models </a:t>
            </a:r>
            <a:r>
              <a:rPr lang="en-US" sz="2000" dirty="0" smtClean="0">
                <a:solidFill>
                  <a:srgbClr val="FF0000"/>
                </a:solidFill>
              </a:rPr>
              <a:t>weather  (</a:t>
            </a:r>
            <a:r>
              <a:rPr lang="en-US" sz="2000" dirty="0" err="1" smtClean="0">
                <a:solidFill>
                  <a:srgbClr val="FF0000"/>
                </a:solidFill>
              </a:rPr>
              <a:t>i</a:t>
            </a:r>
            <a:r>
              <a:rPr lang="en-US" sz="2000" dirty="0" smtClean="0">
                <a:solidFill>
                  <a:srgbClr val="FF0000"/>
                </a:solidFill>
              </a:rPr>
              <a:t>) </a:t>
            </a:r>
            <a:r>
              <a:rPr lang="en-US" sz="2000" b="1" dirty="0" smtClean="0">
                <a:solidFill>
                  <a:srgbClr val="FF0000"/>
                </a:solidFill>
              </a:rPr>
              <a:t>Make-to-Stock (ii) Assemble-to-Order (iii)Make-to-Order (iv) Engineer-to-Order</a:t>
            </a:r>
            <a:r>
              <a:rPr lang="en-US" sz="2000" dirty="0" smtClean="0">
                <a:solidFill>
                  <a:srgbClr val="FF0000"/>
                </a:solidFill>
              </a:rPr>
              <a:t>.</a:t>
            </a:r>
          </a:p>
          <a:p>
            <a:endParaRPr lang="en-US" sz="2000" dirty="0" smtClean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white"/>
                </a:solidFill>
              </a:rPr>
              <a:t>Closer the </a:t>
            </a:r>
            <a:r>
              <a:rPr lang="en-US" sz="2000" dirty="0">
                <a:solidFill>
                  <a:prstClr val="white"/>
                </a:solidFill>
              </a:rPr>
              <a:t>Decoupling Point </a:t>
            </a:r>
            <a:r>
              <a:rPr lang="en-US" sz="2000" dirty="0" smtClean="0">
                <a:solidFill>
                  <a:prstClr val="white"/>
                </a:solidFill>
              </a:rPr>
              <a:t> is to the Customer the Quicker the Customer can be served.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5B9BD5">
                  <a:lumMod val="60000"/>
                  <a:lumOff val="40000"/>
                </a:srgb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white"/>
                </a:solidFill>
              </a:rPr>
              <a:t>There is a trade-off between </a:t>
            </a:r>
            <a:r>
              <a:rPr lang="en-US" sz="2000" b="1" dirty="0" smtClean="0">
                <a:solidFill>
                  <a:srgbClr val="FF0000"/>
                </a:solidFill>
              </a:rPr>
              <a:t>Quick service to the customer and the Investment in keeping the FG Inventory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prstClr val="white"/>
                </a:solidFill>
              </a:rPr>
              <a:t>ready.Because</a:t>
            </a:r>
            <a:r>
              <a:rPr lang="en-US" sz="2000" dirty="0" smtClean="0">
                <a:solidFill>
                  <a:prstClr val="white"/>
                </a:solidFill>
              </a:rPr>
              <a:t> Inventory Cost of FG is more expensive than Inventory Cost of RM. ( As FG includes cost of RM + Cost of </a:t>
            </a:r>
            <a:r>
              <a:rPr lang="en-US" sz="2000" dirty="0" err="1" smtClean="0">
                <a:solidFill>
                  <a:prstClr val="white"/>
                </a:solidFill>
              </a:rPr>
              <a:t>Convertion</a:t>
            </a:r>
            <a:r>
              <a:rPr lang="en-US" sz="2000" dirty="0" smtClean="0">
                <a:solidFill>
                  <a:prstClr val="white"/>
                </a:solidFill>
              </a:rPr>
              <a:t> )</a:t>
            </a:r>
          </a:p>
          <a:p>
            <a:endParaRPr lang="en-US" sz="2000" dirty="0" smtClean="0">
              <a:solidFill>
                <a:prstClr val="whit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white"/>
                </a:solidFill>
              </a:rPr>
              <a:t>Selection of Decoupling Point is a </a:t>
            </a:r>
            <a:r>
              <a:rPr lang="en-US" sz="2000" b="1" dirty="0" smtClean="0">
                <a:solidFill>
                  <a:srgbClr val="FF0000"/>
                </a:solidFill>
              </a:rPr>
              <a:t>Strategic Decision.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prstClr val="black"/>
              </a:solidFill>
            </a:endParaRPr>
          </a:p>
          <a:p>
            <a:endParaRPr lang="en-IN" sz="20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47134" y="-17702"/>
            <a:ext cx="74473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Customer Order Decoupling Point </a:t>
            </a:r>
          </a:p>
        </p:txBody>
      </p:sp>
    </p:spTree>
    <p:extLst>
      <p:ext uri="{BB962C8B-B14F-4D97-AF65-F5344CB8AC3E}">
        <p14:creationId xmlns:p14="http://schemas.microsoft.com/office/powerpoint/2010/main" val="89078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874058" y="5526741"/>
            <a:ext cx="11107272" cy="1210235"/>
            <a:chOff x="806823" y="309282"/>
            <a:chExt cx="10703859" cy="1600200"/>
          </a:xfrm>
          <a:solidFill>
            <a:schemeClr val="bg1">
              <a:lumMod val="75000"/>
            </a:schemeClr>
          </a:solidFill>
        </p:grpSpPr>
        <p:sp>
          <p:nvSpPr>
            <p:cNvPr id="4" name="Right Arrow 3"/>
            <p:cNvSpPr/>
            <p:nvPr/>
          </p:nvSpPr>
          <p:spPr>
            <a:xfrm>
              <a:off x="806823" y="309282"/>
              <a:ext cx="10703859" cy="1600200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</a:rPr>
                <a:t>Inventory</a:t>
              </a:r>
              <a:r>
                <a:rPr lang="en-US" sz="2400" dirty="0" smtClean="0">
                  <a:solidFill>
                    <a:srgbClr val="FF0000"/>
                  </a:solidFill>
                </a:rPr>
                <a:t>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Investment </a:t>
              </a:r>
              <a:r>
                <a:rPr lang="en-US" sz="2400" dirty="0" smtClean="0">
                  <a:solidFill>
                    <a:srgbClr val="FF0000"/>
                  </a:solidFill>
                </a:rPr>
                <a:t>                                                          </a:t>
              </a:r>
              <a:endParaRPr lang="en-IN" sz="2400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02658" y="924716"/>
              <a:ext cx="734081" cy="52903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</a:rPr>
                <a:t>Short</a:t>
              </a:r>
              <a:endParaRPr lang="en-IN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197352" y="924716"/>
              <a:ext cx="666110" cy="52903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</a:rPr>
                <a:t>Long</a:t>
              </a:r>
              <a:endParaRPr lang="en-IN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19306" y="524436"/>
            <a:ext cx="10690411" cy="1062318"/>
            <a:chOff x="779928" y="280825"/>
            <a:chExt cx="10690411" cy="1292481"/>
          </a:xfrm>
          <a:solidFill>
            <a:schemeClr val="bg1">
              <a:lumMod val="75000"/>
            </a:schemeClr>
          </a:solidFill>
        </p:grpSpPr>
        <p:sp>
          <p:nvSpPr>
            <p:cNvPr id="5" name="Left Arrow 4"/>
            <p:cNvSpPr/>
            <p:nvPr/>
          </p:nvSpPr>
          <p:spPr>
            <a:xfrm>
              <a:off x="779928" y="280825"/>
              <a:ext cx="10690411" cy="1292481"/>
            </a:xfrm>
            <a:prstGeom prst="lef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</a:rPr>
                <a:t>Customer Lead Time</a:t>
              </a:r>
              <a:endParaRPr lang="en-IN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541648" y="742398"/>
              <a:ext cx="702436" cy="44935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Short</a:t>
              </a:r>
              <a:endParaRPr lang="en-IN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41665" y="727010"/>
              <a:ext cx="691215" cy="48679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</a:rPr>
                <a:t>Long</a:t>
              </a:r>
              <a:endParaRPr lang="en-IN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Oval 11"/>
          <p:cNvSpPr/>
          <p:nvPr/>
        </p:nvSpPr>
        <p:spPr>
          <a:xfrm>
            <a:off x="584229" y="1855694"/>
            <a:ext cx="2207617" cy="11430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Source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963400" y="1855694"/>
            <a:ext cx="2207617" cy="11430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Make 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9628435" y="1842247"/>
            <a:ext cx="2207617" cy="11430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Deliver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78200" y="0"/>
            <a:ext cx="58989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prstClr val="white"/>
                </a:solidFill>
              </a:rPr>
              <a:t>Customer Order Decoupling Point</a:t>
            </a:r>
            <a:endParaRPr lang="en-IN" sz="3200" b="1" dirty="0">
              <a:solidFill>
                <a:prstClr val="white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3053176" y="2084294"/>
            <a:ext cx="1465729" cy="712694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7615512" y="2057400"/>
            <a:ext cx="1465729" cy="712694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88699" y="3437837"/>
            <a:ext cx="16971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Make to Stock</a:t>
            </a:r>
            <a:endParaRPr lang="en-IN" sz="20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95137" y="3964949"/>
            <a:ext cx="24564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Assemble – To- Order</a:t>
            </a:r>
            <a:endParaRPr lang="en-IN" sz="20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53337" y="4552793"/>
            <a:ext cx="1741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Make to Order</a:t>
            </a:r>
            <a:endParaRPr lang="en-IN" sz="20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88699" y="5140637"/>
            <a:ext cx="2137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Engineer to Order </a:t>
            </a:r>
            <a:endParaRPr lang="en-IN" sz="2000" b="1" dirty="0">
              <a:solidFill>
                <a:srgbClr val="FF0000"/>
              </a:solidFill>
            </a:endParaRPr>
          </a:p>
        </p:txBody>
      </p:sp>
      <p:sp>
        <p:nvSpPr>
          <p:cNvPr id="23" name="Isosceles Triangle 22"/>
          <p:cNvSpPr/>
          <p:nvPr/>
        </p:nvSpPr>
        <p:spPr>
          <a:xfrm rot="10800000">
            <a:off x="6915522" y="3327569"/>
            <a:ext cx="510989" cy="45885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4" name="Isosceles Triangle 23"/>
          <p:cNvSpPr/>
          <p:nvPr/>
        </p:nvSpPr>
        <p:spPr>
          <a:xfrm rot="10800000">
            <a:off x="5950744" y="3853707"/>
            <a:ext cx="510989" cy="45885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5" name="Isosceles Triangle 24"/>
          <p:cNvSpPr/>
          <p:nvPr/>
        </p:nvSpPr>
        <p:spPr>
          <a:xfrm rot="10800000">
            <a:off x="5029199" y="4610533"/>
            <a:ext cx="510989" cy="45885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6" name="Isosceles Triangle 25"/>
          <p:cNvSpPr/>
          <p:nvPr/>
        </p:nvSpPr>
        <p:spPr>
          <a:xfrm rot="10800000">
            <a:off x="2232868" y="5121140"/>
            <a:ext cx="510989" cy="45885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1" name="Curved Right Arrow 30"/>
          <p:cNvSpPr/>
          <p:nvPr/>
        </p:nvSpPr>
        <p:spPr>
          <a:xfrm>
            <a:off x="6427693" y="3905903"/>
            <a:ext cx="5078014" cy="356414"/>
          </a:xfrm>
          <a:prstGeom prst="curved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black"/>
              </a:solidFill>
            </a:endParaRPr>
          </a:p>
        </p:txBody>
      </p:sp>
      <p:sp>
        <p:nvSpPr>
          <p:cNvPr id="32" name="Curved Right Arrow 31"/>
          <p:cNvSpPr/>
          <p:nvPr/>
        </p:nvSpPr>
        <p:spPr>
          <a:xfrm>
            <a:off x="7363863" y="3273923"/>
            <a:ext cx="4256751" cy="283071"/>
          </a:xfrm>
          <a:prstGeom prst="curvedRightArrow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black"/>
              </a:solidFill>
            </a:endParaRPr>
          </a:p>
        </p:txBody>
      </p:sp>
      <p:sp>
        <p:nvSpPr>
          <p:cNvPr id="33" name="Curved Right Arrow 32"/>
          <p:cNvSpPr/>
          <p:nvPr/>
        </p:nvSpPr>
        <p:spPr>
          <a:xfrm>
            <a:off x="5540188" y="4633826"/>
            <a:ext cx="5999715" cy="334615"/>
          </a:xfrm>
          <a:prstGeom prst="curved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black"/>
              </a:solidFill>
            </a:endParaRPr>
          </a:p>
        </p:txBody>
      </p:sp>
      <p:sp>
        <p:nvSpPr>
          <p:cNvPr id="34" name="Curved Right Arrow 33"/>
          <p:cNvSpPr/>
          <p:nvPr/>
        </p:nvSpPr>
        <p:spPr>
          <a:xfrm>
            <a:off x="2729212" y="5239180"/>
            <a:ext cx="8863740" cy="315354"/>
          </a:xfrm>
          <a:prstGeom prst="curved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black"/>
              </a:solidFill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 flipV="1">
            <a:off x="1809066" y="3556994"/>
            <a:ext cx="5106456" cy="32701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20" idx="3"/>
            <a:endCxn id="24" idx="5"/>
          </p:cNvCxnSpPr>
          <p:nvPr/>
        </p:nvCxnSpPr>
        <p:spPr>
          <a:xfrm flipV="1">
            <a:off x="2361305" y="4083132"/>
            <a:ext cx="3717186" cy="81872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1806692" y="4747636"/>
            <a:ext cx="3222506" cy="38003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endCxn id="26" idx="5"/>
          </p:cNvCxnSpPr>
          <p:nvPr/>
        </p:nvCxnSpPr>
        <p:spPr>
          <a:xfrm>
            <a:off x="1872258" y="5340692"/>
            <a:ext cx="488357" cy="9873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Isosceles Triangle 34"/>
          <p:cNvSpPr/>
          <p:nvPr/>
        </p:nvSpPr>
        <p:spPr>
          <a:xfrm rot="10800000">
            <a:off x="62897" y="6560056"/>
            <a:ext cx="403413" cy="297944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5462" y="6509826"/>
            <a:ext cx="7603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prstClr val="white"/>
                </a:solidFill>
              </a:rPr>
              <a:t>Inverted Triangle is the place where Inventory of FG is kept OR is also known as the DECOUPLING Point</a:t>
            </a:r>
            <a:endParaRPr lang="en-IN" sz="1400" dirty="0">
              <a:solidFill>
                <a:prstClr val="white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461733" y="2925014"/>
            <a:ext cx="13140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C000"/>
                </a:solidFill>
              </a:rPr>
              <a:t>Inventory as FG</a:t>
            </a:r>
            <a:endParaRPr lang="en-IN" sz="1400" dirty="0">
              <a:solidFill>
                <a:srgbClr val="FFC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029198" y="3588723"/>
            <a:ext cx="28932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C000"/>
                </a:solidFill>
              </a:rPr>
              <a:t>Inventory in Pre- Assembled form or as KITs</a:t>
            </a:r>
            <a:endParaRPr lang="en-IN" sz="1200" dirty="0">
              <a:solidFill>
                <a:srgbClr val="FFC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362294" y="4326788"/>
            <a:ext cx="15154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C000"/>
                </a:solidFill>
              </a:rPr>
              <a:t>Inventory in RM form</a:t>
            </a:r>
            <a:endParaRPr lang="en-IN" sz="1200" dirty="0">
              <a:solidFill>
                <a:srgbClr val="FFC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774134" y="4793697"/>
            <a:ext cx="2538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C000"/>
                </a:solidFill>
              </a:rPr>
              <a:t>Inventory as RM to be procured.</a:t>
            </a:r>
            <a:endParaRPr lang="en-IN" sz="1400" dirty="0">
              <a:solidFill>
                <a:srgbClr val="FFC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852279" y="2954863"/>
            <a:ext cx="30909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C000"/>
                </a:solidFill>
              </a:rPr>
              <a:t>When Customer Order comes FG is dispatched</a:t>
            </a:r>
            <a:endParaRPr lang="en-IN" sz="1200" dirty="0">
              <a:solidFill>
                <a:srgbClr val="FFC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960338" y="3550167"/>
            <a:ext cx="38034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C000"/>
                </a:solidFill>
              </a:rPr>
              <a:t>When Customer Order comes then   Parts gets Assembled.</a:t>
            </a:r>
            <a:endParaRPr lang="en-IN" sz="1200" dirty="0">
              <a:solidFill>
                <a:srgbClr val="FFC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051178" y="4346036"/>
            <a:ext cx="3976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C000"/>
                </a:solidFill>
              </a:rPr>
              <a:t>When Customer Order  comes then RM gets converted to FG</a:t>
            </a:r>
            <a:endParaRPr lang="en-IN" sz="1200" dirty="0">
              <a:solidFill>
                <a:srgbClr val="FFC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090254" y="4998480"/>
            <a:ext cx="4371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C000"/>
                </a:solidFill>
              </a:rPr>
              <a:t>When Customer Order  is finalized then RM is accordingly procured</a:t>
            </a:r>
            <a:endParaRPr lang="en-IN" sz="1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06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31" grpId="0" animBg="1"/>
      <p:bldP spid="32" grpId="0" animBg="1"/>
      <p:bldP spid="33" grpId="0" animBg="1"/>
      <p:bldP spid="34" grpId="0" animBg="1"/>
      <p:bldP spid="44" grpId="0"/>
      <p:bldP spid="49" grpId="0"/>
      <p:bldP spid="53" grpId="0"/>
      <p:bldP spid="54" grpId="0"/>
      <p:bldP spid="45" grpId="0"/>
      <p:bldP spid="55" grpId="0"/>
      <p:bldP spid="56" grpId="0"/>
      <p:bldP spid="57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3105835"/>
            <a:ext cx="11734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E7E6E6">
                    <a:lumMod val="10000"/>
                  </a:srgbClr>
                </a:solidFill>
              </a:rPr>
              <a:t>5 Formats </a:t>
            </a:r>
            <a:r>
              <a:rPr lang="en-US" sz="3600" dirty="0" smtClean="0">
                <a:solidFill>
                  <a:prstClr val="black"/>
                </a:solidFill>
              </a:rPr>
              <a:t>of  </a:t>
            </a:r>
            <a:r>
              <a:rPr lang="en-US" sz="3600" dirty="0">
                <a:solidFill>
                  <a:prstClr val="black"/>
                </a:solidFill>
              </a:rPr>
              <a:t>Manufacturing Facility or </a:t>
            </a:r>
            <a:r>
              <a:rPr lang="en-US" sz="3600" b="1" dirty="0">
                <a:solidFill>
                  <a:srgbClr val="E7E6E6">
                    <a:lumMod val="10000"/>
                  </a:srgbClr>
                </a:solidFill>
              </a:rPr>
              <a:t>Production Processes</a:t>
            </a:r>
            <a:endParaRPr lang="en-IN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17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title"/>
          </p:nvPr>
        </p:nvSpPr>
        <p:spPr>
          <a:xfrm>
            <a:off x="125506" y="506506"/>
            <a:ext cx="11936506" cy="9906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</a:rPr>
              <a:t>5 Formats of</a:t>
            </a:r>
            <a:r>
              <a:rPr lang="en-US" sz="3200" dirty="0" smtClean="0"/>
              <a:t> Manufacturing Facility or </a:t>
            </a:r>
            <a:r>
              <a:rPr lang="en-US" sz="3200" b="1" dirty="0">
                <a:solidFill>
                  <a:schemeClr val="bg2">
                    <a:lumMod val="10000"/>
                  </a:schemeClr>
                </a:solidFill>
              </a:rPr>
              <a:t>Production 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</a:rPr>
              <a:t>Processes.</a:t>
            </a:r>
            <a:endParaRPr lang="en-US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1800225" y="1300163"/>
          <a:ext cx="8410575" cy="5176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/>
          <p:cNvSpPr/>
          <p:nvPr/>
        </p:nvSpPr>
        <p:spPr>
          <a:xfrm>
            <a:off x="0" y="6562165"/>
            <a:ext cx="12192000" cy="295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555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E4E9819-F68D-407D-BE2F-3D55B0C6AA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6E4E9819-F68D-407D-BE2F-3D55B0C6AA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graphicEl>
                                              <a:dgm id="{6E4E9819-F68D-407D-BE2F-3D55B0C6AA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graphicEl>
                                              <a:dgm id="{6E4E9819-F68D-407D-BE2F-3D55B0C6AA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9EC08A9-7389-4CCE-B3D0-568867ECE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graphicEl>
                                              <a:dgm id="{59EC08A9-7389-4CCE-B3D0-568867ECE3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graphicEl>
                                              <a:dgm id="{59EC08A9-7389-4CCE-B3D0-568867ECE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graphicEl>
                                              <a:dgm id="{59EC08A9-7389-4CCE-B3D0-568867ECE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34C3F47-E641-4568-9A57-5F0F1F05C5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graphicEl>
                                              <a:dgm id="{234C3F47-E641-4568-9A57-5F0F1F05C5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graphicEl>
                                              <a:dgm id="{234C3F47-E641-4568-9A57-5F0F1F05C5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graphicEl>
                                              <a:dgm id="{234C3F47-E641-4568-9A57-5F0F1F05C5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75E8AF4-E093-4AFE-8924-507DE707A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graphicEl>
                                              <a:dgm id="{E75E8AF4-E093-4AFE-8924-507DE707AB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graphicEl>
                                              <a:dgm id="{E75E8AF4-E093-4AFE-8924-507DE707A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graphicEl>
                                              <a:dgm id="{E75E8AF4-E093-4AFE-8924-507DE707A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12EC05E-4519-49D5-A88C-5F19CD0B6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graphicEl>
                                              <a:dgm id="{F12EC05E-4519-49D5-A88C-5F19CD0B66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graphicEl>
                                              <a:dgm id="{F12EC05E-4519-49D5-A88C-5F19CD0B6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graphicEl>
                                              <a:dgm id="{F12EC05E-4519-49D5-A88C-5F19CD0B6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0DCCF6B-D4F0-432F-B051-8192231B67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graphicEl>
                                              <a:dgm id="{30DCCF6B-D4F0-432F-B051-8192231B67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graphicEl>
                                              <a:dgm id="{30DCCF6B-D4F0-432F-B051-8192231B67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graphicEl>
                                              <a:dgm id="{30DCCF6B-D4F0-432F-B051-8192231B67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0645EC5-6CDB-4B9A-B759-5BE12B6E4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graphicEl>
                                              <a:dgm id="{C0645EC5-6CDB-4B9A-B759-5BE12B6E4D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graphicEl>
                                              <a:dgm id="{C0645EC5-6CDB-4B9A-B759-5BE12B6E4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graphicEl>
                                              <a:dgm id="{C0645EC5-6CDB-4B9A-B759-5BE12B6E4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5859D7-A20D-47EA-8076-F249D828CD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graphicEl>
                                              <a:dgm id="{EA5859D7-A20D-47EA-8076-F249D828CD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graphicEl>
                                              <a:dgm id="{EA5859D7-A20D-47EA-8076-F249D828CD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graphicEl>
                                              <a:dgm id="{EA5859D7-A20D-47EA-8076-F249D828CD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E20C472-C87F-43B8-8CEC-48DDC9356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graphicEl>
                                              <a:dgm id="{BE20C472-C87F-43B8-8CEC-48DDC9356C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graphicEl>
                                              <a:dgm id="{BE20C472-C87F-43B8-8CEC-48DDC9356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graphicEl>
                                              <a:dgm id="{BE20C472-C87F-43B8-8CEC-48DDC9356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C2FBEA8-564D-4B6F-8D7E-78C9F6D2D0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graphicEl>
                                              <a:dgm id="{4C2FBEA8-564D-4B6F-8D7E-78C9F6D2D0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graphicEl>
                                              <a:dgm id="{4C2FBEA8-564D-4B6F-8D7E-78C9F6D2D0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graphicEl>
                                              <a:dgm id="{4C2FBEA8-564D-4B6F-8D7E-78C9F6D2D0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8950" y="2814637"/>
            <a:ext cx="75759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prstClr val="black"/>
                </a:solidFill>
              </a:rPr>
              <a:t>Product Process Matrix</a:t>
            </a:r>
            <a:endParaRPr lang="en-IN" sz="6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06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96558" y="5457829"/>
            <a:ext cx="10595442" cy="1714499"/>
            <a:chOff x="806823" y="309282"/>
            <a:chExt cx="10703859" cy="1600200"/>
          </a:xfrm>
          <a:solidFill>
            <a:schemeClr val="bg1">
              <a:lumMod val="75000"/>
            </a:schemeClr>
          </a:solidFill>
        </p:grpSpPr>
        <p:sp>
          <p:nvSpPr>
            <p:cNvPr id="6" name="Right Arrow 5"/>
            <p:cNvSpPr/>
            <p:nvPr/>
          </p:nvSpPr>
          <p:spPr>
            <a:xfrm>
              <a:off x="806823" y="309282"/>
              <a:ext cx="10703859" cy="1600200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</a:rPr>
                <a:t>Volume </a:t>
              </a:r>
              <a:r>
                <a:rPr lang="en-US" sz="2400" dirty="0" smtClean="0">
                  <a:solidFill>
                    <a:srgbClr val="FF0000"/>
                  </a:solidFill>
                </a:rPr>
                <a:t>                                                          </a:t>
              </a:r>
              <a:endParaRPr lang="en-IN" sz="2400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02658" y="924716"/>
              <a:ext cx="599190" cy="52903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</a:rPr>
                <a:t>Low</a:t>
              </a:r>
              <a:endParaRPr lang="en-IN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197352" y="924716"/>
              <a:ext cx="644483" cy="52903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</a:rPr>
                <a:t>High</a:t>
              </a:r>
              <a:endParaRPr lang="en-IN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Up Arrow 8"/>
          <p:cNvSpPr/>
          <p:nvPr/>
        </p:nvSpPr>
        <p:spPr>
          <a:xfrm>
            <a:off x="0" y="192363"/>
            <a:ext cx="2200275" cy="6551337"/>
          </a:xfrm>
          <a:prstGeom prst="up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Product </a:t>
            </a:r>
            <a:r>
              <a:rPr lang="en-US" sz="1100" b="1" dirty="0" err="1" smtClean="0">
                <a:solidFill>
                  <a:srgbClr val="FF0000"/>
                </a:solidFill>
              </a:rPr>
              <a:t>Standarisation</a:t>
            </a:r>
            <a:endParaRPr lang="en-IN" sz="11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6884" y="1147653"/>
            <a:ext cx="637955" cy="44012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High</a:t>
            </a:r>
            <a:endParaRPr lang="en-IN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6884" y="5760568"/>
            <a:ext cx="593121" cy="44012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Low</a:t>
            </a:r>
            <a:endParaRPr lang="en-IN" sz="2000" b="1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9735864" y="1220054"/>
            <a:ext cx="2340182" cy="1537433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</a:rPr>
              <a:t>Continuous Process</a:t>
            </a:r>
          </a:p>
          <a:p>
            <a:pPr algn="ctr"/>
            <a:r>
              <a:rPr lang="en-US" sz="1200" dirty="0" err="1" smtClean="0">
                <a:solidFill>
                  <a:srgbClr val="FFC000"/>
                </a:solidFill>
              </a:rPr>
              <a:t>Eg</a:t>
            </a:r>
            <a:r>
              <a:rPr lang="en-US" sz="1200" dirty="0" smtClean="0">
                <a:solidFill>
                  <a:srgbClr val="FFC000"/>
                </a:solidFill>
              </a:rPr>
              <a:t> Liquids like Petrol, Gasoline, Milk, </a:t>
            </a:r>
            <a:r>
              <a:rPr lang="en-US" sz="1200" dirty="0" err="1" smtClean="0">
                <a:solidFill>
                  <a:srgbClr val="FFC000"/>
                </a:solidFill>
              </a:rPr>
              <a:t>Flavours</a:t>
            </a:r>
            <a:r>
              <a:rPr lang="en-US" sz="1200" dirty="0" smtClean="0">
                <a:solidFill>
                  <a:srgbClr val="FFC000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High Volume </a:t>
            </a:r>
            <a:r>
              <a:rPr lang="en-US" sz="1200" b="1" dirty="0" smtClean="0">
                <a:solidFill>
                  <a:srgbClr val="FF0000"/>
                </a:solidFill>
              </a:rPr>
              <a:t>--High </a:t>
            </a:r>
            <a:r>
              <a:rPr lang="en-US" sz="1200" b="1" dirty="0">
                <a:solidFill>
                  <a:srgbClr val="FF0000"/>
                </a:solidFill>
              </a:rPr>
              <a:t>Product </a:t>
            </a:r>
            <a:r>
              <a:rPr lang="en-US" sz="1200" b="1" dirty="0" err="1">
                <a:solidFill>
                  <a:srgbClr val="FF0000"/>
                </a:solidFill>
              </a:rPr>
              <a:t>Standarisation</a:t>
            </a:r>
            <a:endParaRPr lang="en-IN" sz="1200" b="1" dirty="0">
              <a:solidFill>
                <a:srgbClr val="FF0000"/>
              </a:solidFill>
            </a:endParaRPr>
          </a:p>
          <a:p>
            <a:pPr algn="ctr"/>
            <a:endParaRPr lang="en-IN" sz="1200" dirty="0">
              <a:solidFill>
                <a:srgbClr val="FFC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7817141" y="1802559"/>
            <a:ext cx="1918723" cy="1480264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</a:rPr>
              <a:t>Assembly Line  Process</a:t>
            </a:r>
          </a:p>
          <a:p>
            <a:pPr algn="ctr"/>
            <a:r>
              <a:rPr lang="en-US" sz="1200" dirty="0" err="1" smtClean="0">
                <a:solidFill>
                  <a:srgbClr val="FFC000"/>
                </a:solidFill>
              </a:rPr>
              <a:t>Eg</a:t>
            </a:r>
            <a:r>
              <a:rPr lang="en-US" sz="1200" dirty="0" smtClean="0">
                <a:solidFill>
                  <a:srgbClr val="FFC000"/>
                </a:solidFill>
              </a:rPr>
              <a:t> FMCG Products</a:t>
            </a:r>
          </a:p>
          <a:p>
            <a:pPr algn="ctr"/>
            <a:r>
              <a:rPr lang="en-US" sz="1200" b="1" dirty="0" smtClean="0">
                <a:solidFill>
                  <a:srgbClr val="FF0000"/>
                </a:solidFill>
              </a:rPr>
              <a:t>High Volume --High Product </a:t>
            </a:r>
            <a:r>
              <a:rPr lang="en-US" sz="1200" b="1" dirty="0" err="1" smtClean="0">
                <a:solidFill>
                  <a:srgbClr val="FF0000"/>
                </a:solidFill>
              </a:rPr>
              <a:t>Standarisation</a:t>
            </a:r>
            <a:endParaRPr lang="en-IN" sz="1200" b="1" dirty="0">
              <a:solidFill>
                <a:srgbClr val="FF0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073400" y="3139399"/>
            <a:ext cx="1855530" cy="1539670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rgbClr val="FFC000"/>
              </a:solidFill>
            </a:endParaRPr>
          </a:p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Work Centre </a:t>
            </a:r>
            <a:r>
              <a:rPr lang="en-US" sz="1400" dirty="0" err="1" smtClean="0">
                <a:solidFill>
                  <a:srgbClr val="FFC000"/>
                </a:solidFill>
              </a:rPr>
              <a:t>Eg</a:t>
            </a:r>
            <a:r>
              <a:rPr lang="en-US" sz="1400" dirty="0" smtClean="0">
                <a:solidFill>
                  <a:srgbClr val="FFC000"/>
                </a:solidFill>
              </a:rPr>
              <a:t> PVC Trey Making </a:t>
            </a:r>
            <a:r>
              <a:rPr lang="en-US" sz="1400" b="1" dirty="0" smtClean="0">
                <a:solidFill>
                  <a:srgbClr val="FF0000"/>
                </a:solidFill>
              </a:rPr>
              <a:t>Low Volume-- </a:t>
            </a:r>
            <a:r>
              <a:rPr lang="en-US" sz="1400" b="1" dirty="0">
                <a:solidFill>
                  <a:srgbClr val="FF0000"/>
                </a:solidFill>
              </a:rPr>
              <a:t>Low Product </a:t>
            </a:r>
            <a:r>
              <a:rPr lang="en-US" sz="1400" b="1" dirty="0" err="1">
                <a:solidFill>
                  <a:srgbClr val="FF0000"/>
                </a:solidFill>
              </a:rPr>
              <a:t>Standarisation</a:t>
            </a:r>
            <a:endParaRPr lang="en-IN" sz="1400" b="1" dirty="0">
              <a:solidFill>
                <a:srgbClr val="FF0000"/>
              </a:solidFill>
            </a:endParaRPr>
          </a:p>
          <a:p>
            <a:pPr algn="ctr"/>
            <a:r>
              <a:rPr lang="en-US" sz="1400" dirty="0" smtClean="0">
                <a:solidFill>
                  <a:srgbClr val="FFC000"/>
                </a:solidFill>
              </a:rPr>
              <a:t> </a:t>
            </a:r>
            <a:endParaRPr lang="en-IN" sz="1400" dirty="0">
              <a:solidFill>
                <a:srgbClr val="FFC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00276" y="3727739"/>
            <a:ext cx="1912263" cy="1522240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Projects</a:t>
            </a:r>
          </a:p>
          <a:p>
            <a:pPr algn="ctr"/>
            <a:r>
              <a:rPr lang="en-US" sz="1400" dirty="0" err="1" smtClean="0">
                <a:solidFill>
                  <a:srgbClr val="FFC000"/>
                </a:solidFill>
              </a:rPr>
              <a:t>Eg</a:t>
            </a:r>
            <a:r>
              <a:rPr lang="en-US" sz="1400" dirty="0" smtClean="0">
                <a:solidFill>
                  <a:srgbClr val="FFC000"/>
                </a:solidFill>
              </a:rPr>
              <a:t> Green field Projects  </a:t>
            </a:r>
          </a:p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Low </a:t>
            </a:r>
            <a:r>
              <a:rPr lang="en-US" sz="1400" b="1" dirty="0">
                <a:solidFill>
                  <a:srgbClr val="FF0000"/>
                </a:solidFill>
              </a:rPr>
              <a:t>Volume </a:t>
            </a:r>
            <a:r>
              <a:rPr lang="en-US" sz="1400" b="1" dirty="0" smtClean="0">
                <a:solidFill>
                  <a:srgbClr val="FF0000"/>
                </a:solidFill>
              </a:rPr>
              <a:t>--Low </a:t>
            </a:r>
            <a:r>
              <a:rPr lang="en-US" sz="1400" b="1" dirty="0">
                <a:solidFill>
                  <a:srgbClr val="FF0000"/>
                </a:solidFill>
              </a:rPr>
              <a:t>Product </a:t>
            </a:r>
            <a:r>
              <a:rPr lang="en-US" sz="1400" b="1" dirty="0" err="1">
                <a:solidFill>
                  <a:srgbClr val="FF0000"/>
                </a:solidFill>
              </a:rPr>
              <a:t>Standarisation</a:t>
            </a:r>
            <a:endParaRPr lang="en-IN" sz="1400" b="1" dirty="0">
              <a:solidFill>
                <a:srgbClr val="FF0000"/>
              </a:solidFill>
            </a:endParaRPr>
          </a:p>
          <a:p>
            <a:pPr algn="ctr"/>
            <a:endParaRPr lang="en-IN" sz="1400" dirty="0">
              <a:solidFill>
                <a:srgbClr val="FFC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853672" y="2384966"/>
            <a:ext cx="2081213" cy="1717717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rgbClr val="FF0000"/>
                </a:solidFill>
              </a:rPr>
              <a:t>Manufacturing Cell</a:t>
            </a:r>
          </a:p>
          <a:p>
            <a:pPr algn="ctr"/>
            <a:r>
              <a:rPr lang="en-US" sz="1100" dirty="0" err="1" smtClean="0">
                <a:solidFill>
                  <a:srgbClr val="FFC000"/>
                </a:solidFill>
              </a:rPr>
              <a:t>Eg</a:t>
            </a:r>
            <a:r>
              <a:rPr lang="en-US" sz="1100" dirty="0" smtClean="0">
                <a:solidFill>
                  <a:srgbClr val="FFC000"/>
                </a:solidFill>
              </a:rPr>
              <a:t> Computer Chips </a:t>
            </a:r>
            <a:r>
              <a:rPr lang="en-US" sz="1100" dirty="0">
                <a:solidFill>
                  <a:srgbClr val="FFC000"/>
                </a:solidFill>
              </a:rPr>
              <a:t>Projects </a:t>
            </a:r>
            <a:endParaRPr lang="en-US" sz="1100" dirty="0" smtClean="0">
              <a:solidFill>
                <a:srgbClr val="FFC000"/>
              </a:solidFill>
            </a:endParaRPr>
          </a:p>
          <a:p>
            <a:pPr algn="ctr"/>
            <a:r>
              <a:rPr lang="en-US" sz="1100" b="1" dirty="0" smtClean="0">
                <a:solidFill>
                  <a:srgbClr val="FF0000"/>
                </a:solidFill>
              </a:rPr>
              <a:t>Medium </a:t>
            </a:r>
            <a:r>
              <a:rPr lang="en-US" sz="1100" b="1" dirty="0">
                <a:solidFill>
                  <a:srgbClr val="FF0000"/>
                </a:solidFill>
              </a:rPr>
              <a:t>Volume </a:t>
            </a:r>
            <a:r>
              <a:rPr lang="en-US" sz="1100" b="1" dirty="0" smtClean="0">
                <a:solidFill>
                  <a:srgbClr val="FF0000"/>
                </a:solidFill>
              </a:rPr>
              <a:t>--Medium </a:t>
            </a:r>
            <a:r>
              <a:rPr lang="en-US" sz="1100" b="1" dirty="0">
                <a:solidFill>
                  <a:srgbClr val="FF0000"/>
                </a:solidFill>
              </a:rPr>
              <a:t>Product </a:t>
            </a:r>
            <a:r>
              <a:rPr lang="en-US" sz="1100" b="1" dirty="0" err="1">
                <a:solidFill>
                  <a:srgbClr val="FF0000"/>
                </a:solidFill>
              </a:rPr>
              <a:t>Standarisation</a:t>
            </a:r>
            <a:endParaRPr lang="en-IN" sz="1100" b="1" dirty="0">
              <a:solidFill>
                <a:srgbClr val="FF0000"/>
              </a:solidFill>
            </a:endParaRPr>
          </a:p>
          <a:p>
            <a:pPr algn="ctr"/>
            <a:endParaRPr lang="en-IN" sz="1100" dirty="0">
              <a:solidFill>
                <a:srgbClr val="FFC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85785" y="5319262"/>
            <a:ext cx="2320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C000"/>
                </a:solidFill>
              </a:rPr>
              <a:t>Mass </a:t>
            </a:r>
            <a:r>
              <a:rPr lang="en-US" sz="2000" b="1" dirty="0" err="1" smtClean="0">
                <a:solidFill>
                  <a:srgbClr val="FFC000"/>
                </a:solidFill>
              </a:rPr>
              <a:t>Customisation</a:t>
            </a:r>
            <a:endParaRPr lang="en-IN" sz="2000" b="1" dirty="0">
              <a:solidFill>
                <a:srgbClr val="FFC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44693" y="629710"/>
            <a:ext cx="2131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C000"/>
                </a:solidFill>
              </a:rPr>
              <a:t>Inefficient Process</a:t>
            </a:r>
            <a:endParaRPr lang="en-IN" sz="2000" b="1" dirty="0">
              <a:solidFill>
                <a:srgbClr val="FFC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84465" y="69933"/>
            <a:ext cx="57281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FC000"/>
                </a:solidFill>
              </a:rPr>
              <a:t>Product Process Matrix </a:t>
            </a:r>
            <a:endParaRPr lang="en-IN" sz="4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44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0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9" descr="20160105_1034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5903260" cy="2985248"/>
          </a:xfrm>
          <a:prstGeom prst="rect">
            <a:avLst/>
          </a:prstGeom>
        </p:spPr>
      </p:pic>
      <p:pic>
        <p:nvPicPr>
          <p:cNvPr id="4" name="Content Placeholder 6" descr="20151231_1504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96635" y="-2"/>
            <a:ext cx="5486401" cy="29852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1657" y="3425965"/>
            <a:ext cx="112551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prstClr val="black"/>
                </a:solidFill>
              </a:rPr>
              <a:t>Example :</a:t>
            </a:r>
          </a:p>
          <a:p>
            <a:pPr algn="ctr"/>
            <a:r>
              <a:rPr lang="en-US" sz="8800" b="1" dirty="0" smtClean="0">
                <a:solidFill>
                  <a:prstClr val="black"/>
                </a:solidFill>
              </a:rPr>
              <a:t>Work Centre</a:t>
            </a:r>
            <a:r>
              <a:rPr lang="en-US" sz="4000" b="1" dirty="0" smtClean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en-US" sz="4400" b="1" dirty="0" smtClean="0">
                <a:solidFill>
                  <a:prstClr val="black"/>
                </a:solidFill>
              </a:rPr>
              <a:t>( Trey Making )</a:t>
            </a:r>
          </a:p>
        </p:txBody>
      </p:sp>
    </p:spTree>
    <p:extLst>
      <p:ext uri="{BB962C8B-B14F-4D97-AF65-F5344CB8AC3E}">
        <p14:creationId xmlns:p14="http://schemas.microsoft.com/office/powerpoint/2010/main" val="89579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3257549" y="954107"/>
          <a:ext cx="6886575" cy="4797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91908" y="0"/>
            <a:ext cx="97760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Stages in  PVC Trey </a:t>
            </a:r>
            <a:r>
              <a:rPr lang="en-US" sz="2800" b="1" dirty="0" smtClean="0">
                <a:solidFill>
                  <a:prstClr val="black"/>
                </a:solidFill>
              </a:rPr>
              <a:t>Making</a:t>
            </a:r>
          </a:p>
          <a:p>
            <a:pPr algn="ctr"/>
            <a:r>
              <a:rPr lang="en-US" sz="2800" b="1" dirty="0" smtClean="0">
                <a:solidFill>
                  <a:prstClr val="black"/>
                </a:solidFill>
              </a:rPr>
              <a:t>( In Totality a Assembly Line Process but also has Work Centers ) </a:t>
            </a:r>
            <a:endParaRPr lang="en-US" sz="2800" b="1" dirty="0">
              <a:solidFill>
                <a:prstClr val="black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1571625" y="5557838"/>
          <a:ext cx="10272713" cy="1690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40046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751FFD-E836-444A-90A7-35438D4F4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C5751FFD-E836-444A-90A7-35438D4F4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C5751FFD-E836-444A-90A7-35438D4F4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C5751FFD-E836-444A-90A7-35438D4F4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23E5B2-7228-4F2E-A90C-C37608DA1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8D23E5B2-7228-4F2E-A90C-C37608DA1C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8D23E5B2-7228-4F2E-A90C-C37608DA1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8D23E5B2-7228-4F2E-A90C-C37608DA1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9B59188-C75D-4AF2-BB59-49C41E6279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49B59188-C75D-4AF2-BB59-49C41E6279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49B59188-C75D-4AF2-BB59-49C41E6279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49B59188-C75D-4AF2-BB59-49C41E6279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0D11403-65E3-44AB-AD80-AEDA0439C2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graphicEl>
                                              <a:dgm id="{A0D11403-65E3-44AB-AD80-AEDA0439C2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A0D11403-65E3-44AB-AD80-AEDA0439C2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graphicEl>
                                              <a:dgm id="{A0D11403-65E3-44AB-AD80-AEDA0439C2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D2A3CA-CC47-493B-A925-F613183555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8DD2A3CA-CC47-493B-A925-F613183555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8DD2A3CA-CC47-493B-A925-F613183555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8DD2A3CA-CC47-493B-A925-F613183555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CC0076-504D-4873-90B3-4ED2452342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graphicEl>
                                              <a:dgm id="{73CC0076-504D-4873-90B3-4ED2452342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graphicEl>
                                              <a:dgm id="{73CC0076-504D-4873-90B3-4ED2452342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graphicEl>
                                              <a:dgm id="{73CC0076-504D-4873-90B3-4ED2452342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8DD4B9-A062-4A65-8ABC-CB49F1869E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graphicEl>
                                              <a:dgm id="{FB8DD4B9-A062-4A65-8ABC-CB49F1869E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FB8DD4B9-A062-4A65-8ABC-CB49F1869E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FB8DD4B9-A062-4A65-8ABC-CB49F1869E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601D77-B57A-4536-BEBE-C37F98F10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graphicEl>
                                              <a:dgm id="{64601D77-B57A-4536-BEBE-C37F98F10C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graphicEl>
                                              <a:dgm id="{64601D77-B57A-4536-BEBE-C37F98F10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graphicEl>
                                              <a:dgm id="{64601D77-B57A-4536-BEBE-C37F98F10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7AEF5-71BA-446D-AF30-E3E29CB75B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graphicEl>
                                              <a:dgm id="{7147AEF5-71BA-446D-AF30-E3E29CB75B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graphicEl>
                                              <a:dgm id="{7147AEF5-71BA-446D-AF30-E3E29CB75B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graphicEl>
                                              <a:dgm id="{7147AEF5-71BA-446D-AF30-E3E29CB75B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DD703D1-C34D-4C57-A3AE-940285C188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graphicEl>
                                              <a:dgm id="{EDD703D1-C34D-4C57-A3AE-940285C188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graphicEl>
                                              <a:dgm id="{EDD703D1-C34D-4C57-A3AE-940285C188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graphicEl>
                                              <a:dgm id="{EDD703D1-C34D-4C57-A3AE-940285C188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C8C0E3-EAF7-4DF5-8F6C-9038317509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graphicEl>
                                              <a:dgm id="{45C8C0E3-EAF7-4DF5-8F6C-9038317509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graphicEl>
                                              <a:dgm id="{45C8C0E3-EAF7-4DF5-8F6C-9038317509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graphicEl>
                                              <a:dgm id="{45C8C0E3-EAF7-4DF5-8F6C-9038317509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Graphic spid="5" grpId="0">
        <p:bldAsOne/>
      </p:bldGraphic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152400"/>
            <a:ext cx="8229600" cy="79216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Stage 1 : </a:t>
            </a:r>
            <a:r>
              <a:rPr lang="en-US" sz="2400" dirty="0"/>
              <a:t>Raw Material : Sheets &amp; Rolls</a:t>
            </a:r>
          </a:p>
        </p:txBody>
      </p:sp>
      <p:pic>
        <p:nvPicPr>
          <p:cNvPr id="7170" name="Picture 2" descr="C:\Documents and Settings\PURSPT\Desktop\sanjay\IMG-20151223-WA00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62200" y="533400"/>
            <a:ext cx="75438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780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PURSPT\Desktop\Photo0\PVC Treys\WP_20150218_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914400"/>
            <a:ext cx="8762999" cy="5638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21056" y="0"/>
            <a:ext cx="53745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</a:rPr>
              <a:t>Stage </a:t>
            </a:r>
            <a:r>
              <a:rPr lang="en-US" sz="3200" b="1" dirty="0" smtClean="0">
                <a:solidFill>
                  <a:prstClr val="black"/>
                </a:solidFill>
              </a:rPr>
              <a:t>2(a) </a:t>
            </a:r>
            <a:r>
              <a:rPr lang="en-US" sz="3200" b="1" dirty="0">
                <a:solidFill>
                  <a:prstClr val="black"/>
                </a:solidFill>
              </a:rPr>
              <a:t>: </a:t>
            </a:r>
            <a:r>
              <a:rPr lang="en-US" sz="3200" b="1" dirty="0" smtClean="0">
                <a:solidFill>
                  <a:prstClr val="black"/>
                </a:solidFill>
              </a:rPr>
              <a:t>Forming </a:t>
            </a:r>
            <a:r>
              <a:rPr lang="en-US" sz="3200" b="1" dirty="0">
                <a:solidFill>
                  <a:prstClr val="black"/>
                </a:solidFill>
              </a:rPr>
              <a:t>&amp; Cutting </a:t>
            </a:r>
          </a:p>
        </p:txBody>
      </p:sp>
    </p:spTree>
    <p:extLst>
      <p:ext uri="{BB962C8B-B14F-4D97-AF65-F5344CB8AC3E}">
        <p14:creationId xmlns:p14="http://schemas.microsoft.com/office/powerpoint/2010/main" val="6212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157162"/>
            <a:ext cx="10820400" cy="685800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Stage </a:t>
            </a:r>
            <a:r>
              <a:rPr lang="en-US" sz="2800" b="1" dirty="0" smtClean="0">
                <a:solidFill>
                  <a:srgbClr val="FF0000"/>
                </a:solidFill>
              </a:rPr>
              <a:t>2(b) </a:t>
            </a:r>
            <a:r>
              <a:rPr lang="en-US" sz="2800" b="1" dirty="0">
                <a:solidFill>
                  <a:srgbClr val="FF0000"/>
                </a:solidFill>
              </a:rPr>
              <a:t>: Forming Stage ( Work Centre)  : </a:t>
            </a:r>
            <a:r>
              <a:rPr lang="en-US" sz="2700" dirty="0"/>
              <a:t>Plain Sheet to a Sheet with Multiple </a:t>
            </a:r>
            <a:r>
              <a:rPr lang="en-US" sz="2200" b="1" dirty="0" smtClean="0"/>
              <a:t>Treys</a:t>
            </a:r>
            <a:r>
              <a:rPr lang="en-US" sz="2200" b="1" dirty="0" smtClean="0">
                <a:solidFill>
                  <a:srgbClr val="FF0000"/>
                </a:solidFill>
              </a:rPr>
              <a:t> </a:t>
            </a:r>
            <a:r>
              <a:rPr lang="en-US" sz="2700" b="1" dirty="0" smtClean="0">
                <a:solidFill>
                  <a:srgbClr val="FF0000"/>
                </a:solidFill>
              </a:rPr>
              <a:t>(  </a:t>
            </a:r>
            <a:endParaRPr lang="en-US" sz="27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Documents and Settings\PURSPT\Desktop\Photo0\PVC Treys\WP_20150218_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685800"/>
            <a:ext cx="4419600" cy="5867400"/>
          </a:xfrm>
          <a:prstGeom prst="rect">
            <a:avLst/>
          </a:prstGeom>
          <a:noFill/>
        </p:spPr>
      </p:pic>
      <p:pic>
        <p:nvPicPr>
          <p:cNvPr id="4" name="Picture 2" descr="C:\Documents and Settings\PURSPT\Desktop\sanjay\IMG-20151223-WA00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685800"/>
            <a:ext cx="4114800" cy="586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368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487362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Stage 3 : Cutting Stage ( Work Centre) </a:t>
            </a:r>
            <a:r>
              <a:rPr lang="en-US" sz="2400" dirty="0" smtClean="0"/>
              <a:t>( </a:t>
            </a:r>
            <a:r>
              <a:rPr lang="en-US" sz="2400" dirty="0"/>
              <a:t>Taking Out the Edges )</a:t>
            </a:r>
          </a:p>
        </p:txBody>
      </p:sp>
      <p:pic>
        <p:nvPicPr>
          <p:cNvPr id="11266" name="Picture 2" descr="C:\Documents and Settings\PURSPT\Desktop\Photo0\PVC Treys\WP_20150218_0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3810000"/>
            <a:ext cx="4495800" cy="2743200"/>
          </a:xfrm>
          <a:prstGeom prst="rect">
            <a:avLst/>
          </a:prstGeom>
          <a:noFill/>
        </p:spPr>
      </p:pic>
      <p:pic>
        <p:nvPicPr>
          <p:cNvPr id="4" name="Picture 2" descr="C:\Documents and Settings\PURSPT\Desktop\Photo0\PVC Treys\WP_20150218_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838201"/>
            <a:ext cx="4495800" cy="2819399"/>
          </a:xfrm>
          <a:prstGeom prst="rect">
            <a:avLst/>
          </a:prstGeom>
          <a:noFill/>
        </p:spPr>
      </p:pic>
      <p:pic>
        <p:nvPicPr>
          <p:cNvPr id="5" name="Picture 2" descr="C:\Documents and Settings\PURSPT\Desktop\sanjay\IMG-20151223-WA00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685801"/>
            <a:ext cx="3733800" cy="58975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431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0"/>
            <a:ext cx="4343400" cy="45720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Cont : </a:t>
            </a:r>
            <a:r>
              <a:rPr lang="en-US" sz="2000" dirty="0"/>
              <a:t>Cutting </a:t>
            </a:r>
            <a:r>
              <a:rPr lang="en-US" sz="2000" dirty="0" smtClean="0"/>
              <a:t>Stage </a:t>
            </a:r>
            <a:r>
              <a:rPr lang="en-US" sz="2000" b="1" dirty="0">
                <a:solidFill>
                  <a:srgbClr val="FF0000"/>
                </a:solidFill>
              </a:rPr>
              <a:t>( Work Centre) </a:t>
            </a:r>
            <a:endParaRPr lang="en-US" sz="2000" dirty="0"/>
          </a:p>
        </p:txBody>
      </p:sp>
      <p:pic>
        <p:nvPicPr>
          <p:cNvPr id="10243" name="Picture 3" descr="C:\Documents and Settings\PURSPT\Desktop\Photo0\PVC Treys\WP_20150218_0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533400"/>
            <a:ext cx="3962400" cy="6172200"/>
          </a:xfrm>
          <a:prstGeom prst="rect">
            <a:avLst/>
          </a:prstGeom>
          <a:noFill/>
        </p:spPr>
      </p:pic>
      <p:pic>
        <p:nvPicPr>
          <p:cNvPr id="6" name="Picture 2" descr="C:\Documents and Settings\PURSPT\Desktop\Photo0\PVC Treys\WP_20150218_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533400"/>
            <a:ext cx="4114800" cy="2057400"/>
          </a:xfrm>
          <a:prstGeom prst="rect">
            <a:avLst/>
          </a:prstGeom>
          <a:noFill/>
        </p:spPr>
      </p:pic>
      <p:pic>
        <p:nvPicPr>
          <p:cNvPr id="1026" name="Picture 2" descr="C:\Users\abhisheks\Desktop\IMT\Make Vs Buy\Photo0\PVC Treys\WP_20150218_0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743200"/>
            <a:ext cx="4191000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213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5863" y="152400"/>
            <a:ext cx="10444161" cy="4572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Stage 4 :</a:t>
            </a:r>
            <a:r>
              <a:rPr lang="en-US" sz="2400" dirty="0"/>
              <a:t>Post Cutting Stage </a:t>
            </a:r>
            <a:r>
              <a:rPr lang="en-US" sz="2400" b="1" dirty="0">
                <a:solidFill>
                  <a:srgbClr val="FF0000"/>
                </a:solidFill>
              </a:rPr>
              <a:t>( Work Centre) </a:t>
            </a:r>
            <a:r>
              <a:rPr lang="en-US" sz="2400" dirty="0" smtClean="0"/>
              <a:t>: </a:t>
            </a:r>
            <a:r>
              <a:rPr lang="en-US" sz="2400" dirty="0"/>
              <a:t>Collection of individual PVC Treys</a:t>
            </a:r>
          </a:p>
        </p:txBody>
      </p:sp>
      <p:pic>
        <p:nvPicPr>
          <p:cNvPr id="15362" name="Picture 2" descr="C:\Documents and Settings\PURSPT\Desktop\Photo0\PVC Treys\WP_20150218_0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914400"/>
            <a:ext cx="4419600" cy="5486400"/>
          </a:xfrm>
          <a:prstGeom prst="rect">
            <a:avLst/>
          </a:prstGeom>
          <a:noFill/>
        </p:spPr>
      </p:pic>
      <p:pic>
        <p:nvPicPr>
          <p:cNvPr id="4" name="Picture 2" descr="C:\Documents and Settings\PURSPT\Desktop\Photo0\PVC Treys\WP_20150218_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914400"/>
            <a:ext cx="3962400" cy="548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8936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9563100" cy="9144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Stage 5 : </a:t>
            </a:r>
            <a:r>
              <a:rPr lang="en-US" sz="3600" b="1" dirty="0" err="1">
                <a:solidFill>
                  <a:srgbClr val="FF0000"/>
                </a:solidFill>
              </a:rPr>
              <a:t>Stacking,Packing</a:t>
            </a:r>
            <a:r>
              <a:rPr lang="en-US" sz="3600" b="1" dirty="0">
                <a:solidFill>
                  <a:srgbClr val="FF0000"/>
                </a:solidFill>
              </a:rPr>
              <a:t> &amp; Inspection ( Work Centre) </a:t>
            </a:r>
          </a:p>
        </p:txBody>
      </p:sp>
      <p:pic>
        <p:nvPicPr>
          <p:cNvPr id="8194" name="Picture 2" descr="C:\Documents and Settings\PURSPT\Desktop\sanjay\IMG-20151223-WA00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28800" y="838200"/>
            <a:ext cx="4267200" cy="5715000"/>
          </a:xfrm>
          <a:prstGeom prst="rect">
            <a:avLst/>
          </a:prstGeom>
          <a:noFill/>
        </p:spPr>
      </p:pic>
      <p:pic>
        <p:nvPicPr>
          <p:cNvPr id="4" name="Picture 2" descr="C:\Documents and Settings\PURSPT\Desktop\sanjay\IMG-20151223-WA00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838200"/>
            <a:ext cx="3962400" cy="5715000"/>
          </a:xfrm>
          <a:prstGeom prst="rect">
            <a:avLst/>
          </a:prstGeom>
          <a:noFill/>
        </p:spPr>
      </p:pic>
      <p:pic>
        <p:nvPicPr>
          <p:cNvPr id="5" name="Picture 2" descr="C:\Documents and Settings\PURSPT\Desktop\sanjay\IMG-20151223-WA00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143000"/>
            <a:ext cx="4267200" cy="5715000"/>
          </a:xfrm>
          <a:prstGeom prst="rect">
            <a:avLst/>
          </a:prstGeom>
          <a:noFill/>
        </p:spPr>
      </p:pic>
      <p:pic>
        <p:nvPicPr>
          <p:cNvPr id="6" name="Picture 2" descr="C:\Documents and Settings\PURSPT\Desktop\sanjay\IMG-20151223-WA00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143000"/>
            <a:ext cx="3962400" cy="571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215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Cont :Stacking , Inspection &amp; Packing ( Work Centre) </a:t>
            </a:r>
          </a:p>
        </p:txBody>
      </p:sp>
      <p:pic>
        <p:nvPicPr>
          <p:cNvPr id="21506" name="Picture 2" descr="C:\Documents and Settings\PURSPT\Desktop\Photo0\PVC Treys\WP_20150218_0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838200"/>
            <a:ext cx="4191000" cy="5410200"/>
          </a:xfrm>
          <a:prstGeom prst="rect">
            <a:avLst/>
          </a:prstGeom>
          <a:noFill/>
        </p:spPr>
      </p:pic>
      <p:pic>
        <p:nvPicPr>
          <p:cNvPr id="4" name="Picture 2" descr="C:\Documents and Settings\PURSPT\Desktop\Photo0\PVC Treys\WP_20150218_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838200"/>
            <a:ext cx="4114800" cy="541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749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799" y="-76200"/>
            <a:ext cx="9629775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Stage 6 :</a:t>
            </a:r>
            <a:r>
              <a:rPr lang="en-US" sz="3600" dirty="0">
                <a:solidFill>
                  <a:srgbClr val="FF0000"/>
                </a:solidFill>
              </a:rPr>
              <a:t>Packing in CBB &amp; </a:t>
            </a:r>
            <a:r>
              <a:rPr lang="en-US" sz="3600" dirty="0" err="1" smtClean="0">
                <a:solidFill>
                  <a:srgbClr val="FF0000"/>
                </a:solidFill>
              </a:rPr>
              <a:t>Despatch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( Work Centre)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266" name="Picture 2" descr="C:\Documents and Settings\PURSPT\Desktop\sanjay\IMG-20151223-WA00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1154" y="563562"/>
            <a:ext cx="6548717" cy="62663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374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635624"/>
            <a:ext cx="117213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prstClr val="black"/>
                </a:solidFill>
              </a:rPr>
              <a:t>Automated Version </a:t>
            </a:r>
          </a:p>
          <a:p>
            <a:pPr algn="ctr"/>
            <a:r>
              <a:rPr lang="en-US" sz="4400" b="1" dirty="0" smtClean="0">
                <a:solidFill>
                  <a:prstClr val="black"/>
                </a:solidFill>
              </a:rPr>
              <a:t>“Single Stage Process” using ELI Machine.</a:t>
            </a:r>
            <a:endParaRPr lang="en-IN" sz="4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71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107578" y="1506071"/>
            <a:ext cx="11914094" cy="48409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45639"/>
            <a:ext cx="122112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4000" b="1" spc="-67" dirty="0">
                <a:solidFill>
                  <a:srgbClr val="000000"/>
                </a:solidFill>
                <a:latin typeface="Trebuchet MS"/>
                <a:cs typeface="Trebuchet MS"/>
              </a:rPr>
              <a:t>Automatic </a:t>
            </a:r>
            <a:r>
              <a:rPr lang="en-IN" sz="4000" b="1" spc="-67" dirty="0" smtClean="0">
                <a:solidFill>
                  <a:srgbClr val="000000"/>
                </a:solidFill>
                <a:latin typeface="Trebuchet MS"/>
                <a:cs typeface="Trebuchet MS"/>
              </a:rPr>
              <a:t>“</a:t>
            </a:r>
            <a:r>
              <a:rPr lang="en-IN" sz="4000" b="1" spc="-73" dirty="0" smtClean="0">
                <a:solidFill>
                  <a:srgbClr val="000000"/>
                </a:solidFill>
                <a:latin typeface="Trebuchet MS"/>
                <a:cs typeface="Trebuchet MS"/>
              </a:rPr>
              <a:t>Roll Fed &gt;&gt;&gt;&gt;&gt;</a:t>
            </a:r>
            <a:r>
              <a:rPr lang="en-IN" sz="4000" b="1" spc="-67" dirty="0" smtClean="0">
                <a:solidFill>
                  <a:srgbClr val="000000"/>
                </a:solidFill>
                <a:latin typeface="Trebuchet MS"/>
                <a:cs typeface="Trebuchet MS"/>
              </a:rPr>
              <a:t>F</a:t>
            </a:r>
            <a:r>
              <a:rPr lang="en-IN" sz="4000" b="1" spc="-61" dirty="0" smtClean="0">
                <a:solidFill>
                  <a:srgbClr val="000000"/>
                </a:solidFill>
                <a:latin typeface="Trebuchet MS"/>
                <a:cs typeface="Trebuchet MS"/>
              </a:rPr>
              <a:t>orming </a:t>
            </a:r>
            <a:r>
              <a:rPr lang="en-IN" sz="4000" b="1" spc="-55" dirty="0" smtClean="0">
                <a:solidFill>
                  <a:srgbClr val="000000"/>
                </a:solidFill>
                <a:latin typeface="Trebuchet MS"/>
                <a:cs typeface="Trebuchet MS"/>
              </a:rPr>
              <a:t>&gt;&gt;&gt;&gt;&gt;Punching</a:t>
            </a:r>
            <a:r>
              <a:rPr lang="en-IN" sz="4000" b="1" spc="-250" dirty="0" smtClean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endParaRPr lang="en-IN" sz="4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44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1MehA8igEad16iifoV_y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_8zFhvvUiU.8ONeDEJO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_AAmpEU6UuP1HLZAF11p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coACuW9WU.h6fIv5yVHy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aNLJ268aU6f9zjRFqnNV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sHrF1RYi0CNUG3tAHNeH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3ui3efDEKWEbKkImoOa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_8zFhvvUiU.8ONeDEJO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coACuW9WU.h6fIv5yVHy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U_Q0qyLK06MabzgqrEAX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vLt2viMFEe9RM1GgaUYn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_AAmpEU6UuP1HLZAF11p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coACuW9WU.h6fIv5yVHy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aNLJ268aU6f9zjRFqnNV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sHrF1RYi0CNUG3tAHNeH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3ui3efDEKWEbKkImoOa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_8zFhvvUiU.8ONeDEJOQ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larity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larity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larity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Clarity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Jacobs 15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cobs 15" id="{AA0FF940-185A-4B65-B35C-DB8CDBD6AC87}" vid="{47819D0E-1C6C-4503-90FE-3C90CBDFFF17}"/>
    </a:ext>
  </a:extLst>
</a:theme>
</file>

<file path=ppt/theme/theme1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_Jacobs 15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cobs 15" id="{AA0FF940-185A-4B65-B35C-DB8CDBD6AC87}" vid="{47819D0E-1C6C-4503-90FE-3C90CBDFFF17}"/>
    </a:ext>
  </a:extLst>
</a:theme>
</file>

<file path=ppt/theme/theme1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Britannia Next Template_2007">
  <a:themeElements>
    <a:clrScheme name="britannianew">
      <a:dk1>
        <a:srgbClr val="000000"/>
      </a:dk1>
      <a:lt1>
        <a:srgbClr val="FFFFFF"/>
      </a:lt1>
      <a:dk2>
        <a:srgbClr val="000000"/>
      </a:dk2>
      <a:lt2>
        <a:srgbClr val="C00000"/>
      </a:lt2>
      <a:accent1>
        <a:srgbClr val="008C45"/>
      </a:accent1>
      <a:accent2>
        <a:srgbClr val="92D050"/>
      </a:accent2>
      <a:accent3>
        <a:srgbClr val="D1EA99"/>
      </a:accent3>
      <a:accent4>
        <a:srgbClr val="EDE992"/>
      </a:accent4>
      <a:accent5>
        <a:srgbClr val="FFFA91"/>
      </a:accent5>
      <a:accent6>
        <a:srgbClr val="DCDCDC"/>
      </a:accent6>
      <a:hlink>
        <a:srgbClr val="D1EA99"/>
      </a:hlink>
      <a:folHlink>
        <a:srgbClr val="EDE992"/>
      </a:folHlink>
    </a:clrScheme>
    <a:fontScheme name="Britanni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>
          <a:solidFill>
            <a:schemeClr val="tx1"/>
          </a:solidFill>
        </a:ln>
      </a:spPr>
      <a:bodyPr rtlCol="0" anchor="ctr"/>
      <a:lstStyle>
        <a:defPPr algn="ctr">
          <a:defRPr sz="14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  <a:effectLst/>
      </a:spPr>
      <a:bodyPr vert="horz" wrap="square" lIns="0" tIns="0" rIns="0" bIns="0" rtlCol="0" anchor="t" anchorCtr="0">
        <a:spAutoFit/>
      </a:bodyPr>
      <a:lstStyle>
        <a:defPPr>
          <a:lnSpc>
            <a:spcPct val="90000"/>
          </a:lnSpc>
          <a:defRPr sz="1200" dirty="0" err="1" smtClean="0">
            <a:latin typeface="Arial"/>
            <a:cs typeface="Arial"/>
          </a:defRPr>
        </a:defPPr>
      </a:lstStyle>
    </a:txDef>
  </a:objectDefaults>
  <a:extraClrSchemeLst/>
</a:theme>
</file>

<file path=ppt/theme/theme21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_Jacobs 15">
  <a:themeElements>
    <a:clrScheme name="Custom 1">
      <a:dk1>
        <a:srgbClr val="0A658C"/>
      </a:dk1>
      <a:lt1>
        <a:sysClr val="window" lastClr="FFFFFF"/>
      </a:lt1>
      <a:dk2>
        <a:srgbClr val="0A658C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cobs 15" id="{AA0FF940-185A-4B65-B35C-DB8CDBD6AC87}" vid="{47819D0E-1C6C-4503-90FE-3C90CBDFFF17}"/>
    </a:ext>
  </a:extLst>
</a:theme>
</file>

<file path=ppt/theme/theme23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">
    <a:dk1>
      <a:srgbClr val="0A658C"/>
    </a:dk1>
    <a:lt1>
      <a:sysClr val="window" lastClr="FFFFFF"/>
    </a:lt1>
    <a:dk2>
      <a:srgbClr val="0A658C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ppt/theme/themeOverride2.xml><?xml version="1.0" encoding="utf-8"?>
<a:themeOverride xmlns:a="http://schemas.openxmlformats.org/drawingml/2006/main">
  <a:clrScheme name="Custom 1">
    <a:dk1>
      <a:srgbClr val="0A658C"/>
    </a:dk1>
    <a:lt1>
      <a:sysClr val="window" lastClr="FFFFFF"/>
    </a:lt1>
    <a:dk2>
      <a:srgbClr val="0A658C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ppt/theme/themeOverride3.xml><?xml version="1.0" encoding="utf-8"?>
<a:themeOverride xmlns:a="http://schemas.openxmlformats.org/drawingml/2006/main">
  <a:clrScheme name="Custom 1">
    <a:dk1>
      <a:srgbClr val="0A658C"/>
    </a:dk1>
    <a:lt1>
      <a:sysClr val="window" lastClr="FFFFFF"/>
    </a:lt1>
    <a:dk2>
      <a:srgbClr val="0A658C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4180</TotalTime>
  <Words>4504</Words>
  <Application>Microsoft Office PowerPoint</Application>
  <PresentationFormat>Widescreen</PresentationFormat>
  <Paragraphs>834</Paragraphs>
  <Slides>98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24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135" baseType="lpstr">
      <vt:lpstr>Arial</vt:lpstr>
      <vt:lpstr>Arial Narrow</vt:lpstr>
      <vt:lpstr>Book Antiqua</vt:lpstr>
      <vt:lpstr>Calibri</vt:lpstr>
      <vt:lpstr>Calibri Light</vt:lpstr>
      <vt:lpstr>Constantia</vt:lpstr>
      <vt:lpstr>Lucida Sans</vt:lpstr>
      <vt:lpstr>Palatino Linotype</vt:lpstr>
      <vt:lpstr>Times New Roman</vt:lpstr>
      <vt:lpstr>Trebuchet MS</vt:lpstr>
      <vt:lpstr>Wingdings</vt:lpstr>
      <vt:lpstr>Wingdings 2</vt:lpstr>
      <vt:lpstr>Office Theme</vt:lpstr>
      <vt:lpstr>Clarity</vt:lpstr>
      <vt:lpstr>1_Clarity</vt:lpstr>
      <vt:lpstr>2_Clarity</vt:lpstr>
      <vt:lpstr>Stevenson 11th Theme</vt:lpstr>
      <vt:lpstr>1_Stevenson 11th Theme</vt:lpstr>
      <vt:lpstr>2_Stevenson 11th Theme</vt:lpstr>
      <vt:lpstr>3_Stevenson 11th Theme</vt:lpstr>
      <vt:lpstr>4_Stevenson 11th Theme</vt:lpstr>
      <vt:lpstr>3_Clarity</vt:lpstr>
      <vt:lpstr>Jacobs 15</vt:lpstr>
      <vt:lpstr>1_Office Theme</vt:lpstr>
      <vt:lpstr>7_Office Theme</vt:lpstr>
      <vt:lpstr>1_Jacobs 15</vt:lpstr>
      <vt:lpstr>2_Office Theme</vt:lpstr>
      <vt:lpstr>3_Office Theme</vt:lpstr>
      <vt:lpstr>4_Office Theme</vt:lpstr>
      <vt:lpstr>5_Office Theme</vt:lpstr>
      <vt:lpstr>6_Office Theme</vt:lpstr>
      <vt:lpstr>Britannia Next Template_2007</vt:lpstr>
      <vt:lpstr>9_Office Theme</vt:lpstr>
      <vt:lpstr>2_Jacobs 15</vt:lpstr>
      <vt:lpstr>10_Office Theme</vt:lpstr>
      <vt:lpstr>11_Office Theme</vt:lpstr>
      <vt:lpstr>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Types of Planning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 Line Depicting When Major OSCM Concepts Became Popular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Cycle  View of Supply Chain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Toyota Production System  ( Benchmark of Lean Manufacturing 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Lean Production – Pull System</vt:lpstr>
      <vt:lpstr>Lean Logic</vt:lpstr>
      <vt:lpstr>PowerPoint Presentation</vt:lpstr>
      <vt:lpstr>Lean-Focused Supply Chain Components</vt:lpstr>
      <vt:lpstr>Lean-Focused Supply Chain Components Continued</vt:lpstr>
      <vt:lpstr>PowerPoint Presentation</vt:lpstr>
      <vt:lpstr>5  Principles of Lean Supply Chain :</vt:lpstr>
      <vt:lpstr>PowerPoint Presentation</vt:lpstr>
      <vt:lpstr>PowerPoint Presentation</vt:lpstr>
      <vt:lpstr>Building Blocks No 1 :  Product Design</vt:lpstr>
      <vt:lpstr>Building Blocks No 2 :  Process Design</vt:lpstr>
      <vt:lpstr>Building Blocks No 3 : Personnel/Organizational</vt:lpstr>
      <vt:lpstr>Building Blocks No 4 :  MPC ( Manufacturing, Planning &amp; Controlling )</vt:lpstr>
      <vt:lpstr>Transition  &amp;  Obstacles</vt:lpstr>
      <vt:lpstr>Transitioning to Lean Systems</vt:lpstr>
      <vt:lpstr>Obstacles to Conversion</vt:lpstr>
      <vt:lpstr>Lean Tools 5W2H &amp; Six Sigma </vt:lpstr>
      <vt:lpstr>Lean Tools: 5W2H &amp; Six Sigma</vt:lpstr>
      <vt:lpstr>Kaizen</vt:lpstr>
      <vt:lpstr>PowerPoint Presentation</vt:lpstr>
      <vt:lpstr>Manufacturing Process Map ( Original )</vt:lpstr>
      <vt:lpstr>PowerPoint Presentation</vt:lpstr>
      <vt:lpstr>PowerPoint Presentation</vt:lpstr>
      <vt:lpstr>Types of Firms</vt:lpstr>
      <vt:lpstr>PowerPoint Presentation</vt:lpstr>
      <vt:lpstr>PowerPoint Presentation</vt:lpstr>
      <vt:lpstr>PowerPoint Presentation</vt:lpstr>
      <vt:lpstr>PowerPoint Presentation</vt:lpstr>
      <vt:lpstr>5 Formats of Manufacturing Facility or Production Processes.</vt:lpstr>
      <vt:lpstr>PowerPoint Presentation</vt:lpstr>
      <vt:lpstr>PowerPoint Presentation</vt:lpstr>
      <vt:lpstr>PowerPoint Presentation</vt:lpstr>
      <vt:lpstr>PowerPoint Presentation</vt:lpstr>
      <vt:lpstr>Stage 1 : Raw Material : Sheets &amp; Rolls</vt:lpstr>
      <vt:lpstr>PowerPoint Presentation</vt:lpstr>
      <vt:lpstr>Stage 2(b) : Forming Stage ( Work Centre)  : Plain Sheet to a Sheet with Multiple Treys (  </vt:lpstr>
      <vt:lpstr>Stage 3 : Cutting Stage ( Work Centre) ( Taking Out the Edges )</vt:lpstr>
      <vt:lpstr>Cont : Cutting Stage ( Work Centre) </vt:lpstr>
      <vt:lpstr>Stage 4 :Post Cutting Stage ( Work Centre) : Collection of individual PVC Treys</vt:lpstr>
      <vt:lpstr>Stage 5 : Stacking,Packing &amp; Inspection ( Work Centre) </vt:lpstr>
      <vt:lpstr>Cont :Stacking , Inspection &amp; Packing ( Work Centre) </vt:lpstr>
      <vt:lpstr>Stage 6 :Packing in CBB &amp; Despatch ( Work Centre) </vt:lpstr>
      <vt:lpstr>PowerPoint Presentation</vt:lpstr>
      <vt:lpstr>PowerPoint Presentation</vt:lpstr>
    </vt:vector>
  </TitlesOfParts>
  <Company>Britannia industries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Singh</dc:creator>
  <cp:lastModifiedBy>Abhishek Singh</cp:lastModifiedBy>
  <cp:revision>49</cp:revision>
  <dcterms:created xsi:type="dcterms:W3CDTF">2022-12-04T09:22:16Z</dcterms:created>
  <dcterms:modified xsi:type="dcterms:W3CDTF">2023-02-13T13:10:48Z</dcterms:modified>
</cp:coreProperties>
</file>