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0" r:id="rId9"/>
    <p:sldId id="265" r:id="rId10"/>
    <p:sldId id="266" r:id="rId11"/>
    <p:sldId id="267" r:id="rId12"/>
    <p:sldId id="275" r:id="rId13"/>
    <p:sldId id="268" r:id="rId14"/>
    <p:sldId id="276" r:id="rId15"/>
    <p:sldId id="277" r:id="rId16"/>
    <p:sldId id="278" r:id="rId17"/>
    <p:sldId id="271" r:id="rId18"/>
    <p:sldId id="272" r:id="rId19"/>
    <p:sldId id="273" r:id="rId20"/>
    <p:sldId id="274" r:id="rId21"/>
    <p:sldId id="269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1" r:id="rId34"/>
    <p:sldId id="292" r:id="rId35"/>
    <p:sldId id="290" r:id="rId36"/>
    <p:sldId id="293" r:id="rId37"/>
    <p:sldId id="294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41F31-E428-4E37-A912-ED1DEE679CE7}" type="datetimeFigureOut">
              <a:rPr lang="en-IN" smtClean="0"/>
              <a:t>30-04-2022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5709A-D6CF-4DED-9A86-A93FDE30A1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3501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41F31-E428-4E37-A912-ED1DEE679CE7}" type="datetimeFigureOut">
              <a:rPr lang="en-IN" smtClean="0"/>
              <a:t>30-04-2022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5709A-D6CF-4DED-9A86-A93FDE30A1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9912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41F31-E428-4E37-A912-ED1DEE679CE7}" type="datetimeFigureOut">
              <a:rPr lang="en-IN" smtClean="0"/>
              <a:t>30-04-2022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5709A-D6CF-4DED-9A86-A93FDE30A1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1578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41F31-E428-4E37-A912-ED1DEE679CE7}" type="datetimeFigureOut">
              <a:rPr lang="en-IN" smtClean="0"/>
              <a:t>30-04-2022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5709A-D6CF-4DED-9A86-A93FDE30A1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4540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41F31-E428-4E37-A912-ED1DEE679CE7}" type="datetimeFigureOut">
              <a:rPr lang="en-IN" smtClean="0"/>
              <a:t>30-04-2022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5709A-D6CF-4DED-9A86-A93FDE30A1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5330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41F31-E428-4E37-A912-ED1DEE679CE7}" type="datetimeFigureOut">
              <a:rPr lang="en-IN" smtClean="0"/>
              <a:t>30-04-2022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5709A-D6CF-4DED-9A86-A93FDE30A1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888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41F31-E428-4E37-A912-ED1DEE679CE7}" type="datetimeFigureOut">
              <a:rPr lang="en-IN" smtClean="0"/>
              <a:t>30-04-2022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5709A-D6CF-4DED-9A86-A93FDE30A1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4830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41F31-E428-4E37-A912-ED1DEE679CE7}" type="datetimeFigureOut">
              <a:rPr lang="en-IN" smtClean="0"/>
              <a:t>30-04-2022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5709A-D6CF-4DED-9A86-A93FDE30A1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3151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41F31-E428-4E37-A912-ED1DEE679CE7}" type="datetimeFigureOut">
              <a:rPr lang="en-IN" smtClean="0"/>
              <a:t>30-04-2022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5709A-D6CF-4DED-9A86-A93FDE30A1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2218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41F31-E428-4E37-A912-ED1DEE679CE7}" type="datetimeFigureOut">
              <a:rPr lang="en-IN" smtClean="0"/>
              <a:t>30-04-2022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5709A-D6CF-4DED-9A86-A93FDE30A1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1662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41F31-E428-4E37-A912-ED1DEE679CE7}" type="datetimeFigureOut">
              <a:rPr lang="en-IN" smtClean="0"/>
              <a:t>30-04-2022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5709A-D6CF-4DED-9A86-A93FDE30A1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9843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41F31-E428-4E37-A912-ED1DEE679CE7}" type="datetimeFigureOut">
              <a:rPr lang="en-IN" smtClean="0"/>
              <a:t>30-04-2022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5709A-D6CF-4DED-9A86-A93FDE30A1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1390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875" y="1981200"/>
            <a:ext cx="352425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759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537" y="871537"/>
            <a:ext cx="8924925" cy="5114925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8327923" y="2674374"/>
            <a:ext cx="2753032" cy="100289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080955" y="3677264"/>
            <a:ext cx="65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1986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06732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809625"/>
            <a:ext cx="9296400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310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509" y="1105361"/>
            <a:ext cx="9870213" cy="500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697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512" y="1028700"/>
            <a:ext cx="8562975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320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005" y="1281112"/>
            <a:ext cx="9439808" cy="4411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146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812" y="981075"/>
            <a:ext cx="7572375" cy="48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614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950" y="885825"/>
            <a:ext cx="9182100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695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9512" y="1081087"/>
            <a:ext cx="4752975" cy="469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647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025" y="1066800"/>
            <a:ext cx="569595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140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221" y="442145"/>
            <a:ext cx="6334125" cy="31813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3699" y="536166"/>
            <a:ext cx="2466975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883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104" y="745868"/>
            <a:ext cx="7251136" cy="4785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031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037" y="1695450"/>
            <a:ext cx="7019925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745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337" y="597003"/>
            <a:ext cx="8048778" cy="5454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695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375" y="1309687"/>
            <a:ext cx="6191250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789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896" y="191728"/>
            <a:ext cx="5848350" cy="36821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896" y="4138920"/>
            <a:ext cx="5753100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488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92" y="225528"/>
            <a:ext cx="6200775" cy="31623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993" y="2691379"/>
            <a:ext cx="5936839" cy="402466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062325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876425"/>
            <a:ext cx="5943600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3374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175" y="1200150"/>
            <a:ext cx="558165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8156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650" y="790267"/>
            <a:ext cx="11231957" cy="5522043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57311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187" y="2176462"/>
            <a:ext cx="6143625" cy="250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1046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762" y="1090612"/>
            <a:ext cx="9134475" cy="467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0792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460" y="324924"/>
            <a:ext cx="4810125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0794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850" y="1190625"/>
            <a:ext cx="8496300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6250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537" y="1095375"/>
            <a:ext cx="8162925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5778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300" y="1957387"/>
            <a:ext cx="8915400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7265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387" y="1276350"/>
            <a:ext cx="9039225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7213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5062" y="1104900"/>
            <a:ext cx="7381875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1944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387" y="2290762"/>
            <a:ext cx="7515225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9964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4637" y="2586037"/>
            <a:ext cx="6562725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20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350" y="1238250"/>
            <a:ext cx="8877300" cy="43815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11169445" y="5466735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70524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247775"/>
            <a:ext cx="9144000" cy="436245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018320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037" y="1209675"/>
            <a:ext cx="8543925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5884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684" y="1779639"/>
            <a:ext cx="7353453" cy="264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1462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583" y="956648"/>
            <a:ext cx="10207032" cy="514918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552122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847" y="714835"/>
            <a:ext cx="9183030" cy="534183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109652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5908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1</Words>
  <Application>Microsoft Office PowerPoint</Application>
  <PresentationFormat>Widescreen</PresentationFormat>
  <Paragraphs>1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mahamaya mohanty</dc:creator>
  <cp:lastModifiedBy>mahamaya mohanty</cp:lastModifiedBy>
  <cp:revision>32</cp:revision>
  <dcterms:created xsi:type="dcterms:W3CDTF">2022-04-23T10:39:51Z</dcterms:created>
  <dcterms:modified xsi:type="dcterms:W3CDTF">2022-04-30T04:24:37Z</dcterms:modified>
</cp:coreProperties>
</file>