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84" r:id="rId3"/>
    <p:sldMasterId id="2147483696" r:id="rId4"/>
  </p:sldMasterIdLst>
  <p:notesMasterIdLst>
    <p:notesMasterId r:id="rId59"/>
  </p:notesMasterIdLst>
  <p:sldIdLst>
    <p:sldId id="308" r:id="rId5"/>
    <p:sldId id="280" r:id="rId6"/>
    <p:sldId id="299" r:id="rId7"/>
    <p:sldId id="606" r:id="rId8"/>
    <p:sldId id="607" r:id="rId9"/>
    <p:sldId id="372" r:id="rId10"/>
    <p:sldId id="443" r:id="rId11"/>
    <p:sldId id="591" r:id="rId12"/>
    <p:sldId id="592" r:id="rId13"/>
    <p:sldId id="409" r:id="rId14"/>
    <p:sldId id="349" r:id="rId15"/>
    <p:sldId id="378" r:id="rId16"/>
    <p:sldId id="1378" r:id="rId17"/>
    <p:sldId id="388" r:id="rId18"/>
    <p:sldId id="405" r:id="rId19"/>
    <p:sldId id="1377" r:id="rId20"/>
    <p:sldId id="462" r:id="rId21"/>
    <p:sldId id="465" r:id="rId22"/>
    <p:sldId id="461" r:id="rId23"/>
    <p:sldId id="593" r:id="rId24"/>
    <p:sldId id="467" r:id="rId25"/>
    <p:sldId id="468" r:id="rId26"/>
    <p:sldId id="469" r:id="rId27"/>
    <p:sldId id="472" r:id="rId28"/>
    <p:sldId id="474" r:id="rId29"/>
    <p:sldId id="471" r:id="rId30"/>
    <p:sldId id="475" r:id="rId31"/>
    <p:sldId id="473" r:id="rId32"/>
    <p:sldId id="476" r:id="rId33"/>
    <p:sldId id="470" r:id="rId34"/>
    <p:sldId id="460" r:id="rId35"/>
    <p:sldId id="499" r:id="rId36"/>
    <p:sldId id="477" r:id="rId37"/>
    <p:sldId id="496" r:id="rId38"/>
    <p:sldId id="501" r:id="rId39"/>
    <p:sldId id="1379" r:id="rId40"/>
    <p:sldId id="500" r:id="rId41"/>
    <p:sldId id="497" r:id="rId42"/>
    <p:sldId id="1194" r:id="rId43"/>
    <p:sldId id="481" r:id="rId44"/>
    <p:sldId id="478" r:id="rId45"/>
    <p:sldId id="1374" r:id="rId46"/>
    <p:sldId id="482" r:id="rId47"/>
    <p:sldId id="485" r:id="rId48"/>
    <p:sldId id="486" r:id="rId49"/>
    <p:sldId id="489" r:id="rId50"/>
    <p:sldId id="1382" r:id="rId51"/>
    <p:sldId id="1373" r:id="rId52"/>
    <p:sldId id="1380" r:id="rId53"/>
    <p:sldId id="342" r:id="rId54"/>
    <p:sldId id="603" r:id="rId55"/>
    <p:sldId id="600" r:id="rId56"/>
    <p:sldId id="613" r:id="rId57"/>
    <p:sldId id="616" r:id="rId5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5583C"/>
    <a:srgbClr val="CCA74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04" autoAdjust="0"/>
    <p:restoredTop sz="86640" autoAdjust="0"/>
  </p:normalViewPr>
  <p:slideViewPr>
    <p:cSldViewPr snapToGrid="0">
      <p:cViewPr varScale="1">
        <p:scale>
          <a:sx n="55" d="100"/>
          <a:sy n="55" d="100"/>
        </p:scale>
        <p:origin x="1020"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5" Type="http://schemas.openxmlformats.org/officeDocument/2006/relationships/slide" Target="slides/slide1.xml"/><Relationship Id="rId61" Type="http://schemas.openxmlformats.org/officeDocument/2006/relationships/viewProps" Target="view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overlay val="0"/>
      <c:spPr>
        <a:noFill/>
        <a:ln>
          <a:noFill/>
        </a:ln>
        <a:effectLst/>
      </c:spPr>
      <c:txPr>
        <a:bodyPr rot="0" spcFirstLastPara="1" vertOverflow="ellipsis" vert="horz" wrap="square" anchor="ctr" anchorCtr="1"/>
        <a:lstStyle/>
        <a:p>
          <a:pPr>
            <a:defRPr sz="1920" b="1" i="0" u="none" strike="noStrike" kern="1200" cap="all" spc="120" normalizeH="0" baseline="0">
              <a:solidFill>
                <a:schemeClr val="tx1">
                  <a:lumMod val="65000"/>
                  <a:lumOff val="35000"/>
                </a:schemeClr>
              </a:solidFill>
              <a:latin typeface="Tw Cen MT" panose="020B0602020104020603" pitchFamily="34" charset="0"/>
              <a:ea typeface="+mn-ea"/>
              <a:cs typeface="+mn-cs"/>
            </a:defRPr>
          </a:pPr>
          <a:endParaRPr lang="en-US"/>
        </a:p>
      </c:txPr>
    </c:title>
    <c:autoTitleDeleted val="0"/>
    <c:plotArea>
      <c:layout/>
      <c:scatterChart>
        <c:scatterStyle val="lineMarker"/>
        <c:varyColors val="0"/>
        <c:ser>
          <c:idx val="0"/>
          <c:order val="0"/>
          <c:tx>
            <c:strRef>
              <c:f>Sheet1!$C$3</c:f>
              <c:strCache>
                <c:ptCount val="1"/>
                <c:pt idx="0">
                  <c:v>Percentage of incidents of safety</c:v>
                </c:pt>
              </c:strCache>
            </c:strRef>
          </c:tx>
          <c:spPr>
            <a:ln w="22225" cap="rnd">
              <a:solidFill>
                <a:schemeClr val="accent5"/>
              </a:solidFill>
              <a:round/>
            </a:ln>
            <a:effectLst/>
          </c:spPr>
          <c:marker>
            <c:symbol val="diamond"/>
            <c:size val="6"/>
            <c:spPr>
              <a:solidFill>
                <a:schemeClr val="accent5"/>
              </a:solidFill>
              <a:ln w="9525">
                <a:solidFill>
                  <a:schemeClr val="accent5"/>
                </a:solidFill>
                <a:round/>
              </a:ln>
              <a:effectLst/>
            </c:spPr>
          </c:marker>
          <c:yVal>
            <c:numRef>
              <c:f>Sheet1!$C$4:$C$31</c:f>
              <c:numCache>
                <c:formatCode>General</c:formatCode>
                <c:ptCount val="28"/>
                <c:pt idx="0">
                  <c:v>60</c:v>
                </c:pt>
                <c:pt idx="1">
                  <c:v>65</c:v>
                </c:pt>
                <c:pt idx="2">
                  <c:v>68</c:v>
                </c:pt>
                <c:pt idx="3">
                  <c:v>64</c:v>
                </c:pt>
                <c:pt idx="4">
                  <c:v>63</c:v>
                </c:pt>
                <c:pt idx="5">
                  <c:v>68</c:v>
                </c:pt>
                <c:pt idx="6">
                  <c:v>63</c:v>
                </c:pt>
                <c:pt idx="7">
                  <c:v>92</c:v>
                </c:pt>
                <c:pt idx="8">
                  <c:v>94</c:v>
                </c:pt>
                <c:pt idx="9">
                  <c:v>91</c:v>
                </c:pt>
                <c:pt idx="10">
                  <c:v>93</c:v>
                </c:pt>
                <c:pt idx="11">
                  <c:v>95</c:v>
                </c:pt>
                <c:pt idx="12">
                  <c:v>93</c:v>
                </c:pt>
                <c:pt idx="13">
                  <c:v>92</c:v>
                </c:pt>
                <c:pt idx="14">
                  <c:v>90</c:v>
                </c:pt>
                <c:pt idx="15">
                  <c:v>92</c:v>
                </c:pt>
                <c:pt idx="16">
                  <c:v>94</c:v>
                </c:pt>
                <c:pt idx="17">
                  <c:v>95</c:v>
                </c:pt>
                <c:pt idx="18">
                  <c:v>92</c:v>
                </c:pt>
                <c:pt idx="19">
                  <c:v>91</c:v>
                </c:pt>
                <c:pt idx="20">
                  <c:v>70</c:v>
                </c:pt>
                <c:pt idx="21">
                  <c:v>65</c:v>
                </c:pt>
                <c:pt idx="22">
                  <c:v>64</c:v>
                </c:pt>
                <c:pt idx="23">
                  <c:v>67</c:v>
                </c:pt>
                <c:pt idx="24">
                  <c:v>65</c:v>
                </c:pt>
                <c:pt idx="25">
                  <c:v>64</c:v>
                </c:pt>
                <c:pt idx="26">
                  <c:v>61</c:v>
                </c:pt>
                <c:pt idx="27">
                  <c:v>63</c:v>
                </c:pt>
              </c:numCache>
            </c:numRef>
          </c:yVal>
          <c:smooth val="0"/>
          <c:extLst>
            <c:ext xmlns:c16="http://schemas.microsoft.com/office/drawing/2014/chart" uri="{C3380CC4-5D6E-409C-BE32-E72D297353CC}">
              <c16:uniqueId val="{00000000-C896-4D14-A37B-F09D7C7183FA}"/>
            </c:ext>
          </c:extLst>
        </c:ser>
        <c:dLbls>
          <c:showLegendKey val="0"/>
          <c:showVal val="0"/>
          <c:showCatName val="0"/>
          <c:showSerName val="0"/>
          <c:showPercent val="0"/>
          <c:showBubbleSize val="0"/>
        </c:dLbls>
        <c:axId val="79877008"/>
        <c:axId val="68043424"/>
      </c:scatterChart>
      <c:valAx>
        <c:axId val="79877008"/>
        <c:scaling>
          <c:orientation val="minMax"/>
        </c:scaling>
        <c:delete val="0"/>
        <c:axPos val="b"/>
        <c:majorGridlines>
          <c:spPr>
            <a:ln w="9525" cap="flat" cmpd="sng" algn="ctr">
              <a:solidFill>
                <a:schemeClr val="tx1">
                  <a:lumMod val="15000"/>
                  <a:lumOff val="85000"/>
                </a:schemeClr>
              </a:solidFill>
              <a:round/>
            </a:ln>
            <a:effectLst/>
          </c:spPr>
        </c:majorGridlines>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Tw Cen MT" panose="020B0602020104020603" pitchFamily="34" charset="0"/>
                <a:ea typeface="+mn-ea"/>
                <a:cs typeface="+mn-cs"/>
              </a:defRPr>
            </a:pPr>
            <a:endParaRPr lang="en-US"/>
          </a:p>
        </c:txPr>
        <c:crossAx val="68043424"/>
        <c:crosses val="autoZero"/>
        <c:crossBetween val="midCat"/>
      </c:valAx>
      <c:valAx>
        <c:axId val="68043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Tw Cen MT" panose="020B0602020104020603" pitchFamily="34" charset="0"/>
                <a:ea typeface="+mn-ea"/>
                <a:cs typeface="+mn-cs"/>
              </a:defRPr>
            </a:pPr>
            <a:endParaRPr lang="en-US"/>
          </a:p>
        </c:txPr>
        <c:crossAx val="79877008"/>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Tw Cen MT" panose="020B0602020104020603" pitchFamily="34" charset="0"/>
              <a:ea typeface="+mn-ea"/>
              <a:cs typeface="+mn-cs"/>
            </a:defRPr>
          </a:pPr>
          <a:endParaRPr lang="en-US"/>
        </a:p>
      </c:txPr>
    </c:legend>
    <c:plotVisOnly val="1"/>
    <c:dispBlanksAs val="gap"/>
    <c:showDLblsOverMax val="0"/>
  </c:chart>
  <c:spPr>
    <a:noFill/>
    <a:ln>
      <a:noFill/>
    </a:ln>
    <a:effectLst/>
  </c:spPr>
  <c:txPr>
    <a:bodyPr/>
    <a:lstStyle/>
    <a:p>
      <a:pPr>
        <a:defRPr sz="1600">
          <a:latin typeface="Tw Cen MT" panose="020B0602020104020603"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8">
  <a:schemeClr val="accent5"/>
</cs:colorStyle>
</file>

<file path=ppt/charts/style1.xml><?xml version="1.0" encoding="utf-8"?>
<cs:chartStyle xmlns:cs="http://schemas.microsoft.com/office/drawing/2012/chartStyle" xmlns:a="http://schemas.openxmlformats.org/drawingml/2006/main" id="241">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800"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diagrams/_rels/data1.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A5BCCE3-E2C1-4AAD-9FFB-D46DA59FE6E7}" type="doc">
      <dgm:prSet loTypeId="urn:microsoft.com/office/officeart/2018/2/layout/IconCircle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506B5559-A089-4144-B2B2-E04FA59612D7}">
      <dgm:prSet custT="1"/>
      <dgm:spPr/>
      <dgm:t>
        <a:bodyPr/>
        <a:lstStyle/>
        <a:p>
          <a:pPr>
            <a:lnSpc>
              <a:spcPct val="100000"/>
            </a:lnSpc>
          </a:pPr>
          <a:r>
            <a:rPr lang="en-US" sz="2000" b="1" dirty="0"/>
            <a:t>Employee</a:t>
          </a:r>
        </a:p>
        <a:p>
          <a:pPr>
            <a:lnSpc>
              <a:spcPct val="100000"/>
            </a:lnSpc>
          </a:pPr>
          <a:r>
            <a:rPr lang="en-US" sz="2000" dirty="0"/>
            <a:t>Undergo Training</a:t>
          </a:r>
        </a:p>
        <a:p>
          <a:pPr>
            <a:lnSpc>
              <a:spcPct val="100000"/>
            </a:lnSpc>
          </a:pPr>
          <a:r>
            <a:rPr lang="en-US" sz="2000" dirty="0">
              <a:solidFill>
                <a:schemeClr val="accent2"/>
              </a:solidFill>
            </a:rPr>
            <a:t>Long term performance support</a:t>
          </a:r>
        </a:p>
      </dgm:t>
    </dgm:pt>
    <dgm:pt modelId="{64407A47-5FD6-4CE0-8048-C6BBE78943D2}" type="parTrans" cxnId="{BDBFB189-861F-4194-AC35-9640B19DCB7D}">
      <dgm:prSet/>
      <dgm:spPr/>
      <dgm:t>
        <a:bodyPr/>
        <a:lstStyle/>
        <a:p>
          <a:endParaRPr lang="en-US"/>
        </a:p>
      </dgm:t>
    </dgm:pt>
    <dgm:pt modelId="{D8EF85A4-FDC5-4EEB-BD9D-D2B5D34B36FA}" type="sibTrans" cxnId="{BDBFB189-861F-4194-AC35-9640B19DCB7D}">
      <dgm:prSet/>
      <dgm:spPr/>
      <dgm:t>
        <a:bodyPr/>
        <a:lstStyle/>
        <a:p>
          <a:pPr>
            <a:lnSpc>
              <a:spcPct val="100000"/>
            </a:lnSpc>
          </a:pPr>
          <a:endParaRPr lang="en-US"/>
        </a:p>
      </dgm:t>
    </dgm:pt>
    <dgm:pt modelId="{59C14AEF-164F-4A3A-B760-830932B06958}">
      <dgm:prSet custT="1"/>
      <dgm:spPr/>
      <dgm:t>
        <a:bodyPr/>
        <a:lstStyle/>
        <a:p>
          <a:pPr>
            <a:lnSpc>
              <a:spcPct val="100000"/>
            </a:lnSpc>
          </a:pPr>
          <a:r>
            <a:rPr lang="en-US" sz="2000" b="1" dirty="0"/>
            <a:t>Immediate manager</a:t>
          </a:r>
        </a:p>
        <a:p>
          <a:pPr>
            <a:lnSpc>
              <a:spcPct val="100000"/>
            </a:lnSpc>
          </a:pPr>
          <a:r>
            <a:rPr lang="en-US" sz="2000" dirty="0"/>
            <a:t>Provides employee bandwidth</a:t>
          </a:r>
        </a:p>
        <a:p>
          <a:pPr>
            <a:lnSpc>
              <a:spcPct val="100000"/>
            </a:lnSpc>
          </a:pPr>
          <a:r>
            <a:rPr lang="en-US" sz="2000" dirty="0">
              <a:solidFill>
                <a:schemeClr val="accent2"/>
              </a:solidFill>
            </a:rPr>
            <a:t>Immediate performance</a:t>
          </a:r>
        </a:p>
      </dgm:t>
    </dgm:pt>
    <dgm:pt modelId="{5479B0FA-F761-4B25-B589-DEA1822744C1}" type="parTrans" cxnId="{C507F532-742B-4569-A999-EE18B85F9A57}">
      <dgm:prSet/>
      <dgm:spPr/>
      <dgm:t>
        <a:bodyPr/>
        <a:lstStyle/>
        <a:p>
          <a:endParaRPr lang="en-US"/>
        </a:p>
      </dgm:t>
    </dgm:pt>
    <dgm:pt modelId="{53A1662E-276B-45E1-8023-752D13BF145B}" type="sibTrans" cxnId="{C507F532-742B-4569-A999-EE18B85F9A57}">
      <dgm:prSet/>
      <dgm:spPr/>
      <dgm:t>
        <a:bodyPr/>
        <a:lstStyle/>
        <a:p>
          <a:pPr>
            <a:lnSpc>
              <a:spcPct val="100000"/>
            </a:lnSpc>
          </a:pPr>
          <a:endParaRPr lang="en-US"/>
        </a:p>
      </dgm:t>
    </dgm:pt>
    <dgm:pt modelId="{DD5FA1A6-B6C3-48DD-8908-7F8CFCFB8771}">
      <dgm:prSet custT="1"/>
      <dgm:spPr/>
      <dgm:t>
        <a:bodyPr/>
        <a:lstStyle/>
        <a:p>
          <a:pPr>
            <a:lnSpc>
              <a:spcPct val="100000"/>
            </a:lnSpc>
          </a:pPr>
          <a:r>
            <a:rPr lang="en-US" sz="2000" b="1" dirty="0"/>
            <a:t>Top management</a:t>
          </a:r>
        </a:p>
        <a:p>
          <a:pPr>
            <a:lnSpc>
              <a:spcPct val="100000"/>
            </a:lnSpc>
          </a:pPr>
          <a:r>
            <a:rPr lang="en-US" sz="2000" dirty="0"/>
            <a:t>Provides commitment &amp; resources</a:t>
          </a:r>
        </a:p>
        <a:p>
          <a:pPr>
            <a:lnSpc>
              <a:spcPct val="100000"/>
            </a:lnSpc>
          </a:pPr>
          <a:r>
            <a:rPr lang="en-US" sz="2000" dirty="0">
              <a:solidFill>
                <a:schemeClr val="accent2"/>
              </a:solidFill>
            </a:rPr>
            <a:t>Long term firm sustenance</a:t>
          </a:r>
        </a:p>
      </dgm:t>
    </dgm:pt>
    <dgm:pt modelId="{8E94B13D-21F7-4219-83AF-324872D07898}" type="parTrans" cxnId="{82789652-2BC7-4498-A6B4-E26C19EA78A9}">
      <dgm:prSet/>
      <dgm:spPr/>
      <dgm:t>
        <a:bodyPr/>
        <a:lstStyle/>
        <a:p>
          <a:endParaRPr lang="en-US"/>
        </a:p>
      </dgm:t>
    </dgm:pt>
    <dgm:pt modelId="{BA7EC52C-CD1F-403B-AE8D-733DE82F3F08}" type="sibTrans" cxnId="{82789652-2BC7-4498-A6B4-E26C19EA78A9}">
      <dgm:prSet/>
      <dgm:spPr/>
      <dgm:t>
        <a:bodyPr/>
        <a:lstStyle/>
        <a:p>
          <a:pPr>
            <a:lnSpc>
              <a:spcPct val="100000"/>
            </a:lnSpc>
          </a:pPr>
          <a:endParaRPr lang="en-US"/>
        </a:p>
      </dgm:t>
    </dgm:pt>
    <dgm:pt modelId="{8E908B3A-D191-42AC-8131-1DCC508C5644}">
      <dgm:prSet custT="1"/>
      <dgm:spPr/>
      <dgm:t>
        <a:bodyPr/>
        <a:lstStyle/>
        <a:p>
          <a:pPr>
            <a:lnSpc>
              <a:spcPct val="100000"/>
            </a:lnSpc>
          </a:pPr>
          <a:r>
            <a:rPr lang="en-US" sz="2000" b="1" dirty="0"/>
            <a:t>Customers</a:t>
          </a:r>
        </a:p>
        <a:p>
          <a:pPr>
            <a:lnSpc>
              <a:spcPct val="100000"/>
            </a:lnSpc>
          </a:pPr>
          <a:r>
            <a:rPr lang="en-US" sz="2000" dirty="0"/>
            <a:t>Ultimate evaluator of training</a:t>
          </a:r>
        </a:p>
        <a:p>
          <a:pPr>
            <a:lnSpc>
              <a:spcPct val="100000"/>
            </a:lnSpc>
          </a:pPr>
          <a:r>
            <a:rPr lang="en-US" sz="2000" dirty="0">
              <a:solidFill>
                <a:schemeClr val="accent2"/>
              </a:solidFill>
            </a:rPr>
            <a:t>Best product or service</a:t>
          </a:r>
        </a:p>
      </dgm:t>
    </dgm:pt>
    <dgm:pt modelId="{3CCD49C0-1739-412E-AB6C-633F73ED7ED6}" type="parTrans" cxnId="{8DB4F009-055B-491E-84C7-92DBB9F09670}">
      <dgm:prSet/>
      <dgm:spPr/>
      <dgm:t>
        <a:bodyPr/>
        <a:lstStyle/>
        <a:p>
          <a:endParaRPr lang="en-US"/>
        </a:p>
      </dgm:t>
    </dgm:pt>
    <dgm:pt modelId="{351DB0CA-53AC-42D5-B7C9-C2EB9C106261}" type="sibTrans" cxnId="{8DB4F009-055B-491E-84C7-92DBB9F09670}">
      <dgm:prSet/>
      <dgm:spPr/>
      <dgm:t>
        <a:bodyPr/>
        <a:lstStyle/>
        <a:p>
          <a:endParaRPr lang="en-US"/>
        </a:p>
      </dgm:t>
    </dgm:pt>
    <dgm:pt modelId="{FE08D249-8451-4176-B96D-C5AE4B1035D3}" type="pres">
      <dgm:prSet presAssocID="{FA5BCCE3-E2C1-4AAD-9FFB-D46DA59FE6E7}" presName="root" presStyleCnt="0">
        <dgm:presLayoutVars>
          <dgm:dir/>
          <dgm:resizeHandles val="exact"/>
        </dgm:presLayoutVars>
      </dgm:prSet>
      <dgm:spPr/>
    </dgm:pt>
    <dgm:pt modelId="{181A73A7-88EB-4BC9-8D29-88A0C6977AEB}" type="pres">
      <dgm:prSet presAssocID="{FA5BCCE3-E2C1-4AAD-9FFB-D46DA59FE6E7}" presName="container" presStyleCnt="0">
        <dgm:presLayoutVars>
          <dgm:dir/>
          <dgm:resizeHandles val="exact"/>
        </dgm:presLayoutVars>
      </dgm:prSet>
      <dgm:spPr/>
    </dgm:pt>
    <dgm:pt modelId="{5AA63233-9EC0-4E4E-AFD0-6D92A9BAED70}" type="pres">
      <dgm:prSet presAssocID="{506B5559-A089-4144-B2B2-E04FA59612D7}" presName="compNode" presStyleCnt="0"/>
      <dgm:spPr/>
    </dgm:pt>
    <dgm:pt modelId="{42DA6DC0-8B9F-4AD4-B82A-5770C8194199}" type="pres">
      <dgm:prSet presAssocID="{506B5559-A089-4144-B2B2-E04FA59612D7}" presName="iconBgRect" presStyleLbl="bgShp" presStyleIdx="0" presStyleCnt="4"/>
      <dgm:spPr/>
    </dgm:pt>
    <dgm:pt modelId="{2E581D2D-8907-4B21-9A42-F57DABDE170E}" type="pres">
      <dgm:prSet presAssocID="{506B5559-A089-4144-B2B2-E04FA59612D7}"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Office Worker"/>
        </a:ext>
      </dgm:extLst>
    </dgm:pt>
    <dgm:pt modelId="{A2B4BC47-C6A6-4A8F-870D-4CADE98BDFE5}" type="pres">
      <dgm:prSet presAssocID="{506B5559-A089-4144-B2B2-E04FA59612D7}" presName="spaceRect" presStyleCnt="0"/>
      <dgm:spPr/>
    </dgm:pt>
    <dgm:pt modelId="{74B22B45-8321-4498-91B8-B5C1DC8FC161}" type="pres">
      <dgm:prSet presAssocID="{506B5559-A089-4144-B2B2-E04FA59612D7}" presName="textRect" presStyleLbl="revTx" presStyleIdx="0" presStyleCnt="4">
        <dgm:presLayoutVars>
          <dgm:chMax val="1"/>
          <dgm:chPref val="1"/>
        </dgm:presLayoutVars>
      </dgm:prSet>
      <dgm:spPr/>
    </dgm:pt>
    <dgm:pt modelId="{D46A5CBD-C7E4-44E5-8C2B-A04FBB2BA5F7}" type="pres">
      <dgm:prSet presAssocID="{D8EF85A4-FDC5-4EEB-BD9D-D2B5D34B36FA}" presName="sibTrans" presStyleLbl="sibTrans2D1" presStyleIdx="0" presStyleCnt="0"/>
      <dgm:spPr/>
    </dgm:pt>
    <dgm:pt modelId="{102CFA97-CB0E-413E-A608-3E32C4D02E04}" type="pres">
      <dgm:prSet presAssocID="{59C14AEF-164F-4A3A-B760-830932B06958}" presName="compNode" presStyleCnt="0"/>
      <dgm:spPr/>
    </dgm:pt>
    <dgm:pt modelId="{DDDED99B-603B-4C01-95E1-DED1E2290D76}" type="pres">
      <dgm:prSet presAssocID="{59C14AEF-164F-4A3A-B760-830932B06958}" presName="iconBgRect" presStyleLbl="bgShp" presStyleIdx="1" presStyleCnt="4"/>
      <dgm:spPr/>
    </dgm:pt>
    <dgm:pt modelId="{42E2273B-5F87-408F-B1D4-E824247B9731}" type="pres">
      <dgm:prSet presAssocID="{59C14AEF-164F-4A3A-B760-830932B06958}"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mark"/>
        </a:ext>
      </dgm:extLst>
    </dgm:pt>
    <dgm:pt modelId="{EEFA00E0-5B39-47D1-B3DE-46BA21B9B462}" type="pres">
      <dgm:prSet presAssocID="{59C14AEF-164F-4A3A-B760-830932B06958}" presName="spaceRect" presStyleCnt="0"/>
      <dgm:spPr/>
    </dgm:pt>
    <dgm:pt modelId="{F55734F9-10F2-44D5-A7EC-4D9BE5463317}" type="pres">
      <dgm:prSet presAssocID="{59C14AEF-164F-4A3A-B760-830932B06958}" presName="textRect" presStyleLbl="revTx" presStyleIdx="1" presStyleCnt="4">
        <dgm:presLayoutVars>
          <dgm:chMax val="1"/>
          <dgm:chPref val="1"/>
        </dgm:presLayoutVars>
      </dgm:prSet>
      <dgm:spPr/>
    </dgm:pt>
    <dgm:pt modelId="{87C93500-66A2-4CB8-B1C5-1A9D55722C8D}" type="pres">
      <dgm:prSet presAssocID="{53A1662E-276B-45E1-8023-752D13BF145B}" presName="sibTrans" presStyleLbl="sibTrans2D1" presStyleIdx="0" presStyleCnt="0"/>
      <dgm:spPr/>
    </dgm:pt>
    <dgm:pt modelId="{4844CBCC-7CE4-4BDD-B0DC-3F4B6B07605D}" type="pres">
      <dgm:prSet presAssocID="{DD5FA1A6-B6C3-48DD-8908-7F8CFCFB8771}" presName="compNode" presStyleCnt="0"/>
      <dgm:spPr/>
    </dgm:pt>
    <dgm:pt modelId="{B564B81D-135F-4A9E-B06B-E4E6736D634A}" type="pres">
      <dgm:prSet presAssocID="{DD5FA1A6-B6C3-48DD-8908-7F8CFCFB8771}" presName="iconBgRect" presStyleLbl="bgShp" presStyleIdx="2" presStyleCnt="4"/>
      <dgm:spPr/>
    </dgm:pt>
    <dgm:pt modelId="{6297533B-847C-4462-BD07-C3459B110F45}" type="pres">
      <dgm:prSet presAssocID="{DD5FA1A6-B6C3-48DD-8908-7F8CFCFB8771}"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Hierarchy"/>
        </a:ext>
      </dgm:extLst>
    </dgm:pt>
    <dgm:pt modelId="{A6C90745-F130-49C2-9750-DD0CD9AA92F7}" type="pres">
      <dgm:prSet presAssocID="{DD5FA1A6-B6C3-48DD-8908-7F8CFCFB8771}" presName="spaceRect" presStyleCnt="0"/>
      <dgm:spPr/>
    </dgm:pt>
    <dgm:pt modelId="{E270B440-BE40-4F2B-8DF6-FF34F5B44BDE}" type="pres">
      <dgm:prSet presAssocID="{DD5FA1A6-B6C3-48DD-8908-7F8CFCFB8771}" presName="textRect" presStyleLbl="revTx" presStyleIdx="2" presStyleCnt="4" custScaleX="104554">
        <dgm:presLayoutVars>
          <dgm:chMax val="1"/>
          <dgm:chPref val="1"/>
        </dgm:presLayoutVars>
      </dgm:prSet>
      <dgm:spPr/>
    </dgm:pt>
    <dgm:pt modelId="{875AB529-CB6E-4D33-8ED0-72306AB2564B}" type="pres">
      <dgm:prSet presAssocID="{BA7EC52C-CD1F-403B-AE8D-733DE82F3F08}" presName="sibTrans" presStyleLbl="sibTrans2D1" presStyleIdx="0" presStyleCnt="0"/>
      <dgm:spPr/>
    </dgm:pt>
    <dgm:pt modelId="{4C66FD30-D65D-4273-B8E8-AAB1BDABBA35}" type="pres">
      <dgm:prSet presAssocID="{8E908B3A-D191-42AC-8131-1DCC508C5644}" presName="compNode" presStyleCnt="0"/>
      <dgm:spPr/>
    </dgm:pt>
    <dgm:pt modelId="{B5DDA70F-7147-4A84-8578-49CDC20512D2}" type="pres">
      <dgm:prSet presAssocID="{8E908B3A-D191-42AC-8131-1DCC508C5644}" presName="iconBgRect" presStyleLbl="bgShp" presStyleIdx="3" presStyleCnt="4"/>
      <dgm:spPr/>
    </dgm:pt>
    <dgm:pt modelId="{70EBF58D-B0E6-4EE8-8DF3-02BB276C7C71}" type="pres">
      <dgm:prSet presAssocID="{8E908B3A-D191-42AC-8131-1DCC508C5644}"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ustomer Review"/>
        </a:ext>
      </dgm:extLst>
    </dgm:pt>
    <dgm:pt modelId="{0471D95B-0A63-41BF-A944-BA1FBA78B5DF}" type="pres">
      <dgm:prSet presAssocID="{8E908B3A-D191-42AC-8131-1DCC508C5644}" presName="spaceRect" presStyleCnt="0"/>
      <dgm:spPr/>
    </dgm:pt>
    <dgm:pt modelId="{51C5DE0F-03B7-4B39-99B0-626FE339050C}" type="pres">
      <dgm:prSet presAssocID="{8E908B3A-D191-42AC-8131-1DCC508C5644}" presName="textRect" presStyleLbl="revTx" presStyleIdx="3" presStyleCnt="4">
        <dgm:presLayoutVars>
          <dgm:chMax val="1"/>
          <dgm:chPref val="1"/>
        </dgm:presLayoutVars>
      </dgm:prSet>
      <dgm:spPr/>
    </dgm:pt>
  </dgm:ptLst>
  <dgm:cxnLst>
    <dgm:cxn modelId="{996B9406-1794-433F-8BE9-F31977D87BA2}" type="presOf" srcId="{506B5559-A089-4144-B2B2-E04FA59612D7}" destId="{74B22B45-8321-4498-91B8-B5C1DC8FC161}" srcOrd="0" destOrd="0" presId="urn:microsoft.com/office/officeart/2018/2/layout/IconCircleList"/>
    <dgm:cxn modelId="{8DB4F009-055B-491E-84C7-92DBB9F09670}" srcId="{FA5BCCE3-E2C1-4AAD-9FFB-D46DA59FE6E7}" destId="{8E908B3A-D191-42AC-8131-1DCC508C5644}" srcOrd="3" destOrd="0" parTransId="{3CCD49C0-1739-412E-AB6C-633F73ED7ED6}" sibTransId="{351DB0CA-53AC-42D5-B7C9-C2EB9C106261}"/>
    <dgm:cxn modelId="{0F492630-9670-46BA-89AC-7E2776D5B45C}" type="presOf" srcId="{FA5BCCE3-E2C1-4AAD-9FFB-D46DA59FE6E7}" destId="{FE08D249-8451-4176-B96D-C5AE4B1035D3}" srcOrd="0" destOrd="0" presId="urn:microsoft.com/office/officeart/2018/2/layout/IconCircleList"/>
    <dgm:cxn modelId="{C507F532-742B-4569-A999-EE18B85F9A57}" srcId="{FA5BCCE3-E2C1-4AAD-9FFB-D46DA59FE6E7}" destId="{59C14AEF-164F-4A3A-B760-830932B06958}" srcOrd="1" destOrd="0" parTransId="{5479B0FA-F761-4B25-B589-DEA1822744C1}" sibTransId="{53A1662E-276B-45E1-8023-752D13BF145B}"/>
    <dgm:cxn modelId="{6CCDA53D-5276-4A2C-81C9-76A502225AB9}" type="presOf" srcId="{53A1662E-276B-45E1-8023-752D13BF145B}" destId="{87C93500-66A2-4CB8-B1C5-1A9D55722C8D}" srcOrd="0" destOrd="0" presId="urn:microsoft.com/office/officeart/2018/2/layout/IconCircleList"/>
    <dgm:cxn modelId="{82789652-2BC7-4498-A6B4-E26C19EA78A9}" srcId="{FA5BCCE3-E2C1-4AAD-9FFB-D46DA59FE6E7}" destId="{DD5FA1A6-B6C3-48DD-8908-7F8CFCFB8771}" srcOrd="2" destOrd="0" parTransId="{8E94B13D-21F7-4219-83AF-324872D07898}" sibTransId="{BA7EC52C-CD1F-403B-AE8D-733DE82F3F08}"/>
    <dgm:cxn modelId="{B803FF7B-ED8B-4875-B1D9-D0E6BFBA7514}" type="presOf" srcId="{8E908B3A-D191-42AC-8131-1DCC508C5644}" destId="{51C5DE0F-03B7-4B39-99B0-626FE339050C}" srcOrd="0" destOrd="0" presId="urn:microsoft.com/office/officeart/2018/2/layout/IconCircleList"/>
    <dgm:cxn modelId="{BDBFB189-861F-4194-AC35-9640B19DCB7D}" srcId="{FA5BCCE3-E2C1-4AAD-9FFB-D46DA59FE6E7}" destId="{506B5559-A089-4144-B2B2-E04FA59612D7}" srcOrd="0" destOrd="0" parTransId="{64407A47-5FD6-4CE0-8048-C6BBE78943D2}" sibTransId="{D8EF85A4-FDC5-4EEB-BD9D-D2B5D34B36FA}"/>
    <dgm:cxn modelId="{33C97590-BF7B-4A0D-BB91-AEA42F5E248E}" type="presOf" srcId="{DD5FA1A6-B6C3-48DD-8908-7F8CFCFB8771}" destId="{E270B440-BE40-4F2B-8DF6-FF34F5B44BDE}" srcOrd="0" destOrd="0" presId="urn:microsoft.com/office/officeart/2018/2/layout/IconCircleList"/>
    <dgm:cxn modelId="{F40FDCA9-823E-490C-855B-9A3017B50972}" type="presOf" srcId="{59C14AEF-164F-4A3A-B760-830932B06958}" destId="{F55734F9-10F2-44D5-A7EC-4D9BE5463317}" srcOrd="0" destOrd="0" presId="urn:microsoft.com/office/officeart/2018/2/layout/IconCircleList"/>
    <dgm:cxn modelId="{3FF14DC6-738F-46FE-BAD0-FC428948996A}" type="presOf" srcId="{BA7EC52C-CD1F-403B-AE8D-733DE82F3F08}" destId="{875AB529-CB6E-4D33-8ED0-72306AB2564B}" srcOrd="0" destOrd="0" presId="urn:microsoft.com/office/officeart/2018/2/layout/IconCircleList"/>
    <dgm:cxn modelId="{63815DE2-9F76-4575-BED9-4534116A18F2}" type="presOf" srcId="{D8EF85A4-FDC5-4EEB-BD9D-D2B5D34B36FA}" destId="{D46A5CBD-C7E4-44E5-8C2B-A04FBB2BA5F7}" srcOrd="0" destOrd="0" presId="urn:microsoft.com/office/officeart/2018/2/layout/IconCircleList"/>
    <dgm:cxn modelId="{6BFFA1FF-8D99-4F74-84BD-8911CEB5608F}" type="presParOf" srcId="{FE08D249-8451-4176-B96D-C5AE4B1035D3}" destId="{181A73A7-88EB-4BC9-8D29-88A0C6977AEB}" srcOrd="0" destOrd="0" presId="urn:microsoft.com/office/officeart/2018/2/layout/IconCircleList"/>
    <dgm:cxn modelId="{6469E8AE-D1CA-46BD-87F3-5767DD843E4B}" type="presParOf" srcId="{181A73A7-88EB-4BC9-8D29-88A0C6977AEB}" destId="{5AA63233-9EC0-4E4E-AFD0-6D92A9BAED70}" srcOrd="0" destOrd="0" presId="urn:microsoft.com/office/officeart/2018/2/layout/IconCircleList"/>
    <dgm:cxn modelId="{49D68F8A-B97A-4712-BFD8-676FA77CD668}" type="presParOf" srcId="{5AA63233-9EC0-4E4E-AFD0-6D92A9BAED70}" destId="{42DA6DC0-8B9F-4AD4-B82A-5770C8194199}" srcOrd="0" destOrd="0" presId="urn:microsoft.com/office/officeart/2018/2/layout/IconCircleList"/>
    <dgm:cxn modelId="{C930E588-338A-4249-9A2D-BA4421AC854E}" type="presParOf" srcId="{5AA63233-9EC0-4E4E-AFD0-6D92A9BAED70}" destId="{2E581D2D-8907-4B21-9A42-F57DABDE170E}" srcOrd="1" destOrd="0" presId="urn:microsoft.com/office/officeart/2018/2/layout/IconCircleList"/>
    <dgm:cxn modelId="{A270A7AB-4C5A-4474-BC4B-44EAAE234136}" type="presParOf" srcId="{5AA63233-9EC0-4E4E-AFD0-6D92A9BAED70}" destId="{A2B4BC47-C6A6-4A8F-870D-4CADE98BDFE5}" srcOrd="2" destOrd="0" presId="urn:microsoft.com/office/officeart/2018/2/layout/IconCircleList"/>
    <dgm:cxn modelId="{9BDE0E06-562B-4185-8D86-6E642342833E}" type="presParOf" srcId="{5AA63233-9EC0-4E4E-AFD0-6D92A9BAED70}" destId="{74B22B45-8321-4498-91B8-B5C1DC8FC161}" srcOrd="3" destOrd="0" presId="urn:microsoft.com/office/officeart/2018/2/layout/IconCircleList"/>
    <dgm:cxn modelId="{813693DA-C608-4F24-802D-9E27D3C823EE}" type="presParOf" srcId="{181A73A7-88EB-4BC9-8D29-88A0C6977AEB}" destId="{D46A5CBD-C7E4-44E5-8C2B-A04FBB2BA5F7}" srcOrd="1" destOrd="0" presId="urn:microsoft.com/office/officeart/2018/2/layout/IconCircleList"/>
    <dgm:cxn modelId="{DA6B2247-FB6C-40F1-871F-0C2E16DE7F9A}" type="presParOf" srcId="{181A73A7-88EB-4BC9-8D29-88A0C6977AEB}" destId="{102CFA97-CB0E-413E-A608-3E32C4D02E04}" srcOrd="2" destOrd="0" presId="urn:microsoft.com/office/officeart/2018/2/layout/IconCircleList"/>
    <dgm:cxn modelId="{0D70E830-A435-4D0C-997B-52A46DD1D4F8}" type="presParOf" srcId="{102CFA97-CB0E-413E-A608-3E32C4D02E04}" destId="{DDDED99B-603B-4C01-95E1-DED1E2290D76}" srcOrd="0" destOrd="0" presId="urn:microsoft.com/office/officeart/2018/2/layout/IconCircleList"/>
    <dgm:cxn modelId="{E5778A3A-4D96-4BE1-9B0B-3570ED340516}" type="presParOf" srcId="{102CFA97-CB0E-413E-A608-3E32C4D02E04}" destId="{42E2273B-5F87-408F-B1D4-E824247B9731}" srcOrd="1" destOrd="0" presId="urn:microsoft.com/office/officeart/2018/2/layout/IconCircleList"/>
    <dgm:cxn modelId="{FD3CC18A-E24E-4955-ADCF-62CC952BB455}" type="presParOf" srcId="{102CFA97-CB0E-413E-A608-3E32C4D02E04}" destId="{EEFA00E0-5B39-47D1-B3DE-46BA21B9B462}" srcOrd="2" destOrd="0" presId="urn:microsoft.com/office/officeart/2018/2/layout/IconCircleList"/>
    <dgm:cxn modelId="{8EE5ED68-4F71-442A-A8CC-95230E6BFC48}" type="presParOf" srcId="{102CFA97-CB0E-413E-A608-3E32C4D02E04}" destId="{F55734F9-10F2-44D5-A7EC-4D9BE5463317}" srcOrd="3" destOrd="0" presId="urn:microsoft.com/office/officeart/2018/2/layout/IconCircleList"/>
    <dgm:cxn modelId="{BB8BB6FA-AC49-4049-BBD1-34069B0A67DD}" type="presParOf" srcId="{181A73A7-88EB-4BC9-8D29-88A0C6977AEB}" destId="{87C93500-66A2-4CB8-B1C5-1A9D55722C8D}" srcOrd="3" destOrd="0" presId="urn:microsoft.com/office/officeart/2018/2/layout/IconCircleList"/>
    <dgm:cxn modelId="{870C7DC9-2C3A-4A93-AD28-ABF6CB21FFD0}" type="presParOf" srcId="{181A73A7-88EB-4BC9-8D29-88A0C6977AEB}" destId="{4844CBCC-7CE4-4BDD-B0DC-3F4B6B07605D}" srcOrd="4" destOrd="0" presId="urn:microsoft.com/office/officeart/2018/2/layout/IconCircleList"/>
    <dgm:cxn modelId="{2DDBD581-D8D8-4C94-832E-3F58C6FF658E}" type="presParOf" srcId="{4844CBCC-7CE4-4BDD-B0DC-3F4B6B07605D}" destId="{B564B81D-135F-4A9E-B06B-E4E6736D634A}" srcOrd="0" destOrd="0" presId="urn:microsoft.com/office/officeart/2018/2/layout/IconCircleList"/>
    <dgm:cxn modelId="{D6F21E5A-94A2-4135-9663-6B29E2246C03}" type="presParOf" srcId="{4844CBCC-7CE4-4BDD-B0DC-3F4B6B07605D}" destId="{6297533B-847C-4462-BD07-C3459B110F45}" srcOrd="1" destOrd="0" presId="urn:microsoft.com/office/officeart/2018/2/layout/IconCircleList"/>
    <dgm:cxn modelId="{63092925-BCE6-4619-A3CD-CB61AE4BC22F}" type="presParOf" srcId="{4844CBCC-7CE4-4BDD-B0DC-3F4B6B07605D}" destId="{A6C90745-F130-49C2-9750-DD0CD9AA92F7}" srcOrd="2" destOrd="0" presId="urn:microsoft.com/office/officeart/2018/2/layout/IconCircleList"/>
    <dgm:cxn modelId="{9E8354B8-7921-4A55-A09A-137A71160550}" type="presParOf" srcId="{4844CBCC-7CE4-4BDD-B0DC-3F4B6B07605D}" destId="{E270B440-BE40-4F2B-8DF6-FF34F5B44BDE}" srcOrd="3" destOrd="0" presId="urn:microsoft.com/office/officeart/2018/2/layout/IconCircleList"/>
    <dgm:cxn modelId="{49004AA8-90DC-4652-A33E-427AB793E5FF}" type="presParOf" srcId="{181A73A7-88EB-4BC9-8D29-88A0C6977AEB}" destId="{875AB529-CB6E-4D33-8ED0-72306AB2564B}" srcOrd="5" destOrd="0" presId="urn:microsoft.com/office/officeart/2018/2/layout/IconCircleList"/>
    <dgm:cxn modelId="{55BE687A-4FFA-4680-AA70-257BBCD1A751}" type="presParOf" srcId="{181A73A7-88EB-4BC9-8D29-88A0C6977AEB}" destId="{4C66FD30-D65D-4273-B8E8-AAB1BDABBA35}" srcOrd="6" destOrd="0" presId="urn:microsoft.com/office/officeart/2018/2/layout/IconCircleList"/>
    <dgm:cxn modelId="{343EA860-A592-454B-87D3-6BFBD4507D3F}" type="presParOf" srcId="{4C66FD30-D65D-4273-B8E8-AAB1BDABBA35}" destId="{B5DDA70F-7147-4A84-8578-49CDC20512D2}" srcOrd="0" destOrd="0" presId="urn:microsoft.com/office/officeart/2018/2/layout/IconCircleList"/>
    <dgm:cxn modelId="{40E7E2B0-7BD9-4838-94DF-9704ADB9160C}" type="presParOf" srcId="{4C66FD30-D65D-4273-B8E8-AAB1BDABBA35}" destId="{70EBF58D-B0E6-4EE8-8DF3-02BB276C7C71}" srcOrd="1" destOrd="0" presId="urn:microsoft.com/office/officeart/2018/2/layout/IconCircleList"/>
    <dgm:cxn modelId="{76B643DC-7944-47F0-B0F0-D220660CC448}" type="presParOf" srcId="{4C66FD30-D65D-4273-B8E8-AAB1BDABBA35}" destId="{0471D95B-0A63-41BF-A944-BA1FBA78B5DF}" srcOrd="2" destOrd="0" presId="urn:microsoft.com/office/officeart/2018/2/layout/IconCircleList"/>
    <dgm:cxn modelId="{ACA9A91C-D5FD-4E4A-99F1-A84E14F9259F}" type="presParOf" srcId="{4C66FD30-D65D-4273-B8E8-AAB1BDABBA35}" destId="{51C5DE0F-03B7-4B39-99B0-626FE339050C}"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7F20C5E-298F-4672-AA02-AA1A849B34B2}" type="doc">
      <dgm:prSet loTypeId="urn:microsoft.com/office/officeart/2009/3/layout/StepUpProcess" loCatId="process" qsTypeId="urn:microsoft.com/office/officeart/2005/8/quickstyle/simple1" qsCatId="simple" csTypeId="urn:microsoft.com/office/officeart/2005/8/colors/colorful3" csCatId="colorful" phldr="1"/>
      <dgm:spPr/>
      <dgm:t>
        <a:bodyPr/>
        <a:lstStyle/>
        <a:p>
          <a:endParaRPr lang="en-IN"/>
        </a:p>
      </dgm:t>
    </dgm:pt>
    <dgm:pt modelId="{682FE72A-65E5-4396-A283-4D3F53C55438}">
      <dgm:prSet phldrT="[Text]"/>
      <dgm:spPr/>
      <dgm:t>
        <a:bodyPr/>
        <a:lstStyle/>
        <a:p>
          <a:r>
            <a:rPr lang="en-US" b="1" dirty="0"/>
            <a:t>Skills, Knowledge, Attitude:</a:t>
          </a:r>
          <a:endParaRPr lang="en-US" dirty="0"/>
        </a:p>
        <a:p>
          <a:r>
            <a:rPr lang="en-US" dirty="0"/>
            <a:t>Data Entry Skills, Error Recognition</a:t>
          </a:r>
          <a:endParaRPr lang="en-IN" dirty="0"/>
        </a:p>
      </dgm:t>
    </dgm:pt>
    <dgm:pt modelId="{93C01728-AEAE-4039-B098-6F40C1FC1325}" type="parTrans" cxnId="{387B4DC5-95BB-40CE-88AA-CBE617031917}">
      <dgm:prSet/>
      <dgm:spPr/>
      <dgm:t>
        <a:bodyPr/>
        <a:lstStyle/>
        <a:p>
          <a:endParaRPr lang="en-IN"/>
        </a:p>
      </dgm:t>
    </dgm:pt>
    <dgm:pt modelId="{F44D74B9-DFF0-48F4-B5EE-DE1A037F6201}" type="sibTrans" cxnId="{387B4DC5-95BB-40CE-88AA-CBE617031917}">
      <dgm:prSet/>
      <dgm:spPr/>
      <dgm:t>
        <a:bodyPr/>
        <a:lstStyle/>
        <a:p>
          <a:endParaRPr lang="en-IN"/>
        </a:p>
      </dgm:t>
    </dgm:pt>
    <dgm:pt modelId="{160AAEFD-D699-4CA5-8E26-D7DBC8850BA2}">
      <dgm:prSet phldrT="[Text]"/>
      <dgm:spPr/>
      <dgm:t>
        <a:bodyPr/>
        <a:lstStyle/>
        <a:p>
          <a:r>
            <a:rPr lang="en-US" b="1" dirty="0"/>
            <a:t>Behavior:</a:t>
          </a:r>
        </a:p>
        <a:p>
          <a:r>
            <a:rPr lang="en-US" dirty="0"/>
            <a:t>Error free data entry, Creates classification of data</a:t>
          </a:r>
          <a:endParaRPr lang="en-IN" dirty="0"/>
        </a:p>
      </dgm:t>
    </dgm:pt>
    <dgm:pt modelId="{37F034A7-4571-4E29-8CDA-8E0ECAC30E7A}" type="parTrans" cxnId="{D5BEAE63-F101-4002-8657-BB571AB8DE27}">
      <dgm:prSet/>
      <dgm:spPr/>
      <dgm:t>
        <a:bodyPr/>
        <a:lstStyle/>
        <a:p>
          <a:endParaRPr lang="en-IN"/>
        </a:p>
      </dgm:t>
    </dgm:pt>
    <dgm:pt modelId="{88E45EF5-8C93-4041-93CD-54F1E1F48A4E}" type="sibTrans" cxnId="{D5BEAE63-F101-4002-8657-BB571AB8DE27}">
      <dgm:prSet/>
      <dgm:spPr/>
      <dgm:t>
        <a:bodyPr/>
        <a:lstStyle/>
        <a:p>
          <a:endParaRPr lang="en-IN"/>
        </a:p>
      </dgm:t>
    </dgm:pt>
    <dgm:pt modelId="{A1E4F5A1-223A-47EF-86B9-193AE3FF278E}">
      <dgm:prSet phldrT="[Text]"/>
      <dgm:spPr/>
      <dgm:t>
        <a:bodyPr/>
        <a:lstStyle/>
        <a:p>
          <a:r>
            <a:rPr lang="en-US" b="1" dirty="0"/>
            <a:t>Business Results:</a:t>
          </a:r>
        </a:p>
        <a:p>
          <a:r>
            <a:rPr lang="en-US" dirty="0"/>
            <a:t>Profits, Market Share, Revenue</a:t>
          </a:r>
          <a:endParaRPr lang="en-IN" dirty="0"/>
        </a:p>
      </dgm:t>
    </dgm:pt>
    <dgm:pt modelId="{9A5BCE0B-8AAB-421E-936F-7ABD36AE8D4F}" type="parTrans" cxnId="{E52F575B-6F92-4AC8-9446-0501AD76891F}">
      <dgm:prSet/>
      <dgm:spPr/>
      <dgm:t>
        <a:bodyPr/>
        <a:lstStyle/>
        <a:p>
          <a:endParaRPr lang="en-IN"/>
        </a:p>
      </dgm:t>
    </dgm:pt>
    <dgm:pt modelId="{7FD1F764-B56D-4036-A1CB-47E478FEDE4E}" type="sibTrans" cxnId="{E52F575B-6F92-4AC8-9446-0501AD76891F}">
      <dgm:prSet/>
      <dgm:spPr/>
      <dgm:t>
        <a:bodyPr/>
        <a:lstStyle/>
        <a:p>
          <a:endParaRPr lang="en-IN"/>
        </a:p>
      </dgm:t>
    </dgm:pt>
    <dgm:pt modelId="{335154DA-25EA-49A9-9F82-03D530A3E960}">
      <dgm:prSet phldrT="[Text]"/>
      <dgm:spPr/>
      <dgm:t>
        <a:bodyPr/>
        <a:lstStyle/>
        <a:p>
          <a:r>
            <a:rPr lang="en-US" b="1" dirty="0"/>
            <a:t>Individual/ Team Performance Indicator: </a:t>
          </a:r>
        </a:p>
        <a:p>
          <a:r>
            <a:rPr lang="en-US" dirty="0"/>
            <a:t>Productivity, Reduced downtime, Employee engagement</a:t>
          </a:r>
          <a:endParaRPr lang="en-IN" dirty="0"/>
        </a:p>
      </dgm:t>
    </dgm:pt>
    <dgm:pt modelId="{D1BD79C5-64E9-4F59-A0B8-17E5D7BFBCD1}" type="parTrans" cxnId="{B5AA246A-E4CF-4F73-9A21-24C87338B3BD}">
      <dgm:prSet/>
      <dgm:spPr/>
      <dgm:t>
        <a:bodyPr/>
        <a:lstStyle/>
        <a:p>
          <a:endParaRPr lang="en-IN"/>
        </a:p>
      </dgm:t>
    </dgm:pt>
    <dgm:pt modelId="{6A9C8A21-6411-450A-AC94-EB1AC15CB985}" type="sibTrans" cxnId="{B5AA246A-E4CF-4F73-9A21-24C87338B3BD}">
      <dgm:prSet/>
      <dgm:spPr/>
      <dgm:t>
        <a:bodyPr/>
        <a:lstStyle/>
        <a:p>
          <a:endParaRPr lang="en-IN"/>
        </a:p>
      </dgm:t>
    </dgm:pt>
    <dgm:pt modelId="{E70228D4-0B0E-4C2C-AF95-F71A543B1CE5}">
      <dgm:prSet phldrT="[Text]"/>
      <dgm:spPr/>
      <dgm:t>
        <a:bodyPr/>
        <a:lstStyle/>
        <a:p>
          <a:r>
            <a:rPr lang="en-US" b="1" dirty="0"/>
            <a:t>Organizational Performance Indicator</a:t>
          </a:r>
          <a:r>
            <a:rPr lang="en-US" dirty="0"/>
            <a:t>:</a:t>
          </a:r>
        </a:p>
        <a:p>
          <a:r>
            <a:rPr lang="en-US" dirty="0"/>
            <a:t> Cost of Sales, Repeat Customers, Customer Satisfaction</a:t>
          </a:r>
          <a:endParaRPr lang="en-IN" dirty="0"/>
        </a:p>
      </dgm:t>
    </dgm:pt>
    <dgm:pt modelId="{F1D666C0-ECAD-492E-8CB2-8E10EFDF4D87}" type="parTrans" cxnId="{17247AC0-7724-4839-B678-F0A319B440B6}">
      <dgm:prSet/>
      <dgm:spPr/>
      <dgm:t>
        <a:bodyPr/>
        <a:lstStyle/>
        <a:p>
          <a:endParaRPr lang="en-IN"/>
        </a:p>
      </dgm:t>
    </dgm:pt>
    <dgm:pt modelId="{93C03684-F20C-44C3-AADA-807DD1F5343B}" type="sibTrans" cxnId="{17247AC0-7724-4839-B678-F0A319B440B6}">
      <dgm:prSet/>
      <dgm:spPr/>
      <dgm:t>
        <a:bodyPr/>
        <a:lstStyle/>
        <a:p>
          <a:endParaRPr lang="en-IN"/>
        </a:p>
      </dgm:t>
    </dgm:pt>
    <dgm:pt modelId="{D5C0DFE2-5899-41F9-9A2F-6F64616F983F}" type="pres">
      <dgm:prSet presAssocID="{B7F20C5E-298F-4672-AA02-AA1A849B34B2}" presName="rootnode" presStyleCnt="0">
        <dgm:presLayoutVars>
          <dgm:chMax/>
          <dgm:chPref/>
          <dgm:dir/>
          <dgm:animLvl val="lvl"/>
        </dgm:presLayoutVars>
      </dgm:prSet>
      <dgm:spPr/>
    </dgm:pt>
    <dgm:pt modelId="{6313D2D4-E455-46F5-9171-6721992053B9}" type="pres">
      <dgm:prSet presAssocID="{682FE72A-65E5-4396-A283-4D3F53C55438}" presName="composite" presStyleCnt="0"/>
      <dgm:spPr/>
    </dgm:pt>
    <dgm:pt modelId="{636B6949-22E7-4CC5-87BF-0242B92D7C9D}" type="pres">
      <dgm:prSet presAssocID="{682FE72A-65E5-4396-A283-4D3F53C55438}" presName="LShape" presStyleLbl="alignNode1" presStyleIdx="0" presStyleCnt="9"/>
      <dgm:spPr/>
    </dgm:pt>
    <dgm:pt modelId="{6A3ED598-042B-4886-8C32-48D83410F035}" type="pres">
      <dgm:prSet presAssocID="{682FE72A-65E5-4396-A283-4D3F53C55438}" presName="ParentText" presStyleLbl="revTx" presStyleIdx="0" presStyleCnt="5">
        <dgm:presLayoutVars>
          <dgm:chMax val="0"/>
          <dgm:chPref val="0"/>
          <dgm:bulletEnabled val="1"/>
        </dgm:presLayoutVars>
      </dgm:prSet>
      <dgm:spPr/>
    </dgm:pt>
    <dgm:pt modelId="{E52BE295-3DAD-453E-9950-8A74A1720B96}" type="pres">
      <dgm:prSet presAssocID="{682FE72A-65E5-4396-A283-4D3F53C55438}" presName="Triangle" presStyleLbl="alignNode1" presStyleIdx="1" presStyleCnt="9"/>
      <dgm:spPr/>
    </dgm:pt>
    <dgm:pt modelId="{1E380E32-D7D5-43AA-9976-0F0ED498885A}" type="pres">
      <dgm:prSet presAssocID="{F44D74B9-DFF0-48F4-B5EE-DE1A037F6201}" presName="sibTrans" presStyleCnt="0"/>
      <dgm:spPr/>
    </dgm:pt>
    <dgm:pt modelId="{952F1CCD-78A6-4EAD-9022-28556474B421}" type="pres">
      <dgm:prSet presAssocID="{F44D74B9-DFF0-48F4-B5EE-DE1A037F6201}" presName="space" presStyleCnt="0"/>
      <dgm:spPr/>
    </dgm:pt>
    <dgm:pt modelId="{BFFF927F-BED7-462D-B398-6077965AD222}" type="pres">
      <dgm:prSet presAssocID="{160AAEFD-D699-4CA5-8E26-D7DBC8850BA2}" presName="composite" presStyleCnt="0"/>
      <dgm:spPr/>
    </dgm:pt>
    <dgm:pt modelId="{4740E86C-0A13-416F-8CC2-F95FDF250490}" type="pres">
      <dgm:prSet presAssocID="{160AAEFD-D699-4CA5-8E26-D7DBC8850BA2}" presName="LShape" presStyleLbl="alignNode1" presStyleIdx="2" presStyleCnt="9"/>
      <dgm:spPr/>
    </dgm:pt>
    <dgm:pt modelId="{6FD71A4D-7941-4948-853C-82F64FE0AC2C}" type="pres">
      <dgm:prSet presAssocID="{160AAEFD-D699-4CA5-8E26-D7DBC8850BA2}" presName="ParentText" presStyleLbl="revTx" presStyleIdx="1" presStyleCnt="5">
        <dgm:presLayoutVars>
          <dgm:chMax val="0"/>
          <dgm:chPref val="0"/>
          <dgm:bulletEnabled val="1"/>
        </dgm:presLayoutVars>
      </dgm:prSet>
      <dgm:spPr/>
    </dgm:pt>
    <dgm:pt modelId="{2D7CAD8A-799B-4C70-A594-3E2C073AD309}" type="pres">
      <dgm:prSet presAssocID="{160AAEFD-D699-4CA5-8E26-D7DBC8850BA2}" presName="Triangle" presStyleLbl="alignNode1" presStyleIdx="3" presStyleCnt="9"/>
      <dgm:spPr/>
    </dgm:pt>
    <dgm:pt modelId="{00005358-CC69-4AC6-9BA2-8C4FE5E9B8E6}" type="pres">
      <dgm:prSet presAssocID="{88E45EF5-8C93-4041-93CD-54F1E1F48A4E}" presName="sibTrans" presStyleCnt="0"/>
      <dgm:spPr/>
    </dgm:pt>
    <dgm:pt modelId="{8955B409-46B6-44E4-B13E-48B44585FB62}" type="pres">
      <dgm:prSet presAssocID="{88E45EF5-8C93-4041-93CD-54F1E1F48A4E}" presName="space" presStyleCnt="0"/>
      <dgm:spPr/>
    </dgm:pt>
    <dgm:pt modelId="{FAB3B3B4-9FA7-4728-9503-4D88F9D1EFE8}" type="pres">
      <dgm:prSet presAssocID="{335154DA-25EA-49A9-9F82-03D530A3E960}" presName="composite" presStyleCnt="0"/>
      <dgm:spPr/>
    </dgm:pt>
    <dgm:pt modelId="{BDAFAEE6-45A8-420D-B9F6-E88DD1AAA518}" type="pres">
      <dgm:prSet presAssocID="{335154DA-25EA-49A9-9F82-03D530A3E960}" presName="LShape" presStyleLbl="alignNode1" presStyleIdx="4" presStyleCnt="9"/>
      <dgm:spPr/>
    </dgm:pt>
    <dgm:pt modelId="{EBD2A9E0-A4AB-49F1-B560-9E0E815F0B88}" type="pres">
      <dgm:prSet presAssocID="{335154DA-25EA-49A9-9F82-03D530A3E960}" presName="ParentText" presStyleLbl="revTx" presStyleIdx="2" presStyleCnt="5" custScaleX="104341">
        <dgm:presLayoutVars>
          <dgm:chMax val="0"/>
          <dgm:chPref val="0"/>
          <dgm:bulletEnabled val="1"/>
        </dgm:presLayoutVars>
      </dgm:prSet>
      <dgm:spPr/>
    </dgm:pt>
    <dgm:pt modelId="{87554F5F-DD0A-4655-98DC-4A24A2661703}" type="pres">
      <dgm:prSet presAssocID="{335154DA-25EA-49A9-9F82-03D530A3E960}" presName="Triangle" presStyleLbl="alignNode1" presStyleIdx="5" presStyleCnt="9"/>
      <dgm:spPr/>
    </dgm:pt>
    <dgm:pt modelId="{5BB860EE-75CE-41F8-8BBB-BEA54109CA55}" type="pres">
      <dgm:prSet presAssocID="{6A9C8A21-6411-450A-AC94-EB1AC15CB985}" presName="sibTrans" presStyleCnt="0"/>
      <dgm:spPr/>
    </dgm:pt>
    <dgm:pt modelId="{4B032AFF-8C59-405A-ADF4-E1DD961968B7}" type="pres">
      <dgm:prSet presAssocID="{6A9C8A21-6411-450A-AC94-EB1AC15CB985}" presName="space" presStyleCnt="0"/>
      <dgm:spPr/>
    </dgm:pt>
    <dgm:pt modelId="{E3A2A126-657A-4436-8B25-8AA99BB1ABAF}" type="pres">
      <dgm:prSet presAssocID="{E70228D4-0B0E-4C2C-AF95-F71A543B1CE5}" presName="composite" presStyleCnt="0"/>
      <dgm:spPr/>
    </dgm:pt>
    <dgm:pt modelId="{BB78F509-2E07-41B9-95D5-A4AE597570C4}" type="pres">
      <dgm:prSet presAssocID="{E70228D4-0B0E-4C2C-AF95-F71A543B1CE5}" presName="LShape" presStyleLbl="alignNode1" presStyleIdx="6" presStyleCnt="9"/>
      <dgm:spPr/>
    </dgm:pt>
    <dgm:pt modelId="{9C6B53CB-0A9C-431D-8446-0F3E5F4CFB54}" type="pres">
      <dgm:prSet presAssocID="{E70228D4-0B0E-4C2C-AF95-F71A543B1CE5}" presName="ParentText" presStyleLbl="revTx" presStyleIdx="3" presStyleCnt="5" custScaleY="110644" custLinFactNeighborX="2713" custLinFactNeighborY="7255">
        <dgm:presLayoutVars>
          <dgm:chMax val="0"/>
          <dgm:chPref val="0"/>
          <dgm:bulletEnabled val="1"/>
        </dgm:presLayoutVars>
      </dgm:prSet>
      <dgm:spPr/>
    </dgm:pt>
    <dgm:pt modelId="{6446E8A6-AF6A-4334-98D6-D77DF4A22749}" type="pres">
      <dgm:prSet presAssocID="{E70228D4-0B0E-4C2C-AF95-F71A543B1CE5}" presName="Triangle" presStyleLbl="alignNode1" presStyleIdx="7" presStyleCnt="9"/>
      <dgm:spPr/>
    </dgm:pt>
    <dgm:pt modelId="{F729C117-DFE3-4777-BAC6-F73506FC47DB}" type="pres">
      <dgm:prSet presAssocID="{93C03684-F20C-44C3-AADA-807DD1F5343B}" presName="sibTrans" presStyleCnt="0"/>
      <dgm:spPr/>
    </dgm:pt>
    <dgm:pt modelId="{7CDF3DF6-4AA3-4FC0-A2F4-A61948FAD6D0}" type="pres">
      <dgm:prSet presAssocID="{93C03684-F20C-44C3-AADA-807DD1F5343B}" presName="space" presStyleCnt="0"/>
      <dgm:spPr/>
    </dgm:pt>
    <dgm:pt modelId="{F0996A5A-A6DC-4921-B6A5-40670B10076C}" type="pres">
      <dgm:prSet presAssocID="{A1E4F5A1-223A-47EF-86B9-193AE3FF278E}" presName="composite" presStyleCnt="0"/>
      <dgm:spPr/>
    </dgm:pt>
    <dgm:pt modelId="{7526D264-21BE-43AD-AEFD-1EA9ED020223}" type="pres">
      <dgm:prSet presAssocID="{A1E4F5A1-223A-47EF-86B9-193AE3FF278E}" presName="LShape" presStyleLbl="alignNode1" presStyleIdx="8" presStyleCnt="9"/>
      <dgm:spPr/>
    </dgm:pt>
    <dgm:pt modelId="{2636333A-B183-4BD4-8FF9-71BE37A8FE33}" type="pres">
      <dgm:prSet presAssocID="{A1E4F5A1-223A-47EF-86B9-193AE3FF278E}" presName="ParentText" presStyleLbl="revTx" presStyleIdx="4" presStyleCnt="5">
        <dgm:presLayoutVars>
          <dgm:chMax val="0"/>
          <dgm:chPref val="0"/>
          <dgm:bulletEnabled val="1"/>
        </dgm:presLayoutVars>
      </dgm:prSet>
      <dgm:spPr/>
    </dgm:pt>
  </dgm:ptLst>
  <dgm:cxnLst>
    <dgm:cxn modelId="{05D5DA00-888C-4568-A38A-97ACF629330E}" type="presOf" srcId="{682FE72A-65E5-4396-A283-4D3F53C55438}" destId="{6A3ED598-042B-4886-8C32-48D83410F035}" srcOrd="0" destOrd="0" presId="urn:microsoft.com/office/officeart/2009/3/layout/StepUpProcess"/>
    <dgm:cxn modelId="{C0948121-2C69-414F-8AE0-25615828138A}" type="presOf" srcId="{A1E4F5A1-223A-47EF-86B9-193AE3FF278E}" destId="{2636333A-B183-4BD4-8FF9-71BE37A8FE33}" srcOrd="0" destOrd="0" presId="urn:microsoft.com/office/officeart/2009/3/layout/StepUpProcess"/>
    <dgm:cxn modelId="{2F843D3C-939D-42B2-8B36-5B709670DC3C}" type="presOf" srcId="{E70228D4-0B0E-4C2C-AF95-F71A543B1CE5}" destId="{9C6B53CB-0A9C-431D-8446-0F3E5F4CFB54}" srcOrd="0" destOrd="0" presId="urn:microsoft.com/office/officeart/2009/3/layout/StepUpProcess"/>
    <dgm:cxn modelId="{E52F575B-6F92-4AC8-9446-0501AD76891F}" srcId="{B7F20C5E-298F-4672-AA02-AA1A849B34B2}" destId="{A1E4F5A1-223A-47EF-86B9-193AE3FF278E}" srcOrd="4" destOrd="0" parTransId="{9A5BCE0B-8AAB-421E-936F-7ABD36AE8D4F}" sibTransId="{7FD1F764-B56D-4036-A1CB-47E478FEDE4E}"/>
    <dgm:cxn modelId="{A5F63963-F251-4FF3-9E76-F02024F1CD3D}" type="presOf" srcId="{B7F20C5E-298F-4672-AA02-AA1A849B34B2}" destId="{D5C0DFE2-5899-41F9-9A2F-6F64616F983F}" srcOrd="0" destOrd="0" presId="urn:microsoft.com/office/officeart/2009/3/layout/StepUpProcess"/>
    <dgm:cxn modelId="{D5BEAE63-F101-4002-8657-BB571AB8DE27}" srcId="{B7F20C5E-298F-4672-AA02-AA1A849B34B2}" destId="{160AAEFD-D699-4CA5-8E26-D7DBC8850BA2}" srcOrd="1" destOrd="0" parTransId="{37F034A7-4571-4E29-8CDA-8E0ECAC30E7A}" sibTransId="{88E45EF5-8C93-4041-93CD-54F1E1F48A4E}"/>
    <dgm:cxn modelId="{B5AA246A-E4CF-4F73-9A21-24C87338B3BD}" srcId="{B7F20C5E-298F-4672-AA02-AA1A849B34B2}" destId="{335154DA-25EA-49A9-9F82-03D530A3E960}" srcOrd="2" destOrd="0" parTransId="{D1BD79C5-64E9-4F59-A0B8-17E5D7BFBCD1}" sibTransId="{6A9C8A21-6411-450A-AC94-EB1AC15CB985}"/>
    <dgm:cxn modelId="{0125C073-417E-437B-B383-72FAA9B706B0}" type="presOf" srcId="{160AAEFD-D699-4CA5-8E26-D7DBC8850BA2}" destId="{6FD71A4D-7941-4948-853C-82F64FE0AC2C}" srcOrd="0" destOrd="0" presId="urn:microsoft.com/office/officeart/2009/3/layout/StepUpProcess"/>
    <dgm:cxn modelId="{17247AC0-7724-4839-B678-F0A319B440B6}" srcId="{B7F20C5E-298F-4672-AA02-AA1A849B34B2}" destId="{E70228D4-0B0E-4C2C-AF95-F71A543B1CE5}" srcOrd="3" destOrd="0" parTransId="{F1D666C0-ECAD-492E-8CB2-8E10EFDF4D87}" sibTransId="{93C03684-F20C-44C3-AADA-807DD1F5343B}"/>
    <dgm:cxn modelId="{387B4DC5-95BB-40CE-88AA-CBE617031917}" srcId="{B7F20C5E-298F-4672-AA02-AA1A849B34B2}" destId="{682FE72A-65E5-4396-A283-4D3F53C55438}" srcOrd="0" destOrd="0" parTransId="{93C01728-AEAE-4039-B098-6F40C1FC1325}" sibTransId="{F44D74B9-DFF0-48F4-B5EE-DE1A037F6201}"/>
    <dgm:cxn modelId="{D7EA08F5-93F8-4272-BF0C-D43CD219D902}" type="presOf" srcId="{335154DA-25EA-49A9-9F82-03D530A3E960}" destId="{EBD2A9E0-A4AB-49F1-B560-9E0E815F0B88}" srcOrd="0" destOrd="0" presId="urn:microsoft.com/office/officeart/2009/3/layout/StepUpProcess"/>
    <dgm:cxn modelId="{6A8A2D2F-FA8A-4C9F-8248-69F99E4F4B9E}" type="presParOf" srcId="{D5C0DFE2-5899-41F9-9A2F-6F64616F983F}" destId="{6313D2D4-E455-46F5-9171-6721992053B9}" srcOrd="0" destOrd="0" presId="urn:microsoft.com/office/officeart/2009/3/layout/StepUpProcess"/>
    <dgm:cxn modelId="{5A12A196-AC38-4DAC-ACEF-59D46F5C517E}" type="presParOf" srcId="{6313D2D4-E455-46F5-9171-6721992053B9}" destId="{636B6949-22E7-4CC5-87BF-0242B92D7C9D}" srcOrd="0" destOrd="0" presId="urn:microsoft.com/office/officeart/2009/3/layout/StepUpProcess"/>
    <dgm:cxn modelId="{92C2B9E2-D432-4EFE-8832-BADCF80D3055}" type="presParOf" srcId="{6313D2D4-E455-46F5-9171-6721992053B9}" destId="{6A3ED598-042B-4886-8C32-48D83410F035}" srcOrd="1" destOrd="0" presId="urn:microsoft.com/office/officeart/2009/3/layout/StepUpProcess"/>
    <dgm:cxn modelId="{443AFEFA-09D6-44A1-84F0-B248DEB4FF92}" type="presParOf" srcId="{6313D2D4-E455-46F5-9171-6721992053B9}" destId="{E52BE295-3DAD-453E-9950-8A74A1720B96}" srcOrd="2" destOrd="0" presId="urn:microsoft.com/office/officeart/2009/3/layout/StepUpProcess"/>
    <dgm:cxn modelId="{09C362ED-F676-44BA-892F-C3DCE382FDDD}" type="presParOf" srcId="{D5C0DFE2-5899-41F9-9A2F-6F64616F983F}" destId="{1E380E32-D7D5-43AA-9976-0F0ED498885A}" srcOrd="1" destOrd="0" presId="urn:microsoft.com/office/officeart/2009/3/layout/StepUpProcess"/>
    <dgm:cxn modelId="{48F542D0-C029-4792-8A14-DE25628C6769}" type="presParOf" srcId="{1E380E32-D7D5-43AA-9976-0F0ED498885A}" destId="{952F1CCD-78A6-4EAD-9022-28556474B421}" srcOrd="0" destOrd="0" presId="urn:microsoft.com/office/officeart/2009/3/layout/StepUpProcess"/>
    <dgm:cxn modelId="{A828FD80-B239-46FD-94CF-3929B936B492}" type="presParOf" srcId="{D5C0DFE2-5899-41F9-9A2F-6F64616F983F}" destId="{BFFF927F-BED7-462D-B398-6077965AD222}" srcOrd="2" destOrd="0" presId="urn:microsoft.com/office/officeart/2009/3/layout/StepUpProcess"/>
    <dgm:cxn modelId="{9F9FC291-7436-4F31-BB18-80B220315BDE}" type="presParOf" srcId="{BFFF927F-BED7-462D-B398-6077965AD222}" destId="{4740E86C-0A13-416F-8CC2-F95FDF250490}" srcOrd="0" destOrd="0" presId="urn:microsoft.com/office/officeart/2009/3/layout/StepUpProcess"/>
    <dgm:cxn modelId="{FF3BB6A0-4779-4391-9865-201FA06E75F7}" type="presParOf" srcId="{BFFF927F-BED7-462D-B398-6077965AD222}" destId="{6FD71A4D-7941-4948-853C-82F64FE0AC2C}" srcOrd="1" destOrd="0" presId="urn:microsoft.com/office/officeart/2009/3/layout/StepUpProcess"/>
    <dgm:cxn modelId="{50AB2BD5-8657-4465-AFA7-E0321F3794B0}" type="presParOf" srcId="{BFFF927F-BED7-462D-B398-6077965AD222}" destId="{2D7CAD8A-799B-4C70-A594-3E2C073AD309}" srcOrd="2" destOrd="0" presId="urn:microsoft.com/office/officeart/2009/3/layout/StepUpProcess"/>
    <dgm:cxn modelId="{6AB7DD9E-09ED-487F-8617-42CE34A8167B}" type="presParOf" srcId="{D5C0DFE2-5899-41F9-9A2F-6F64616F983F}" destId="{00005358-CC69-4AC6-9BA2-8C4FE5E9B8E6}" srcOrd="3" destOrd="0" presId="urn:microsoft.com/office/officeart/2009/3/layout/StepUpProcess"/>
    <dgm:cxn modelId="{70ED79C5-D25B-4328-993C-C8751965E8F3}" type="presParOf" srcId="{00005358-CC69-4AC6-9BA2-8C4FE5E9B8E6}" destId="{8955B409-46B6-44E4-B13E-48B44585FB62}" srcOrd="0" destOrd="0" presId="urn:microsoft.com/office/officeart/2009/3/layout/StepUpProcess"/>
    <dgm:cxn modelId="{A85F4000-FB0C-495D-82C2-A27F897564C8}" type="presParOf" srcId="{D5C0DFE2-5899-41F9-9A2F-6F64616F983F}" destId="{FAB3B3B4-9FA7-4728-9503-4D88F9D1EFE8}" srcOrd="4" destOrd="0" presId="urn:microsoft.com/office/officeart/2009/3/layout/StepUpProcess"/>
    <dgm:cxn modelId="{935B53E9-FC50-45DE-A3EA-791FFDE033CC}" type="presParOf" srcId="{FAB3B3B4-9FA7-4728-9503-4D88F9D1EFE8}" destId="{BDAFAEE6-45A8-420D-B9F6-E88DD1AAA518}" srcOrd="0" destOrd="0" presId="urn:microsoft.com/office/officeart/2009/3/layout/StepUpProcess"/>
    <dgm:cxn modelId="{20A2151B-A5FC-4585-B974-1BB5659A4CCC}" type="presParOf" srcId="{FAB3B3B4-9FA7-4728-9503-4D88F9D1EFE8}" destId="{EBD2A9E0-A4AB-49F1-B560-9E0E815F0B88}" srcOrd="1" destOrd="0" presId="urn:microsoft.com/office/officeart/2009/3/layout/StepUpProcess"/>
    <dgm:cxn modelId="{A453AB4D-01FD-4A3E-AA81-EE1999ACAD5A}" type="presParOf" srcId="{FAB3B3B4-9FA7-4728-9503-4D88F9D1EFE8}" destId="{87554F5F-DD0A-4655-98DC-4A24A2661703}" srcOrd="2" destOrd="0" presId="urn:microsoft.com/office/officeart/2009/3/layout/StepUpProcess"/>
    <dgm:cxn modelId="{73A6FE3E-A987-4531-BA2D-AF1AFF0DE051}" type="presParOf" srcId="{D5C0DFE2-5899-41F9-9A2F-6F64616F983F}" destId="{5BB860EE-75CE-41F8-8BBB-BEA54109CA55}" srcOrd="5" destOrd="0" presId="urn:microsoft.com/office/officeart/2009/3/layout/StepUpProcess"/>
    <dgm:cxn modelId="{45806F14-C2FB-4CA4-9955-ACE94809547D}" type="presParOf" srcId="{5BB860EE-75CE-41F8-8BBB-BEA54109CA55}" destId="{4B032AFF-8C59-405A-ADF4-E1DD961968B7}" srcOrd="0" destOrd="0" presId="urn:microsoft.com/office/officeart/2009/3/layout/StepUpProcess"/>
    <dgm:cxn modelId="{6B6C5988-7039-44A8-8290-FBBC6ED68014}" type="presParOf" srcId="{D5C0DFE2-5899-41F9-9A2F-6F64616F983F}" destId="{E3A2A126-657A-4436-8B25-8AA99BB1ABAF}" srcOrd="6" destOrd="0" presId="urn:microsoft.com/office/officeart/2009/3/layout/StepUpProcess"/>
    <dgm:cxn modelId="{C14FAF20-875C-4297-92D0-44880ACAC00F}" type="presParOf" srcId="{E3A2A126-657A-4436-8B25-8AA99BB1ABAF}" destId="{BB78F509-2E07-41B9-95D5-A4AE597570C4}" srcOrd="0" destOrd="0" presId="urn:microsoft.com/office/officeart/2009/3/layout/StepUpProcess"/>
    <dgm:cxn modelId="{2AE95C1A-5FCF-43BD-A1DE-1B85396710B3}" type="presParOf" srcId="{E3A2A126-657A-4436-8B25-8AA99BB1ABAF}" destId="{9C6B53CB-0A9C-431D-8446-0F3E5F4CFB54}" srcOrd="1" destOrd="0" presId="urn:microsoft.com/office/officeart/2009/3/layout/StepUpProcess"/>
    <dgm:cxn modelId="{AB9121C7-6C3A-4716-B999-B39A01589878}" type="presParOf" srcId="{E3A2A126-657A-4436-8B25-8AA99BB1ABAF}" destId="{6446E8A6-AF6A-4334-98D6-D77DF4A22749}" srcOrd="2" destOrd="0" presId="urn:microsoft.com/office/officeart/2009/3/layout/StepUpProcess"/>
    <dgm:cxn modelId="{4151B510-0726-41D2-9007-C9F80861FD7B}" type="presParOf" srcId="{D5C0DFE2-5899-41F9-9A2F-6F64616F983F}" destId="{F729C117-DFE3-4777-BAC6-F73506FC47DB}" srcOrd="7" destOrd="0" presId="urn:microsoft.com/office/officeart/2009/3/layout/StepUpProcess"/>
    <dgm:cxn modelId="{F4EB4483-2C79-4759-B75E-1EEDA7274CFC}" type="presParOf" srcId="{F729C117-DFE3-4777-BAC6-F73506FC47DB}" destId="{7CDF3DF6-4AA3-4FC0-A2F4-A61948FAD6D0}" srcOrd="0" destOrd="0" presId="urn:microsoft.com/office/officeart/2009/3/layout/StepUpProcess"/>
    <dgm:cxn modelId="{2E595D04-AC18-424D-BF6E-E8043374560E}" type="presParOf" srcId="{D5C0DFE2-5899-41F9-9A2F-6F64616F983F}" destId="{F0996A5A-A6DC-4921-B6A5-40670B10076C}" srcOrd="8" destOrd="0" presId="urn:microsoft.com/office/officeart/2009/3/layout/StepUpProcess"/>
    <dgm:cxn modelId="{050717C0-D434-4F62-83B6-0E01355F73F7}" type="presParOf" srcId="{F0996A5A-A6DC-4921-B6A5-40670B10076C}" destId="{7526D264-21BE-43AD-AEFD-1EA9ED020223}" srcOrd="0" destOrd="0" presId="urn:microsoft.com/office/officeart/2009/3/layout/StepUpProcess"/>
    <dgm:cxn modelId="{6BC85C98-56AB-4205-B85B-82D97483083A}" type="presParOf" srcId="{F0996A5A-A6DC-4921-B6A5-40670B10076C}" destId="{2636333A-B183-4BD4-8FF9-71BE37A8FE33}"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DA6DC0-8B9F-4AD4-B82A-5770C8194199}">
      <dsp:nvSpPr>
        <dsp:cNvPr id="0" name=""/>
        <dsp:cNvSpPr/>
      </dsp:nvSpPr>
      <dsp:spPr>
        <a:xfrm>
          <a:off x="17821" y="310934"/>
          <a:ext cx="1494870" cy="1494870"/>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E581D2D-8907-4B21-9A42-F57DABDE170E}">
      <dsp:nvSpPr>
        <dsp:cNvPr id="0" name=""/>
        <dsp:cNvSpPr/>
      </dsp:nvSpPr>
      <dsp:spPr>
        <a:xfrm>
          <a:off x="331743" y="624857"/>
          <a:ext cx="867024" cy="86702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4B22B45-8321-4498-91B8-B5C1DC8FC161}">
      <dsp:nvSpPr>
        <dsp:cNvPr id="0" name=""/>
        <dsp:cNvSpPr/>
      </dsp:nvSpPr>
      <dsp:spPr>
        <a:xfrm>
          <a:off x="1833021" y="310934"/>
          <a:ext cx="3523623" cy="14948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b="1" kern="1200" dirty="0"/>
            <a:t>Employee</a:t>
          </a:r>
        </a:p>
        <a:p>
          <a:pPr marL="0" lvl="0" indent="0" algn="l" defTabSz="889000">
            <a:lnSpc>
              <a:spcPct val="100000"/>
            </a:lnSpc>
            <a:spcBef>
              <a:spcPct val="0"/>
            </a:spcBef>
            <a:spcAft>
              <a:spcPct val="35000"/>
            </a:spcAft>
            <a:buNone/>
          </a:pPr>
          <a:r>
            <a:rPr lang="en-US" sz="2000" kern="1200" dirty="0"/>
            <a:t>Undergo Training</a:t>
          </a:r>
        </a:p>
        <a:p>
          <a:pPr marL="0" lvl="0" indent="0" algn="l" defTabSz="889000">
            <a:lnSpc>
              <a:spcPct val="100000"/>
            </a:lnSpc>
            <a:spcBef>
              <a:spcPct val="0"/>
            </a:spcBef>
            <a:spcAft>
              <a:spcPct val="35000"/>
            </a:spcAft>
            <a:buNone/>
          </a:pPr>
          <a:r>
            <a:rPr lang="en-US" sz="2000" kern="1200" dirty="0">
              <a:solidFill>
                <a:schemeClr val="accent2"/>
              </a:solidFill>
            </a:rPr>
            <a:t>Long term performance support</a:t>
          </a:r>
        </a:p>
      </dsp:txBody>
      <dsp:txXfrm>
        <a:off x="1833021" y="310934"/>
        <a:ext cx="3523623" cy="1494870"/>
      </dsp:txXfrm>
    </dsp:sp>
    <dsp:sp modelId="{DDDED99B-603B-4C01-95E1-DED1E2290D76}">
      <dsp:nvSpPr>
        <dsp:cNvPr id="0" name=""/>
        <dsp:cNvSpPr/>
      </dsp:nvSpPr>
      <dsp:spPr>
        <a:xfrm>
          <a:off x="5970609" y="310934"/>
          <a:ext cx="1494870" cy="1494870"/>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2E2273B-5F87-408F-B1D4-E824247B9731}">
      <dsp:nvSpPr>
        <dsp:cNvPr id="0" name=""/>
        <dsp:cNvSpPr/>
      </dsp:nvSpPr>
      <dsp:spPr>
        <a:xfrm>
          <a:off x="6284532" y="624857"/>
          <a:ext cx="867024" cy="86702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55734F9-10F2-44D5-A7EC-4D9BE5463317}">
      <dsp:nvSpPr>
        <dsp:cNvPr id="0" name=""/>
        <dsp:cNvSpPr/>
      </dsp:nvSpPr>
      <dsp:spPr>
        <a:xfrm>
          <a:off x="7785809" y="310934"/>
          <a:ext cx="3523623" cy="14948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b="1" kern="1200" dirty="0"/>
            <a:t>Immediate manager</a:t>
          </a:r>
        </a:p>
        <a:p>
          <a:pPr marL="0" lvl="0" indent="0" algn="l" defTabSz="889000">
            <a:lnSpc>
              <a:spcPct val="100000"/>
            </a:lnSpc>
            <a:spcBef>
              <a:spcPct val="0"/>
            </a:spcBef>
            <a:spcAft>
              <a:spcPct val="35000"/>
            </a:spcAft>
            <a:buNone/>
          </a:pPr>
          <a:r>
            <a:rPr lang="en-US" sz="2000" kern="1200" dirty="0"/>
            <a:t>Provides employee bandwidth</a:t>
          </a:r>
        </a:p>
        <a:p>
          <a:pPr marL="0" lvl="0" indent="0" algn="l" defTabSz="889000">
            <a:lnSpc>
              <a:spcPct val="100000"/>
            </a:lnSpc>
            <a:spcBef>
              <a:spcPct val="0"/>
            </a:spcBef>
            <a:spcAft>
              <a:spcPct val="35000"/>
            </a:spcAft>
            <a:buNone/>
          </a:pPr>
          <a:r>
            <a:rPr lang="en-US" sz="2000" kern="1200" dirty="0">
              <a:solidFill>
                <a:schemeClr val="accent2"/>
              </a:solidFill>
            </a:rPr>
            <a:t>Immediate performance</a:t>
          </a:r>
        </a:p>
      </dsp:txBody>
      <dsp:txXfrm>
        <a:off x="7785809" y="310934"/>
        <a:ext cx="3523623" cy="1494870"/>
      </dsp:txXfrm>
    </dsp:sp>
    <dsp:sp modelId="{B564B81D-135F-4A9E-B06B-E4E6736D634A}">
      <dsp:nvSpPr>
        <dsp:cNvPr id="0" name=""/>
        <dsp:cNvSpPr/>
      </dsp:nvSpPr>
      <dsp:spPr>
        <a:xfrm>
          <a:off x="17821" y="2545532"/>
          <a:ext cx="1494870" cy="1494870"/>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297533B-847C-4462-BD07-C3459B110F45}">
      <dsp:nvSpPr>
        <dsp:cNvPr id="0" name=""/>
        <dsp:cNvSpPr/>
      </dsp:nvSpPr>
      <dsp:spPr>
        <a:xfrm>
          <a:off x="331743" y="2859455"/>
          <a:ext cx="867024" cy="86702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270B440-BE40-4F2B-8DF6-FF34F5B44BDE}">
      <dsp:nvSpPr>
        <dsp:cNvPr id="0" name=""/>
        <dsp:cNvSpPr/>
      </dsp:nvSpPr>
      <dsp:spPr>
        <a:xfrm>
          <a:off x="1752788" y="2545532"/>
          <a:ext cx="3684089" cy="14948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b="1" kern="1200" dirty="0"/>
            <a:t>Top management</a:t>
          </a:r>
        </a:p>
        <a:p>
          <a:pPr marL="0" lvl="0" indent="0" algn="l" defTabSz="889000">
            <a:lnSpc>
              <a:spcPct val="100000"/>
            </a:lnSpc>
            <a:spcBef>
              <a:spcPct val="0"/>
            </a:spcBef>
            <a:spcAft>
              <a:spcPct val="35000"/>
            </a:spcAft>
            <a:buNone/>
          </a:pPr>
          <a:r>
            <a:rPr lang="en-US" sz="2000" kern="1200" dirty="0"/>
            <a:t>Provides commitment &amp; resources</a:t>
          </a:r>
        </a:p>
        <a:p>
          <a:pPr marL="0" lvl="0" indent="0" algn="l" defTabSz="889000">
            <a:lnSpc>
              <a:spcPct val="100000"/>
            </a:lnSpc>
            <a:spcBef>
              <a:spcPct val="0"/>
            </a:spcBef>
            <a:spcAft>
              <a:spcPct val="35000"/>
            </a:spcAft>
            <a:buNone/>
          </a:pPr>
          <a:r>
            <a:rPr lang="en-US" sz="2000" kern="1200" dirty="0">
              <a:solidFill>
                <a:schemeClr val="accent2"/>
              </a:solidFill>
            </a:rPr>
            <a:t>Long term firm sustenance</a:t>
          </a:r>
        </a:p>
      </dsp:txBody>
      <dsp:txXfrm>
        <a:off x="1752788" y="2545532"/>
        <a:ext cx="3684089" cy="1494870"/>
      </dsp:txXfrm>
    </dsp:sp>
    <dsp:sp modelId="{B5DDA70F-7147-4A84-8578-49CDC20512D2}">
      <dsp:nvSpPr>
        <dsp:cNvPr id="0" name=""/>
        <dsp:cNvSpPr/>
      </dsp:nvSpPr>
      <dsp:spPr>
        <a:xfrm>
          <a:off x="6050842" y="2545532"/>
          <a:ext cx="1494870" cy="1494870"/>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0EBF58D-B0E6-4EE8-8DF3-02BB276C7C71}">
      <dsp:nvSpPr>
        <dsp:cNvPr id="0" name=""/>
        <dsp:cNvSpPr/>
      </dsp:nvSpPr>
      <dsp:spPr>
        <a:xfrm>
          <a:off x="6364765" y="2859455"/>
          <a:ext cx="867024" cy="86702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1C5DE0F-03B7-4B39-99B0-626FE339050C}">
      <dsp:nvSpPr>
        <dsp:cNvPr id="0" name=""/>
        <dsp:cNvSpPr/>
      </dsp:nvSpPr>
      <dsp:spPr>
        <a:xfrm>
          <a:off x="7866042" y="2545532"/>
          <a:ext cx="3523623" cy="14948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b="1" kern="1200" dirty="0"/>
            <a:t>Customers</a:t>
          </a:r>
        </a:p>
        <a:p>
          <a:pPr marL="0" lvl="0" indent="0" algn="l" defTabSz="889000">
            <a:lnSpc>
              <a:spcPct val="100000"/>
            </a:lnSpc>
            <a:spcBef>
              <a:spcPct val="0"/>
            </a:spcBef>
            <a:spcAft>
              <a:spcPct val="35000"/>
            </a:spcAft>
            <a:buNone/>
          </a:pPr>
          <a:r>
            <a:rPr lang="en-US" sz="2000" kern="1200" dirty="0"/>
            <a:t>Ultimate evaluator of training</a:t>
          </a:r>
        </a:p>
        <a:p>
          <a:pPr marL="0" lvl="0" indent="0" algn="l" defTabSz="889000">
            <a:lnSpc>
              <a:spcPct val="100000"/>
            </a:lnSpc>
            <a:spcBef>
              <a:spcPct val="0"/>
            </a:spcBef>
            <a:spcAft>
              <a:spcPct val="35000"/>
            </a:spcAft>
            <a:buNone/>
          </a:pPr>
          <a:r>
            <a:rPr lang="en-US" sz="2000" kern="1200" dirty="0">
              <a:solidFill>
                <a:schemeClr val="accent2"/>
              </a:solidFill>
            </a:rPr>
            <a:t>Best product or service</a:t>
          </a:r>
        </a:p>
      </dsp:txBody>
      <dsp:txXfrm>
        <a:off x="7866042" y="2545532"/>
        <a:ext cx="3523623" cy="149487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6B6949-22E7-4CC5-87BF-0242B92D7C9D}">
      <dsp:nvSpPr>
        <dsp:cNvPr id="0" name=""/>
        <dsp:cNvSpPr/>
      </dsp:nvSpPr>
      <dsp:spPr>
        <a:xfrm rot="5400000">
          <a:off x="420432" y="3268781"/>
          <a:ext cx="1253694" cy="2086119"/>
        </a:xfrm>
        <a:prstGeom prst="corner">
          <a:avLst>
            <a:gd name="adj1" fmla="val 16120"/>
            <a:gd name="adj2" fmla="val 1611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A3ED598-042B-4886-8C32-48D83410F035}">
      <dsp:nvSpPr>
        <dsp:cNvPr id="0" name=""/>
        <dsp:cNvSpPr/>
      </dsp:nvSpPr>
      <dsp:spPr>
        <a:xfrm>
          <a:off x="211159" y="3892081"/>
          <a:ext cx="1883360" cy="16508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dirty="0"/>
            <a:t>Skills, Knowledge, Attitude:</a:t>
          </a:r>
          <a:endParaRPr lang="en-US" sz="1600" kern="1200" dirty="0"/>
        </a:p>
        <a:p>
          <a:pPr marL="0" lvl="0" indent="0" algn="l" defTabSz="711200">
            <a:lnSpc>
              <a:spcPct val="90000"/>
            </a:lnSpc>
            <a:spcBef>
              <a:spcPct val="0"/>
            </a:spcBef>
            <a:spcAft>
              <a:spcPct val="35000"/>
            </a:spcAft>
            <a:buNone/>
          </a:pPr>
          <a:r>
            <a:rPr lang="en-US" sz="1600" kern="1200" dirty="0"/>
            <a:t>Data Entry Skills, Error Recognition</a:t>
          </a:r>
          <a:endParaRPr lang="en-IN" sz="1600" kern="1200" dirty="0"/>
        </a:p>
      </dsp:txBody>
      <dsp:txXfrm>
        <a:off x="211159" y="3892081"/>
        <a:ext cx="1883360" cy="1650875"/>
      </dsp:txXfrm>
    </dsp:sp>
    <dsp:sp modelId="{E52BE295-3DAD-453E-9950-8A74A1720B96}">
      <dsp:nvSpPr>
        <dsp:cNvPr id="0" name=""/>
        <dsp:cNvSpPr/>
      </dsp:nvSpPr>
      <dsp:spPr>
        <a:xfrm>
          <a:off x="1739168" y="3115199"/>
          <a:ext cx="355351" cy="355351"/>
        </a:xfrm>
        <a:prstGeom prst="triangle">
          <a:avLst>
            <a:gd name="adj" fmla="val 100000"/>
          </a:avLst>
        </a:prstGeom>
        <a:solidFill>
          <a:schemeClr val="accent3">
            <a:hueOff val="338825"/>
            <a:satOff val="12500"/>
            <a:lumOff val="-1838"/>
            <a:alphaOff val="0"/>
          </a:schemeClr>
        </a:solidFill>
        <a:ln w="12700" cap="flat" cmpd="sng" algn="ctr">
          <a:solidFill>
            <a:schemeClr val="accent3">
              <a:hueOff val="338825"/>
              <a:satOff val="12500"/>
              <a:lumOff val="-183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740E86C-0A13-416F-8CC2-F95FDF250490}">
      <dsp:nvSpPr>
        <dsp:cNvPr id="0" name=""/>
        <dsp:cNvSpPr/>
      </dsp:nvSpPr>
      <dsp:spPr>
        <a:xfrm rot="5400000">
          <a:off x="2726033" y="2698258"/>
          <a:ext cx="1253694" cy="2086119"/>
        </a:xfrm>
        <a:prstGeom prst="corner">
          <a:avLst>
            <a:gd name="adj1" fmla="val 16120"/>
            <a:gd name="adj2" fmla="val 16110"/>
          </a:avLst>
        </a:prstGeom>
        <a:solidFill>
          <a:schemeClr val="accent3">
            <a:hueOff val="677650"/>
            <a:satOff val="25000"/>
            <a:lumOff val="-3676"/>
            <a:alphaOff val="0"/>
          </a:schemeClr>
        </a:solidFill>
        <a:ln w="12700" cap="flat" cmpd="sng" algn="ctr">
          <a:solidFill>
            <a:schemeClr val="accent3">
              <a:hueOff val="677650"/>
              <a:satOff val="25000"/>
              <a:lumOff val="-367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FD71A4D-7941-4948-853C-82F64FE0AC2C}">
      <dsp:nvSpPr>
        <dsp:cNvPr id="0" name=""/>
        <dsp:cNvSpPr/>
      </dsp:nvSpPr>
      <dsp:spPr>
        <a:xfrm>
          <a:off x="2516760" y="3321558"/>
          <a:ext cx="1883360" cy="16508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dirty="0"/>
            <a:t>Behavior:</a:t>
          </a:r>
        </a:p>
        <a:p>
          <a:pPr marL="0" lvl="0" indent="0" algn="l" defTabSz="711200">
            <a:lnSpc>
              <a:spcPct val="90000"/>
            </a:lnSpc>
            <a:spcBef>
              <a:spcPct val="0"/>
            </a:spcBef>
            <a:spcAft>
              <a:spcPct val="35000"/>
            </a:spcAft>
            <a:buNone/>
          </a:pPr>
          <a:r>
            <a:rPr lang="en-US" sz="1600" kern="1200" dirty="0"/>
            <a:t>Error free data entry, Creates classification of data</a:t>
          </a:r>
          <a:endParaRPr lang="en-IN" sz="1600" kern="1200" dirty="0"/>
        </a:p>
      </dsp:txBody>
      <dsp:txXfrm>
        <a:off x="2516760" y="3321558"/>
        <a:ext cx="1883360" cy="1650875"/>
      </dsp:txXfrm>
    </dsp:sp>
    <dsp:sp modelId="{2D7CAD8A-799B-4C70-A594-3E2C073AD309}">
      <dsp:nvSpPr>
        <dsp:cNvPr id="0" name=""/>
        <dsp:cNvSpPr/>
      </dsp:nvSpPr>
      <dsp:spPr>
        <a:xfrm>
          <a:off x="4044769" y="2544675"/>
          <a:ext cx="355351" cy="355351"/>
        </a:xfrm>
        <a:prstGeom prst="triangle">
          <a:avLst>
            <a:gd name="adj" fmla="val 100000"/>
          </a:avLst>
        </a:prstGeom>
        <a:solidFill>
          <a:schemeClr val="accent3">
            <a:hueOff val="1016475"/>
            <a:satOff val="37500"/>
            <a:lumOff val="-5515"/>
            <a:alphaOff val="0"/>
          </a:schemeClr>
        </a:solidFill>
        <a:ln w="12700" cap="flat" cmpd="sng" algn="ctr">
          <a:solidFill>
            <a:schemeClr val="accent3">
              <a:hueOff val="1016475"/>
              <a:satOff val="37500"/>
              <a:lumOff val="-551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DAFAEE6-45A8-420D-B9F6-E88DD1AAA518}">
      <dsp:nvSpPr>
        <dsp:cNvPr id="0" name=""/>
        <dsp:cNvSpPr/>
      </dsp:nvSpPr>
      <dsp:spPr>
        <a:xfrm rot="5400000">
          <a:off x="5031633" y="2127735"/>
          <a:ext cx="1253694" cy="2086119"/>
        </a:xfrm>
        <a:prstGeom prst="corner">
          <a:avLst>
            <a:gd name="adj1" fmla="val 16120"/>
            <a:gd name="adj2" fmla="val 16110"/>
          </a:avLst>
        </a:prstGeom>
        <a:solidFill>
          <a:schemeClr val="accent3">
            <a:hueOff val="1355300"/>
            <a:satOff val="50000"/>
            <a:lumOff val="-7353"/>
            <a:alphaOff val="0"/>
          </a:schemeClr>
        </a:solidFill>
        <a:ln w="12700" cap="flat" cmpd="sng" algn="ctr">
          <a:solidFill>
            <a:schemeClr val="accent3">
              <a:hueOff val="1355300"/>
              <a:satOff val="50000"/>
              <a:lumOff val="-735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BD2A9E0-A4AB-49F1-B560-9E0E815F0B88}">
      <dsp:nvSpPr>
        <dsp:cNvPr id="0" name=""/>
        <dsp:cNvSpPr/>
      </dsp:nvSpPr>
      <dsp:spPr>
        <a:xfrm>
          <a:off x="4781482" y="2751035"/>
          <a:ext cx="1965116" cy="16508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dirty="0"/>
            <a:t>Individual/ Team Performance Indicator: </a:t>
          </a:r>
        </a:p>
        <a:p>
          <a:pPr marL="0" lvl="0" indent="0" algn="l" defTabSz="711200">
            <a:lnSpc>
              <a:spcPct val="90000"/>
            </a:lnSpc>
            <a:spcBef>
              <a:spcPct val="0"/>
            </a:spcBef>
            <a:spcAft>
              <a:spcPct val="35000"/>
            </a:spcAft>
            <a:buNone/>
          </a:pPr>
          <a:r>
            <a:rPr lang="en-US" sz="1600" kern="1200" dirty="0"/>
            <a:t>Productivity, Reduced downtime, Employee engagement</a:t>
          </a:r>
          <a:endParaRPr lang="en-IN" sz="1600" kern="1200" dirty="0"/>
        </a:p>
      </dsp:txBody>
      <dsp:txXfrm>
        <a:off x="4781482" y="2751035"/>
        <a:ext cx="1965116" cy="1650875"/>
      </dsp:txXfrm>
    </dsp:sp>
    <dsp:sp modelId="{87554F5F-DD0A-4655-98DC-4A24A2661703}">
      <dsp:nvSpPr>
        <dsp:cNvPr id="0" name=""/>
        <dsp:cNvSpPr/>
      </dsp:nvSpPr>
      <dsp:spPr>
        <a:xfrm>
          <a:off x="6350370" y="1974152"/>
          <a:ext cx="355351" cy="355351"/>
        </a:xfrm>
        <a:prstGeom prst="triangle">
          <a:avLst>
            <a:gd name="adj" fmla="val 100000"/>
          </a:avLst>
        </a:prstGeom>
        <a:solidFill>
          <a:schemeClr val="accent3">
            <a:hueOff val="1694124"/>
            <a:satOff val="62500"/>
            <a:lumOff val="-9191"/>
            <a:alphaOff val="0"/>
          </a:schemeClr>
        </a:solidFill>
        <a:ln w="12700" cap="flat" cmpd="sng" algn="ctr">
          <a:solidFill>
            <a:schemeClr val="accent3">
              <a:hueOff val="1694124"/>
              <a:satOff val="62500"/>
              <a:lumOff val="-919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B78F509-2E07-41B9-95D5-A4AE597570C4}">
      <dsp:nvSpPr>
        <dsp:cNvPr id="0" name=""/>
        <dsp:cNvSpPr/>
      </dsp:nvSpPr>
      <dsp:spPr>
        <a:xfrm rot="5400000">
          <a:off x="7337234" y="1469352"/>
          <a:ext cx="1253694" cy="2086119"/>
        </a:xfrm>
        <a:prstGeom prst="corner">
          <a:avLst>
            <a:gd name="adj1" fmla="val 16120"/>
            <a:gd name="adj2" fmla="val 16110"/>
          </a:avLst>
        </a:prstGeom>
        <a:solidFill>
          <a:schemeClr val="accent3">
            <a:hueOff val="2032949"/>
            <a:satOff val="75000"/>
            <a:lumOff val="-11029"/>
            <a:alphaOff val="0"/>
          </a:schemeClr>
        </a:solidFill>
        <a:ln w="12700" cap="flat" cmpd="sng" algn="ctr">
          <a:solidFill>
            <a:schemeClr val="accent3">
              <a:hueOff val="2032949"/>
              <a:satOff val="75000"/>
              <a:lumOff val="-1102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C6B53CB-0A9C-431D-8446-0F3E5F4CFB54}">
      <dsp:nvSpPr>
        <dsp:cNvPr id="0" name=""/>
        <dsp:cNvSpPr/>
      </dsp:nvSpPr>
      <dsp:spPr>
        <a:xfrm>
          <a:off x="7179057" y="2124563"/>
          <a:ext cx="1883360" cy="18265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dirty="0"/>
            <a:t>Organizational Performance Indicator</a:t>
          </a:r>
          <a:r>
            <a:rPr lang="en-US" sz="1600" kern="1200" dirty="0"/>
            <a:t>:</a:t>
          </a:r>
        </a:p>
        <a:p>
          <a:pPr marL="0" lvl="0" indent="0" algn="l" defTabSz="711200">
            <a:lnSpc>
              <a:spcPct val="90000"/>
            </a:lnSpc>
            <a:spcBef>
              <a:spcPct val="0"/>
            </a:spcBef>
            <a:spcAft>
              <a:spcPct val="35000"/>
            </a:spcAft>
            <a:buNone/>
          </a:pPr>
          <a:r>
            <a:rPr lang="en-US" sz="1600" kern="1200" dirty="0"/>
            <a:t> Cost of Sales, Repeat Customers, Customer Satisfaction</a:t>
          </a:r>
          <a:endParaRPr lang="en-IN" sz="1600" kern="1200" dirty="0"/>
        </a:p>
      </dsp:txBody>
      <dsp:txXfrm>
        <a:off x="7179057" y="2124563"/>
        <a:ext cx="1883360" cy="1826594"/>
      </dsp:txXfrm>
    </dsp:sp>
    <dsp:sp modelId="{6446E8A6-AF6A-4334-98D6-D77DF4A22749}">
      <dsp:nvSpPr>
        <dsp:cNvPr id="0" name=""/>
        <dsp:cNvSpPr/>
      </dsp:nvSpPr>
      <dsp:spPr>
        <a:xfrm>
          <a:off x="8655971" y="1315769"/>
          <a:ext cx="355351" cy="355351"/>
        </a:xfrm>
        <a:prstGeom prst="triangle">
          <a:avLst>
            <a:gd name="adj" fmla="val 100000"/>
          </a:avLst>
        </a:prstGeom>
        <a:solidFill>
          <a:schemeClr val="accent3">
            <a:hueOff val="2371774"/>
            <a:satOff val="87500"/>
            <a:lumOff val="-12868"/>
            <a:alphaOff val="0"/>
          </a:schemeClr>
        </a:solidFill>
        <a:ln w="12700" cap="flat" cmpd="sng" algn="ctr">
          <a:solidFill>
            <a:schemeClr val="accent3">
              <a:hueOff val="2371774"/>
              <a:satOff val="87500"/>
              <a:lumOff val="-1286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526D264-21BE-43AD-AEFD-1EA9ED020223}">
      <dsp:nvSpPr>
        <dsp:cNvPr id="0" name=""/>
        <dsp:cNvSpPr/>
      </dsp:nvSpPr>
      <dsp:spPr>
        <a:xfrm rot="5400000">
          <a:off x="9642835" y="898828"/>
          <a:ext cx="1253694" cy="2086119"/>
        </a:xfrm>
        <a:prstGeom prst="corner">
          <a:avLst>
            <a:gd name="adj1" fmla="val 16120"/>
            <a:gd name="adj2" fmla="val 16110"/>
          </a:avLst>
        </a:prstGeom>
        <a:solidFill>
          <a:schemeClr val="accent3">
            <a:hueOff val="2710599"/>
            <a:satOff val="100000"/>
            <a:lumOff val="-14706"/>
            <a:alphaOff val="0"/>
          </a:schemeClr>
        </a:solidFill>
        <a:ln w="12700" cap="flat" cmpd="sng" algn="ctr">
          <a:solidFill>
            <a:schemeClr val="accent3">
              <a:hueOff val="2710599"/>
              <a:satOff val="100000"/>
              <a:lumOff val="-1470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636333A-B183-4BD4-8FF9-71BE37A8FE33}">
      <dsp:nvSpPr>
        <dsp:cNvPr id="0" name=""/>
        <dsp:cNvSpPr/>
      </dsp:nvSpPr>
      <dsp:spPr>
        <a:xfrm>
          <a:off x="9433563" y="1522129"/>
          <a:ext cx="1883360" cy="16508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dirty="0"/>
            <a:t>Business Results:</a:t>
          </a:r>
        </a:p>
        <a:p>
          <a:pPr marL="0" lvl="0" indent="0" algn="l" defTabSz="711200">
            <a:lnSpc>
              <a:spcPct val="90000"/>
            </a:lnSpc>
            <a:spcBef>
              <a:spcPct val="0"/>
            </a:spcBef>
            <a:spcAft>
              <a:spcPct val="35000"/>
            </a:spcAft>
            <a:buNone/>
          </a:pPr>
          <a:r>
            <a:rPr lang="en-US" sz="1600" kern="1200" dirty="0"/>
            <a:t>Profits, Market Share, Revenue</a:t>
          </a:r>
          <a:endParaRPr lang="en-IN" sz="1600" kern="1200" dirty="0"/>
        </a:p>
      </dsp:txBody>
      <dsp:txXfrm>
        <a:off x="9433563" y="1522129"/>
        <a:ext cx="1883360" cy="1650875"/>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09C57F-076C-43F0-A700-B24260AD75A2}" type="datetimeFigureOut">
              <a:rPr lang="en-US" smtClean="0"/>
              <a:t>8/16/2022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7002B9-FFCC-4318-BA35-F4841CD738AD}" type="slidenum">
              <a:rPr lang="en-US" smtClean="0"/>
              <a:t>‹#›</a:t>
            </a:fld>
            <a:endParaRPr lang="en-US"/>
          </a:p>
        </p:txBody>
      </p:sp>
    </p:spTree>
    <p:extLst>
      <p:ext uri="{BB962C8B-B14F-4D97-AF65-F5344CB8AC3E}">
        <p14:creationId xmlns:p14="http://schemas.microsoft.com/office/powerpoint/2010/main" val="10608560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homocompetens.blogspot.com/2011/04/reflection-corporate-learning-impact_22.html"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www.forbes.com/sites/larryalton/2016/11/18/can-you-quantify-your-human-resources-department/#4aa0db5d40ba" TargetMode="External"/><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7002B9-FFCC-4318-BA35-F4841CD738AD}" type="slidenum">
              <a:rPr lang="en-US" smtClean="0"/>
              <a:t>1</a:t>
            </a:fld>
            <a:endParaRPr lang="en-US"/>
          </a:p>
        </p:txBody>
      </p:sp>
    </p:spTree>
    <p:extLst>
      <p:ext uri="{BB962C8B-B14F-4D97-AF65-F5344CB8AC3E}">
        <p14:creationId xmlns:p14="http://schemas.microsoft.com/office/powerpoint/2010/main" val="11977101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7002B9-FFCC-4318-BA35-F4841CD738AD}" type="slidenum">
              <a:rPr lang="en-US" smtClean="0"/>
              <a:t>2</a:t>
            </a:fld>
            <a:endParaRPr lang="en-US"/>
          </a:p>
        </p:txBody>
      </p:sp>
    </p:spTree>
    <p:extLst>
      <p:ext uri="{BB962C8B-B14F-4D97-AF65-F5344CB8AC3E}">
        <p14:creationId xmlns:p14="http://schemas.microsoft.com/office/powerpoint/2010/main" val="18180317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2E7002B9-FFCC-4318-BA35-F4841CD738AD}" type="slidenum">
              <a:rPr lang="en-US" smtClean="0"/>
              <a:t>4</a:t>
            </a:fld>
            <a:endParaRPr lang="en-US"/>
          </a:p>
        </p:txBody>
      </p:sp>
    </p:spTree>
    <p:extLst>
      <p:ext uri="{BB962C8B-B14F-4D97-AF65-F5344CB8AC3E}">
        <p14:creationId xmlns:p14="http://schemas.microsoft.com/office/powerpoint/2010/main" val="32725377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idea is to get a buy in</a:t>
            </a:r>
            <a:endParaRPr lang="en-I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9DD72F-2DB3-4CBC-A691-EDC7F6347B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63283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9DD72F-2DB3-4CBC-A691-EDC7F6347B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83842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Assessment !!! What do you do? How do you do?</a:t>
            </a:r>
            <a:endParaRPr lang="en-IN" dirty="0"/>
          </a:p>
        </p:txBody>
      </p:sp>
      <p:sp>
        <p:nvSpPr>
          <p:cNvPr id="4" name="Slide Number Placeholder 3"/>
          <p:cNvSpPr>
            <a:spLocks noGrp="1"/>
          </p:cNvSpPr>
          <p:nvPr>
            <p:ph type="sldNum" sz="quarter" idx="5"/>
          </p:nvPr>
        </p:nvSpPr>
        <p:spPr/>
        <p:txBody>
          <a:bodyPr/>
          <a:lstStyle/>
          <a:p>
            <a:fld id="{2E7002B9-FFCC-4318-BA35-F4841CD738AD}" type="slidenum">
              <a:rPr lang="en-US" smtClean="0"/>
              <a:t>11</a:t>
            </a:fld>
            <a:endParaRPr lang="en-US"/>
          </a:p>
        </p:txBody>
      </p:sp>
    </p:spTree>
    <p:extLst>
      <p:ext uri="{BB962C8B-B14F-4D97-AF65-F5344CB8AC3E}">
        <p14:creationId xmlns:p14="http://schemas.microsoft.com/office/powerpoint/2010/main" val="39361180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59DD72F-2DB3-4CBC-A691-EDC7F6347B9C}" type="slidenum">
              <a:rPr lang="en-US" smtClean="0"/>
              <a:t>12</a:t>
            </a:fld>
            <a:endParaRPr lang="en-US"/>
          </a:p>
        </p:txBody>
      </p:sp>
    </p:spTree>
    <p:extLst>
      <p:ext uri="{BB962C8B-B14F-4D97-AF65-F5344CB8AC3E}">
        <p14:creationId xmlns:p14="http://schemas.microsoft.com/office/powerpoint/2010/main" val="12550291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9DD72F-2DB3-4CBC-A691-EDC7F6347B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78788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59DD72F-2DB3-4CBC-A691-EDC7F6347B9C}" type="slidenum">
              <a:rPr lang="en-US" smtClean="0"/>
              <a:t>14</a:t>
            </a:fld>
            <a:endParaRPr lang="en-US"/>
          </a:p>
        </p:txBody>
      </p:sp>
    </p:spTree>
    <p:extLst>
      <p:ext uri="{BB962C8B-B14F-4D97-AF65-F5344CB8AC3E}">
        <p14:creationId xmlns:p14="http://schemas.microsoft.com/office/powerpoint/2010/main" val="34327627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59DD72F-2DB3-4CBC-A691-EDC7F6347B9C}" type="slidenum">
              <a:rPr lang="en-US" smtClean="0"/>
              <a:t>15</a:t>
            </a:fld>
            <a:endParaRPr lang="en-US"/>
          </a:p>
        </p:txBody>
      </p:sp>
    </p:spTree>
    <p:extLst>
      <p:ext uri="{BB962C8B-B14F-4D97-AF65-F5344CB8AC3E}">
        <p14:creationId xmlns:p14="http://schemas.microsoft.com/office/powerpoint/2010/main" val="8058079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9DD72F-2DB3-4CBC-A691-EDC7F6347B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50983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9DD72F-2DB3-4CBC-A691-EDC7F6347B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49315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9DD72F-2DB3-4CBC-A691-EDC7F6347B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10492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9DD72F-2DB3-4CBC-A691-EDC7F6347B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342826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2E7002B9-FFCC-4318-BA35-F4841CD738AD}" type="slidenum">
              <a:rPr lang="en-US" smtClean="0"/>
              <a:t>32</a:t>
            </a:fld>
            <a:endParaRPr lang="en-US"/>
          </a:p>
        </p:txBody>
      </p:sp>
    </p:spTree>
    <p:extLst>
      <p:ext uri="{BB962C8B-B14F-4D97-AF65-F5344CB8AC3E}">
        <p14:creationId xmlns:p14="http://schemas.microsoft.com/office/powerpoint/2010/main" val="6353566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2E7002B9-FFCC-4318-BA35-F4841CD738AD}" type="slidenum">
              <a:rPr lang="en-US" smtClean="0"/>
              <a:t>33</a:t>
            </a:fld>
            <a:endParaRPr lang="en-US"/>
          </a:p>
        </p:txBody>
      </p:sp>
    </p:spTree>
    <p:extLst>
      <p:ext uri="{BB962C8B-B14F-4D97-AF65-F5344CB8AC3E}">
        <p14:creationId xmlns:p14="http://schemas.microsoft.com/office/powerpoint/2010/main" val="13362210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http://homocompetens.blogspot.com/2011/04/reflection-corporate-learning-impact_22.html</a:t>
            </a:r>
            <a:endParaRPr lang="en-US" dirty="0"/>
          </a:p>
        </p:txBody>
      </p:sp>
      <p:sp>
        <p:nvSpPr>
          <p:cNvPr id="4" name="Slide Number Placeholder 3"/>
          <p:cNvSpPr>
            <a:spLocks noGrp="1"/>
          </p:cNvSpPr>
          <p:nvPr>
            <p:ph type="sldNum" sz="quarter" idx="5"/>
          </p:nvPr>
        </p:nvSpPr>
        <p:spPr/>
        <p:txBody>
          <a:bodyPr/>
          <a:lstStyle/>
          <a:p>
            <a:fld id="{2E7002B9-FFCC-4318-BA35-F4841CD738AD}" type="slidenum">
              <a:rPr lang="en-US" smtClean="0"/>
              <a:t>35</a:t>
            </a:fld>
            <a:endParaRPr lang="en-US"/>
          </a:p>
        </p:txBody>
      </p:sp>
    </p:spTree>
    <p:extLst>
      <p:ext uri="{BB962C8B-B14F-4D97-AF65-F5344CB8AC3E}">
        <p14:creationId xmlns:p14="http://schemas.microsoft.com/office/powerpoint/2010/main" val="23760890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2E7002B9-FFCC-4318-BA35-F4841CD738AD}" type="slidenum">
              <a:rPr lang="en-US" smtClean="0"/>
              <a:t>40</a:t>
            </a:fld>
            <a:endParaRPr lang="en-US"/>
          </a:p>
        </p:txBody>
      </p:sp>
    </p:spTree>
    <p:extLst>
      <p:ext uri="{BB962C8B-B14F-4D97-AF65-F5344CB8AC3E}">
        <p14:creationId xmlns:p14="http://schemas.microsoft.com/office/powerpoint/2010/main" val="6331031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aim is to reach at what was measured is what was trained!</a:t>
            </a:r>
            <a:endParaRPr lang="en-I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9DD72F-2DB3-4CBC-A691-EDC7F6347B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87417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Telus Communications is a Canadian national telecommunications company that provides a wide range of telecommunications products and services including internet access, voice, entertainment, healthcare, video, and IPTV television.</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9DD72F-2DB3-4CBC-A691-EDC7F6347B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35954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7002B9-FFCC-4318-BA35-F4841CD738AD}" type="slidenum">
              <a:rPr lang="en-US" smtClean="0"/>
              <a:t>48</a:t>
            </a:fld>
            <a:endParaRPr lang="en-US"/>
          </a:p>
        </p:txBody>
      </p:sp>
    </p:spTree>
    <p:extLst>
      <p:ext uri="{BB962C8B-B14F-4D97-AF65-F5344CB8AC3E}">
        <p14:creationId xmlns:p14="http://schemas.microsoft.com/office/powerpoint/2010/main" val="28003893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How many of you think that your summer internship companies were learning organizations?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9DD72F-2DB3-4CBC-A691-EDC7F6347B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77537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9DD72F-2DB3-4CBC-A691-EDC7F6347B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6257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9DD72F-2DB3-4CBC-A691-EDC7F6347B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47467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Putting it all together</a:t>
            </a:r>
          </a:p>
          <a:p>
            <a:r>
              <a:rPr lang="en-US" dirty="0"/>
              <a:t> </a:t>
            </a:r>
            <a:endParaRPr lang="en-I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7002B9-FFCC-4318-BA35-F4841CD738A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34129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hlinkClick r:id="rId3"/>
              </a:rPr>
              <a:t>https://www.forbes.com/sites/larryalton/2016/11/18/can-you-quantify-your-human-resources-department/#4aa0db5d40ba</a:t>
            </a:r>
            <a:endParaRPr lang="en-I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9DD72F-2DB3-4CBC-A691-EDC7F6347B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32215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FC403-E01C-49DB-9C1B-F6ABE89F8FD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9A422B5-D1E1-4938-B63D-04CFB16B8E4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52FEABF-D18E-4A93-9ECA-5FFC23320B44}"/>
              </a:ext>
            </a:extLst>
          </p:cNvPr>
          <p:cNvSpPr>
            <a:spLocks noGrp="1"/>
          </p:cNvSpPr>
          <p:nvPr>
            <p:ph type="dt" sz="half" idx="10"/>
          </p:nvPr>
        </p:nvSpPr>
        <p:spPr/>
        <p:txBody>
          <a:bodyPr/>
          <a:lstStyle/>
          <a:p>
            <a:fld id="{963A0D52-3911-4530-B089-24558289EECE}" type="datetimeFigureOut">
              <a:rPr lang="en-US" smtClean="0"/>
              <a:t>8/16/2022</a:t>
            </a:fld>
            <a:endParaRPr lang="en-US"/>
          </a:p>
        </p:txBody>
      </p:sp>
      <p:sp>
        <p:nvSpPr>
          <p:cNvPr id="5" name="Footer Placeholder 4">
            <a:extLst>
              <a:ext uri="{FF2B5EF4-FFF2-40B4-BE49-F238E27FC236}">
                <a16:creationId xmlns:a16="http://schemas.microsoft.com/office/drawing/2014/main" id="{6D5C504B-B046-4332-A0C7-8A163FECFD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C43C94-F2C8-44A7-8F95-69F8BD13FBD2}"/>
              </a:ext>
            </a:extLst>
          </p:cNvPr>
          <p:cNvSpPr>
            <a:spLocks noGrp="1"/>
          </p:cNvSpPr>
          <p:nvPr>
            <p:ph type="sldNum" sz="quarter" idx="12"/>
          </p:nvPr>
        </p:nvSpPr>
        <p:spPr/>
        <p:txBody>
          <a:bodyPr/>
          <a:lstStyle/>
          <a:p>
            <a:fld id="{3738FEB5-CE95-4CB6-B3CA-A95ADFE75709}" type="slidenum">
              <a:rPr lang="en-US" smtClean="0"/>
              <a:t>‹#›</a:t>
            </a:fld>
            <a:endParaRPr lang="en-US"/>
          </a:p>
        </p:txBody>
      </p:sp>
    </p:spTree>
    <p:extLst>
      <p:ext uri="{BB962C8B-B14F-4D97-AF65-F5344CB8AC3E}">
        <p14:creationId xmlns:p14="http://schemas.microsoft.com/office/powerpoint/2010/main" val="15404677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3E7E7-5277-45D2-AE97-459F1A777AD2}"/>
              </a:ext>
            </a:extLst>
          </p:cNvPr>
          <p:cNvSpPr>
            <a:spLocks noGrp="1"/>
          </p:cNvSpPr>
          <p:nvPr>
            <p:ph type="title" hasCustomPrompt="1"/>
          </p:nvPr>
        </p:nvSpPr>
        <p:spPr>
          <a:xfrm>
            <a:off x="838200" y="241029"/>
            <a:ext cx="10515600" cy="921884"/>
          </a:xfrm>
        </p:spPr>
        <p:txBody>
          <a:bodyPr>
            <a:normAutofit/>
          </a:bodyPr>
          <a:lstStyle>
            <a:lvl1pPr algn="ctr">
              <a:defRPr sz="4000" b="1">
                <a:solidFill>
                  <a:schemeClr val="tx1">
                    <a:lumMod val="65000"/>
                    <a:lumOff val="35000"/>
                  </a:schemeClr>
                </a:solidFill>
                <a:latin typeface="Tw Cen MT" panose="020B0602020104020603"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8160715F-B29B-4753-978B-B08C95C2971A}"/>
              </a:ext>
            </a:extLst>
          </p:cNvPr>
          <p:cNvSpPr>
            <a:spLocks noGrp="1"/>
          </p:cNvSpPr>
          <p:nvPr>
            <p:ph idx="1"/>
          </p:nvPr>
        </p:nvSpPr>
        <p:spPr>
          <a:xfrm>
            <a:off x="838200" y="1240972"/>
            <a:ext cx="10515600" cy="4935992"/>
          </a:xfrm>
        </p:spPr>
        <p:txBody>
          <a:bodyPr/>
          <a:lstStyle>
            <a:lvl1pPr>
              <a:defRPr>
                <a:latin typeface="Tw Cen MT" panose="020B0602020104020603" pitchFamily="34" charset="0"/>
              </a:defRPr>
            </a:lvl1pPr>
            <a:lvl2pPr>
              <a:defRPr>
                <a:latin typeface="Tw Cen MT" panose="020B0602020104020603" pitchFamily="34" charset="0"/>
              </a:defRPr>
            </a:lvl2pPr>
            <a:lvl3pPr>
              <a:defRPr>
                <a:latin typeface="Tw Cen MT" panose="020B0602020104020603" pitchFamily="34" charset="0"/>
              </a:defRPr>
            </a:lvl3pPr>
            <a:lvl4pPr>
              <a:defRPr>
                <a:latin typeface="Tw Cen MT" panose="020B0602020104020603" pitchFamily="34" charset="0"/>
              </a:defRPr>
            </a:lvl4pPr>
            <a:lvl5pPr>
              <a:defRPr>
                <a:latin typeface="Tw Cen MT" panose="020B06020201040206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45846F57-8A07-4136-B899-300EB4A3B450}"/>
              </a:ext>
            </a:extLst>
          </p:cNvPr>
          <p:cNvSpPr>
            <a:spLocks noGrp="1"/>
          </p:cNvSpPr>
          <p:nvPr>
            <p:ph type="dt" sz="half" idx="10"/>
          </p:nvPr>
        </p:nvSpPr>
        <p:spPr/>
        <p:txBody>
          <a:bodyPr/>
          <a:lstStyle/>
          <a:p>
            <a:fld id="{963A0D52-3911-4530-B089-24558289EECE}" type="datetimeFigureOut">
              <a:rPr lang="en-US" smtClean="0"/>
              <a:t>8/16/2022</a:t>
            </a:fld>
            <a:endParaRPr lang="en-US"/>
          </a:p>
        </p:txBody>
      </p:sp>
      <p:sp>
        <p:nvSpPr>
          <p:cNvPr id="5" name="Footer Placeholder 4">
            <a:extLst>
              <a:ext uri="{FF2B5EF4-FFF2-40B4-BE49-F238E27FC236}">
                <a16:creationId xmlns:a16="http://schemas.microsoft.com/office/drawing/2014/main" id="{7349D3A4-AE98-480C-B7C6-3FB713C640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8CD948-956D-4D4F-B516-06B124A40E35}"/>
              </a:ext>
            </a:extLst>
          </p:cNvPr>
          <p:cNvSpPr>
            <a:spLocks noGrp="1"/>
          </p:cNvSpPr>
          <p:nvPr>
            <p:ph type="sldNum" sz="quarter" idx="12"/>
          </p:nvPr>
        </p:nvSpPr>
        <p:spPr/>
        <p:txBody>
          <a:bodyPr/>
          <a:lstStyle/>
          <a:p>
            <a:fld id="{3738FEB5-CE95-4CB6-B3CA-A95ADFE75709}" type="slidenum">
              <a:rPr lang="en-US" smtClean="0"/>
              <a:t>‹#›</a:t>
            </a:fld>
            <a:endParaRPr lang="en-US"/>
          </a:p>
        </p:txBody>
      </p:sp>
    </p:spTree>
    <p:extLst>
      <p:ext uri="{BB962C8B-B14F-4D97-AF65-F5344CB8AC3E}">
        <p14:creationId xmlns:p14="http://schemas.microsoft.com/office/powerpoint/2010/main" val="3674297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87CE1C-A5B4-4DD4-92A2-22B0E8132DA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0F3602A-3BD0-4658-A14F-649272D59B3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5FBB502-4E52-46A4-A443-21A99FEBFE6E}"/>
              </a:ext>
            </a:extLst>
          </p:cNvPr>
          <p:cNvSpPr>
            <a:spLocks noGrp="1"/>
          </p:cNvSpPr>
          <p:nvPr>
            <p:ph type="dt" sz="half" idx="10"/>
          </p:nvPr>
        </p:nvSpPr>
        <p:spPr/>
        <p:txBody>
          <a:bodyPr/>
          <a:lstStyle/>
          <a:p>
            <a:fld id="{963A0D52-3911-4530-B089-24558289EECE}" type="datetimeFigureOut">
              <a:rPr lang="en-US" smtClean="0"/>
              <a:t>8/16/2022</a:t>
            </a:fld>
            <a:endParaRPr lang="en-US"/>
          </a:p>
        </p:txBody>
      </p:sp>
      <p:sp>
        <p:nvSpPr>
          <p:cNvPr id="5" name="Footer Placeholder 4">
            <a:extLst>
              <a:ext uri="{FF2B5EF4-FFF2-40B4-BE49-F238E27FC236}">
                <a16:creationId xmlns:a16="http://schemas.microsoft.com/office/drawing/2014/main" id="{199237EF-B6DB-4EC2-BBA4-21B8BEF5C7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5FDAAF-7B36-4BFE-AB5D-B67D8787429E}"/>
              </a:ext>
            </a:extLst>
          </p:cNvPr>
          <p:cNvSpPr>
            <a:spLocks noGrp="1"/>
          </p:cNvSpPr>
          <p:nvPr>
            <p:ph type="sldNum" sz="quarter" idx="12"/>
          </p:nvPr>
        </p:nvSpPr>
        <p:spPr/>
        <p:txBody>
          <a:bodyPr/>
          <a:lstStyle/>
          <a:p>
            <a:fld id="{3738FEB5-CE95-4CB6-B3CA-A95ADFE75709}" type="slidenum">
              <a:rPr lang="en-US" smtClean="0"/>
              <a:t>‹#›</a:t>
            </a:fld>
            <a:endParaRPr lang="en-US"/>
          </a:p>
        </p:txBody>
      </p:sp>
    </p:spTree>
    <p:extLst>
      <p:ext uri="{BB962C8B-B14F-4D97-AF65-F5344CB8AC3E}">
        <p14:creationId xmlns:p14="http://schemas.microsoft.com/office/powerpoint/2010/main" val="10363713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F3BCF-B3AD-4956-8912-A95775D2FD8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D3307F5-02CE-440B-BE45-61E70483486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B709B60-25F8-4550-B86D-3897F4A8692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9234630-B980-4C31-B740-A2F5816194E4}"/>
              </a:ext>
            </a:extLst>
          </p:cNvPr>
          <p:cNvSpPr>
            <a:spLocks noGrp="1"/>
          </p:cNvSpPr>
          <p:nvPr>
            <p:ph type="dt" sz="half" idx="10"/>
          </p:nvPr>
        </p:nvSpPr>
        <p:spPr/>
        <p:txBody>
          <a:bodyPr/>
          <a:lstStyle/>
          <a:p>
            <a:fld id="{963A0D52-3911-4530-B089-24558289EECE}" type="datetimeFigureOut">
              <a:rPr lang="en-US" smtClean="0"/>
              <a:t>8/16/2022</a:t>
            </a:fld>
            <a:endParaRPr lang="en-US"/>
          </a:p>
        </p:txBody>
      </p:sp>
      <p:sp>
        <p:nvSpPr>
          <p:cNvPr id="6" name="Footer Placeholder 5">
            <a:extLst>
              <a:ext uri="{FF2B5EF4-FFF2-40B4-BE49-F238E27FC236}">
                <a16:creationId xmlns:a16="http://schemas.microsoft.com/office/drawing/2014/main" id="{55F4CBD4-6E56-4572-84E7-231734A686B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22F0F47-C3EA-495E-B926-FD51DDD43457}"/>
              </a:ext>
            </a:extLst>
          </p:cNvPr>
          <p:cNvSpPr>
            <a:spLocks noGrp="1"/>
          </p:cNvSpPr>
          <p:nvPr>
            <p:ph type="sldNum" sz="quarter" idx="12"/>
          </p:nvPr>
        </p:nvSpPr>
        <p:spPr/>
        <p:txBody>
          <a:bodyPr/>
          <a:lstStyle/>
          <a:p>
            <a:fld id="{3738FEB5-CE95-4CB6-B3CA-A95ADFE75709}" type="slidenum">
              <a:rPr lang="en-US" smtClean="0"/>
              <a:t>‹#›</a:t>
            </a:fld>
            <a:endParaRPr lang="en-US"/>
          </a:p>
        </p:txBody>
      </p:sp>
    </p:spTree>
    <p:extLst>
      <p:ext uri="{BB962C8B-B14F-4D97-AF65-F5344CB8AC3E}">
        <p14:creationId xmlns:p14="http://schemas.microsoft.com/office/powerpoint/2010/main" val="26196333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A1DC3-4A98-4ABF-A7D6-D9C47B545CB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862788E-6B47-4B23-99E2-6CBD58D51C0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BE2A4D9-69D2-463B-9683-CE33070106A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6BEFAE6-7575-4035-813F-6C9BA68F193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E1C0D96-B95D-4B65-AA48-63DB0003D70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B379F7C-E469-4AEE-A76F-30B221EEBD3B}"/>
              </a:ext>
            </a:extLst>
          </p:cNvPr>
          <p:cNvSpPr>
            <a:spLocks noGrp="1"/>
          </p:cNvSpPr>
          <p:nvPr>
            <p:ph type="dt" sz="half" idx="10"/>
          </p:nvPr>
        </p:nvSpPr>
        <p:spPr/>
        <p:txBody>
          <a:bodyPr/>
          <a:lstStyle/>
          <a:p>
            <a:fld id="{963A0D52-3911-4530-B089-24558289EECE}" type="datetimeFigureOut">
              <a:rPr lang="en-US" smtClean="0"/>
              <a:t>8/16/2022</a:t>
            </a:fld>
            <a:endParaRPr lang="en-US"/>
          </a:p>
        </p:txBody>
      </p:sp>
      <p:sp>
        <p:nvSpPr>
          <p:cNvPr id="8" name="Footer Placeholder 7">
            <a:extLst>
              <a:ext uri="{FF2B5EF4-FFF2-40B4-BE49-F238E27FC236}">
                <a16:creationId xmlns:a16="http://schemas.microsoft.com/office/drawing/2014/main" id="{EFAD3F39-EF6F-46A1-8A26-E62863AD807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7682C78-E2E3-45BF-AA72-8647A9238CC0}"/>
              </a:ext>
            </a:extLst>
          </p:cNvPr>
          <p:cNvSpPr>
            <a:spLocks noGrp="1"/>
          </p:cNvSpPr>
          <p:nvPr>
            <p:ph type="sldNum" sz="quarter" idx="12"/>
          </p:nvPr>
        </p:nvSpPr>
        <p:spPr/>
        <p:txBody>
          <a:bodyPr/>
          <a:lstStyle/>
          <a:p>
            <a:fld id="{3738FEB5-CE95-4CB6-B3CA-A95ADFE75709}" type="slidenum">
              <a:rPr lang="en-US" smtClean="0"/>
              <a:t>‹#›</a:t>
            </a:fld>
            <a:endParaRPr lang="en-US"/>
          </a:p>
        </p:txBody>
      </p:sp>
    </p:spTree>
    <p:extLst>
      <p:ext uri="{BB962C8B-B14F-4D97-AF65-F5344CB8AC3E}">
        <p14:creationId xmlns:p14="http://schemas.microsoft.com/office/powerpoint/2010/main" val="42844236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580A6-984C-44E9-8305-9A9A87C5367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D48F095-07FF-4DB1-8493-C8454D599DFB}"/>
              </a:ext>
            </a:extLst>
          </p:cNvPr>
          <p:cNvSpPr>
            <a:spLocks noGrp="1"/>
          </p:cNvSpPr>
          <p:nvPr>
            <p:ph type="dt" sz="half" idx="10"/>
          </p:nvPr>
        </p:nvSpPr>
        <p:spPr/>
        <p:txBody>
          <a:bodyPr/>
          <a:lstStyle/>
          <a:p>
            <a:fld id="{963A0D52-3911-4530-B089-24558289EECE}" type="datetimeFigureOut">
              <a:rPr lang="en-US" smtClean="0"/>
              <a:t>8/16/2022</a:t>
            </a:fld>
            <a:endParaRPr lang="en-US"/>
          </a:p>
        </p:txBody>
      </p:sp>
      <p:sp>
        <p:nvSpPr>
          <p:cNvPr id="4" name="Footer Placeholder 3">
            <a:extLst>
              <a:ext uri="{FF2B5EF4-FFF2-40B4-BE49-F238E27FC236}">
                <a16:creationId xmlns:a16="http://schemas.microsoft.com/office/drawing/2014/main" id="{D5343E50-207F-49B9-A375-CACA96631AE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9354E90-8D4D-4395-A560-D832898B29F1}"/>
              </a:ext>
            </a:extLst>
          </p:cNvPr>
          <p:cNvSpPr>
            <a:spLocks noGrp="1"/>
          </p:cNvSpPr>
          <p:nvPr>
            <p:ph type="sldNum" sz="quarter" idx="12"/>
          </p:nvPr>
        </p:nvSpPr>
        <p:spPr/>
        <p:txBody>
          <a:bodyPr/>
          <a:lstStyle/>
          <a:p>
            <a:fld id="{3738FEB5-CE95-4CB6-B3CA-A95ADFE75709}" type="slidenum">
              <a:rPr lang="en-US" smtClean="0"/>
              <a:t>‹#›</a:t>
            </a:fld>
            <a:endParaRPr lang="en-US"/>
          </a:p>
        </p:txBody>
      </p:sp>
    </p:spTree>
    <p:extLst>
      <p:ext uri="{BB962C8B-B14F-4D97-AF65-F5344CB8AC3E}">
        <p14:creationId xmlns:p14="http://schemas.microsoft.com/office/powerpoint/2010/main" val="7191332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0B15D40-DE68-45C1-A9F6-42F2F3164B2E}"/>
              </a:ext>
            </a:extLst>
          </p:cNvPr>
          <p:cNvSpPr>
            <a:spLocks noGrp="1"/>
          </p:cNvSpPr>
          <p:nvPr>
            <p:ph type="dt" sz="half" idx="10"/>
          </p:nvPr>
        </p:nvSpPr>
        <p:spPr/>
        <p:txBody>
          <a:bodyPr/>
          <a:lstStyle/>
          <a:p>
            <a:fld id="{963A0D52-3911-4530-B089-24558289EECE}" type="datetimeFigureOut">
              <a:rPr lang="en-US" smtClean="0"/>
              <a:t>8/16/2022</a:t>
            </a:fld>
            <a:endParaRPr lang="en-US"/>
          </a:p>
        </p:txBody>
      </p:sp>
      <p:sp>
        <p:nvSpPr>
          <p:cNvPr id="3" name="Footer Placeholder 2">
            <a:extLst>
              <a:ext uri="{FF2B5EF4-FFF2-40B4-BE49-F238E27FC236}">
                <a16:creationId xmlns:a16="http://schemas.microsoft.com/office/drawing/2014/main" id="{97007F96-6A79-49E5-AE94-0BFFED8B74A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F6B793A-AEF7-4B01-9CB4-6214AF5A95C4}"/>
              </a:ext>
            </a:extLst>
          </p:cNvPr>
          <p:cNvSpPr>
            <a:spLocks noGrp="1"/>
          </p:cNvSpPr>
          <p:nvPr>
            <p:ph type="sldNum" sz="quarter" idx="12"/>
          </p:nvPr>
        </p:nvSpPr>
        <p:spPr/>
        <p:txBody>
          <a:bodyPr/>
          <a:lstStyle/>
          <a:p>
            <a:fld id="{3738FEB5-CE95-4CB6-B3CA-A95ADFE75709}" type="slidenum">
              <a:rPr lang="en-US" smtClean="0"/>
              <a:t>‹#›</a:t>
            </a:fld>
            <a:endParaRPr lang="en-US"/>
          </a:p>
        </p:txBody>
      </p:sp>
    </p:spTree>
    <p:extLst>
      <p:ext uri="{BB962C8B-B14F-4D97-AF65-F5344CB8AC3E}">
        <p14:creationId xmlns:p14="http://schemas.microsoft.com/office/powerpoint/2010/main" val="25022819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2ECCA-1728-4752-BBD7-5734A6E77A6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A8D58BA-4C94-4931-A172-881D8B45A65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E7462CF-3254-4623-8471-252FE25340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095E458-8258-4AB1-8EEC-CEA2486CAE96}"/>
              </a:ext>
            </a:extLst>
          </p:cNvPr>
          <p:cNvSpPr>
            <a:spLocks noGrp="1"/>
          </p:cNvSpPr>
          <p:nvPr>
            <p:ph type="dt" sz="half" idx="10"/>
          </p:nvPr>
        </p:nvSpPr>
        <p:spPr/>
        <p:txBody>
          <a:bodyPr/>
          <a:lstStyle/>
          <a:p>
            <a:fld id="{963A0D52-3911-4530-B089-24558289EECE}" type="datetimeFigureOut">
              <a:rPr lang="en-US" smtClean="0"/>
              <a:t>8/16/2022</a:t>
            </a:fld>
            <a:endParaRPr lang="en-US"/>
          </a:p>
        </p:txBody>
      </p:sp>
      <p:sp>
        <p:nvSpPr>
          <p:cNvPr id="6" name="Footer Placeholder 5">
            <a:extLst>
              <a:ext uri="{FF2B5EF4-FFF2-40B4-BE49-F238E27FC236}">
                <a16:creationId xmlns:a16="http://schemas.microsoft.com/office/drawing/2014/main" id="{F000BDEA-55B8-422A-8CBF-20242E20221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7DE55A0-C5F8-4EE8-A85D-72B2D433946C}"/>
              </a:ext>
            </a:extLst>
          </p:cNvPr>
          <p:cNvSpPr>
            <a:spLocks noGrp="1"/>
          </p:cNvSpPr>
          <p:nvPr>
            <p:ph type="sldNum" sz="quarter" idx="12"/>
          </p:nvPr>
        </p:nvSpPr>
        <p:spPr/>
        <p:txBody>
          <a:bodyPr/>
          <a:lstStyle/>
          <a:p>
            <a:fld id="{3738FEB5-CE95-4CB6-B3CA-A95ADFE75709}" type="slidenum">
              <a:rPr lang="en-US" smtClean="0"/>
              <a:t>‹#›</a:t>
            </a:fld>
            <a:endParaRPr lang="en-US"/>
          </a:p>
        </p:txBody>
      </p:sp>
    </p:spTree>
    <p:extLst>
      <p:ext uri="{BB962C8B-B14F-4D97-AF65-F5344CB8AC3E}">
        <p14:creationId xmlns:p14="http://schemas.microsoft.com/office/powerpoint/2010/main" val="1470344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642DF-6AD5-4410-9C96-C45CA52DE1F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38CA331-6ACC-4B39-AEEB-FA722384C75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536FCA6-7EB1-4324-BA5A-75D61F9F97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33D16A1-1840-46F8-BAE4-B9A20C5A9E8F}"/>
              </a:ext>
            </a:extLst>
          </p:cNvPr>
          <p:cNvSpPr>
            <a:spLocks noGrp="1"/>
          </p:cNvSpPr>
          <p:nvPr>
            <p:ph type="dt" sz="half" idx="10"/>
          </p:nvPr>
        </p:nvSpPr>
        <p:spPr/>
        <p:txBody>
          <a:bodyPr/>
          <a:lstStyle/>
          <a:p>
            <a:fld id="{963A0D52-3911-4530-B089-24558289EECE}" type="datetimeFigureOut">
              <a:rPr lang="en-US" smtClean="0"/>
              <a:t>8/16/2022</a:t>
            </a:fld>
            <a:endParaRPr lang="en-US"/>
          </a:p>
        </p:txBody>
      </p:sp>
      <p:sp>
        <p:nvSpPr>
          <p:cNvPr id="6" name="Footer Placeholder 5">
            <a:extLst>
              <a:ext uri="{FF2B5EF4-FFF2-40B4-BE49-F238E27FC236}">
                <a16:creationId xmlns:a16="http://schemas.microsoft.com/office/drawing/2014/main" id="{63ECADBD-DAC3-4CD3-9DA3-B9A4639332D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66D9B78-9A40-43F9-BF90-7C009B6559BA}"/>
              </a:ext>
            </a:extLst>
          </p:cNvPr>
          <p:cNvSpPr>
            <a:spLocks noGrp="1"/>
          </p:cNvSpPr>
          <p:nvPr>
            <p:ph type="sldNum" sz="quarter" idx="12"/>
          </p:nvPr>
        </p:nvSpPr>
        <p:spPr/>
        <p:txBody>
          <a:bodyPr/>
          <a:lstStyle/>
          <a:p>
            <a:fld id="{3738FEB5-CE95-4CB6-B3CA-A95ADFE75709}" type="slidenum">
              <a:rPr lang="en-US" smtClean="0"/>
              <a:t>‹#›</a:t>
            </a:fld>
            <a:endParaRPr lang="en-US"/>
          </a:p>
        </p:txBody>
      </p:sp>
    </p:spTree>
    <p:extLst>
      <p:ext uri="{BB962C8B-B14F-4D97-AF65-F5344CB8AC3E}">
        <p14:creationId xmlns:p14="http://schemas.microsoft.com/office/powerpoint/2010/main" val="7004722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8398A-B297-4DED-B500-280CCA96327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8562CED-4893-4535-8CD2-32CB7906EB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CF9525-51BF-407B-9E6E-055FDC2AAE53}"/>
              </a:ext>
            </a:extLst>
          </p:cNvPr>
          <p:cNvSpPr>
            <a:spLocks noGrp="1"/>
          </p:cNvSpPr>
          <p:nvPr>
            <p:ph type="dt" sz="half" idx="10"/>
          </p:nvPr>
        </p:nvSpPr>
        <p:spPr/>
        <p:txBody>
          <a:bodyPr/>
          <a:lstStyle/>
          <a:p>
            <a:fld id="{963A0D52-3911-4530-B089-24558289EECE}" type="datetimeFigureOut">
              <a:rPr lang="en-US" smtClean="0"/>
              <a:t>8/16/2022</a:t>
            </a:fld>
            <a:endParaRPr lang="en-US"/>
          </a:p>
        </p:txBody>
      </p:sp>
      <p:sp>
        <p:nvSpPr>
          <p:cNvPr id="5" name="Footer Placeholder 4">
            <a:extLst>
              <a:ext uri="{FF2B5EF4-FFF2-40B4-BE49-F238E27FC236}">
                <a16:creationId xmlns:a16="http://schemas.microsoft.com/office/drawing/2014/main" id="{A61B9D8D-1B09-4863-938C-DF0739EA4F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97D5B3-B796-4F74-BD63-1640F318D1EF}"/>
              </a:ext>
            </a:extLst>
          </p:cNvPr>
          <p:cNvSpPr>
            <a:spLocks noGrp="1"/>
          </p:cNvSpPr>
          <p:nvPr>
            <p:ph type="sldNum" sz="quarter" idx="12"/>
          </p:nvPr>
        </p:nvSpPr>
        <p:spPr/>
        <p:txBody>
          <a:bodyPr/>
          <a:lstStyle/>
          <a:p>
            <a:fld id="{3738FEB5-CE95-4CB6-B3CA-A95ADFE75709}" type="slidenum">
              <a:rPr lang="en-US" smtClean="0"/>
              <a:t>‹#›</a:t>
            </a:fld>
            <a:endParaRPr lang="en-US"/>
          </a:p>
        </p:txBody>
      </p:sp>
    </p:spTree>
    <p:extLst>
      <p:ext uri="{BB962C8B-B14F-4D97-AF65-F5344CB8AC3E}">
        <p14:creationId xmlns:p14="http://schemas.microsoft.com/office/powerpoint/2010/main" val="943436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AE80600-1DB1-46B0-B9B3-C9C969FD867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B239A81-3AF2-4405-BD34-8B1422DE49F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72F1F6-A51B-47BC-9EB2-228FF5F4CDDB}"/>
              </a:ext>
            </a:extLst>
          </p:cNvPr>
          <p:cNvSpPr>
            <a:spLocks noGrp="1"/>
          </p:cNvSpPr>
          <p:nvPr>
            <p:ph type="dt" sz="half" idx="10"/>
          </p:nvPr>
        </p:nvSpPr>
        <p:spPr/>
        <p:txBody>
          <a:bodyPr/>
          <a:lstStyle/>
          <a:p>
            <a:fld id="{963A0D52-3911-4530-B089-24558289EECE}" type="datetimeFigureOut">
              <a:rPr lang="en-US" smtClean="0"/>
              <a:t>8/16/2022</a:t>
            </a:fld>
            <a:endParaRPr lang="en-US"/>
          </a:p>
        </p:txBody>
      </p:sp>
      <p:sp>
        <p:nvSpPr>
          <p:cNvPr id="5" name="Footer Placeholder 4">
            <a:extLst>
              <a:ext uri="{FF2B5EF4-FFF2-40B4-BE49-F238E27FC236}">
                <a16:creationId xmlns:a16="http://schemas.microsoft.com/office/drawing/2014/main" id="{B0C5F99A-576E-4B00-A101-966872220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E4171A-EF75-4BB3-857A-AC23AFD69A65}"/>
              </a:ext>
            </a:extLst>
          </p:cNvPr>
          <p:cNvSpPr>
            <a:spLocks noGrp="1"/>
          </p:cNvSpPr>
          <p:nvPr>
            <p:ph type="sldNum" sz="quarter" idx="12"/>
          </p:nvPr>
        </p:nvSpPr>
        <p:spPr/>
        <p:txBody>
          <a:bodyPr/>
          <a:lstStyle/>
          <a:p>
            <a:fld id="{3738FEB5-CE95-4CB6-B3CA-A95ADFE75709}" type="slidenum">
              <a:rPr lang="en-US" smtClean="0"/>
              <a:t>‹#›</a:t>
            </a:fld>
            <a:endParaRPr lang="en-US"/>
          </a:p>
        </p:txBody>
      </p:sp>
    </p:spTree>
    <p:extLst>
      <p:ext uri="{BB962C8B-B14F-4D97-AF65-F5344CB8AC3E}">
        <p14:creationId xmlns:p14="http://schemas.microsoft.com/office/powerpoint/2010/main" val="13000665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8268A-9D79-4D26-BFF9-A9B1B64470A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CFCB835-DA5A-4883-81B0-8F678495961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3CB2AB8-D106-4AB5-97D3-954D005859C2}"/>
              </a:ext>
            </a:extLst>
          </p:cNvPr>
          <p:cNvSpPr>
            <a:spLocks noGrp="1"/>
          </p:cNvSpPr>
          <p:nvPr>
            <p:ph type="dt" sz="half" idx="10"/>
          </p:nvPr>
        </p:nvSpPr>
        <p:spPr/>
        <p:txBody>
          <a:bodyPr/>
          <a:lstStyle/>
          <a:p>
            <a:fld id="{4028BE5C-6B39-4BAC-BC30-B7024221AEEA}" type="datetime1">
              <a:rPr lang="en-US" smtClean="0"/>
              <a:t>8/16/2022</a:t>
            </a:fld>
            <a:endParaRPr lang="en-US"/>
          </a:p>
        </p:txBody>
      </p:sp>
      <p:sp>
        <p:nvSpPr>
          <p:cNvPr id="5" name="Footer Placeholder 4">
            <a:extLst>
              <a:ext uri="{FF2B5EF4-FFF2-40B4-BE49-F238E27FC236}">
                <a16:creationId xmlns:a16="http://schemas.microsoft.com/office/drawing/2014/main" id="{35A4E334-E80E-4B1C-861E-91226B6BA2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45857D-CD92-4B8F-AF83-18B361FA9146}"/>
              </a:ext>
            </a:extLst>
          </p:cNvPr>
          <p:cNvSpPr>
            <a:spLocks noGrp="1"/>
          </p:cNvSpPr>
          <p:nvPr>
            <p:ph type="sldNum" sz="quarter" idx="12"/>
          </p:nvPr>
        </p:nvSpPr>
        <p:spPr/>
        <p:txBody>
          <a:bodyPr/>
          <a:lstStyle/>
          <a:p>
            <a:fld id="{D70A61E6-611B-4902-B9F8-C0D4FE5E8075}" type="slidenum">
              <a:rPr lang="en-US" smtClean="0"/>
              <a:t>‹#›</a:t>
            </a:fld>
            <a:endParaRPr lang="en-US"/>
          </a:p>
        </p:txBody>
      </p:sp>
    </p:spTree>
    <p:extLst>
      <p:ext uri="{BB962C8B-B14F-4D97-AF65-F5344CB8AC3E}">
        <p14:creationId xmlns:p14="http://schemas.microsoft.com/office/powerpoint/2010/main" val="7616653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792BD-06B1-45F3-928F-5D1AB1D68F2C}"/>
              </a:ext>
            </a:extLst>
          </p:cNvPr>
          <p:cNvSpPr>
            <a:spLocks noGrp="1"/>
          </p:cNvSpPr>
          <p:nvPr>
            <p:ph type="title"/>
          </p:nvPr>
        </p:nvSpPr>
        <p:spPr>
          <a:xfrm>
            <a:off x="838200" y="136526"/>
            <a:ext cx="10515600" cy="856252"/>
          </a:xfrm>
        </p:spPr>
        <p:txBody>
          <a:bodyPr>
            <a:normAutofit/>
          </a:bodyPr>
          <a:lstStyle>
            <a:lvl1pPr algn="ctr">
              <a:defRPr sz="4000" b="1">
                <a:solidFill>
                  <a:schemeClr val="tx1">
                    <a:lumMod val="65000"/>
                    <a:lumOff val="35000"/>
                  </a:schemeClr>
                </a:solidFill>
                <a:latin typeface="Tw Cen MT" panose="020B0602020104020603"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A24B4D7E-FBF0-48CB-A247-6FE6A7EBCF39}"/>
              </a:ext>
            </a:extLst>
          </p:cNvPr>
          <p:cNvSpPr>
            <a:spLocks noGrp="1"/>
          </p:cNvSpPr>
          <p:nvPr>
            <p:ph idx="1"/>
          </p:nvPr>
        </p:nvSpPr>
        <p:spPr>
          <a:xfrm>
            <a:off x="838200" y="1254034"/>
            <a:ext cx="10515600" cy="4922929"/>
          </a:xfrm>
        </p:spPr>
        <p:txBody>
          <a:bodyPr/>
          <a:lstStyle>
            <a:lvl1pPr>
              <a:defRPr>
                <a:solidFill>
                  <a:schemeClr val="tx1">
                    <a:lumMod val="65000"/>
                    <a:lumOff val="35000"/>
                  </a:schemeClr>
                </a:solidFill>
                <a:latin typeface="Tw Cen MT" panose="020B0602020104020603" pitchFamily="34" charset="0"/>
              </a:defRPr>
            </a:lvl1pPr>
            <a:lvl2pPr>
              <a:defRPr>
                <a:solidFill>
                  <a:schemeClr val="tx1">
                    <a:lumMod val="65000"/>
                    <a:lumOff val="35000"/>
                  </a:schemeClr>
                </a:solidFill>
                <a:latin typeface="Tw Cen MT" panose="020B0602020104020603" pitchFamily="34" charset="0"/>
              </a:defRPr>
            </a:lvl2pPr>
            <a:lvl3pPr>
              <a:defRPr>
                <a:solidFill>
                  <a:schemeClr val="tx1">
                    <a:lumMod val="65000"/>
                    <a:lumOff val="35000"/>
                  </a:schemeClr>
                </a:solidFill>
                <a:latin typeface="Tw Cen MT" panose="020B0602020104020603" pitchFamily="34" charset="0"/>
              </a:defRPr>
            </a:lvl3pPr>
            <a:lvl4pPr>
              <a:defRPr>
                <a:solidFill>
                  <a:schemeClr val="tx1">
                    <a:lumMod val="65000"/>
                    <a:lumOff val="35000"/>
                  </a:schemeClr>
                </a:solidFill>
                <a:latin typeface="Tw Cen MT" panose="020B0602020104020603" pitchFamily="34" charset="0"/>
              </a:defRPr>
            </a:lvl4pPr>
            <a:lvl5pPr>
              <a:defRPr>
                <a:solidFill>
                  <a:schemeClr val="tx1">
                    <a:lumMod val="65000"/>
                    <a:lumOff val="35000"/>
                  </a:schemeClr>
                </a:solidFill>
                <a:latin typeface="Tw Cen MT" panose="020B06020201040206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3C6FE9-FD2A-401F-B1B4-E1F5F0863806}"/>
              </a:ext>
            </a:extLst>
          </p:cNvPr>
          <p:cNvSpPr>
            <a:spLocks noGrp="1"/>
          </p:cNvSpPr>
          <p:nvPr>
            <p:ph type="dt" sz="half" idx="10"/>
          </p:nvPr>
        </p:nvSpPr>
        <p:spPr/>
        <p:txBody>
          <a:bodyPr/>
          <a:lstStyle/>
          <a:p>
            <a:fld id="{2BADA01D-C204-4375-BDA0-455419535F42}" type="datetime1">
              <a:rPr lang="en-US" smtClean="0"/>
              <a:t>8/16/2022</a:t>
            </a:fld>
            <a:endParaRPr lang="en-US"/>
          </a:p>
        </p:txBody>
      </p:sp>
      <p:sp>
        <p:nvSpPr>
          <p:cNvPr id="5" name="Footer Placeholder 4">
            <a:extLst>
              <a:ext uri="{FF2B5EF4-FFF2-40B4-BE49-F238E27FC236}">
                <a16:creationId xmlns:a16="http://schemas.microsoft.com/office/drawing/2014/main" id="{6479A026-0A98-4357-BC3E-76D12CFAE2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D691DA-312E-4E2F-9220-DC0FB7503743}"/>
              </a:ext>
            </a:extLst>
          </p:cNvPr>
          <p:cNvSpPr>
            <a:spLocks noGrp="1"/>
          </p:cNvSpPr>
          <p:nvPr>
            <p:ph type="sldNum" sz="quarter" idx="12"/>
          </p:nvPr>
        </p:nvSpPr>
        <p:spPr/>
        <p:txBody>
          <a:bodyPr/>
          <a:lstStyle/>
          <a:p>
            <a:fld id="{D70A61E6-611B-4902-B9F8-C0D4FE5E8075}" type="slidenum">
              <a:rPr lang="en-US" smtClean="0"/>
              <a:t>‹#›</a:t>
            </a:fld>
            <a:endParaRPr lang="en-US"/>
          </a:p>
        </p:txBody>
      </p:sp>
    </p:spTree>
    <p:extLst>
      <p:ext uri="{BB962C8B-B14F-4D97-AF65-F5344CB8AC3E}">
        <p14:creationId xmlns:p14="http://schemas.microsoft.com/office/powerpoint/2010/main" val="29482683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8BF50-E0D1-42D9-8414-358F852B48E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DB6BB2D-378D-48A0-9D1C-C324415D401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8744304-8036-49FE-976F-A5B53FAC21E5}"/>
              </a:ext>
            </a:extLst>
          </p:cNvPr>
          <p:cNvSpPr>
            <a:spLocks noGrp="1"/>
          </p:cNvSpPr>
          <p:nvPr>
            <p:ph type="dt" sz="half" idx="10"/>
          </p:nvPr>
        </p:nvSpPr>
        <p:spPr/>
        <p:txBody>
          <a:bodyPr/>
          <a:lstStyle/>
          <a:p>
            <a:fld id="{8B03685E-9716-450A-A81D-0DB12236A35E}" type="datetime1">
              <a:rPr lang="en-US" smtClean="0"/>
              <a:t>8/16/2022</a:t>
            </a:fld>
            <a:endParaRPr lang="en-US"/>
          </a:p>
        </p:txBody>
      </p:sp>
      <p:sp>
        <p:nvSpPr>
          <p:cNvPr id="5" name="Footer Placeholder 4">
            <a:extLst>
              <a:ext uri="{FF2B5EF4-FFF2-40B4-BE49-F238E27FC236}">
                <a16:creationId xmlns:a16="http://schemas.microsoft.com/office/drawing/2014/main" id="{81DA9202-FCEC-45AD-B261-07C9002A22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018E23-312D-4937-998D-589D4172F074}"/>
              </a:ext>
            </a:extLst>
          </p:cNvPr>
          <p:cNvSpPr>
            <a:spLocks noGrp="1"/>
          </p:cNvSpPr>
          <p:nvPr>
            <p:ph type="sldNum" sz="quarter" idx="12"/>
          </p:nvPr>
        </p:nvSpPr>
        <p:spPr/>
        <p:txBody>
          <a:bodyPr/>
          <a:lstStyle/>
          <a:p>
            <a:fld id="{D70A61E6-611B-4902-B9F8-C0D4FE5E8075}" type="slidenum">
              <a:rPr lang="en-US" smtClean="0"/>
              <a:t>‹#›</a:t>
            </a:fld>
            <a:endParaRPr lang="en-US"/>
          </a:p>
        </p:txBody>
      </p:sp>
    </p:spTree>
    <p:extLst>
      <p:ext uri="{BB962C8B-B14F-4D97-AF65-F5344CB8AC3E}">
        <p14:creationId xmlns:p14="http://schemas.microsoft.com/office/powerpoint/2010/main" val="9535469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F4FC3-04B2-4DD7-BF56-C3020F83ABC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F71F9BE-BB1B-4581-822A-92793F7BCE8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EC44AA8-4C2C-49B6-9432-8E66428CFA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B86C4D3-65F4-44EA-9A31-278FA5DBD1D9}"/>
              </a:ext>
            </a:extLst>
          </p:cNvPr>
          <p:cNvSpPr>
            <a:spLocks noGrp="1"/>
          </p:cNvSpPr>
          <p:nvPr>
            <p:ph type="dt" sz="half" idx="10"/>
          </p:nvPr>
        </p:nvSpPr>
        <p:spPr/>
        <p:txBody>
          <a:bodyPr/>
          <a:lstStyle/>
          <a:p>
            <a:fld id="{7041109F-AD0A-4660-9315-AFD39231FCBA}" type="datetime1">
              <a:rPr lang="en-US" smtClean="0"/>
              <a:t>8/16/2022</a:t>
            </a:fld>
            <a:endParaRPr lang="en-US"/>
          </a:p>
        </p:txBody>
      </p:sp>
      <p:sp>
        <p:nvSpPr>
          <p:cNvPr id="6" name="Footer Placeholder 5">
            <a:extLst>
              <a:ext uri="{FF2B5EF4-FFF2-40B4-BE49-F238E27FC236}">
                <a16:creationId xmlns:a16="http://schemas.microsoft.com/office/drawing/2014/main" id="{B794658C-79AE-438A-BC1C-1A1C9B92328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7558B-AEE0-48A8-8ADD-A6A477DCE30D}"/>
              </a:ext>
            </a:extLst>
          </p:cNvPr>
          <p:cNvSpPr>
            <a:spLocks noGrp="1"/>
          </p:cNvSpPr>
          <p:nvPr>
            <p:ph type="sldNum" sz="quarter" idx="12"/>
          </p:nvPr>
        </p:nvSpPr>
        <p:spPr/>
        <p:txBody>
          <a:bodyPr/>
          <a:lstStyle/>
          <a:p>
            <a:fld id="{D70A61E6-611B-4902-B9F8-C0D4FE5E8075}" type="slidenum">
              <a:rPr lang="en-US" smtClean="0"/>
              <a:t>‹#›</a:t>
            </a:fld>
            <a:endParaRPr lang="en-US"/>
          </a:p>
        </p:txBody>
      </p:sp>
    </p:spTree>
    <p:extLst>
      <p:ext uri="{BB962C8B-B14F-4D97-AF65-F5344CB8AC3E}">
        <p14:creationId xmlns:p14="http://schemas.microsoft.com/office/powerpoint/2010/main" val="33018435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398F19-7AE4-402F-B2D2-0AF1251ECCD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1041722-827D-40E5-B310-ABDA2CB1AE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A1D1D50-C6AC-4551-9D32-06EBF3FBD3C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C1398FA-5465-4B99-8C9E-22450D8810E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00AB332-0188-4C10-B13E-2CB2FF173C3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84374F2-8711-4F30-A3AE-E1DFC04A5420}"/>
              </a:ext>
            </a:extLst>
          </p:cNvPr>
          <p:cNvSpPr>
            <a:spLocks noGrp="1"/>
          </p:cNvSpPr>
          <p:nvPr>
            <p:ph type="dt" sz="half" idx="10"/>
          </p:nvPr>
        </p:nvSpPr>
        <p:spPr/>
        <p:txBody>
          <a:bodyPr/>
          <a:lstStyle/>
          <a:p>
            <a:fld id="{EC05924D-2401-4BD5-AA57-81DC72168B5A}" type="datetime1">
              <a:rPr lang="en-US" smtClean="0"/>
              <a:t>8/16/2022</a:t>
            </a:fld>
            <a:endParaRPr lang="en-US"/>
          </a:p>
        </p:txBody>
      </p:sp>
      <p:sp>
        <p:nvSpPr>
          <p:cNvPr id="8" name="Footer Placeholder 7">
            <a:extLst>
              <a:ext uri="{FF2B5EF4-FFF2-40B4-BE49-F238E27FC236}">
                <a16:creationId xmlns:a16="http://schemas.microsoft.com/office/drawing/2014/main" id="{8396857D-F790-41CD-A494-01F067A1D31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47A8488-4310-4209-91FB-B8B674F5FB86}"/>
              </a:ext>
            </a:extLst>
          </p:cNvPr>
          <p:cNvSpPr>
            <a:spLocks noGrp="1"/>
          </p:cNvSpPr>
          <p:nvPr>
            <p:ph type="sldNum" sz="quarter" idx="12"/>
          </p:nvPr>
        </p:nvSpPr>
        <p:spPr/>
        <p:txBody>
          <a:bodyPr/>
          <a:lstStyle/>
          <a:p>
            <a:fld id="{D70A61E6-611B-4902-B9F8-C0D4FE5E8075}" type="slidenum">
              <a:rPr lang="en-US" smtClean="0"/>
              <a:t>‹#›</a:t>
            </a:fld>
            <a:endParaRPr lang="en-US"/>
          </a:p>
        </p:txBody>
      </p:sp>
    </p:spTree>
    <p:extLst>
      <p:ext uri="{BB962C8B-B14F-4D97-AF65-F5344CB8AC3E}">
        <p14:creationId xmlns:p14="http://schemas.microsoft.com/office/powerpoint/2010/main" val="7720604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9C6EB-3903-4B41-81A3-0DE6336406B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77D9C30-A720-480C-87D5-9A2B3B228EAB}"/>
              </a:ext>
            </a:extLst>
          </p:cNvPr>
          <p:cNvSpPr>
            <a:spLocks noGrp="1"/>
          </p:cNvSpPr>
          <p:nvPr>
            <p:ph type="dt" sz="half" idx="10"/>
          </p:nvPr>
        </p:nvSpPr>
        <p:spPr/>
        <p:txBody>
          <a:bodyPr/>
          <a:lstStyle/>
          <a:p>
            <a:fld id="{733A1B35-3A8E-4976-A9F1-927726DD37FB}" type="datetime1">
              <a:rPr lang="en-US" smtClean="0"/>
              <a:t>8/16/2022</a:t>
            </a:fld>
            <a:endParaRPr lang="en-US"/>
          </a:p>
        </p:txBody>
      </p:sp>
      <p:sp>
        <p:nvSpPr>
          <p:cNvPr id="4" name="Footer Placeholder 3">
            <a:extLst>
              <a:ext uri="{FF2B5EF4-FFF2-40B4-BE49-F238E27FC236}">
                <a16:creationId xmlns:a16="http://schemas.microsoft.com/office/drawing/2014/main" id="{07D49F0F-A9FE-4BA2-A386-8518DCEE5D6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AABFB4A-C66A-4950-82FB-FAF8F6451939}"/>
              </a:ext>
            </a:extLst>
          </p:cNvPr>
          <p:cNvSpPr>
            <a:spLocks noGrp="1"/>
          </p:cNvSpPr>
          <p:nvPr>
            <p:ph type="sldNum" sz="quarter" idx="12"/>
          </p:nvPr>
        </p:nvSpPr>
        <p:spPr/>
        <p:txBody>
          <a:bodyPr/>
          <a:lstStyle/>
          <a:p>
            <a:fld id="{D70A61E6-611B-4902-B9F8-C0D4FE5E8075}" type="slidenum">
              <a:rPr lang="en-US" smtClean="0"/>
              <a:t>‹#›</a:t>
            </a:fld>
            <a:endParaRPr lang="en-US"/>
          </a:p>
        </p:txBody>
      </p:sp>
    </p:spTree>
    <p:extLst>
      <p:ext uri="{BB962C8B-B14F-4D97-AF65-F5344CB8AC3E}">
        <p14:creationId xmlns:p14="http://schemas.microsoft.com/office/powerpoint/2010/main" val="20698597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0DCA2D5-3045-4831-8F90-2AE54A271687}"/>
              </a:ext>
            </a:extLst>
          </p:cNvPr>
          <p:cNvSpPr>
            <a:spLocks noGrp="1"/>
          </p:cNvSpPr>
          <p:nvPr>
            <p:ph type="dt" sz="half" idx="10"/>
          </p:nvPr>
        </p:nvSpPr>
        <p:spPr/>
        <p:txBody>
          <a:bodyPr/>
          <a:lstStyle/>
          <a:p>
            <a:fld id="{A1E4D1ED-6EB4-4549-98EB-C6DC45088B6D}" type="datetime1">
              <a:rPr lang="en-US" smtClean="0"/>
              <a:t>8/16/2022</a:t>
            </a:fld>
            <a:endParaRPr lang="en-US"/>
          </a:p>
        </p:txBody>
      </p:sp>
      <p:sp>
        <p:nvSpPr>
          <p:cNvPr id="3" name="Footer Placeholder 2">
            <a:extLst>
              <a:ext uri="{FF2B5EF4-FFF2-40B4-BE49-F238E27FC236}">
                <a16:creationId xmlns:a16="http://schemas.microsoft.com/office/drawing/2014/main" id="{84C6952F-BB92-42D2-9DD6-920CD2A0E4A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1315BAE-4796-47F0-9F60-7D70FDC461C4}"/>
              </a:ext>
            </a:extLst>
          </p:cNvPr>
          <p:cNvSpPr>
            <a:spLocks noGrp="1"/>
          </p:cNvSpPr>
          <p:nvPr>
            <p:ph type="sldNum" sz="quarter" idx="12"/>
          </p:nvPr>
        </p:nvSpPr>
        <p:spPr/>
        <p:txBody>
          <a:bodyPr/>
          <a:lstStyle/>
          <a:p>
            <a:fld id="{D70A61E6-611B-4902-B9F8-C0D4FE5E8075}" type="slidenum">
              <a:rPr lang="en-US" smtClean="0"/>
              <a:t>‹#›</a:t>
            </a:fld>
            <a:endParaRPr lang="en-US"/>
          </a:p>
        </p:txBody>
      </p:sp>
    </p:spTree>
    <p:extLst>
      <p:ext uri="{BB962C8B-B14F-4D97-AF65-F5344CB8AC3E}">
        <p14:creationId xmlns:p14="http://schemas.microsoft.com/office/powerpoint/2010/main" val="35967070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A16AB-6562-49B5-B9BB-C9B91177B3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8084935-5E52-4A9C-B4A2-6F609B26CA1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35712C7-5254-4A2A-B443-59232A0DB1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5D865D3-C325-4F22-B9A3-9A3F06EDE43E}"/>
              </a:ext>
            </a:extLst>
          </p:cNvPr>
          <p:cNvSpPr>
            <a:spLocks noGrp="1"/>
          </p:cNvSpPr>
          <p:nvPr>
            <p:ph type="dt" sz="half" idx="10"/>
          </p:nvPr>
        </p:nvSpPr>
        <p:spPr/>
        <p:txBody>
          <a:bodyPr/>
          <a:lstStyle/>
          <a:p>
            <a:fld id="{1C1FE927-3418-4271-84D5-7FF8D087F528}" type="datetime1">
              <a:rPr lang="en-US" smtClean="0"/>
              <a:t>8/16/2022</a:t>
            </a:fld>
            <a:endParaRPr lang="en-US"/>
          </a:p>
        </p:txBody>
      </p:sp>
      <p:sp>
        <p:nvSpPr>
          <p:cNvPr id="6" name="Footer Placeholder 5">
            <a:extLst>
              <a:ext uri="{FF2B5EF4-FFF2-40B4-BE49-F238E27FC236}">
                <a16:creationId xmlns:a16="http://schemas.microsoft.com/office/drawing/2014/main" id="{AB7496D3-0F76-4641-95DB-A76438815C1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39D1B0D-368C-47E4-9A5A-35E28EDB1DEC}"/>
              </a:ext>
            </a:extLst>
          </p:cNvPr>
          <p:cNvSpPr>
            <a:spLocks noGrp="1"/>
          </p:cNvSpPr>
          <p:nvPr>
            <p:ph type="sldNum" sz="quarter" idx="12"/>
          </p:nvPr>
        </p:nvSpPr>
        <p:spPr/>
        <p:txBody>
          <a:bodyPr/>
          <a:lstStyle/>
          <a:p>
            <a:fld id="{D70A61E6-611B-4902-B9F8-C0D4FE5E8075}" type="slidenum">
              <a:rPr lang="en-US" smtClean="0"/>
              <a:t>‹#›</a:t>
            </a:fld>
            <a:endParaRPr lang="en-US"/>
          </a:p>
        </p:txBody>
      </p:sp>
    </p:spTree>
    <p:extLst>
      <p:ext uri="{BB962C8B-B14F-4D97-AF65-F5344CB8AC3E}">
        <p14:creationId xmlns:p14="http://schemas.microsoft.com/office/powerpoint/2010/main" val="15287445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C28E2-D54C-4FBC-B5C8-EFB8D42725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2087686-0AD3-4681-B26E-F882161B316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95F1CFE-AFEC-4AB9-926B-1581C06C70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63AC629-1041-4A3E-AF30-E92C3F653A9A}"/>
              </a:ext>
            </a:extLst>
          </p:cNvPr>
          <p:cNvSpPr>
            <a:spLocks noGrp="1"/>
          </p:cNvSpPr>
          <p:nvPr>
            <p:ph type="dt" sz="half" idx="10"/>
          </p:nvPr>
        </p:nvSpPr>
        <p:spPr/>
        <p:txBody>
          <a:bodyPr/>
          <a:lstStyle/>
          <a:p>
            <a:fld id="{BB5D0879-4189-456B-9047-7944D407A430}" type="datetime1">
              <a:rPr lang="en-US" smtClean="0"/>
              <a:t>8/16/2022</a:t>
            </a:fld>
            <a:endParaRPr lang="en-US"/>
          </a:p>
        </p:txBody>
      </p:sp>
      <p:sp>
        <p:nvSpPr>
          <p:cNvPr id="6" name="Footer Placeholder 5">
            <a:extLst>
              <a:ext uri="{FF2B5EF4-FFF2-40B4-BE49-F238E27FC236}">
                <a16:creationId xmlns:a16="http://schemas.microsoft.com/office/drawing/2014/main" id="{7494C5DE-07C9-4FE6-A373-9F1C4D2E3A7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D90E944-8BCE-42AA-9E00-E8F6597F73F9}"/>
              </a:ext>
            </a:extLst>
          </p:cNvPr>
          <p:cNvSpPr>
            <a:spLocks noGrp="1"/>
          </p:cNvSpPr>
          <p:nvPr>
            <p:ph type="sldNum" sz="quarter" idx="12"/>
          </p:nvPr>
        </p:nvSpPr>
        <p:spPr/>
        <p:txBody>
          <a:bodyPr/>
          <a:lstStyle/>
          <a:p>
            <a:fld id="{D70A61E6-611B-4902-B9F8-C0D4FE5E8075}" type="slidenum">
              <a:rPr lang="en-US" smtClean="0"/>
              <a:t>‹#›</a:t>
            </a:fld>
            <a:endParaRPr lang="en-US"/>
          </a:p>
        </p:txBody>
      </p:sp>
    </p:spTree>
    <p:extLst>
      <p:ext uri="{BB962C8B-B14F-4D97-AF65-F5344CB8AC3E}">
        <p14:creationId xmlns:p14="http://schemas.microsoft.com/office/powerpoint/2010/main" val="20760770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8C179-CE88-4B62-BD7F-89F19B73F96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986C87B-184E-4A63-90AE-CCE2258088A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1DD085-8CC0-4D9F-BA3F-08E4BCB7B8A1}"/>
              </a:ext>
            </a:extLst>
          </p:cNvPr>
          <p:cNvSpPr>
            <a:spLocks noGrp="1"/>
          </p:cNvSpPr>
          <p:nvPr>
            <p:ph type="dt" sz="half" idx="10"/>
          </p:nvPr>
        </p:nvSpPr>
        <p:spPr/>
        <p:txBody>
          <a:bodyPr/>
          <a:lstStyle/>
          <a:p>
            <a:fld id="{2386200F-3EFD-4BB3-832C-BB2BEA53A0EF}" type="datetime1">
              <a:rPr lang="en-US" smtClean="0"/>
              <a:t>8/16/2022</a:t>
            </a:fld>
            <a:endParaRPr lang="en-US"/>
          </a:p>
        </p:txBody>
      </p:sp>
      <p:sp>
        <p:nvSpPr>
          <p:cNvPr id="5" name="Footer Placeholder 4">
            <a:extLst>
              <a:ext uri="{FF2B5EF4-FFF2-40B4-BE49-F238E27FC236}">
                <a16:creationId xmlns:a16="http://schemas.microsoft.com/office/drawing/2014/main" id="{AFBD558A-1B0C-43C4-A606-BB917E16A9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1BE953-984C-4D87-97D4-CA843E5DEBE6}"/>
              </a:ext>
            </a:extLst>
          </p:cNvPr>
          <p:cNvSpPr>
            <a:spLocks noGrp="1"/>
          </p:cNvSpPr>
          <p:nvPr>
            <p:ph type="sldNum" sz="quarter" idx="12"/>
          </p:nvPr>
        </p:nvSpPr>
        <p:spPr/>
        <p:txBody>
          <a:bodyPr/>
          <a:lstStyle/>
          <a:p>
            <a:fld id="{D70A61E6-611B-4902-B9F8-C0D4FE5E8075}" type="slidenum">
              <a:rPr lang="en-US" smtClean="0"/>
              <a:t>‹#›</a:t>
            </a:fld>
            <a:endParaRPr lang="en-US"/>
          </a:p>
        </p:txBody>
      </p:sp>
    </p:spTree>
    <p:extLst>
      <p:ext uri="{BB962C8B-B14F-4D97-AF65-F5344CB8AC3E}">
        <p14:creationId xmlns:p14="http://schemas.microsoft.com/office/powerpoint/2010/main" val="668114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AEF6814-7956-4C7B-A288-5280C1D06CC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B1AF103-6A58-41AD-8FDB-0888C48AC6B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76B2CB4-DE57-4306-AB82-5F9DCEE7BDF9}"/>
              </a:ext>
            </a:extLst>
          </p:cNvPr>
          <p:cNvSpPr>
            <a:spLocks noGrp="1"/>
          </p:cNvSpPr>
          <p:nvPr>
            <p:ph type="dt" sz="half" idx="10"/>
          </p:nvPr>
        </p:nvSpPr>
        <p:spPr/>
        <p:txBody>
          <a:bodyPr/>
          <a:lstStyle/>
          <a:p>
            <a:fld id="{D17822A2-1532-4F2C-8871-A03A9532E9F8}" type="datetime1">
              <a:rPr lang="en-US" smtClean="0"/>
              <a:t>8/16/2022</a:t>
            </a:fld>
            <a:endParaRPr lang="en-US"/>
          </a:p>
        </p:txBody>
      </p:sp>
      <p:sp>
        <p:nvSpPr>
          <p:cNvPr id="5" name="Footer Placeholder 4">
            <a:extLst>
              <a:ext uri="{FF2B5EF4-FFF2-40B4-BE49-F238E27FC236}">
                <a16:creationId xmlns:a16="http://schemas.microsoft.com/office/drawing/2014/main" id="{1BCFA18D-212A-4B24-9B1C-BB325D5040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9C6702-A63E-49C1-BF10-4A42657B343F}"/>
              </a:ext>
            </a:extLst>
          </p:cNvPr>
          <p:cNvSpPr>
            <a:spLocks noGrp="1"/>
          </p:cNvSpPr>
          <p:nvPr>
            <p:ph type="sldNum" sz="quarter" idx="12"/>
          </p:nvPr>
        </p:nvSpPr>
        <p:spPr/>
        <p:txBody>
          <a:bodyPr/>
          <a:lstStyle/>
          <a:p>
            <a:fld id="{D70A61E6-611B-4902-B9F8-C0D4FE5E8075}" type="slidenum">
              <a:rPr lang="en-US" smtClean="0"/>
              <a:t>‹#›</a:t>
            </a:fld>
            <a:endParaRPr lang="en-US"/>
          </a:p>
        </p:txBody>
      </p:sp>
    </p:spTree>
    <p:extLst>
      <p:ext uri="{BB962C8B-B14F-4D97-AF65-F5344CB8AC3E}">
        <p14:creationId xmlns:p14="http://schemas.microsoft.com/office/powerpoint/2010/main" val="28449223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8268A-9D79-4D26-BFF9-A9B1B64470A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CFCB835-DA5A-4883-81B0-8F678495961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3CB2AB8-D106-4AB5-97D3-954D005859C2}"/>
              </a:ext>
            </a:extLst>
          </p:cNvPr>
          <p:cNvSpPr>
            <a:spLocks noGrp="1"/>
          </p:cNvSpPr>
          <p:nvPr>
            <p:ph type="dt" sz="half" idx="10"/>
          </p:nvPr>
        </p:nvSpPr>
        <p:spPr/>
        <p:txBody>
          <a:bodyPr/>
          <a:lstStyle/>
          <a:p>
            <a:fld id="{4028BE5C-6B39-4BAC-BC30-B7024221AEEA}" type="datetime1">
              <a:rPr lang="en-US" smtClean="0"/>
              <a:t>8/16/2022</a:t>
            </a:fld>
            <a:endParaRPr lang="en-US"/>
          </a:p>
        </p:txBody>
      </p:sp>
      <p:sp>
        <p:nvSpPr>
          <p:cNvPr id="5" name="Footer Placeholder 4">
            <a:extLst>
              <a:ext uri="{FF2B5EF4-FFF2-40B4-BE49-F238E27FC236}">
                <a16:creationId xmlns:a16="http://schemas.microsoft.com/office/drawing/2014/main" id="{35A4E334-E80E-4B1C-861E-91226B6BA2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45857D-CD92-4B8F-AF83-18B361FA9146}"/>
              </a:ext>
            </a:extLst>
          </p:cNvPr>
          <p:cNvSpPr>
            <a:spLocks noGrp="1"/>
          </p:cNvSpPr>
          <p:nvPr>
            <p:ph type="sldNum" sz="quarter" idx="12"/>
          </p:nvPr>
        </p:nvSpPr>
        <p:spPr/>
        <p:txBody>
          <a:bodyPr/>
          <a:lstStyle/>
          <a:p>
            <a:fld id="{D70A61E6-611B-4902-B9F8-C0D4FE5E8075}" type="slidenum">
              <a:rPr lang="en-US" smtClean="0"/>
              <a:t>‹#›</a:t>
            </a:fld>
            <a:endParaRPr lang="en-US"/>
          </a:p>
        </p:txBody>
      </p:sp>
    </p:spTree>
    <p:extLst>
      <p:ext uri="{BB962C8B-B14F-4D97-AF65-F5344CB8AC3E}">
        <p14:creationId xmlns:p14="http://schemas.microsoft.com/office/powerpoint/2010/main" val="20863807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792BD-06B1-45F3-928F-5D1AB1D68F2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24B4D7E-FBF0-48CB-A247-6FE6A7EBCF3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3C6FE9-FD2A-401F-B1B4-E1F5F0863806}"/>
              </a:ext>
            </a:extLst>
          </p:cNvPr>
          <p:cNvSpPr>
            <a:spLocks noGrp="1"/>
          </p:cNvSpPr>
          <p:nvPr>
            <p:ph type="dt" sz="half" idx="10"/>
          </p:nvPr>
        </p:nvSpPr>
        <p:spPr/>
        <p:txBody>
          <a:bodyPr/>
          <a:lstStyle/>
          <a:p>
            <a:fld id="{2BADA01D-C204-4375-BDA0-455419535F42}" type="datetime1">
              <a:rPr lang="en-US" smtClean="0"/>
              <a:t>8/16/2022</a:t>
            </a:fld>
            <a:endParaRPr lang="en-US"/>
          </a:p>
        </p:txBody>
      </p:sp>
      <p:sp>
        <p:nvSpPr>
          <p:cNvPr id="5" name="Footer Placeholder 4">
            <a:extLst>
              <a:ext uri="{FF2B5EF4-FFF2-40B4-BE49-F238E27FC236}">
                <a16:creationId xmlns:a16="http://schemas.microsoft.com/office/drawing/2014/main" id="{6479A026-0A98-4357-BC3E-76D12CFAE2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D691DA-312E-4E2F-9220-DC0FB7503743}"/>
              </a:ext>
            </a:extLst>
          </p:cNvPr>
          <p:cNvSpPr>
            <a:spLocks noGrp="1"/>
          </p:cNvSpPr>
          <p:nvPr>
            <p:ph type="sldNum" sz="quarter" idx="12"/>
          </p:nvPr>
        </p:nvSpPr>
        <p:spPr/>
        <p:txBody>
          <a:bodyPr/>
          <a:lstStyle/>
          <a:p>
            <a:fld id="{D70A61E6-611B-4902-B9F8-C0D4FE5E8075}" type="slidenum">
              <a:rPr lang="en-US" smtClean="0"/>
              <a:t>‹#›</a:t>
            </a:fld>
            <a:endParaRPr lang="en-US"/>
          </a:p>
        </p:txBody>
      </p:sp>
    </p:spTree>
    <p:extLst>
      <p:ext uri="{BB962C8B-B14F-4D97-AF65-F5344CB8AC3E}">
        <p14:creationId xmlns:p14="http://schemas.microsoft.com/office/powerpoint/2010/main" val="1460683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8BF50-E0D1-42D9-8414-358F852B48E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DB6BB2D-378D-48A0-9D1C-C324415D401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8744304-8036-49FE-976F-A5B53FAC21E5}"/>
              </a:ext>
            </a:extLst>
          </p:cNvPr>
          <p:cNvSpPr>
            <a:spLocks noGrp="1"/>
          </p:cNvSpPr>
          <p:nvPr>
            <p:ph type="dt" sz="half" idx="10"/>
          </p:nvPr>
        </p:nvSpPr>
        <p:spPr/>
        <p:txBody>
          <a:bodyPr/>
          <a:lstStyle/>
          <a:p>
            <a:fld id="{8B03685E-9716-450A-A81D-0DB12236A35E}" type="datetime1">
              <a:rPr lang="en-US" smtClean="0"/>
              <a:t>8/16/2022</a:t>
            </a:fld>
            <a:endParaRPr lang="en-US"/>
          </a:p>
        </p:txBody>
      </p:sp>
      <p:sp>
        <p:nvSpPr>
          <p:cNvPr id="5" name="Footer Placeholder 4">
            <a:extLst>
              <a:ext uri="{FF2B5EF4-FFF2-40B4-BE49-F238E27FC236}">
                <a16:creationId xmlns:a16="http://schemas.microsoft.com/office/drawing/2014/main" id="{81DA9202-FCEC-45AD-B261-07C9002A22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018E23-312D-4937-998D-589D4172F074}"/>
              </a:ext>
            </a:extLst>
          </p:cNvPr>
          <p:cNvSpPr>
            <a:spLocks noGrp="1"/>
          </p:cNvSpPr>
          <p:nvPr>
            <p:ph type="sldNum" sz="quarter" idx="12"/>
          </p:nvPr>
        </p:nvSpPr>
        <p:spPr/>
        <p:txBody>
          <a:bodyPr/>
          <a:lstStyle/>
          <a:p>
            <a:fld id="{D70A61E6-611B-4902-B9F8-C0D4FE5E8075}" type="slidenum">
              <a:rPr lang="en-US" smtClean="0"/>
              <a:t>‹#›</a:t>
            </a:fld>
            <a:endParaRPr lang="en-US"/>
          </a:p>
        </p:txBody>
      </p:sp>
    </p:spTree>
    <p:extLst>
      <p:ext uri="{BB962C8B-B14F-4D97-AF65-F5344CB8AC3E}">
        <p14:creationId xmlns:p14="http://schemas.microsoft.com/office/powerpoint/2010/main" val="173469383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F4FC3-04B2-4DD7-BF56-C3020F83ABC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F71F9BE-BB1B-4581-822A-92793F7BCE8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EC44AA8-4C2C-49B6-9432-8E66428CFA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B86C4D3-65F4-44EA-9A31-278FA5DBD1D9}"/>
              </a:ext>
            </a:extLst>
          </p:cNvPr>
          <p:cNvSpPr>
            <a:spLocks noGrp="1"/>
          </p:cNvSpPr>
          <p:nvPr>
            <p:ph type="dt" sz="half" idx="10"/>
          </p:nvPr>
        </p:nvSpPr>
        <p:spPr/>
        <p:txBody>
          <a:bodyPr/>
          <a:lstStyle/>
          <a:p>
            <a:fld id="{7041109F-AD0A-4660-9315-AFD39231FCBA}" type="datetime1">
              <a:rPr lang="en-US" smtClean="0"/>
              <a:t>8/16/2022</a:t>
            </a:fld>
            <a:endParaRPr lang="en-US"/>
          </a:p>
        </p:txBody>
      </p:sp>
      <p:sp>
        <p:nvSpPr>
          <p:cNvPr id="6" name="Footer Placeholder 5">
            <a:extLst>
              <a:ext uri="{FF2B5EF4-FFF2-40B4-BE49-F238E27FC236}">
                <a16:creationId xmlns:a16="http://schemas.microsoft.com/office/drawing/2014/main" id="{B794658C-79AE-438A-BC1C-1A1C9B92328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7558B-AEE0-48A8-8ADD-A6A477DCE30D}"/>
              </a:ext>
            </a:extLst>
          </p:cNvPr>
          <p:cNvSpPr>
            <a:spLocks noGrp="1"/>
          </p:cNvSpPr>
          <p:nvPr>
            <p:ph type="sldNum" sz="quarter" idx="12"/>
          </p:nvPr>
        </p:nvSpPr>
        <p:spPr/>
        <p:txBody>
          <a:bodyPr/>
          <a:lstStyle/>
          <a:p>
            <a:fld id="{D70A61E6-611B-4902-B9F8-C0D4FE5E8075}" type="slidenum">
              <a:rPr lang="en-US" smtClean="0"/>
              <a:t>‹#›</a:t>
            </a:fld>
            <a:endParaRPr lang="en-US"/>
          </a:p>
        </p:txBody>
      </p:sp>
    </p:spTree>
    <p:extLst>
      <p:ext uri="{BB962C8B-B14F-4D97-AF65-F5344CB8AC3E}">
        <p14:creationId xmlns:p14="http://schemas.microsoft.com/office/powerpoint/2010/main" val="6959929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398F19-7AE4-402F-B2D2-0AF1251ECCD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1041722-827D-40E5-B310-ABDA2CB1AE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A1D1D50-C6AC-4551-9D32-06EBF3FBD3C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C1398FA-5465-4B99-8C9E-22450D8810E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00AB332-0188-4C10-B13E-2CB2FF173C3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84374F2-8711-4F30-A3AE-E1DFC04A5420}"/>
              </a:ext>
            </a:extLst>
          </p:cNvPr>
          <p:cNvSpPr>
            <a:spLocks noGrp="1"/>
          </p:cNvSpPr>
          <p:nvPr>
            <p:ph type="dt" sz="half" idx="10"/>
          </p:nvPr>
        </p:nvSpPr>
        <p:spPr/>
        <p:txBody>
          <a:bodyPr/>
          <a:lstStyle/>
          <a:p>
            <a:fld id="{EC05924D-2401-4BD5-AA57-81DC72168B5A}" type="datetime1">
              <a:rPr lang="en-US" smtClean="0"/>
              <a:t>8/16/2022</a:t>
            </a:fld>
            <a:endParaRPr lang="en-US"/>
          </a:p>
        </p:txBody>
      </p:sp>
      <p:sp>
        <p:nvSpPr>
          <p:cNvPr id="8" name="Footer Placeholder 7">
            <a:extLst>
              <a:ext uri="{FF2B5EF4-FFF2-40B4-BE49-F238E27FC236}">
                <a16:creationId xmlns:a16="http://schemas.microsoft.com/office/drawing/2014/main" id="{8396857D-F790-41CD-A494-01F067A1D31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47A8488-4310-4209-91FB-B8B674F5FB86}"/>
              </a:ext>
            </a:extLst>
          </p:cNvPr>
          <p:cNvSpPr>
            <a:spLocks noGrp="1"/>
          </p:cNvSpPr>
          <p:nvPr>
            <p:ph type="sldNum" sz="quarter" idx="12"/>
          </p:nvPr>
        </p:nvSpPr>
        <p:spPr/>
        <p:txBody>
          <a:bodyPr/>
          <a:lstStyle/>
          <a:p>
            <a:fld id="{D70A61E6-611B-4902-B9F8-C0D4FE5E8075}" type="slidenum">
              <a:rPr lang="en-US" smtClean="0"/>
              <a:t>‹#›</a:t>
            </a:fld>
            <a:endParaRPr lang="en-US"/>
          </a:p>
        </p:txBody>
      </p:sp>
    </p:spTree>
    <p:extLst>
      <p:ext uri="{BB962C8B-B14F-4D97-AF65-F5344CB8AC3E}">
        <p14:creationId xmlns:p14="http://schemas.microsoft.com/office/powerpoint/2010/main" val="124606330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9C6EB-3903-4B41-81A3-0DE6336406B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77D9C30-A720-480C-87D5-9A2B3B228EAB}"/>
              </a:ext>
            </a:extLst>
          </p:cNvPr>
          <p:cNvSpPr>
            <a:spLocks noGrp="1"/>
          </p:cNvSpPr>
          <p:nvPr>
            <p:ph type="dt" sz="half" idx="10"/>
          </p:nvPr>
        </p:nvSpPr>
        <p:spPr/>
        <p:txBody>
          <a:bodyPr/>
          <a:lstStyle/>
          <a:p>
            <a:fld id="{733A1B35-3A8E-4976-A9F1-927726DD37FB}" type="datetime1">
              <a:rPr lang="en-US" smtClean="0"/>
              <a:t>8/16/2022</a:t>
            </a:fld>
            <a:endParaRPr lang="en-US"/>
          </a:p>
        </p:txBody>
      </p:sp>
      <p:sp>
        <p:nvSpPr>
          <p:cNvPr id="4" name="Footer Placeholder 3">
            <a:extLst>
              <a:ext uri="{FF2B5EF4-FFF2-40B4-BE49-F238E27FC236}">
                <a16:creationId xmlns:a16="http://schemas.microsoft.com/office/drawing/2014/main" id="{07D49F0F-A9FE-4BA2-A386-8518DCEE5D6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AABFB4A-C66A-4950-82FB-FAF8F6451939}"/>
              </a:ext>
            </a:extLst>
          </p:cNvPr>
          <p:cNvSpPr>
            <a:spLocks noGrp="1"/>
          </p:cNvSpPr>
          <p:nvPr>
            <p:ph type="sldNum" sz="quarter" idx="12"/>
          </p:nvPr>
        </p:nvSpPr>
        <p:spPr/>
        <p:txBody>
          <a:bodyPr/>
          <a:lstStyle/>
          <a:p>
            <a:fld id="{D70A61E6-611B-4902-B9F8-C0D4FE5E8075}" type="slidenum">
              <a:rPr lang="en-US" smtClean="0"/>
              <a:t>‹#›</a:t>
            </a:fld>
            <a:endParaRPr lang="en-US"/>
          </a:p>
        </p:txBody>
      </p:sp>
    </p:spTree>
    <p:extLst>
      <p:ext uri="{BB962C8B-B14F-4D97-AF65-F5344CB8AC3E}">
        <p14:creationId xmlns:p14="http://schemas.microsoft.com/office/powerpoint/2010/main" val="387819529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0DCA2D5-3045-4831-8F90-2AE54A271687}"/>
              </a:ext>
            </a:extLst>
          </p:cNvPr>
          <p:cNvSpPr>
            <a:spLocks noGrp="1"/>
          </p:cNvSpPr>
          <p:nvPr>
            <p:ph type="dt" sz="half" idx="10"/>
          </p:nvPr>
        </p:nvSpPr>
        <p:spPr/>
        <p:txBody>
          <a:bodyPr/>
          <a:lstStyle/>
          <a:p>
            <a:fld id="{A1E4D1ED-6EB4-4549-98EB-C6DC45088B6D}" type="datetime1">
              <a:rPr lang="en-US" smtClean="0"/>
              <a:t>8/16/2022</a:t>
            </a:fld>
            <a:endParaRPr lang="en-US"/>
          </a:p>
        </p:txBody>
      </p:sp>
      <p:sp>
        <p:nvSpPr>
          <p:cNvPr id="3" name="Footer Placeholder 2">
            <a:extLst>
              <a:ext uri="{FF2B5EF4-FFF2-40B4-BE49-F238E27FC236}">
                <a16:creationId xmlns:a16="http://schemas.microsoft.com/office/drawing/2014/main" id="{84C6952F-BB92-42D2-9DD6-920CD2A0E4A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1315BAE-4796-47F0-9F60-7D70FDC461C4}"/>
              </a:ext>
            </a:extLst>
          </p:cNvPr>
          <p:cNvSpPr>
            <a:spLocks noGrp="1"/>
          </p:cNvSpPr>
          <p:nvPr>
            <p:ph type="sldNum" sz="quarter" idx="12"/>
          </p:nvPr>
        </p:nvSpPr>
        <p:spPr/>
        <p:txBody>
          <a:bodyPr/>
          <a:lstStyle/>
          <a:p>
            <a:fld id="{D70A61E6-611B-4902-B9F8-C0D4FE5E8075}" type="slidenum">
              <a:rPr lang="en-US" smtClean="0"/>
              <a:t>‹#›</a:t>
            </a:fld>
            <a:endParaRPr lang="en-US"/>
          </a:p>
        </p:txBody>
      </p:sp>
    </p:spTree>
    <p:extLst>
      <p:ext uri="{BB962C8B-B14F-4D97-AF65-F5344CB8AC3E}">
        <p14:creationId xmlns:p14="http://schemas.microsoft.com/office/powerpoint/2010/main" val="7487196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A16AB-6562-49B5-B9BB-C9B91177B3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8084935-5E52-4A9C-B4A2-6F609B26CA1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35712C7-5254-4A2A-B443-59232A0DB1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5D865D3-C325-4F22-B9A3-9A3F06EDE43E}"/>
              </a:ext>
            </a:extLst>
          </p:cNvPr>
          <p:cNvSpPr>
            <a:spLocks noGrp="1"/>
          </p:cNvSpPr>
          <p:nvPr>
            <p:ph type="dt" sz="half" idx="10"/>
          </p:nvPr>
        </p:nvSpPr>
        <p:spPr/>
        <p:txBody>
          <a:bodyPr/>
          <a:lstStyle/>
          <a:p>
            <a:fld id="{1C1FE927-3418-4271-84D5-7FF8D087F528}" type="datetime1">
              <a:rPr lang="en-US" smtClean="0"/>
              <a:t>8/16/2022</a:t>
            </a:fld>
            <a:endParaRPr lang="en-US"/>
          </a:p>
        </p:txBody>
      </p:sp>
      <p:sp>
        <p:nvSpPr>
          <p:cNvPr id="6" name="Footer Placeholder 5">
            <a:extLst>
              <a:ext uri="{FF2B5EF4-FFF2-40B4-BE49-F238E27FC236}">
                <a16:creationId xmlns:a16="http://schemas.microsoft.com/office/drawing/2014/main" id="{AB7496D3-0F76-4641-95DB-A76438815C1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39D1B0D-368C-47E4-9A5A-35E28EDB1DEC}"/>
              </a:ext>
            </a:extLst>
          </p:cNvPr>
          <p:cNvSpPr>
            <a:spLocks noGrp="1"/>
          </p:cNvSpPr>
          <p:nvPr>
            <p:ph type="sldNum" sz="quarter" idx="12"/>
          </p:nvPr>
        </p:nvSpPr>
        <p:spPr/>
        <p:txBody>
          <a:bodyPr/>
          <a:lstStyle/>
          <a:p>
            <a:fld id="{D70A61E6-611B-4902-B9F8-C0D4FE5E8075}" type="slidenum">
              <a:rPr lang="en-US" smtClean="0"/>
              <a:t>‹#›</a:t>
            </a:fld>
            <a:endParaRPr lang="en-US"/>
          </a:p>
        </p:txBody>
      </p:sp>
    </p:spTree>
    <p:extLst>
      <p:ext uri="{BB962C8B-B14F-4D97-AF65-F5344CB8AC3E}">
        <p14:creationId xmlns:p14="http://schemas.microsoft.com/office/powerpoint/2010/main" val="20040423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C28E2-D54C-4FBC-B5C8-EFB8D42725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2087686-0AD3-4681-B26E-F882161B316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95F1CFE-AFEC-4AB9-926B-1581C06C70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63AC629-1041-4A3E-AF30-E92C3F653A9A}"/>
              </a:ext>
            </a:extLst>
          </p:cNvPr>
          <p:cNvSpPr>
            <a:spLocks noGrp="1"/>
          </p:cNvSpPr>
          <p:nvPr>
            <p:ph type="dt" sz="half" idx="10"/>
          </p:nvPr>
        </p:nvSpPr>
        <p:spPr/>
        <p:txBody>
          <a:bodyPr/>
          <a:lstStyle/>
          <a:p>
            <a:fld id="{BB5D0879-4189-456B-9047-7944D407A430}" type="datetime1">
              <a:rPr lang="en-US" smtClean="0"/>
              <a:t>8/16/2022</a:t>
            </a:fld>
            <a:endParaRPr lang="en-US"/>
          </a:p>
        </p:txBody>
      </p:sp>
      <p:sp>
        <p:nvSpPr>
          <p:cNvPr id="6" name="Footer Placeholder 5">
            <a:extLst>
              <a:ext uri="{FF2B5EF4-FFF2-40B4-BE49-F238E27FC236}">
                <a16:creationId xmlns:a16="http://schemas.microsoft.com/office/drawing/2014/main" id="{7494C5DE-07C9-4FE6-A373-9F1C4D2E3A7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D90E944-8BCE-42AA-9E00-E8F6597F73F9}"/>
              </a:ext>
            </a:extLst>
          </p:cNvPr>
          <p:cNvSpPr>
            <a:spLocks noGrp="1"/>
          </p:cNvSpPr>
          <p:nvPr>
            <p:ph type="sldNum" sz="quarter" idx="12"/>
          </p:nvPr>
        </p:nvSpPr>
        <p:spPr/>
        <p:txBody>
          <a:bodyPr/>
          <a:lstStyle/>
          <a:p>
            <a:fld id="{D70A61E6-611B-4902-B9F8-C0D4FE5E8075}" type="slidenum">
              <a:rPr lang="en-US" smtClean="0"/>
              <a:t>‹#›</a:t>
            </a:fld>
            <a:endParaRPr lang="en-US"/>
          </a:p>
        </p:txBody>
      </p:sp>
    </p:spTree>
    <p:extLst>
      <p:ext uri="{BB962C8B-B14F-4D97-AF65-F5344CB8AC3E}">
        <p14:creationId xmlns:p14="http://schemas.microsoft.com/office/powerpoint/2010/main" val="217087202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8C179-CE88-4B62-BD7F-89F19B73F96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986C87B-184E-4A63-90AE-CCE2258088A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1DD085-8CC0-4D9F-BA3F-08E4BCB7B8A1}"/>
              </a:ext>
            </a:extLst>
          </p:cNvPr>
          <p:cNvSpPr>
            <a:spLocks noGrp="1"/>
          </p:cNvSpPr>
          <p:nvPr>
            <p:ph type="dt" sz="half" idx="10"/>
          </p:nvPr>
        </p:nvSpPr>
        <p:spPr/>
        <p:txBody>
          <a:bodyPr/>
          <a:lstStyle/>
          <a:p>
            <a:fld id="{2386200F-3EFD-4BB3-832C-BB2BEA53A0EF}" type="datetime1">
              <a:rPr lang="en-US" smtClean="0"/>
              <a:t>8/16/2022</a:t>
            </a:fld>
            <a:endParaRPr lang="en-US"/>
          </a:p>
        </p:txBody>
      </p:sp>
      <p:sp>
        <p:nvSpPr>
          <p:cNvPr id="5" name="Footer Placeholder 4">
            <a:extLst>
              <a:ext uri="{FF2B5EF4-FFF2-40B4-BE49-F238E27FC236}">
                <a16:creationId xmlns:a16="http://schemas.microsoft.com/office/drawing/2014/main" id="{AFBD558A-1B0C-43C4-A606-BB917E16A9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1BE953-984C-4D87-97D4-CA843E5DEBE6}"/>
              </a:ext>
            </a:extLst>
          </p:cNvPr>
          <p:cNvSpPr>
            <a:spLocks noGrp="1"/>
          </p:cNvSpPr>
          <p:nvPr>
            <p:ph type="sldNum" sz="quarter" idx="12"/>
          </p:nvPr>
        </p:nvSpPr>
        <p:spPr/>
        <p:txBody>
          <a:bodyPr/>
          <a:lstStyle/>
          <a:p>
            <a:fld id="{D70A61E6-611B-4902-B9F8-C0D4FE5E8075}" type="slidenum">
              <a:rPr lang="en-US" smtClean="0"/>
              <a:t>‹#›</a:t>
            </a:fld>
            <a:endParaRPr lang="en-US"/>
          </a:p>
        </p:txBody>
      </p:sp>
    </p:spTree>
    <p:extLst>
      <p:ext uri="{BB962C8B-B14F-4D97-AF65-F5344CB8AC3E}">
        <p14:creationId xmlns:p14="http://schemas.microsoft.com/office/powerpoint/2010/main" val="188075108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AEF6814-7956-4C7B-A288-5280C1D06CC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B1AF103-6A58-41AD-8FDB-0888C48AC6B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76B2CB4-DE57-4306-AB82-5F9DCEE7BDF9}"/>
              </a:ext>
            </a:extLst>
          </p:cNvPr>
          <p:cNvSpPr>
            <a:spLocks noGrp="1"/>
          </p:cNvSpPr>
          <p:nvPr>
            <p:ph type="dt" sz="half" idx="10"/>
          </p:nvPr>
        </p:nvSpPr>
        <p:spPr/>
        <p:txBody>
          <a:bodyPr/>
          <a:lstStyle/>
          <a:p>
            <a:fld id="{D17822A2-1532-4F2C-8871-A03A9532E9F8}" type="datetime1">
              <a:rPr lang="en-US" smtClean="0"/>
              <a:t>8/16/2022</a:t>
            </a:fld>
            <a:endParaRPr lang="en-US"/>
          </a:p>
        </p:txBody>
      </p:sp>
      <p:sp>
        <p:nvSpPr>
          <p:cNvPr id="5" name="Footer Placeholder 4">
            <a:extLst>
              <a:ext uri="{FF2B5EF4-FFF2-40B4-BE49-F238E27FC236}">
                <a16:creationId xmlns:a16="http://schemas.microsoft.com/office/drawing/2014/main" id="{1BCFA18D-212A-4B24-9B1C-BB325D5040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9C6702-A63E-49C1-BF10-4A42657B343F}"/>
              </a:ext>
            </a:extLst>
          </p:cNvPr>
          <p:cNvSpPr>
            <a:spLocks noGrp="1"/>
          </p:cNvSpPr>
          <p:nvPr>
            <p:ph type="sldNum" sz="quarter" idx="12"/>
          </p:nvPr>
        </p:nvSpPr>
        <p:spPr/>
        <p:txBody>
          <a:bodyPr/>
          <a:lstStyle/>
          <a:p>
            <a:fld id="{D70A61E6-611B-4902-B9F8-C0D4FE5E8075}" type="slidenum">
              <a:rPr lang="en-US" smtClean="0"/>
              <a:t>‹#›</a:t>
            </a:fld>
            <a:endParaRPr lang="en-US"/>
          </a:p>
        </p:txBody>
      </p:sp>
    </p:spTree>
    <p:extLst>
      <p:ext uri="{BB962C8B-B14F-4D97-AF65-F5344CB8AC3E}">
        <p14:creationId xmlns:p14="http://schemas.microsoft.com/office/powerpoint/2010/main" val="34635481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A9A10-585A-4D39-8F72-DED1B11D82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3E38B0-BFED-41D2-B143-231643F21E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86F63A9-C719-4203-8AAF-67E4BF9CEEEE}"/>
              </a:ext>
            </a:extLst>
          </p:cNvPr>
          <p:cNvSpPr>
            <a:spLocks noGrp="1"/>
          </p:cNvSpPr>
          <p:nvPr>
            <p:ph type="dt" sz="half" idx="10"/>
          </p:nvPr>
        </p:nvSpPr>
        <p:spPr/>
        <p:txBody>
          <a:bodyPr/>
          <a:lstStyle/>
          <a:p>
            <a:fld id="{8D94A2A9-E458-449C-81F4-62C3F6F5E1D1}" type="datetime1">
              <a:rPr lang="en-US" smtClean="0"/>
              <a:t>8/16/2022</a:t>
            </a:fld>
            <a:endParaRPr lang="en-US"/>
          </a:p>
        </p:txBody>
      </p:sp>
      <p:sp>
        <p:nvSpPr>
          <p:cNvPr id="5" name="Footer Placeholder 4">
            <a:extLst>
              <a:ext uri="{FF2B5EF4-FFF2-40B4-BE49-F238E27FC236}">
                <a16:creationId xmlns:a16="http://schemas.microsoft.com/office/drawing/2014/main" id="{FBEE50F1-C153-4280-B01D-B8DC317184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5FAF4F-DDEA-4A3D-A282-A3AEC4DAFA36}"/>
              </a:ext>
            </a:extLst>
          </p:cNvPr>
          <p:cNvSpPr>
            <a:spLocks noGrp="1"/>
          </p:cNvSpPr>
          <p:nvPr>
            <p:ph type="sldNum" sz="quarter" idx="12"/>
          </p:nvPr>
        </p:nvSpPr>
        <p:spPr/>
        <p:txBody>
          <a:bodyPr/>
          <a:lstStyle/>
          <a:p>
            <a:fld id="{811C3CEC-429A-49BD-B456-62118C921087}" type="slidenum">
              <a:rPr lang="en-US" smtClean="0"/>
              <a:t>‹#›</a:t>
            </a:fld>
            <a:endParaRPr lang="en-US"/>
          </a:p>
        </p:txBody>
      </p:sp>
    </p:spTree>
    <p:extLst>
      <p:ext uri="{BB962C8B-B14F-4D97-AF65-F5344CB8AC3E}">
        <p14:creationId xmlns:p14="http://schemas.microsoft.com/office/powerpoint/2010/main" val="199281533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432E1-5AB8-4935-B58D-CEE5854509B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9F72A62-C369-43CF-A7F9-27E502A3647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7EEFA9-9EC3-4C32-894A-576AC82499F1}"/>
              </a:ext>
            </a:extLst>
          </p:cNvPr>
          <p:cNvSpPr>
            <a:spLocks noGrp="1"/>
          </p:cNvSpPr>
          <p:nvPr>
            <p:ph type="dt" sz="half" idx="10"/>
          </p:nvPr>
        </p:nvSpPr>
        <p:spPr/>
        <p:txBody>
          <a:bodyPr/>
          <a:lstStyle/>
          <a:p>
            <a:fld id="{07882FF0-232C-45BB-8403-FF52A14BF831}" type="datetime1">
              <a:rPr lang="en-US" smtClean="0"/>
              <a:t>8/16/2022</a:t>
            </a:fld>
            <a:endParaRPr lang="en-US"/>
          </a:p>
        </p:txBody>
      </p:sp>
      <p:sp>
        <p:nvSpPr>
          <p:cNvPr id="5" name="Footer Placeholder 4">
            <a:extLst>
              <a:ext uri="{FF2B5EF4-FFF2-40B4-BE49-F238E27FC236}">
                <a16:creationId xmlns:a16="http://schemas.microsoft.com/office/drawing/2014/main" id="{220807F1-E465-48B2-B3C5-0D3D4244C3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848BBB-5241-4366-8247-79E0E3B712BE}"/>
              </a:ext>
            </a:extLst>
          </p:cNvPr>
          <p:cNvSpPr>
            <a:spLocks noGrp="1"/>
          </p:cNvSpPr>
          <p:nvPr>
            <p:ph type="sldNum" sz="quarter" idx="12"/>
          </p:nvPr>
        </p:nvSpPr>
        <p:spPr/>
        <p:txBody>
          <a:bodyPr/>
          <a:lstStyle/>
          <a:p>
            <a:fld id="{811C3CEC-429A-49BD-B456-62118C921087}" type="slidenum">
              <a:rPr lang="en-US" smtClean="0"/>
              <a:t>‹#›</a:t>
            </a:fld>
            <a:endParaRPr lang="en-US"/>
          </a:p>
        </p:txBody>
      </p:sp>
    </p:spTree>
    <p:extLst>
      <p:ext uri="{BB962C8B-B14F-4D97-AF65-F5344CB8AC3E}">
        <p14:creationId xmlns:p14="http://schemas.microsoft.com/office/powerpoint/2010/main" val="312640461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7CC7C-D391-463A-8429-89BDE4F6555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484AD5E-9DA2-461C-B8F1-65DB6925315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B693A85-2E1C-43F5-B427-F255C41D4131}"/>
              </a:ext>
            </a:extLst>
          </p:cNvPr>
          <p:cNvSpPr>
            <a:spLocks noGrp="1"/>
          </p:cNvSpPr>
          <p:nvPr>
            <p:ph type="dt" sz="half" idx="10"/>
          </p:nvPr>
        </p:nvSpPr>
        <p:spPr/>
        <p:txBody>
          <a:bodyPr/>
          <a:lstStyle/>
          <a:p>
            <a:fld id="{01C20B17-1535-4E68-9BE8-4B3D84D25AC0}" type="datetime1">
              <a:rPr lang="en-US" smtClean="0"/>
              <a:t>8/16/2022</a:t>
            </a:fld>
            <a:endParaRPr lang="en-US"/>
          </a:p>
        </p:txBody>
      </p:sp>
      <p:sp>
        <p:nvSpPr>
          <p:cNvPr id="5" name="Footer Placeholder 4">
            <a:extLst>
              <a:ext uri="{FF2B5EF4-FFF2-40B4-BE49-F238E27FC236}">
                <a16:creationId xmlns:a16="http://schemas.microsoft.com/office/drawing/2014/main" id="{862F81D8-5280-423A-8F21-44F34C8D19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CA88EA-4414-4335-A634-B5FC1DE4ED60}"/>
              </a:ext>
            </a:extLst>
          </p:cNvPr>
          <p:cNvSpPr>
            <a:spLocks noGrp="1"/>
          </p:cNvSpPr>
          <p:nvPr>
            <p:ph type="sldNum" sz="quarter" idx="12"/>
          </p:nvPr>
        </p:nvSpPr>
        <p:spPr/>
        <p:txBody>
          <a:bodyPr/>
          <a:lstStyle/>
          <a:p>
            <a:fld id="{811C3CEC-429A-49BD-B456-62118C921087}" type="slidenum">
              <a:rPr lang="en-US" smtClean="0"/>
              <a:t>‹#›</a:t>
            </a:fld>
            <a:endParaRPr lang="en-US"/>
          </a:p>
        </p:txBody>
      </p:sp>
    </p:spTree>
    <p:extLst>
      <p:ext uri="{BB962C8B-B14F-4D97-AF65-F5344CB8AC3E}">
        <p14:creationId xmlns:p14="http://schemas.microsoft.com/office/powerpoint/2010/main" val="140897157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4064C-B0B5-492A-98F8-C1C4BBAA3C3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ACBFC0C-8620-46A8-A54F-BC02AADBEC9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565B2C5-86C2-4261-98C9-FF420241055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834CD8A-80C6-4581-BAA0-7F123FB49425}"/>
              </a:ext>
            </a:extLst>
          </p:cNvPr>
          <p:cNvSpPr>
            <a:spLocks noGrp="1"/>
          </p:cNvSpPr>
          <p:nvPr>
            <p:ph type="dt" sz="half" idx="10"/>
          </p:nvPr>
        </p:nvSpPr>
        <p:spPr/>
        <p:txBody>
          <a:bodyPr/>
          <a:lstStyle/>
          <a:p>
            <a:fld id="{97FBE9A6-730D-489A-B49A-F124B3D49833}" type="datetime1">
              <a:rPr lang="en-US" smtClean="0"/>
              <a:t>8/16/2022</a:t>
            </a:fld>
            <a:endParaRPr lang="en-US"/>
          </a:p>
        </p:txBody>
      </p:sp>
      <p:sp>
        <p:nvSpPr>
          <p:cNvPr id="6" name="Footer Placeholder 5">
            <a:extLst>
              <a:ext uri="{FF2B5EF4-FFF2-40B4-BE49-F238E27FC236}">
                <a16:creationId xmlns:a16="http://schemas.microsoft.com/office/drawing/2014/main" id="{79D08641-AA9C-4C48-855A-BBEFF62C382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33A4329-ED63-443D-909F-1EAE799908DB}"/>
              </a:ext>
            </a:extLst>
          </p:cNvPr>
          <p:cNvSpPr>
            <a:spLocks noGrp="1"/>
          </p:cNvSpPr>
          <p:nvPr>
            <p:ph type="sldNum" sz="quarter" idx="12"/>
          </p:nvPr>
        </p:nvSpPr>
        <p:spPr/>
        <p:txBody>
          <a:bodyPr/>
          <a:lstStyle/>
          <a:p>
            <a:fld id="{811C3CEC-429A-49BD-B456-62118C921087}" type="slidenum">
              <a:rPr lang="en-US" smtClean="0"/>
              <a:t>‹#›</a:t>
            </a:fld>
            <a:endParaRPr lang="en-US"/>
          </a:p>
        </p:txBody>
      </p:sp>
    </p:spTree>
    <p:extLst>
      <p:ext uri="{BB962C8B-B14F-4D97-AF65-F5344CB8AC3E}">
        <p14:creationId xmlns:p14="http://schemas.microsoft.com/office/powerpoint/2010/main" val="201110014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7210A-172C-40F4-9C51-C8493D2AF52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787C8BB-A63B-4730-B05B-3B378CDA3F2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D71E780-953E-44BE-87B5-AF1EDEEB153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4D97754-8F86-4CD4-A21D-314ACD71EC7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9D5E69B-0BEB-4FFD-966B-38D13EBACB7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AA7861C-C8C6-4642-BD3C-B0E4250ECBE0}"/>
              </a:ext>
            </a:extLst>
          </p:cNvPr>
          <p:cNvSpPr>
            <a:spLocks noGrp="1"/>
          </p:cNvSpPr>
          <p:nvPr>
            <p:ph type="dt" sz="half" idx="10"/>
          </p:nvPr>
        </p:nvSpPr>
        <p:spPr/>
        <p:txBody>
          <a:bodyPr/>
          <a:lstStyle/>
          <a:p>
            <a:fld id="{CF36C4D2-5ADD-4226-80F4-5A7101E1F131}" type="datetime1">
              <a:rPr lang="en-US" smtClean="0"/>
              <a:t>8/16/2022</a:t>
            </a:fld>
            <a:endParaRPr lang="en-US"/>
          </a:p>
        </p:txBody>
      </p:sp>
      <p:sp>
        <p:nvSpPr>
          <p:cNvPr id="8" name="Footer Placeholder 7">
            <a:extLst>
              <a:ext uri="{FF2B5EF4-FFF2-40B4-BE49-F238E27FC236}">
                <a16:creationId xmlns:a16="http://schemas.microsoft.com/office/drawing/2014/main" id="{E19B13D9-B790-4ADD-8ED1-39A16A1B220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F8C88C1-56F9-4700-BB0B-DE5DB74E79F7}"/>
              </a:ext>
            </a:extLst>
          </p:cNvPr>
          <p:cNvSpPr>
            <a:spLocks noGrp="1"/>
          </p:cNvSpPr>
          <p:nvPr>
            <p:ph type="sldNum" sz="quarter" idx="12"/>
          </p:nvPr>
        </p:nvSpPr>
        <p:spPr/>
        <p:txBody>
          <a:bodyPr/>
          <a:lstStyle/>
          <a:p>
            <a:fld id="{811C3CEC-429A-49BD-B456-62118C921087}" type="slidenum">
              <a:rPr lang="en-US" smtClean="0"/>
              <a:t>‹#›</a:t>
            </a:fld>
            <a:endParaRPr lang="en-US"/>
          </a:p>
        </p:txBody>
      </p:sp>
    </p:spTree>
    <p:extLst>
      <p:ext uri="{BB962C8B-B14F-4D97-AF65-F5344CB8AC3E}">
        <p14:creationId xmlns:p14="http://schemas.microsoft.com/office/powerpoint/2010/main" val="83070502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0233A-5D33-4BA5-9850-53502654CAE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5A0662F-15B2-4DC3-BAD5-286B29BAE855}"/>
              </a:ext>
            </a:extLst>
          </p:cNvPr>
          <p:cNvSpPr>
            <a:spLocks noGrp="1"/>
          </p:cNvSpPr>
          <p:nvPr>
            <p:ph type="dt" sz="half" idx="10"/>
          </p:nvPr>
        </p:nvSpPr>
        <p:spPr/>
        <p:txBody>
          <a:bodyPr/>
          <a:lstStyle/>
          <a:p>
            <a:fld id="{EF39C129-DDB8-4A23-8AA2-E21327E345E1}" type="datetime1">
              <a:rPr lang="en-US" smtClean="0"/>
              <a:t>8/16/2022</a:t>
            </a:fld>
            <a:endParaRPr lang="en-US"/>
          </a:p>
        </p:txBody>
      </p:sp>
      <p:sp>
        <p:nvSpPr>
          <p:cNvPr id="4" name="Footer Placeholder 3">
            <a:extLst>
              <a:ext uri="{FF2B5EF4-FFF2-40B4-BE49-F238E27FC236}">
                <a16:creationId xmlns:a16="http://schemas.microsoft.com/office/drawing/2014/main" id="{032964A2-2C1A-496E-B385-6FD523AA693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08312C7-A662-43E1-962E-9F9ACA13E5BB}"/>
              </a:ext>
            </a:extLst>
          </p:cNvPr>
          <p:cNvSpPr>
            <a:spLocks noGrp="1"/>
          </p:cNvSpPr>
          <p:nvPr>
            <p:ph type="sldNum" sz="quarter" idx="12"/>
          </p:nvPr>
        </p:nvSpPr>
        <p:spPr/>
        <p:txBody>
          <a:bodyPr/>
          <a:lstStyle/>
          <a:p>
            <a:fld id="{811C3CEC-429A-49BD-B456-62118C921087}" type="slidenum">
              <a:rPr lang="en-US" smtClean="0"/>
              <a:t>‹#›</a:t>
            </a:fld>
            <a:endParaRPr lang="en-US"/>
          </a:p>
        </p:txBody>
      </p:sp>
    </p:spTree>
    <p:extLst>
      <p:ext uri="{BB962C8B-B14F-4D97-AF65-F5344CB8AC3E}">
        <p14:creationId xmlns:p14="http://schemas.microsoft.com/office/powerpoint/2010/main" val="347009060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42C0D2E-5267-4FB6-8557-BF17255FEF10}"/>
              </a:ext>
            </a:extLst>
          </p:cNvPr>
          <p:cNvSpPr>
            <a:spLocks noGrp="1"/>
          </p:cNvSpPr>
          <p:nvPr>
            <p:ph type="dt" sz="half" idx="10"/>
          </p:nvPr>
        </p:nvSpPr>
        <p:spPr/>
        <p:txBody>
          <a:bodyPr/>
          <a:lstStyle/>
          <a:p>
            <a:fld id="{4BEB65C8-B35D-4209-9876-C2FD72ED53FB}" type="datetime1">
              <a:rPr lang="en-US" smtClean="0"/>
              <a:t>8/16/2022</a:t>
            </a:fld>
            <a:endParaRPr lang="en-US"/>
          </a:p>
        </p:txBody>
      </p:sp>
      <p:sp>
        <p:nvSpPr>
          <p:cNvPr id="3" name="Footer Placeholder 2">
            <a:extLst>
              <a:ext uri="{FF2B5EF4-FFF2-40B4-BE49-F238E27FC236}">
                <a16:creationId xmlns:a16="http://schemas.microsoft.com/office/drawing/2014/main" id="{B1625841-56EB-406A-9DEF-087E070C1B4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BB5450B-59F6-4D0B-864A-7F973100BD81}"/>
              </a:ext>
            </a:extLst>
          </p:cNvPr>
          <p:cNvSpPr>
            <a:spLocks noGrp="1"/>
          </p:cNvSpPr>
          <p:nvPr>
            <p:ph type="sldNum" sz="quarter" idx="12"/>
          </p:nvPr>
        </p:nvSpPr>
        <p:spPr/>
        <p:txBody>
          <a:bodyPr/>
          <a:lstStyle/>
          <a:p>
            <a:fld id="{811C3CEC-429A-49BD-B456-62118C921087}" type="slidenum">
              <a:rPr lang="en-US" smtClean="0"/>
              <a:t>‹#›</a:t>
            </a:fld>
            <a:endParaRPr lang="en-US"/>
          </a:p>
        </p:txBody>
      </p:sp>
    </p:spTree>
    <p:extLst>
      <p:ext uri="{BB962C8B-B14F-4D97-AF65-F5344CB8AC3E}">
        <p14:creationId xmlns:p14="http://schemas.microsoft.com/office/powerpoint/2010/main" val="95541281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936CA-66C9-4FBF-967F-104FDEAFAA5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BA4CBAF-D1A1-4519-A97E-30C2662FBE2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09830ED-0419-4CCC-B9E8-92DE9335F4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E245676-6A56-4BF0-ABD9-98362BE6F7E2}"/>
              </a:ext>
            </a:extLst>
          </p:cNvPr>
          <p:cNvSpPr>
            <a:spLocks noGrp="1"/>
          </p:cNvSpPr>
          <p:nvPr>
            <p:ph type="dt" sz="half" idx="10"/>
          </p:nvPr>
        </p:nvSpPr>
        <p:spPr/>
        <p:txBody>
          <a:bodyPr/>
          <a:lstStyle/>
          <a:p>
            <a:fld id="{AA086CA8-BED5-44C7-8E45-3A70513FC80C}" type="datetime1">
              <a:rPr lang="en-US" smtClean="0"/>
              <a:t>8/16/2022</a:t>
            </a:fld>
            <a:endParaRPr lang="en-US"/>
          </a:p>
        </p:txBody>
      </p:sp>
      <p:sp>
        <p:nvSpPr>
          <p:cNvPr id="6" name="Footer Placeholder 5">
            <a:extLst>
              <a:ext uri="{FF2B5EF4-FFF2-40B4-BE49-F238E27FC236}">
                <a16:creationId xmlns:a16="http://schemas.microsoft.com/office/drawing/2014/main" id="{F5F31D60-56B6-486D-9F0B-F9F5BD0828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174D87F-62BA-458A-856D-D560CF021421}"/>
              </a:ext>
            </a:extLst>
          </p:cNvPr>
          <p:cNvSpPr>
            <a:spLocks noGrp="1"/>
          </p:cNvSpPr>
          <p:nvPr>
            <p:ph type="sldNum" sz="quarter" idx="12"/>
          </p:nvPr>
        </p:nvSpPr>
        <p:spPr/>
        <p:txBody>
          <a:bodyPr/>
          <a:lstStyle/>
          <a:p>
            <a:fld id="{811C3CEC-429A-49BD-B456-62118C921087}" type="slidenum">
              <a:rPr lang="en-US" smtClean="0"/>
              <a:t>‹#›</a:t>
            </a:fld>
            <a:endParaRPr lang="en-US"/>
          </a:p>
        </p:txBody>
      </p:sp>
    </p:spTree>
    <p:extLst>
      <p:ext uri="{BB962C8B-B14F-4D97-AF65-F5344CB8AC3E}">
        <p14:creationId xmlns:p14="http://schemas.microsoft.com/office/powerpoint/2010/main" val="50320470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959E7-80E9-494E-B01D-C2EEC26BF99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AD653CD-C99C-49C2-AC29-345F93CD3F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1282B93-974E-44FF-ACA8-41E945406D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73855FD-475B-4608-B920-2812DE721CD0}"/>
              </a:ext>
            </a:extLst>
          </p:cNvPr>
          <p:cNvSpPr>
            <a:spLocks noGrp="1"/>
          </p:cNvSpPr>
          <p:nvPr>
            <p:ph type="dt" sz="half" idx="10"/>
          </p:nvPr>
        </p:nvSpPr>
        <p:spPr/>
        <p:txBody>
          <a:bodyPr/>
          <a:lstStyle/>
          <a:p>
            <a:fld id="{7CDD8A4F-3B7E-42AD-B5C3-718355691200}" type="datetime1">
              <a:rPr lang="en-US" smtClean="0"/>
              <a:t>8/16/2022</a:t>
            </a:fld>
            <a:endParaRPr lang="en-US"/>
          </a:p>
        </p:txBody>
      </p:sp>
      <p:sp>
        <p:nvSpPr>
          <p:cNvPr id="6" name="Footer Placeholder 5">
            <a:extLst>
              <a:ext uri="{FF2B5EF4-FFF2-40B4-BE49-F238E27FC236}">
                <a16:creationId xmlns:a16="http://schemas.microsoft.com/office/drawing/2014/main" id="{A6E32398-CE1F-421E-99E5-DCD9397977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BBFC1D-92E4-479B-BD3A-B4AE009A676F}"/>
              </a:ext>
            </a:extLst>
          </p:cNvPr>
          <p:cNvSpPr>
            <a:spLocks noGrp="1"/>
          </p:cNvSpPr>
          <p:nvPr>
            <p:ph type="sldNum" sz="quarter" idx="12"/>
          </p:nvPr>
        </p:nvSpPr>
        <p:spPr/>
        <p:txBody>
          <a:bodyPr/>
          <a:lstStyle/>
          <a:p>
            <a:fld id="{811C3CEC-429A-49BD-B456-62118C921087}" type="slidenum">
              <a:rPr lang="en-US" smtClean="0"/>
              <a:t>‹#›</a:t>
            </a:fld>
            <a:endParaRPr lang="en-US"/>
          </a:p>
        </p:txBody>
      </p:sp>
    </p:spTree>
    <p:extLst>
      <p:ext uri="{BB962C8B-B14F-4D97-AF65-F5344CB8AC3E}">
        <p14:creationId xmlns:p14="http://schemas.microsoft.com/office/powerpoint/2010/main" val="216930096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12491-FB8F-4428-A01C-9DC96FFB8F3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D8ED7BE-55C0-48ED-9870-DB675168D0B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16090B-BF7B-4B2B-9143-E3BF76A5B00A}"/>
              </a:ext>
            </a:extLst>
          </p:cNvPr>
          <p:cNvSpPr>
            <a:spLocks noGrp="1"/>
          </p:cNvSpPr>
          <p:nvPr>
            <p:ph type="dt" sz="half" idx="10"/>
          </p:nvPr>
        </p:nvSpPr>
        <p:spPr/>
        <p:txBody>
          <a:bodyPr/>
          <a:lstStyle/>
          <a:p>
            <a:fld id="{E0D3E55D-2CFD-4C2A-8074-22EB9C68EB15}" type="datetime1">
              <a:rPr lang="en-US" smtClean="0"/>
              <a:t>8/16/2022</a:t>
            </a:fld>
            <a:endParaRPr lang="en-US"/>
          </a:p>
        </p:txBody>
      </p:sp>
      <p:sp>
        <p:nvSpPr>
          <p:cNvPr id="5" name="Footer Placeholder 4">
            <a:extLst>
              <a:ext uri="{FF2B5EF4-FFF2-40B4-BE49-F238E27FC236}">
                <a16:creationId xmlns:a16="http://schemas.microsoft.com/office/drawing/2014/main" id="{16F862FB-11CB-4E6E-A2CE-16E5F345ED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5EC5D2-079C-42D1-9BD8-B75019D2B976}"/>
              </a:ext>
            </a:extLst>
          </p:cNvPr>
          <p:cNvSpPr>
            <a:spLocks noGrp="1"/>
          </p:cNvSpPr>
          <p:nvPr>
            <p:ph type="sldNum" sz="quarter" idx="12"/>
          </p:nvPr>
        </p:nvSpPr>
        <p:spPr/>
        <p:txBody>
          <a:bodyPr/>
          <a:lstStyle/>
          <a:p>
            <a:fld id="{811C3CEC-429A-49BD-B456-62118C921087}" type="slidenum">
              <a:rPr lang="en-US" smtClean="0"/>
              <a:t>‹#›</a:t>
            </a:fld>
            <a:endParaRPr lang="en-US"/>
          </a:p>
        </p:txBody>
      </p:sp>
    </p:spTree>
    <p:extLst>
      <p:ext uri="{BB962C8B-B14F-4D97-AF65-F5344CB8AC3E}">
        <p14:creationId xmlns:p14="http://schemas.microsoft.com/office/powerpoint/2010/main" val="50143661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A6F4D40-2A28-4EE3-B628-FCE700B37E2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58CB74C-E79E-434C-8895-9C5B9641348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189AA-E15E-4445-A3C6-CAF58DC6FF01}"/>
              </a:ext>
            </a:extLst>
          </p:cNvPr>
          <p:cNvSpPr>
            <a:spLocks noGrp="1"/>
          </p:cNvSpPr>
          <p:nvPr>
            <p:ph type="dt" sz="half" idx="10"/>
          </p:nvPr>
        </p:nvSpPr>
        <p:spPr/>
        <p:txBody>
          <a:bodyPr/>
          <a:lstStyle/>
          <a:p>
            <a:fld id="{AE5A4B92-06F2-4CF7-9B50-B0CCA32B293A}" type="datetime1">
              <a:rPr lang="en-US" smtClean="0"/>
              <a:t>8/16/2022</a:t>
            </a:fld>
            <a:endParaRPr lang="en-US"/>
          </a:p>
        </p:txBody>
      </p:sp>
      <p:sp>
        <p:nvSpPr>
          <p:cNvPr id="5" name="Footer Placeholder 4">
            <a:extLst>
              <a:ext uri="{FF2B5EF4-FFF2-40B4-BE49-F238E27FC236}">
                <a16:creationId xmlns:a16="http://schemas.microsoft.com/office/drawing/2014/main" id="{26548ED6-FAE4-4A2C-9400-2B93535547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8E05FA-2F2D-4E65-8609-32CE0C65D6F0}"/>
              </a:ext>
            </a:extLst>
          </p:cNvPr>
          <p:cNvSpPr>
            <a:spLocks noGrp="1"/>
          </p:cNvSpPr>
          <p:nvPr>
            <p:ph type="sldNum" sz="quarter" idx="12"/>
          </p:nvPr>
        </p:nvSpPr>
        <p:spPr/>
        <p:txBody>
          <a:bodyPr/>
          <a:lstStyle/>
          <a:p>
            <a:fld id="{811C3CEC-429A-49BD-B456-62118C921087}" type="slidenum">
              <a:rPr lang="en-US" smtClean="0"/>
              <a:t>‹#›</a:t>
            </a:fld>
            <a:endParaRPr lang="en-US"/>
          </a:p>
        </p:txBody>
      </p:sp>
    </p:spTree>
    <p:extLst>
      <p:ext uri="{BB962C8B-B14F-4D97-AF65-F5344CB8AC3E}">
        <p14:creationId xmlns:p14="http://schemas.microsoft.com/office/powerpoint/2010/main" val="9399928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1F90C1D-25B1-4342-924F-2533B60E805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AEB0066-7FC3-41DF-890B-BB0ABF93BD8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2C7112-9BBF-49A3-8AA7-BEDD43ED652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3A0D52-3911-4530-B089-24558289EECE}" type="datetimeFigureOut">
              <a:rPr lang="en-US" smtClean="0"/>
              <a:t>8/16/2022</a:t>
            </a:fld>
            <a:endParaRPr lang="en-US"/>
          </a:p>
        </p:txBody>
      </p:sp>
      <p:sp>
        <p:nvSpPr>
          <p:cNvPr id="5" name="Footer Placeholder 4">
            <a:extLst>
              <a:ext uri="{FF2B5EF4-FFF2-40B4-BE49-F238E27FC236}">
                <a16:creationId xmlns:a16="http://schemas.microsoft.com/office/drawing/2014/main" id="{4276A64E-41F5-4C79-917D-B8DBA5348B9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DC93BDF-E109-4D4D-83AB-BAD219F1EE2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38FEB5-CE95-4CB6-B3CA-A95ADFE75709}" type="slidenum">
              <a:rPr lang="en-US" smtClean="0"/>
              <a:t>‹#›</a:t>
            </a:fld>
            <a:endParaRPr lang="en-US"/>
          </a:p>
        </p:txBody>
      </p:sp>
    </p:spTree>
    <p:extLst>
      <p:ext uri="{BB962C8B-B14F-4D97-AF65-F5344CB8AC3E}">
        <p14:creationId xmlns:p14="http://schemas.microsoft.com/office/powerpoint/2010/main" val="37150070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95C5D06-A0A5-4FA3-A076-FE5E9759019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2DD4EF2-6990-452E-9914-696EAC54892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1C0093-111E-450E-A803-F3584352029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448907-DA98-4B2D-BAEA-E7D0ACB02C50}" type="datetime1">
              <a:rPr lang="en-US" smtClean="0"/>
              <a:t>8/16/2022</a:t>
            </a:fld>
            <a:endParaRPr lang="en-US"/>
          </a:p>
        </p:txBody>
      </p:sp>
      <p:sp>
        <p:nvSpPr>
          <p:cNvPr id="5" name="Footer Placeholder 4">
            <a:extLst>
              <a:ext uri="{FF2B5EF4-FFF2-40B4-BE49-F238E27FC236}">
                <a16:creationId xmlns:a16="http://schemas.microsoft.com/office/drawing/2014/main" id="{2648BC4C-2B2E-490F-B543-0FCA87103BB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EE85EE9-B0E8-456F-B7D9-6411EB8670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0A61E6-611B-4902-B9F8-C0D4FE5E8075}" type="slidenum">
              <a:rPr lang="en-US" smtClean="0"/>
              <a:t>‹#›</a:t>
            </a:fld>
            <a:endParaRPr lang="en-US"/>
          </a:p>
        </p:txBody>
      </p:sp>
    </p:spTree>
    <p:extLst>
      <p:ext uri="{BB962C8B-B14F-4D97-AF65-F5344CB8AC3E}">
        <p14:creationId xmlns:p14="http://schemas.microsoft.com/office/powerpoint/2010/main" val="27318204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95C5D06-A0A5-4FA3-A076-FE5E9759019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2DD4EF2-6990-452E-9914-696EAC54892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1C0093-111E-450E-A803-F3584352029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448907-DA98-4B2D-BAEA-E7D0ACB02C50}" type="datetime1">
              <a:rPr lang="en-US" smtClean="0"/>
              <a:t>8/16/2022</a:t>
            </a:fld>
            <a:endParaRPr lang="en-US"/>
          </a:p>
        </p:txBody>
      </p:sp>
      <p:sp>
        <p:nvSpPr>
          <p:cNvPr id="5" name="Footer Placeholder 4">
            <a:extLst>
              <a:ext uri="{FF2B5EF4-FFF2-40B4-BE49-F238E27FC236}">
                <a16:creationId xmlns:a16="http://schemas.microsoft.com/office/drawing/2014/main" id="{2648BC4C-2B2E-490F-B543-0FCA87103BB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EE85EE9-B0E8-456F-B7D9-6411EB8670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0A61E6-611B-4902-B9F8-C0D4FE5E8075}" type="slidenum">
              <a:rPr lang="en-US" smtClean="0"/>
              <a:t>‹#›</a:t>
            </a:fld>
            <a:endParaRPr lang="en-US"/>
          </a:p>
        </p:txBody>
      </p:sp>
    </p:spTree>
    <p:extLst>
      <p:ext uri="{BB962C8B-B14F-4D97-AF65-F5344CB8AC3E}">
        <p14:creationId xmlns:p14="http://schemas.microsoft.com/office/powerpoint/2010/main" val="70427906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470BA12-58C0-49CE-A5E3-687CA842F51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64A1D57-3AF6-40EB-A087-122B52D6489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CD4D91-1475-4FDE-BAF8-05928EE2E91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1A6090-F568-4AE8-A982-88BD8B063590}" type="datetime1">
              <a:rPr lang="en-US" smtClean="0"/>
              <a:t>8/16/2022</a:t>
            </a:fld>
            <a:endParaRPr lang="en-US"/>
          </a:p>
        </p:txBody>
      </p:sp>
      <p:sp>
        <p:nvSpPr>
          <p:cNvPr id="5" name="Footer Placeholder 4">
            <a:extLst>
              <a:ext uri="{FF2B5EF4-FFF2-40B4-BE49-F238E27FC236}">
                <a16:creationId xmlns:a16="http://schemas.microsoft.com/office/drawing/2014/main" id="{EF7038D8-F1B2-43A1-A71C-731B81780D6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2B1335F-6F0D-4E1A-AF81-34045E85DA2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1C3CEC-429A-49BD-B456-62118C921087}" type="slidenum">
              <a:rPr lang="en-US" smtClean="0"/>
              <a:t>‹#›</a:t>
            </a:fld>
            <a:endParaRPr lang="en-US"/>
          </a:p>
        </p:txBody>
      </p:sp>
    </p:spTree>
    <p:extLst>
      <p:ext uri="{BB962C8B-B14F-4D97-AF65-F5344CB8AC3E}">
        <p14:creationId xmlns:p14="http://schemas.microsoft.com/office/powerpoint/2010/main" val="1386034784"/>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hyperlink" Target="mailto:ankur.jain@iimrohtak.ac.in"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3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3.xml"/><Relationship Id="rId1" Type="http://schemas.openxmlformats.org/officeDocument/2006/relationships/slideLayout" Target="../slideLayouts/slideLayout13.xml"/><Relationship Id="rId4" Type="http://schemas.openxmlformats.org/officeDocument/2006/relationships/image" Target="../media/image33.jpeg"/></Relationships>
</file>

<file path=ppt/slides/_rels/slide5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9" name="Picture 2" descr="Document, Paper, Business, Chart, Graph, Marketing">
            <a:extLst>
              <a:ext uri="{FF2B5EF4-FFF2-40B4-BE49-F238E27FC236}">
                <a16:creationId xmlns:a16="http://schemas.microsoft.com/office/drawing/2014/main" id="{A3655980-E00A-4935-A7E9-E9CC4C497E7C}"/>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16655" b="4948"/>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72" name="Rectangle 71">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2C82537-3680-4D0B-9D45-C1FCDD13BA91}"/>
              </a:ext>
            </a:extLst>
          </p:cNvPr>
          <p:cNvSpPr>
            <a:spLocks noGrp="1"/>
          </p:cNvSpPr>
          <p:nvPr>
            <p:ph type="title"/>
          </p:nvPr>
        </p:nvSpPr>
        <p:spPr>
          <a:xfrm>
            <a:off x="523875" y="5317240"/>
            <a:ext cx="11210925" cy="744836"/>
          </a:xfrm>
        </p:spPr>
        <p:txBody>
          <a:bodyPr vert="horz" lIns="91440" tIns="45720" rIns="91440" bIns="45720" rtlCol="0" anchor="ctr">
            <a:noAutofit/>
          </a:bodyPr>
          <a:lstStyle/>
          <a:p>
            <a:pPr algn="ctr"/>
            <a:r>
              <a:rPr lang="en-US" sz="2400" dirty="0">
                <a:solidFill>
                  <a:schemeClr val="tx1">
                    <a:lumMod val="85000"/>
                    <a:lumOff val="15000"/>
                  </a:schemeClr>
                </a:solidFill>
              </a:rPr>
              <a:t>Strategic Human Resources Applied Analytics I – Learning &amp; Development Metrics </a:t>
            </a:r>
            <a:br>
              <a:rPr lang="en-US" sz="2400" b="0" dirty="0">
                <a:solidFill>
                  <a:schemeClr val="tx1">
                    <a:lumMod val="85000"/>
                    <a:lumOff val="15000"/>
                  </a:schemeClr>
                </a:solidFill>
              </a:rPr>
            </a:br>
            <a:r>
              <a:rPr lang="en-US" sz="2400" b="0" dirty="0">
                <a:solidFill>
                  <a:schemeClr val="tx1">
                    <a:lumMod val="85000"/>
                    <a:lumOff val="15000"/>
                  </a:schemeClr>
                </a:solidFill>
              </a:rPr>
              <a:t>Dr Ankur Jain </a:t>
            </a:r>
            <a:r>
              <a:rPr lang="en-US" sz="2400" b="0" dirty="0">
                <a:solidFill>
                  <a:schemeClr val="accent1">
                    <a:lumMod val="75000"/>
                  </a:schemeClr>
                </a:solidFill>
              </a:rPr>
              <a:t>(</a:t>
            </a:r>
            <a:r>
              <a:rPr lang="en-US" sz="2400" b="0" dirty="0">
                <a:solidFill>
                  <a:schemeClr val="accent1">
                    <a:lumMod val="75000"/>
                  </a:schemeClr>
                </a:solidFill>
                <a:hlinkClick r:id="rId4">
                  <a:extLst>
                    <a:ext uri="{A12FA001-AC4F-418D-AE19-62706E023703}">
                      <ahyp:hlinkClr xmlns:ahyp="http://schemas.microsoft.com/office/drawing/2018/hyperlinkcolor" val="tx"/>
                    </a:ext>
                  </a:extLst>
                </a:hlinkClick>
              </a:rPr>
              <a:t>ankur.jain@iimrohtak.ac.in</a:t>
            </a:r>
            <a:r>
              <a:rPr lang="en-US" sz="2400" b="0" dirty="0">
                <a:solidFill>
                  <a:schemeClr val="accent1">
                    <a:lumMod val="75000"/>
                  </a:schemeClr>
                </a:solidFill>
              </a:rPr>
              <a:t>)  </a:t>
            </a:r>
          </a:p>
        </p:txBody>
      </p:sp>
      <p:cxnSp>
        <p:nvCxnSpPr>
          <p:cNvPr id="74" name="Straight Connector 73">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6DC65F5F-4623-4A9E-9228-0A027DC606CE}"/>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marL="0" marR="0" lvl="0" indent="0" algn="r" defTabSz="457200" rtl="0" eaLnBrk="1" fontAlgn="auto" latinLnBrk="0" hangingPunct="1">
              <a:lnSpc>
                <a:spcPct val="100000"/>
              </a:lnSpc>
              <a:spcBef>
                <a:spcPts val="0"/>
              </a:spcBef>
              <a:spcAft>
                <a:spcPts val="600"/>
              </a:spcAft>
              <a:buClrTx/>
              <a:buSzTx/>
              <a:buFontTx/>
              <a:buNone/>
              <a:tabLst/>
              <a:defRPr/>
            </a:pPr>
            <a:fld id="{D70A61E6-611B-4902-B9F8-C0D4FE5E8075}" type="slidenum">
              <a:rPr kumimoji="0" lang="en-US" sz="1200" b="0" i="0" u="none" strike="noStrike" kern="1200" cap="none" spc="0" normalizeH="0" baseline="0" noProof="0">
                <a:ln>
                  <a:noFill/>
                </a:ln>
                <a:solidFill>
                  <a:srgbClr val="FFFFFF"/>
                </a:solidFill>
                <a:effectLst/>
                <a:uLnTx/>
                <a:uFillTx/>
                <a:latin typeface="Tw Cen MT" panose="020B0602020104020603" pitchFamily="34" charset="0"/>
              </a:rPr>
              <a:pPr marL="0" marR="0" lvl="0" indent="0" algn="r" defTabSz="457200" rtl="0" eaLnBrk="1" fontAlgn="auto" latinLnBrk="0" hangingPunct="1">
                <a:lnSpc>
                  <a:spcPct val="100000"/>
                </a:lnSpc>
                <a:spcBef>
                  <a:spcPts val="0"/>
                </a:spcBef>
                <a:spcAft>
                  <a:spcPts val="600"/>
                </a:spcAft>
                <a:buClrTx/>
                <a:buSzTx/>
                <a:buFontTx/>
                <a:buNone/>
                <a:tabLst/>
                <a:defRPr/>
              </a:pPr>
              <a:t>1</a:t>
            </a:fld>
            <a:endParaRPr kumimoji="0" lang="en-US" sz="1200" b="0" i="0" u="none" strike="noStrike" kern="1200" cap="none" spc="0" normalizeH="0" baseline="0" noProof="0">
              <a:ln>
                <a:noFill/>
              </a:ln>
              <a:solidFill>
                <a:srgbClr val="FFFFFF"/>
              </a:solidFill>
              <a:effectLst/>
              <a:uLnTx/>
              <a:uFillTx/>
              <a:latin typeface="Tw Cen MT" panose="020B0602020104020603" pitchFamily="34" charset="0"/>
            </a:endParaRPr>
          </a:p>
        </p:txBody>
      </p:sp>
    </p:spTree>
    <p:extLst>
      <p:ext uri="{BB962C8B-B14F-4D97-AF65-F5344CB8AC3E}">
        <p14:creationId xmlns:p14="http://schemas.microsoft.com/office/powerpoint/2010/main" val="9037584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halkboard, Blackboard, Chalk, Board">
            <a:extLst>
              <a:ext uri="{FF2B5EF4-FFF2-40B4-BE49-F238E27FC236}">
                <a16:creationId xmlns:a16="http://schemas.microsoft.com/office/drawing/2014/main" id="{F47D67F3-2338-4114-8170-D7F4F2688C0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6421" b="8992"/>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a:extLst>
              <a:ext uri="{FF2B5EF4-FFF2-40B4-BE49-F238E27FC236}">
                <a16:creationId xmlns:a16="http://schemas.microsoft.com/office/drawing/2014/main" id="{1BA88DF5-6025-4E49-880C-A0AC3FB8F8C6}"/>
              </a:ext>
            </a:extLst>
          </p:cNvPr>
          <p:cNvSpPr>
            <a:spLocks noGrp="1"/>
          </p:cNvSpPr>
          <p:nvPr>
            <p:ph type="dt" sz="half" idx="10"/>
          </p:nvPr>
        </p:nvSpPr>
        <p:spPr>
          <a:xfrm>
            <a:off x="838200" y="6356350"/>
            <a:ext cx="2743200" cy="365125"/>
          </a:xfrm>
        </p:spPr>
        <p:txBody>
          <a:bodyPr vert="horz" lIns="91440" tIns="45720" rIns="91440" bIns="45720" rtlCol="0" anchor="ctr">
            <a:normAutofit/>
          </a:bodyPr>
          <a:lstStyle/>
          <a:p>
            <a:pPr>
              <a:spcAft>
                <a:spcPts val="600"/>
              </a:spcAft>
            </a:pPr>
            <a:fld id="{07882FF0-232C-45BB-8403-FF52A14BF831}" type="datetime1">
              <a:rPr lang="en-US">
                <a:solidFill>
                  <a:srgbClr val="FFFFFF"/>
                </a:solidFill>
              </a:rPr>
              <a:pPr>
                <a:spcAft>
                  <a:spcPts val="600"/>
                </a:spcAft>
              </a:pPr>
              <a:t>8/16/2022</a:t>
            </a:fld>
            <a:endParaRPr lang="en-US">
              <a:solidFill>
                <a:srgbClr val="FFFFFF"/>
              </a:solidFill>
            </a:endParaRPr>
          </a:p>
        </p:txBody>
      </p:sp>
      <p:sp>
        <p:nvSpPr>
          <p:cNvPr id="5" name="Slide Number Placeholder 4">
            <a:extLst>
              <a:ext uri="{FF2B5EF4-FFF2-40B4-BE49-F238E27FC236}">
                <a16:creationId xmlns:a16="http://schemas.microsoft.com/office/drawing/2014/main" id="{A3A1D03C-03A5-4F2F-8D70-2C8819104204}"/>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811C3CEC-429A-49BD-B456-62118C921087}" type="slidenum">
              <a:rPr lang="en-US">
                <a:solidFill>
                  <a:srgbClr val="FFFFFF"/>
                </a:solidFill>
              </a:rPr>
              <a:pPr>
                <a:spcAft>
                  <a:spcPts val="600"/>
                </a:spcAft>
              </a:pPr>
              <a:t>2</a:t>
            </a:fld>
            <a:endParaRPr lang="en-US">
              <a:solidFill>
                <a:srgbClr val="FFFFFF"/>
              </a:solidFill>
            </a:endParaRPr>
          </a:p>
        </p:txBody>
      </p:sp>
      <p:sp>
        <p:nvSpPr>
          <p:cNvPr id="10" name="Title 1">
            <a:extLst>
              <a:ext uri="{FF2B5EF4-FFF2-40B4-BE49-F238E27FC236}">
                <a16:creationId xmlns:a16="http://schemas.microsoft.com/office/drawing/2014/main" id="{4AFF62F8-310E-48C5-9784-C5CCC2B2D98A}"/>
              </a:ext>
            </a:extLst>
          </p:cNvPr>
          <p:cNvSpPr txBox="1">
            <a:spLocks/>
          </p:cNvSpPr>
          <p:nvPr/>
        </p:nvSpPr>
        <p:spPr>
          <a:xfrm>
            <a:off x="2862470" y="2451652"/>
            <a:ext cx="6356073" cy="1172137"/>
          </a:xfrm>
          <a:prstGeom prst="roundRect">
            <a:avLst/>
          </a:prstGeom>
          <a:noFill/>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dirty="0">
                <a:solidFill>
                  <a:schemeClr val="bg1"/>
                </a:solidFill>
                <a:latin typeface="Tw Cen MT" panose="020B0602020104020603" pitchFamily="34" charset="0"/>
              </a:rPr>
              <a:t>The teacher of the class is not the only teacher in the class. </a:t>
            </a:r>
          </a:p>
        </p:txBody>
      </p:sp>
    </p:spTree>
    <p:extLst>
      <p:ext uri="{BB962C8B-B14F-4D97-AF65-F5344CB8AC3E}">
        <p14:creationId xmlns:p14="http://schemas.microsoft.com/office/powerpoint/2010/main" val="4218101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C6E87-4E82-4B3B-957C-098571A6F77C}"/>
              </a:ext>
            </a:extLst>
          </p:cNvPr>
          <p:cNvSpPr>
            <a:spLocks noGrp="1"/>
          </p:cNvSpPr>
          <p:nvPr>
            <p:ph type="title"/>
          </p:nvPr>
        </p:nvSpPr>
        <p:spPr/>
        <p:txBody>
          <a:bodyPr>
            <a:normAutofit/>
          </a:bodyPr>
          <a:lstStyle/>
          <a:p>
            <a:pPr algn="ctr"/>
            <a:r>
              <a:rPr lang="en-US" sz="4000" b="1" dirty="0">
                <a:solidFill>
                  <a:schemeClr val="bg2">
                    <a:lumMod val="50000"/>
                  </a:schemeClr>
                </a:solidFill>
                <a:latin typeface="Tw Cen MT" panose="020B0602020104020603" pitchFamily="34" charset="0"/>
              </a:rPr>
              <a:t>LEARNING OBJECTIVE </a:t>
            </a:r>
          </a:p>
        </p:txBody>
      </p:sp>
      <p:sp>
        <p:nvSpPr>
          <p:cNvPr id="3" name="Content Placeholder 2">
            <a:extLst>
              <a:ext uri="{FF2B5EF4-FFF2-40B4-BE49-F238E27FC236}">
                <a16:creationId xmlns:a16="http://schemas.microsoft.com/office/drawing/2014/main" id="{F5D4A6A2-7E75-4885-BC6F-F24512211169}"/>
              </a:ext>
            </a:extLst>
          </p:cNvPr>
          <p:cNvSpPr>
            <a:spLocks noGrp="1"/>
          </p:cNvSpPr>
          <p:nvPr>
            <p:ph idx="1"/>
          </p:nvPr>
        </p:nvSpPr>
        <p:spPr>
          <a:xfrm>
            <a:off x="638955" y="2719970"/>
            <a:ext cx="10914089" cy="633335"/>
          </a:xfrm>
        </p:spPr>
        <p:txBody>
          <a:bodyPr>
            <a:noAutofit/>
          </a:bodyPr>
          <a:lstStyle/>
          <a:p>
            <a:pPr marL="0" indent="0" algn="ctr">
              <a:buNone/>
            </a:pPr>
            <a:r>
              <a:rPr lang="en-US" sz="3200" dirty="0">
                <a:solidFill>
                  <a:schemeClr val="accent1"/>
                </a:solidFill>
                <a:latin typeface="Tw Cen MT" panose="020B0602020104020603" pitchFamily="34" charset="0"/>
              </a:rPr>
              <a:t>Critically evaluate L&amp;D activities in our organizations using data</a:t>
            </a:r>
          </a:p>
        </p:txBody>
      </p:sp>
      <p:sp>
        <p:nvSpPr>
          <p:cNvPr id="8" name="AutoShape 8" descr="Classroom free icon">
            <a:extLst>
              <a:ext uri="{FF2B5EF4-FFF2-40B4-BE49-F238E27FC236}">
                <a16:creationId xmlns:a16="http://schemas.microsoft.com/office/drawing/2014/main" id="{2E5D1FAA-4D34-401A-8B88-8278CD9633E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Slide Number Placeholder 4">
            <a:extLst>
              <a:ext uri="{FF2B5EF4-FFF2-40B4-BE49-F238E27FC236}">
                <a16:creationId xmlns:a16="http://schemas.microsoft.com/office/drawing/2014/main" id="{9B5A4C32-6942-4E5F-96DF-C9BA075CA491}"/>
              </a:ext>
            </a:extLst>
          </p:cNvPr>
          <p:cNvSpPr>
            <a:spLocks noGrp="1"/>
          </p:cNvSpPr>
          <p:nvPr>
            <p:ph type="sldNum" sz="quarter" idx="12"/>
          </p:nvPr>
        </p:nvSpPr>
        <p:spPr/>
        <p:txBody>
          <a:bodyPr/>
          <a:lstStyle/>
          <a:p>
            <a:fld id="{D70A61E6-611B-4902-B9F8-C0D4FE5E8075}" type="slidenum">
              <a:rPr lang="en-US" smtClean="0"/>
              <a:t>3</a:t>
            </a:fld>
            <a:endParaRPr lang="en-US"/>
          </a:p>
        </p:txBody>
      </p:sp>
    </p:spTree>
    <p:extLst>
      <p:ext uri="{BB962C8B-B14F-4D97-AF65-F5344CB8AC3E}">
        <p14:creationId xmlns:p14="http://schemas.microsoft.com/office/powerpoint/2010/main" val="16240544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9DC69-AA10-4F4C-AE4A-51270D054163}"/>
              </a:ext>
            </a:extLst>
          </p:cNvPr>
          <p:cNvSpPr>
            <a:spLocks noGrp="1"/>
          </p:cNvSpPr>
          <p:nvPr>
            <p:ph type="title"/>
          </p:nvPr>
        </p:nvSpPr>
        <p:spPr>
          <a:xfrm>
            <a:off x="241449" y="1597445"/>
            <a:ext cx="10515600" cy="649571"/>
          </a:xfrm>
        </p:spPr>
        <p:txBody>
          <a:bodyPr>
            <a:normAutofit/>
          </a:bodyPr>
          <a:lstStyle/>
          <a:p>
            <a:r>
              <a:rPr lang="en-US" sz="3200" dirty="0"/>
              <a:t>Statistics about Millennials</a:t>
            </a:r>
            <a:endParaRPr lang="en-IN" sz="3200" dirty="0"/>
          </a:p>
        </p:txBody>
      </p:sp>
      <p:sp>
        <p:nvSpPr>
          <p:cNvPr id="3" name="Content Placeholder 2">
            <a:extLst>
              <a:ext uri="{FF2B5EF4-FFF2-40B4-BE49-F238E27FC236}">
                <a16:creationId xmlns:a16="http://schemas.microsoft.com/office/drawing/2014/main" id="{167CE053-60A6-4CC3-AE4F-40B5CE23236B}"/>
              </a:ext>
            </a:extLst>
          </p:cNvPr>
          <p:cNvSpPr>
            <a:spLocks noGrp="1"/>
          </p:cNvSpPr>
          <p:nvPr>
            <p:ph idx="1"/>
          </p:nvPr>
        </p:nvSpPr>
        <p:spPr>
          <a:xfrm>
            <a:off x="838200" y="2324135"/>
            <a:ext cx="4318498" cy="1730070"/>
          </a:xfrm>
        </p:spPr>
        <p:txBody>
          <a:bodyPr>
            <a:normAutofit/>
          </a:bodyPr>
          <a:lstStyle/>
          <a:p>
            <a:pPr marL="0" indent="0" algn="ctr">
              <a:buNone/>
            </a:pPr>
            <a:r>
              <a:rPr lang="en-US" sz="3500" b="1" dirty="0">
                <a:solidFill>
                  <a:srgbClr val="FF0000"/>
                </a:solidFill>
              </a:rPr>
              <a:t>21% </a:t>
            </a:r>
          </a:p>
          <a:p>
            <a:pPr marL="0" indent="0" algn="ctr">
              <a:buNone/>
            </a:pPr>
            <a:r>
              <a:rPr lang="en-US" sz="2200" dirty="0"/>
              <a:t>Changed  jobs within the last year</a:t>
            </a:r>
          </a:p>
          <a:p>
            <a:pPr marL="0" indent="0" algn="ctr">
              <a:buNone/>
            </a:pPr>
            <a:r>
              <a:rPr lang="en-US" sz="2200" dirty="0"/>
              <a:t>(3 times non-millennials)</a:t>
            </a:r>
            <a:endParaRPr lang="en-IN" sz="2200" dirty="0"/>
          </a:p>
        </p:txBody>
      </p:sp>
      <p:sp>
        <p:nvSpPr>
          <p:cNvPr id="4" name="Date Placeholder 3">
            <a:extLst>
              <a:ext uri="{FF2B5EF4-FFF2-40B4-BE49-F238E27FC236}">
                <a16:creationId xmlns:a16="http://schemas.microsoft.com/office/drawing/2014/main" id="{1633BF74-7E34-477A-AB5D-E054B4BCE556}"/>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7882FF0-232C-45BB-8403-FF52A14BF831}" type="datetime1">
              <a:rPr kumimoji="0" lang="en-US" sz="1200" b="0" i="0" u="none" strike="noStrike" kern="1200" cap="none" spc="0" normalizeH="0" baseline="0" noProof="0" smtClean="0">
                <a:ln>
                  <a:noFill/>
                </a:ln>
                <a:solidFill>
                  <a:prstClr val="black">
                    <a:tint val="75000"/>
                  </a:prstClr>
                </a:solidFill>
                <a:effectLst/>
                <a:uLnTx/>
                <a:uFillTx/>
                <a:latin typeface="Tw Cen MT" panose="020B0602020104020603"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8/16/2022</a:t>
            </a:fld>
            <a:endParaRPr kumimoji="0" lang="en-US" sz="1200" b="0" i="0" u="none" strike="noStrike" kern="1200" cap="none" spc="0" normalizeH="0" baseline="0" noProof="0">
              <a:ln>
                <a:noFill/>
              </a:ln>
              <a:solidFill>
                <a:prstClr val="black">
                  <a:tint val="75000"/>
                </a:prstClr>
              </a:solidFill>
              <a:effectLst/>
              <a:uLnTx/>
              <a:uFillTx/>
              <a:latin typeface="Tw Cen MT" panose="020B0602020104020603" pitchFamily="34" charset="0"/>
            </a:endParaRPr>
          </a:p>
        </p:txBody>
      </p:sp>
      <p:sp>
        <p:nvSpPr>
          <p:cNvPr id="5" name="Slide Number Placeholder 4">
            <a:extLst>
              <a:ext uri="{FF2B5EF4-FFF2-40B4-BE49-F238E27FC236}">
                <a16:creationId xmlns:a16="http://schemas.microsoft.com/office/drawing/2014/main" id="{61A2E649-C379-488E-966E-42260C5A43F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1C3CEC-429A-49BD-B456-62118C921087}" type="slidenum">
              <a:rPr kumimoji="0" lang="en-US" sz="1200" b="0" i="0" u="none" strike="noStrike" kern="1200" cap="none" spc="0" normalizeH="0" baseline="0" noProof="0" smtClean="0">
                <a:ln>
                  <a:noFill/>
                </a:ln>
                <a:solidFill>
                  <a:prstClr val="black">
                    <a:tint val="75000"/>
                  </a:prstClr>
                </a:solidFill>
                <a:effectLst/>
                <a:uLnTx/>
                <a:uFillTx/>
                <a:latin typeface="Tw Cen MT" panose="020B06020201040206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tint val="75000"/>
                </a:prstClr>
              </a:solidFill>
              <a:effectLst/>
              <a:uLnTx/>
              <a:uFillTx/>
              <a:latin typeface="Tw Cen MT" panose="020B0602020104020603" pitchFamily="34" charset="0"/>
            </a:endParaRPr>
          </a:p>
        </p:txBody>
      </p:sp>
      <p:sp>
        <p:nvSpPr>
          <p:cNvPr id="7" name="Content Placeholder 2">
            <a:extLst>
              <a:ext uri="{FF2B5EF4-FFF2-40B4-BE49-F238E27FC236}">
                <a16:creationId xmlns:a16="http://schemas.microsoft.com/office/drawing/2014/main" id="{4508A26B-63D3-46AD-BF88-DE1070DFECD9}"/>
              </a:ext>
            </a:extLst>
          </p:cNvPr>
          <p:cNvSpPr txBox="1">
            <a:spLocks/>
          </p:cNvSpPr>
          <p:nvPr/>
        </p:nvSpPr>
        <p:spPr>
          <a:xfrm>
            <a:off x="6046883" y="2191934"/>
            <a:ext cx="5127433" cy="186227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500" b="1" i="0" u="none" strike="noStrike" kern="1200" cap="none" spc="0" normalizeH="0" baseline="0" noProof="0" dirty="0">
                <a:ln>
                  <a:noFill/>
                </a:ln>
                <a:solidFill>
                  <a:srgbClr val="FF0000"/>
                </a:solidFill>
                <a:effectLst/>
                <a:uLnTx/>
                <a:uFillTx/>
                <a:latin typeface="Tw Cen MT" panose="020B0602020104020603" pitchFamily="34" charset="0"/>
              </a:rPr>
              <a:t>60%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black"/>
                </a:solidFill>
                <a:effectLst/>
                <a:uLnTx/>
                <a:uFillTx/>
                <a:latin typeface="Tw Cen MT" panose="020B0602020104020603" pitchFamily="34" charset="0"/>
              </a:rPr>
              <a:t>Open to new job opportunities</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black"/>
                </a:solidFill>
                <a:effectLst/>
                <a:uLnTx/>
                <a:uFillTx/>
                <a:latin typeface="Tw Cen MT" panose="020B0602020104020603" pitchFamily="34" charset="0"/>
              </a:rPr>
              <a:t>(15 percent pts higher than non-millennials)</a:t>
            </a:r>
            <a:endParaRPr kumimoji="0" lang="en-IN" sz="2200" b="0" i="0" u="none" strike="noStrike" kern="1200" cap="none" spc="0" normalizeH="0" baseline="0" noProof="0" dirty="0">
              <a:ln>
                <a:noFill/>
              </a:ln>
              <a:solidFill>
                <a:prstClr val="black"/>
              </a:solidFill>
              <a:effectLst/>
              <a:uLnTx/>
              <a:uFillTx/>
              <a:latin typeface="Tw Cen MT" panose="020B0602020104020603" pitchFamily="34" charset="0"/>
            </a:endParaRPr>
          </a:p>
        </p:txBody>
      </p:sp>
      <p:sp>
        <p:nvSpPr>
          <p:cNvPr id="9" name="Title 1">
            <a:extLst>
              <a:ext uri="{FF2B5EF4-FFF2-40B4-BE49-F238E27FC236}">
                <a16:creationId xmlns:a16="http://schemas.microsoft.com/office/drawing/2014/main" id="{871934A7-481E-4B86-82F3-EDC9D512224D}"/>
              </a:ext>
            </a:extLst>
          </p:cNvPr>
          <p:cNvSpPr txBox="1">
            <a:spLocks/>
          </p:cNvSpPr>
          <p:nvPr/>
        </p:nvSpPr>
        <p:spPr>
          <a:xfrm>
            <a:off x="394771" y="247433"/>
            <a:ext cx="11402457"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Tw Cen MT" panose="020B0602020104020603" pitchFamily="34" charset="0"/>
              </a:rPr>
              <a:t>Why should organizations invest in L&amp;D of employees?</a:t>
            </a:r>
            <a:endParaRPr kumimoji="0" lang="en-IN" sz="4000" b="0" i="0" u="none" strike="noStrike" kern="1200" cap="none" spc="0" normalizeH="0" baseline="0" noProof="0" dirty="0">
              <a:ln>
                <a:noFill/>
              </a:ln>
              <a:solidFill>
                <a:prstClr val="black"/>
              </a:solidFill>
              <a:effectLst/>
              <a:uLnTx/>
              <a:uFillTx/>
              <a:latin typeface="Tw Cen MT" panose="020B0602020104020603" pitchFamily="34" charset="0"/>
            </a:endParaRPr>
          </a:p>
        </p:txBody>
      </p:sp>
      <p:sp>
        <p:nvSpPr>
          <p:cNvPr id="12" name="Content Placeholder 2">
            <a:extLst>
              <a:ext uri="{FF2B5EF4-FFF2-40B4-BE49-F238E27FC236}">
                <a16:creationId xmlns:a16="http://schemas.microsoft.com/office/drawing/2014/main" id="{8E1EA1E1-16DE-422B-A4F0-6A4B5E669706}"/>
              </a:ext>
            </a:extLst>
          </p:cNvPr>
          <p:cNvSpPr txBox="1">
            <a:spLocks/>
          </p:cNvSpPr>
          <p:nvPr/>
        </p:nvSpPr>
        <p:spPr>
          <a:xfrm>
            <a:off x="932302" y="6356349"/>
            <a:ext cx="10515600" cy="3651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IN" sz="1600" b="0" i="0" u="none" strike="noStrike" kern="1200" cap="none" spc="0" normalizeH="0" baseline="0" noProof="0" dirty="0">
                <a:ln>
                  <a:noFill/>
                </a:ln>
                <a:solidFill>
                  <a:prstClr val="black"/>
                </a:solidFill>
                <a:effectLst/>
                <a:uLnTx/>
                <a:uFillTx/>
                <a:latin typeface="Tw Cen MT" panose="020B0602020104020603" pitchFamily="34" charset="0"/>
              </a:rPr>
              <a:t>Source: Gallup Report (2016). How Millennials Want to Work and Live</a:t>
            </a:r>
          </a:p>
        </p:txBody>
      </p:sp>
      <p:sp>
        <p:nvSpPr>
          <p:cNvPr id="13" name="Content Placeholder 2">
            <a:extLst>
              <a:ext uri="{FF2B5EF4-FFF2-40B4-BE49-F238E27FC236}">
                <a16:creationId xmlns:a16="http://schemas.microsoft.com/office/drawing/2014/main" id="{C47CE6CA-8279-4C78-A7CE-2FC1E0A53750}"/>
              </a:ext>
            </a:extLst>
          </p:cNvPr>
          <p:cNvSpPr txBox="1">
            <a:spLocks/>
          </p:cNvSpPr>
          <p:nvPr/>
        </p:nvSpPr>
        <p:spPr>
          <a:xfrm>
            <a:off x="838200" y="4230475"/>
            <a:ext cx="4318498" cy="173007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500" b="1" i="0" u="none" strike="noStrike" kern="1200" cap="none" spc="0" normalizeH="0" baseline="0" noProof="0" dirty="0">
                <a:ln>
                  <a:noFill/>
                </a:ln>
                <a:solidFill>
                  <a:srgbClr val="4472C4"/>
                </a:solidFill>
                <a:effectLst/>
                <a:uLnTx/>
                <a:uFillTx/>
                <a:latin typeface="Tw Cen MT" panose="020B0602020104020603" pitchFamily="34" charset="0"/>
              </a:rPr>
              <a:t>55%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black"/>
                </a:solidFill>
                <a:effectLst/>
                <a:uLnTx/>
                <a:uFillTx/>
                <a:latin typeface="Tw Cen MT" panose="020B0602020104020603" pitchFamily="34" charset="0"/>
              </a:rPr>
              <a:t>Not Engaged at work</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black"/>
                </a:solidFill>
                <a:effectLst/>
                <a:uLnTx/>
                <a:uFillTx/>
                <a:latin typeface="Tw Cen MT" panose="020B0602020104020603" pitchFamily="34" charset="0"/>
              </a:rPr>
              <a:t>(Leading all other generations)</a:t>
            </a:r>
            <a:endParaRPr kumimoji="0" lang="en-IN" sz="2200" b="0" i="0" u="none" strike="noStrike" kern="1200" cap="none" spc="0" normalizeH="0" baseline="0" noProof="0" dirty="0">
              <a:ln>
                <a:noFill/>
              </a:ln>
              <a:solidFill>
                <a:prstClr val="black"/>
              </a:solidFill>
              <a:effectLst/>
              <a:uLnTx/>
              <a:uFillTx/>
              <a:latin typeface="Tw Cen MT" panose="020B0602020104020603" pitchFamily="34" charset="0"/>
            </a:endParaRPr>
          </a:p>
        </p:txBody>
      </p:sp>
      <p:sp>
        <p:nvSpPr>
          <p:cNvPr id="14" name="Arrow: Right 13">
            <a:extLst>
              <a:ext uri="{FF2B5EF4-FFF2-40B4-BE49-F238E27FC236}">
                <a16:creationId xmlns:a16="http://schemas.microsoft.com/office/drawing/2014/main" id="{B15427C8-0ECC-409E-8DF9-AEB1E472BBD5}"/>
              </a:ext>
            </a:extLst>
          </p:cNvPr>
          <p:cNvSpPr/>
          <p:nvPr/>
        </p:nvSpPr>
        <p:spPr>
          <a:xfrm>
            <a:off x="5282126" y="4742377"/>
            <a:ext cx="670652" cy="518178"/>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Tw Cen MT" panose="020B0602020104020603" pitchFamily="34" charset="0"/>
            </a:endParaRPr>
          </a:p>
        </p:txBody>
      </p:sp>
      <p:sp>
        <p:nvSpPr>
          <p:cNvPr id="15" name="Content Placeholder 2">
            <a:extLst>
              <a:ext uri="{FF2B5EF4-FFF2-40B4-BE49-F238E27FC236}">
                <a16:creationId xmlns:a16="http://schemas.microsoft.com/office/drawing/2014/main" id="{C0710509-23B4-4A6E-9F07-99001D4B6746}"/>
              </a:ext>
            </a:extLst>
          </p:cNvPr>
          <p:cNvSpPr txBox="1">
            <a:spLocks/>
          </p:cNvSpPr>
          <p:nvPr/>
        </p:nvSpPr>
        <p:spPr>
          <a:xfrm>
            <a:off x="6333779" y="4340242"/>
            <a:ext cx="5509352" cy="173007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black"/>
                </a:solidFill>
                <a:effectLst/>
                <a:uLnTx/>
                <a:uFillTx/>
                <a:latin typeface="Tw Cen MT" panose="020B0602020104020603" pitchFamily="34" charset="0"/>
              </a:rPr>
              <a:t>Millennials don’t want to switch jobs, companies unable to give compelling reasons to stay.</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black"/>
                </a:solidFill>
                <a:effectLst/>
                <a:uLnTx/>
                <a:uFillTx/>
                <a:latin typeface="Tw Cen MT" panose="020B0602020104020603" pitchFamily="34" charset="0"/>
              </a:rPr>
              <a:t>They want a job that feels worthwhile, and they will keep looking until they find it.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200" b="0" i="0" u="none" strike="noStrike" kern="1200" cap="none" spc="0" normalizeH="0" baseline="0" noProof="0" dirty="0">
              <a:ln>
                <a:noFill/>
              </a:ln>
              <a:solidFill>
                <a:prstClr val="black"/>
              </a:solidFill>
              <a:effectLst/>
              <a:uLnTx/>
              <a:uFillTx/>
              <a:latin typeface="Tw Cen MT" panose="020B0602020104020603" pitchFamily="34" charset="0"/>
            </a:endParaRPr>
          </a:p>
        </p:txBody>
      </p:sp>
    </p:spTree>
    <p:extLst>
      <p:ext uri="{BB962C8B-B14F-4D97-AF65-F5344CB8AC3E}">
        <p14:creationId xmlns:p14="http://schemas.microsoft.com/office/powerpoint/2010/main" val="3898704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xEl>
                                              <p:pRg st="1" end="1"/>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xEl>
                                              <p:pRg st="0" end="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5">
                                            <p:txEl>
                                              <p:pRg st="1" end="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grpId="0" nodeType="withEffect">
                                  <p:stCondLst>
                                    <p:cond delay="500"/>
                                  </p:stCondLst>
                                  <p:childTnLst>
                                    <p:set>
                                      <p:cBhvr>
                                        <p:cTn id="3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P spid="7" grpId="0"/>
      <p:bldP spid="12" grpId="0"/>
      <p:bldP spid="13" grpId="0" uiExpand="1" build="p"/>
      <p:bldP spid="14" grpId="0" animBg="1"/>
      <p:bldP spid="15"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E2812474-E4D3-4F79-9B4D-E752685639D6}"/>
              </a:ext>
            </a:extLst>
          </p:cNvPr>
          <p:cNvSpPr>
            <a:spLocks noGrp="1"/>
          </p:cNvSpPr>
          <p:nvPr>
            <p:ph type="dt" sz="half" idx="10"/>
          </p:nvPr>
        </p:nvSpPr>
        <p:spPr>
          <a:xfrm>
            <a:off x="838200" y="6356350"/>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7882FF0-232C-45BB-8403-FF52A14BF831}" type="datetime1">
              <a:rPr kumimoji="0" lang="en-US" sz="1200" b="0" i="0" u="none" strike="noStrike" kern="1200" cap="none" spc="0" normalizeH="0" baseline="0" noProof="0" smtClean="0">
                <a:ln>
                  <a:noFill/>
                </a:ln>
                <a:solidFill>
                  <a:prstClr val="black">
                    <a:tint val="75000"/>
                  </a:prstClr>
                </a:solidFill>
                <a:effectLst/>
                <a:uLnTx/>
                <a:uFillTx/>
                <a:latin typeface="Tw Cen MT" panose="020B0602020104020603"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8/16/2022</a:t>
            </a:fld>
            <a:endParaRPr kumimoji="0" lang="en-US" sz="1200" b="0" i="0" u="none" strike="noStrike" kern="1200" cap="none" spc="0" normalizeH="0" baseline="0" noProof="0">
              <a:ln>
                <a:noFill/>
              </a:ln>
              <a:solidFill>
                <a:prstClr val="black">
                  <a:tint val="75000"/>
                </a:prstClr>
              </a:solidFill>
              <a:effectLst/>
              <a:uLnTx/>
              <a:uFillTx/>
              <a:latin typeface="Tw Cen MT" panose="020B0602020104020603" pitchFamily="34" charset="0"/>
            </a:endParaRPr>
          </a:p>
        </p:txBody>
      </p:sp>
      <p:sp>
        <p:nvSpPr>
          <p:cNvPr id="5" name="Slide Number Placeholder 4">
            <a:extLst>
              <a:ext uri="{FF2B5EF4-FFF2-40B4-BE49-F238E27FC236}">
                <a16:creationId xmlns:a16="http://schemas.microsoft.com/office/drawing/2014/main" id="{D455D22E-6A25-459F-8070-162644190856}"/>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1C3CEC-429A-49BD-B456-62118C921087}" type="slidenum">
              <a:rPr kumimoji="0" lang="en-US" sz="1200" b="0" i="0" u="none" strike="noStrike" kern="1200" cap="none" spc="0" normalizeH="0" baseline="0" noProof="0" smtClean="0">
                <a:ln>
                  <a:noFill/>
                </a:ln>
                <a:solidFill>
                  <a:prstClr val="black">
                    <a:tint val="75000"/>
                  </a:prstClr>
                </a:solidFill>
                <a:effectLst/>
                <a:uLnTx/>
                <a:uFillTx/>
                <a:latin typeface="Tw Cen MT" panose="020B06020201040206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tint val="75000"/>
                </a:prstClr>
              </a:solidFill>
              <a:effectLst/>
              <a:uLnTx/>
              <a:uFillTx/>
              <a:latin typeface="Tw Cen MT" panose="020B0602020104020603" pitchFamily="34" charset="0"/>
            </a:endParaRPr>
          </a:p>
        </p:txBody>
      </p:sp>
      <p:pic>
        <p:nvPicPr>
          <p:cNvPr id="2050" name="Picture 2" descr="Career, Success, Path, Stair">
            <a:extLst>
              <a:ext uri="{FF2B5EF4-FFF2-40B4-BE49-F238E27FC236}">
                <a16:creationId xmlns:a16="http://schemas.microsoft.com/office/drawing/2014/main" id="{DE3AE9C6-DCA1-4931-869F-484F51082C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417"/>
            <a:ext cx="12192000" cy="6888832"/>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7BB89758-28B5-44B1-A26C-98EDC3170B5D}"/>
              </a:ext>
            </a:extLst>
          </p:cNvPr>
          <p:cNvSpPr>
            <a:spLocks noGrp="1"/>
          </p:cNvSpPr>
          <p:nvPr>
            <p:ph type="title"/>
          </p:nvPr>
        </p:nvSpPr>
        <p:spPr>
          <a:xfrm>
            <a:off x="404446" y="171689"/>
            <a:ext cx="11201400" cy="1534013"/>
          </a:xfrm>
        </p:spPr>
        <p:txBody>
          <a:bodyPr>
            <a:normAutofit/>
          </a:bodyPr>
          <a:lstStyle/>
          <a:p>
            <a:pPr algn="ctr"/>
            <a:r>
              <a:rPr lang="en-US" sz="4200" b="1" dirty="0">
                <a:solidFill>
                  <a:schemeClr val="bg1"/>
                </a:solidFill>
              </a:rPr>
              <a:t>Why should organizations invest in employee training and development?</a:t>
            </a:r>
          </a:p>
        </p:txBody>
      </p:sp>
      <p:sp>
        <p:nvSpPr>
          <p:cNvPr id="11" name="Content Placeholder 2">
            <a:extLst>
              <a:ext uri="{FF2B5EF4-FFF2-40B4-BE49-F238E27FC236}">
                <a16:creationId xmlns:a16="http://schemas.microsoft.com/office/drawing/2014/main" id="{5C6A1B2F-0CC9-4EA0-9738-3CAC87B38127}"/>
              </a:ext>
            </a:extLst>
          </p:cNvPr>
          <p:cNvSpPr>
            <a:spLocks noGrp="1"/>
          </p:cNvSpPr>
          <p:nvPr>
            <p:ph idx="1"/>
          </p:nvPr>
        </p:nvSpPr>
        <p:spPr>
          <a:xfrm rot="18305306">
            <a:off x="1543436" y="4860026"/>
            <a:ext cx="2216204" cy="1040667"/>
          </a:xfrm>
        </p:spPr>
        <p:txBody>
          <a:bodyPr>
            <a:normAutofit/>
          </a:bodyPr>
          <a:lstStyle/>
          <a:p>
            <a:pPr marL="0" indent="0">
              <a:buNone/>
            </a:pPr>
            <a:r>
              <a:rPr lang="en-US" b="1" dirty="0">
                <a:solidFill>
                  <a:schemeClr val="bg1"/>
                </a:solidFill>
              </a:rPr>
              <a:t>Competitive advantage</a:t>
            </a:r>
          </a:p>
          <a:p>
            <a:pPr marL="0" indent="0">
              <a:buNone/>
            </a:pPr>
            <a:endParaRPr lang="en-US" b="1" dirty="0">
              <a:solidFill>
                <a:schemeClr val="bg1"/>
              </a:solidFill>
            </a:endParaRPr>
          </a:p>
        </p:txBody>
      </p:sp>
      <p:sp>
        <p:nvSpPr>
          <p:cNvPr id="12" name="Content Placeholder 2">
            <a:extLst>
              <a:ext uri="{FF2B5EF4-FFF2-40B4-BE49-F238E27FC236}">
                <a16:creationId xmlns:a16="http://schemas.microsoft.com/office/drawing/2014/main" id="{CA093DEC-D95F-45CB-B95A-D6D3F67F0D75}"/>
              </a:ext>
            </a:extLst>
          </p:cNvPr>
          <p:cNvSpPr txBox="1">
            <a:spLocks/>
          </p:cNvSpPr>
          <p:nvPr/>
        </p:nvSpPr>
        <p:spPr>
          <a:xfrm rot="18466149">
            <a:off x="-48622" y="5110204"/>
            <a:ext cx="2285223" cy="11487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prstClr val="white"/>
                </a:solidFill>
                <a:effectLst/>
                <a:uLnTx/>
                <a:uFillTx/>
                <a:latin typeface="Tw Cen MT" panose="020B0602020104020603" pitchFamily="34" charset="0"/>
              </a:rPr>
              <a:t>Efficiency &amp; Productivity</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1" i="0" u="none" strike="noStrike" kern="1200" cap="none" spc="0" normalizeH="0" baseline="0" noProof="0" dirty="0">
              <a:ln>
                <a:noFill/>
              </a:ln>
              <a:solidFill>
                <a:prstClr val="white"/>
              </a:solidFill>
              <a:effectLst/>
              <a:uLnTx/>
              <a:uFillTx/>
              <a:latin typeface="Tw Cen MT" panose="020B0602020104020603" pitchFamily="34" charset="0"/>
            </a:endParaRPr>
          </a:p>
        </p:txBody>
      </p:sp>
      <p:sp>
        <p:nvSpPr>
          <p:cNvPr id="13" name="Content Placeholder 2">
            <a:extLst>
              <a:ext uri="{FF2B5EF4-FFF2-40B4-BE49-F238E27FC236}">
                <a16:creationId xmlns:a16="http://schemas.microsoft.com/office/drawing/2014/main" id="{B0E79BF3-11BA-4DE7-BC44-5761E1097CD8}"/>
              </a:ext>
            </a:extLst>
          </p:cNvPr>
          <p:cNvSpPr txBox="1">
            <a:spLocks/>
          </p:cNvSpPr>
          <p:nvPr/>
        </p:nvSpPr>
        <p:spPr>
          <a:xfrm rot="17914738">
            <a:off x="6321442" y="3775513"/>
            <a:ext cx="2165223" cy="79803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prstClr val="white"/>
                </a:solidFill>
                <a:effectLst/>
                <a:uLnTx/>
                <a:uFillTx/>
                <a:latin typeface="Tw Cen MT" panose="020B0602020104020603" pitchFamily="34" charset="0"/>
              </a:rPr>
              <a:t>Adaptation to Change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1" i="0" u="none" strike="noStrike" kern="1200" cap="none" spc="0" normalizeH="0" baseline="0" noProof="0" dirty="0">
              <a:ln>
                <a:noFill/>
              </a:ln>
              <a:solidFill>
                <a:prstClr val="white"/>
              </a:solidFill>
              <a:effectLst/>
              <a:uLnTx/>
              <a:uFillTx/>
              <a:latin typeface="Tw Cen MT" panose="020B0602020104020603" pitchFamily="34" charset="0"/>
            </a:endParaRPr>
          </a:p>
        </p:txBody>
      </p:sp>
      <p:sp>
        <p:nvSpPr>
          <p:cNvPr id="14" name="Content Placeholder 2">
            <a:extLst>
              <a:ext uri="{FF2B5EF4-FFF2-40B4-BE49-F238E27FC236}">
                <a16:creationId xmlns:a16="http://schemas.microsoft.com/office/drawing/2014/main" id="{A12D744E-F3E1-4BE6-B07D-20A9D89AB55E}"/>
              </a:ext>
            </a:extLst>
          </p:cNvPr>
          <p:cNvSpPr txBox="1">
            <a:spLocks/>
          </p:cNvSpPr>
          <p:nvPr/>
        </p:nvSpPr>
        <p:spPr>
          <a:xfrm rot="17907808">
            <a:off x="7661331" y="3421029"/>
            <a:ext cx="2790449" cy="79803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prstClr val="white"/>
                </a:solidFill>
                <a:effectLst/>
                <a:uLnTx/>
                <a:uFillTx/>
                <a:latin typeface="Tw Cen MT" panose="020B0602020104020603" pitchFamily="34" charset="0"/>
              </a:rPr>
              <a:t>Innovation &amp; Future Readiness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1" i="0" u="none" strike="noStrike" kern="1200" cap="none" spc="0" normalizeH="0" baseline="0" noProof="0" dirty="0">
              <a:ln>
                <a:noFill/>
              </a:ln>
              <a:solidFill>
                <a:prstClr val="white"/>
              </a:solidFill>
              <a:effectLst/>
              <a:uLnTx/>
              <a:uFillTx/>
              <a:latin typeface="Tw Cen MT" panose="020B0602020104020603" pitchFamily="34" charset="0"/>
            </a:endParaRPr>
          </a:p>
        </p:txBody>
      </p:sp>
      <p:sp>
        <p:nvSpPr>
          <p:cNvPr id="15" name="Content Placeholder 2">
            <a:extLst>
              <a:ext uri="{FF2B5EF4-FFF2-40B4-BE49-F238E27FC236}">
                <a16:creationId xmlns:a16="http://schemas.microsoft.com/office/drawing/2014/main" id="{E8E7CF23-CE96-405C-8F89-6509B7B1A4DB}"/>
              </a:ext>
            </a:extLst>
          </p:cNvPr>
          <p:cNvSpPr txBox="1">
            <a:spLocks/>
          </p:cNvSpPr>
          <p:nvPr/>
        </p:nvSpPr>
        <p:spPr>
          <a:xfrm rot="17928116">
            <a:off x="9712297" y="2721605"/>
            <a:ext cx="2148243" cy="79803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prstClr val="white"/>
                </a:solidFill>
                <a:effectLst/>
                <a:uLnTx/>
                <a:uFillTx/>
                <a:latin typeface="Tw Cen MT" panose="020B0602020104020603" pitchFamily="34" charset="0"/>
              </a:rPr>
              <a:t>Leadership Development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1" i="0" u="none" strike="noStrike" kern="1200" cap="none" spc="0" normalizeH="0" baseline="0" noProof="0" dirty="0">
              <a:ln>
                <a:noFill/>
              </a:ln>
              <a:solidFill>
                <a:prstClr val="white"/>
              </a:solidFill>
              <a:effectLst/>
              <a:uLnTx/>
              <a:uFillTx/>
              <a:latin typeface="Tw Cen MT" panose="020B0602020104020603" pitchFamily="34" charset="0"/>
            </a:endParaRPr>
          </a:p>
        </p:txBody>
      </p:sp>
      <p:sp>
        <p:nvSpPr>
          <p:cNvPr id="16" name="Content Placeholder 2">
            <a:extLst>
              <a:ext uri="{FF2B5EF4-FFF2-40B4-BE49-F238E27FC236}">
                <a16:creationId xmlns:a16="http://schemas.microsoft.com/office/drawing/2014/main" id="{3BED43B1-BB4F-4084-929F-35B1F1C78B1A}"/>
              </a:ext>
            </a:extLst>
          </p:cNvPr>
          <p:cNvSpPr txBox="1">
            <a:spLocks/>
          </p:cNvSpPr>
          <p:nvPr/>
        </p:nvSpPr>
        <p:spPr>
          <a:xfrm rot="18179438">
            <a:off x="3111012" y="4392919"/>
            <a:ext cx="2413413" cy="94329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prstClr val="white"/>
                </a:solidFill>
                <a:effectLst/>
                <a:uLnTx/>
                <a:uFillTx/>
                <a:latin typeface="Tw Cen MT" panose="020B0602020104020603" pitchFamily="34" charset="0"/>
              </a:rPr>
              <a:t>Employee Commitment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1" i="0" u="none" strike="noStrike" kern="1200" cap="none" spc="0" normalizeH="0" baseline="0" noProof="0" dirty="0">
              <a:ln>
                <a:noFill/>
              </a:ln>
              <a:solidFill>
                <a:prstClr val="white"/>
              </a:solidFill>
              <a:effectLst/>
              <a:uLnTx/>
              <a:uFillTx/>
              <a:latin typeface="Tw Cen MT" panose="020B0602020104020603" pitchFamily="34" charset="0"/>
            </a:endParaRPr>
          </a:p>
        </p:txBody>
      </p:sp>
      <p:sp>
        <p:nvSpPr>
          <p:cNvPr id="17" name="Content Placeholder 2">
            <a:extLst>
              <a:ext uri="{FF2B5EF4-FFF2-40B4-BE49-F238E27FC236}">
                <a16:creationId xmlns:a16="http://schemas.microsoft.com/office/drawing/2014/main" id="{E7E3AA25-D415-459A-862B-7142A735C19C}"/>
              </a:ext>
            </a:extLst>
          </p:cNvPr>
          <p:cNvSpPr txBox="1">
            <a:spLocks/>
          </p:cNvSpPr>
          <p:nvPr/>
        </p:nvSpPr>
        <p:spPr>
          <a:xfrm rot="18103667">
            <a:off x="4779153" y="4175520"/>
            <a:ext cx="1928446" cy="79803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prstClr val="white"/>
                </a:solidFill>
                <a:effectLst/>
                <a:uLnTx/>
                <a:uFillTx/>
                <a:latin typeface="Tw Cen MT" panose="020B0602020104020603" pitchFamily="34" charset="0"/>
              </a:rPr>
              <a:t>Employee Retention</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1" i="0" u="none" strike="noStrike" kern="1200" cap="none" spc="0" normalizeH="0" baseline="0" noProof="0" dirty="0">
              <a:ln>
                <a:noFill/>
              </a:ln>
              <a:solidFill>
                <a:prstClr val="white"/>
              </a:solidFill>
              <a:effectLst/>
              <a:uLnTx/>
              <a:uFillTx/>
              <a:latin typeface="Tw Cen MT" panose="020B0602020104020603" pitchFamily="34" charset="0"/>
            </a:endParaRPr>
          </a:p>
        </p:txBody>
      </p:sp>
    </p:spTree>
    <p:extLst>
      <p:ext uri="{BB962C8B-B14F-4D97-AF65-F5344CB8AC3E}">
        <p14:creationId xmlns:p14="http://schemas.microsoft.com/office/powerpoint/2010/main" val="29212973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6B106-A5FC-46CC-835A-F60D663F92EF}"/>
              </a:ext>
            </a:extLst>
          </p:cNvPr>
          <p:cNvSpPr>
            <a:spLocks noGrp="1"/>
          </p:cNvSpPr>
          <p:nvPr>
            <p:ph type="title"/>
          </p:nvPr>
        </p:nvSpPr>
        <p:spPr/>
        <p:txBody>
          <a:bodyPr/>
          <a:lstStyle/>
          <a:p>
            <a:r>
              <a:rPr lang="en-US" dirty="0"/>
              <a:t>L&amp;D perceived as HR’s checklist item !!!</a:t>
            </a:r>
          </a:p>
        </p:txBody>
      </p:sp>
      <p:sp>
        <p:nvSpPr>
          <p:cNvPr id="4" name="Slide Number Placeholder 3">
            <a:extLst>
              <a:ext uri="{FF2B5EF4-FFF2-40B4-BE49-F238E27FC236}">
                <a16:creationId xmlns:a16="http://schemas.microsoft.com/office/drawing/2014/main" id="{57DDA606-31C9-4AEC-B1B9-C65E03A2B922}"/>
              </a:ext>
            </a:extLst>
          </p:cNvPr>
          <p:cNvSpPr>
            <a:spLocks noGrp="1"/>
          </p:cNvSpPr>
          <p:nvPr>
            <p:ph type="sldNum" sz="quarter" idx="12"/>
          </p:nvPr>
        </p:nvSpPr>
        <p:spPr/>
        <p:txBody>
          <a:bodyPr/>
          <a:lstStyle/>
          <a:p>
            <a:fld id="{D70A61E6-611B-4902-B9F8-C0D4FE5E8075}" type="slidenum">
              <a:rPr lang="en-US" smtClean="0"/>
              <a:t>6</a:t>
            </a:fld>
            <a:endParaRPr lang="en-US"/>
          </a:p>
        </p:txBody>
      </p:sp>
      <p:pic>
        <p:nvPicPr>
          <p:cNvPr id="3074" name="Picture 2" descr="Checklist, Check, List, Marker, Checked">
            <a:extLst>
              <a:ext uri="{FF2B5EF4-FFF2-40B4-BE49-F238E27FC236}">
                <a16:creationId xmlns:a16="http://schemas.microsoft.com/office/drawing/2014/main" id="{B2F66906-892D-4679-B936-0CC2778C71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71008" y="1408907"/>
            <a:ext cx="7464878" cy="47001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58033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759DD-AE52-4FED-A9A3-3C714CEA494F}"/>
              </a:ext>
            </a:extLst>
          </p:cNvPr>
          <p:cNvSpPr>
            <a:spLocks noGrp="1"/>
          </p:cNvSpPr>
          <p:nvPr>
            <p:ph type="title"/>
          </p:nvPr>
        </p:nvSpPr>
        <p:spPr>
          <a:xfrm>
            <a:off x="391378" y="320675"/>
            <a:ext cx="11407487" cy="1325563"/>
          </a:xfrm>
        </p:spPr>
        <p:txBody>
          <a:bodyPr>
            <a:normAutofit/>
          </a:bodyPr>
          <a:lstStyle/>
          <a:p>
            <a:r>
              <a:rPr lang="en-US" sz="5000"/>
              <a:t>L&amp;D – The Internal Marketing perspective</a:t>
            </a:r>
            <a:endParaRPr lang="en-IN" sz="5000"/>
          </a:p>
        </p:txBody>
      </p:sp>
      <p:sp>
        <p:nvSpPr>
          <p:cNvPr id="4" name="Slide Number Placeholder 3">
            <a:extLst>
              <a:ext uri="{FF2B5EF4-FFF2-40B4-BE49-F238E27FC236}">
                <a16:creationId xmlns:a16="http://schemas.microsoft.com/office/drawing/2014/main" id="{B7696321-4AC3-4536-9C0F-2D55A0194D46}"/>
              </a:ext>
            </a:extLst>
          </p:cNvPr>
          <p:cNvSpPr>
            <a:spLocks noGrp="1"/>
          </p:cNvSpPr>
          <p:nvPr>
            <p:ph type="sldNum" sz="quarter" idx="12"/>
          </p:nvPr>
        </p:nvSpPr>
        <p:spPr>
          <a:xfrm>
            <a:off x="8610600" y="6356350"/>
            <a:ext cx="27432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Tw Cen MT" panose="020B0602020104020603" pitchFamily="34" charset="0"/>
              </a:rPr>
              <a:pPr marL="0" marR="0" lvl="0" indent="0" algn="r" defTabSz="914400" rtl="0" eaLnBrk="1" fontAlgn="auto" latinLnBrk="0" hangingPunct="1">
                <a:lnSpc>
                  <a:spcPct val="100000"/>
                </a:lnSpc>
                <a:spcBef>
                  <a:spcPts val="0"/>
                </a:spcBef>
                <a:spcAft>
                  <a:spcPts val="600"/>
                </a:spcAft>
                <a:buClrTx/>
                <a:buSzTx/>
                <a:buFontTx/>
                <a:buNone/>
                <a:tabLst/>
                <a:defRPr/>
              </a:pPr>
              <a:t>7</a:t>
            </a:fld>
            <a:endParaRPr kumimoji="0" lang="en-US" sz="1200" b="0" i="0" u="none" strike="noStrike" kern="1200" cap="none" spc="0" normalizeH="0" baseline="0" noProof="0">
              <a:ln>
                <a:noFill/>
              </a:ln>
              <a:solidFill>
                <a:prstClr val="black">
                  <a:tint val="75000"/>
                </a:prstClr>
              </a:solidFill>
              <a:effectLst/>
              <a:uLnTx/>
              <a:uFillTx/>
              <a:latin typeface="Tw Cen MT" panose="020B0602020104020603" pitchFamily="34" charset="0"/>
            </a:endParaRPr>
          </a:p>
        </p:txBody>
      </p:sp>
      <p:graphicFrame>
        <p:nvGraphicFramePr>
          <p:cNvPr id="8" name="Content Placeholder 2">
            <a:extLst>
              <a:ext uri="{FF2B5EF4-FFF2-40B4-BE49-F238E27FC236}">
                <a16:creationId xmlns:a16="http://schemas.microsoft.com/office/drawing/2014/main" id="{CB85C739-1442-4416-9463-E14851D4D9E2}"/>
              </a:ext>
            </a:extLst>
          </p:cNvPr>
          <p:cNvGraphicFramePr>
            <a:graphicFrameLocks noGrp="1"/>
          </p:cNvGraphicFramePr>
          <p:nvPr>
            <p:ph idx="1"/>
            <p:extLst>
              <p:ext uri="{D42A27DB-BD31-4B8C-83A1-F6EECF244321}">
                <p14:modId xmlns:p14="http://schemas.microsoft.com/office/powerpoint/2010/main" val="819204209"/>
              </p:ext>
            </p:extLst>
          </p:nvPr>
        </p:nvGraphicFramePr>
        <p:xfrm>
          <a:off x="391379" y="1825625"/>
          <a:ext cx="11407487"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2D2383DB-0A06-41A9-8099-A4973DFC68C3}"/>
              </a:ext>
            </a:extLst>
          </p:cNvPr>
          <p:cNvSpPr txBox="1"/>
          <p:nvPr/>
        </p:nvSpPr>
        <p:spPr>
          <a:xfrm>
            <a:off x="3287210" y="6176963"/>
            <a:ext cx="5868365"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Tw Cen MT" panose="020B0602020104020603" pitchFamily="34" charset="0"/>
              </a:rPr>
              <a:t>Four Key Stakeholders</a:t>
            </a:r>
            <a:endParaRPr kumimoji="0" lang="en-IN" sz="2000" b="1" i="0" u="none" strike="noStrike" kern="1200" cap="none" spc="0" normalizeH="0" baseline="0" noProof="0" dirty="0">
              <a:ln>
                <a:noFill/>
              </a:ln>
              <a:solidFill>
                <a:prstClr val="black"/>
              </a:solidFill>
              <a:effectLst/>
              <a:uLnTx/>
              <a:uFillTx/>
              <a:latin typeface="Tw Cen MT" panose="020B0602020104020603" pitchFamily="34" charset="0"/>
            </a:endParaRPr>
          </a:p>
        </p:txBody>
      </p:sp>
    </p:spTree>
    <p:extLst>
      <p:ext uri="{BB962C8B-B14F-4D97-AF65-F5344CB8AC3E}">
        <p14:creationId xmlns:p14="http://schemas.microsoft.com/office/powerpoint/2010/main" val="19627081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DFE59ED-FE7D-4407-87B9-1BA7A3316A8E}"/>
              </a:ext>
            </a:extLst>
          </p:cNvPr>
          <p:cNvSpPr>
            <a:spLocks noGrp="1"/>
          </p:cNvSpPr>
          <p:nvPr>
            <p:ph idx="1"/>
          </p:nvPr>
        </p:nvSpPr>
        <p:spPr>
          <a:xfrm>
            <a:off x="499508" y="1514412"/>
            <a:ext cx="5789780" cy="4140525"/>
          </a:xfrm>
        </p:spPr>
        <p:txBody>
          <a:bodyPr anchor="t">
            <a:noAutofit/>
          </a:bodyPr>
          <a:lstStyle/>
          <a:p>
            <a:pPr marL="0" indent="0" algn="ctr">
              <a:buNone/>
            </a:pPr>
            <a:r>
              <a:rPr lang="en-US" altLang="en-US" sz="2200" dirty="0">
                <a:latin typeface="Tw Cen MT" panose="020B0602020104020603" pitchFamily="34" charset="0"/>
              </a:rPr>
              <a:t>At the beginning of the year, your sales director asked for 100 new sales representatives to be hired. As multiple products were being launched by the organization in the last 6 months, the sales director hurried through the interview process and from a pool of 250 applicants, 100 were hired. </a:t>
            </a:r>
          </a:p>
          <a:p>
            <a:pPr marL="0" indent="0" algn="ctr">
              <a:buNone/>
            </a:pPr>
            <a:r>
              <a:rPr lang="en-US" altLang="en-US" sz="2200" dirty="0">
                <a:latin typeface="Tw Cen MT" panose="020B0602020104020603" pitchFamily="34" charset="0"/>
              </a:rPr>
              <a:t>In June, he complains that the representatives are not achieving their monthly quotas. He is convinced they need more sales training to address this issue and asks you to design something by the end of the week. </a:t>
            </a:r>
          </a:p>
        </p:txBody>
      </p:sp>
      <p:sp>
        <p:nvSpPr>
          <p:cNvPr id="71" name="Freeform: Shape 70">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050" name="Picture 2" descr="Hiring, Hr, Recruitment, Job">
            <a:extLst>
              <a:ext uri="{FF2B5EF4-FFF2-40B4-BE49-F238E27FC236}">
                <a16:creationId xmlns:a16="http://schemas.microsoft.com/office/drawing/2014/main" id="{4825E23C-EE0F-4490-8C7F-A30BA8354DC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459" r="22406" b="1"/>
          <a:stretch/>
        </p:blipFill>
        <p:spPr bwMode="auto">
          <a:xfrm>
            <a:off x="6750141" y="-2"/>
            <a:ext cx="5441859" cy="5654940"/>
          </a:xfrm>
          <a:custGeom>
            <a:avLst/>
            <a:gdLst/>
            <a:ahLst/>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D03E60FE-D24D-4C8F-A2A0-B9DC21E61D51}"/>
              </a:ext>
            </a:extLst>
          </p:cNvPr>
          <p:cNvSpPr>
            <a:spLocks noGrp="1"/>
          </p:cNvSpPr>
          <p:nvPr>
            <p:ph type="sldNum" sz="quarter" idx="12"/>
          </p:nvPr>
        </p:nvSpPr>
        <p:spPr>
          <a:xfrm>
            <a:off x="11000232" y="6108192"/>
            <a:ext cx="548640" cy="548640"/>
          </a:xfrm>
          <a:prstGeom prst="ellipse">
            <a:avLst/>
          </a:prstGeom>
          <a:solidFill>
            <a:srgbClr val="7C6B54"/>
          </a:solidFill>
        </p:spPr>
        <p:txBody>
          <a:bodyPr anchor="ctr">
            <a:normAutofit/>
          </a:bodyPr>
          <a:lstStyle/>
          <a:p>
            <a:pPr marL="0" marR="0" lvl="0" indent="0" algn="ctr" defTabSz="914400" rtl="0" eaLnBrk="1" fontAlgn="auto" latinLnBrk="0" hangingPunct="1">
              <a:spcBef>
                <a:spcPts val="0"/>
              </a:spcBef>
              <a:spcAft>
                <a:spcPts val="600"/>
              </a:spcAft>
              <a:buClrTx/>
              <a:buSzTx/>
              <a:buFontTx/>
              <a:buNone/>
              <a:tabLst/>
              <a:defRPr/>
            </a:pPr>
            <a:fld id="{D70A61E6-611B-4902-B9F8-C0D4FE5E8075}" type="slidenum">
              <a:rPr kumimoji="0" lang="en-US" sz="1500" b="0" i="0" u="none" strike="noStrike" kern="1200" cap="none" spc="0" normalizeH="0" baseline="0" noProof="0">
                <a:ln>
                  <a:noFill/>
                </a:ln>
                <a:solidFill>
                  <a:srgbClr val="FFFFFF"/>
                </a:solidFill>
                <a:effectLst/>
                <a:uLnTx/>
                <a:uFillTx/>
                <a:latin typeface="Calibri" panose="020F0502020204030204"/>
                <a:ea typeface="+mn-ea"/>
                <a:cs typeface="+mn-cs"/>
              </a:rPr>
              <a:pPr marL="0" marR="0" lvl="0" indent="0" algn="ctr" defTabSz="914400" rtl="0" eaLnBrk="1" fontAlgn="auto" latinLnBrk="0" hangingPunct="1">
                <a:spcBef>
                  <a:spcPts val="0"/>
                </a:spcBef>
                <a:spcAft>
                  <a:spcPts val="600"/>
                </a:spcAft>
                <a:buClrTx/>
                <a:buSzTx/>
                <a:buFontTx/>
                <a:buNone/>
                <a:tabLst/>
                <a:defRPr/>
              </a:pPr>
              <a:t>8</a:t>
            </a:fld>
            <a:endParaRPr kumimoji="0" lang="en-US" sz="15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1694243"/>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Key, Keyhole, Lock, Security, Unlock">
            <a:extLst>
              <a:ext uri="{FF2B5EF4-FFF2-40B4-BE49-F238E27FC236}">
                <a16:creationId xmlns:a16="http://schemas.microsoft.com/office/drawing/2014/main" id="{CBA474F0-0B1A-4FC2-A6D2-0C71BE46D81B}"/>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6558" r="22342"/>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73" name="Rectangle 72">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C7ED2A1-484A-47E4-9B2B-018C89CD3BDF}"/>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3400" dirty="0">
                <a:solidFill>
                  <a:schemeClr val="tx1"/>
                </a:solidFill>
              </a:rPr>
              <a:t>Training is not the ultimate solution to all performance problems !</a:t>
            </a:r>
            <a:br>
              <a:rPr lang="en-US" sz="3400" dirty="0">
                <a:solidFill>
                  <a:schemeClr val="tx1"/>
                </a:solidFill>
              </a:rPr>
            </a:br>
            <a:endParaRPr lang="en-US" sz="3400" dirty="0">
              <a:solidFill>
                <a:schemeClr val="tx1"/>
              </a:solidFill>
            </a:endParaRPr>
          </a:p>
        </p:txBody>
      </p:sp>
      <p:sp>
        <p:nvSpPr>
          <p:cNvPr id="75" name="Rectangle 7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7" name="Rectangle 7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263123"/>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44B23-B08C-45DC-894E-276DC1994789}"/>
              </a:ext>
            </a:extLst>
          </p:cNvPr>
          <p:cNvSpPr>
            <a:spLocks noGrp="1"/>
          </p:cNvSpPr>
          <p:nvPr>
            <p:ph type="title"/>
          </p:nvPr>
        </p:nvSpPr>
        <p:spPr/>
        <p:txBody>
          <a:bodyPr/>
          <a:lstStyle/>
          <a:p>
            <a:r>
              <a:rPr lang="en-US" dirty="0">
                <a:solidFill>
                  <a:srgbClr val="000000"/>
                </a:solidFill>
                <a:latin typeface="Tw Cen MT" panose="020B0602020104020603" pitchFamily="34" charset="0"/>
              </a:rPr>
              <a:t>Training, may not be the best intervention</a:t>
            </a:r>
            <a:endParaRPr lang="en-US" dirty="0">
              <a:latin typeface="Tw Cen MT" panose="020B0602020104020603" pitchFamily="34" charset="0"/>
            </a:endParaRPr>
          </a:p>
        </p:txBody>
      </p:sp>
      <p:sp>
        <p:nvSpPr>
          <p:cNvPr id="3" name="Content Placeholder 2">
            <a:extLst>
              <a:ext uri="{FF2B5EF4-FFF2-40B4-BE49-F238E27FC236}">
                <a16:creationId xmlns:a16="http://schemas.microsoft.com/office/drawing/2014/main" id="{2B0E94EA-9419-4BEE-AD5F-7A14A11729ED}"/>
              </a:ext>
            </a:extLst>
          </p:cNvPr>
          <p:cNvSpPr>
            <a:spLocks noGrp="1"/>
          </p:cNvSpPr>
          <p:nvPr>
            <p:ph idx="1"/>
          </p:nvPr>
        </p:nvSpPr>
        <p:spPr>
          <a:xfrm>
            <a:off x="4392386" y="2008231"/>
            <a:ext cx="7205536" cy="3999163"/>
          </a:xfrm>
        </p:spPr>
        <p:txBody>
          <a:bodyPr/>
          <a:lstStyle/>
          <a:p>
            <a:r>
              <a:rPr lang="en-US" altLang="en-US" dirty="0">
                <a:solidFill>
                  <a:srgbClr val="000000"/>
                </a:solidFill>
                <a:latin typeface="Tw Cen MT" panose="020B0602020104020603" pitchFamily="34" charset="0"/>
              </a:rPr>
              <a:t>Recruiting, selection, compensation problems      </a:t>
            </a:r>
          </a:p>
          <a:p>
            <a:r>
              <a:rPr lang="en-US" altLang="en-US" dirty="0">
                <a:solidFill>
                  <a:srgbClr val="000000"/>
                </a:solidFill>
                <a:latin typeface="Tw Cen MT" panose="020B0602020104020603" pitchFamily="34" charset="0"/>
              </a:rPr>
              <a:t>Policies and procedures issues                      </a:t>
            </a:r>
          </a:p>
          <a:p>
            <a:r>
              <a:rPr lang="en-US" altLang="en-US" dirty="0">
                <a:solidFill>
                  <a:srgbClr val="000000"/>
                </a:solidFill>
                <a:latin typeface="Tw Cen MT" panose="020B0602020104020603" pitchFamily="34" charset="0"/>
              </a:rPr>
              <a:t>A lack of feedback from reporting authorities</a:t>
            </a:r>
          </a:p>
          <a:p>
            <a:r>
              <a:rPr lang="en-US" altLang="en-US" dirty="0">
                <a:solidFill>
                  <a:srgbClr val="000000"/>
                </a:solidFill>
                <a:latin typeface="Tw Cen MT" panose="020B0602020104020603" pitchFamily="34" charset="0"/>
              </a:rPr>
              <a:t>Insufficient tools, equipment or resources</a:t>
            </a:r>
          </a:p>
          <a:p>
            <a:r>
              <a:rPr lang="en-US" altLang="en-US" dirty="0">
                <a:solidFill>
                  <a:srgbClr val="000000"/>
                </a:solidFill>
                <a:latin typeface="Tw Cen MT" panose="020B0602020104020603" pitchFamily="34" charset="0"/>
              </a:rPr>
              <a:t>Physical setting problems                                         </a:t>
            </a:r>
          </a:p>
          <a:p>
            <a:r>
              <a:rPr lang="en-US" altLang="en-US" dirty="0">
                <a:solidFill>
                  <a:srgbClr val="000000"/>
                </a:solidFill>
                <a:latin typeface="Tw Cen MT" panose="020B0602020104020603" pitchFamily="34" charset="0"/>
              </a:rPr>
              <a:t>A lack of motivation – a won’t do problem</a:t>
            </a:r>
          </a:p>
          <a:p>
            <a:r>
              <a:rPr lang="en-US" altLang="en-US" dirty="0">
                <a:solidFill>
                  <a:srgbClr val="000000"/>
                </a:solidFill>
                <a:latin typeface="Tw Cen MT" panose="020B0602020104020603" pitchFamily="34" charset="0"/>
              </a:rPr>
              <a:t>Misfit - (job-person fit; person-org fit)</a:t>
            </a:r>
            <a:endParaRPr lang="en-US" dirty="0">
              <a:solidFill>
                <a:srgbClr val="000000"/>
              </a:solidFill>
              <a:latin typeface="Tw Cen MT" panose="020B0602020104020603" pitchFamily="34" charset="0"/>
            </a:endParaRPr>
          </a:p>
          <a:p>
            <a:pPr marL="0" indent="0">
              <a:buNone/>
            </a:pPr>
            <a:endParaRPr lang="en-US" dirty="0">
              <a:latin typeface="Tw Cen MT" panose="020B0602020104020603" pitchFamily="34" charset="0"/>
            </a:endParaRPr>
          </a:p>
        </p:txBody>
      </p:sp>
      <p:sp>
        <p:nvSpPr>
          <p:cNvPr id="4" name="Slide Number Placeholder 3">
            <a:extLst>
              <a:ext uri="{FF2B5EF4-FFF2-40B4-BE49-F238E27FC236}">
                <a16:creationId xmlns:a16="http://schemas.microsoft.com/office/drawing/2014/main" id="{2E5FC022-6D00-4EBD-A9D2-46AD242BFDC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Tw Cen MT" panose="020B06020201040206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tint val="75000"/>
                </a:prstClr>
              </a:solidFill>
              <a:effectLst/>
              <a:uLnTx/>
              <a:uFillTx/>
              <a:latin typeface="Tw Cen MT" panose="020B0602020104020603" pitchFamily="34" charset="0"/>
            </a:endParaRPr>
          </a:p>
        </p:txBody>
      </p:sp>
      <p:pic>
        <p:nvPicPr>
          <p:cNvPr id="5" name="Picture 2" descr="Square Peg, Wrong, Fail, Different">
            <a:extLst>
              <a:ext uri="{FF2B5EF4-FFF2-40B4-BE49-F238E27FC236}">
                <a16:creationId xmlns:a16="http://schemas.microsoft.com/office/drawing/2014/main" id="{E25E2E2F-A74C-48EC-BE2D-2DC846E11B5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1500" r="12473"/>
          <a:stretch/>
        </p:blipFill>
        <p:spPr bwMode="auto">
          <a:xfrm>
            <a:off x="683287" y="2008231"/>
            <a:ext cx="3332374" cy="3620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78805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7690CB-D656-4541-9A92-99BD63B14F71}"/>
              </a:ext>
            </a:extLst>
          </p:cNvPr>
          <p:cNvSpPr>
            <a:spLocks noGrp="1"/>
          </p:cNvSpPr>
          <p:nvPr>
            <p:ph idx="1"/>
          </p:nvPr>
        </p:nvSpPr>
        <p:spPr>
          <a:xfrm>
            <a:off x="2000250" y="2605616"/>
            <a:ext cx="8191500" cy="3399897"/>
          </a:xfrm>
        </p:spPr>
        <p:txBody>
          <a:bodyPr>
            <a:normAutofit/>
          </a:bodyPr>
          <a:lstStyle/>
          <a:p>
            <a:pPr marL="0" indent="0" algn="ctr">
              <a:buNone/>
            </a:pPr>
            <a:r>
              <a:rPr lang="en-US" sz="3600" dirty="0"/>
              <a:t>How do you decide the focus area for Learning and Development?</a:t>
            </a:r>
          </a:p>
          <a:p>
            <a:pPr marL="0" indent="0" algn="ctr">
              <a:buNone/>
            </a:pPr>
            <a:endParaRPr lang="en-US" sz="3600" dirty="0"/>
          </a:p>
        </p:txBody>
      </p:sp>
    </p:spTree>
    <p:extLst>
      <p:ext uri="{BB962C8B-B14F-4D97-AF65-F5344CB8AC3E}">
        <p14:creationId xmlns:p14="http://schemas.microsoft.com/office/powerpoint/2010/main" val="38423031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FE52D-953D-4B46-BF76-F16108CE2DE0}"/>
              </a:ext>
            </a:extLst>
          </p:cNvPr>
          <p:cNvSpPr>
            <a:spLocks noGrp="1"/>
          </p:cNvSpPr>
          <p:nvPr>
            <p:ph type="title"/>
          </p:nvPr>
        </p:nvSpPr>
        <p:spPr/>
        <p:txBody>
          <a:bodyPr/>
          <a:lstStyle/>
          <a:p>
            <a:r>
              <a:rPr lang="en-US" dirty="0"/>
              <a:t>NEEDS ANALYSIS FRAMEWORK</a:t>
            </a:r>
          </a:p>
        </p:txBody>
      </p:sp>
      <p:sp>
        <p:nvSpPr>
          <p:cNvPr id="4" name="Slide Number Placeholder 3">
            <a:extLst>
              <a:ext uri="{FF2B5EF4-FFF2-40B4-BE49-F238E27FC236}">
                <a16:creationId xmlns:a16="http://schemas.microsoft.com/office/drawing/2014/main" id="{DAB56B85-B411-4A6E-A6A2-BFF2826E49B4}"/>
              </a:ext>
            </a:extLst>
          </p:cNvPr>
          <p:cNvSpPr>
            <a:spLocks noGrp="1"/>
          </p:cNvSpPr>
          <p:nvPr>
            <p:ph type="sldNum" sz="quarter" idx="12"/>
          </p:nvPr>
        </p:nvSpPr>
        <p:spPr/>
        <p:txBody>
          <a:bodyPr/>
          <a:lstStyle/>
          <a:p>
            <a:fld id="{D70A61E6-611B-4902-B9F8-C0D4FE5E8075}" type="slidenum">
              <a:rPr lang="en-US" smtClean="0">
                <a:latin typeface="Tw Cen MT" panose="020B0602020104020603" pitchFamily="34" charset="0"/>
              </a:rPr>
              <a:t>12</a:t>
            </a:fld>
            <a:endParaRPr lang="en-US">
              <a:latin typeface="Tw Cen MT" panose="020B0602020104020603" pitchFamily="34" charset="0"/>
            </a:endParaRPr>
          </a:p>
        </p:txBody>
      </p:sp>
      <p:grpSp>
        <p:nvGrpSpPr>
          <p:cNvPr id="21" name="Group 20">
            <a:extLst>
              <a:ext uri="{FF2B5EF4-FFF2-40B4-BE49-F238E27FC236}">
                <a16:creationId xmlns:a16="http://schemas.microsoft.com/office/drawing/2014/main" id="{E7F14B2C-E11E-4B4C-B0B7-5119680B07AE}"/>
              </a:ext>
            </a:extLst>
          </p:cNvPr>
          <p:cNvGrpSpPr/>
          <p:nvPr/>
        </p:nvGrpSpPr>
        <p:grpSpPr>
          <a:xfrm>
            <a:off x="1826078" y="1730921"/>
            <a:ext cx="8869820" cy="3887286"/>
            <a:chOff x="1858735" y="1359127"/>
            <a:chExt cx="8869820" cy="3887286"/>
          </a:xfrm>
        </p:grpSpPr>
        <p:sp>
          <p:nvSpPr>
            <p:cNvPr id="5" name="Rectangle: Rounded Corners 4">
              <a:extLst>
                <a:ext uri="{FF2B5EF4-FFF2-40B4-BE49-F238E27FC236}">
                  <a16:creationId xmlns:a16="http://schemas.microsoft.com/office/drawing/2014/main" id="{D64590C8-01F2-4DE7-8878-51D0621F88DC}"/>
                </a:ext>
              </a:extLst>
            </p:cNvPr>
            <p:cNvSpPr/>
            <p:nvPr/>
          </p:nvSpPr>
          <p:spPr>
            <a:xfrm>
              <a:off x="4683578" y="1359127"/>
              <a:ext cx="2824843" cy="1322614"/>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400" dirty="0">
                  <a:latin typeface="Tw Cen MT" panose="020B0602020104020603" pitchFamily="34" charset="0"/>
                </a:rPr>
                <a:t>Organizational Analysis</a:t>
              </a:r>
            </a:p>
          </p:txBody>
        </p:sp>
        <p:sp>
          <p:nvSpPr>
            <p:cNvPr id="6" name="Rectangle: Rounded Corners 5">
              <a:extLst>
                <a:ext uri="{FF2B5EF4-FFF2-40B4-BE49-F238E27FC236}">
                  <a16:creationId xmlns:a16="http://schemas.microsoft.com/office/drawing/2014/main" id="{C9073574-B1C5-4EF0-B81B-84754CE499F8}"/>
                </a:ext>
              </a:extLst>
            </p:cNvPr>
            <p:cNvSpPr/>
            <p:nvPr/>
          </p:nvSpPr>
          <p:spPr>
            <a:xfrm>
              <a:off x="1858735" y="3923799"/>
              <a:ext cx="2824843" cy="1322614"/>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400" dirty="0">
                  <a:latin typeface="Tw Cen MT" panose="020B0602020104020603" pitchFamily="34" charset="0"/>
                </a:rPr>
                <a:t>Task</a:t>
              </a:r>
            </a:p>
            <a:p>
              <a:pPr algn="ctr"/>
              <a:r>
                <a:rPr lang="en-US" sz="2400" dirty="0">
                  <a:latin typeface="Tw Cen MT" panose="020B0602020104020603" pitchFamily="34" charset="0"/>
                </a:rPr>
                <a:t> Analysis</a:t>
              </a:r>
            </a:p>
          </p:txBody>
        </p:sp>
        <p:sp>
          <p:nvSpPr>
            <p:cNvPr id="7" name="Rectangle: Rounded Corners 6">
              <a:extLst>
                <a:ext uri="{FF2B5EF4-FFF2-40B4-BE49-F238E27FC236}">
                  <a16:creationId xmlns:a16="http://schemas.microsoft.com/office/drawing/2014/main" id="{C928578D-B0E9-46AE-A33C-9CFED90F8484}"/>
                </a:ext>
              </a:extLst>
            </p:cNvPr>
            <p:cNvSpPr/>
            <p:nvPr/>
          </p:nvSpPr>
          <p:spPr>
            <a:xfrm>
              <a:off x="7903712" y="3894365"/>
              <a:ext cx="2824843" cy="1322614"/>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400" dirty="0">
                  <a:latin typeface="Tw Cen MT" panose="020B0602020104020603" pitchFamily="34" charset="0"/>
                </a:rPr>
                <a:t>Person</a:t>
              </a:r>
            </a:p>
            <a:p>
              <a:pPr algn="ctr"/>
              <a:r>
                <a:rPr lang="en-US" sz="2400" dirty="0">
                  <a:latin typeface="Tw Cen MT" panose="020B0602020104020603" pitchFamily="34" charset="0"/>
                </a:rPr>
                <a:t> Analysis</a:t>
              </a:r>
            </a:p>
          </p:txBody>
        </p:sp>
        <p:cxnSp>
          <p:nvCxnSpPr>
            <p:cNvPr id="16" name="Straight Connector 15">
              <a:extLst>
                <a:ext uri="{FF2B5EF4-FFF2-40B4-BE49-F238E27FC236}">
                  <a16:creationId xmlns:a16="http://schemas.microsoft.com/office/drawing/2014/main" id="{A78574A7-891A-4B7C-89AE-18D94D4B51F7}"/>
                </a:ext>
              </a:extLst>
            </p:cNvPr>
            <p:cNvCxnSpPr>
              <a:stCxn id="5" idx="3"/>
            </p:cNvCxnSpPr>
            <p:nvPr/>
          </p:nvCxnSpPr>
          <p:spPr>
            <a:xfrm>
              <a:off x="7508421" y="2020434"/>
              <a:ext cx="1978479" cy="1873931"/>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59CFEE49-D55C-426E-8BE3-1F834369E157}"/>
                </a:ext>
              </a:extLst>
            </p:cNvPr>
            <p:cNvCxnSpPr>
              <a:stCxn id="7" idx="1"/>
            </p:cNvCxnSpPr>
            <p:nvPr/>
          </p:nvCxnSpPr>
          <p:spPr>
            <a:xfrm flipH="1">
              <a:off x="4683578" y="4555672"/>
              <a:ext cx="322013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9CC1D262-BA32-43AB-83DF-256EC4545476}"/>
                </a:ext>
              </a:extLst>
            </p:cNvPr>
            <p:cNvCxnSpPr>
              <a:stCxn id="5" idx="1"/>
            </p:cNvCxnSpPr>
            <p:nvPr/>
          </p:nvCxnSpPr>
          <p:spPr>
            <a:xfrm flipH="1">
              <a:off x="2939143" y="2020434"/>
              <a:ext cx="1744435" cy="1873931"/>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7212363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EB782-F712-43FF-B1CE-47445AA732CD}"/>
              </a:ext>
            </a:extLst>
          </p:cNvPr>
          <p:cNvSpPr>
            <a:spLocks noGrp="1"/>
          </p:cNvSpPr>
          <p:nvPr>
            <p:ph type="title"/>
          </p:nvPr>
        </p:nvSpPr>
        <p:spPr/>
        <p:txBody>
          <a:bodyPr/>
          <a:lstStyle/>
          <a:p>
            <a:r>
              <a:rPr lang="en-US" dirty="0"/>
              <a:t>Organizational Analysis</a:t>
            </a:r>
          </a:p>
        </p:txBody>
      </p:sp>
      <p:sp>
        <p:nvSpPr>
          <p:cNvPr id="3" name="Content Placeholder 2">
            <a:extLst>
              <a:ext uri="{FF2B5EF4-FFF2-40B4-BE49-F238E27FC236}">
                <a16:creationId xmlns:a16="http://schemas.microsoft.com/office/drawing/2014/main" id="{2368D973-840E-4345-BBF8-C09D193B2D72}"/>
              </a:ext>
            </a:extLst>
          </p:cNvPr>
          <p:cNvSpPr>
            <a:spLocks noGrp="1"/>
          </p:cNvSpPr>
          <p:nvPr>
            <p:ph idx="1"/>
          </p:nvPr>
        </p:nvSpPr>
        <p:spPr>
          <a:xfrm>
            <a:off x="838200" y="1393641"/>
            <a:ext cx="4484914" cy="667024"/>
          </a:xfrm>
        </p:spPr>
        <p:txBody>
          <a:bodyPr/>
          <a:lstStyle/>
          <a:p>
            <a:pPr marL="0" indent="0" algn="ctr">
              <a:buNone/>
            </a:pPr>
            <a:r>
              <a:rPr lang="en-US" dirty="0">
                <a:solidFill>
                  <a:schemeClr val="accent2">
                    <a:lumMod val="75000"/>
                  </a:schemeClr>
                </a:solidFill>
              </a:rPr>
              <a:t>Company’s strategic direction</a:t>
            </a:r>
          </a:p>
        </p:txBody>
      </p:sp>
      <p:sp>
        <p:nvSpPr>
          <p:cNvPr id="4" name="Slide Number Placeholder 3">
            <a:extLst>
              <a:ext uri="{FF2B5EF4-FFF2-40B4-BE49-F238E27FC236}">
                <a16:creationId xmlns:a16="http://schemas.microsoft.com/office/drawing/2014/main" id="{4C367511-65C8-4958-BBAA-7EA7716095D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122" name="Picture 2" descr="person wearing suit reading business newspaper">
            <a:extLst>
              <a:ext uri="{FF2B5EF4-FFF2-40B4-BE49-F238E27FC236}">
                <a16:creationId xmlns:a16="http://schemas.microsoft.com/office/drawing/2014/main" id="{810AFCBC-51D5-41B3-9E55-C9F397AC45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777" y="1991879"/>
            <a:ext cx="5720443" cy="3786933"/>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Content Placeholder 2">
            <a:extLst>
              <a:ext uri="{FF2B5EF4-FFF2-40B4-BE49-F238E27FC236}">
                <a16:creationId xmlns:a16="http://schemas.microsoft.com/office/drawing/2014/main" id="{12A857A7-4BF5-4FD1-9E1B-7CFB25A2FB2B}"/>
              </a:ext>
            </a:extLst>
          </p:cNvPr>
          <p:cNvSpPr txBox="1">
            <a:spLocks/>
          </p:cNvSpPr>
          <p:nvPr/>
        </p:nvSpPr>
        <p:spPr>
          <a:xfrm>
            <a:off x="3235778" y="5849935"/>
            <a:ext cx="5720443" cy="49825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Tw Cen MT" panose="020B06020201040206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Tw Cen MT" panose="020B06020201040206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Tw Cen MT" panose="020B06020201040206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Tw Cen MT" panose="020B06020201040206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Tw Cen MT" panose="020B06020201040206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rgbClr val="70AD47">
                    <a:lumMod val="50000"/>
                  </a:srgbClr>
                </a:solidFill>
                <a:effectLst/>
                <a:uLnTx/>
                <a:uFillTx/>
                <a:latin typeface="Tw Cen MT" panose="020B0602020104020603" pitchFamily="34" charset="0"/>
                <a:ea typeface="+mn-ea"/>
                <a:cs typeface="+mn-cs"/>
              </a:rPr>
              <a:t>Support by managers and employees</a:t>
            </a:r>
          </a:p>
        </p:txBody>
      </p:sp>
      <p:sp>
        <p:nvSpPr>
          <p:cNvPr id="7" name="Content Placeholder 2">
            <a:extLst>
              <a:ext uri="{FF2B5EF4-FFF2-40B4-BE49-F238E27FC236}">
                <a16:creationId xmlns:a16="http://schemas.microsoft.com/office/drawing/2014/main" id="{65D30A96-6E68-43EA-BEA6-3D01D11BA791}"/>
              </a:ext>
            </a:extLst>
          </p:cNvPr>
          <p:cNvSpPr txBox="1">
            <a:spLocks/>
          </p:cNvSpPr>
          <p:nvPr/>
        </p:nvSpPr>
        <p:spPr>
          <a:xfrm>
            <a:off x="6597570" y="1393640"/>
            <a:ext cx="5305960" cy="1280111"/>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Tw Cen MT" panose="020B06020201040206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Tw Cen MT" panose="020B06020201040206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Tw Cen MT" panose="020B06020201040206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Tw Cen MT" panose="020B06020201040206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Tw Cen MT" panose="020B06020201040206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rgbClr val="4472C4">
                    <a:lumMod val="75000"/>
                  </a:srgbClr>
                </a:solidFill>
                <a:effectLst/>
                <a:uLnTx/>
                <a:uFillTx/>
                <a:latin typeface="Tw Cen MT" panose="020B0602020104020603" pitchFamily="34" charset="0"/>
                <a:ea typeface="+mn-ea"/>
                <a:cs typeface="+mn-cs"/>
              </a:rPr>
              <a:t>Resources available for training</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4472C4">
                    <a:lumMod val="75000"/>
                  </a:srgbClr>
                </a:solidFill>
                <a:effectLst/>
                <a:uLnTx/>
                <a:uFillTx/>
                <a:latin typeface="Tw Cen MT" panose="020B0602020104020603" pitchFamily="34" charset="0"/>
                <a:ea typeface="+mn-ea"/>
                <a:cs typeface="+mn-cs"/>
              </a:rPr>
              <a:t>(Budget, Time &amp; Expertise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4472C4">
                    <a:lumMod val="75000"/>
                  </a:srgbClr>
                </a:solidFill>
                <a:effectLst/>
                <a:uLnTx/>
                <a:uFillTx/>
                <a:latin typeface="Tw Cen MT" panose="020B0602020104020603" pitchFamily="34" charset="0"/>
                <a:ea typeface="+mn-ea"/>
                <a:cs typeface="+mn-cs"/>
              </a:rPr>
              <a:t>e.g., decision on buy vs. build)</a:t>
            </a:r>
          </a:p>
        </p:txBody>
      </p:sp>
    </p:spTree>
    <p:extLst>
      <p:ext uri="{BB962C8B-B14F-4D97-AF65-F5344CB8AC3E}">
        <p14:creationId xmlns:p14="http://schemas.microsoft.com/office/powerpoint/2010/main" val="2223979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12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3B7F0-ADA2-49D5-82C8-FE526C02E251}"/>
              </a:ext>
            </a:extLst>
          </p:cNvPr>
          <p:cNvSpPr>
            <a:spLocks noGrp="1"/>
          </p:cNvSpPr>
          <p:nvPr>
            <p:ph type="title"/>
          </p:nvPr>
        </p:nvSpPr>
        <p:spPr/>
        <p:txBody>
          <a:bodyPr/>
          <a:lstStyle/>
          <a:p>
            <a:r>
              <a:rPr lang="en-US" dirty="0"/>
              <a:t>Person Characteristics</a:t>
            </a:r>
          </a:p>
        </p:txBody>
      </p:sp>
      <p:sp>
        <p:nvSpPr>
          <p:cNvPr id="3" name="Content Placeholder 2">
            <a:extLst>
              <a:ext uri="{FF2B5EF4-FFF2-40B4-BE49-F238E27FC236}">
                <a16:creationId xmlns:a16="http://schemas.microsoft.com/office/drawing/2014/main" id="{F9E73919-D9D4-4300-9E36-6E4D929B825D}"/>
              </a:ext>
            </a:extLst>
          </p:cNvPr>
          <p:cNvSpPr>
            <a:spLocks noGrp="1"/>
          </p:cNvSpPr>
          <p:nvPr>
            <p:ph idx="1"/>
          </p:nvPr>
        </p:nvSpPr>
        <p:spPr>
          <a:xfrm>
            <a:off x="642257" y="1433421"/>
            <a:ext cx="5627914" cy="4922929"/>
          </a:xfrm>
        </p:spPr>
        <p:txBody>
          <a:bodyPr>
            <a:normAutofit fontScale="92500" lnSpcReduction="10000"/>
          </a:bodyPr>
          <a:lstStyle/>
          <a:p>
            <a:r>
              <a:rPr lang="en-US" dirty="0"/>
              <a:t>Basic Skills</a:t>
            </a:r>
          </a:p>
          <a:p>
            <a:r>
              <a:rPr lang="en-US" dirty="0"/>
              <a:t>Cognitive Ability </a:t>
            </a:r>
          </a:p>
          <a:p>
            <a:pPr lvl="1"/>
            <a:r>
              <a:rPr lang="en-US" dirty="0"/>
              <a:t>Verbal comprehension</a:t>
            </a:r>
          </a:p>
          <a:p>
            <a:pPr lvl="1"/>
            <a:r>
              <a:rPr lang="en-US" dirty="0"/>
              <a:t>Quantitative ability</a:t>
            </a:r>
          </a:p>
          <a:p>
            <a:pPr lvl="1"/>
            <a:r>
              <a:rPr lang="en-US" dirty="0"/>
              <a:t>Reasoning ability</a:t>
            </a:r>
          </a:p>
          <a:p>
            <a:r>
              <a:rPr lang="en-US" dirty="0"/>
              <a:t>Self Efficacy </a:t>
            </a:r>
          </a:p>
          <a:p>
            <a:r>
              <a:rPr lang="en-US" dirty="0"/>
              <a:t>Awareness of Training Needs &amp; Career goals</a:t>
            </a:r>
          </a:p>
          <a:p>
            <a:r>
              <a:rPr lang="en-US" dirty="0"/>
              <a:t>Learning Style Inventory </a:t>
            </a:r>
          </a:p>
          <a:p>
            <a:r>
              <a:rPr lang="en-US" dirty="0"/>
              <a:t>Age and Generation</a:t>
            </a:r>
          </a:p>
          <a:p>
            <a:r>
              <a:rPr lang="en-US" dirty="0"/>
              <a:t>Not everybody may need the same training !</a:t>
            </a:r>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2E40EB5F-CEA5-43E0-BECD-60D456F6A292}"/>
              </a:ext>
            </a:extLst>
          </p:cNvPr>
          <p:cNvSpPr>
            <a:spLocks noGrp="1"/>
          </p:cNvSpPr>
          <p:nvPr>
            <p:ph type="sldNum" sz="quarter" idx="12"/>
          </p:nvPr>
        </p:nvSpPr>
        <p:spPr/>
        <p:txBody>
          <a:bodyPr/>
          <a:lstStyle/>
          <a:p>
            <a:fld id="{D70A61E6-611B-4902-B9F8-C0D4FE5E8075}" type="slidenum">
              <a:rPr lang="en-US" smtClean="0"/>
              <a:t>14</a:t>
            </a:fld>
            <a:endParaRPr lang="en-US"/>
          </a:p>
        </p:txBody>
      </p:sp>
      <p:pic>
        <p:nvPicPr>
          <p:cNvPr id="1026" name="Picture 2" descr="Analytics, Computer, Hiring, Database">
            <a:extLst>
              <a:ext uri="{FF2B5EF4-FFF2-40B4-BE49-F238E27FC236}">
                <a16:creationId xmlns:a16="http://schemas.microsoft.com/office/drawing/2014/main" id="{873ED1D4-B67D-4FDF-A9B3-03C60A14EF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70171" y="1408906"/>
            <a:ext cx="5416734" cy="4338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24811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10FDA-348D-4F0A-B024-A6A01D7ECE87}"/>
              </a:ext>
            </a:extLst>
          </p:cNvPr>
          <p:cNvSpPr>
            <a:spLocks noGrp="1"/>
          </p:cNvSpPr>
          <p:nvPr>
            <p:ph type="title"/>
          </p:nvPr>
        </p:nvSpPr>
        <p:spPr/>
        <p:txBody>
          <a:bodyPr/>
          <a:lstStyle/>
          <a:p>
            <a:r>
              <a:rPr lang="en-US" dirty="0"/>
              <a:t>Task Analysis</a:t>
            </a:r>
          </a:p>
        </p:txBody>
      </p:sp>
      <p:sp>
        <p:nvSpPr>
          <p:cNvPr id="3" name="Content Placeholder 2">
            <a:extLst>
              <a:ext uri="{FF2B5EF4-FFF2-40B4-BE49-F238E27FC236}">
                <a16:creationId xmlns:a16="http://schemas.microsoft.com/office/drawing/2014/main" id="{38D5A6E4-E467-4C60-BAEB-A3DA56953C87}"/>
              </a:ext>
            </a:extLst>
          </p:cNvPr>
          <p:cNvSpPr>
            <a:spLocks noGrp="1"/>
          </p:cNvSpPr>
          <p:nvPr>
            <p:ph idx="1"/>
          </p:nvPr>
        </p:nvSpPr>
        <p:spPr>
          <a:xfrm>
            <a:off x="838199" y="1188366"/>
            <a:ext cx="11074401" cy="574766"/>
          </a:xfrm>
        </p:spPr>
        <p:txBody>
          <a:bodyPr>
            <a:normAutofit fontScale="92500"/>
          </a:bodyPr>
          <a:lstStyle/>
          <a:p>
            <a:r>
              <a:rPr lang="en-US" dirty="0"/>
              <a:t>Break down of job into tasks to be performed. Take example of a salesman</a:t>
            </a:r>
          </a:p>
          <a:p>
            <a:pPr marL="0" indent="0">
              <a:buNone/>
            </a:pPr>
            <a:endParaRPr lang="en-US" dirty="0"/>
          </a:p>
        </p:txBody>
      </p:sp>
      <p:sp>
        <p:nvSpPr>
          <p:cNvPr id="4" name="Slide Number Placeholder 3">
            <a:extLst>
              <a:ext uri="{FF2B5EF4-FFF2-40B4-BE49-F238E27FC236}">
                <a16:creationId xmlns:a16="http://schemas.microsoft.com/office/drawing/2014/main" id="{898DB90D-539D-4071-BF78-2D206139158E}"/>
              </a:ext>
            </a:extLst>
          </p:cNvPr>
          <p:cNvSpPr>
            <a:spLocks noGrp="1"/>
          </p:cNvSpPr>
          <p:nvPr>
            <p:ph type="sldNum" sz="quarter" idx="12"/>
          </p:nvPr>
        </p:nvSpPr>
        <p:spPr/>
        <p:txBody>
          <a:bodyPr/>
          <a:lstStyle/>
          <a:p>
            <a:fld id="{D70A61E6-611B-4902-B9F8-C0D4FE5E8075}" type="slidenum">
              <a:rPr lang="en-US" smtClean="0"/>
              <a:t>15</a:t>
            </a:fld>
            <a:endParaRPr lang="en-US"/>
          </a:p>
        </p:txBody>
      </p:sp>
      <p:graphicFrame>
        <p:nvGraphicFramePr>
          <p:cNvPr id="5" name="Table 4">
            <a:extLst>
              <a:ext uri="{FF2B5EF4-FFF2-40B4-BE49-F238E27FC236}">
                <a16:creationId xmlns:a16="http://schemas.microsoft.com/office/drawing/2014/main" id="{34782A9B-CBCF-4634-BD33-ACBA2DC73F99}"/>
              </a:ext>
            </a:extLst>
          </p:cNvPr>
          <p:cNvGraphicFramePr>
            <a:graphicFrameLocks noGrp="1"/>
          </p:cNvGraphicFramePr>
          <p:nvPr>
            <p:extLst>
              <p:ext uri="{D42A27DB-BD31-4B8C-83A1-F6EECF244321}">
                <p14:modId xmlns:p14="http://schemas.microsoft.com/office/powerpoint/2010/main" val="1802020155"/>
              </p:ext>
            </p:extLst>
          </p:nvPr>
        </p:nvGraphicFramePr>
        <p:xfrm>
          <a:off x="540657" y="1838596"/>
          <a:ext cx="11371943" cy="4909018"/>
        </p:xfrm>
        <a:graphic>
          <a:graphicData uri="http://schemas.openxmlformats.org/drawingml/2006/table">
            <a:tbl>
              <a:tblPr firstRow="1" bandRow="1">
                <a:tableStyleId>{5C22544A-7EE6-4342-B048-85BDC9FD1C3A}</a:tableStyleId>
              </a:tblPr>
              <a:tblGrid>
                <a:gridCol w="969661">
                  <a:extLst>
                    <a:ext uri="{9D8B030D-6E8A-4147-A177-3AD203B41FA5}">
                      <a16:colId xmlns:a16="http://schemas.microsoft.com/office/drawing/2014/main" val="3591308798"/>
                    </a:ext>
                  </a:extLst>
                </a:gridCol>
                <a:gridCol w="2858483">
                  <a:extLst>
                    <a:ext uri="{9D8B030D-6E8A-4147-A177-3AD203B41FA5}">
                      <a16:colId xmlns:a16="http://schemas.microsoft.com/office/drawing/2014/main" val="1012690132"/>
                    </a:ext>
                  </a:extLst>
                </a:gridCol>
                <a:gridCol w="2416628">
                  <a:extLst>
                    <a:ext uri="{9D8B030D-6E8A-4147-A177-3AD203B41FA5}">
                      <a16:colId xmlns:a16="http://schemas.microsoft.com/office/drawing/2014/main" val="352977072"/>
                    </a:ext>
                  </a:extLst>
                </a:gridCol>
                <a:gridCol w="2269672">
                  <a:extLst>
                    <a:ext uri="{9D8B030D-6E8A-4147-A177-3AD203B41FA5}">
                      <a16:colId xmlns:a16="http://schemas.microsoft.com/office/drawing/2014/main" val="333906891"/>
                    </a:ext>
                  </a:extLst>
                </a:gridCol>
                <a:gridCol w="2857499">
                  <a:extLst>
                    <a:ext uri="{9D8B030D-6E8A-4147-A177-3AD203B41FA5}">
                      <a16:colId xmlns:a16="http://schemas.microsoft.com/office/drawing/2014/main" val="3951479599"/>
                    </a:ext>
                  </a:extLst>
                </a:gridCol>
              </a:tblGrid>
              <a:tr h="387530">
                <a:tc>
                  <a:txBody>
                    <a:bodyPr/>
                    <a:lstStyle/>
                    <a:p>
                      <a:r>
                        <a:rPr lang="en-US" sz="2000" dirty="0">
                          <a:latin typeface="Tw Cen MT" panose="020B0602020104020603" pitchFamily="34" charset="0"/>
                        </a:rPr>
                        <a:t>Task</a:t>
                      </a:r>
                    </a:p>
                  </a:txBody>
                  <a:tcPr/>
                </a:tc>
                <a:tc>
                  <a:txBody>
                    <a:bodyPr/>
                    <a:lstStyle/>
                    <a:p>
                      <a:r>
                        <a:rPr lang="en-US" sz="2000" dirty="0">
                          <a:latin typeface="Tw Cen MT" panose="020B0602020104020603" pitchFamily="34" charset="0"/>
                        </a:rPr>
                        <a:t>Description</a:t>
                      </a:r>
                    </a:p>
                  </a:txBody>
                  <a:tcPr/>
                </a:tc>
                <a:tc>
                  <a:txBody>
                    <a:bodyPr/>
                    <a:lstStyle/>
                    <a:p>
                      <a:r>
                        <a:rPr lang="en-US" sz="2000" dirty="0">
                          <a:latin typeface="Tw Cen MT" panose="020B0602020104020603" pitchFamily="34" charset="0"/>
                        </a:rPr>
                        <a:t>Importance</a:t>
                      </a:r>
                    </a:p>
                  </a:txBody>
                  <a:tcPr/>
                </a:tc>
                <a:tc>
                  <a:txBody>
                    <a:bodyPr/>
                    <a:lstStyle/>
                    <a:p>
                      <a:r>
                        <a:rPr lang="en-US" sz="2000" dirty="0">
                          <a:latin typeface="Tw Cen MT" panose="020B0602020104020603" pitchFamily="34" charset="0"/>
                        </a:rPr>
                        <a:t>Frequency</a:t>
                      </a:r>
                    </a:p>
                  </a:txBody>
                  <a:tcPr/>
                </a:tc>
                <a:tc>
                  <a:txBody>
                    <a:bodyPr/>
                    <a:lstStyle/>
                    <a:p>
                      <a:r>
                        <a:rPr lang="en-US" sz="2000" dirty="0">
                          <a:latin typeface="Tw Cen MT" panose="020B0602020104020603" pitchFamily="34" charset="0"/>
                        </a:rPr>
                        <a:t>Difficulty</a:t>
                      </a:r>
                    </a:p>
                  </a:txBody>
                  <a:tcPr/>
                </a:tc>
                <a:extLst>
                  <a:ext uri="{0D108BD9-81ED-4DB2-BD59-A6C34878D82A}">
                    <a16:rowId xmlns:a16="http://schemas.microsoft.com/office/drawing/2014/main" val="1079918478"/>
                  </a:ext>
                </a:extLst>
              </a:tr>
              <a:tr h="1007578">
                <a:tc>
                  <a:txBody>
                    <a:bodyPr/>
                    <a:lstStyle/>
                    <a:p>
                      <a:endParaRPr lang="en-US" sz="2000" dirty="0">
                        <a:latin typeface="Tw Cen MT" panose="020B0602020104020603" pitchFamily="34" charset="0"/>
                      </a:endParaRPr>
                    </a:p>
                  </a:txBody>
                  <a:tcPr/>
                </a:tc>
                <a:tc>
                  <a:txBody>
                    <a:bodyPr/>
                    <a:lstStyle/>
                    <a:p>
                      <a:endParaRPr lang="en-US" sz="2000" dirty="0">
                        <a:latin typeface="Tw Cen MT" panose="020B0602020104020603" pitchFamily="34" charset="0"/>
                      </a:endParaRPr>
                    </a:p>
                  </a:txBody>
                  <a:tcPr/>
                </a:tc>
                <a:tc>
                  <a:txBody>
                    <a:bodyPr/>
                    <a:lstStyle/>
                    <a:p>
                      <a:r>
                        <a:rPr lang="en-US" sz="2000" dirty="0">
                          <a:latin typeface="Tw Cen MT" panose="020B0602020104020603" pitchFamily="34" charset="0"/>
                        </a:rPr>
                        <a:t>How critical is the task for effective performance</a:t>
                      </a:r>
                    </a:p>
                  </a:txBody>
                  <a:tcPr/>
                </a:tc>
                <a:tc>
                  <a:txBody>
                    <a:bodyPr/>
                    <a:lstStyle/>
                    <a:p>
                      <a:r>
                        <a:rPr lang="en-US" sz="2000" dirty="0">
                          <a:latin typeface="Tw Cen MT" panose="020B0602020104020603" pitchFamily="34" charset="0"/>
                        </a:rPr>
                        <a:t>How often do you perform the task</a:t>
                      </a:r>
                    </a:p>
                  </a:txBody>
                  <a:tcPr/>
                </a:tc>
                <a:tc>
                  <a:txBody>
                    <a:bodyPr/>
                    <a:lstStyle/>
                    <a:p>
                      <a:r>
                        <a:rPr lang="en-US" sz="2000" dirty="0">
                          <a:latin typeface="Tw Cen MT" panose="020B0602020104020603" pitchFamily="34" charset="0"/>
                        </a:rPr>
                        <a:t>Does it require extensive experience or training</a:t>
                      </a:r>
                    </a:p>
                  </a:txBody>
                  <a:tcPr/>
                </a:tc>
                <a:extLst>
                  <a:ext uri="{0D108BD9-81ED-4DB2-BD59-A6C34878D82A}">
                    <a16:rowId xmlns:a16="http://schemas.microsoft.com/office/drawing/2014/main" val="3025446035"/>
                  </a:ext>
                </a:extLst>
              </a:tr>
              <a:tr h="697554">
                <a:tc>
                  <a:txBody>
                    <a:bodyPr/>
                    <a:lstStyle/>
                    <a:p>
                      <a:r>
                        <a:rPr lang="en-US" sz="2000" dirty="0">
                          <a:latin typeface="Tw Cen MT" panose="020B0602020104020603" pitchFamily="34" charset="0"/>
                        </a:rPr>
                        <a:t>1</a:t>
                      </a:r>
                    </a:p>
                  </a:txBody>
                  <a:tcPr/>
                </a:tc>
                <a:tc>
                  <a:txBody>
                    <a:bodyPr/>
                    <a:lstStyle/>
                    <a:p>
                      <a:r>
                        <a:rPr lang="en-US" sz="2000" dirty="0">
                          <a:latin typeface="Tw Cen MT" panose="020B0602020104020603" pitchFamily="34" charset="0"/>
                        </a:rPr>
                        <a:t>Understand product attributes</a:t>
                      </a:r>
                    </a:p>
                  </a:txBody>
                  <a:tcPr/>
                </a:tc>
                <a:tc>
                  <a:txBody>
                    <a:bodyPr/>
                    <a:lstStyle/>
                    <a:p>
                      <a:pPr>
                        <a:lnSpc>
                          <a:spcPct val="200000"/>
                        </a:lnSpc>
                      </a:pPr>
                      <a:r>
                        <a:rPr lang="en-US" sz="2000" dirty="0">
                          <a:latin typeface="Tw Cen MT" panose="020B0602020104020603" pitchFamily="34" charset="0"/>
                        </a:rPr>
                        <a:t> 1-2-3-4-5</a:t>
                      </a:r>
                    </a:p>
                  </a:txBody>
                  <a:tcPr/>
                </a:tc>
                <a:tc>
                  <a:txBody>
                    <a:bodyPr/>
                    <a:lstStyle/>
                    <a:p>
                      <a:pPr>
                        <a:lnSpc>
                          <a:spcPct val="200000"/>
                        </a:lnSpc>
                      </a:pPr>
                      <a:r>
                        <a:rPr lang="en-US" sz="2000" dirty="0">
                          <a:latin typeface="Tw Cen MT" panose="020B0602020104020603" pitchFamily="34" charset="0"/>
                        </a:rPr>
                        <a:t>1-2-3-4-5</a:t>
                      </a:r>
                    </a:p>
                  </a:txBody>
                  <a:tcPr/>
                </a:tc>
                <a:tc>
                  <a:txBody>
                    <a:bodyPr/>
                    <a:lstStyle/>
                    <a:p>
                      <a:pPr>
                        <a:lnSpc>
                          <a:spcPct val="200000"/>
                        </a:lnSpc>
                      </a:pPr>
                      <a:r>
                        <a:rPr lang="en-US" sz="2000" dirty="0">
                          <a:latin typeface="Tw Cen MT" panose="020B0602020104020603" pitchFamily="34" charset="0"/>
                        </a:rPr>
                        <a:t>1-2-3-4-5</a:t>
                      </a:r>
                    </a:p>
                  </a:txBody>
                  <a:tcPr/>
                </a:tc>
                <a:extLst>
                  <a:ext uri="{0D108BD9-81ED-4DB2-BD59-A6C34878D82A}">
                    <a16:rowId xmlns:a16="http://schemas.microsoft.com/office/drawing/2014/main" val="3403061181"/>
                  </a:ext>
                </a:extLst>
              </a:tr>
              <a:tr h="697554">
                <a:tc>
                  <a:txBody>
                    <a:bodyPr/>
                    <a:lstStyle/>
                    <a:p>
                      <a:r>
                        <a:rPr lang="en-US" sz="2000" dirty="0">
                          <a:latin typeface="Tw Cen MT" panose="020B0602020104020603" pitchFamily="34" charset="0"/>
                        </a:rPr>
                        <a:t>2</a:t>
                      </a:r>
                    </a:p>
                  </a:txBody>
                  <a:tcPr/>
                </a:tc>
                <a:tc>
                  <a:txBody>
                    <a:bodyPr/>
                    <a:lstStyle/>
                    <a:p>
                      <a:r>
                        <a:rPr lang="en-US" sz="2000" dirty="0">
                          <a:latin typeface="Tw Cen MT" panose="020B0602020104020603" pitchFamily="34" charset="0"/>
                        </a:rPr>
                        <a:t>Communication with customer</a:t>
                      </a:r>
                    </a:p>
                  </a:txBody>
                  <a:tcPr/>
                </a:tc>
                <a:tc>
                  <a:txBody>
                    <a:bodyPr/>
                    <a:lstStyle/>
                    <a:p>
                      <a:endParaRPr lang="en-US" sz="2000">
                        <a:latin typeface="Tw Cen MT" panose="020B0602020104020603" pitchFamily="34" charset="0"/>
                      </a:endParaRPr>
                    </a:p>
                  </a:txBody>
                  <a:tcPr/>
                </a:tc>
                <a:tc>
                  <a:txBody>
                    <a:bodyPr/>
                    <a:lstStyle/>
                    <a:p>
                      <a:endParaRPr lang="en-US" sz="2000">
                        <a:latin typeface="Tw Cen MT" panose="020B0602020104020603" pitchFamily="34" charset="0"/>
                      </a:endParaRPr>
                    </a:p>
                  </a:txBody>
                  <a:tcPr/>
                </a:tc>
                <a:tc>
                  <a:txBody>
                    <a:bodyPr/>
                    <a:lstStyle/>
                    <a:p>
                      <a:endParaRPr lang="en-US" sz="2000">
                        <a:latin typeface="Tw Cen MT" panose="020B0602020104020603" pitchFamily="34" charset="0"/>
                      </a:endParaRPr>
                    </a:p>
                  </a:txBody>
                  <a:tcPr/>
                </a:tc>
                <a:extLst>
                  <a:ext uri="{0D108BD9-81ED-4DB2-BD59-A6C34878D82A}">
                    <a16:rowId xmlns:a16="http://schemas.microsoft.com/office/drawing/2014/main" val="2063337203"/>
                  </a:ext>
                </a:extLst>
              </a:tr>
              <a:tr h="697554">
                <a:tc>
                  <a:txBody>
                    <a:bodyPr/>
                    <a:lstStyle/>
                    <a:p>
                      <a:r>
                        <a:rPr lang="en-US" sz="2000" dirty="0">
                          <a:latin typeface="Tw Cen MT" panose="020B0602020104020603" pitchFamily="34" charset="0"/>
                        </a:rPr>
                        <a:t>3</a:t>
                      </a:r>
                    </a:p>
                  </a:txBody>
                  <a:tcPr/>
                </a:tc>
                <a:tc>
                  <a:txBody>
                    <a:bodyPr/>
                    <a:lstStyle/>
                    <a:p>
                      <a:r>
                        <a:rPr lang="en-US" sz="2000" dirty="0">
                          <a:latin typeface="Tw Cen MT" panose="020B0602020104020603" pitchFamily="34" charset="0"/>
                        </a:rPr>
                        <a:t>Punch daily sales in the system</a:t>
                      </a:r>
                    </a:p>
                  </a:txBody>
                  <a:tcPr/>
                </a:tc>
                <a:tc>
                  <a:txBody>
                    <a:bodyPr/>
                    <a:lstStyle/>
                    <a:p>
                      <a:endParaRPr lang="en-US" sz="2000">
                        <a:latin typeface="Tw Cen MT" panose="020B0602020104020603" pitchFamily="34" charset="0"/>
                      </a:endParaRPr>
                    </a:p>
                  </a:txBody>
                  <a:tcPr/>
                </a:tc>
                <a:tc>
                  <a:txBody>
                    <a:bodyPr/>
                    <a:lstStyle/>
                    <a:p>
                      <a:endParaRPr lang="en-US" sz="2000">
                        <a:latin typeface="Tw Cen MT" panose="020B0602020104020603" pitchFamily="34" charset="0"/>
                      </a:endParaRPr>
                    </a:p>
                  </a:txBody>
                  <a:tcPr/>
                </a:tc>
                <a:tc>
                  <a:txBody>
                    <a:bodyPr/>
                    <a:lstStyle/>
                    <a:p>
                      <a:endParaRPr lang="en-US" sz="2000" dirty="0">
                        <a:latin typeface="Tw Cen MT" panose="020B0602020104020603" pitchFamily="34" charset="0"/>
                      </a:endParaRPr>
                    </a:p>
                  </a:txBody>
                  <a:tcPr/>
                </a:tc>
                <a:extLst>
                  <a:ext uri="{0D108BD9-81ED-4DB2-BD59-A6C34878D82A}">
                    <a16:rowId xmlns:a16="http://schemas.microsoft.com/office/drawing/2014/main" val="2347467788"/>
                  </a:ext>
                </a:extLst>
              </a:tr>
              <a:tr h="697554">
                <a:tc>
                  <a:txBody>
                    <a:bodyPr/>
                    <a:lstStyle/>
                    <a:p>
                      <a:r>
                        <a:rPr lang="en-US" sz="2000" dirty="0">
                          <a:latin typeface="Tw Cen MT" panose="020B0602020104020603" pitchFamily="34" charset="0"/>
                        </a:rPr>
                        <a:t>4</a:t>
                      </a:r>
                    </a:p>
                  </a:txBody>
                  <a:tcPr/>
                </a:tc>
                <a:tc>
                  <a:txBody>
                    <a:bodyPr/>
                    <a:lstStyle/>
                    <a:p>
                      <a:r>
                        <a:rPr lang="en-US" sz="2000" dirty="0">
                          <a:latin typeface="Tw Cen MT" panose="020B0602020104020603" pitchFamily="34" charset="0"/>
                        </a:rPr>
                        <a:t>Credit collection from the market</a:t>
                      </a:r>
                    </a:p>
                  </a:txBody>
                  <a:tcPr/>
                </a:tc>
                <a:tc>
                  <a:txBody>
                    <a:bodyPr/>
                    <a:lstStyle/>
                    <a:p>
                      <a:endParaRPr lang="en-US" sz="2000" dirty="0">
                        <a:latin typeface="Tw Cen MT" panose="020B0602020104020603" pitchFamily="34" charset="0"/>
                      </a:endParaRPr>
                    </a:p>
                  </a:txBody>
                  <a:tcPr/>
                </a:tc>
                <a:tc>
                  <a:txBody>
                    <a:bodyPr/>
                    <a:lstStyle/>
                    <a:p>
                      <a:endParaRPr lang="en-US" sz="2000">
                        <a:latin typeface="Tw Cen MT" panose="020B0602020104020603" pitchFamily="34" charset="0"/>
                      </a:endParaRPr>
                    </a:p>
                  </a:txBody>
                  <a:tcPr/>
                </a:tc>
                <a:tc>
                  <a:txBody>
                    <a:bodyPr/>
                    <a:lstStyle/>
                    <a:p>
                      <a:endParaRPr lang="en-US" sz="2000" dirty="0">
                        <a:latin typeface="Tw Cen MT" panose="020B0602020104020603" pitchFamily="34" charset="0"/>
                      </a:endParaRPr>
                    </a:p>
                  </a:txBody>
                  <a:tcPr/>
                </a:tc>
                <a:extLst>
                  <a:ext uri="{0D108BD9-81ED-4DB2-BD59-A6C34878D82A}">
                    <a16:rowId xmlns:a16="http://schemas.microsoft.com/office/drawing/2014/main" val="1188547973"/>
                  </a:ext>
                </a:extLst>
              </a:tr>
              <a:tr h="697554">
                <a:tc>
                  <a:txBody>
                    <a:bodyPr/>
                    <a:lstStyle/>
                    <a:p>
                      <a:endParaRPr lang="en-US" sz="2000" dirty="0">
                        <a:latin typeface="Tw Cen MT" panose="020B0602020104020603" pitchFamily="34" charset="0"/>
                      </a:endParaRPr>
                    </a:p>
                  </a:txBody>
                  <a:tcPr/>
                </a:tc>
                <a:tc>
                  <a:txBody>
                    <a:bodyPr/>
                    <a:lstStyle/>
                    <a:p>
                      <a:endParaRPr lang="en-US" sz="2000" dirty="0">
                        <a:latin typeface="Tw Cen MT" panose="020B0602020104020603" pitchFamily="34" charset="0"/>
                      </a:endParaRPr>
                    </a:p>
                  </a:txBody>
                  <a:tcPr/>
                </a:tc>
                <a:tc>
                  <a:txBody>
                    <a:bodyPr/>
                    <a:lstStyle/>
                    <a:p>
                      <a:r>
                        <a:rPr lang="en-US" sz="2000" dirty="0">
                          <a:latin typeface="Tw Cen MT" panose="020B0602020104020603" pitchFamily="34" charset="0"/>
                        </a:rPr>
                        <a:t>1- Negligible</a:t>
                      </a:r>
                    </a:p>
                    <a:p>
                      <a:r>
                        <a:rPr lang="en-US" sz="2000" dirty="0">
                          <a:latin typeface="Tw Cen MT" panose="020B0602020104020603" pitchFamily="34" charset="0"/>
                        </a:rPr>
                        <a:t>5 – Extremely high</a:t>
                      </a:r>
                    </a:p>
                  </a:txBody>
                  <a:tcPr/>
                </a:tc>
                <a:tc>
                  <a:txBody>
                    <a:bodyPr/>
                    <a:lstStyle/>
                    <a:p>
                      <a:r>
                        <a:rPr lang="en-US" sz="2000" dirty="0">
                          <a:latin typeface="Tw Cen MT" panose="020B0602020104020603" pitchFamily="34" charset="0"/>
                        </a:rPr>
                        <a:t>1- Rarely</a:t>
                      </a:r>
                    </a:p>
                    <a:p>
                      <a:r>
                        <a:rPr lang="en-US" sz="2000" dirty="0">
                          <a:latin typeface="Tw Cen MT" panose="020B0602020104020603" pitchFamily="34" charset="0"/>
                        </a:rPr>
                        <a:t>5 - Often</a:t>
                      </a:r>
                    </a:p>
                  </a:txBody>
                  <a:tcPr/>
                </a:tc>
                <a:tc>
                  <a:txBody>
                    <a:bodyPr/>
                    <a:lstStyle/>
                    <a:p>
                      <a:r>
                        <a:rPr lang="en-US" sz="2000" dirty="0">
                          <a:latin typeface="Tw Cen MT" panose="020B0602020104020603" pitchFamily="34" charset="0"/>
                        </a:rPr>
                        <a:t>1- Easy </a:t>
                      </a:r>
                    </a:p>
                    <a:p>
                      <a:r>
                        <a:rPr lang="en-US" sz="2000" dirty="0">
                          <a:latin typeface="Tw Cen MT" panose="020B0602020104020603" pitchFamily="34" charset="0"/>
                        </a:rPr>
                        <a:t>5 – Very Difficult </a:t>
                      </a:r>
                    </a:p>
                  </a:txBody>
                  <a:tcPr/>
                </a:tc>
                <a:extLst>
                  <a:ext uri="{0D108BD9-81ED-4DB2-BD59-A6C34878D82A}">
                    <a16:rowId xmlns:a16="http://schemas.microsoft.com/office/drawing/2014/main" val="501395973"/>
                  </a:ext>
                </a:extLst>
              </a:tr>
            </a:tbl>
          </a:graphicData>
        </a:graphic>
      </p:graphicFrame>
    </p:spTree>
    <p:extLst>
      <p:ext uri="{BB962C8B-B14F-4D97-AF65-F5344CB8AC3E}">
        <p14:creationId xmlns:p14="http://schemas.microsoft.com/office/powerpoint/2010/main" val="10311826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8F5F0-A758-419C-876B-148ABDA57AD0}"/>
              </a:ext>
            </a:extLst>
          </p:cNvPr>
          <p:cNvSpPr>
            <a:spLocks noGrp="1"/>
          </p:cNvSpPr>
          <p:nvPr>
            <p:ph type="title"/>
          </p:nvPr>
        </p:nvSpPr>
        <p:spPr/>
        <p:txBody>
          <a:bodyPr/>
          <a:lstStyle/>
          <a:p>
            <a:r>
              <a:rPr lang="en-US" dirty="0"/>
              <a:t>Competency Model – e.g., Systems Engineer</a:t>
            </a:r>
            <a:endParaRPr lang="en-IN" dirty="0"/>
          </a:p>
        </p:txBody>
      </p:sp>
      <p:graphicFrame>
        <p:nvGraphicFramePr>
          <p:cNvPr id="4" name="Table 4">
            <a:extLst>
              <a:ext uri="{FF2B5EF4-FFF2-40B4-BE49-F238E27FC236}">
                <a16:creationId xmlns:a16="http://schemas.microsoft.com/office/drawing/2014/main" id="{86E29B29-4D11-4F78-8AAE-CEB9166DFD9E}"/>
              </a:ext>
            </a:extLst>
          </p:cNvPr>
          <p:cNvGraphicFramePr>
            <a:graphicFrameLocks noGrp="1"/>
          </p:cNvGraphicFramePr>
          <p:nvPr>
            <p:ph idx="1"/>
            <p:extLst>
              <p:ext uri="{D42A27DB-BD31-4B8C-83A1-F6EECF244321}">
                <p14:modId xmlns:p14="http://schemas.microsoft.com/office/powerpoint/2010/main" val="2151444869"/>
              </p:ext>
            </p:extLst>
          </p:nvPr>
        </p:nvGraphicFramePr>
        <p:xfrm>
          <a:off x="838200" y="1571931"/>
          <a:ext cx="10806629" cy="3932185"/>
        </p:xfrm>
        <a:graphic>
          <a:graphicData uri="http://schemas.openxmlformats.org/drawingml/2006/table">
            <a:tbl>
              <a:tblPr firstRow="1" bandRow="1">
                <a:tableStyleId>{5C22544A-7EE6-4342-B048-85BDC9FD1C3A}</a:tableStyleId>
              </a:tblPr>
              <a:tblGrid>
                <a:gridCol w="4154146">
                  <a:extLst>
                    <a:ext uri="{9D8B030D-6E8A-4147-A177-3AD203B41FA5}">
                      <a16:colId xmlns:a16="http://schemas.microsoft.com/office/drawing/2014/main" val="1914031631"/>
                    </a:ext>
                  </a:extLst>
                </a:gridCol>
                <a:gridCol w="6652483">
                  <a:extLst>
                    <a:ext uri="{9D8B030D-6E8A-4147-A177-3AD203B41FA5}">
                      <a16:colId xmlns:a16="http://schemas.microsoft.com/office/drawing/2014/main" val="2284692403"/>
                    </a:ext>
                  </a:extLst>
                </a:gridCol>
              </a:tblGrid>
              <a:tr h="487945">
                <a:tc>
                  <a:txBody>
                    <a:bodyPr/>
                    <a:lstStyle/>
                    <a:p>
                      <a:r>
                        <a:rPr lang="en-US" sz="2200" dirty="0">
                          <a:latin typeface="Tw Cen MT" panose="020B0602020104020603" pitchFamily="34" charset="0"/>
                        </a:rPr>
                        <a:t>Technical Cluster </a:t>
                      </a:r>
                      <a:endParaRPr lang="en-IN" sz="2200" dirty="0">
                        <a:latin typeface="Tw Cen MT" panose="020B0602020104020603" pitchFamily="34" charset="0"/>
                      </a:endParaRPr>
                    </a:p>
                  </a:txBody>
                  <a:tcPr/>
                </a:tc>
                <a:tc>
                  <a:txBody>
                    <a:bodyPr/>
                    <a:lstStyle/>
                    <a:p>
                      <a:r>
                        <a:rPr lang="en-US" sz="2200" dirty="0">
                          <a:latin typeface="Tw Cen MT" panose="020B0602020104020603" pitchFamily="34" charset="0"/>
                        </a:rPr>
                        <a:t>Proficiency Rating</a:t>
                      </a:r>
                      <a:endParaRPr lang="en-IN" sz="2200" dirty="0">
                        <a:latin typeface="Tw Cen MT" panose="020B0602020104020603" pitchFamily="34" charset="0"/>
                      </a:endParaRPr>
                    </a:p>
                  </a:txBody>
                  <a:tcPr/>
                </a:tc>
                <a:extLst>
                  <a:ext uri="{0D108BD9-81ED-4DB2-BD59-A6C34878D82A}">
                    <a16:rowId xmlns:a16="http://schemas.microsoft.com/office/drawing/2014/main" val="1073458950"/>
                  </a:ext>
                </a:extLst>
              </a:tr>
              <a:tr h="487945">
                <a:tc rowSpan="5">
                  <a:txBody>
                    <a:bodyPr/>
                    <a:lstStyle/>
                    <a:p>
                      <a:pPr marL="342900" indent="-342900">
                        <a:buAutoNum type="alphaLcPeriod"/>
                      </a:pPr>
                      <a:r>
                        <a:rPr lang="en-US" sz="2200" dirty="0">
                          <a:latin typeface="Tw Cen MT" panose="020B0602020104020603" pitchFamily="34" charset="0"/>
                        </a:rPr>
                        <a:t>Systems Architecture: Ability to design software applications, establish protocols and create prototypes</a:t>
                      </a:r>
                    </a:p>
                    <a:p>
                      <a:pPr marL="0" indent="0">
                        <a:buNone/>
                      </a:pPr>
                      <a:endParaRPr lang="en-US" sz="2200" dirty="0">
                        <a:latin typeface="Tw Cen MT" panose="020B0602020104020603" pitchFamily="34" charset="0"/>
                      </a:endParaRPr>
                    </a:p>
                    <a:p>
                      <a:pPr marL="342900" indent="-342900">
                        <a:buAutoNum type="alphaLcPeriod"/>
                      </a:pPr>
                      <a:r>
                        <a:rPr lang="en-US" sz="2200" dirty="0">
                          <a:latin typeface="Tw Cen MT" panose="020B0602020104020603" pitchFamily="34" charset="0"/>
                        </a:rPr>
                        <a:t>Documentation: Ability to prepare comprehensive and complete documents – including specifications, flow diagrams, processes, &amp; budgets</a:t>
                      </a:r>
                      <a:endParaRPr lang="en-IN" sz="2200" dirty="0">
                        <a:latin typeface="Tw Cen MT" panose="020B0602020104020603" pitchFamily="34" charset="0"/>
                      </a:endParaRPr>
                    </a:p>
                  </a:txBody>
                  <a:tcPr/>
                </a:tc>
                <a:tc>
                  <a:txBody>
                    <a:bodyPr/>
                    <a:lstStyle/>
                    <a:p>
                      <a:r>
                        <a:rPr lang="en-US" sz="2200" dirty="0">
                          <a:latin typeface="Tw Cen MT" panose="020B0602020104020603" pitchFamily="34" charset="0"/>
                        </a:rPr>
                        <a:t>1 – Have problems in performing basic tasks </a:t>
                      </a:r>
                      <a:endParaRPr lang="en-IN" sz="2200" dirty="0">
                        <a:latin typeface="Tw Cen MT" panose="020B0602020104020603" pitchFamily="34" charset="0"/>
                      </a:endParaRPr>
                    </a:p>
                  </a:txBody>
                  <a:tcPr/>
                </a:tc>
                <a:extLst>
                  <a:ext uri="{0D108BD9-81ED-4DB2-BD59-A6C34878D82A}">
                    <a16:rowId xmlns:a16="http://schemas.microsoft.com/office/drawing/2014/main" val="419687871"/>
                  </a:ext>
                </a:extLst>
              </a:tr>
              <a:tr h="487945">
                <a:tc vMerge="1">
                  <a:txBody>
                    <a:bodyPr/>
                    <a:lstStyle/>
                    <a:p>
                      <a:endParaRPr lang="en-IN" dirty="0"/>
                    </a:p>
                  </a:txBody>
                  <a:tcPr/>
                </a:tc>
                <a:tc>
                  <a:txBody>
                    <a:bodyPr/>
                    <a:lstStyle/>
                    <a:p>
                      <a:r>
                        <a:rPr lang="en-US" sz="2200" dirty="0">
                          <a:latin typeface="Tw Cen MT" panose="020B0602020104020603" pitchFamily="34" charset="0"/>
                        </a:rPr>
                        <a:t>2 – Understands basic principles; can perform tasks with assistance</a:t>
                      </a:r>
                      <a:endParaRPr lang="en-IN" sz="2200" dirty="0">
                        <a:latin typeface="Tw Cen MT" panose="020B0602020104020603" pitchFamily="34" charset="0"/>
                      </a:endParaRPr>
                    </a:p>
                  </a:txBody>
                  <a:tcPr/>
                </a:tc>
                <a:extLst>
                  <a:ext uri="{0D108BD9-81ED-4DB2-BD59-A6C34878D82A}">
                    <a16:rowId xmlns:a16="http://schemas.microsoft.com/office/drawing/2014/main" val="3134486410"/>
                  </a:ext>
                </a:extLst>
              </a:tr>
              <a:tr h="842207">
                <a:tc vMerge="1">
                  <a:txBody>
                    <a:bodyPr/>
                    <a:lstStyle/>
                    <a:p>
                      <a:endParaRPr lang="en-IN" dirty="0"/>
                    </a:p>
                  </a:txBody>
                  <a:tcPr/>
                </a:tc>
                <a:tc>
                  <a:txBody>
                    <a:bodyPr/>
                    <a:lstStyle/>
                    <a:p>
                      <a:r>
                        <a:rPr lang="en-US" sz="2200" dirty="0">
                          <a:latin typeface="Tw Cen MT" panose="020B0602020104020603" pitchFamily="34" charset="0"/>
                        </a:rPr>
                        <a:t>3 – Performs routine tasks with reliable results; works with minimal supervision </a:t>
                      </a:r>
                      <a:endParaRPr lang="en-IN" sz="2200" dirty="0">
                        <a:latin typeface="Tw Cen MT" panose="020B0602020104020603" pitchFamily="34" charset="0"/>
                      </a:endParaRPr>
                    </a:p>
                  </a:txBody>
                  <a:tcPr/>
                </a:tc>
                <a:extLst>
                  <a:ext uri="{0D108BD9-81ED-4DB2-BD59-A6C34878D82A}">
                    <a16:rowId xmlns:a16="http://schemas.microsoft.com/office/drawing/2014/main" val="1605605012"/>
                  </a:ext>
                </a:extLst>
              </a:tr>
              <a:tr h="487945">
                <a:tc vMerge="1">
                  <a:txBody>
                    <a:bodyPr/>
                    <a:lstStyle/>
                    <a:p>
                      <a:endParaRPr lang="en-IN" dirty="0"/>
                    </a:p>
                  </a:txBody>
                  <a:tcPr/>
                </a:tc>
                <a:tc>
                  <a:txBody>
                    <a:bodyPr/>
                    <a:lstStyle/>
                    <a:p>
                      <a:r>
                        <a:rPr lang="en-US" sz="2200" dirty="0">
                          <a:latin typeface="Tw Cen MT" panose="020B0602020104020603" pitchFamily="34" charset="0"/>
                        </a:rPr>
                        <a:t>4 – Perform complex and multiple tasks; can teach others</a:t>
                      </a:r>
                      <a:endParaRPr lang="en-IN" sz="2200" dirty="0">
                        <a:latin typeface="Tw Cen MT" panose="020B0602020104020603" pitchFamily="34" charset="0"/>
                      </a:endParaRPr>
                    </a:p>
                  </a:txBody>
                  <a:tcPr/>
                </a:tc>
                <a:extLst>
                  <a:ext uri="{0D108BD9-81ED-4DB2-BD59-A6C34878D82A}">
                    <a16:rowId xmlns:a16="http://schemas.microsoft.com/office/drawing/2014/main" val="3934314586"/>
                  </a:ext>
                </a:extLst>
              </a:tr>
              <a:tr h="701839">
                <a:tc vMerge="1">
                  <a:txBody>
                    <a:bodyPr/>
                    <a:lstStyle/>
                    <a:p>
                      <a:endParaRPr lang="en-IN" dirty="0"/>
                    </a:p>
                  </a:txBody>
                  <a:tcPr/>
                </a:tc>
                <a:tc>
                  <a:txBody>
                    <a:bodyPr/>
                    <a:lstStyle/>
                    <a:p>
                      <a:r>
                        <a:rPr lang="en-US" sz="2200" dirty="0">
                          <a:latin typeface="Tw Cen MT" panose="020B0602020104020603" pitchFamily="34" charset="0"/>
                        </a:rPr>
                        <a:t>5 – Considered as an expert in the task; can coach and lead others</a:t>
                      </a:r>
                      <a:endParaRPr lang="en-IN" sz="2200" dirty="0">
                        <a:latin typeface="Tw Cen MT" panose="020B0602020104020603" pitchFamily="34" charset="0"/>
                      </a:endParaRPr>
                    </a:p>
                  </a:txBody>
                  <a:tcPr/>
                </a:tc>
                <a:extLst>
                  <a:ext uri="{0D108BD9-81ED-4DB2-BD59-A6C34878D82A}">
                    <a16:rowId xmlns:a16="http://schemas.microsoft.com/office/drawing/2014/main" val="2459005527"/>
                  </a:ext>
                </a:extLst>
              </a:tr>
            </a:tbl>
          </a:graphicData>
        </a:graphic>
      </p:graphicFrame>
    </p:spTree>
    <p:extLst>
      <p:ext uri="{BB962C8B-B14F-4D97-AF65-F5344CB8AC3E}">
        <p14:creationId xmlns:p14="http://schemas.microsoft.com/office/powerpoint/2010/main" val="28964436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379BA-28E9-4CF0-87C0-1AF0F1DA32CF}"/>
              </a:ext>
            </a:extLst>
          </p:cNvPr>
          <p:cNvSpPr>
            <a:spLocks noGrp="1"/>
          </p:cNvSpPr>
          <p:nvPr>
            <p:ph type="title"/>
          </p:nvPr>
        </p:nvSpPr>
        <p:spPr>
          <a:xfrm>
            <a:off x="1455420" y="2572748"/>
            <a:ext cx="9281160" cy="1256302"/>
          </a:xfrm>
        </p:spPr>
        <p:txBody>
          <a:bodyPr>
            <a:normAutofit/>
          </a:bodyPr>
          <a:lstStyle/>
          <a:p>
            <a:r>
              <a:rPr lang="en-US" b="0" dirty="0"/>
              <a:t>Why do you think it is important to evaluate and report on the effectiveness of training?</a:t>
            </a:r>
          </a:p>
        </p:txBody>
      </p:sp>
      <p:sp>
        <p:nvSpPr>
          <p:cNvPr id="4" name="Slide Number Placeholder 3">
            <a:extLst>
              <a:ext uri="{FF2B5EF4-FFF2-40B4-BE49-F238E27FC236}">
                <a16:creationId xmlns:a16="http://schemas.microsoft.com/office/drawing/2014/main" id="{4F5FEB4B-53AC-4EDF-A506-8AA3D0D08CE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503532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77D42-B4AF-493F-8F6B-0266D1A83CA8}"/>
              </a:ext>
            </a:extLst>
          </p:cNvPr>
          <p:cNvSpPr>
            <a:spLocks noGrp="1"/>
          </p:cNvSpPr>
          <p:nvPr>
            <p:ph type="title"/>
          </p:nvPr>
        </p:nvSpPr>
        <p:spPr>
          <a:xfrm>
            <a:off x="662940" y="5081769"/>
            <a:ext cx="10866120" cy="856252"/>
          </a:xfrm>
        </p:spPr>
        <p:txBody>
          <a:bodyPr>
            <a:normAutofit fontScale="90000"/>
          </a:bodyPr>
          <a:lstStyle/>
          <a:p>
            <a:r>
              <a:rPr lang="en-US" dirty="0">
                <a:solidFill>
                  <a:schemeClr val="accent2">
                    <a:lumMod val="75000"/>
                  </a:schemeClr>
                </a:solidFill>
              </a:rPr>
              <a:t>You become Accepted, Trusted, Respected, and Needed</a:t>
            </a:r>
          </a:p>
        </p:txBody>
      </p:sp>
      <p:sp>
        <p:nvSpPr>
          <p:cNvPr id="3" name="Content Placeholder 2">
            <a:extLst>
              <a:ext uri="{FF2B5EF4-FFF2-40B4-BE49-F238E27FC236}">
                <a16:creationId xmlns:a16="http://schemas.microsoft.com/office/drawing/2014/main" id="{E642E048-3C88-415B-93A4-10697D051832}"/>
              </a:ext>
            </a:extLst>
          </p:cNvPr>
          <p:cNvSpPr>
            <a:spLocks noGrp="1"/>
          </p:cNvSpPr>
          <p:nvPr>
            <p:ph idx="1"/>
          </p:nvPr>
        </p:nvSpPr>
        <p:spPr>
          <a:xfrm>
            <a:off x="403860" y="1048317"/>
            <a:ext cx="6377940" cy="3630363"/>
          </a:xfrm>
        </p:spPr>
        <p:txBody>
          <a:bodyPr>
            <a:normAutofit/>
          </a:bodyPr>
          <a:lstStyle/>
          <a:p>
            <a:r>
              <a:rPr lang="en-US" dirty="0"/>
              <a:t>Your budget requests are granted. </a:t>
            </a:r>
          </a:p>
          <a:p>
            <a:r>
              <a:rPr lang="en-US" dirty="0"/>
              <a:t>You keep your job. (even promotion)</a:t>
            </a:r>
          </a:p>
          <a:p>
            <a:r>
              <a:rPr lang="en-US" dirty="0"/>
              <a:t>Your staff keep their jobs. </a:t>
            </a:r>
          </a:p>
          <a:p>
            <a:r>
              <a:rPr lang="en-US" dirty="0"/>
              <a:t>The quality of your work improves. </a:t>
            </a:r>
          </a:p>
          <a:p>
            <a:r>
              <a:rPr lang="en-US" dirty="0"/>
              <a:t>Senior management listens to your advice. </a:t>
            </a:r>
          </a:p>
          <a:p>
            <a:r>
              <a:rPr lang="en-US" dirty="0"/>
              <a:t>You’re given more control.</a:t>
            </a:r>
          </a:p>
        </p:txBody>
      </p:sp>
      <p:sp>
        <p:nvSpPr>
          <p:cNvPr id="4" name="Slide Number Placeholder 3">
            <a:extLst>
              <a:ext uri="{FF2B5EF4-FFF2-40B4-BE49-F238E27FC236}">
                <a16:creationId xmlns:a16="http://schemas.microsoft.com/office/drawing/2014/main" id="{F33F20CC-FB66-4D6C-A5A1-5D15E935C6C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026" name="Picture 2" descr="Friends, Trust, Friendship, Together, Community">
            <a:extLst>
              <a:ext uri="{FF2B5EF4-FFF2-40B4-BE49-F238E27FC236}">
                <a16:creationId xmlns:a16="http://schemas.microsoft.com/office/drawing/2014/main" id="{2FABB6A0-50A9-4672-BF4A-084EED704A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99960" y="777240"/>
            <a:ext cx="3886200" cy="3886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295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4291E-76B6-4DA6-B530-3D092B3FAA33}"/>
              </a:ext>
            </a:extLst>
          </p:cNvPr>
          <p:cNvSpPr>
            <a:spLocks noGrp="1"/>
          </p:cNvSpPr>
          <p:nvPr>
            <p:ph type="title"/>
          </p:nvPr>
        </p:nvSpPr>
        <p:spPr>
          <a:xfrm>
            <a:off x="838200" y="136526"/>
            <a:ext cx="10515600" cy="856252"/>
          </a:xfrm>
        </p:spPr>
        <p:txBody>
          <a:bodyPr/>
          <a:lstStyle/>
          <a:p>
            <a:r>
              <a:rPr lang="en-US"/>
              <a:t>More specifically</a:t>
            </a:r>
            <a:endParaRPr lang="en-US" dirty="0"/>
          </a:p>
        </p:txBody>
      </p:sp>
      <p:sp>
        <p:nvSpPr>
          <p:cNvPr id="3" name="Content Placeholder 2">
            <a:extLst>
              <a:ext uri="{FF2B5EF4-FFF2-40B4-BE49-F238E27FC236}">
                <a16:creationId xmlns:a16="http://schemas.microsoft.com/office/drawing/2014/main" id="{98B38296-029F-4E71-84E0-566B1D7C0072}"/>
              </a:ext>
            </a:extLst>
          </p:cNvPr>
          <p:cNvSpPr>
            <a:spLocks noGrp="1"/>
          </p:cNvSpPr>
          <p:nvPr>
            <p:ph idx="1"/>
          </p:nvPr>
        </p:nvSpPr>
        <p:spPr>
          <a:xfrm>
            <a:off x="383582" y="2014538"/>
            <a:ext cx="5882640" cy="2828924"/>
          </a:xfrm>
        </p:spPr>
        <p:txBody>
          <a:bodyPr/>
          <a:lstStyle/>
          <a:p>
            <a:r>
              <a:rPr lang="en-US" dirty="0">
                <a:solidFill>
                  <a:schemeClr val="accent1">
                    <a:lumMod val="75000"/>
                  </a:schemeClr>
                </a:solidFill>
              </a:rPr>
              <a:t>To justify the existence and budget of the training department</a:t>
            </a:r>
          </a:p>
          <a:p>
            <a:r>
              <a:rPr lang="en-US" dirty="0">
                <a:solidFill>
                  <a:schemeClr val="accent1">
                    <a:lumMod val="75000"/>
                  </a:schemeClr>
                </a:solidFill>
              </a:rPr>
              <a:t>To decide whether to continue or discontinue training programs </a:t>
            </a:r>
          </a:p>
          <a:p>
            <a:r>
              <a:rPr lang="en-US" dirty="0">
                <a:solidFill>
                  <a:schemeClr val="accent1">
                    <a:lumMod val="75000"/>
                  </a:schemeClr>
                </a:solidFill>
              </a:rPr>
              <a:t>To gain information on how to improve future training programs</a:t>
            </a:r>
          </a:p>
        </p:txBody>
      </p:sp>
      <p:sp>
        <p:nvSpPr>
          <p:cNvPr id="4" name="Slide Number Placeholder 3">
            <a:extLst>
              <a:ext uri="{FF2B5EF4-FFF2-40B4-BE49-F238E27FC236}">
                <a16:creationId xmlns:a16="http://schemas.microsoft.com/office/drawing/2014/main" id="{5E0529CB-6521-47DD-94A3-3746F4F7C940}"/>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2050" name="Picture 2" descr="Profits, Revenue, Business, Income">
            <a:extLst>
              <a:ext uri="{FF2B5EF4-FFF2-40B4-BE49-F238E27FC236}">
                <a16:creationId xmlns:a16="http://schemas.microsoft.com/office/drawing/2014/main" id="{ECBECADF-C2BA-47FF-989A-1BE9BBBD9D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18960" y="1763403"/>
            <a:ext cx="4752298" cy="30800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47291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86083D-C52F-41B7-8CCE-05978182990F}"/>
              </a:ext>
            </a:extLst>
          </p:cNvPr>
          <p:cNvSpPr>
            <a:spLocks noGrp="1"/>
          </p:cNvSpPr>
          <p:nvPr>
            <p:ph idx="1"/>
          </p:nvPr>
        </p:nvSpPr>
        <p:spPr>
          <a:xfrm>
            <a:off x="379142" y="836341"/>
            <a:ext cx="5697402" cy="4818597"/>
          </a:xfrm>
        </p:spPr>
        <p:txBody>
          <a:bodyPr anchor="t">
            <a:normAutofit/>
          </a:bodyPr>
          <a:lstStyle/>
          <a:p>
            <a:pPr marL="0" indent="0" algn="ctr">
              <a:buNone/>
            </a:pPr>
            <a:r>
              <a:rPr lang="en-US" altLang="en-US" sz="2000" dirty="0"/>
              <a:t>In a public bank, there are forty data entry clerks. Earlier they used to work on the Tally software. Now the bank has merged with another bank and the combined entity has decided to work on an advanced software for data entry. However, the clerks have not been able to come to speed with respect to error-free entry of data on the software. </a:t>
            </a:r>
          </a:p>
          <a:p>
            <a:pPr marL="0" indent="0" algn="ctr">
              <a:buNone/>
            </a:pPr>
            <a:endParaRPr lang="en-US" altLang="en-US" sz="2000" dirty="0"/>
          </a:p>
          <a:p>
            <a:pPr marL="0" indent="0" algn="ctr">
              <a:buNone/>
            </a:pPr>
            <a:r>
              <a:rPr lang="en-US" altLang="en-US" sz="2000" dirty="0"/>
              <a:t>You are the L&amp;D head of the combined entity. You believe that you do not have an expert trainer inhouse, so you decide to outsource the training to the software firm. As the external instructor arrives and is walking into the training room where all the data entry clerks have already assembled, you are thinking about how you will evaluate whether the training was a success or a failure.       </a:t>
            </a:r>
          </a:p>
        </p:txBody>
      </p:sp>
      <p:sp>
        <p:nvSpPr>
          <p:cNvPr id="71" name="Freeform: Shape 70">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098" name="Picture 2" descr="grayscale photo of man holding paper">
            <a:extLst>
              <a:ext uri="{FF2B5EF4-FFF2-40B4-BE49-F238E27FC236}">
                <a16:creationId xmlns:a16="http://schemas.microsoft.com/office/drawing/2014/main" id="{C8032053-AFC9-48EF-9DC9-505A566DBFC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028" r="21790" b="2"/>
          <a:stretch/>
        </p:blipFill>
        <p:spPr bwMode="auto">
          <a:xfrm>
            <a:off x="6750141" y="-2"/>
            <a:ext cx="5441859" cy="5654940"/>
          </a:xfrm>
          <a:custGeom>
            <a:avLst/>
            <a:gdLst/>
            <a:ahLst/>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6F89F251-7490-495C-8665-17F4EA6102AF}"/>
              </a:ext>
            </a:extLst>
          </p:cNvPr>
          <p:cNvSpPr>
            <a:spLocks noGrp="1"/>
          </p:cNvSpPr>
          <p:nvPr>
            <p:ph type="sldNum" sz="quarter" idx="12"/>
          </p:nvPr>
        </p:nvSpPr>
        <p:spPr>
          <a:xfrm>
            <a:off x="11000232" y="6108192"/>
            <a:ext cx="548640" cy="548640"/>
          </a:xfrm>
          <a:prstGeom prst="ellipse">
            <a:avLst/>
          </a:prstGeom>
          <a:solidFill>
            <a:srgbClr val="7F7F7F"/>
          </a:solidFill>
        </p:spPr>
        <p:txBody>
          <a:bodyPr anchor="ctr">
            <a:normAutofit/>
          </a:bodyPr>
          <a:lstStyle/>
          <a:p>
            <a:pPr algn="ctr">
              <a:spcAft>
                <a:spcPts val="600"/>
              </a:spcAft>
            </a:pPr>
            <a:fld id="{D70A61E6-611B-4902-B9F8-C0D4FE5E8075}" type="slidenum">
              <a:rPr lang="en-US" sz="1500">
                <a:solidFill>
                  <a:srgbClr val="FFFFFF"/>
                </a:solidFill>
              </a:rPr>
              <a:pPr algn="ctr">
                <a:spcAft>
                  <a:spcPts val="600"/>
                </a:spcAft>
              </a:pPr>
              <a:t>20</a:t>
            </a:fld>
            <a:endParaRPr lang="en-US" sz="1500">
              <a:solidFill>
                <a:srgbClr val="FFFFFF"/>
              </a:solidFill>
            </a:endParaRPr>
          </a:p>
        </p:txBody>
      </p:sp>
    </p:spTree>
    <p:extLst>
      <p:ext uri="{BB962C8B-B14F-4D97-AF65-F5344CB8AC3E}">
        <p14:creationId xmlns:p14="http://schemas.microsoft.com/office/powerpoint/2010/main" val="237097418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A0778-C767-43F2-AC48-A4AE700DB166}"/>
              </a:ext>
            </a:extLst>
          </p:cNvPr>
          <p:cNvSpPr>
            <a:spLocks noGrp="1"/>
          </p:cNvSpPr>
          <p:nvPr>
            <p:ph type="title"/>
          </p:nvPr>
        </p:nvSpPr>
        <p:spPr/>
        <p:txBody>
          <a:bodyPr/>
          <a:lstStyle/>
          <a:p>
            <a:r>
              <a:rPr lang="en-US" dirty="0"/>
              <a:t>Kirkpatrick's Four Level Evaluation Model </a:t>
            </a:r>
          </a:p>
        </p:txBody>
      </p:sp>
      <p:sp>
        <p:nvSpPr>
          <p:cNvPr id="4" name="Slide Number Placeholder 3">
            <a:extLst>
              <a:ext uri="{FF2B5EF4-FFF2-40B4-BE49-F238E27FC236}">
                <a16:creationId xmlns:a16="http://schemas.microsoft.com/office/drawing/2014/main" id="{9519BC98-0545-47B1-ABDC-74A0A90E927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Tw Cen MT" panose="020B06020201040206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tint val="75000"/>
                </a:prstClr>
              </a:solidFill>
              <a:effectLst/>
              <a:uLnTx/>
              <a:uFillTx/>
              <a:latin typeface="Tw Cen MT" panose="020B0602020104020603" pitchFamily="34" charset="0"/>
            </a:endParaRPr>
          </a:p>
        </p:txBody>
      </p:sp>
      <p:sp>
        <p:nvSpPr>
          <p:cNvPr id="5" name="Rectangle: Rounded Corners 4">
            <a:extLst>
              <a:ext uri="{FF2B5EF4-FFF2-40B4-BE49-F238E27FC236}">
                <a16:creationId xmlns:a16="http://schemas.microsoft.com/office/drawing/2014/main" id="{084CD5F7-DD17-4044-86D4-C8DF0390C929}"/>
              </a:ext>
            </a:extLst>
          </p:cNvPr>
          <p:cNvSpPr/>
          <p:nvPr/>
        </p:nvSpPr>
        <p:spPr>
          <a:xfrm>
            <a:off x="4732020" y="1599112"/>
            <a:ext cx="2727960" cy="971006"/>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Tw Cen MT" panose="020B0602020104020603" pitchFamily="34" charset="0"/>
              </a:rPr>
              <a:t>Level 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Tw Cen MT" panose="020B0602020104020603" pitchFamily="34" charset="0"/>
              </a:rPr>
              <a:t>Reaction</a:t>
            </a:r>
          </a:p>
        </p:txBody>
      </p:sp>
      <p:sp>
        <p:nvSpPr>
          <p:cNvPr id="6" name="Rectangle: Rounded Corners 5">
            <a:extLst>
              <a:ext uri="{FF2B5EF4-FFF2-40B4-BE49-F238E27FC236}">
                <a16:creationId xmlns:a16="http://schemas.microsoft.com/office/drawing/2014/main" id="{EFCBCCC2-C3E5-49B8-B847-4E793721A8C3}"/>
              </a:ext>
            </a:extLst>
          </p:cNvPr>
          <p:cNvSpPr/>
          <p:nvPr/>
        </p:nvSpPr>
        <p:spPr>
          <a:xfrm>
            <a:off x="4732020" y="2703558"/>
            <a:ext cx="2727960" cy="971006"/>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Tw Cen MT" panose="020B0602020104020603" pitchFamily="34" charset="0"/>
              </a:rPr>
              <a:t>Level 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Tw Cen MT" panose="020B0602020104020603" pitchFamily="34" charset="0"/>
              </a:rPr>
              <a:t>Learning</a:t>
            </a:r>
          </a:p>
        </p:txBody>
      </p:sp>
      <p:sp>
        <p:nvSpPr>
          <p:cNvPr id="7" name="Rectangle: Rounded Corners 6">
            <a:extLst>
              <a:ext uri="{FF2B5EF4-FFF2-40B4-BE49-F238E27FC236}">
                <a16:creationId xmlns:a16="http://schemas.microsoft.com/office/drawing/2014/main" id="{0E8CF80C-866E-40E3-A429-743AC7183A03}"/>
              </a:ext>
            </a:extLst>
          </p:cNvPr>
          <p:cNvSpPr/>
          <p:nvPr/>
        </p:nvSpPr>
        <p:spPr>
          <a:xfrm>
            <a:off x="4732020" y="3808004"/>
            <a:ext cx="2727960" cy="971006"/>
          </a:xfrm>
          <a:prstGeom prst="roundRect">
            <a:avLst/>
          </a:prstGeom>
        </p:spPr>
        <p:style>
          <a:lnRef idx="3">
            <a:schemeClr val="lt1"/>
          </a:lnRef>
          <a:fillRef idx="1">
            <a:schemeClr val="accent3"/>
          </a:fillRef>
          <a:effectRef idx="1">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Tw Cen MT" panose="020B0602020104020603" pitchFamily="34" charset="0"/>
              </a:rPr>
              <a:t>Level 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Tw Cen MT" panose="020B0602020104020603" pitchFamily="34" charset="0"/>
              </a:rPr>
              <a:t>Behavior</a:t>
            </a:r>
          </a:p>
        </p:txBody>
      </p:sp>
      <p:sp>
        <p:nvSpPr>
          <p:cNvPr id="8" name="Rectangle: Rounded Corners 7">
            <a:extLst>
              <a:ext uri="{FF2B5EF4-FFF2-40B4-BE49-F238E27FC236}">
                <a16:creationId xmlns:a16="http://schemas.microsoft.com/office/drawing/2014/main" id="{8B7268D7-E3B2-458F-9561-16E1DB676E0E}"/>
              </a:ext>
            </a:extLst>
          </p:cNvPr>
          <p:cNvSpPr/>
          <p:nvPr/>
        </p:nvSpPr>
        <p:spPr>
          <a:xfrm>
            <a:off x="4732021" y="4912450"/>
            <a:ext cx="2727960" cy="971006"/>
          </a:xfrm>
          <a:prstGeom prst="roundRect">
            <a:avLst/>
          </a:prstGeom>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Tw Cen MT" panose="020B0602020104020603" pitchFamily="34" charset="0"/>
              </a:rPr>
              <a:t>Level 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Tw Cen MT" panose="020B0602020104020603" pitchFamily="34" charset="0"/>
              </a:rPr>
              <a:t>Results</a:t>
            </a:r>
          </a:p>
        </p:txBody>
      </p:sp>
    </p:spTree>
    <p:extLst>
      <p:ext uri="{BB962C8B-B14F-4D97-AF65-F5344CB8AC3E}">
        <p14:creationId xmlns:p14="http://schemas.microsoft.com/office/powerpoint/2010/main" val="39467556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03779-80B9-4BB3-BACE-0C4DB2320543}"/>
              </a:ext>
            </a:extLst>
          </p:cNvPr>
          <p:cNvSpPr>
            <a:spLocks noGrp="1"/>
          </p:cNvSpPr>
          <p:nvPr>
            <p:ph type="title"/>
          </p:nvPr>
        </p:nvSpPr>
        <p:spPr/>
        <p:txBody>
          <a:bodyPr/>
          <a:lstStyle/>
          <a:p>
            <a:r>
              <a:rPr lang="en-US" dirty="0"/>
              <a:t>Level 1: Reaction</a:t>
            </a:r>
          </a:p>
        </p:txBody>
      </p:sp>
      <p:sp>
        <p:nvSpPr>
          <p:cNvPr id="3" name="Content Placeholder 2">
            <a:extLst>
              <a:ext uri="{FF2B5EF4-FFF2-40B4-BE49-F238E27FC236}">
                <a16:creationId xmlns:a16="http://schemas.microsoft.com/office/drawing/2014/main" id="{AAFB9F84-C11F-4119-B901-CDDF1BEF143A}"/>
              </a:ext>
            </a:extLst>
          </p:cNvPr>
          <p:cNvSpPr>
            <a:spLocks noGrp="1"/>
          </p:cNvSpPr>
          <p:nvPr>
            <p:ph idx="1"/>
          </p:nvPr>
        </p:nvSpPr>
        <p:spPr>
          <a:xfrm>
            <a:off x="436246" y="1574074"/>
            <a:ext cx="6461760" cy="3709852"/>
          </a:xfrm>
        </p:spPr>
        <p:txBody>
          <a:bodyPr/>
          <a:lstStyle/>
          <a:p>
            <a:r>
              <a:rPr lang="en-US" dirty="0"/>
              <a:t>To what degree participants react favorably to the learning event</a:t>
            </a:r>
          </a:p>
          <a:p>
            <a:r>
              <a:rPr lang="en-US" dirty="0"/>
              <a:t>Immediately after the training</a:t>
            </a:r>
          </a:p>
          <a:p>
            <a:r>
              <a:rPr lang="en-US" dirty="0"/>
              <a:t>Through a questionnaire</a:t>
            </a:r>
          </a:p>
          <a:p>
            <a:r>
              <a:rPr lang="en-US" dirty="0"/>
              <a:t>Identifying trainee’s satisfaction with </a:t>
            </a:r>
          </a:p>
          <a:p>
            <a:pPr lvl="1"/>
            <a:r>
              <a:rPr lang="en-US" dirty="0"/>
              <a:t>Instructor</a:t>
            </a:r>
          </a:p>
          <a:p>
            <a:pPr lvl="1"/>
            <a:r>
              <a:rPr lang="en-US" dirty="0"/>
              <a:t>Training material</a:t>
            </a:r>
          </a:p>
          <a:p>
            <a:pPr lvl="1"/>
            <a:r>
              <a:rPr lang="en-US" dirty="0"/>
              <a:t>Training administration</a:t>
            </a:r>
          </a:p>
        </p:txBody>
      </p:sp>
      <p:sp>
        <p:nvSpPr>
          <p:cNvPr id="4" name="Slide Number Placeholder 3">
            <a:extLst>
              <a:ext uri="{FF2B5EF4-FFF2-40B4-BE49-F238E27FC236}">
                <a16:creationId xmlns:a16="http://schemas.microsoft.com/office/drawing/2014/main" id="{CC623076-6BC8-4F67-9F29-4B5DF665064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Tw Cen MT" panose="020B06020201040206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tint val="75000"/>
                </a:prstClr>
              </a:solidFill>
              <a:effectLst/>
              <a:uLnTx/>
              <a:uFillTx/>
              <a:latin typeface="Tw Cen MT" panose="020B0602020104020603" pitchFamily="34" charset="0"/>
            </a:endParaRPr>
          </a:p>
        </p:txBody>
      </p:sp>
      <p:pic>
        <p:nvPicPr>
          <p:cNvPr id="3074" name="Picture 2" descr="Board, Chalk, Feedback, Review, Study">
            <a:extLst>
              <a:ext uri="{FF2B5EF4-FFF2-40B4-BE49-F238E27FC236}">
                <a16:creationId xmlns:a16="http://schemas.microsoft.com/office/drawing/2014/main" id="{21C159A5-DF33-43D6-9F1B-246B3D1563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5985" y="1574074"/>
            <a:ext cx="4679769" cy="38361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4691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28401-1AAB-431C-8707-A0EC151A730D}"/>
              </a:ext>
            </a:extLst>
          </p:cNvPr>
          <p:cNvSpPr>
            <a:spLocks noGrp="1"/>
          </p:cNvSpPr>
          <p:nvPr>
            <p:ph type="title"/>
          </p:nvPr>
        </p:nvSpPr>
        <p:spPr/>
        <p:txBody>
          <a:bodyPr/>
          <a:lstStyle/>
          <a:p>
            <a:r>
              <a:rPr lang="en-US" dirty="0"/>
              <a:t>Sample Reaction Measure </a:t>
            </a:r>
          </a:p>
        </p:txBody>
      </p:sp>
      <p:sp>
        <p:nvSpPr>
          <p:cNvPr id="3" name="Content Placeholder 2">
            <a:extLst>
              <a:ext uri="{FF2B5EF4-FFF2-40B4-BE49-F238E27FC236}">
                <a16:creationId xmlns:a16="http://schemas.microsoft.com/office/drawing/2014/main" id="{36002E21-1FA7-43AE-80C6-2CE1B4CBE4EF}"/>
              </a:ext>
            </a:extLst>
          </p:cNvPr>
          <p:cNvSpPr>
            <a:spLocks noGrp="1"/>
          </p:cNvSpPr>
          <p:nvPr>
            <p:ph idx="1"/>
          </p:nvPr>
        </p:nvSpPr>
        <p:spPr/>
        <p:txBody>
          <a:bodyPr/>
          <a:lstStyle/>
          <a:p>
            <a:r>
              <a:rPr lang="en-US" dirty="0"/>
              <a:t>The facilities and equipment made it easy to learn</a:t>
            </a:r>
          </a:p>
          <a:p>
            <a:r>
              <a:rPr lang="en-US" dirty="0"/>
              <a:t>The training met all the stated objectives</a:t>
            </a:r>
          </a:p>
          <a:p>
            <a:r>
              <a:rPr lang="en-US" dirty="0"/>
              <a:t>The material I received during the training was useful</a:t>
            </a:r>
          </a:p>
          <a:p>
            <a:r>
              <a:rPr lang="en-US" dirty="0"/>
              <a:t>The instructor was knowledgeable about the training content</a:t>
            </a:r>
          </a:p>
          <a:p>
            <a:r>
              <a:rPr lang="en-US" dirty="0"/>
              <a:t>The instructor was well prepared</a:t>
            </a:r>
          </a:p>
          <a:p>
            <a:r>
              <a:rPr lang="en-US" dirty="0"/>
              <a:t>I learnt a lot from this training</a:t>
            </a:r>
          </a:p>
          <a:p>
            <a:r>
              <a:rPr lang="en-US" dirty="0"/>
              <a:t>What I learnt from this training is useful to my job</a:t>
            </a:r>
          </a:p>
          <a:p>
            <a:r>
              <a:rPr lang="en-US" dirty="0"/>
              <a:t>Overall, I am satisfied with the training </a:t>
            </a:r>
          </a:p>
          <a:p>
            <a:endParaRPr lang="en-US" dirty="0"/>
          </a:p>
        </p:txBody>
      </p:sp>
      <p:sp>
        <p:nvSpPr>
          <p:cNvPr id="4" name="Slide Number Placeholder 3">
            <a:extLst>
              <a:ext uri="{FF2B5EF4-FFF2-40B4-BE49-F238E27FC236}">
                <a16:creationId xmlns:a16="http://schemas.microsoft.com/office/drawing/2014/main" id="{CFBA060D-2111-4B36-8005-161F1EE5698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Tw Cen MT" panose="020B06020201040206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tint val="75000"/>
                </a:prstClr>
              </a:solidFill>
              <a:effectLst/>
              <a:uLnTx/>
              <a:uFillTx/>
              <a:latin typeface="Tw Cen MT" panose="020B0602020104020603" pitchFamily="34" charset="0"/>
            </a:endParaRPr>
          </a:p>
        </p:txBody>
      </p:sp>
      <p:sp>
        <p:nvSpPr>
          <p:cNvPr id="5" name="Content Placeholder 2">
            <a:extLst>
              <a:ext uri="{FF2B5EF4-FFF2-40B4-BE49-F238E27FC236}">
                <a16:creationId xmlns:a16="http://schemas.microsoft.com/office/drawing/2014/main" id="{69FA6691-F070-4BF2-8F41-34F31639DC34}"/>
              </a:ext>
            </a:extLst>
          </p:cNvPr>
          <p:cNvSpPr txBox="1">
            <a:spLocks/>
          </p:cNvSpPr>
          <p:nvPr/>
        </p:nvSpPr>
        <p:spPr>
          <a:xfrm>
            <a:off x="685800" y="5603966"/>
            <a:ext cx="10820400" cy="107768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Tw Cen MT" panose="020B06020201040206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Tw Cen MT" panose="020B06020201040206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Tw Cen MT" panose="020B06020201040206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Tw Cen MT" panose="020B06020201040206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Tw Cen MT" panose="020B06020201040206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lumMod val="65000"/>
                    <a:lumOff val="35000"/>
                  </a:prstClr>
                </a:solidFill>
                <a:effectLst/>
                <a:uLnTx/>
                <a:uFillTx/>
              </a:rPr>
              <a:t>Strongly Disagree	    Disagree	     Neither         Agree	 Strongly Agree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lumMod val="65000"/>
                    <a:lumOff val="35000"/>
                  </a:prstClr>
                </a:solidFill>
                <a:effectLst/>
                <a:uLnTx/>
                <a:uFillTx/>
              </a:rPr>
              <a:t>	1			2		3		4		5</a:t>
            </a:r>
          </a:p>
        </p:txBody>
      </p:sp>
    </p:spTree>
    <p:extLst>
      <p:ext uri="{BB962C8B-B14F-4D97-AF65-F5344CB8AC3E}">
        <p14:creationId xmlns:p14="http://schemas.microsoft.com/office/powerpoint/2010/main" val="31414725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E2309-F151-423F-8A56-30188496FDDF}"/>
              </a:ext>
            </a:extLst>
          </p:cNvPr>
          <p:cNvSpPr>
            <a:spLocks noGrp="1"/>
          </p:cNvSpPr>
          <p:nvPr>
            <p:ph type="title"/>
          </p:nvPr>
        </p:nvSpPr>
        <p:spPr/>
        <p:txBody>
          <a:bodyPr/>
          <a:lstStyle/>
          <a:p>
            <a:r>
              <a:rPr lang="en-US" dirty="0"/>
              <a:t>Level 2: Learning</a:t>
            </a:r>
          </a:p>
        </p:txBody>
      </p:sp>
      <p:sp>
        <p:nvSpPr>
          <p:cNvPr id="3" name="Content Placeholder 2">
            <a:extLst>
              <a:ext uri="{FF2B5EF4-FFF2-40B4-BE49-F238E27FC236}">
                <a16:creationId xmlns:a16="http://schemas.microsoft.com/office/drawing/2014/main" id="{C8890D1A-DDD6-4A0D-9FDD-323798548936}"/>
              </a:ext>
            </a:extLst>
          </p:cNvPr>
          <p:cNvSpPr>
            <a:spLocks noGrp="1"/>
          </p:cNvSpPr>
          <p:nvPr>
            <p:ph idx="1"/>
          </p:nvPr>
        </p:nvSpPr>
        <p:spPr/>
        <p:txBody>
          <a:bodyPr/>
          <a:lstStyle/>
          <a:p>
            <a:r>
              <a:rPr lang="en-US" dirty="0"/>
              <a:t>To what degree participants acquire the intended knowledge, skills and attitudes based on their participation in the learning event</a:t>
            </a:r>
          </a:p>
          <a:p>
            <a:r>
              <a:rPr lang="en-US" dirty="0"/>
              <a:t>Degree to which participants are familiar with the facts, techniques</a:t>
            </a:r>
          </a:p>
          <a:p>
            <a:r>
              <a:rPr lang="en-US" dirty="0"/>
              <a:t>Before and After</a:t>
            </a:r>
          </a:p>
          <a:p>
            <a:r>
              <a:rPr lang="en-US" dirty="0"/>
              <a:t>Tests and Quizzes</a:t>
            </a:r>
          </a:p>
          <a:p>
            <a:r>
              <a:rPr lang="en-US" dirty="0"/>
              <a:t>Demonstration</a:t>
            </a:r>
          </a:p>
          <a:p>
            <a:r>
              <a:rPr lang="en-US" dirty="0"/>
              <a:t>Role play</a:t>
            </a:r>
          </a:p>
          <a:p>
            <a:endParaRPr lang="en-US" dirty="0"/>
          </a:p>
          <a:p>
            <a:endParaRPr lang="en-US" dirty="0"/>
          </a:p>
        </p:txBody>
      </p:sp>
      <p:sp>
        <p:nvSpPr>
          <p:cNvPr id="4" name="Slide Number Placeholder 3">
            <a:extLst>
              <a:ext uri="{FF2B5EF4-FFF2-40B4-BE49-F238E27FC236}">
                <a16:creationId xmlns:a16="http://schemas.microsoft.com/office/drawing/2014/main" id="{18C2752F-F5C6-49DE-A7C9-E0C64311137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4098" name="Picture 2" descr="Pixel Cells, Idea, Visualization">
            <a:extLst>
              <a:ext uri="{FF2B5EF4-FFF2-40B4-BE49-F238E27FC236}">
                <a16:creationId xmlns:a16="http://schemas.microsoft.com/office/drawing/2014/main" id="{94F91EDD-0F23-40D3-8E1E-AE4D6FCEEF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2938463"/>
            <a:ext cx="4200525" cy="3238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94899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62104-2C6A-4C83-BCE8-63F55054FF27}"/>
              </a:ext>
            </a:extLst>
          </p:cNvPr>
          <p:cNvSpPr>
            <a:spLocks noGrp="1"/>
          </p:cNvSpPr>
          <p:nvPr>
            <p:ph type="title"/>
          </p:nvPr>
        </p:nvSpPr>
        <p:spPr/>
        <p:txBody>
          <a:bodyPr/>
          <a:lstStyle/>
          <a:p>
            <a:r>
              <a:rPr lang="en-US" dirty="0"/>
              <a:t>Sample Questions for Data entry clerks</a:t>
            </a:r>
          </a:p>
        </p:txBody>
      </p:sp>
      <p:sp>
        <p:nvSpPr>
          <p:cNvPr id="3" name="Content Placeholder 2">
            <a:extLst>
              <a:ext uri="{FF2B5EF4-FFF2-40B4-BE49-F238E27FC236}">
                <a16:creationId xmlns:a16="http://schemas.microsoft.com/office/drawing/2014/main" id="{80DD3287-3B0A-43E8-8435-B29A87F0D67B}"/>
              </a:ext>
            </a:extLst>
          </p:cNvPr>
          <p:cNvSpPr>
            <a:spLocks noGrp="1"/>
          </p:cNvSpPr>
          <p:nvPr>
            <p:ph idx="1"/>
          </p:nvPr>
        </p:nvSpPr>
        <p:spPr/>
        <p:txBody>
          <a:bodyPr/>
          <a:lstStyle/>
          <a:p>
            <a:r>
              <a:rPr lang="en-US" dirty="0"/>
              <a:t>What are the different kinds of errors?</a:t>
            </a:r>
          </a:p>
          <a:p>
            <a:r>
              <a:rPr lang="en-US" dirty="0"/>
              <a:t>Why do different errors occur?</a:t>
            </a:r>
          </a:p>
          <a:p>
            <a:r>
              <a:rPr lang="en-US" dirty="0"/>
              <a:t>How do you resolve an error in minimum time?</a:t>
            </a:r>
          </a:p>
          <a:p>
            <a:r>
              <a:rPr lang="en-US" dirty="0"/>
              <a:t>How do you prevent a particular kind of error from occurring?</a:t>
            </a:r>
          </a:p>
          <a:p>
            <a:endParaRPr lang="en-US" dirty="0"/>
          </a:p>
        </p:txBody>
      </p:sp>
      <p:sp>
        <p:nvSpPr>
          <p:cNvPr id="4" name="Slide Number Placeholder 3">
            <a:extLst>
              <a:ext uri="{FF2B5EF4-FFF2-40B4-BE49-F238E27FC236}">
                <a16:creationId xmlns:a16="http://schemas.microsoft.com/office/drawing/2014/main" id="{D3E5A10C-EBED-4DC2-8226-FAF14FDD80D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Tw Cen MT" panose="020B06020201040206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tint val="75000"/>
                </a:prstClr>
              </a:solidFill>
              <a:effectLst/>
              <a:uLnTx/>
              <a:uFillTx/>
              <a:latin typeface="Tw Cen MT" panose="020B0602020104020603" pitchFamily="34" charset="0"/>
            </a:endParaRPr>
          </a:p>
        </p:txBody>
      </p:sp>
    </p:spTree>
    <p:extLst>
      <p:ext uri="{BB962C8B-B14F-4D97-AF65-F5344CB8AC3E}">
        <p14:creationId xmlns:p14="http://schemas.microsoft.com/office/powerpoint/2010/main" val="12740822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8DC46-97C2-4DCE-8AEE-10F9E793B2AD}"/>
              </a:ext>
            </a:extLst>
          </p:cNvPr>
          <p:cNvSpPr>
            <a:spLocks noGrp="1"/>
          </p:cNvSpPr>
          <p:nvPr>
            <p:ph type="title"/>
          </p:nvPr>
        </p:nvSpPr>
        <p:spPr/>
        <p:txBody>
          <a:bodyPr/>
          <a:lstStyle/>
          <a:p>
            <a:r>
              <a:rPr lang="en-US" dirty="0"/>
              <a:t>Level 3: Behavior </a:t>
            </a:r>
          </a:p>
        </p:txBody>
      </p:sp>
      <p:sp>
        <p:nvSpPr>
          <p:cNvPr id="3" name="Content Placeholder 2">
            <a:extLst>
              <a:ext uri="{FF2B5EF4-FFF2-40B4-BE49-F238E27FC236}">
                <a16:creationId xmlns:a16="http://schemas.microsoft.com/office/drawing/2014/main" id="{5D1B92E6-2199-48B4-AB2A-7D28950D4FB9}"/>
              </a:ext>
            </a:extLst>
          </p:cNvPr>
          <p:cNvSpPr>
            <a:spLocks noGrp="1"/>
          </p:cNvSpPr>
          <p:nvPr>
            <p:ph idx="1"/>
          </p:nvPr>
        </p:nvSpPr>
        <p:spPr/>
        <p:txBody>
          <a:bodyPr/>
          <a:lstStyle/>
          <a:p>
            <a:r>
              <a:rPr lang="en-US" dirty="0"/>
              <a:t>To what degree participants apply what they learned during training when they are back on the job</a:t>
            </a:r>
          </a:p>
          <a:p>
            <a:r>
              <a:rPr lang="en-US" dirty="0"/>
              <a:t>Doing things differently at work</a:t>
            </a:r>
          </a:p>
          <a:p>
            <a:endParaRPr lang="en-US" dirty="0"/>
          </a:p>
          <a:p>
            <a:endParaRPr lang="en-US" dirty="0"/>
          </a:p>
        </p:txBody>
      </p:sp>
      <p:sp>
        <p:nvSpPr>
          <p:cNvPr id="4" name="Slide Number Placeholder 3">
            <a:extLst>
              <a:ext uri="{FF2B5EF4-FFF2-40B4-BE49-F238E27FC236}">
                <a16:creationId xmlns:a16="http://schemas.microsoft.com/office/drawing/2014/main" id="{D872453A-984F-478B-82AB-373E2305C77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122" name="Picture 2" descr="Craftsmen, Site, Workers, Force, Figures, Funny, Diy">
            <a:extLst>
              <a:ext uri="{FF2B5EF4-FFF2-40B4-BE49-F238E27FC236}">
                <a16:creationId xmlns:a16="http://schemas.microsoft.com/office/drawing/2014/main" id="{060FA600-3206-4DD6-ACDB-F0DF9E9953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44440" y="2616915"/>
            <a:ext cx="5989320" cy="36497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26891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F5584-C9C2-46C3-A72F-514EC4DB4244}"/>
              </a:ext>
            </a:extLst>
          </p:cNvPr>
          <p:cNvSpPr>
            <a:spLocks noGrp="1"/>
          </p:cNvSpPr>
          <p:nvPr>
            <p:ph type="title"/>
          </p:nvPr>
        </p:nvSpPr>
        <p:spPr>
          <a:xfrm>
            <a:off x="1036320" y="2361566"/>
            <a:ext cx="10515600" cy="856252"/>
          </a:xfrm>
        </p:spPr>
        <p:txBody>
          <a:bodyPr>
            <a:normAutofit/>
          </a:bodyPr>
          <a:lstStyle/>
          <a:p>
            <a:r>
              <a:rPr lang="en-US" sz="3600" b="0" dirty="0"/>
              <a:t>Whom will you ask?</a:t>
            </a:r>
          </a:p>
        </p:txBody>
      </p:sp>
      <p:sp>
        <p:nvSpPr>
          <p:cNvPr id="4" name="Slide Number Placeholder 3">
            <a:extLst>
              <a:ext uri="{FF2B5EF4-FFF2-40B4-BE49-F238E27FC236}">
                <a16:creationId xmlns:a16="http://schemas.microsoft.com/office/drawing/2014/main" id="{87C04968-ED6B-420C-BF36-BCF14937FC8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555276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427B4-0567-4904-B1FA-98110CE9B271}"/>
              </a:ext>
            </a:extLst>
          </p:cNvPr>
          <p:cNvSpPr>
            <a:spLocks noGrp="1"/>
          </p:cNvSpPr>
          <p:nvPr>
            <p:ph type="title"/>
          </p:nvPr>
        </p:nvSpPr>
        <p:spPr/>
        <p:txBody>
          <a:bodyPr/>
          <a:lstStyle/>
          <a:p>
            <a:r>
              <a:rPr lang="en-US" dirty="0"/>
              <a:t>Stakeholders </a:t>
            </a:r>
          </a:p>
        </p:txBody>
      </p:sp>
      <p:sp>
        <p:nvSpPr>
          <p:cNvPr id="3" name="Content Placeholder 2">
            <a:extLst>
              <a:ext uri="{FF2B5EF4-FFF2-40B4-BE49-F238E27FC236}">
                <a16:creationId xmlns:a16="http://schemas.microsoft.com/office/drawing/2014/main" id="{D60B94FF-576A-4FFA-954B-6635DF426225}"/>
              </a:ext>
            </a:extLst>
          </p:cNvPr>
          <p:cNvSpPr>
            <a:spLocks noGrp="1"/>
          </p:cNvSpPr>
          <p:nvPr>
            <p:ph idx="1"/>
          </p:nvPr>
        </p:nvSpPr>
        <p:spPr/>
        <p:txBody>
          <a:bodyPr>
            <a:normAutofit/>
          </a:bodyPr>
          <a:lstStyle/>
          <a:p>
            <a:r>
              <a:rPr lang="en-US" dirty="0"/>
              <a:t>Participants: Measure their skills, knowledge, attitudes and application of these.</a:t>
            </a:r>
          </a:p>
          <a:p>
            <a:r>
              <a:rPr lang="en-US" dirty="0"/>
              <a:t>Participants’ managers: Obtain data or perceptions on what has changed and what gaps still exist. </a:t>
            </a:r>
          </a:p>
          <a:p>
            <a:pPr lvl="1"/>
            <a:r>
              <a:rPr lang="en-US" dirty="0"/>
              <a:t>Have the participants gotten better at their jobs? How? </a:t>
            </a:r>
          </a:p>
          <a:p>
            <a:pPr lvl="1"/>
            <a:r>
              <a:rPr lang="en-US" dirty="0"/>
              <a:t>Do they show a better or different attitude? </a:t>
            </a:r>
          </a:p>
          <a:p>
            <a:pPr lvl="1"/>
            <a:r>
              <a:rPr lang="en-US" dirty="0"/>
              <a:t>Do they work more efficiently?</a:t>
            </a:r>
          </a:p>
          <a:p>
            <a:r>
              <a:rPr lang="en-US" dirty="0"/>
              <a:t>Participants’ co-workers: Obtain data or perceptions on employee performance, teamwork, attitude, etc. </a:t>
            </a:r>
          </a:p>
        </p:txBody>
      </p:sp>
      <p:sp>
        <p:nvSpPr>
          <p:cNvPr id="4" name="Slide Number Placeholder 3">
            <a:extLst>
              <a:ext uri="{FF2B5EF4-FFF2-40B4-BE49-F238E27FC236}">
                <a16:creationId xmlns:a16="http://schemas.microsoft.com/office/drawing/2014/main" id="{4E145844-EE1C-4C2D-9EC8-1D19BB7040E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1261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2BA07-1E13-48F8-90D1-2CADD0C8EFED}"/>
              </a:ext>
            </a:extLst>
          </p:cNvPr>
          <p:cNvSpPr>
            <a:spLocks noGrp="1"/>
          </p:cNvSpPr>
          <p:nvPr>
            <p:ph type="title"/>
          </p:nvPr>
        </p:nvSpPr>
        <p:spPr/>
        <p:txBody>
          <a:bodyPr/>
          <a:lstStyle/>
          <a:p>
            <a:r>
              <a:rPr lang="en-US" dirty="0"/>
              <a:t>Stakeholders (contd.)</a:t>
            </a:r>
          </a:p>
        </p:txBody>
      </p:sp>
      <p:sp>
        <p:nvSpPr>
          <p:cNvPr id="3" name="Content Placeholder 2">
            <a:extLst>
              <a:ext uri="{FF2B5EF4-FFF2-40B4-BE49-F238E27FC236}">
                <a16:creationId xmlns:a16="http://schemas.microsoft.com/office/drawing/2014/main" id="{EFE79D0C-9F8B-45AB-860C-BDDE1F1486A0}"/>
              </a:ext>
            </a:extLst>
          </p:cNvPr>
          <p:cNvSpPr>
            <a:spLocks noGrp="1"/>
          </p:cNvSpPr>
          <p:nvPr>
            <p:ph idx="1"/>
          </p:nvPr>
        </p:nvSpPr>
        <p:spPr/>
        <p:txBody>
          <a:bodyPr>
            <a:normAutofit/>
          </a:bodyPr>
          <a:lstStyle/>
          <a:p>
            <a:r>
              <a:rPr lang="en-US" dirty="0"/>
              <a:t>Participants’ supervisees: </a:t>
            </a:r>
          </a:p>
          <a:p>
            <a:pPr lvl="1"/>
            <a:r>
              <a:rPr lang="en-US" dirty="0"/>
              <a:t>Does the participant show a better attitude? </a:t>
            </a:r>
          </a:p>
          <a:p>
            <a:pPr lvl="1"/>
            <a:r>
              <a:rPr lang="en-US" dirty="0"/>
              <a:t>Does the participant work more efficiently? </a:t>
            </a:r>
          </a:p>
          <a:p>
            <a:pPr lvl="1"/>
            <a:r>
              <a:rPr lang="en-US" dirty="0"/>
              <a:t>Is he or she a better manager or communicator?</a:t>
            </a:r>
          </a:p>
          <a:p>
            <a:r>
              <a:rPr lang="en-US" dirty="0"/>
              <a:t>Clients/Customers: </a:t>
            </a:r>
          </a:p>
          <a:p>
            <a:pPr lvl="1"/>
            <a:r>
              <a:rPr lang="en-US" dirty="0"/>
              <a:t>Are they satisfied with service, products or the availability of projects?</a:t>
            </a:r>
          </a:p>
          <a:p>
            <a:r>
              <a:rPr lang="en-US" dirty="0"/>
              <a:t>Other: </a:t>
            </a:r>
          </a:p>
          <a:p>
            <a:pPr lvl="1"/>
            <a:r>
              <a:rPr lang="en-US" dirty="0"/>
              <a:t>How many items are produced and how long it takes to produce them? </a:t>
            </a:r>
          </a:p>
          <a:p>
            <a:pPr lvl="1"/>
            <a:r>
              <a:rPr lang="en-US" dirty="0"/>
              <a:t>Were they produced on time? </a:t>
            </a:r>
          </a:p>
          <a:p>
            <a:pPr lvl="1"/>
            <a:r>
              <a:rPr lang="en-US" dirty="0"/>
              <a:t>Were they produced correctly?</a:t>
            </a:r>
          </a:p>
          <a:p>
            <a:endParaRPr lang="en-US" dirty="0"/>
          </a:p>
        </p:txBody>
      </p:sp>
      <p:sp>
        <p:nvSpPr>
          <p:cNvPr id="4" name="Slide Number Placeholder 3">
            <a:extLst>
              <a:ext uri="{FF2B5EF4-FFF2-40B4-BE49-F238E27FC236}">
                <a16:creationId xmlns:a16="http://schemas.microsoft.com/office/drawing/2014/main" id="{E8AAA3D4-F7C6-4CC3-9E1B-893AEE0A41A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958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9FF13-3E30-4FE0-A0A4-309A9F6418D8}"/>
              </a:ext>
            </a:extLst>
          </p:cNvPr>
          <p:cNvSpPr>
            <a:spLocks noGrp="1"/>
          </p:cNvSpPr>
          <p:nvPr>
            <p:ph type="title"/>
          </p:nvPr>
        </p:nvSpPr>
        <p:spPr>
          <a:xfrm>
            <a:off x="838200" y="136526"/>
            <a:ext cx="10515600" cy="856252"/>
          </a:xfrm>
        </p:spPr>
        <p:txBody>
          <a:bodyPr/>
          <a:lstStyle/>
          <a:p>
            <a:r>
              <a:rPr lang="en-US" dirty="0"/>
              <a:t>Level 4: Results</a:t>
            </a:r>
          </a:p>
        </p:txBody>
      </p:sp>
      <p:sp>
        <p:nvSpPr>
          <p:cNvPr id="3" name="Content Placeholder 2">
            <a:extLst>
              <a:ext uri="{FF2B5EF4-FFF2-40B4-BE49-F238E27FC236}">
                <a16:creationId xmlns:a16="http://schemas.microsoft.com/office/drawing/2014/main" id="{B4D2C592-C3EB-4DFD-9E1C-8D85E24B063B}"/>
              </a:ext>
            </a:extLst>
          </p:cNvPr>
          <p:cNvSpPr>
            <a:spLocks noGrp="1"/>
          </p:cNvSpPr>
          <p:nvPr>
            <p:ph idx="1"/>
          </p:nvPr>
        </p:nvSpPr>
        <p:spPr>
          <a:xfrm>
            <a:off x="838200" y="1254034"/>
            <a:ext cx="10515600" cy="4922929"/>
          </a:xfrm>
        </p:spPr>
        <p:txBody>
          <a:bodyPr>
            <a:normAutofit/>
          </a:bodyPr>
          <a:lstStyle/>
          <a:p>
            <a:r>
              <a:rPr lang="en-US"/>
              <a:t>To what degree targeted outcomes occur, as a result of learning event(s) and subsequent reinforcement</a:t>
            </a:r>
          </a:p>
          <a:p>
            <a:r>
              <a:rPr lang="en-US"/>
              <a:t>Determining the training’s payoff to the organization</a:t>
            </a:r>
          </a:p>
          <a:p>
            <a:endParaRPr lang="en-US" dirty="0"/>
          </a:p>
        </p:txBody>
      </p:sp>
      <p:sp>
        <p:nvSpPr>
          <p:cNvPr id="4" name="Slide Number Placeholder 3">
            <a:extLst>
              <a:ext uri="{FF2B5EF4-FFF2-40B4-BE49-F238E27FC236}">
                <a16:creationId xmlns:a16="http://schemas.microsoft.com/office/drawing/2014/main" id="{A9030CD4-FB8F-4DE1-8D7B-FBD6E4663749}"/>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7170" name="Picture 2" descr="Problem, Success, Result, Business">
            <a:extLst>
              <a:ext uri="{FF2B5EF4-FFF2-40B4-BE49-F238E27FC236}">
                <a16:creationId xmlns:a16="http://schemas.microsoft.com/office/drawing/2014/main" id="{B5485C91-024C-4CE5-AAD1-3CFA04B373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2938463"/>
            <a:ext cx="4857750" cy="3238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59434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5EC8E-3A8B-4B54-BE8B-F6F730E7F90E}"/>
              </a:ext>
            </a:extLst>
          </p:cNvPr>
          <p:cNvSpPr>
            <a:spLocks noGrp="1"/>
          </p:cNvSpPr>
          <p:nvPr>
            <p:ph type="title"/>
          </p:nvPr>
        </p:nvSpPr>
        <p:spPr/>
        <p:txBody>
          <a:bodyPr/>
          <a:lstStyle/>
          <a:p>
            <a:r>
              <a:rPr lang="en-US" dirty="0"/>
              <a:t>Calculating ROI on a training</a:t>
            </a:r>
          </a:p>
        </p:txBody>
      </p:sp>
      <p:sp>
        <p:nvSpPr>
          <p:cNvPr id="3" name="Content Placeholder 2">
            <a:extLst>
              <a:ext uri="{FF2B5EF4-FFF2-40B4-BE49-F238E27FC236}">
                <a16:creationId xmlns:a16="http://schemas.microsoft.com/office/drawing/2014/main" id="{5E5AE99B-0940-495E-ABF5-7BDC01089FAF}"/>
              </a:ext>
            </a:extLst>
          </p:cNvPr>
          <p:cNvSpPr>
            <a:spLocks noGrp="1"/>
          </p:cNvSpPr>
          <p:nvPr>
            <p:ph idx="1"/>
          </p:nvPr>
        </p:nvSpPr>
        <p:spPr/>
        <p:txBody>
          <a:bodyPr>
            <a:normAutofit/>
          </a:bodyPr>
          <a:lstStyle/>
          <a:p>
            <a:pPr marL="0" indent="0" algn="just">
              <a:buNone/>
            </a:pPr>
            <a:r>
              <a:rPr lang="en-US" altLang="en-US" dirty="0"/>
              <a:t>There are 40 data entry clerks in the combined bank. Their monthly pay is Rs. 30,000. They work on an average 25 days a month, 6 hours in a day. A clerk spends 12 mins daily correcting errors. The bank organizes the training for the data entry clerks. The external instructor charges Rs. 20,000 for the training. The classroom space and audio-visual equipment is rented out which costs the organization additional Rs. 10,000. The trainees will have to attend the training for one complete day. </a:t>
            </a:r>
          </a:p>
          <a:p>
            <a:pPr marL="0" indent="0" algn="just">
              <a:buNone/>
            </a:pPr>
            <a:r>
              <a:rPr lang="en-US" altLang="en-US" dirty="0"/>
              <a:t>After the training, the clerks spent 50% less time correcting errors. Calculate the ROI on training.</a:t>
            </a:r>
          </a:p>
          <a:p>
            <a:pPr algn="just"/>
            <a:endParaRPr lang="en-US" altLang="en-US" dirty="0"/>
          </a:p>
          <a:p>
            <a:endParaRPr lang="en-US" dirty="0"/>
          </a:p>
        </p:txBody>
      </p:sp>
      <p:sp>
        <p:nvSpPr>
          <p:cNvPr id="4" name="Slide Number Placeholder 3">
            <a:extLst>
              <a:ext uri="{FF2B5EF4-FFF2-40B4-BE49-F238E27FC236}">
                <a16:creationId xmlns:a16="http://schemas.microsoft.com/office/drawing/2014/main" id="{6E7AA43F-840A-466F-A6A7-9DF7A971B3C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48415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FA74D-FD85-4CE2-84E7-F39C81D3FFAC}"/>
              </a:ext>
            </a:extLst>
          </p:cNvPr>
          <p:cNvSpPr>
            <a:spLocks noGrp="1"/>
          </p:cNvSpPr>
          <p:nvPr>
            <p:ph type="title"/>
          </p:nvPr>
        </p:nvSpPr>
        <p:spPr/>
        <p:txBody>
          <a:bodyPr/>
          <a:lstStyle/>
          <a:p>
            <a:r>
              <a:rPr lang="en-US" dirty="0"/>
              <a:t>Calculations</a:t>
            </a:r>
          </a:p>
        </p:txBody>
      </p:sp>
      <p:sp>
        <p:nvSpPr>
          <p:cNvPr id="4" name="Slide Number Placeholder 3">
            <a:extLst>
              <a:ext uri="{FF2B5EF4-FFF2-40B4-BE49-F238E27FC236}">
                <a16:creationId xmlns:a16="http://schemas.microsoft.com/office/drawing/2014/main" id="{55D4AF6B-63E7-415F-989C-E39427E03829}"/>
              </a:ext>
            </a:extLst>
          </p:cNvPr>
          <p:cNvSpPr>
            <a:spLocks noGrp="1"/>
          </p:cNvSpPr>
          <p:nvPr>
            <p:ph type="sldNum" sz="quarter" idx="12"/>
          </p:nvPr>
        </p:nvSpPr>
        <p:spPr/>
        <p:txBody>
          <a:bodyPr/>
          <a:lstStyle/>
          <a:p>
            <a:fld id="{D70A61E6-611B-4902-B9F8-C0D4FE5E8075}" type="slidenum">
              <a:rPr lang="en-US" smtClean="0"/>
              <a:t>32</a:t>
            </a:fld>
            <a:endParaRPr lang="en-US"/>
          </a:p>
        </p:txBody>
      </p:sp>
      <p:graphicFrame>
        <p:nvGraphicFramePr>
          <p:cNvPr id="5" name="Table 4">
            <a:extLst>
              <a:ext uri="{FF2B5EF4-FFF2-40B4-BE49-F238E27FC236}">
                <a16:creationId xmlns:a16="http://schemas.microsoft.com/office/drawing/2014/main" id="{AAD3F10C-89DD-4558-BF5F-7A5FC881136E}"/>
              </a:ext>
            </a:extLst>
          </p:cNvPr>
          <p:cNvGraphicFramePr>
            <a:graphicFrameLocks noGrp="1"/>
          </p:cNvGraphicFramePr>
          <p:nvPr>
            <p:extLst>
              <p:ext uri="{D42A27DB-BD31-4B8C-83A1-F6EECF244321}">
                <p14:modId xmlns:p14="http://schemas.microsoft.com/office/powerpoint/2010/main" val="3270262406"/>
              </p:ext>
            </p:extLst>
          </p:nvPr>
        </p:nvGraphicFramePr>
        <p:xfrm>
          <a:off x="516416" y="1440452"/>
          <a:ext cx="11334750" cy="5190218"/>
        </p:xfrm>
        <a:graphic>
          <a:graphicData uri="http://schemas.openxmlformats.org/drawingml/2006/table">
            <a:tbl>
              <a:tblPr>
                <a:tableStyleId>{616DA210-FB5B-4158-B5E0-FEB733F419BA}</a:tableStyleId>
              </a:tblPr>
              <a:tblGrid>
                <a:gridCol w="2819400">
                  <a:extLst>
                    <a:ext uri="{9D8B030D-6E8A-4147-A177-3AD203B41FA5}">
                      <a16:colId xmlns:a16="http://schemas.microsoft.com/office/drawing/2014/main" val="3989813028"/>
                    </a:ext>
                  </a:extLst>
                </a:gridCol>
                <a:gridCol w="1314450">
                  <a:extLst>
                    <a:ext uri="{9D8B030D-6E8A-4147-A177-3AD203B41FA5}">
                      <a16:colId xmlns:a16="http://schemas.microsoft.com/office/drawing/2014/main" val="2947935262"/>
                    </a:ext>
                  </a:extLst>
                </a:gridCol>
                <a:gridCol w="2324100">
                  <a:extLst>
                    <a:ext uri="{9D8B030D-6E8A-4147-A177-3AD203B41FA5}">
                      <a16:colId xmlns:a16="http://schemas.microsoft.com/office/drawing/2014/main" val="9383291"/>
                    </a:ext>
                  </a:extLst>
                </a:gridCol>
                <a:gridCol w="2209800">
                  <a:extLst>
                    <a:ext uri="{9D8B030D-6E8A-4147-A177-3AD203B41FA5}">
                      <a16:colId xmlns:a16="http://schemas.microsoft.com/office/drawing/2014/main" val="382682683"/>
                    </a:ext>
                  </a:extLst>
                </a:gridCol>
                <a:gridCol w="933450">
                  <a:extLst>
                    <a:ext uri="{9D8B030D-6E8A-4147-A177-3AD203B41FA5}">
                      <a16:colId xmlns:a16="http://schemas.microsoft.com/office/drawing/2014/main" val="119639890"/>
                    </a:ext>
                  </a:extLst>
                </a:gridCol>
                <a:gridCol w="1733550">
                  <a:extLst>
                    <a:ext uri="{9D8B030D-6E8A-4147-A177-3AD203B41FA5}">
                      <a16:colId xmlns:a16="http://schemas.microsoft.com/office/drawing/2014/main" val="2903450355"/>
                    </a:ext>
                  </a:extLst>
                </a:gridCol>
              </a:tblGrid>
              <a:tr h="357739">
                <a:tc>
                  <a:txBody>
                    <a:bodyPr/>
                    <a:lstStyle/>
                    <a:p>
                      <a:pPr algn="l" fontAlgn="b"/>
                      <a:r>
                        <a:rPr lang="en-US" sz="1800" b="1" u="none" strike="noStrike" dirty="0">
                          <a:effectLst/>
                        </a:rPr>
                        <a:t>Cost of Training</a:t>
                      </a:r>
                      <a:endParaRPr lang="en-US" sz="1800" b="1" i="0" u="none" strike="noStrike" dirty="0">
                        <a:solidFill>
                          <a:srgbClr val="000000"/>
                        </a:solidFill>
                        <a:effectLst/>
                        <a:latin typeface="Tw Cen MT" panose="020B0602020104020603" pitchFamily="34" charset="0"/>
                      </a:endParaRPr>
                    </a:p>
                  </a:txBody>
                  <a:tcPr marL="9525" marR="9525" marT="9525" marB="0" anchor="b"/>
                </a:tc>
                <a:tc>
                  <a:txBody>
                    <a:bodyPr/>
                    <a:lstStyle/>
                    <a:p>
                      <a:pPr algn="l" fontAlgn="b"/>
                      <a:r>
                        <a:rPr lang="en-US" sz="1800" u="none" strike="noStrike">
                          <a:effectLst/>
                        </a:rPr>
                        <a:t> </a:t>
                      </a:r>
                      <a:endParaRPr lang="en-US" sz="1800" b="0" i="0" u="none" strike="noStrike">
                        <a:solidFill>
                          <a:srgbClr val="000000"/>
                        </a:solidFill>
                        <a:effectLst/>
                        <a:latin typeface="Tw Cen MT" panose="020B0602020104020603" pitchFamily="34" charset="0"/>
                      </a:endParaRPr>
                    </a:p>
                  </a:txBody>
                  <a:tcPr marL="9525" marR="9525" marT="9525" marB="0" anchor="b"/>
                </a:tc>
                <a:tc>
                  <a:txBody>
                    <a:bodyPr/>
                    <a:lstStyle/>
                    <a:p>
                      <a:pPr algn="l" fontAlgn="b"/>
                      <a:endParaRPr lang="en-US" sz="1800" b="0" i="0" u="none" strike="noStrike">
                        <a:solidFill>
                          <a:srgbClr val="000000"/>
                        </a:solidFill>
                        <a:effectLst/>
                        <a:latin typeface="Tw Cen MT" panose="020B0602020104020603" pitchFamily="34" charset="0"/>
                      </a:endParaRPr>
                    </a:p>
                  </a:txBody>
                  <a:tcPr marL="9525" marR="9525" marT="9525" marB="0" anchor="b"/>
                </a:tc>
                <a:tc>
                  <a:txBody>
                    <a:bodyPr/>
                    <a:lstStyle/>
                    <a:p>
                      <a:pPr algn="l" fontAlgn="b"/>
                      <a:r>
                        <a:rPr lang="en-US" sz="1800" b="1" u="none" strike="noStrike" dirty="0">
                          <a:effectLst/>
                        </a:rPr>
                        <a:t>Savings from Training</a:t>
                      </a:r>
                      <a:endParaRPr lang="en-US" sz="1800" b="1" i="0" u="none" strike="noStrike" dirty="0">
                        <a:solidFill>
                          <a:srgbClr val="000000"/>
                        </a:solidFill>
                        <a:effectLst/>
                        <a:latin typeface="Tw Cen MT" panose="020B0602020104020603" pitchFamily="34" charset="0"/>
                      </a:endParaRPr>
                    </a:p>
                  </a:txBody>
                  <a:tcPr marL="9525" marR="9525" marT="9525" marB="0" anchor="b"/>
                </a:tc>
                <a:tc>
                  <a:txBody>
                    <a:bodyPr/>
                    <a:lstStyle/>
                    <a:p>
                      <a:pPr algn="r" fontAlgn="b"/>
                      <a:r>
                        <a:rPr lang="en-US" sz="1800" u="none" strike="noStrike">
                          <a:effectLst/>
                        </a:rPr>
                        <a:t> </a:t>
                      </a:r>
                      <a:endParaRPr lang="en-US" sz="1800" b="0" i="0" u="none" strike="noStrike">
                        <a:solidFill>
                          <a:srgbClr val="000000"/>
                        </a:solidFill>
                        <a:effectLst/>
                        <a:latin typeface="Tw Cen MT" panose="020B0602020104020603" pitchFamily="34" charset="0"/>
                      </a:endParaRPr>
                    </a:p>
                  </a:txBody>
                  <a:tcPr marL="9525" marR="9525" marT="9525" marB="0" anchor="b"/>
                </a:tc>
                <a:tc>
                  <a:txBody>
                    <a:bodyPr/>
                    <a:lstStyle/>
                    <a:p>
                      <a:pPr algn="l" fontAlgn="b"/>
                      <a:endParaRPr lang="en-US" sz="1800" b="0" i="0" u="none" strike="noStrike">
                        <a:solidFill>
                          <a:srgbClr val="000000"/>
                        </a:solidFill>
                        <a:effectLst/>
                        <a:latin typeface="Tw Cen MT" panose="020B0602020104020603" pitchFamily="34" charset="0"/>
                      </a:endParaRPr>
                    </a:p>
                  </a:txBody>
                  <a:tcPr marL="9525" marR="9525" marT="9525" marB="0" anchor="b"/>
                </a:tc>
                <a:extLst>
                  <a:ext uri="{0D108BD9-81ED-4DB2-BD59-A6C34878D82A}">
                    <a16:rowId xmlns:a16="http://schemas.microsoft.com/office/drawing/2014/main" val="3287377098"/>
                  </a:ext>
                </a:extLst>
              </a:tr>
              <a:tr h="357739">
                <a:tc>
                  <a:txBody>
                    <a:bodyPr/>
                    <a:lstStyle/>
                    <a:p>
                      <a:pPr algn="l" fontAlgn="b"/>
                      <a:r>
                        <a:rPr lang="en-US" sz="1800" u="none" strike="noStrike" dirty="0">
                          <a:effectLst/>
                        </a:rPr>
                        <a:t> </a:t>
                      </a:r>
                      <a:endParaRPr lang="en-US" sz="1800" b="0" i="0" u="none" strike="noStrike" dirty="0">
                        <a:solidFill>
                          <a:srgbClr val="000000"/>
                        </a:solidFill>
                        <a:effectLst/>
                        <a:latin typeface="Tw Cen MT" panose="020B0602020104020603" pitchFamily="34" charset="0"/>
                      </a:endParaRPr>
                    </a:p>
                  </a:txBody>
                  <a:tcPr marL="9525" marR="9525" marT="9525" marB="0" anchor="b"/>
                </a:tc>
                <a:tc>
                  <a:txBody>
                    <a:bodyPr/>
                    <a:lstStyle/>
                    <a:p>
                      <a:pPr algn="l" fontAlgn="b"/>
                      <a:r>
                        <a:rPr lang="en-US" sz="1800" u="none" strike="noStrike">
                          <a:effectLst/>
                        </a:rPr>
                        <a:t> </a:t>
                      </a:r>
                      <a:endParaRPr lang="en-US" sz="1800" b="0" i="0" u="none" strike="noStrike">
                        <a:solidFill>
                          <a:srgbClr val="000000"/>
                        </a:solidFill>
                        <a:effectLst/>
                        <a:latin typeface="Tw Cen MT" panose="020B0602020104020603" pitchFamily="34" charset="0"/>
                      </a:endParaRPr>
                    </a:p>
                  </a:txBody>
                  <a:tcPr marL="9525" marR="9525" marT="9525" marB="0" anchor="b"/>
                </a:tc>
                <a:tc>
                  <a:txBody>
                    <a:bodyPr/>
                    <a:lstStyle/>
                    <a:p>
                      <a:pPr algn="l" fontAlgn="b"/>
                      <a:endParaRPr lang="en-US" sz="1800" b="0" i="0" u="none" strike="noStrike">
                        <a:solidFill>
                          <a:srgbClr val="000000"/>
                        </a:solidFill>
                        <a:effectLst/>
                        <a:latin typeface="Tw Cen MT" panose="020B0602020104020603" pitchFamily="34" charset="0"/>
                      </a:endParaRPr>
                    </a:p>
                  </a:txBody>
                  <a:tcPr marL="9525" marR="9525" marT="9525" marB="0" anchor="b"/>
                </a:tc>
                <a:tc>
                  <a:txBody>
                    <a:bodyPr/>
                    <a:lstStyle/>
                    <a:p>
                      <a:pPr algn="l" fontAlgn="b"/>
                      <a:r>
                        <a:rPr lang="en-US" sz="1800" u="none" strike="noStrike">
                          <a:effectLst/>
                        </a:rPr>
                        <a:t> </a:t>
                      </a:r>
                      <a:endParaRPr lang="en-US" sz="1800" b="0" i="0" u="none" strike="noStrike">
                        <a:solidFill>
                          <a:srgbClr val="000000"/>
                        </a:solidFill>
                        <a:effectLst/>
                        <a:latin typeface="Tw Cen MT" panose="020B0602020104020603" pitchFamily="34" charset="0"/>
                      </a:endParaRPr>
                    </a:p>
                  </a:txBody>
                  <a:tcPr marL="9525" marR="9525" marT="9525" marB="0" anchor="b"/>
                </a:tc>
                <a:tc>
                  <a:txBody>
                    <a:bodyPr/>
                    <a:lstStyle/>
                    <a:p>
                      <a:pPr algn="r" fontAlgn="b"/>
                      <a:r>
                        <a:rPr lang="en-US" sz="1800" u="none" strike="noStrike">
                          <a:effectLst/>
                        </a:rPr>
                        <a:t> </a:t>
                      </a:r>
                      <a:endParaRPr lang="en-US" sz="1800" b="0" i="0" u="none" strike="noStrike">
                        <a:solidFill>
                          <a:srgbClr val="000000"/>
                        </a:solidFill>
                        <a:effectLst/>
                        <a:latin typeface="Tw Cen MT" panose="020B0602020104020603" pitchFamily="34" charset="0"/>
                      </a:endParaRPr>
                    </a:p>
                  </a:txBody>
                  <a:tcPr marL="9525" marR="9525" marT="9525" marB="0" anchor="b"/>
                </a:tc>
                <a:tc>
                  <a:txBody>
                    <a:bodyPr/>
                    <a:lstStyle/>
                    <a:p>
                      <a:pPr algn="l" fontAlgn="b"/>
                      <a:endParaRPr lang="en-US" sz="1800" b="0" i="0" u="none" strike="noStrike">
                        <a:solidFill>
                          <a:srgbClr val="000000"/>
                        </a:solidFill>
                        <a:effectLst/>
                        <a:latin typeface="Tw Cen MT" panose="020B0602020104020603" pitchFamily="34" charset="0"/>
                      </a:endParaRPr>
                    </a:p>
                  </a:txBody>
                  <a:tcPr marL="9525" marR="9525" marT="9525" marB="0" anchor="b"/>
                </a:tc>
                <a:extLst>
                  <a:ext uri="{0D108BD9-81ED-4DB2-BD59-A6C34878D82A}">
                    <a16:rowId xmlns:a16="http://schemas.microsoft.com/office/drawing/2014/main" val="4144898229"/>
                  </a:ext>
                </a:extLst>
              </a:tr>
              <a:tr h="492733">
                <a:tc>
                  <a:txBody>
                    <a:bodyPr/>
                    <a:lstStyle/>
                    <a:p>
                      <a:pPr algn="l" fontAlgn="b"/>
                      <a:r>
                        <a:rPr lang="en-US" sz="1800" u="none" strike="noStrike" dirty="0">
                          <a:effectLst/>
                        </a:rPr>
                        <a:t>External Trainer Fees</a:t>
                      </a:r>
                      <a:endParaRPr lang="en-US" sz="1800" b="0" i="0" u="none" strike="noStrike" dirty="0">
                        <a:solidFill>
                          <a:srgbClr val="000000"/>
                        </a:solidFill>
                        <a:effectLst/>
                        <a:latin typeface="Tw Cen MT" panose="020B0602020104020603" pitchFamily="34" charset="0"/>
                      </a:endParaRPr>
                    </a:p>
                  </a:txBody>
                  <a:tcPr marL="9525" marR="9525" marT="9525" marB="0" anchor="b"/>
                </a:tc>
                <a:tc>
                  <a:txBody>
                    <a:bodyPr/>
                    <a:lstStyle/>
                    <a:p>
                      <a:pPr algn="r" fontAlgn="b"/>
                      <a:r>
                        <a:rPr lang="en-US" sz="1800" u="none" strike="noStrike" dirty="0">
                          <a:effectLst/>
                        </a:rPr>
                        <a:t>20,000</a:t>
                      </a:r>
                      <a:endParaRPr lang="en-US" sz="1800" b="0" i="0" u="none" strike="noStrike" dirty="0">
                        <a:solidFill>
                          <a:srgbClr val="000000"/>
                        </a:solidFill>
                        <a:effectLst/>
                        <a:latin typeface="Tw Cen MT" panose="020B0602020104020603" pitchFamily="34" charset="0"/>
                      </a:endParaRPr>
                    </a:p>
                  </a:txBody>
                  <a:tcPr marL="9525" marR="9525" marT="9525" marB="0" anchor="b"/>
                </a:tc>
                <a:tc>
                  <a:txBody>
                    <a:bodyPr/>
                    <a:lstStyle/>
                    <a:p>
                      <a:pPr algn="l" fontAlgn="b"/>
                      <a:endParaRPr lang="en-US" sz="1800" b="0" i="0" u="none" strike="noStrike">
                        <a:solidFill>
                          <a:srgbClr val="000000"/>
                        </a:solidFill>
                        <a:effectLst/>
                        <a:latin typeface="Tw Cen MT" panose="020B0602020104020603" pitchFamily="34" charset="0"/>
                      </a:endParaRPr>
                    </a:p>
                  </a:txBody>
                  <a:tcPr marL="9525" marR="9525" marT="9525" marB="0" anchor="b"/>
                </a:tc>
                <a:tc>
                  <a:txBody>
                    <a:bodyPr/>
                    <a:lstStyle/>
                    <a:p>
                      <a:pPr algn="l" fontAlgn="b"/>
                      <a:r>
                        <a:rPr lang="en-US" sz="1800" u="none" strike="noStrike">
                          <a:effectLst/>
                        </a:rPr>
                        <a:t>Data entry time saved</a:t>
                      </a:r>
                      <a:endParaRPr lang="en-US" sz="1800" b="0" i="0" u="none" strike="noStrike">
                        <a:solidFill>
                          <a:srgbClr val="000000"/>
                        </a:solidFill>
                        <a:effectLst/>
                        <a:latin typeface="Tw Cen MT" panose="020B0602020104020603" pitchFamily="34" charset="0"/>
                      </a:endParaRPr>
                    </a:p>
                  </a:txBody>
                  <a:tcPr marL="9525" marR="9525" marT="9525" marB="0" anchor="b"/>
                </a:tc>
                <a:tc>
                  <a:txBody>
                    <a:bodyPr/>
                    <a:lstStyle/>
                    <a:p>
                      <a:pPr algn="r" fontAlgn="b"/>
                      <a:r>
                        <a:rPr lang="en-US" sz="1800" u="none" strike="noStrike" dirty="0">
                          <a:effectLst/>
                        </a:rPr>
                        <a:t>6 min</a:t>
                      </a:r>
                    </a:p>
                    <a:p>
                      <a:pPr algn="r" fontAlgn="b"/>
                      <a:r>
                        <a:rPr lang="en-US" sz="1800" u="none" strike="noStrike" dirty="0">
                          <a:effectLst/>
                        </a:rPr>
                        <a:t>Or 0.1 </a:t>
                      </a:r>
                      <a:r>
                        <a:rPr lang="en-US" sz="1800" u="none" strike="noStrike" dirty="0" err="1">
                          <a:effectLst/>
                        </a:rPr>
                        <a:t>hr</a:t>
                      </a:r>
                      <a:r>
                        <a:rPr lang="en-US" sz="1800" u="none" strike="noStrike" dirty="0">
                          <a:effectLst/>
                        </a:rPr>
                        <a:t> </a:t>
                      </a:r>
                      <a:endParaRPr lang="en-US" sz="1800" b="0" i="0" u="none" strike="noStrike" dirty="0">
                        <a:solidFill>
                          <a:srgbClr val="000000"/>
                        </a:solidFill>
                        <a:effectLst/>
                        <a:latin typeface="Tw Cen MT" panose="020B0602020104020603" pitchFamily="34" charset="0"/>
                      </a:endParaRPr>
                    </a:p>
                  </a:txBody>
                  <a:tcPr marL="9525" marR="9525" marT="9525" marB="0" anchor="b"/>
                </a:tc>
                <a:tc>
                  <a:txBody>
                    <a:bodyPr/>
                    <a:lstStyle/>
                    <a:p>
                      <a:pPr algn="l" fontAlgn="b"/>
                      <a:r>
                        <a:rPr lang="en-US" sz="1800" u="none" strike="noStrike">
                          <a:effectLst/>
                        </a:rPr>
                        <a:t>(12*50/100)</a:t>
                      </a:r>
                      <a:endParaRPr lang="en-US" sz="1800" b="0" i="0" u="none" strike="noStrike">
                        <a:solidFill>
                          <a:srgbClr val="000000"/>
                        </a:solidFill>
                        <a:effectLst/>
                        <a:latin typeface="Tw Cen MT" panose="020B0602020104020603" pitchFamily="34" charset="0"/>
                      </a:endParaRPr>
                    </a:p>
                  </a:txBody>
                  <a:tcPr marL="9525" marR="9525" marT="9525" marB="0" anchor="b"/>
                </a:tc>
                <a:extLst>
                  <a:ext uri="{0D108BD9-81ED-4DB2-BD59-A6C34878D82A}">
                    <a16:rowId xmlns:a16="http://schemas.microsoft.com/office/drawing/2014/main" val="1272193141"/>
                  </a:ext>
                </a:extLst>
              </a:tr>
              <a:tr h="492733">
                <a:tc>
                  <a:txBody>
                    <a:bodyPr/>
                    <a:lstStyle/>
                    <a:p>
                      <a:pPr algn="l" fontAlgn="b"/>
                      <a:r>
                        <a:rPr lang="en-US" sz="1800" u="none" strike="noStrike">
                          <a:effectLst/>
                        </a:rPr>
                        <a:t>Audio Visual Equipment Rent</a:t>
                      </a:r>
                      <a:endParaRPr lang="en-US" sz="1800" b="0" i="0" u="none" strike="noStrike">
                        <a:solidFill>
                          <a:srgbClr val="000000"/>
                        </a:solidFill>
                        <a:effectLst/>
                        <a:latin typeface="Tw Cen MT" panose="020B0602020104020603" pitchFamily="34" charset="0"/>
                      </a:endParaRPr>
                    </a:p>
                  </a:txBody>
                  <a:tcPr marL="9525" marR="9525" marT="9525" marB="0" anchor="b"/>
                </a:tc>
                <a:tc>
                  <a:txBody>
                    <a:bodyPr/>
                    <a:lstStyle/>
                    <a:p>
                      <a:pPr algn="r" fontAlgn="b"/>
                      <a:r>
                        <a:rPr lang="en-US" sz="1800" u="none" strike="noStrike" dirty="0">
                          <a:effectLst/>
                        </a:rPr>
                        <a:t>10,000</a:t>
                      </a:r>
                      <a:endParaRPr lang="en-US" sz="1800" b="0" i="0" u="none" strike="noStrike" dirty="0">
                        <a:solidFill>
                          <a:srgbClr val="000000"/>
                        </a:solidFill>
                        <a:effectLst/>
                        <a:latin typeface="Tw Cen MT" panose="020B0602020104020603" pitchFamily="34" charset="0"/>
                      </a:endParaRPr>
                    </a:p>
                  </a:txBody>
                  <a:tcPr marL="9525" marR="9525" marT="9525" marB="0" anchor="b"/>
                </a:tc>
                <a:tc>
                  <a:txBody>
                    <a:bodyPr/>
                    <a:lstStyle/>
                    <a:p>
                      <a:pPr algn="l" fontAlgn="b"/>
                      <a:endParaRPr lang="en-US" sz="1800" b="0" i="0" u="none" strike="noStrike" dirty="0">
                        <a:solidFill>
                          <a:srgbClr val="000000"/>
                        </a:solidFill>
                        <a:effectLst/>
                        <a:latin typeface="Tw Cen MT" panose="020B0602020104020603" pitchFamily="34" charset="0"/>
                      </a:endParaRPr>
                    </a:p>
                  </a:txBody>
                  <a:tcPr marL="9525" marR="9525" marT="9525" marB="0" anchor="b"/>
                </a:tc>
                <a:tc>
                  <a:txBody>
                    <a:bodyPr/>
                    <a:lstStyle/>
                    <a:p>
                      <a:pPr algn="l" fontAlgn="b"/>
                      <a:r>
                        <a:rPr lang="en-US" sz="1800" u="none" strike="noStrike">
                          <a:effectLst/>
                        </a:rPr>
                        <a:t>Hourly pay</a:t>
                      </a:r>
                      <a:endParaRPr lang="en-US" sz="1800" b="0" i="0" u="none" strike="noStrike">
                        <a:solidFill>
                          <a:srgbClr val="000000"/>
                        </a:solidFill>
                        <a:effectLst/>
                        <a:latin typeface="Tw Cen MT" panose="020B0602020104020603" pitchFamily="34" charset="0"/>
                      </a:endParaRPr>
                    </a:p>
                  </a:txBody>
                  <a:tcPr marL="9525" marR="9525" marT="9525" marB="0" anchor="b"/>
                </a:tc>
                <a:tc>
                  <a:txBody>
                    <a:bodyPr/>
                    <a:lstStyle/>
                    <a:p>
                      <a:pPr algn="r" fontAlgn="b"/>
                      <a:r>
                        <a:rPr lang="en-US" sz="1800" u="none" strike="noStrike" dirty="0">
                          <a:effectLst/>
                        </a:rPr>
                        <a:t>200</a:t>
                      </a:r>
                      <a:endParaRPr lang="en-US" sz="1800" b="0" i="0" u="none" strike="noStrike" dirty="0">
                        <a:solidFill>
                          <a:srgbClr val="000000"/>
                        </a:solidFill>
                        <a:effectLst/>
                        <a:latin typeface="Tw Cen MT" panose="020B0602020104020603" pitchFamily="34" charset="0"/>
                      </a:endParaRPr>
                    </a:p>
                  </a:txBody>
                  <a:tcPr marL="9525" marR="9525" marT="9525" marB="0" anchor="b"/>
                </a:tc>
                <a:tc>
                  <a:txBody>
                    <a:bodyPr/>
                    <a:lstStyle/>
                    <a:p>
                      <a:pPr algn="l" fontAlgn="b"/>
                      <a:r>
                        <a:rPr lang="en-US" sz="1800" u="none" strike="noStrike">
                          <a:effectLst/>
                        </a:rPr>
                        <a:t>(30000/25/6)</a:t>
                      </a:r>
                      <a:endParaRPr lang="en-US" sz="1800" b="0" i="0" u="none" strike="noStrike">
                        <a:solidFill>
                          <a:srgbClr val="000000"/>
                        </a:solidFill>
                        <a:effectLst/>
                        <a:latin typeface="Tw Cen MT" panose="020B0602020104020603" pitchFamily="34" charset="0"/>
                      </a:endParaRPr>
                    </a:p>
                  </a:txBody>
                  <a:tcPr marL="9525" marR="9525" marT="9525" marB="0" anchor="b"/>
                </a:tc>
                <a:extLst>
                  <a:ext uri="{0D108BD9-81ED-4DB2-BD59-A6C34878D82A}">
                    <a16:rowId xmlns:a16="http://schemas.microsoft.com/office/drawing/2014/main" val="1605498788"/>
                  </a:ext>
                </a:extLst>
              </a:tr>
              <a:tr h="357739">
                <a:tc>
                  <a:txBody>
                    <a:bodyPr/>
                    <a:lstStyle/>
                    <a:p>
                      <a:pPr algn="l" fontAlgn="b"/>
                      <a:r>
                        <a:rPr lang="en-US" sz="1800" u="none" strike="noStrike" dirty="0">
                          <a:effectLst/>
                        </a:rPr>
                        <a:t>Downtime </a:t>
                      </a:r>
                      <a:r>
                        <a:rPr lang="en-US" sz="1800" u="none" strike="noStrike">
                          <a:effectLst/>
                        </a:rPr>
                        <a:t>(Opportunity Cost)</a:t>
                      </a:r>
                      <a:endParaRPr lang="en-US" sz="1800" b="0" i="0" u="none" strike="noStrike">
                        <a:solidFill>
                          <a:srgbClr val="000000"/>
                        </a:solidFill>
                        <a:effectLst/>
                        <a:latin typeface="Tw Cen MT" panose="020B0602020104020603" pitchFamily="34" charset="0"/>
                      </a:endParaRPr>
                    </a:p>
                  </a:txBody>
                  <a:tcPr marL="9525" marR="9525" marT="9525" marB="0" anchor="b"/>
                </a:tc>
                <a:tc>
                  <a:txBody>
                    <a:bodyPr/>
                    <a:lstStyle/>
                    <a:p>
                      <a:pPr algn="r" fontAlgn="b"/>
                      <a:r>
                        <a:rPr lang="en-US" sz="1800" u="none" strike="noStrike" dirty="0">
                          <a:effectLst/>
                        </a:rPr>
                        <a:t>48,000</a:t>
                      </a:r>
                      <a:endParaRPr lang="en-US" sz="1800" b="0" i="0" u="none" strike="noStrike" dirty="0">
                        <a:solidFill>
                          <a:srgbClr val="000000"/>
                        </a:solidFill>
                        <a:effectLst/>
                        <a:latin typeface="Tw Cen MT" panose="020B0602020104020603" pitchFamily="34" charset="0"/>
                      </a:endParaRPr>
                    </a:p>
                  </a:txBody>
                  <a:tcPr marL="9525" marR="9525" marT="9525" marB="0" anchor="b"/>
                </a:tc>
                <a:tc>
                  <a:txBody>
                    <a:bodyPr/>
                    <a:lstStyle/>
                    <a:p>
                      <a:pPr algn="l" fontAlgn="b"/>
                      <a:r>
                        <a:rPr lang="en-US" sz="1800" u="none" strike="noStrike">
                          <a:effectLst/>
                        </a:rPr>
                        <a:t>(30000/25*40)</a:t>
                      </a:r>
                      <a:endParaRPr lang="en-US" sz="1800" b="0" i="0" u="none" strike="noStrike">
                        <a:solidFill>
                          <a:srgbClr val="000000"/>
                        </a:solidFill>
                        <a:effectLst/>
                        <a:latin typeface="Tw Cen MT" panose="020B0602020104020603" pitchFamily="34" charset="0"/>
                      </a:endParaRPr>
                    </a:p>
                  </a:txBody>
                  <a:tcPr marL="9525" marR="9525" marT="9525" marB="0" anchor="b"/>
                </a:tc>
                <a:tc>
                  <a:txBody>
                    <a:bodyPr/>
                    <a:lstStyle/>
                    <a:p>
                      <a:pPr algn="l" fontAlgn="b"/>
                      <a:r>
                        <a:rPr lang="en-US" sz="1800" u="none" strike="noStrike" dirty="0">
                          <a:effectLst/>
                        </a:rPr>
                        <a:t>Savings per employee per day</a:t>
                      </a:r>
                      <a:endParaRPr lang="en-US" sz="1800" b="0" i="0" u="none" strike="noStrike" dirty="0">
                        <a:solidFill>
                          <a:srgbClr val="000000"/>
                        </a:solidFill>
                        <a:effectLst/>
                        <a:latin typeface="Tw Cen MT" panose="020B0602020104020603" pitchFamily="34" charset="0"/>
                      </a:endParaRPr>
                    </a:p>
                  </a:txBody>
                  <a:tcPr marL="9525" marR="9525" marT="9525" marB="0" anchor="b"/>
                </a:tc>
                <a:tc>
                  <a:txBody>
                    <a:bodyPr/>
                    <a:lstStyle/>
                    <a:p>
                      <a:pPr algn="r" fontAlgn="b"/>
                      <a:r>
                        <a:rPr lang="en-US" sz="1800" u="none" strike="noStrike" dirty="0">
                          <a:effectLst/>
                        </a:rPr>
                        <a:t>20</a:t>
                      </a:r>
                      <a:endParaRPr lang="en-US" sz="1800" b="0" i="0" u="none" strike="noStrike" dirty="0">
                        <a:solidFill>
                          <a:srgbClr val="000000"/>
                        </a:solidFill>
                        <a:effectLst/>
                        <a:latin typeface="Tw Cen MT" panose="020B0602020104020603" pitchFamily="34" charset="0"/>
                      </a:endParaRPr>
                    </a:p>
                  </a:txBody>
                  <a:tcPr marL="9525" marR="9525" marT="9525" marB="0" anchor="b"/>
                </a:tc>
                <a:tc>
                  <a:txBody>
                    <a:bodyPr/>
                    <a:lstStyle/>
                    <a:p>
                      <a:pPr algn="l" fontAlgn="b"/>
                      <a:r>
                        <a:rPr lang="en-US" sz="1800" u="none" strike="noStrike" dirty="0">
                          <a:effectLst/>
                        </a:rPr>
                        <a:t>(200*0.1)</a:t>
                      </a:r>
                      <a:endParaRPr lang="en-US" sz="1800" b="0" i="0" u="none" strike="noStrike" dirty="0">
                        <a:solidFill>
                          <a:srgbClr val="000000"/>
                        </a:solidFill>
                        <a:effectLst/>
                        <a:latin typeface="Tw Cen MT" panose="020B0602020104020603" pitchFamily="34" charset="0"/>
                      </a:endParaRPr>
                    </a:p>
                  </a:txBody>
                  <a:tcPr marL="9525" marR="9525" marT="9525" marB="0" anchor="b"/>
                </a:tc>
                <a:extLst>
                  <a:ext uri="{0D108BD9-81ED-4DB2-BD59-A6C34878D82A}">
                    <a16:rowId xmlns:a16="http://schemas.microsoft.com/office/drawing/2014/main" val="614551910"/>
                  </a:ext>
                </a:extLst>
              </a:tr>
              <a:tr h="357739">
                <a:tc>
                  <a:txBody>
                    <a:bodyPr/>
                    <a:lstStyle/>
                    <a:p>
                      <a:pPr algn="l" fontAlgn="b"/>
                      <a:r>
                        <a:rPr lang="en-US" sz="1800" u="none" strike="noStrike">
                          <a:effectLst/>
                        </a:rPr>
                        <a:t>Total Cost</a:t>
                      </a:r>
                      <a:endParaRPr lang="en-US" sz="1800" b="1" i="0" u="none" strike="noStrike">
                        <a:solidFill>
                          <a:srgbClr val="000000"/>
                        </a:solidFill>
                        <a:effectLst/>
                        <a:latin typeface="Tw Cen MT" panose="020B0602020104020603" pitchFamily="34" charset="0"/>
                      </a:endParaRPr>
                    </a:p>
                  </a:txBody>
                  <a:tcPr marL="9525" marR="9525" marT="9525" marB="0" anchor="b"/>
                </a:tc>
                <a:tc>
                  <a:txBody>
                    <a:bodyPr/>
                    <a:lstStyle/>
                    <a:p>
                      <a:pPr algn="r" fontAlgn="b"/>
                      <a:r>
                        <a:rPr lang="en-US" sz="1800" u="none" strike="noStrike" dirty="0">
                          <a:effectLst/>
                        </a:rPr>
                        <a:t>78,000</a:t>
                      </a:r>
                      <a:endParaRPr lang="en-US" sz="1800" b="1" i="0" u="none" strike="noStrike" dirty="0">
                        <a:solidFill>
                          <a:srgbClr val="000000"/>
                        </a:solidFill>
                        <a:effectLst/>
                        <a:latin typeface="Tw Cen MT" panose="020B0602020104020603" pitchFamily="34" charset="0"/>
                      </a:endParaRPr>
                    </a:p>
                  </a:txBody>
                  <a:tcPr marL="9525" marR="9525" marT="9525" marB="0" anchor="b"/>
                </a:tc>
                <a:tc>
                  <a:txBody>
                    <a:bodyPr/>
                    <a:lstStyle/>
                    <a:p>
                      <a:pPr algn="l" fontAlgn="b"/>
                      <a:endParaRPr lang="en-US" sz="1800" b="0" i="0" u="none" strike="noStrike">
                        <a:solidFill>
                          <a:srgbClr val="000000"/>
                        </a:solidFill>
                        <a:effectLst/>
                        <a:latin typeface="Tw Cen MT" panose="020B0602020104020603" pitchFamily="34" charset="0"/>
                      </a:endParaRPr>
                    </a:p>
                  </a:txBody>
                  <a:tcPr marL="9525" marR="9525" marT="9525" marB="0" anchor="b"/>
                </a:tc>
                <a:tc>
                  <a:txBody>
                    <a:bodyPr/>
                    <a:lstStyle/>
                    <a:p>
                      <a:pPr algn="l" fontAlgn="b"/>
                      <a:r>
                        <a:rPr lang="en-US" sz="1800" u="none" strike="noStrike">
                          <a:effectLst/>
                        </a:rPr>
                        <a:t>Total Savings per day</a:t>
                      </a:r>
                      <a:endParaRPr lang="en-US" sz="1800" b="0" i="0" u="none" strike="noStrike">
                        <a:solidFill>
                          <a:srgbClr val="000000"/>
                        </a:solidFill>
                        <a:effectLst/>
                        <a:latin typeface="Tw Cen MT" panose="020B0602020104020603" pitchFamily="34" charset="0"/>
                      </a:endParaRPr>
                    </a:p>
                  </a:txBody>
                  <a:tcPr marL="9525" marR="9525" marT="9525" marB="0" anchor="b"/>
                </a:tc>
                <a:tc>
                  <a:txBody>
                    <a:bodyPr/>
                    <a:lstStyle/>
                    <a:p>
                      <a:pPr algn="r" fontAlgn="b"/>
                      <a:r>
                        <a:rPr lang="en-US" sz="1800" u="none" strike="noStrike" dirty="0">
                          <a:effectLst/>
                        </a:rPr>
                        <a:t>800</a:t>
                      </a:r>
                      <a:endParaRPr lang="en-US" sz="1800" b="0" i="0" u="none" strike="noStrike" dirty="0">
                        <a:solidFill>
                          <a:srgbClr val="000000"/>
                        </a:solidFill>
                        <a:effectLst/>
                        <a:latin typeface="Tw Cen MT" panose="020B0602020104020603" pitchFamily="34" charset="0"/>
                      </a:endParaRPr>
                    </a:p>
                  </a:txBody>
                  <a:tcPr marL="9525" marR="9525" marT="9525" marB="0" anchor="b"/>
                </a:tc>
                <a:tc>
                  <a:txBody>
                    <a:bodyPr/>
                    <a:lstStyle/>
                    <a:p>
                      <a:pPr algn="l" fontAlgn="b"/>
                      <a:r>
                        <a:rPr lang="en-US" sz="1800" u="none" strike="noStrike">
                          <a:effectLst/>
                        </a:rPr>
                        <a:t>(20*40)</a:t>
                      </a:r>
                      <a:endParaRPr lang="en-US" sz="1800" b="0" i="0" u="none" strike="noStrike">
                        <a:solidFill>
                          <a:srgbClr val="000000"/>
                        </a:solidFill>
                        <a:effectLst/>
                        <a:latin typeface="Tw Cen MT" panose="020B0602020104020603" pitchFamily="34" charset="0"/>
                      </a:endParaRPr>
                    </a:p>
                  </a:txBody>
                  <a:tcPr marL="9525" marR="9525" marT="9525" marB="0" anchor="b"/>
                </a:tc>
                <a:extLst>
                  <a:ext uri="{0D108BD9-81ED-4DB2-BD59-A6C34878D82A}">
                    <a16:rowId xmlns:a16="http://schemas.microsoft.com/office/drawing/2014/main" val="3035449437"/>
                  </a:ext>
                </a:extLst>
              </a:tr>
              <a:tr h="401810">
                <a:tc>
                  <a:txBody>
                    <a:bodyPr/>
                    <a:lstStyle/>
                    <a:p>
                      <a:pPr algn="l" fontAlgn="b"/>
                      <a:endParaRPr lang="en-US" sz="1800" b="0" i="0" u="none" strike="noStrike">
                        <a:solidFill>
                          <a:srgbClr val="000000"/>
                        </a:solidFill>
                        <a:effectLst/>
                        <a:latin typeface="Tw Cen MT" panose="020B0602020104020603" pitchFamily="34" charset="0"/>
                      </a:endParaRPr>
                    </a:p>
                  </a:txBody>
                  <a:tcPr marL="9525" marR="9525" marT="9525" marB="0" anchor="b"/>
                </a:tc>
                <a:tc>
                  <a:txBody>
                    <a:bodyPr/>
                    <a:lstStyle/>
                    <a:p>
                      <a:pPr algn="l" fontAlgn="b"/>
                      <a:endParaRPr lang="en-US" sz="1800" b="0" i="0" u="none" strike="noStrike">
                        <a:solidFill>
                          <a:srgbClr val="000000"/>
                        </a:solidFill>
                        <a:effectLst/>
                        <a:latin typeface="Tw Cen MT" panose="020B0602020104020603" pitchFamily="34" charset="0"/>
                      </a:endParaRPr>
                    </a:p>
                  </a:txBody>
                  <a:tcPr marL="9525" marR="9525" marT="9525" marB="0" anchor="b"/>
                </a:tc>
                <a:tc>
                  <a:txBody>
                    <a:bodyPr/>
                    <a:lstStyle/>
                    <a:p>
                      <a:pPr algn="l" fontAlgn="b"/>
                      <a:endParaRPr lang="en-US" sz="1800" b="0" i="0" u="none" strike="noStrike">
                        <a:solidFill>
                          <a:srgbClr val="000000"/>
                        </a:solidFill>
                        <a:effectLst/>
                        <a:latin typeface="Tw Cen MT" panose="020B0602020104020603" pitchFamily="34" charset="0"/>
                      </a:endParaRPr>
                    </a:p>
                  </a:txBody>
                  <a:tcPr marL="9525" marR="9525" marT="9525" marB="0" anchor="b"/>
                </a:tc>
                <a:tc>
                  <a:txBody>
                    <a:bodyPr/>
                    <a:lstStyle/>
                    <a:p>
                      <a:pPr algn="l" fontAlgn="b"/>
                      <a:r>
                        <a:rPr lang="en-US" sz="1800" b="1" u="none" strike="noStrike" dirty="0">
                          <a:effectLst/>
                        </a:rPr>
                        <a:t>Monthly Savings</a:t>
                      </a:r>
                      <a:endParaRPr lang="en-US" sz="1800" b="1" i="0" u="none" strike="noStrike" dirty="0">
                        <a:solidFill>
                          <a:srgbClr val="000000"/>
                        </a:solidFill>
                        <a:effectLst/>
                        <a:latin typeface="Tw Cen MT" panose="020B0602020104020603" pitchFamily="34" charset="0"/>
                      </a:endParaRPr>
                    </a:p>
                  </a:txBody>
                  <a:tcPr marL="9525" marR="9525" marT="9525" marB="0" anchor="b"/>
                </a:tc>
                <a:tc>
                  <a:txBody>
                    <a:bodyPr/>
                    <a:lstStyle/>
                    <a:p>
                      <a:pPr algn="r" fontAlgn="b"/>
                      <a:r>
                        <a:rPr lang="en-US" sz="1800" u="none" strike="noStrike" dirty="0">
                          <a:effectLst/>
                        </a:rPr>
                        <a:t>20,000</a:t>
                      </a:r>
                      <a:endParaRPr lang="en-US" sz="1800" b="1" i="0" u="none" strike="noStrike" dirty="0">
                        <a:solidFill>
                          <a:srgbClr val="000000"/>
                        </a:solidFill>
                        <a:effectLst/>
                        <a:latin typeface="Tw Cen MT" panose="020B0602020104020603" pitchFamily="34" charset="0"/>
                      </a:endParaRPr>
                    </a:p>
                  </a:txBody>
                  <a:tcPr marL="9525" marR="9525" marT="9525" marB="0" anchor="b"/>
                </a:tc>
                <a:tc>
                  <a:txBody>
                    <a:bodyPr/>
                    <a:lstStyle/>
                    <a:p>
                      <a:pPr algn="l" fontAlgn="b"/>
                      <a:r>
                        <a:rPr lang="en-US" sz="1800" u="none" strike="noStrike" dirty="0">
                          <a:effectLst/>
                        </a:rPr>
                        <a:t>(800*25)</a:t>
                      </a:r>
                      <a:endParaRPr lang="en-US" sz="1800" b="0" i="0" u="none" strike="noStrike" dirty="0">
                        <a:solidFill>
                          <a:srgbClr val="000000"/>
                        </a:solidFill>
                        <a:effectLst/>
                        <a:latin typeface="Tw Cen MT" panose="020B0602020104020603" pitchFamily="34" charset="0"/>
                      </a:endParaRPr>
                    </a:p>
                  </a:txBody>
                  <a:tcPr marL="9525" marR="9525" marT="9525" marB="0" anchor="b"/>
                </a:tc>
                <a:extLst>
                  <a:ext uri="{0D108BD9-81ED-4DB2-BD59-A6C34878D82A}">
                    <a16:rowId xmlns:a16="http://schemas.microsoft.com/office/drawing/2014/main" val="3849646015"/>
                  </a:ext>
                </a:extLst>
              </a:tr>
              <a:tr h="357739">
                <a:tc>
                  <a:txBody>
                    <a:bodyPr/>
                    <a:lstStyle/>
                    <a:p>
                      <a:pPr algn="l" fontAlgn="b"/>
                      <a:endParaRPr lang="en-US" sz="1800" b="0" i="0" u="none" strike="noStrike">
                        <a:solidFill>
                          <a:srgbClr val="000000"/>
                        </a:solidFill>
                        <a:effectLst/>
                        <a:latin typeface="Tw Cen MT" panose="020B0602020104020603" pitchFamily="34" charset="0"/>
                      </a:endParaRPr>
                    </a:p>
                  </a:txBody>
                  <a:tcPr marL="9525" marR="9525" marT="9525" marB="0" anchor="b"/>
                </a:tc>
                <a:tc>
                  <a:txBody>
                    <a:bodyPr/>
                    <a:lstStyle/>
                    <a:p>
                      <a:pPr algn="l" fontAlgn="b"/>
                      <a:endParaRPr lang="en-US" sz="1800" b="0" i="0" u="none" strike="noStrike">
                        <a:solidFill>
                          <a:srgbClr val="000000"/>
                        </a:solidFill>
                        <a:effectLst/>
                        <a:latin typeface="Tw Cen MT" panose="020B0602020104020603" pitchFamily="34" charset="0"/>
                      </a:endParaRPr>
                    </a:p>
                  </a:txBody>
                  <a:tcPr marL="9525" marR="9525" marT="9525" marB="0" anchor="b"/>
                </a:tc>
                <a:tc>
                  <a:txBody>
                    <a:bodyPr/>
                    <a:lstStyle/>
                    <a:p>
                      <a:pPr algn="l" fontAlgn="b"/>
                      <a:endParaRPr lang="en-US" sz="1800" b="0" i="0" u="none" strike="noStrike">
                        <a:solidFill>
                          <a:srgbClr val="000000"/>
                        </a:solidFill>
                        <a:effectLst/>
                        <a:latin typeface="Tw Cen MT" panose="020B0602020104020603" pitchFamily="34" charset="0"/>
                      </a:endParaRPr>
                    </a:p>
                  </a:txBody>
                  <a:tcPr marL="9525" marR="9525" marT="9525" marB="0" anchor="b"/>
                </a:tc>
                <a:tc>
                  <a:txBody>
                    <a:bodyPr/>
                    <a:lstStyle/>
                    <a:p>
                      <a:pPr algn="l" fontAlgn="b"/>
                      <a:r>
                        <a:rPr lang="en-US" sz="1800" b="1" u="none" strike="noStrike" dirty="0">
                          <a:effectLst/>
                        </a:rPr>
                        <a:t>Total Annual Savings</a:t>
                      </a:r>
                      <a:endParaRPr lang="en-US" sz="1800" b="1" i="0" u="none" strike="noStrike" dirty="0">
                        <a:solidFill>
                          <a:srgbClr val="000000"/>
                        </a:solidFill>
                        <a:effectLst/>
                        <a:latin typeface="Tw Cen MT" panose="020B0602020104020603" pitchFamily="34" charset="0"/>
                      </a:endParaRPr>
                    </a:p>
                  </a:txBody>
                  <a:tcPr marL="9525" marR="9525" marT="9525" marB="0" anchor="b"/>
                </a:tc>
                <a:tc>
                  <a:txBody>
                    <a:bodyPr/>
                    <a:lstStyle/>
                    <a:p>
                      <a:pPr algn="r" fontAlgn="b"/>
                      <a:r>
                        <a:rPr lang="en-US" sz="1800" u="none" strike="noStrike" dirty="0">
                          <a:effectLst/>
                        </a:rPr>
                        <a:t>2,40,000</a:t>
                      </a:r>
                      <a:endParaRPr lang="en-US" sz="1800" b="1" i="0" u="none" strike="noStrike" dirty="0">
                        <a:solidFill>
                          <a:srgbClr val="000000"/>
                        </a:solidFill>
                        <a:effectLst/>
                        <a:latin typeface="Tw Cen MT" panose="020B0602020104020603" pitchFamily="34" charset="0"/>
                      </a:endParaRPr>
                    </a:p>
                  </a:txBody>
                  <a:tcPr marL="9525" marR="9525" marT="9525" marB="0" anchor="b"/>
                </a:tc>
                <a:tc>
                  <a:txBody>
                    <a:bodyPr/>
                    <a:lstStyle/>
                    <a:p>
                      <a:pPr algn="l" fontAlgn="b"/>
                      <a:r>
                        <a:rPr lang="en-US" sz="1800" u="none" strike="noStrike" dirty="0">
                          <a:effectLst/>
                        </a:rPr>
                        <a:t>(20000*12)</a:t>
                      </a:r>
                      <a:endParaRPr lang="en-US" sz="1800" b="0" i="0" u="none" strike="noStrike" dirty="0">
                        <a:solidFill>
                          <a:srgbClr val="000000"/>
                        </a:solidFill>
                        <a:effectLst/>
                        <a:latin typeface="Tw Cen MT" panose="020B0602020104020603" pitchFamily="34" charset="0"/>
                      </a:endParaRPr>
                    </a:p>
                  </a:txBody>
                  <a:tcPr marL="9525" marR="9525" marT="9525" marB="0" anchor="b"/>
                </a:tc>
                <a:extLst>
                  <a:ext uri="{0D108BD9-81ED-4DB2-BD59-A6C34878D82A}">
                    <a16:rowId xmlns:a16="http://schemas.microsoft.com/office/drawing/2014/main" val="677486743"/>
                  </a:ext>
                </a:extLst>
              </a:tr>
              <a:tr h="492733">
                <a:tc>
                  <a:txBody>
                    <a:bodyPr/>
                    <a:lstStyle/>
                    <a:p>
                      <a:pPr algn="l" fontAlgn="b"/>
                      <a:r>
                        <a:rPr lang="en-US" sz="1800" u="none" strike="noStrike">
                          <a:effectLst/>
                        </a:rPr>
                        <a:t>ROI</a:t>
                      </a:r>
                      <a:endParaRPr lang="en-US" sz="1800" b="1" i="0" u="none" strike="noStrike">
                        <a:solidFill>
                          <a:srgbClr val="000000"/>
                        </a:solidFill>
                        <a:effectLst/>
                        <a:latin typeface="Tw Cen MT" panose="020B0602020104020603" pitchFamily="34" charset="0"/>
                      </a:endParaRPr>
                    </a:p>
                  </a:txBody>
                  <a:tcPr marL="9525" marR="9525" marT="9525" marB="0" anchor="b"/>
                </a:tc>
                <a:tc>
                  <a:txBody>
                    <a:bodyPr/>
                    <a:lstStyle/>
                    <a:p>
                      <a:pPr algn="r" fontAlgn="b"/>
                      <a:r>
                        <a:rPr lang="en-US" sz="1800" u="none" strike="noStrike" dirty="0">
                          <a:effectLst/>
                          <a:latin typeface="+mn-lt"/>
                        </a:rPr>
                        <a:t> </a:t>
                      </a:r>
                    </a:p>
                    <a:p>
                      <a:pPr algn="r" fontAlgn="b"/>
                      <a:r>
                        <a:rPr lang="en-US" sz="1800" b="0" i="0" u="none" strike="noStrike" dirty="0">
                          <a:solidFill>
                            <a:srgbClr val="000000"/>
                          </a:solidFill>
                          <a:effectLst/>
                          <a:latin typeface="+mn-lt"/>
                        </a:rPr>
                        <a:t>208% </a:t>
                      </a:r>
                    </a:p>
                    <a:p>
                      <a:pPr algn="r" fontAlgn="b"/>
                      <a:r>
                        <a:rPr lang="en-US" sz="1800" b="0" i="0" u="none" strike="noStrike" dirty="0">
                          <a:solidFill>
                            <a:srgbClr val="000000"/>
                          </a:solidFill>
                          <a:effectLst/>
                          <a:latin typeface="+mn-lt"/>
                        </a:rPr>
                        <a:t>2.08 : 1</a:t>
                      </a:r>
                    </a:p>
                  </a:txBody>
                  <a:tcPr marL="9525" marR="9525" marT="9525" marB="0" anchor="b"/>
                </a:tc>
                <a:tc>
                  <a:txBody>
                    <a:bodyPr/>
                    <a:lstStyle/>
                    <a:p>
                      <a:pPr algn="l" fontAlgn="b"/>
                      <a:r>
                        <a:rPr lang="en-US" sz="1800" u="none" strike="noStrike" dirty="0">
                          <a:effectLst/>
                          <a:latin typeface="+mn-lt"/>
                        </a:rPr>
                        <a:t>(240000-78000)/78000</a:t>
                      </a:r>
                      <a:endParaRPr lang="en-US" sz="1800" b="0" i="0" u="none" strike="noStrike" dirty="0">
                        <a:solidFill>
                          <a:srgbClr val="000000"/>
                        </a:solidFill>
                        <a:effectLst/>
                        <a:latin typeface="+mn-lt"/>
                      </a:endParaRPr>
                    </a:p>
                  </a:txBody>
                  <a:tcPr marL="9525" marR="9525" marT="9525" marB="0" anchor="b"/>
                </a:tc>
                <a:tc>
                  <a:txBody>
                    <a:bodyPr/>
                    <a:lstStyle/>
                    <a:p>
                      <a:pPr algn="l" fontAlgn="b"/>
                      <a:endParaRPr lang="en-US" sz="1800" b="0" i="0" u="none" strike="noStrike">
                        <a:solidFill>
                          <a:srgbClr val="000000"/>
                        </a:solidFill>
                        <a:effectLst/>
                        <a:latin typeface="Tw Cen MT" panose="020B0602020104020603" pitchFamily="34" charset="0"/>
                      </a:endParaRPr>
                    </a:p>
                  </a:txBody>
                  <a:tcPr marL="9525" marR="9525" marT="9525" marB="0" anchor="b"/>
                </a:tc>
                <a:tc>
                  <a:txBody>
                    <a:bodyPr/>
                    <a:lstStyle/>
                    <a:p>
                      <a:pPr algn="r" fontAlgn="b"/>
                      <a:endParaRPr lang="en-US" sz="1800" b="0" i="0" u="none" strike="noStrike" dirty="0">
                        <a:solidFill>
                          <a:srgbClr val="000000"/>
                        </a:solidFill>
                        <a:effectLst/>
                        <a:latin typeface="Tw Cen MT" panose="020B0602020104020603" pitchFamily="34" charset="0"/>
                      </a:endParaRPr>
                    </a:p>
                  </a:txBody>
                  <a:tcPr marL="9525" marR="9525" marT="9525" marB="0" anchor="b"/>
                </a:tc>
                <a:tc>
                  <a:txBody>
                    <a:bodyPr/>
                    <a:lstStyle/>
                    <a:p>
                      <a:pPr algn="l" fontAlgn="b"/>
                      <a:endParaRPr lang="en-US" sz="1800" b="0" i="0" u="none" strike="noStrike">
                        <a:solidFill>
                          <a:srgbClr val="000000"/>
                        </a:solidFill>
                        <a:effectLst/>
                        <a:latin typeface="Tw Cen MT" panose="020B0602020104020603" pitchFamily="34" charset="0"/>
                      </a:endParaRPr>
                    </a:p>
                  </a:txBody>
                  <a:tcPr marL="9525" marR="9525" marT="9525" marB="0" anchor="b"/>
                </a:tc>
                <a:extLst>
                  <a:ext uri="{0D108BD9-81ED-4DB2-BD59-A6C34878D82A}">
                    <a16:rowId xmlns:a16="http://schemas.microsoft.com/office/drawing/2014/main" val="1337934384"/>
                  </a:ext>
                </a:extLst>
              </a:tr>
              <a:tr h="492733">
                <a:tc>
                  <a:txBody>
                    <a:bodyPr/>
                    <a:lstStyle/>
                    <a:p>
                      <a:pPr algn="l" fontAlgn="b"/>
                      <a:r>
                        <a:rPr lang="en-US" sz="1800" u="none" strike="noStrike" dirty="0">
                          <a:effectLst/>
                        </a:rPr>
                        <a:t>Payback Period or Turnaround time</a:t>
                      </a:r>
                      <a:endParaRPr lang="en-US" sz="1800" b="1" i="0" u="none" strike="noStrike" dirty="0">
                        <a:solidFill>
                          <a:srgbClr val="000000"/>
                        </a:solidFill>
                        <a:effectLst/>
                        <a:latin typeface="Tw Cen MT" panose="020B0602020104020603" pitchFamily="34" charset="0"/>
                      </a:endParaRPr>
                    </a:p>
                  </a:txBody>
                  <a:tcPr marL="9525" marR="9525" marT="9525" marB="0" anchor="b"/>
                </a:tc>
                <a:tc>
                  <a:txBody>
                    <a:bodyPr/>
                    <a:lstStyle/>
                    <a:p>
                      <a:pPr algn="r" fontAlgn="b"/>
                      <a:r>
                        <a:rPr lang="en-US" sz="1800" u="none" strike="noStrike" dirty="0">
                          <a:effectLst/>
                        </a:rPr>
                        <a:t>3.90</a:t>
                      </a:r>
                      <a:endParaRPr lang="en-US" sz="1800" b="1" i="0" u="none" strike="noStrike" dirty="0">
                        <a:solidFill>
                          <a:srgbClr val="000000"/>
                        </a:solidFill>
                        <a:effectLst/>
                        <a:latin typeface="Tw Cen MT" panose="020B0602020104020603" pitchFamily="34" charset="0"/>
                      </a:endParaRPr>
                    </a:p>
                  </a:txBody>
                  <a:tcPr marL="9525" marR="9525" marT="9525" marB="0" anchor="b"/>
                </a:tc>
                <a:tc>
                  <a:txBody>
                    <a:bodyPr/>
                    <a:lstStyle/>
                    <a:p>
                      <a:pPr algn="l" fontAlgn="b"/>
                      <a:r>
                        <a:rPr lang="en-US" sz="1800" u="none" strike="noStrike" dirty="0">
                          <a:effectLst/>
                        </a:rPr>
                        <a:t>(78000/20000)</a:t>
                      </a:r>
                      <a:endParaRPr lang="en-US" sz="1800" b="0" i="0" u="none" strike="noStrike" dirty="0">
                        <a:solidFill>
                          <a:srgbClr val="000000"/>
                        </a:solidFill>
                        <a:effectLst/>
                        <a:latin typeface="Tw Cen MT" panose="020B0602020104020603" pitchFamily="34" charset="0"/>
                      </a:endParaRPr>
                    </a:p>
                  </a:txBody>
                  <a:tcPr marL="9525" marR="9525" marT="9525" marB="0" anchor="b"/>
                </a:tc>
                <a:tc>
                  <a:txBody>
                    <a:bodyPr/>
                    <a:lstStyle/>
                    <a:p>
                      <a:pPr algn="l" fontAlgn="b"/>
                      <a:endParaRPr lang="en-US" sz="1800" b="0" i="0" u="none" strike="noStrike">
                        <a:solidFill>
                          <a:srgbClr val="000000"/>
                        </a:solidFill>
                        <a:effectLst/>
                        <a:latin typeface="Tw Cen MT" panose="020B0602020104020603" pitchFamily="34" charset="0"/>
                      </a:endParaRPr>
                    </a:p>
                  </a:txBody>
                  <a:tcPr marL="9525" marR="9525" marT="9525" marB="0" anchor="b"/>
                </a:tc>
                <a:tc>
                  <a:txBody>
                    <a:bodyPr/>
                    <a:lstStyle/>
                    <a:p>
                      <a:pPr algn="r" fontAlgn="b"/>
                      <a:endParaRPr lang="en-US" sz="1800" b="0" i="0" u="none" strike="noStrike" dirty="0">
                        <a:solidFill>
                          <a:srgbClr val="000000"/>
                        </a:solidFill>
                        <a:effectLst/>
                        <a:latin typeface="Tw Cen MT" panose="020B0602020104020603" pitchFamily="34" charset="0"/>
                      </a:endParaRPr>
                    </a:p>
                  </a:txBody>
                  <a:tcPr marL="9525" marR="9525" marT="9525" marB="0" anchor="b"/>
                </a:tc>
                <a:tc>
                  <a:txBody>
                    <a:bodyPr/>
                    <a:lstStyle/>
                    <a:p>
                      <a:pPr algn="l" fontAlgn="b"/>
                      <a:endParaRPr lang="en-US" sz="1800" b="0" i="0" u="none" strike="noStrike">
                        <a:solidFill>
                          <a:srgbClr val="000000"/>
                        </a:solidFill>
                        <a:effectLst/>
                        <a:latin typeface="Tw Cen MT" panose="020B0602020104020603" pitchFamily="34" charset="0"/>
                      </a:endParaRPr>
                    </a:p>
                  </a:txBody>
                  <a:tcPr marL="9525" marR="9525" marT="9525" marB="0" anchor="b"/>
                </a:tc>
                <a:extLst>
                  <a:ext uri="{0D108BD9-81ED-4DB2-BD59-A6C34878D82A}">
                    <a16:rowId xmlns:a16="http://schemas.microsoft.com/office/drawing/2014/main" val="1656516165"/>
                  </a:ext>
                </a:extLst>
              </a:tr>
              <a:tr h="357739">
                <a:tc>
                  <a:txBody>
                    <a:bodyPr/>
                    <a:lstStyle/>
                    <a:p>
                      <a:pPr algn="r" fontAlgn="b"/>
                      <a:r>
                        <a:rPr lang="en-US" sz="1800" u="none" strike="noStrike">
                          <a:effectLst/>
                        </a:rPr>
                        <a:t> </a:t>
                      </a:r>
                      <a:endParaRPr lang="en-US" sz="1800" b="1" i="0" u="none" strike="noStrike">
                        <a:solidFill>
                          <a:srgbClr val="000000"/>
                        </a:solidFill>
                        <a:effectLst/>
                        <a:latin typeface="Tw Cen MT" panose="020B0602020104020603" pitchFamily="34" charset="0"/>
                      </a:endParaRPr>
                    </a:p>
                  </a:txBody>
                  <a:tcPr marL="9525" marR="9525" marT="9525" marB="0" anchor="b"/>
                </a:tc>
                <a:tc>
                  <a:txBody>
                    <a:bodyPr/>
                    <a:lstStyle/>
                    <a:p>
                      <a:pPr algn="r" fontAlgn="b"/>
                      <a:r>
                        <a:rPr lang="en-US" sz="1800" u="none" strike="noStrike">
                          <a:effectLst/>
                        </a:rPr>
                        <a:t>&lt; 4 months</a:t>
                      </a:r>
                      <a:endParaRPr lang="en-US" sz="1800" b="1" i="0" u="none" strike="noStrike">
                        <a:solidFill>
                          <a:srgbClr val="000000"/>
                        </a:solidFill>
                        <a:effectLst/>
                        <a:latin typeface="Tw Cen MT" panose="020B0602020104020603" pitchFamily="34" charset="0"/>
                      </a:endParaRPr>
                    </a:p>
                  </a:txBody>
                  <a:tcPr marL="9525" marR="9525" marT="9525" marB="0" anchor="b"/>
                </a:tc>
                <a:tc>
                  <a:txBody>
                    <a:bodyPr/>
                    <a:lstStyle/>
                    <a:p>
                      <a:pPr algn="l" fontAlgn="b"/>
                      <a:endParaRPr lang="en-US" sz="1800" b="0" i="0" u="none" strike="noStrike">
                        <a:solidFill>
                          <a:srgbClr val="000000"/>
                        </a:solidFill>
                        <a:effectLst/>
                        <a:latin typeface="Tw Cen MT" panose="020B0602020104020603" pitchFamily="34" charset="0"/>
                      </a:endParaRPr>
                    </a:p>
                  </a:txBody>
                  <a:tcPr marL="9525" marR="9525" marT="9525" marB="0" anchor="b"/>
                </a:tc>
                <a:tc>
                  <a:txBody>
                    <a:bodyPr/>
                    <a:lstStyle/>
                    <a:p>
                      <a:pPr algn="l" fontAlgn="b"/>
                      <a:endParaRPr lang="en-US" sz="1800" b="0" i="0" u="none" strike="noStrike">
                        <a:solidFill>
                          <a:srgbClr val="000000"/>
                        </a:solidFill>
                        <a:effectLst/>
                        <a:latin typeface="Tw Cen MT" panose="020B0602020104020603" pitchFamily="34" charset="0"/>
                      </a:endParaRPr>
                    </a:p>
                  </a:txBody>
                  <a:tcPr marL="9525" marR="9525" marT="9525" marB="0" anchor="b"/>
                </a:tc>
                <a:tc>
                  <a:txBody>
                    <a:bodyPr/>
                    <a:lstStyle/>
                    <a:p>
                      <a:pPr algn="r" fontAlgn="b"/>
                      <a:endParaRPr lang="en-US" sz="1800" b="0" i="0" u="none" strike="noStrike">
                        <a:solidFill>
                          <a:srgbClr val="000000"/>
                        </a:solidFill>
                        <a:effectLst/>
                        <a:latin typeface="Tw Cen MT" panose="020B0602020104020603" pitchFamily="34" charset="0"/>
                      </a:endParaRPr>
                    </a:p>
                  </a:txBody>
                  <a:tcPr marL="9525" marR="9525" marT="9525" marB="0" anchor="b"/>
                </a:tc>
                <a:tc>
                  <a:txBody>
                    <a:bodyPr/>
                    <a:lstStyle/>
                    <a:p>
                      <a:pPr algn="l" fontAlgn="b"/>
                      <a:endParaRPr lang="en-US" sz="1800" b="0" i="0" u="none" strike="noStrike" dirty="0">
                        <a:solidFill>
                          <a:srgbClr val="000000"/>
                        </a:solidFill>
                        <a:effectLst/>
                        <a:latin typeface="Tw Cen MT" panose="020B0602020104020603" pitchFamily="34" charset="0"/>
                      </a:endParaRPr>
                    </a:p>
                  </a:txBody>
                  <a:tcPr marL="9525" marR="9525" marT="9525" marB="0" anchor="b"/>
                </a:tc>
                <a:extLst>
                  <a:ext uri="{0D108BD9-81ED-4DB2-BD59-A6C34878D82A}">
                    <a16:rowId xmlns:a16="http://schemas.microsoft.com/office/drawing/2014/main" val="511184808"/>
                  </a:ext>
                </a:extLst>
              </a:tr>
            </a:tbl>
          </a:graphicData>
        </a:graphic>
      </p:graphicFrame>
    </p:spTree>
    <p:extLst>
      <p:ext uri="{BB962C8B-B14F-4D97-AF65-F5344CB8AC3E}">
        <p14:creationId xmlns:p14="http://schemas.microsoft.com/office/powerpoint/2010/main" val="23922339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C6A29-5683-42B5-BB0F-CCCD5A56B964}"/>
              </a:ext>
            </a:extLst>
          </p:cNvPr>
          <p:cNvSpPr>
            <a:spLocks noGrp="1"/>
          </p:cNvSpPr>
          <p:nvPr>
            <p:ph type="title"/>
          </p:nvPr>
        </p:nvSpPr>
        <p:spPr/>
        <p:txBody>
          <a:bodyPr/>
          <a:lstStyle/>
          <a:p>
            <a:r>
              <a:rPr lang="en-US" dirty="0"/>
              <a:t>Not everything is hard data in HR!</a:t>
            </a:r>
          </a:p>
        </p:txBody>
      </p:sp>
      <p:sp>
        <p:nvSpPr>
          <p:cNvPr id="3" name="Content Placeholder 2">
            <a:extLst>
              <a:ext uri="{FF2B5EF4-FFF2-40B4-BE49-F238E27FC236}">
                <a16:creationId xmlns:a16="http://schemas.microsoft.com/office/drawing/2014/main" id="{499E90AF-7E2C-4982-8FAA-D3B3EEB88808}"/>
              </a:ext>
            </a:extLst>
          </p:cNvPr>
          <p:cNvSpPr>
            <a:spLocks noGrp="1"/>
          </p:cNvSpPr>
          <p:nvPr>
            <p:ph idx="1"/>
          </p:nvPr>
        </p:nvSpPr>
        <p:spPr>
          <a:xfrm>
            <a:off x="701040" y="1433421"/>
            <a:ext cx="5547360" cy="4922929"/>
          </a:xfrm>
        </p:spPr>
        <p:txBody>
          <a:bodyPr/>
          <a:lstStyle/>
          <a:p>
            <a:r>
              <a:rPr lang="en-US" dirty="0"/>
              <a:t>Hard Data: Increased production, reduced costs, reduced accidents, reduced downtime, improved product quality, improved customer satisfaction</a:t>
            </a:r>
          </a:p>
          <a:p>
            <a:r>
              <a:rPr lang="en-US" dirty="0"/>
              <a:t>Benefits &amp; Soft Skills: Leadership, teamwork, positive attitude and a happier work atmosphere </a:t>
            </a:r>
          </a:p>
          <a:p>
            <a:pPr marL="0" indent="0">
              <a:buNone/>
            </a:pPr>
            <a:r>
              <a:rPr lang="en-US" dirty="0">
                <a:solidFill>
                  <a:srgbClr val="FF0000"/>
                </a:solidFill>
              </a:rPr>
              <a:t>What to do?</a:t>
            </a:r>
          </a:p>
        </p:txBody>
      </p:sp>
      <p:sp>
        <p:nvSpPr>
          <p:cNvPr id="4" name="Slide Number Placeholder 3">
            <a:extLst>
              <a:ext uri="{FF2B5EF4-FFF2-40B4-BE49-F238E27FC236}">
                <a16:creationId xmlns:a16="http://schemas.microsoft.com/office/drawing/2014/main" id="{97D39C8D-8BE5-4D27-9360-D0FCACBCA75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9218" name="Picture 2" descr="Success, Startup, Businessmen, Profit">
            <a:extLst>
              <a:ext uri="{FF2B5EF4-FFF2-40B4-BE49-F238E27FC236}">
                <a16:creationId xmlns:a16="http://schemas.microsoft.com/office/drawing/2014/main" id="{F3173BF4-B32C-4B67-A986-B40A1F6780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85561" y="1615440"/>
            <a:ext cx="5349240" cy="4191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01393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E03C7-902C-4D88-A860-56B9DF146AAC}"/>
              </a:ext>
            </a:extLst>
          </p:cNvPr>
          <p:cNvSpPr>
            <a:spLocks noGrp="1"/>
          </p:cNvSpPr>
          <p:nvPr>
            <p:ph type="title"/>
          </p:nvPr>
        </p:nvSpPr>
        <p:spPr/>
        <p:txBody>
          <a:bodyPr/>
          <a:lstStyle/>
          <a:p>
            <a:r>
              <a:rPr lang="en-US" dirty="0"/>
              <a:t>ROE – Return of Engagement</a:t>
            </a:r>
          </a:p>
        </p:txBody>
      </p:sp>
      <p:sp>
        <p:nvSpPr>
          <p:cNvPr id="3" name="Content Placeholder 2">
            <a:extLst>
              <a:ext uri="{FF2B5EF4-FFF2-40B4-BE49-F238E27FC236}">
                <a16:creationId xmlns:a16="http://schemas.microsoft.com/office/drawing/2014/main" id="{42C7F120-A026-4FD3-854A-AB8CBF7BAD58}"/>
              </a:ext>
            </a:extLst>
          </p:cNvPr>
          <p:cNvSpPr>
            <a:spLocks noGrp="1"/>
          </p:cNvSpPr>
          <p:nvPr>
            <p:ph idx="1"/>
          </p:nvPr>
        </p:nvSpPr>
        <p:spPr/>
        <p:txBody>
          <a:bodyPr>
            <a:normAutofit/>
          </a:bodyPr>
          <a:lstStyle/>
          <a:p>
            <a:r>
              <a:rPr lang="en-US" dirty="0"/>
              <a:t>More involved</a:t>
            </a:r>
          </a:p>
          <a:p>
            <a:pPr lvl="1"/>
            <a:r>
              <a:rPr lang="en-US" dirty="0"/>
              <a:t>Employee engagement</a:t>
            </a:r>
          </a:p>
          <a:p>
            <a:pPr lvl="1"/>
            <a:r>
              <a:rPr lang="en-US" dirty="0"/>
              <a:t>Reduced turnover</a:t>
            </a:r>
          </a:p>
          <a:p>
            <a:pPr lvl="1"/>
            <a:r>
              <a:rPr lang="en-US" dirty="0"/>
              <a:t>Greater productivity</a:t>
            </a:r>
          </a:p>
          <a:p>
            <a:pPr lvl="1"/>
            <a:r>
              <a:rPr lang="en-US" dirty="0"/>
              <a:t>Giving more suggestions/innovations</a:t>
            </a:r>
          </a:p>
          <a:p>
            <a:pPr lvl="1"/>
            <a:r>
              <a:rPr lang="en-US" dirty="0"/>
              <a:t>Low absenteeism</a:t>
            </a:r>
          </a:p>
          <a:p>
            <a:r>
              <a:rPr lang="en-US" dirty="0"/>
              <a:t>More stress free</a:t>
            </a:r>
          </a:p>
          <a:p>
            <a:pPr lvl="1"/>
            <a:r>
              <a:rPr lang="en-US" dirty="0"/>
              <a:t>Less accidents</a:t>
            </a:r>
          </a:p>
          <a:p>
            <a:r>
              <a:rPr lang="en-US" dirty="0"/>
              <a:t>Better team player</a:t>
            </a:r>
          </a:p>
          <a:p>
            <a:pPr lvl="1"/>
            <a:r>
              <a:rPr lang="en-US" dirty="0"/>
              <a:t>More team-work</a:t>
            </a:r>
          </a:p>
          <a:p>
            <a:pPr lvl="1"/>
            <a:r>
              <a:rPr lang="en-US" dirty="0"/>
              <a:t>Less conflicts</a:t>
            </a:r>
          </a:p>
          <a:p>
            <a:endParaRPr lang="en-US" dirty="0"/>
          </a:p>
        </p:txBody>
      </p:sp>
      <p:sp>
        <p:nvSpPr>
          <p:cNvPr id="4" name="Slide Number Placeholder 3">
            <a:extLst>
              <a:ext uri="{FF2B5EF4-FFF2-40B4-BE49-F238E27FC236}">
                <a16:creationId xmlns:a16="http://schemas.microsoft.com/office/drawing/2014/main" id="{9AA1F783-2ACA-4C86-814A-47A434168CCB}"/>
              </a:ext>
            </a:extLst>
          </p:cNvPr>
          <p:cNvSpPr>
            <a:spLocks noGrp="1"/>
          </p:cNvSpPr>
          <p:nvPr>
            <p:ph type="sldNum" sz="quarter" idx="12"/>
          </p:nvPr>
        </p:nvSpPr>
        <p:spPr/>
        <p:txBody>
          <a:bodyPr/>
          <a:lstStyle/>
          <a:p>
            <a:fld id="{D70A61E6-611B-4902-B9F8-C0D4FE5E8075}" type="slidenum">
              <a:rPr lang="en-US" smtClean="0"/>
              <a:t>34</a:t>
            </a:fld>
            <a:endParaRPr lang="en-US"/>
          </a:p>
        </p:txBody>
      </p:sp>
    </p:spTree>
    <p:extLst>
      <p:ext uri="{BB962C8B-B14F-4D97-AF65-F5344CB8AC3E}">
        <p14:creationId xmlns:p14="http://schemas.microsoft.com/office/powerpoint/2010/main" val="27851000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1E4A5237-4BE0-493F-AEFF-11326C3960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1444" y="-17716"/>
            <a:ext cx="11112285" cy="6858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9468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4DF57-823A-4950-8939-8CCE5AAF3549}"/>
              </a:ext>
            </a:extLst>
          </p:cNvPr>
          <p:cNvSpPr>
            <a:spLocks noGrp="1"/>
          </p:cNvSpPr>
          <p:nvPr>
            <p:ph type="title"/>
          </p:nvPr>
        </p:nvSpPr>
        <p:spPr/>
        <p:txBody>
          <a:bodyPr/>
          <a:lstStyle/>
          <a:p>
            <a:r>
              <a:rPr lang="en-US" dirty="0"/>
              <a:t>How learning translates to business results  </a:t>
            </a:r>
            <a:endParaRPr lang="en-IN" dirty="0"/>
          </a:p>
        </p:txBody>
      </p:sp>
      <p:graphicFrame>
        <p:nvGraphicFramePr>
          <p:cNvPr id="5" name="Content Placeholder 4">
            <a:extLst>
              <a:ext uri="{FF2B5EF4-FFF2-40B4-BE49-F238E27FC236}">
                <a16:creationId xmlns:a16="http://schemas.microsoft.com/office/drawing/2014/main" id="{A9A85BAC-1707-4629-A95F-9AAA6C1C7974}"/>
              </a:ext>
            </a:extLst>
          </p:cNvPr>
          <p:cNvGraphicFramePr>
            <a:graphicFrameLocks noGrp="1"/>
          </p:cNvGraphicFramePr>
          <p:nvPr>
            <p:ph idx="1"/>
          </p:nvPr>
        </p:nvGraphicFramePr>
        <p:xfrm>
          <a:off x="489857" y="870857"/>
          <a:ext cx="11321143" cy="68579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42493DF8-82DA-4A84-9D5F-91B06D73E69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69095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49" name="Rectangle 191">
            <a:extLst>
              <a:ext uri="{FF2B5EF4-FFF2-40B4-BE49-F238E27FC236}">
                <a16:creationId xmlns:a16="http://schemas.microsoft.com/office/drawing/2014/main" id="{560AFAAC-EA6C-45A9-9E03-C9C9F0193B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6" name="Picture 2" descr="race track">
            <a:extLst>
              <a:ext uri="{FF2B5EF4-FFF2-40B4-BE49-F238E27FC236}">
                <a16:creationId xmlns:a16="http://schemas.microsoft.com/office/drawing/2014/main" id="{66C0104C-F886-454E-ADD7-FD3C72C5B73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695" r="22164" b="-1"/>
          <a:stretch/>
        </p:blipFill>
        <p:spPr bwMode="auto">
          <a:xfrm>
            <a:off x="4884234" y="10"/>
            <a:ext cx="7307766" cy="6857990"/>
          </a:xfrm>
          <a:custGeom>
            <a:avLst/>
            <a:gdLst/>
            <a:ahLst/>
            <a:cxnLst/>
            <a:rect l="l" t="t" r="r" b="b"/>
            <a:pathLst>
              <a:path w="7308978" h="6858000">
                <a:moveTo>
                  <a:pt x="0" y="0"/>
                </a:moveTo>
                <a:lnTo>
                  <a:pt x="7308978" y="0"/>
                </a:lnTo>
                <a:lnTo>
                  <a:pt x="7308978" y="6858000"/>
                </a:lnTo>
                <a:lnTo>
                  <a:pt x="0" y="6858000"/>
                </a:lnTo>
                <a:lnTo>
                  <a:pt x="62983" y="6788730"/>
                </a:lnTo>
                <a:cubicBezTo>
                  <a:pt x="773509" y="5928900"/>
                  <a:pt x="1212978" y="4741056"/>
                  <a:pt x="1212978" y="3429000"/>
                </a:cubicBezTo>
                <a:cubicBezTo>
                  <a:pt x="1212978" y="2116944"/>
                  <a:pt x="773509" y="929100"/>
                  <a:pt x="62983" y="69271"/>
                </a:cubicBezTo>
                <a:close/>
              </a:path>
            </a:pathLst>
          </a:custGeom>
          <a:noFill/>
          <a:extLst>
            <a:ext uri="{909E8E84-426E-40DD-AFC4-6F175D3DCCD1}">
              <a14:hiddenFill xmlns:a14="http://schemas.microsoft.com/office/drawing/2010/main">
                <a:solidFill>
                  <a:srgbClr val="FFFFFF"/>
                </a:solidFill>
              </a14:hiddenFill>
            </a:ext>
          </a:extLst>
        </p:spPr>
      </p:pic>
      <p:sp useBgFill="1">
        <p:nvSpPr>
          <p:cNvPr id="6150" name="Freeform: Shape 192">
            <a:extLst>
              <a:ext uri="{FF2B5EF4-FFF2-40B4-BE49-F238E27FC236}">
                <a16:creationId xmlns:a16="http://schemas.microsoft.com/office/drawing/2014/main" id="{83549E37-C86B-4401-90BD-D8BF83859F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3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3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3" y="0"/>
                </a:lnTo>
                <a:lnTo>
                  <a:pt x="4946006" y="69271"/>
                </a:lnTo>
                <a:cubicBezTo>
                  <a:pt x="5656532" y="929100"/>
                  <a:pt x="6096001" y="2116944"/>
                  <a:pt x="6096001" y="3429000"/>
                </a:cubicBezTo>
                <a:cubicBezTo>
                  <a:pt x="6096001" y="4741056"/>
                  <a:pt x="5656532" y="5928900"/>
                  <a:pt x="4946006" y="6788730"/>
                </a:cubicBezTo>
                <a:lnTo>
                  <a:pt x="4883023"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6151" name="Freeform: Shape 193">
            <a:extLst>
              <a:ext uri="{FF2B5EF4-FFF2-40B4-BE49-F238E27FC236}">
                <a16:creationId xmlns:a16="http://schemas.microsoft.com/office/drawing/2014/main" id="{8A17784E-76D8-4521-A77D-0D2EBB9230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86857" cy="6858000"/>
          </a:xfrm>
          <a:custGeom>
            <a:avLst/>
            <a:gdLst>
              <a:gd name="connsiteX0" fmla="*/ 0 w 6086857"/>
              <a:gd name="connsiteY0" fmla="*/ 0 h 6858000"/>
              <a:gd name="connsiteX1" fmla="*/ 4873879 w 6086857"/>
              <a:gd name="connsiteY1" fmla="*/ 0 h 6858000"/>
              <a:gd name="connsiteX2" fmla="*/ 4936862 w 6086857"/>
              <a:gd name="connsiteY2" fmla="*/ 69271 h 6858000"/>
              <a:gd name="connsiteX3" fmla="*/ 6086857 w 6086857"/>
              <a:gd name="connsiteY3" fmla="*/ 3429000 h 6858000"/>
              <a:gd name="connsiteX4" fmla="*/ 4936862 w 6086857"/>
              <a:gd name="connsiteY4" fmla="*/ 6788730 h 6858000"/>
              <a:gd name="connsiteX5" fmla="*/ 4873879 w 6086857"/>
              <a:gd name="connsiteY5" fmla="*/ 6858000 h 6858000"/>
              <a:gd name="connsiteX6" fmla="*/ 0 w 608685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6857" h="6858000">
                <a:moveTo>
                  <a:pt x="0" y="0"/>
                </a:moveTo>
                <a:lnTo>
                  <a:pt x="4873879" y="0"/>
                </a:lnTo>
                <a:lnTo>
                  <a:pt x="4936862" y="69271"/>
                </a:lnTo>
                <a:cubicBezTo>
                  <a:pt x="5647388" y="929100"/>
                  <a:pt x="6086857" y="2116944"/>
                  <a:pt x="6086857" y="3429000"/>
                </a:cubicBezTo>
                <a:cubicBezTo>
                  <a:pt x="6086857" y="4741056"/>
                  <a:pt x="5647388" y="5928900"/>
                  <a:pt x="4936862" y="6788730"/>
                </a:cubicBezTo>
                <a:lnTo>
                  <a:pt x="487387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1911D17-7EAC-40E8-8A7F-B40080A3D924}"/>
              </a:ext>
            </a:extLst>
          </p:cNvPr>
          <p:cNvSpPr>
            <a:spLocks noGrp="1"/>
          </p:cNvSpPr>
          <p:nvPr>
            <p:ph type="title"/>
          </p:nvPr>
        </p:nvSpPr>
        <p:spPr>
          <a:xfrm>
            <a:off x="374904" y="856488"/>
            <a:ext cx="4992624" cy="1243584"/>
          </a:xfrm>
        </p:spPr>
        <p:txBody>
          <a:bodyPr anchor="ctr">
            <a:normAutofit/>
          </a:bodyPr>
          <a:lstStyle/>
          <a:p>
            <a:r>
              <a:rPr lang="en-US" sz="3400"/>
              <a:t>Top KPIs for L&amp;D Officers</a:t>
            </a:r>
          </a:p>
        </p:txBody>
      </p:sp>
      <p:sp>
        <p:nvSpPr>
          <p:cNvPr id="6152" name="Rectangle 194">
            <a:extLst>
              <a:ext uri="{FF2B5EF4-FFF2-40B4-BE49-F238E27FC236}">
                <a16:creationId xmlns:a16="http://schemas.microsoft.com/office/drawing/2014/main" id="{C0036C6B-F09C-4EAB-AE02-8D056EE748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24325"/>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96" name="Rectangle 195">
            <a:extLst>
              <a:ext uri="{FF2B5EF4-FFF2-40B4-BE49-F238E27FC236}">
                <a16:creationId xmlns:a16="http://schemas.microsoft.com/office/drawing/2014/main" id="{FC8D5885-2804-4D3C-BE31-902E4D32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7769" y="2195336"/>
            <a:ext cx="498348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D9E7A02D-42F3-4BE6-8345-19C2FFB97670}"/>
              </a:ext>
            </a:extLst>
          </p:cNvPr>
          <p:cNvSpPr>
            <a:spLocks noGrp="1"/>
          </p:cNvSpPr>
          <p:nvPr>
            <p:ph idx="1"/>
          </p:nvPr>
        </p:nvSpPr>
        <p:spPr>
          <a:xfrm>
            <a:off x="374904" y="2308888"/>
            <a:ext cx="5065776" cy="4412587"/>
          </a:xfrm>
        </p:spPr>
        <p:txBody>
          <a:bodyPr anchor="t">
            <a:normAutofit/>
          </a:bodyPr>
          <a:lstStyle/>
          <a:p>
            <a:r>
              <a:rPr lang="en-US" sz="1800" dirty="0"/>
              <a:t>Budget vs. Spent</a:t>
            </a:r>
          </a:p>
          <a:p>
            <a:r>
              <a:rPr lang="en-US" sz="1800" dirty="0"/>
              <a:t>Learner Satisfaction Score</a:t>
            </a:r>
          </a:p>
          <a:p>
            <a:r>
              <a:rPr lang="en-US" sz="1800" dirty="0"/>
              <a:t>No. of training hours per employee</a:t>
            </a:r>
          </a:p>
          <a:p>
            <a:r>
              <a:rPr lang="en-US" sz="1800" dirty="0"/>
              <a:t>No. of programs delivered</a:t>
            </a:r>
          </a:p>
          <a:p>
            <a:r>
              <a:rPr lang="en-US" sz="1800" dirty="0"/>
              <a:t>Employee engagement</a:t>
            </a:r>
          </a:p>
          <a:p>
            <a:r>
              <a:rPr lang="en-US" sz="1800" dirty="0"/>
              <a:t>No show (%) for formal training</a:t>
            </a:r>
          </a:p>
          <a:p>
            <a:r>
              <a:rPr lang="en-US" sz="1800" dirty="0"/>
              <a:t>No. of new programs launched</a:t>
            </a:r>
          </a:p>
          <a:p>
            <a:r>
              <a:rPr lang="en-US" sz="1800" dirty="0"/>
              <a:t>New hire percentage after 12 months</a:t>
            </a:r>
          </a:p>
          <a:p>
            <a:r>
              <a:rPr lang="en-US" sz="1800" dirty="0"/>
              <a:t>% of employees with right skill level</a:t>
            </a:r>
          </a:p>
          <a:p>
            <a:r>
              <a:rPr lang="en-US" sz="1800" dirty="0"/>
              <a:t>Time to competence</a:t>
            </a:r>
          </a:p>
          <a:p>
            <a:endParaRPr lang="en-US" sz="1800" dirty="0"/>
          </a:p>
          <a:p>
            <a:endParaRPr lang="en-US" sz="1800" dirty="0"/>
          </a:p>
          <a:p>
            <a:endParaRPr lang="en-US" sz="1800" dirty="0"/>
          </a:p>
          <a:p>
            <a:endParaRPr lang="en-US" sz="1800" dirty="0"/>
          </a:p>
          <a:p>
            <a:endParaRPr lang="en-US" sz="1800" dirty="0"/>
          </a:p>
          <a:p>
            <a:endParaRPr lang="en-US" sz="1800" dirty="0"/>
          </a:p>
          <a:p>
            <a:endParaRPr lang="en-US" sz="1800" dirty="0"/>
          </a:p>
        </p:txBody>
      </p:sp>
      <p:sp>
        <p:nvSpPr>
          <p:cNvPr id="4" name="Slide Number Placeholder 3">
            <a:extLst>
              <a:ext uri="{FF2B5EF4-FFF2-40B4-BE49-F238E27FC236}">
                <a16:creationId xmlns:a16="http://schemas.microsoft.com/office/drawing/2014/main" id="{4A04FD61-BC50-41D2-8F9B-42973F612918}"/>
              </a:ext>
            </a:extLst>
          </p:cNvPr>
          <p:cNvSpPr>
            <a:spLocks noGrp="1"/>
          </p:cNvSpPr>
          <p:nvPr>
            <p:ph type="sldNum" sz="quarter" idx="12"/>
          </p:nvPr>
        </p:nvSpPr>
        <p:spPr>
          <a:xfrm>
            <a:off x="9081136" y="6356350"/>
            <a:ext cx="2743200" cy="365125"/>
          </a:xfrm>
        </p:spPr>
        <p:txBody>
          <a:bodyPr>
            <a:normAutofit/>
          </a:bodyPr>
          <a:lstStyle/>
          <a:p>
            <a:pPr>
              <a:spcAft>
                <a:spcPts val="600"/>
              </a:spcAft>
            </a:pPr>
            <a:fld id="{D70A61E6-611B-4902-B9F8-C0D4FE5E8075}" type="slidenum">
              <a:rPr lang="en-US">
                <a:solidFill>
                  <a:schemeClr val="bg1"/>
                </a:solidFill>
              </a:rPr>
              <a:pPr>
                <a:spcAft>
                  <a:spcPts val="600"/>
                </a:spcAft>
              </a:pPr>
              <a:t>37</a:t>
            </a:fld>
            <a:endParaRPr lang="en-US">
              <a:solidFill>
                <a:schemeClr val="bg1"/>
              </a:solidFill>
            </a:endParaRPr>
          </a:p>
        </p:txBody>
      </p:sp>
    </p:spTree>
    <p:extLst>
      <p:ext uri="{BB962C8B-B14F-4D97-AF65-F5344CB8AC3E}">
        <p14:creationId xmlns:p14="http://schemas.microsoft.com/office/powerpoint/2010/main" val="9358436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FA0DA-8D1E-4291-A918-5FFB51E74BDF}"/>
              </a:ext>
            </a:extLst>
          </p:cNvPr>
          <p:cNvSpPr>
            <a:spLocks noGrp="1"/>
          </p:cNvSpPr>
          <p:nvPr>
            <p:ph type="title"/>
          </p:nvPr>
        </p:nvSpPr>
        <p:spPr/>
        <p:txBody>
          <a:bodyPr>
            <a:normAutofit fontScale="90000"/>
          </a:bodyPr>
          <a:lstStyle/>
          <a:p>
            <a:r>
              <a:rPr lang="en-US" dirty="0"/>
              <a:t>Training Effectiveness Parameters for L&amp;D department</a:t>
            </a:r>
          </a:p>
        </p:txBody>
      </p:sp>
      <p:sp>
        <p:nvSpPr>
          <p:cNvPr id="4" name="Slide Number Placeholder 3">
            <a:extLst>
              <a:ext uri="{FF2B5EF4-FFF2-40B4-BE49-F238E27FC236}">
                <a16:creationId xmlns:a16="http://schemas.microsoft.com/office/drawing/2014/main" id="{96A627B4-C600-46E3-B618-AD0E9E062AE8}"/>
              </a:ext>
            </a:extLst>
          </p:cNvPr>
          <p:cNvSpPr>
            <a:spLocks noGrp="1"/>
          </p:cNvSpPr>
          <p:nvPr>
            <p:ph type="sldNum" sz="quarter" idx="12"/>
          </p:nvPr>
        </p:nvSpPr>
        <p:spPr/>
        <p:txBody>
          <a:bodyPr/>
          <a:lstStyle/>
          <a:p>
            <a:fld id="{D70A61E6-611B-4902-B9F8-C0D4FE5E8075}" type="slidenum">
              <a:rPr lang="en-US" smtClean="0"/>
              <a:t>38</a:t>
            </a:fld>
            <a:endParaRPr lang="en-US"/>
          </a:p>
        </p:txBody>
      </p:sp>
      <p:graphicFrame>
        <p:nvGraphicFramePr>
          <p:cNvPr id="5" name="Content Placeholder 3">
            <a:extLst>
              <a:ext uri="{FF2B5EF4-FFF2-40B4-BE49-F238E27FC236}">
                <a16:creationId xmlns:a16="http://schemas.microsoft.com/office/drawing/2014/main" id="{17A71D64-9577-4EB8-81B1-D985EB90E15F}"/>
              </a:ext>
            </a:extLst>
          </p:cNvPr>
          <p:cNvGraphicFramePr>
            <a:graphicFrameLocks/>
          </p:cNvGraphicFramePr>
          <p:nvPr>
            <p:extLst>
              <p:ext uri="{D42A27DB-BD31-4B8C-83A1-F6EECF244321}">
                <p14:modId xmlns:p14="http://schemas.microsoft.com/office/powerpoint/2010/main" val="492489179"/>
              </p:ext>
            </p:extLst>
          </p:nvPr>
        </p:nvGraphicFramePr>
        <p:xfrm>
          <a:off x="552450" y="1377948"/>
          <a:ext cx="11334750" cy="5402325"/>
        </p:xfrm>
        <a:graphic>
          <a:graphicData uri="http://schemas.openxmlformats.org/drawingml/2006/table">
            <a:tbl>
              <a:tblPr firstRow="1" bandRow="1">
                <a:tableStyleId>{F5AB1C69-6EDB-4FF4-983F-18BD219EF322}</a:tableStyleId>
              </a:tblPr>
              <a:tblGrid>
                <a:gridCol w="2527610">
                  <a:extLst>
                    <a:ext uri="{9D8B030D-6E8A-4147-A177-3AD203B41FA5}">
                      <a16:colId xmlns:a16="http://schemas.microsoft.com/office/drawing/2014/main" val="20000"/>
                    </a:ext>
                  </a:extLst>
                </a:gridCol>
                <a:gridCol w="4292290">
                  <a:extLst>
                    <a:ext uri="{9D8B030D-6E8A-4147-A177-3AD203B41FA5}">
                      <a16:colId xmlns:a16="http://schemas.microsoft.com/office/drawing/2014/main" val="20001"/>
                    </a:ext>
                  </a:extLst>
                </a:gridCol>
                <a:gridCol w="4514850">
                  <a:extLst>
                    <a:ext uri="{9D8B030D-6E8A-4147-A177-3AD203B41FA5}">
                      <a16:colId xmlns:a16="http://schemas.microsoft.com/office/drawing/2014/main" val="20002"/>
                    </a:ext>
                  </a:extLst>
                </a:gridCol>
              </a:tblGrid>
              <a:tr h="464575">
                <a:tc>
                  <a:txBody>
                    <a:bodyPr/>
                    <a:lstStyle/>
                    <a:p>
                      <a:pPr algn="ctr"/>
                      <a:r>
                        <a:rPr lang="en-IN" sz="2400" dirty="0">
                          <a:latin typeface="Tw Cen MT" panose="020B0602020104020603" pitchFamily="34" charset="0"/>
                        </a:rPr>
                        <a:t>Measurement</a:t>
                      </a:r>
                      <a:r>
                        <a:rPr lang="en-IN" sz="2400" baseline="0" dirty="0">
                          <a:latin typeface="Tw Cen MT" panose="020B0602020104020603" pitchFamily="34" charset="0"/>
                        </a:rPr>
                        <a:t> Parameter</a:t>
                      </a:r>
                      <a:endParaRPr lang="en-IN" sz="2400" dirty="0">
                        <a:latin typeface="Tw Cen MT" panose="020B0602020104020603" pitchFamily="34" charset="0"/>
                        <a:cs typeface="Times New Roman" panose="02020603050405020304" pitchFamily="18" charset="0"/>
                      </a:endParaRPr>
                    </a:p>
                  </a:txBody>
                  <a:tcPr/>
                </a:tc>
                <a:tc>
                  <a:txBody>
                    <a:bodyPr/>
                    <a:lstStyle/>
                    <a:p>
                      <a:pPr algn="ctr"/>
                      <a:r>
                        <a:rPr lang="en-IN" sz="2400" dirty="0">
                          <a:latin typeface="Tw Cen MT" panose="020B0602020104020603" pitchFamily="34" charset="0"/>
                        </a:rPr>
                        <a:t>Description</a:t>
                      </a:r>
                      <a:endParaRPr lang="en-IN" sz="2400" dirty="0">
                        <a:latin typeface="Tw Cen MT" panose="020B0602020104020603" pitchFamily="34" charset="0"/>
                        <a:cs typeface="Times New Roman" panose="02020603050405020304" pitchFamily="18" charset="0"/>
                      </a:endParaRPr>
                    </a:p>
                  </a:txBody>
                  <a:tcPr/>
                </a:tc>
                <a:tc>
                  <a:txBody>
                    <a:bodyPr/>
                    <a:lstStyle/>
                    <a:p>
                      <a:pPr algn="ctr"/>
                      <a:r>
                        <a:rPr lang="en-IN" sz="2400" dirty="0">
                          <a:latin typeface="Tw Cen MT" panose="020B0602020104020603" pitchFamily="34" charset="0"/>
                        </a:rPr>
                        <a:t>Formula</a:t>
                      </a:r>
                      <a:endParaRPr lang="en-IN" sz="2400" dirty="0">
                        <a:latin typeface="Tw Cen MT" panose="020B0602020104020603" pitchFamily="34" charset="0"/>
                        <a:cs typeface="Times New Roman" panose="02020603050405020304" pitchFamily="18" charset="0"/>
                      </a:endParaRPr>
                    </a:p>
                  </a:txBody>
                  <a:tcPr/>
                </a:tc>
                <a:extLst>
                  <a:ext uri="{0D108BD9-81ED-4DB2-BD59-A6C34878D82A}">
                    <a16:rowId xmlns:a16="http://schemas.microsoft.com/office/drawing/2014/main" val="10000"/>
                  </a:ext>
                </a:extLst>
              </a:tr>
              <a:tr h="801870">
                <a:tc>
                  <a:txBody>
                    <a:bodyPr/>
                    <a:lstStyle/>
                    <a:p>
                      <a:pPr algn="ctr"/>
                      <a:r>
                        <a:rPr lang="en-IN" sz="2400" dirty="0">
                          <a:latin typeface="Tw Cen MT" panose="020B0602020104020603" pitchFamily="34" charset="0"/>
                        </a:rPr>
                        <a:t>Time</a:t>
                      </a:r>
                      <a:endParaRPr lang="en-IN" sz="2400" dirty="0">
                        <a:latin typeface="Tw Cen MT" panose="020B0602020104020603" pitchFamily="34" charset="0"/>
                        <a:cs typeface="Times New Roman" panose="02020603050405020304" pitchFamily="18" charset="0"/>
                      </a:endParaRPr>
                    </a:p>
                  </a:txBody>
                  <a:tcPr/>
                </a:tc>
                <a:tc>
                  <a:txBody>
                    <a:bodyPr/>
                    <a:lstStyle/>
                    <a:p>
                      <a:pPr algn="ctr"/>
                      <a:r>
                        <a:rPr lang="en-IN" sz="2400" dirty="0">
                          <a:latin typeface="Tw Cen MT" panose="020B0602020104020603" pitchFamily="34" charset="0"/>
                        </a:rPr>
                        <a:t>No of training hours per employee per year</a:t>
                      </a:r>
                      <a:endParaRPr lang="en-IN" sz="2400" dirty="0">
                        <a:latin typeface="Tw Cen MT" panose="020B0602020104020603" pitchFamily="34" charset="0"/>
                        <a:cs typeface="Times New Roman" panose="02020603050405020304" pitchFamily="18" charset="0"/>
                      </a:endParaRPr>
                    </a:p>
                  </a:txBody>
                  <a:tcPr/>
                </a:tc>
                <a:tc>
                  <a:txBody>
                    <a:bodyPr/>
                    <a:lstStyle/>
                    <a:p>
                      <a:pPr algn="ctr"/>
                      <a:r>
                        <a:rPr lang="en-IN" sz="2400" dirty="0">
                          <a:latin typeface="Tw Cen MT" panose="020B0602020104020603" pitchFamily="34" charset="0"/>
                        </a:rPr>
                        <a:t>Total Training hours/Total Employees</a:t>
                      </a:r>
                      <a:endParaRPr lang="en-IN" sz="2400" dirty="0">
                        <a:latin typeface="Tw Cen MT" panose="020B0602020104020603" pitchFamily="34" charset="0"/>
                        <a:cs typeface="Times New Roman" panose="02020603050405020304" pitchFamily="18" charset="0"/>
                      </a:endParaRPr>
                    </a:p>
                  </a:txBody>
                  <a:tcPr anchor="b"/>
                </a:tc>
                <a:extLst>
                  <a:ext uri="{0D108BD9-81ED-4DB2-BD59-A6C34878D82A}">
                    <a16:rowId xmlns:a16="http://schemas.microsoft.com/office/drawing/2014/main" val="10001"/>
                  </a:ext>
                </a:extLst>
              </a:tr>
              <a:tr h="500382">
                <a:tc>
                  <a:txBody>
                    <a:bodyPr/>
                    <a:lstStyle/>
                    <a:p>
                      <a:pPr algn="ctr"/>
                      <a:r>
                        <a:rPr lang="en-IN" sz="2400" dirty="0">
                          <a:latin typeface="Tw Cen MT" panose="020B0602020104020603" pitchFamily="34" charset="0"/>
                        </a:rPr>
                        <a:t>Quantity</a:t>
                      </a:r>
                      <a:endParaRPr lang="en-IN" sz="2400" dirty="0">
                        <a:latin typeface="Tw Cen MT" panose="020B0602020104020603" pitchFamily="34" charset="0"/>
                        <a:cs typeface="Times New Roman" panose="02020603050405020304" pitchFamily="18" charset="0"/>
                      </a:endParaRPr>
                    </a:p>
                  </a:txBody>
                  <a:tcPr/>
                </a:tc>
                <a:tc>
                  <a:txBody>
                    <a:bodyPr/>
                    <a:lstStyle/>
                    <a:p>
                      <a:pPr algn="ctr"/>
                      <a:r>
                        <a:rPr lang="en-IN" sz="2400" dirty="0">
                          <a:latin typeface="Tw Cen MT" panose="020B0602020104020603" pitchFamily="34" charset="0"/>
                        </a:rPr>
                        <a:t>Percentage of employees trained</a:t>
                      </a:r>
                      <a:endParaRPr lang="en-IN" sz="2400" dirty="0">
                        <a:latin typeface="Tw Cen MT" panose="020B0602020104020603" pitchFamily="34" charset="0"/>
                        <a:cs typeface="Times New Roman" panose="02020603050405020304" pitchFamily="18" charset="0"/>
                      </a:endParaRPr>
                    </a:p>
                  </a:txBody>
                  <a:tcPr/>
                </a:tc>
                <a:tc>
                  <a:txBody>
                    <a:bodyPr/>
                    <a:lstStyle/>
                    <a:p>
                      <a:pPr algn="ctr"/>
                      <a:r>
                        <a:rPr lang="en-IN" sz="2400" dirty="0">
                          <a:latin typeface="Tw Cen MT" panose="020B0602020104020603" pitchFamily="34" charset="0"/>
                        </a:rPr>
                        <a:t>Total Trained/Total Employees</a:t>
                      </a:r>
                      <a:endParaRPr lang="en-IN" sz="2400" dirty="0">
                        <a:latin typeface="Tw Cen MT" panose="020B0602020104020603" pitchFamily="34" charset="0"/>
                        <a:cs typeface="Times New Roman" panose="02020603050405020304" pitchFamily="18" charset="0"/>
                      </a:endParaRPr>
                    </a:p>
                  </a:txBody>
                  <a:tcPr/>
                </a:tc>
                <a:extLst>
                  <a:ext uri="{0D108BD9-81ED-4DB2-BD59-A6C34878D82A}">
                    <a16:rowId xmlns:a16="http://schemas.microsoft.com/office/drawing/2014/main" val="10002"/>
                  </a:ext>
                </a:extLst>
              </a:tr>
              <a:tr h="1145528">
                <a:tc>
                  <a:txBody>
                    <a:bodyPr/>
                    <a:lstStyle/>
                    <a:p>
                      <a:pPr algn="ctr"/>
                      <a:r>
                        <a:rPr lang="en-IN" sz="2400" dirty="0">
                          <a:latin typeface="Tw Cen MT" panose="020B0602020104020603" pitchFamily="34" charset="0"/>
                        </a:rPr>
                        <a:t>Need Type</a:t>
                      </a:r>
                      <a:endParaRPr lang="en-IN" sz="2400" dirty="0">
                        <a:latin typeface="Tw Cen MT" panose="020B0602020104020603" pitchFamily="34" charset="0"/>
                        <a:cs typeface="Times New Roman" panose="02020603050405020304" pitchFamily="18" charset="0"/>
                      </a:endParaRPr>
                    </a:p>
                  </a:txBody>
                  <a:tcPr/>
                </a:tc>
                <a:tc>
                  <a:txBody>
                    <a:bodyPr/>
                    <a:lstStyle/>
                    <a:p>
                      <a:pPr algn="ctr"/>
                      <a:r>
                        <a:rPr lang="en-IN" sz="2400" dirty="0">
                          <a:latin typeface="Tw Cen MT" panose="020B0602020104020603" pitchFamily="34" charset="0"/>
                        </a:rPr>
                        <a:t>Percentage of employees needing particular</a:t>
                      </a:r>
                      <a:r>
                        <a:rPr lang="en-IN" sz="2400" baseline="0" dirty="0">
                          <a:latin typeface="Tw Cen MT" panose="020B0602020104020603" pitchFamily="34" charset="0"/>
                        </a:rPr>
                        <a:t> training</a:t>
                      </a:r>
                      <a:endParaRPr lang="en-IN" sz="2400" dirty="0">
                        <a:latin typeface="Tw Cen MT" panose="020B0602020104020603" pitchFamily="34" charset="0"/>
                        <a:cs typeface="Times New Roman" panose="02020603050405020304" pitchFamily="18" charset="0"/>
                      </a:endParaRPr>
                    </a:p>
                  </a:txBody>
                  <a:tcPr/>
                </a:tc>
                <a:tc>
                  <a:txBody>
                    <a:bodyPr/>
                    <a:lstStyle/>
                    <a:p>
                      <a:pPr algn="ctr"/>
                      <a:r>
                        <a:rPr lang="en-IN" sz="2400" dirty="0">
                          <a:latin typeface="Tw Cen MT" panose="020B0602020104020603" pitchFamily="34" charset="0"/>
                        </a:rPr>
                        <a:t>Total</a:t>
                      </a:r>
                      <a:r>
                        <a:rPr lang="en-IN" sz="2400" baseline="0" dirty="0">
                          <a:latin typeface="Tw Cen MT" panose="020B0602020104020603" pitchFamily="34" charset="0"/>
                        </a:rPr>
                        <a:t> employees needing particular training/Total Employees</a:t>
                      </a:r>
                      <a:endParaRPr lang="en-IN" sz="2400" dirty="0">
                        <a:latin typeface="Tw Cen MT" panose="020B0602020104020603" pitchFamily="34" charset="0"/>
                        <a:cs typeface="Times New Roman" panose="02020603050405020304" pitchFamily="18" charset="0"/>
                      </a:endParaRPr>
                    </a:p>
                  </a:txBody>
                  <a:tcPr/>
                </a:tc>
                <a:extLst>
                  <a:ext uri="{0D108BD9-81ED-4DB2-BD59-A6C34878D82A}">
                    <a16:rowId xmlns:a16="http://schemas.microsoft.com/office/drawing/2014/main" val="10003"/>
                  </a:ext>
                </a:extLst>
              </a:tr>
              <a:tr h="801870">
                <a:tc>
                  <a:txBody>
                    <a:bodyPr/>
                    <a:lstStyle/>
                    <a:p>
                      <a:pPr algn="ctr"/>
                      <a:r>
                        <a:rPr lang="en-IN" sz="2400" dirty="0">
                          <a:latin typeface="Tw Cen MT" panose="020B0602020104020603" pitchFamily="34" charset="0"/>
                        </a:rPr>
                        <a:t>Diversity</a:t>
                      </a:r>
                      <a:r>
                        <a:rPr lang="en-IN" sz="2400" baseline="0" dirty="0">
                          <a:latin typeface="Tw Cen MT" panose="020B0602020104020603" pitchFamily="34" charset="0"/>
                        </a:rPr>
                        <a:t> </a:t>
                      </a:r>
                      <a:endParaRPr lang="en-IN" sz="2400" dirty="0">
                        <a:latin typeface="Tw Cen MT" panose="020B0602020104020603" pitchFamily="34" charset="0"/>
                        <a:cs typeface="Times New Roman" panose="02020603050405020304" pitchFamily="18" charset="0"/>
                      </a:endParaRPr>
                    </a:p>
                  </a:txBody>
                  <a:tcPr/>
                </a:tc>
                <a:tc>
                  <a:txBody>
                    <a:bodyPr/>
                    <a:lstStyle/>
                    <a:p>
                      <a:pPr algn="ctr"/>
                      <a:r>
                        <a:rPr lang="en-IN" sz="2400" dirty="0">
                          <a:latin typeface="Tw Cen MT" panose="020B0602020104020603" pitchFamily="34" charset="0"/>
                        </a:rPr>
                        <a:t>No of different</a:t>
                      </a:r>
                      <a:r>
                        <a:rPr lang="en-IN" sz="2400" baseline="0" dirty="0">
                          <a:latin typeface="Tw Cen MT" panose="020B0602020104020603" pitchFamily="34" charset="0"/>
                        </a:rPr>
                        <a:t> training programs offered</a:t>
                      </a:r>
                      <a:endParaRPr lang="en-IN" sz="2400" dirty="0">
                        <a:latin typeface="Tw Cen MT" panose="020B0602020104020603" pitchFamily="34" charset="0"/>
                        <a:cs typeface="Times New Roman" panose="02020603050405020304" pitchFamily="18" charset="0"/>
                      </a:endParaRPr>
                    </a:p>
                  </a:txBody>
                  <a:tcPr/>
                </a:tc>
                <a:tc>
                  <a:txBody>
                    <a:bodyPr/>
                    <a:lstStyle/>
                    <a:p>
                      <a:pPr algn="ctr"/>
                      <a:r>
                        <a:rPr lang="en-IN" sz="2400" dirty="0">
                          <a:latin typeface="Tw Cen MT" panose="020B0602020104020603" pitchFamily="34" charset="0"/>
                        </a:rPr>
                        <a:t>-</a:t>
                      </a:r>
                      <a:endParaRPr lang="en-IN" sz="2400" dirty="0">
                        <a:latin typeface="Tw Cen MT" panose="020B0602020104020603" pitchFamily="34" charset="0"/>
                        <a:cs typeface="Times New Roman" panose="02020603050405020304" pitchFamily="18" charset="0"/>
                      </a:endParaRPr>
                    </a:p>
                  </a:txBody>
                  <a:tcPr/>
                </a:tc>
                <a:extLst>
                  <a:ext uri="{0D108BD9-81ED-4DB2-BD59-A6C34878D82A}">
                    <a16:rowId xmlns:a16="http://schemas.microsoft.com/office/drawing/2014/main" val="10004"/>
                  </a:ext>
                </a:extLst>
              </a:tr>
              <a:tr h="801870">
                <a:tc>
                  <a:txBody>
                    <a:bodyPr/>
                    <a:lstStyle/>
                    <a:p>
                      <a:pPr algn="ctr"/>
                      <a:r>
                        <a:rPr lang="en-IN" sz="2400" dirty="0">
                          <a:latin typeface="Tw Cen MT" panose="020B0602020104020603" pitchFamily="34" charset="0"/>
                        </a:rPr>
                        <a:t>Cost</a:t>
                      </a:r>
                      <a:endParaRPr lang="en-IN" sz="2400" dirty="0">
                        <a:latin typeface="Tw Cen MT" panose="020B0602020104020603" pitchFamily="34" charset="0"/>
                        <a:cs typeface="Times New Roman" panose="02020603050405020304" pitchFamily="18" charset="0"/>
                      </a:endParaRPr>
                    </a:p>
                  </a:txBody>
                  <a:tcPr/>
                </a:tc>
                <a:tc>
                  <a:txBody>
                    <a:bodyPr/>
                    <a:lstStyle/>
                    <a:p>
                      <a:pPr algn="ctr"/>
                      <a:r>
                        <a:rPr lang="en-IN" sz="2400" dirty="0">
                          <a:latin typeface="Tw Cen MT" panose="020B0602020104020603" pitchFamily="34" charset="0"/>
                        </a:rPr>
                        <a:t>Return on Investment</a:t>
                      </a:r>
                      <a:endParaRPr lang="en-IN" sz="2400" dirty="0">
                        <a:latin typeface="Tw Cen MT" panose="020B0602020104020603" pitchFamily="34" charset="0"/>
                        <a:cs typeface="Times New Roman" panose="02020603050405020304" pitchFamily="18" charset="0"/>
                      </a:endParaRPr>
                    </a:p>
                  </a:txBody>
                  <a:tcPr/>
                </a:tc>
                <a:tc>
                  <a:txBody>
                    <a:bodyPr/>
                    <a:lstStyle/>
                    <a:p>
                      <a:pPr algn="ctr"/>
                      <a:r>
                        <a:rPr lang="en-IN" sz="2400" dirty="0">
                          <a:latin typeface="Tw Cen MT" panose="020B0602020104020603" pitchFamily="34" charset="0"/>
                        </a:rPr>
                        <a:t>(Total Benefit – Total Cost)/Total Cost</a:t>
                      </a:r>
                      <a:endParaRPr lang="en-IN" sz="2400" dirty="0">
                        <a:latin typeface="Tw Cen MT" panose="020B0602020104020603" pitchFamily="34" charset="0"/>
                        <a:cs typeface="Times New Roman" panose="02020603050405020304" pitchFamily="18" charset="0"/>
                      </a:endParaRPr>
                    </a:p>
                  </a:txBody>
                  <a:tcPr/>
                </a:tc>
                <a:extLst>
                  <a:ext uri="{0D108BD9-81ED-4DB2-BD59-A6C34878D82A}">
                    <a16:rowId xmlns:a16="http://schemas.microsoft.com/office/drawing/2014/main" val="10005"/>
                  </a:ext>
                </a:extLst>
              </a:tr>
              <a:tr h="464575">
                <a:tc>
                  <a:txBody>
                    <a:bodyPr/>
                    <a:lstStyle/>
                    <a:p>
                      <a:pPr algn="ctr"/>
                      <a:r>
                        <a:rPr lang="en-IN" sz="2400" dirty="0">
                          <a:latin typeface="Tw Cen MT" panose="020B0602020104020603" pitchFamily="34" charset="0"/>
                        </a:rPr>
                        <a:t>Trainer Type</a:t>
                      </a:r>
                      <a:endParaRPr lang="en-IN" sz="2400" dirty="0">
                        <a:latin typeface="Tw Cen MT" panose="020B0602020104020603" pitchFamily="34" charset="0"/>
                        <a:cs typeface="Times New Roman" panose="02020603050405020304" pitchFamily="18" charset="0"/>
                      </a:endParaRPr>
                    </a:p>
                  </a:txBody>
                  <a:tcPr/>
                </a:tc>
                <a:tc>
                  <a:txBody>
                    <a:bodyPr/>
                    <a:lstStyle/>
                    <a:p>
                      <a:pPr algn="ctr"/>
                      <a:r>
                        <a:rPr lang="en-IN" sz="2400" dirty="0">
                          <a:latin typeface="Tw Cen MT" panose="020B0602020104020603" pitchFamily="34" charset="0"/>
                        </a:rPr>
                        <a:t>Internal</a:t>
                      </a:r>
                      <a:r>
                        <a:rPr lang="en-IN" sz="2400" baseline="0" dirty="0">
                          <a:latin typeface="Tw Cen MT" panose="020B0602020104020603" pitchFamily="34" charset="0"/>
                        </a:rPr>
                        <a:t> vs External Trainer</a:t>
                      </a:r>
                      <a:endParaRPr lang="en-IN" sz="2400" dirty="0">
                        <a:latin typeface="Tw Cen MT" panose="020B0602020104020603" pitchFamily="34" charset="0"/>
                        <a:cs typeface="Times New Roman" panose="02020603050405020304" pitchFamily="18" charset="0"/>
                      </a:endParaRPr>
                    </a:p>
                  </a:txBody>
                  <a:tcPr/>
                </a:tc>
                <a:tc>
                  <a:txBody>
                    <a:bodyPr/>
                    <a:lstStyle/>
                    <a:p>
                      <a:pPr algn="ctr"/>
                      <a:r>
                        <a:rPr lang="en-IN" sz="2400" dirty="0">
                          <a:latin typeface="Tw Cen MT" panose="020B0602020104020603" pitchFamily="34" charset="0"/>
                        </a:rPr>
                        <a:t>Internal/Total</a:t>
                      </a:r>
                      <a:r>
                        <a:rPr lang="en-IN" sz="2400" baseline="0" dirty="0">
                          <a:latin typeface="Tw Cen MT" panose="020B0602020104020603" pitchFamily="34" charset="0"/>
                        </a:rPr>
                        <a:t> Trainers</a:t>
                      </a:r>
                      <a:endParaRPr lang="en-IN" sz="2400" dirty="0">
                        <a:latin typeface="Tw Cen MT" panose="020B0602020104020603" pitchFamily="34" charset="0"/>
                        <a:cs typeface="Times New Roman" panose="02020603050405020304" pitchFamily="18" charset="0"/>
                      </a:endParaRPr>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4918832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9A3F1-3EBD-4B6E-92E5-B4A776D5DC5F}"/>
              </a:ext>
            </a:extLst>
          </p:cNvPr>
          <p:cNvSpPr>
            <a:spLocks noGrp="1"/>
          </p:cNvSpPr>
          <p:nvPr>
            <p:ph type="title"/>
          </p:nvPr>
        </p:nvSpPr>
        <p:spPr/>
        <p:txBody>
          <a:bodyPr/>
          <a:lstStyle/>
          <a:p>
            <a:r>
              <a:rPr lang="en-US" dirty="0"/>
              <a:t>Use Charts, Tell a Story!</a:t>
            </a:r>
            <a:endParaRPr lang="en-IN" dirty="0"/>
          </a:p>
        </p:txBody>
      </p:sp>
      <p:pic>
        <p:nvPicPr>
          <p:cNvPr id="6" name="Content Placeholder 5" descr="Chart, bubble chart&#10;&#10;Description automatically generated">
            <a:extLst>
              <a:ext uri="{FF2B5EF4-FFF2-40B4-BE49-F238E27FC236}">
                <a16:creationId xmlns:a16="http://schemas.microsoft.com/office/drawing/2014/main" id="{948BA102-F428-40F0-8ADD-BEFB392552D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51463" y="1168165"/>
            <a:ext cx="8564137" cy="5452948"/>
          </a:xfrm>
        </p:spPr>
      </p:pic>
      <p:sp>
        <p:nvSpPr>
          <p:cNvPr id="4" name="Slide Number Placeholder 3">
            <a:extLst>
              <a:ext uri="{FF2B5EF4-FFF2-40B4-BE49-F238E27FC236}">
                <a16:creationId xmlns:a16="http://schemas.microsoft.com/office/drawing/2014/main" id="{5BB1E468-CA93-4871-8C3E-1E47D73E73DB}"/>
              </a:ext>
            </a:extLst>
          </p:cNvPr>
          <p:cNvSpPr>
            <a:spLocks noGrp="1"/>
          </p:cNvSpPr>
          <p:nvPr>
            <p:ph type="sldNum" sz="quarter" idx="12"/>
          </p:nvPr>
        </p:nvSpPr>
        <p:spPr/>
        <p:txBody>
          <a:bodyPr/>
          <a:lstStyle/>
          <a:p>
            <a:fld id="{D70A61E6-611B-4902-B9F8-C0D4FE5E8075}" type="slidenum">
              <a:rPr lang="en-US" smtClean="0"/>
              <a:t>39</a:t>
            </a:fld>
            <a:endParaRPr lang="en-US"/>
          </a:p>
        </p:txBody>
      </p:sp>
    </p:spTree>
    <p:extLst>
      <p:ext uri="{BB962C8B-B14F-4D97-AF65-F5344CB8AC3E}">
        <p14:creationId xmlns:p14="http://schemas.microsoft.com/office/powerpoint/2010/main" val="33893422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E5A90-54DC-4803-ADFE-8B1BB902329C}"/>
              </a:ext>
            </a:extLst>
          </p:cNvPr>
          <p:cNvSpPr>
            <a:spLocks noGrp="1"/>
          </p:cNvSpPr>
          <p:nvPr>
            <p:ph type="title"/>
          </p:nvPr>
        </p:nvSpPr>
        <p:spPr>
          <a:xfrm>
            <a:off x="1996440" y="2572748"/>
            <a:ext cx="8382000" cy="856252"/>
          </a:xfrm>
        </p:spPr>
        <p:txBody>
          <a:bodyPr>
            <a:normAutofit fontScale="90000"/>
          </a:bodyPr>
          <a:lstStyle/>
          <a:p>
            <a:r>
              <a:rPr lang="en-US" b="0" dirty="0"/>
              <a:t>What precautions one should take while measuring L&amp;D outcomes?</a:t>
            </a:r>
          </a:p>
        </p:txBody>
      </p:sp>
      <p:sp>
        <p:nvSpPr>
          <p:cNvPr id="4" name="Slide Number Placeholder 3">
            <a:extLst>
              <a:ext uri="{FF2B5EF4-FFF2-40B4-BE49-F238E27FC236}">
                <a16:creationId xmlns:a16="http://schemas.microsoft.com/office/drawing/2014/main" id="{9FA750EC-29C2-424B-A82A-0E6EF8B66AF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518514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004B6-E242-4140-9EB0-E60FCAF70BBD}"/>
              </a:ext>
            </a:extLst>
          </p:cNvPr>
          <p:cNvSpPr>
            <a:spLocks noGrp="1"/>
          </p:cNvSpPr>
          <p:nvPr>
            <p:ph type="title"/>
          </p:nvPr>
        </p:nvSpPr>
        <p:spPr/>
        <p:txBody>
          <a:bodyPr>
            <a:normAutofit fontScale="90000"/>
          </a:bodyPr>
          <a:lstStyle/>
          <a:p>
            <a:r>
              <a:rPr lang="en-US" dirty="0"/>
              <a:t>Is the measurement commensurate with the training?</a:t>
            </a:r>
          </a:p>
        </p:txBody>
      </p:sp>
      <p:sp>
        <p:nvSpPr>
          <p:cNvPr id="4" name="Slide Number Placeholder 3">
            <a:extLst>
              <a:ext uri="{FF2B5EF4-FFF2-40B4-BE49-F238E27FC236}">
                <a16:creationId xmlns:a16="http://schemas.microsoft.com/office/drawing/2014/main" id="{9078403E-C23A-4197-A6AA-FD42ED049A9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pSp>
        <p:nvGrpSpPr>
          <p:cNvPr id="7" name="Group 6">
            <a:extLst>
              <a:ext uri="{FF2B5EF4-FFF2-40B4-BE49-F238E27FC236}">
                <a16:creationId xmlns:a16="http://schemas.microsoft.com/office/drawing/2014/main" id="{E71EE921-158E-4B0E-8015-0A8DAF54CC77}"/>
              </a:ext>
            </a:extLst>
          </p:cNvPr>
          <p:cNvGrpSpPr/>
          <p:nvPr/>
        </p:nvGrpSpPr>
        <p:grpSpPr>
          <a:xfrm>
            <a:off x="3230880" y="1719944"/>
            <a:ext cx="5486400" cy="3657600"/>
            <a:chOff x="1996440" y="1811384"/>
            <a:chExt cx="5486400" cy="3657600"/>
          </a:xfrm>
        </p:grpSpPr>
        <p:sp>
          <p:nvSpPr>
            <p:cNvPr id="5" name="Oval 4">
              <a:extLst>
                <a:ext uri="{FF2B5EF4-FFF2-40B4-BE49-F238E27FC236}">
                  <a16:creationId xmlns:a16="http://schemas.microsoft.com/office/drawing/2014/main" id="{56A2C702-1B8C-4EB2-9C2A-655468F85200}"/>
                </a:ext>
              </a:extLst>
            </p:cNvPr>
            <p:cNvSpPr/>
            <p:nvPr/>
          </p:nvSpPr>
          <p:spPr>
            <a:xfrm>
              <a:off x="1996440" y="1811384"/>
              <a:ext cx="3657600" cy="3657600"/>
            </a:xfrm>
            <a:prstGeom prst="ellipse">
              <a:avLst/>
            </a:prstGeom>
            <a:noFill/>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endParaRPr>
            </a:p>
          </p:txBody>
        </p:sp>
        <p:sp>
          <p:nvSpPr>
            <p:cNvPr id="6" name="Oval 5">
              <a:extLst>
                <a:ext uri="{FF2B5EF4-FFF2-40B4-BE49-F238E27FC236}">
                  <a16:creationId xmlns:a16="http://schemas.microsoft.com/office/drawing/2014/main" id="{D5707211-FB9E-44D2-B9F7-D2BF25B4251B}"/>
                </a:ext>
              </a:extLst>
            </p:cNvPr>
            <p:cNvSpPr/>
            <p:nvPr/>
          </p:nvSpPr>
          <p:spPr>
            <a:xfrm>
              <a:off x="3825240" y="1811384"/>
              <a:ext cx="3657600" cy="3657600"/>
            </a:xfrm>
            <a:prstGeom prst="ellipse">
              <a:avLst/>
            </a:prstGeom>
            <a:noFill/>
            <a:ln>
              <a:solidFill>
                <a:schemeClr val="accent2"/>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endParaRPr>
            </a:p>
          </p:txBody>
        </p:sp>
      </p:grpSp>
      <p:sp>
        <p:nvSpPr>
          <p:cNvPr id="8" name="TextBox 7">
            <a:extLst>
              <a:ext uri="{FF2B5EF4-FFF2-40B4-BE49-F238E27FC236}">
                <a16:creationId xmlns:a16="http://schemas.microsoft.com/office/drawing/2014/main" id="{74E73305-D2CA-4E72-B205-D8A90C67FE20}"/>
              </a:ext>
            </a:extLst>
          </p:cNvPr>
          <p:cNvSpPr txBox="1"/>
          <p:nvPr/>
        </p:nvSpPr>
        <p:spPr>
          <a:xfrm>
            <a:off x="3642360" y="3273858"/>
            <a:ext cx="22098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Measured</a:t>
            </a:r>
          </a:p>
        </p:txBody>
      </p:sp>
      <p:sp>
        <p:nvSpPr>
          <p:cNvPr id="9" name="TextBox 8">
            <a:extLst>
              <a:ext uri="{FF2B5EF4-FFF2-40B4-BE49-F238E27FC236}">
                <a16:creationId xmlns:a16="http://schemas.microsoft.com/office/drawing/2014/main" id="{7C8A6D96-A432-48EF-BC64-9C18BAE3BD71}"/>
              </a:ext>
            </a:extLst>
          </p:cNvPr>
          <p:cNvSpPr txBox="1"/>
          <p:nvPr/>
        </p:nvSpPr>
        <p:spPr>
          <a:xfrm>
            <a:off x="7040880" y="3317911"/>
            <a:ext cx="22098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Trained</a:t>
            </a:r>
          </a:p>
        </p:txBody>
      </p:sp>
      <p:sp>
        <p:nvSpPr>
          <p:cNvPr id="10" name="TextBox 9">
            <a:extLst>
              <a:ext uri="{FF2B5EF4-FFF2-40B4-BE49-F238E27FC236}">
                <a16:creationId xmlns:a16="http://schemas.microsoft.com/office/drawing/2014/main" id="{A74244FF-DCB6-419D-A54F-53B8399A1424}"/>
              </a:ext>
            </a:extLst>
          </p:cNvPr>
          <p:cNvSpPr txBox="1"/>
          <p:nvPr/>
        </p:nvSpPr>
        <p:spPr>
          <a:xfrm>
            <a:off x="5394960" y="5736888"/>
            <a:ext cx="140208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Relevance</a:t>
            </a:r>
          </a:p>
        </p:txBody>
      </p:sp>
      <p:sp>
        <p:nvSpPr>
          <p:cNvPr id="11" name="TextBox 10">
            <a:extLst>
              <a:ext uri="{FF2B5EF4-FFF2-40B4-BE49-F238E27FC236}">
                <a16:creationId xmlns:a16="http://schemas.microsoft.com/office/drawing/2014/main" id="{31FAAA2B-A0E6-4DC8-86AC-2FEBE4A75237}"/>
              </a:ext>
            </a:extLst>
          </p:cNvPr>
          <p:cNvSpPr txBox="1"/>
          <p:nvPr/>
        </p:nvSpPr>
        <p:spPr>
          <a:xfrm>
            <a:off x="2781300" y="5736888"/>
            <a:ext cx="196596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Tw Cen MT" panose="020B0602020104020603" pitchFamily="34" charset="0"/>
                <a:ea typeface="+mn-ea"/>
                <a:cs typeface="+mn-cs"/>
              </a:rPr>
              <a:t>Contamination</a:t>
            </a:r>
          </a:p>
        </p:txBody>
      </p:sp>
      <p:sp>
        <p:nvSpPr>
          <p:cNvPr id="12" name="TextBox 11">
            <a:extLst>
              <a:ext uri="{FF2B5EF4-FFF2-40B4-BE49-F238E27FC236}">
                <a16:creationId xmlns:a16="http://schemas.microsoft.com/office/drawing/2014/main" id="{EC9E976D-A3F2-4C03-8C72-3D487CF1B528}"/>
              </a:ext>
            </a:extLst>
          </p:cNvPr>
          <p:cNvSpPr txBox="1"/>
          <p:nvPr/>
        </p:nvSpPr>
        <p:spPr>
          <a:xfrm>
            <a:off x="7559040" y="5714862"/>
            <a:ext cx="169164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Tw Cen MT" panose="020B0602020104020603" pitchFamily="34" charset="0"/>
                <a:ea typeface="+mn-ea"/>
                <a:cs typeface="+mn-cs"/>
              </a:rPr>
              <a:t>Deficiency</a:t>
            </a:r>
          </a:p>
        </p:txBody>
      </p:sp>
      <p:cxnSp>
        <p:nvCxnSpPr>
          <p:cNvPr id="14" name="Straight Connector 13">
            <a:extLst>
              <a:ext uri="{FF2B5EF4-FFF2-40B4-BE49-F238E27FC236}">
                <a16:creationId xmlns:a16="http://schemas.microsoft.com/office/drawing/2014/main" id="{8A223E56-9508-4B04-B2BA-B8A86F4C462E}"/>
              </a:ext>
            </a:extLst>
          </p:cNvPr>
          <p:cNvCxnSpPr>
            <a:cxnSpLocks/>
          </p:cNvCxnSpPr>
          <p:nvPr/>
        </p:nvCxnSpPr>
        <p:spPr>
          <a:xfrm>
            <a:off x="5989320" y="4434840"/>
            <a:ext cx="0" cy="1302048"/>
          </a:xfrm>
          <a:prstGeom prst="line">
            <a:avLst/>
          </a:prstGeom>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AB7DBFBD-F9A1-49A2-8673-E487FF13E880}"/>
              </a:ext>
            </a:extLst>
          </p:cNvPr>
          <p:cNvCxnSpPr/>
          <p:nvPr/>
        </p:nvCxnSpPr>
        <p:spPr>
          <a:xfrm flipH="1">
            <a:off x="3520440" y="4587240"/>
            <a:ext cx="914400" cy="1127622"/>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0B37E45-1018-4AAE-9F56-1767A40B26DF}"/>
              </a:ext>
            </a:extLst>
          </p:cNvPr>
          <p:cNvCxnSpPr>
            <a:cxnSpLocks/>
          </p:cNvCxnSpPr>
          <p:nvPr/>
        </p:nvCxnSpPr>
        <p:spPr>
          <a:xfrm>
            <a:off x="7658100" y="4623072"/>
            <a:ext cx="746760" cy="1055957"/>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479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004B6-E242-4140-9EB0-E60FCAF70BBD}"/>
              </a:ext>
            </a:extLst>
          </p:cNvPr>
          <p:cNvSpPr>
            <a:spLocks noGrp="1"/>
          </p:cNvSpPr>
          <p:nvPr>
            <p:ph type="title"/>
          </p:nvPr>
        </p:nvSpPr>
        <p:spPr/>
        <p:txBody>
          <a:bodyPr>
            <a:normAutofit/>
          </a:bodyPr>
          <a:lstStyle/>
          <a:p>
            <a:r>
              <a:rPr lang="en-US" dirty="0"/>
              <a:t>Criteria Relevance</a:t>
            </a:r>
          </a:p>
        </p:txBody>
      </p:sp>
      <p:sp>
        <p:nvSpPr>
          <p:cNvPr id="4" name="Slide Number Placeholder 3">
            <a:extLst>
              <a:ext uri="{FF2B5EF4-FFF2-40B4-BE49-F238E27FC236}">
                <a16:creationId xmlns:a16="http://schemas.microsoft.com/office/drawing/2014/main" id="{9078403E-C23A-4197-A6AA-FD42ED049A9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Oval 4">
            <a:extLst>
              <a:ext uri="{FF2B5EF4-FFF2-40B4-BE49-F238E27FC236}">
                <a16:creationId xmlns:a16="http://schemas.microsoft.com/office/drawing/2014/main" id="{56A2C702-1B8C-4EB2-9C2A-655468F85200}"/>
              </a:ext>
            </a:extLst>
          </p:cNvPr>
          <p:cNvSpPr/>
          <p:nvPr/>
        </p:nvSpPr>
        <p:spPr>
          <a:xfrm>
            <a:off x="3899257" y="1675890"/>
            <a:ext cx="3657600" cy="3657600"/>
          </a:xfrm>
          <a:prstGeom prst="ellipse">
            <a:avLst/>
          </a:prstGeom>
          <a:noFill/>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endParaRPr>
          </a:p>
        </p:txBody>
      </p:sp>
      <p:sp>
        <p:nvSpPr>
          <p:cNvPr id="6" name="Oval 5">
            <a:extLst>
              <a:ext uri="{FF2B5EF4-FFF2-40B4-BE49-F238E27FC236}">
                <a16:creationId xmlns:a16="http://schemas.microsoft.com/office/drawing/2014/main" id="{D5707211-FB9E-44D2-B9F7-D2BF25B4251B}"/>
              </a:ext>
            </a:extLst>
          </p:cNvPr>
          <p:cNvSpPr/>
          <p:nvPr/>
        </p:nvSpPr>
        <p:spPr>
          <a:xfrm>
            <a:off x="4029890" y="1675890"/>
            <a:ext cx="3657600" cy="3657600"/>
          </a:xfrm>
          <a:prstGeom prst="ellipse">
            <a:avLst/>
          </a:prstGeom>
          <a:noFill/>
          <a:ln>
            <a:solidFill>
              <a:schemeClr val="accent2"/>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endParaRPr>
          </a:p>
        </p:txBody>
      </p:sp>
      <p:sp>
        <p:nvSpPr>
          <p:cNvPr id="8" name="TextBox 7">
            <a:extLst>
              <a:ext uri="{FF2B5EF4-FFF2-40B4-BE49-F238E27FC236}">
                <a16:creationId xmlns:a16="http://schemas.microsoft.com/office/drawing/2014/main" id="{74E73305-D2CA-4E72-B205-D8A90C67FE20}"/>
              </a:ext>
            </a:extLst>
          </p:cNvPr>
          <p:cNvSpPr txBox="1"/>
          <p:nvPr/>
        </p:nvSpPr>
        <p:spPr>
          <a:xfrm>
            <a:off x="4290060" y="3400787"/>
            <a:ext cx="22098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Measured</a:t>
            </a:r>
          </a:p>
        </p:txBody>
      </p:sp>
      <p:sp>
        <p:nvSpPr>
          <p:cNvPr id="9" name="TextBox 8">
            <a:extLst>
              <a:ext uri="{FF2B5EF4-FFF2-40B4-BE49-F238E27FC236}">
                <a16:creationId xmlns:a16="http://schemas.microsoft.com/office/drawing/2014/main" id="{7C8A6D96-A432-48EF-BC64-9C18BAE3BD71}"/>
              </a:ext>
            </a:extLst>
          </p:cNvPr>
          <p:cNvSpPr txBox="1"/>
          <p:nvPr/>
        </p:nvSpPr>
        <p:spPr>
          <a:xfrm>
            <a:off x="6400800" y="3342724"/>
            <a:ext cx="22098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Trained</a:t>
            </a:r>
          </a:p>
        </p:txBody>
      </p:sp>
      <p:sp>
        <p:nvSpPr>
          <p:cNvPr id="10" name="TextBox 9">
            <a:extLst>
              <a:ext uri="{FF2B5EF4-FFF2-40B4-BE49-F238E27FC236}">
                <a16:creationId xmlns:a16="http://schemas.microsoft.com/office/drawing/2014/main" id="{A74244FF-DCB6-419D-A54F-53B8399A1424}"/>
              </a:ext>
            </a:extLst>
          </p:cNvPr>
          <p:cNvSpPr txBox="1"/>
          <p:nvPr/>
        </p:nvSpPr>
        <p:spPr>
          <a:xfrm>
            <a:off x="5394960" y="5736888"/>
            <a:ext cx="140208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Relevance</a:t>
            </a:r>
          </a:p>
        </p:txBody>
      </p:sp>
      <p:cxnSp>
        <p:nvCxnSpPr>
          <p:cNvPr id="14" name="Straight Connector 13">
            <a:extLst>
              <a:ext uri="{FF2B5EF4-FFF2-40B4-BE49-F238E27FC236}">
                <a16:creationId xmlns:a16="http://schemas.microsoft.com/office/drawing/2014/main" id="{8A223E56-9508-4B04-B2BA-B8A86F4C462E}"/>
              </a:ext>
            </a:extLst>
          </p:cNvPr>
          <p:cNvCxnSpPr>
            <a:cxnSpLocks/>
          </p:cNvCxnSpPr>
          <p:nvPr/>
        </p:nvCxnSpPr>
        <p:spPr>
          <a:xfrm>
            <a:off x="5989320" y="4434840"/>
            <a:ext cx="0" cy="1302048"/>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305028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31362-79E5-4E53-82A2-D93F19331C32}"/>
              </a:ext>
            </a:extLst>
          </p:cNvPr>
          <p:cNvSpPr>
            <a:spLocks noGrp="1"/>
          </p:cNvSpPr>
          <p:nvPr>
            <p:ph type="title"/>
          </p:nvPr>
        </p:nvSpPr>
        <p:spPr/>
        <p:txBody>
          <a:bodyPr/>
          <a:lstStyle/>
          <a:p>
            <a:r>
              <a:rPr lang="en-US" dirty="0"/>
              <a:t>Threats to Validity</a:t>
            </a:r>
          </a:p>
        </p:txBody>
      </p:sp>
      <p:sp>
        <p:nvSpPr>
          <p:cNvPr id="3" name="Content Placeholder 2">
            <a:extLst>
              <a:ext uri="{FF2B5EF4-FFF2-40B4-BE49-F238E27FC236}">
                <a16:creationId xmlns:a16="http://schemas.microsoft.com/office/drawing/2014/main" id="{37647DFA-A2CB-4E5F-8911-023002B85627}"/>
              </a:ext>
            </a:extLst>
          </p:cNvPr>
          <p:cNvSpPr>
            <a:spLocks noGrp="1"/>
          </p:cNvSpPr>
          <p:nvPr>
            <p:ph idx="1"/>
          </p:nvPr>
        </p:nvSpPr>
        <p:spPr/>
        <p:txBody>
          <a:bodyPr/>
          <a:lstStyle/>
          <a:p>
            <a:r>
              <a:rPr lang="en-US" dirty="0"/>
              <a:t>Internal Validity – That the results are indeed because of training</a:t>
            </a:r>
          </a:p>
          <a:p>
            <a:r>
              <a:rPr lang="en-US" dirty="0"/>
              <a:t>External Validity – Results are applicable to other groups &amp; situations</a:t>
            </a:r>
          </a:p>
          <a:p>
            <a:endParaRPr lang="en-US" dirty="0"/>
          </a:p>
          <a:p>
            <a:endParaRPr lang="en-US" dirty="0"/>
          </a:p>
          <a:p>
            <a:pPr marL="0" indent="0">
              <a:buNone/>
            </a:pPr>
            <a:endParaRPr lang="en-US" i="1" dirty="0"/>
          </a:p>
          <a:p>
            <a:r>
              <a:rPr lang="en-US" i="1" dirty="0"/>
              <a:t>Pretest – Posttest</a:t>
            </a:r>
          </a:p>
          <a:p>
            <a:r>
              <a:rPr lang="en-US" i="1" dirty="0"/>
              <a:t>Use comparison group</a:t>
            </a:r>
          </a:p>
          <a:p>
            <a:r>
              <a:rPr lang="en-US" i="1" dirty="0"/>
              <a:t>Time series data analysis</a:t>
            </a:r>
          </a:p>
          <a:p>
            <a:endParaRPr lang="en-US" dirty="0"/>
          </a:p>
        </p:txBody>
      </p:sp>
      <p:sp>
        <p:nvSpPr>
          <p:cNvPr id="4" name="Slide Number Placeholder 3">
            <a:extLst>
              <a:ext uri="{FF2B5EF4-FFF2-40B4-BE49-F238E27FC236}">
                <a16:creationId xmlns:a16="http://schemas.microsoft.com/office/drawing/2014/main" id="{66578B87-8BF2-4D62-8875-EED50E3B874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2050" name="Picture 2" descr="Audit, Report, Verification, Magnifier">
            <a:extLst>
              <a:ext uri="{FF2B5EF4-FFF2-40B4-BE49-F238E27FC236}">
                <a16:creationId xmlns:a16="http://schemas.microsoft.com/office/drawing/2014/main" id="{AED11DDE-1FE6-4846-82F4-96A2C8AFB0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3028157"/>
            <a:ext cx="5019675" cy="3238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7436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9"/>
                                          </p:stCondLst>
                                        </p:cTn>
                                        <p:tgtEl>
                                          <p:spTgt spid="3">
                                            <p:txEl>
                                              <p:pRg st="6" end="6"/>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8E472-3A44-403E-B89D-6604C0DC239E}"/>
              </a:ext>
            </a:extLst>
          </p:cNvPr>
          <p:cNvSpPr>
            <a:spLocks noGrp="1"/>
          </p:cNvSpPr>
          <p:nvPr>
            <p:ph type="title"/>
          </p:nvPr>
        </p:nvSpPr>
        <p:spPr/>
        <p:txBody>
          <a:bodyPr/>
          <a:lstStyle/>
          <a:p>
            <a:r>
              <a:rPr lang="en-US" dirty="0"/>
              <a:t>Time Series Reversal</a:t>
            </a:r>
          </a:p>
        </p:txBody>
      </p:sp>
      <p:sp>
        <p:nvSpPr>
          <p:cNvPr id="4" name="Slide Number Placeholder 3">
            <a:extLst>
              <a:ext uri="{FF2B5EF4-FFF2-40B4-BE49-F238E27FC236}">
                <a16:creationId xmlns:a16="http://schemas.microsoft.com/office/drawing/2014/main" id="{8AA47BF5-F42C-48CC-958A-1A5B2BC13F2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aphicFrame>
        <p:nvGraphicFramePr>
          <p:cNvPr id="5" name="Chart 4">
            <a:extLst>
              <a:ext uri="{FF2B5EF4-FFF2-40B4-BE49-F238E27FC236}">
                <a16:creationId xmlns:a16="http://schemas.microsoft.com/office/drawing/2014/main" id="{13F0651D-F4AD-4764-9E62-89250D8A843E}"/>
              </a:ext>
            </a:extLst>
          </p:cNvPr>
          <p:cNvGraphicFramePr>
            <a:graphicFrameLocks/>
          </p:cNvGraphicFramePr>
          <p:nvPr/>
        </p:nvGraphicFramePr>
        <p:xfrm>
          <a:off x="2095500" y="1424940"/>
          <a:ext cx="8001000" cy="400812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173383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7CEB7-0B71-4E26-9AD9-F813C284C46D}"/>
              </a:ext>
            </a:extLst>
          </p:cNvPr>
          <p:cNvSpPr>
            <a:spLocks noGrp="1"/>
          </p:cNvSpPr>
          <p:nvPr>
            <p:ph type="title"/>
          </p:nvPr>
        </p:nvSpPr>
        <p:spPr/>
        <p:txBody>
          <a:bodyPr/>
          <a:lstStyle/>
          <a:p>
            <a:r>
              <a:rPr lang="en-US" dirty="0"/>
              <a:t>Upcoming trends</a:t>
            </a:r>
          </a:p>
        </p:txBody>
      </p:sp>
      <p:sp>
        <p:nvSpPr>
          <p:cNvPr id="3" name="Content Placeholder 2">
            <a:extLst>
              <a:ext uri="{FF2B5EF4-FFF2-40B4-BE49-F238E27FC236}">
                <a16:creationId xmlns:a16="http://schemas.microsoft.com/office/drawing/2014/main" id="{9BFBD700-1970-4FDC-9EF1-3863F90169BD}"/>
              </a:ext>
            </a:extLst>
          </p:cNvPr>
          <p:cNvSpPr>
            <a:spLocks noGrp="1"/>
          </p:cNvSpPr>
          <p:nvPr>
            <p:ph idx="1"/>
          </p:nvPr>
        </p:nvSpPr>
        <p:spPr>
          <a:xfrm>
            <a:off x="1143000" y="2788921"/>
            <a:ext cx="10210800" cy="640080"/>
          </a:xfrm>
        </p:spPr>
        <p:txBody>
          <a:bodyPr/>
          <a:lstStyle/>
          <a:p>
            <a:pPr marL="0" indent="0" algn="ctr">
              <a:buNone/>
            </a:pPr>
            <a:r>
              <a:rPr lang="en-US" dirty="0"/>
              <a:t>How can Big Data be used for tracking learning in organizations? </a:t>
            </a:r>
          </a:p>
        </p:txBody>
      </p:sp>
      <p:sp>
        <p:nvSpPr>
          <p:cNvPr id="4" name="Slide Number Placeholder 3">
            <a:extLst>
              <a:ext uri="{FF2B5EF4-FFF2-40B4-BE49-F238E27FC236}">
                <a16:creationId xmlns:a16="http://schemas.microsoft.com/office/drawing/2014/main" id="{2DACAB0A-E83F-4F08-8E60-3800F050CD6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1761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D24A4-F30D-4249-AA7B-2EC699CF1FEE}"/>
              </a:ext>
            </a:extLst>
          </p:cNvPr>
          <p:cNvSpPr>
            <a:spLocks noGrp="1"/>
          </p:cNvSpPr>
          <p:nvPr>
            <p:ph type="title"/>
          </p:nvPr>
        </p:nvSpPr>
        <p:spPr/>
        <p:txBody>
          <a:bodyPr>
            <a:normAutofit fontScale="90000"/>
          </a:bodyPr>
          <a:lstStyle/>
          <a:p>
            <a:r>
              <a:rPr lang="en-US" dirty="0"/>
              <a:t>Usage of Big Data for Training Effectiveness @ TELUS </a:t>
            </a:r>
          </a:p>
        </p:txBody>
      </p:sp>
      <p:sp>
        <p:nvSpPr>
          <p:cNvPr id="3" name="Content Placeholder 2">
            <a:extLst>
              <a:ext uri="{FF2B5EF4-FFF2-40B4-BE49-F238E27FC236}">
                <a16:creationId xmlns:a16="http://schemas.microsoft.com/office/drawing/2014/main" id="{D530273A-DED7-40D6-A174-18100244D085}"/>
              </a:ext>
            </a:extLst>
          </p:cNvPr>
          <p:cNvSpPr>
            <a:spLocks noGrp="1"/>
          </p:cNvSpPr>
          <p:nvPr>
            <p:ph idx="1"/>
          </p:nvPr>
        </p:nvSpPr>
        <p:spPr>
          <a:xfrm>
            <a:off x="701040" y="1433421"/>
            <a:ext cx="7391400" cy="4922929"/>
          </a:xfrm>
        </p:spPr>
        <p:txBody>
          <a:bodyPr>
            <a:normAutofit fontScale="92500" lnSpcReduction="20000"/>
          </a:bodyPr>
          <a:lstStyle/>
          <a:p>
            <a:r>
              <a:rPr lang="en-US" dirty="0"/>
              <a:t>Collects data from Different tracking systems</a:t>
            </a:r>
          </a:p>
          <a:p>
            <a:pPr lvl="1"/>
            <a:r>
              <a:rPr lang="en-US" dirty="0"/>
              <a:t>Individual, Department, Business</a:t>
            </a:r>
          </a:p>
          <a:p>
            <a:endParaRPr lang="en-US" dirty="0"/>
          </a:p>
          <a:p>
            <a:r>
              <a:rPr lang="en-US" dirty="0"/>
              <a:t>Accessing – Clicking, Opening, Attending</a:t>
            </a:r>
          </a:p>
          <a:p>
            <a:r>
              <a:rPr lang="en-US" dirty="0"/>
              <a:t>Usage – Viewing, Staying, Reading, Participating</a:t>
            </a:r>
          </a:p>
          <a:p>
            <a:r>
              <a:rPr lang="en-US" dirty="0"/>
              <a:t>Knowledge acquisition – Grade</a:t>
            </a:r>
          </a:p>
          <a:p>
            <a:r>
              <a:rPr lang="en-US" dirty="0"/>
              <a:t>Evaluation – Learner assessment</a:t>
            </a:r>
          </a:p>
          <a:p>
            <a:r>
              <a:rPr lang="en-US" dirty="0"/>
              <a:t>Return – Performance Impact</a:t>
            </a:r>
          </a:p>
          <a:p>
            <a:pPr marL="0" indent="0">
              <a:buNone/>
            </a:pPr>
            <a:endParaRPr lang="en-US" dirty="0"/>
          </a:p>
          <a:p>
            <a:r>
              <a:rPr lang="en-US" dirty="0"/>
              <a:t>Dashboard displays Learning Investments, Assessment Results and Analytics by team, region, division</a:t>
            </a:r>
          </a:p>
          <a:p>
            <a:r>
              <a:rPr lang="en-US" dirty="0"/>
              <a:t>Know your ethical boundaries</a:t>
            </a:r>
          </a:p>
        </p:txBody>
      </p:sp>
      <p:sp>
        <p:nvSpPr>
          <p:cNvPr id="4" name="Slide Number Placeholder 3">
            <a:extLst>
              <a:ext uri="{FF2B5EF4-FFF2-40B4-BE49-F238E27FC236}">
                <a16:creationId xmlns:a16="http://schemas.microsoft.com/office/drawing/2014/main" id="{7A189B73-2CD2-4F30-AF08-C95414AF7B4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A61E6-611B-4902-B9F8-C0D4FE5E80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2" descr="Paper, Business, Document, Analysis">
            <a:extLst>
              <a:ext uri="{FF2B5EF4-FFF2-40B4-BE49-F238E27FC236}">
                <a16:creationId xmlns:a16="http://schemas.microsoft.com/office/drawing/2014/main" id="{7828B4B5-4D1A-48FC-9ECC-97EACC2AEC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23965" y="1433421"/>
            <a:ext cx="3768950" cy="44187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210134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Building, Joy, Planning, Plans">
            <a:extLst>
              <a:ext uri="{FF2B5EF4-FFF2-40B4-BE49-F238E27FC236}">
                <a16:creationId xmlns:a16="http://schemas.microsoft.com/office/drawing/2014/main" id="{DEE7A98D-353C-422D-B043-61FF65BCF14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5730"/>
          <a:stretch/>
        </p:blipFill>
        <p:spPr bwMode="auto">
          <a:xfrm>
            <a:off x="-1" y="10"/>
            <a:ext cx="12192000" cy="6857990"/>
          </a:xfrm>
          <a:prstGeom prst="rect">
            <a:avLst/>
          </a:prstGeom>
          <a:noFill/>
          <a:extLst>
            <a:ext uri="{909E8E84-426E-40DD-AFC4-6F175D3DCCD1}">
              <a14:hiddenFill xmlns:a14="http://schemas.microsoft.com/office/drawing/2010/main">
                <a:solidFill>
                  <a:srgbClr val="FFFFFF"/>
                </a:solidFill>
              </a14:hiddenFill>
            </a:ext>
          </a:extLst>
        </p:spPr>
      </p:pic>
      <p:sp>
        <p:nvSpPr>
          <p:cNvPr id="71"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marL="0" marR="0" lvl="0" indent="0" algn="ctr" defTabSz="914400" rtl="0" eaLnBrk="1" fontAlgn="auto" latinLnBrk="0" hangingPunct="1">
              <a:lnSpc>
                <a:spcPct val="100000"/>
              </a:lnSpc>
              <a:spcBef>
                <a:spcPts val="0"/>
              </a:spcBef>
              <a:spcAft>
                <a:spcPts val="1000"/>
              </a:spcAft>
              <a:buClr>
                <a:prstClr val="black"/>
              </a:buClr>
              <a:buSzPct val="100000"/>
              <a:buFont typeface="Arial"/>
              <a:buNone/>
              <a:tabLst/>
              <a:defRPr/>
            </a:pPr>
            <a:endParaRPr kumimoji="0" lang="en-US" sz="1600" b="0" i="0" u="none" strike="noStrike" kern="1200" cap="all" spc="0" normalizeH="0" baseline="0" noProof="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0516305-CAA1-4239-9376-E0C279814B21}"/>
              </a:ext>
            </a:extLst>
          </p:cNvPr>
          <p:cNvSpPr>
            <a:spLocks noGrp="1"/>
          </p:cNvSpPr>
          <p:nvPr>
            <p:ph type="title"/>
          </p:nvPr>
        </p:nvSpPr>
        <p:spPr>
          <a:xfrm>
            <a:off x="709448" y="1913950"/>
            <a:ext cx="4204137" cy="1342754"/>
          </a:xfrm>
        </p:spPr>
        <p:txBody>
          <a:bodyPr>
            <a:normAutofit/>
          </a:bodyPr>
          <a:lstStyle/>
          <a:p>
            <a:pPr algn="ctr"/>
            <a:r>
              <a:rPr lang="en-US" sz="3600" dirty="0">
                <a:latin typeface="Tw Cen MT" panose="020B0602020104020603" pitchFamily="34" charset="0"/>
              </a:rPr>
              <a:t>What matters to the Learner?</a:t>
            </a:r>
            <a:endParaRPr lang="en-IN" sz="3600" dirty="0">
              <a:latin typeface="Tw Cen MT" panose="020B0602020104020603" pitchFamily="34" charset="0"/>
            </a:endParaRPr>
          </a:p>
        </p:txBody>
      </p:sp>
      <p:sp>
        <p:nvSpPr>
          <p:cNvPr id="5" name="Slide Number Placeholder 4">
            <a:extLst>
              <a:ext uri="{FF2B5EF4-FFF2-40B4-BE49-F238E27FC236}">
                <a16:creationId xmlns:a16="http://schemas.microsoft.com/office/drawing/2014/main" id="{0E097F73-268E-4549-BE6E-B67CC4C8AAF2}"/>
              </a:ext>
            </a:extLst>
          </p:cNvPr>
          <p:cNvSpPr>
            <a:spLocks noGrp="1"/>
          </p:cNvSpPr>
          <p:nvPr>
            <p:ph type="sldNum" sz="quarter" idx="12"/>
          </p:nvPr>
        </p:nvSpPr>
        <p:spPr>
          <a:xfrm>
            <a:off x="2568203" y="1232300"/>
            <a:ext cx="365760" cy="365125"/>
          </a:xfrm>
          <a:prstGeom prst="ellipse">
            <a:avLst/>
          </a:prstGeom>
          <a:solidFill>
            <a:schemeClr val="bg1">
              <a:alpha val="70000"/>
            </a:schemeClr>
          </a:solidFill>
          <a:ln>
            <a:solidFill>
              <a:schemeClr val="tx1">
                <a:lumMod val="75000"/>
                <a:lumOff val="25000"/>
              </a:schemeClr>
            </a:solidFill>
          </a:ln>
        </p:spPr>
        <p:txBody>
          <a:bodyPr>
            <a:normAutofit fontScale="62500" lnSpcReduction="20000"/>
          </a:bodyPr>
          <a:lstStyle/>
          <a:p>
            <a:pPr marL="0" marR="0" lvl="0" indent="0" algn="ctr" defTabSz="914400" rtl="0" eaLnBrk="1" fontAlgn="auto" latinLnBrk="0" hangingPunct="1">
              <a:lnSpc>
                <a:spcPct val="90000"/>
              </a:lnSpc>
              <a:spcBef>
                <a:spcPts val="0"/>
              </a:spcBef>
              <a:spcAft>
                <a:spcPts val="600"/>
              </a:spcAft>
              <a:buClrTx/>
              <a:buSzTx/>
              <a:buFontTx/>
              <a:buNone/>
              <a:tabLst/>
              <a:defRPr/>
            </a:pPr>
            <a:fld id="{811C3CEC-429A-49BD-B456-62118C921087}" type="slidenum">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ctr" defTabSz="914400" rtl="0" eaLnBrk="1" fontAlgn="auto" latinLnBrk="0" hangingPunct="1">
                <a:lnSpc>
                  <a:spcPct val="90000"/>
                </a:lnSpc>
                <a:spcBef>
                  <a:spcPts val="0"/>
                </a:spcBef>
                <a:spcAft>
                  <a:spcPts val="600"/>
                </a:spcAft>
                <a:buClrTx/>
                <a:buSzTx/>
                <a:buFontTx/>
                <a:buNone/>
                <a:tabLst/>
                <a:defRPr/>
              </a:pPr>
              <a:t>47</a:t>
            </a:fld>
            <a:endParaRPr kumimoji="0" lang="en-US" sz="11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73" name="Straight Connector 72">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6E2C1C8-E4C7-430F-99E8-6D7CE766C34D}"/>
              </a:ext>
            </a:extLst>
          </p:cNvPr>
          <p:cNvSpPr>
            <a:spLocks noGrp="1"/>
          </p:cNvSpPr>
          <p:nvPr>
            <p:ph idx="1"/>
          </p:nvPr>
        </p:nvSpPr>
        <p:spPr>
          <a:xfrm>
            <a:off x="302979" y="3444602"/>
            <a:ext cx="5261967" cy="2793652"/>
          </a:xfrm>
        </p:spPr>
        <p:txBody>
          <a:bodyPr anchor="ctr">
            <a:normAutofit/>
          </a:bodyPr>
          <a:lstStyle/>
          <a:p>
            <a:r>
              <a:rPr lang="en-US" sz="2200" dirty="0">
                <a:latin typeface="Tw Cen MT" panose="020B0602020104020603" pitchFamily="34" charset="0"/>
              </a:rPr>
              <a:t>New Opportunities Score </a:t>
            </a:r>
          </a:p>
          <a:p>
            <a:pPr lvl="1"/>
            <a:r>
              <a:rPr lang="en-US" sz="1800" dirty="0">
                <a:latin typeface="Tw Cen MT" panose="020B0602020104020603" pitchFamily="34" charset="0"/>
              </a:rPr>
              <a:t>Promotion, Rotation</a:t>
            </a:r>
          </a:p>
          <a:p>
            <a:r>
              <a:rPr lang="en-US" sz="2200" dirty="0">
                <a:latin typeface="Tw Cen MT" panose="020B0602020104020603" pitchFamily="34" charset="0"/>
              </a:rPr>
              <a:t>Career Progression Score</a:t>
            </a:r>
          </a:p>
          <a:p>
            <a:r>
              <a:rPr lang="en-US" sz="2200" dirty="0">
                <a:latin typeface="Tw Cen MT" panose="020B0602020104020603" pitchFamily="34" charset="0"/>
              </a:rPr>
              <a:t>New Skills Acquisition Score</a:t>
            </a:r>
          </a:p>
          <a:p>
            <a:r>
              <a:rPr lang="en-US" sz="2200" dirty="0">
                <a:latin typeface="Tw Cen MT" panose="020B0602020104020603" pitchFamily="34" charset="0"/>
              </a:rPr>
              <a:t>Incentives linked to Training</a:t>
            </a:r>
          </a:p>
          <a:p>
            <a:r>
              <a:rPr lang="en-IN" sz="2200" dirty="0">
                <a:latin typeface="Tw Cen MT" panose="020B0602020104020603" pitchFamily="34" charset="0"/>
              </a:rPr>
              <a:t>Employability Score</a:t>
            </a:r>
          </a:p>
          <a:p>
            <a:endParaRPr lang="en-IN" sz="1800" dirty="0">
              <a:latin typeface="Tw Cen MT" panose="020B0602020104020603" pitchFamily="34" charset="0"/>
            </a:endParaRPr>
          </a:p>
        </p:txBody>
      </p:sp>
      <p:sp>
        <p:nvSpPr>
          <p:cNvPr id="4" name="Date Placeholder 3">
            <a:extLst>
              <a:ext uri="{FF2B5EF4-FFF2-40B4-BE49-F238E27FC236}">
                <a16:creationId xmlns:a16="http://schemas.microsoft.com/office/drawing/2014/main" id="{79AF01C6-C4C4-4219-A9AE-C3957B16C9F3}"/>
              </a:ext>
            </a:extLst>
          </p:cNvPr>
          <p:cNvSpPr>
            <a:spLocks noGrp="1"/>
          </p:cNvSpPr>
          <p:nvPr>
            <p:ph type="dt" sz="half" idx="10"/>
          </p:nvPr>
        </p:nvSpPr>
        <p:spPr>
          <a:xfrm>
            <a:off x="1468821" y="6506589"/>
            <a:ext cx="2564524" cy="274692"/>
          </a:xfrm>
        </p:spPr>
        <p:txBody>
          <a:bodyPr>
            <a:norm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fld id="{07882FF0-232C-45BB-8403-FF52A14BF831}" type="datetime1">
              <a:rPr kumimoji="0" lang="en-US" sz="10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600"/>
                </a:spcAft>
                <a:buClrTx/>
                <a:buSzTx/>
                <a:buFontTx/>
                <a:buNone/>
                <a:tabLst/>
                <a:defRPr/>
              </a:pPr>
              <a:t>8/16/2022</a:t>
            </a:fld>
            <a:endParaRPr kumimoji="0" lang="en-US" sz="1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1885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6428B-53CC-4606-B7FB-34BFBC7C19F5}"/>
              </a:ext>
            </a:extLst>
          </p:cNvPr>
          <p:cNvSpPr>
            <a:spLocks noGrp="1"/>
          </p:cNvSpPr>
          <p:nvPr>
            <p:ph type="title"/>
          </p:nvPr>
        </p:nvSpPr>
        <p:spPr/>
        <p:txBody>
          <a:bodyPr>
            <a:normAutofit/>
          </a:bodyPr>
          <a:lstStyle/>
          <a:p>
            <a:r>
              <a:rPr lang="en-US" dirty="0"/>
              <a:t>Strategic Focus and Kind of Training</a:t>
            </a:r>
          </a:p>
        </p:txBody>
      </p:sp>
      <p:sp>
        <p:nvSpPr>
          <p:cNvPr id="3" name="Content Placeholder 2">
            <a:extLst>
              <a:ext uri="{FF2B5EF4-FFF2-40B4-BE49-F238E27FC236}">
                <a16:creationId xmlns:a16="http://schemas.microsoft.com/office/drawing/2014/main" id="{6060F093-5B1E-4738-84F4-2D6D1D0E2ACB}"/>
              </a:ext>
            </a:extLst>
          </p:cNvPr>
          <p:cNvSpPr>
            <a:spLocks noGrp="1"/>
          </p:cNvSpPr>
          <p:nvPr>
            <p:ph idx="1"/>
          </p:nvPr>
        </p:nvSpPr>
        <p:spPr>
          <a:xfrm>
            <a:off x="6577814" y="5449208"/>
            <a:ext cx="1558046" cy="430887"/>
          </a:xfrm>
        </p:spPr>
        <p:txBody>
          <a:bodyPr>
            <a:normAutofit/>
          </a:bodyPr>
          <a:lstStyle/>
          <a:p>
            <a:pPr marL="0" indent="0" algn="ctr">
              <a:buNone/>
            </a:pPr>
            <a:r>
              <a:rPr lang="en-US" sz="2200" dirty="0"/>
              <a:t>Many </a:t>
            </a:r>
          </a:p>
        </p:txBody>
      </p:sp>
      <p:cxnSp>
        <p:nvCxnSpPr>
          <p:cNvPr id="5" name="Straight Arrow Connector 4">
            <a:extLst>
              <a:ext uri="{FF2B5EF4-FFF2-40B4-BE49-F238E27FC236}">
                <a16:creationId xmlns:a16="http://schemas.microsoft.com/office/drawing/2014/main" id="{C9D81CC7-F2F5-4D61-AD3B-B7C7F5298275}"/>
              </a:ext>
            </a:extLst>
          </p:cNvPr>
          <p:cNvCxnSpPr>
            <a:cxnSpLocks/>
          </p:cNvCxnSpPr>
          <p:nvPr/>
        </p:nvCxnSpPr>
        <p:spPr>
          <a:xfrm flipV="1">
            <a:off x="4067032" y="1937982"/>
            <a:ext cx="0" cy="316628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7" name="Straight Arrow Connector 6">
            <a:extLst>
              <a:ext uri="{FF2B5EF4-FFF2-40B4-BE49-F238E27FC236}">
                <a16:creationId xmlns:a16="http://schemas.microsoft.com/office/drawing/2014/main" id="{F376A331-33CE-48F9-91B7-130C4A8236C3}"/>
              </a:ext>
            </a:extLst>
          </p:cNvPr>
          <p:cNvCxnSpPr/>
          <p:nvPr/>
        </p:nvCxnSpPr>
        <p:spPr>
          <a:xfrm>
            <a:off x="4067032" y="5104263"/>
            <a:ext cx="4517409"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1" name="Content Placeholder 2">
            <a:extLst>
              <a:ext uri="{FF2B5EF4-FFF2-40B4-BE49-F238E27FC236}">
                <a16:creationId xmlns:a16="http://schemas.microsoft.com/office/drawing/2014/main" id="{5D186DDB-1430-4B64-8A4C-916AE8D3D9C1}"/>
              </a:ext>
            </a:extLst>
          </p:cNvPr>
          <p:cNvSpPr txBox="1">
            <a:spLocks/>
          </p:cNvSpPr>
          <p:nvPr/>
        </p:nvSpPr>
        <p:spPr>
          <a:xfrm>
            <a:off x="2192358" y="3967107"/>
            <a:ext cx="1694299" cy="9218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w Cen MT" panose="020B06020201040206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w Cen MT" panose="020B06020201040206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w Cen MT" panose="020B06020201040206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w Cen MT" panose="020B06020201040206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w Cen MT" panose="020B06020201040206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200" dirty="0"/>
              <a:t>Mass service transactions</a:t>
            </a:r>
          </a:p>
        </p:txBody>
      </p:sp>
      <p:sp>
        <p:nvSpPr>
          <p:cNvPr id="12" name="Content Placeholder 2">
            <a:extLst>
              <a:ext uri="{FF2B5EF4-FFF2-40B4-BE49-F238E27FC236}">
                <a16:creationId xmlns:a16="http://schemas.microsoft.com/office/drawing/2014/main" id="{6BA61842-62B7-4122-8C35-404E0CC8E069}"/>
              </a:ext>
            </a:extLst>
          </p:cNvPr>
          <p:cNvSpPr txBox="1">
            <a:spLocks/>
          </p:cNvSpPr>
          <p:nvPr/>
        </p:nvSpPr>
        <p:spPr>
          <a:xfrm>
            <a:off x="1979299" y="2365084"/>
            <a:ext cx="2140520" cy="92187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w Cen MT" panose="020B06020201040206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w Cen MT" panose="020B06020201040206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w Cen MT" panose="020B06020201040206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w Cen MT" panose="020B06020201040206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w Cen MT" panose="020B06020201040206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200" dirty="0"/>
              <a:t>Highly differentiated</a:t>
            </a:r>
          </a:p>
        </p:txBody>
      </p:sp>
      <p:sp>
        <p:nvSpPr>
          <p:cNvPr id="14" name="Content Placeholder 2">
            <a:extLst>
              <a:ext uri="{FF2B5EF4-FFF2-40B4-BE49-F238E27FC236}">
                <a16:creationId xmlns:a16="http://schemas.microsoft.com/office/drawing/2014/main" id="{CC22C788-7474-4A7D-9530-DCB8ECD3E302}"/>
              </a:ext>
            </a:extLst>
          </p:cNvPr>
          <p:cNvSpPr txBox="1">
            <a:spLocks/>
          </p:cNvSpPr>
          <p:nvPr/>
        </p:nvSpPr>
        <p:spPr>
          <a:xfrm>
            <a:off x="4537955" y="5427175"/>
            <a:ext cx="1558045" cy="6905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w Cen MT" panose="020B06020201040206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w Cen MT" panose="020B06020201040206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w Cen MT" panose="020B06020201040206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w Cen MT" panose="020B06020201040206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w Cen MT" panose="020B06020201040206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200" dirty="0"/>
              <a:t>Few </a:t>
            </a:r>
          </a:p>
        </p:txBody>
      </p:sp>
      <p:sp>
        <p:nvSpPr>
          <p:cNvPr id="16" name="Rectangle 15">
            <a:extLst>
              <a:ext uri="{FF2B5EF4-FFF2-40B4-BE49-F238E27FC236}">
                <a16:creationId xmlns:a16="http://schemas.microsoft.com/office/drawing/2014/main" id="{02DB9B36-ADEA-4EE4-BB42-1F137733F81B}"/>
              </a:ext>
            </a:extLst>
          </p:cNvPr>
          <p:cNvSpPr/>
          <p:nvPr/>
        </p:nvSpPr>
        <p:spPr>
          <a:xfrm>
            <a:off x="4353715" y="3552946"/>
            <a:ext cx="1881831" cy="133603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latin typeface="Tw Cen MT" panose="020B0602020104020603" pitchFamily="34" charset="0"/>
              </a:rPr>
              <a:t>Hiring with requisite skills, Outsourcing</a:t>
            </a:r>
            <a:endParaRPr lang="en-IN" dirty="0">
              <a:latin typeface="Tw Cen MT" panose="020B0602020104020603" pitchFamily="34" charset="0"/>
            </a:endParaRPr>
          </a:p>
        </p:txBody>
      </p:sp>
      <p:sp>
        <p:nvSpPr>
          <p:cNvPr id="17" name="Rectangle 16">
            <a:extLst>
              <a:ext uri="{FF2B5EF4-FFF2-40B4-BE49-F238E27FC236}">
                <a16:creationId xmlns:a16="http://schemas.microsoft.com/office/drawing/2014/main" id="{EAB480D1-4560-4C5E-963D-E044D84E1F41}"/>
              </a:ext>
            </a:extLst>
          </p:cNvPr>
          <p:cNvSpPr/>
          <p:nvPr/>
        </p:nvSpPr>
        <p:spPr>
          <a:xfrm>
            <a:off x="6415922" y="2057971"/>
            <a:ext cx="1881831" cy="133603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latin typeface="Tw Cen MT" panose="020B0602020104020603" pitchFamily="34" charset="0"/>
              </a:rPr>
              <a:t>Learning Organization</a:t>
            </a:r>
            <a:endParaRPr lang="en-IN" dirty="0">
              <a:latin typeface="Tw Cen MT" panose="020B0602020104020603" pitchFamily="34" charset="0"/>
            </a:endParaRPr>
          </a:p>
        </p:txBody>
      </p:sp>
      <p:sp>
        <p:nvSpPr>
          <p:cNvPr id="18" name="Rectangle 17">
            <a:extLst>
              <a:ext uri="{FF2B5EF4-FFF2-40B4-BE49-F238E27FC236}">
                <a16:creationId xmlns:a16="http://schemas.microsoft.com/office/drawing/2014/main" id="{50F862F8-D5F8-4965-AF25-622A215F973D}"/>
              </a:ext>
            </a:extLst>
          </p:cNvPr>
          <p:cNvSpPr/>
          <p:nvPr/>
        </p:nvSpPr>
        <p:spPr>
          <a:xfrm>
            <a:off x="6415921" y="3552946"/>
            <a:ext cx="1881831" cy="133603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latin typeface="Tw Cen MT" panose="020B0602020104020603" pitchFamily="34" charset="0"/>
              </a:rPr>
              <a:t>Corporate University</a:t>
            </a:r>
            <a:endParaRPr lang="en-IN" dirty="0">
              <a:latin typeface="Tw Cen MT" panose="020B0602020104020603" pitchFamily="34" charset="0"/>
            </a:endParaRPr>
          </a:p>
        </p:txBody>
      </p:sp>
      <p:sp>
        <p:nvSpPr>
          <p:cNvPr id="19" name="Rectangle 18">
            <a:extLst>
              <a:ext uri="{FF2B5EF4-FFF2-40B4-BE49-F238E27FC236}">
                <a16:creationId xmlns:a16="http://schemas.microsoft.com/office/drawing/2014/main" id="{8409FEC3-EA04-4B3F-9FFA-76F5F217AA4E}"/>
              </a:ext>
            </a:extLst>
          </p:cNvPr>
          <p:cNvSpPr/>
          <p:nvPr/>
        </p:nvSpPr>
        <p:spPr>
          <a:xfrm>
            <a:off x="4353714" y="2046388"/>
            <a:ext cx="1881831" cy="133603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latin typeface="Tw Cen MT" panose="020B0602020104020603" pitchFamily="34" charset="0"/>
              </a:rPr>
              <a:t>Exclusive programs, Mentorship, Lateral Hiring</a:t>
            </a:r>
            <a:endParaRPr lang="en-IN" dirty="0">
              <a:latin typeface="Tw Cen MT" panose="020B0602020104020603" pitchFamily="34" charset="0"/>
            </a:endParaRPr>
          </a:p>
        </p:txBody>
      </p:sp>
      <p:sp>
        <p:nvSpPr>
          <p:cNvPr id="6" name="TextBox 5">
            <a:extLst>
              <a:ext uri="{FF2B5EF4-FFF2-40B4-BE49-F238E27FC236}">
                <a16:creationId xmlns:a16="http://schemas.microsoft.com/office/drawing/2014/main" id="{36053F8F-3CB5-42AE-AB85-861FF38B7239}"/>
              </a:ext>
            </a:extLst>
          </p:cNvPr>
          <p:cNvSpPr txBox="1"/>
          <p:nvPr/>
        </p:nvSpPr>
        <p:spPr>
          <a:xfrm>
            <a:off x="4777210" y="5880095"/>
            <a:ext cx="3277421" cy="430887"/>
          </a:xfrm>
          <a:prstGeom prst="rect">
            <a:avLst/>
          </a:prstGeom>
          <a:noFill/>
        </p:spPr>
        <p:txBody>
          <a:bodyPr wrap="square" rtlCol="0">
            <a:spAutoFit/>
          </a:bodyPr>
          <a:lstStyle/>
          <a:p>
            <a:pPr algn="ctr"/>
            <a:r>
              <a:rPr lang="en-US" sz="2200" dirty="0">
                <a:latin typeface="Tw Cen MT" panose="020B0602020104020603" pitchFamily="34" charset="0"/>
              </a:rPr>
              <a:t>Volume (No. of Trainees)</a:t>
            </a:r>
            <a:endParaRPr lang="en-IN" sz="2200" dirty="0">
              <a:latin typeface="Tw Cen MT" panose="020B0602020104020603" pitchFamily="34" charset="0"/>
            </a:endParaRPr>
          </a:p>
        </p:txBody>
      </p:sp>
      <p:sp>
        <p:nvSpPr>
          <p:cNvPr id="20" name="TextBox 19">
            <a:extLst>
              <a:ext uri="{FF2B5EF4-FFF2-40B4-BE49-F238E27FC236}">
                <a16:creationId xmlns:a16="http://schemas.microsoft.com/office/drawing/2014/main" id="{F1348C19-A2C0-4167-BEDA-A5CF1D22B95C}"/>
              </a:ext>
            </a:extLst>
          </p:cNvPr>
          <p:cNvSpPr txBox="1"/>
          <p:nvPr/>
        </p:nvSpPr>
        <p:spPr>
          <a:xfrm>
            <a:off x="0" y="3213556"/>
            <a:ext cx="2314890" cy="430887"/>
          </a:xfrm>
          <a:prstGeom prst="rect">
            <a:avLst/>
          </a:prstGeom>
          <a:noFill/>
        </p:spPr>
        <p:txBody>
          <a:bodyPr wrap="square" rtlCol="0">
            <a:spAutoFit/>
          </a:bodyPr>
          <a:lstStyle/>
          <a:p>
            <a:pPr algn="ctr"/>
            <a:r>
              <a:rPr lang="en-US" sz="2200" dirty="0">
                <a:latin typeface="Tw Cen MT" panose="020B0602020104020603" pitchFamily="34" charset="0"/>
              </a:rPr>
              <a:t>Strategic Focus</a:t>
            </a:r>
            <a:endParaRPr lang="en-IN" sz="2200" dirty="0">
              <a:latin typeface="Tw Cen MT" panose="020B0602020104020603" pitchFamily="34" charset="0"/>
            </a:endParaRPr>
          </a:p>
        </p:txBody>
      </p:sp>
    </p:spTree>
    <p:extLst>
      <p:ext uri="{BB962C8B-B14F-4D97-AF65-F5344CB8AC3E}">
        <p14:creationId xmlns:p14="http://schemas.microsoft.com/office/powerpoint/2010/main" val="38733627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6CC55-6568-427B-8341-D6021CA6C065}"/>
              </a:ext>
            </a:extLst>
          </p:cNvPr>
          <p:cNvSpPr>
            <a:spLocks noGrp="1"/>
          </p:cNvSpPr>
          <p:nvPr>
            <p:ph type="title"/>
          </p:nvPr>
        </p:nvSpPr>
        <p:spPr/>
        <p:txBody>
          <a:bodyPr/>
          <a:lstStyle/>
          <a:p>
            <a:r>
              <a:rPr lang="en-US" dirty="0"/>
              <a:t>How to Create a learning organization</a:t>
            </a:r>
            <a:endParaRPr lang="en-IN" dirty="0"/>
          </a:p>
        </p:txBody>
      </p:sp>
      <p:sp>
        <p:nvSpPr>
          <p:cNvPr id="3" name="Content Placeholder 2">
            <a:extLst>
              <a:ext uri="{FF2B5EF4-FFF2-40B4-BE49-F238E27FC236}">
                <a16:creationId xmlns:a16="http://schemas.microsoft.com/office/drawing/2014/main" id="{0B0C06D5-A181-4BA0-85AC-9BF178B510E9}"/>
              </a:ext>
            </a:extLst>
          </p:cNvPr>
          <p:cNvSpPr>
            <a:spLocks noGrp="1"/>
          </p:cNvSpPr>
          <p:nvPr>
            <p:ph idx="1"/>
          </p:nvPr>
        </p:nvSpPr>
        <p:spPr/>
        <p:txBody>
          <a:bodyPr>
            <a:normAutofit lnSpcReduction="10000"/>
          </a:bodyPr>
          <a:lstStyle/>
          <a:p>
            <a:r>
              <a:rPr lang="en-US" dirty="0"/>
              <a:t>Supportive Learning Environment</a:t>
            </a:r>
          </a:p>
          <a:p>
            <a:pPr lvl="1"/>
            <a:r>
              <a:rPr lang="en-IN" dirty="0"/>
              <a:t>Employees feel safe in asking questions and disagreeing with managers</a:t>
            </a:r>
          </a:p>
          <a:p>
            <a:pPr lvl="1"/>
            <a:r>
              <a:rPr lang="en-IN" dirty="0"/>
              <a:t>Different perspectives are appreciated</a:t>
            </a:r>
          </a:p>
          <a:p>
            <a:pPr lvl="1"/>
            <a:r>
              <a:rPr lang="en-IN" dirty="0"/>
              <a:t>Employees are encouraged to take risks and innovate</a:t>
            </a:r>
          </a:p>
          <a:p>
            <a:r>
              <a:rPr lang="en-IN" dirty="0"/>
              <a:t>Learning Processes and Practices</a:t>
            </a:r>
          </a:p>
          <a:p>
            <a:pPr lvl="1"/>
            <a:r>
              <a:rPr lang="en-IN" dirty="0"/>
              <a:t>Systems are developed to create, capture and share knowledge</a:t>
            </a:r>
          </a:p>
          <a:p>
            <a:pPr lvl="1"/>
            <a:r>
              <a:rPr lang="en-IN" dirty="0"/>
              <a:t>E-learning, On the go learning, Learning communities, Job enrichment/rotation</a:t>
            </a:r>
          </a:p>
          <a:p>
            <a:r>
              <a:rPr lang="en-IN" dirty="0"/>
              <a:t>Managers Reinforce Learning</a:t>
            </a:r>
          </a:p>
          <a:p>
            <a:pPr lvl="1"/>
            <a:r>
              <a:rPr lang="en-IN" dirty="0"/>
              <a:t>Encourage dialogue and debate</a:t>
            </a:r>
          </a:p>
          <a:p>
            <a:pPr lvl="1"/>
            <a:r>
              <a:rPr lang="en-IN" dirty="0"/>
              <a:t>Actively question and willing to listen</a:t>
            </a:r>
          </a:p>
          <a:p>
            <a:pPr lvl="1"/>
            <a:r>
              <a:rPr lang="en-IN" dirty="0"/>
              <a:t>Reward, promote and support learning</a:t>
            </a:r>
          </a:p>
          <a:p>
            <a:pPr lvl="1"/>
            <a:r>
              <a:rPr lang="en-IN" dirty="0"/>
              <a:t>Devote time to problem solving, learning process and post-performance audit</a:t>
            </a:r>
          </a:p>
        </p:txBody>
      </p:sp>
    </p:spTree>
    <p:extLst>
      <p:ext uri="{BB962C8B-B14F-4D97-AF65-F5344CB8AC3E}">
        <p14:creationId xmlns:p14="http://schemas.microsoft.com/office/powerpoint/2010/main" val="1257960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9">
            <a:extLst>
              <a:ext uri="{FF2B5EF4-FFF2-40B4-BE49-F238E27FC236}">
                <a16:creationId xmlns:a16="http://schemas.microsoft.com/office/drawing/2014/main" id="{AB45A142-4255-493C-8284-5D566C121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21177"/>
            <a:ext cx="4332307" cy="6179552"/>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610E071-B73D-451E-B979-0868DE1970E9}"/>
              </a:ext>
            </a:extLst>
          </p:cNvPr>
          <p:cNvSpPr>
            <a:spLocks noGrp="1"/>
          </p:cNvSpPr>
          <p:nvPr>
            <p:ph type="title"/>
          </p:nvPr>
        </p:nvSpPr>
        <p:spPr>
          <a:xfrm>
            <a:off x="674237" y="914400"/>
            <a:ext cx="3657600" cy="2887579"/>
          </a:xfrm>
        </p:spPr>
        <p:txBody>
          <a:bodyPr vert="horz" lIns="91440" tIns="45720" rIns="91440" bIns="45720" rtlCol="0" anchor="b">
            <a:normAutofit/>
          </a:bodyPr>
          <a:lstStyle/>
          <a:p>
            <a:r>
              <a:rPr lang="en-US" sz="4400" kern="1200" dirty="0">
                <a:solidFill>
                  <a:srgbClr val="FFFFFF"/>
                </a:solidFill>
                <a:latin typeface="+mj-lt"/>
                <a:ea typeface="+mj-ea"/>
                <a:cs typeface="+mj-cs"/>
              </a:rPr>
              <a:t>COMMUNITIES OF PRACTICE</a:t>
            </a:r>
          </a:p>
        </p:txBody>
      </p:sp>
      <p:cxnSp>
        <p:nvCxnSpPr>
          <p:cNvPr id="8" name="Straight Connector 11">
            <a:extLst>
              <a:ext uri="{FF2B5EF4-FFF2-40B4-BE49-F238E27FC236}">
                <a16:creationId xmlns:a16="http://schemas.microsoft.com/office/drawing/2014/main" id="{38FB9660-F42F-4313-BBC4-47C007FE4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1126" y="3910267"/>
            <a:ext cx="258679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5" name="Content Placeholder 4">
            <a:extLst>
              <a:ext uri="{FF2B5EF4-FFF2-40B4-BE49-F238E27FC236}">
                <a16:creationId xmlns:a16="http://schemas.microsoft.com/office/drawing/2014/main" id="{8E97B6C9-60D2-42BD-99EB-A832997CDB6F}"/>
              </a:ext>
            </a:extLst>
          </p:cNvPr>
          <p:cNvPicPr>
            <a:picLocks noGrp="1" noChangeAspect="1"/>
          </p:cNvPicPr>
          <p:nvPr>
            <p:ph idx="1"/>
          </p:nvPr>
        </p:nvPicPr>
        <p:blipFill>
          <a:blip r:embed="rId3"/>
          <a:stretch>
            <a:fillRect/>
          </a:stretch>
        </p:blipFill>
        <p:spPr>
          <a:xfrm>
            <a:off x="5153822" y="631330"/>
            <a:ext cx="6553545" cy="5603281"/>
          </a:xfrm>
          <a:prstGeom prst="rect">
            <a:avLst/>
          </a:prstGeom>
        </p:spPr>
      </p:pic>
      <p:sp>
        <p:nvSpPr>
          <p:cNvPr id="4" name="Slide Number Placeholder 3">
            <a:extLst>
              <a:ext uri="{FF2B5EF4-FFF2-40B4-BE49-F238E27FC236}">
                <a16:creationId xmlns:a16="http://schemas.microsoft.com/office/drawing/2014/main" id="{072777D7-2BAC-4595-BF37-D33C1927E526}"/>
              </a:ext>
            </a:extLst>
          </p:cNvPr>
          <p:cNvSpPr>
            <a:spLocks noGrp="1"/>
          </p:cNvSpPr>
          <p:nvPr>
            <p:ph type="sldNum" sz="quarter" idx="12"/>
          </p:nvPr>
        </p:nvSpPr>
        <p:spPr>
          <a:xfrm>
            <a:off x="9991022" y="6356350"/>
            <a:ext cx="1362777"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D70A61E6-611B-4902-B9F8-C0D4FE5E8075}" type="slidenum">
              <a:rPr kumimoji="0" lang="en-US" sz="1200" b="0" i="0" u="none" strike="noStrike" kern="1200" cap="none" spc="0" normalizeH="0" baseline="0" noProof="0">
                <a:ln>
                  <a:noFill/>
                </a:ln>
                <a:solidFill>
                  <a:srgbClr val="595959"/>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50</a:t>
            </a:fld>
            <a:endParaRPr kumimoji="0" lang="en-US" sz="1200" b="0" i="0" u="none" strike="noStrike" kern="1200" cap="none" spc="0" normalizeH="0" baseline="0" noProof="0">
              <a:ln>
                <a:noFill/>
              </a:ln>
              <a:solidFill>
                <a:srgbClr val="595959"/>
              </a:solidFill>
              <a:effectLst/>
              <a:uLnTx/>
              <a:uFillTx/>
              <a:latin typeface="Calibri" panose="020F0502020204030204"/>
              <a:ea typeface="+mn-ea"/>
              <a:cs typeface="+mn-cs"/>
            </a:endParaRPr>
          </a:p>
        </p:txBody>
      </p:sp>
      <p:pic>
        <p:nvPicPr>
          <p:cNvPr id="2050" name="Picture 2" descr="Image result for Ford motor company">
            <a:extLst>
              <a:ext uri="{FF2B5EF4-FFF2-40B4-BE49-F238E27FC236}">
                <a16:creationId xmlns:a16="http://schemas.microsoft.com/office/drawing/2014/main" id="{013932CA-534F-4F18-9F94-9E09075504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4287" y="631330"/>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445858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B9E77-24B7-433A-8521-69304802C2BE}"/>
              </a:ext>
            </a:extLst>
          </p:cNvPr>
          <p:cNvSpPr>
            <a:spLocks noGrp="1"/>
          </p:cNvSpPr>
          <p:nvPr>
            <p:ph type="title"/>
          </p:nvPr>
        </p:nvSpPr>
        <p:spPr/>
        <p:txBody>
          <a:bodyPr/>
          <a:lstStyle/>
          <a:p>
            <a:r>
              <a:rPr lang="en-US" dirty="0">
                <a:solidFill>
                  <a:schemeClr val="tx1"/>
                </a:solidFill>
              </a:rPr>
              <a:t>LEARNING ORGANIZATION - PIXAR</a:t>
            </a:r>
          </a:p>
        </p:txBody>
      </p:sp>
      <p:sp>
        <p:nvSpPr>
          <p:cNvPr id="3" name="Content Placeholder 2">
            <a:extLst>
              <a:ext uri="{FF2B5EF4-FFF2-40B4-BE49-F238E27FC236}">
                <a16:creationId xmlns:a16="http://schemas.microsoft.com/office/drawing/2014/main" id="{028EADC7-A51A-4F17-B6F2-569D05FB9B49}"/>
              </a:ext>
            </a:extLst>
          </p:cNvPr>
          <p:cNvSpPr>
            <a:spLocks noGrp="1"/>
          </p:cNvSpPr>
          <p:nvPr>
            <p:ph idx="1"/>
          </p:nvPr>
        </p:nvSpPr>
        <p:spPr>
          <a:xfrm>
            <a:off x="764720" y="1639088"/>
            <a:ext cx="2443843" cy="856252"/>
          </a:xfrm>
        </p:spPr>
        <p:txBody>
          <a:bodyPr>
            <a:normAutofit lnSpcReduction="10000"/>
          </a:bodyPr>
          <a:lstStyle/>
          <a:p>
            <a:pPr marL="0" indent="0">
              <a:buNone/>
            </a:pPr>
            <a:r>
              <a:rPr lang="en-US" dirty="0"/>
              <a:t>Freedom to communicate</a:t>
            </a:r>
          </a:p>
        </p:txBody>
      </p:sp>
      <p:sp>
        <p:nvSpPr>
          <p:cNvPr id="4" name="Slide Number Placeholder 3">
            <a:extLst>
              <a:ext uri="{FF2B5EF4-FFF2-40B4-BE49-F238E27FC236}">
                <a16:creationId xmlns:a16="http://schemas.microsoft.com/office/drawing/2014/main" id="{5AF02236-D619-458C-B4B2-1EF2E4CA0B0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A61E6-611B-4902-B9F8-C0D4FE5E8075}" type="slidenum">
              <a:rPr kumimoji="0" lang="en-US" sz="1200" b="0" i="0" u="none" strike="noStrike" kern="1200" cap="none" spc="0" normalizeH="0" baseline="0" noProof="0" smtClean="0">
                <a:ln>
                  <a:noFill/>
                </a:ln>
                <a:solidFill>
                  <a:schemeClr val="tx1"/>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schemeClr val="tx1"/>
              </a:solidFill>
              <a:effectLst/>
              <a:uLnTx/>
              <a:uFillTx/>
              <a:latin typeface="Calibri" panose="020F0502020204030204"/>
              <a:ea typeface="+mn-ea"/>
              <a:cs typeface="+mn-cs"/>
            </a:endParaRPr>
          </a:p>
        </p:txBody>
      </p:sp>
      <p:pic>
        <p:nvPicPr>
          <p:cNvPr id="1026" name="Picture 2" descr="Image result for pixar">
            <a:extLst>
              <a:ext uri="{FF2B5EF4-FFF2-40B4-BE49-F238E27FC236}">
                <a16:creationId xmlns:a16="http://schemas.microsoft.com/office/drawing/2014/main" id="{7511B3B0-C006-410A-9C3A-6B6A9ED764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82043" y="1956784"/>
            <a:ext cx="5176157" cy="3225985"/>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2">
            <a:extLst>
              <a:ext uri="{FF2B5EF4-FFF2-40B4-BE49-F238E27FC236}">
                <a16:creationId xmlns:a16="http://schemas.microsoft.com/office/drawing/2014/main" id="{A6B59CAB-1A2F-448B-8F46-E5280ABE54AF}"/>
              </a:ext>
            </a:extLst>
          </p:cNvPr>
          <p:cNvSpPr txBox="1">
            <a:spLocks/>
          </p:cNvSpPr>
          <p:nvPr/>
        </p:nvSpPr>
        <p:spPr>
          <a:xfrm>
            <a:off x="764720" y="3141650"/>
            <a:ext cx="2443843" cy="856252"/>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Tw Cen MT" panose="020B06020201040206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Tw Cen MT" panose="020B06020201040206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Tw Cen MT" panose="020B06020201040206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Tw Cen MT" panose="020B06020201040206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Tw Cen MT" panose="020B06020201040206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chemeClr val="tx1"/>
                </a:solidFill>
                <a:effectLst/>
                <a:uLnTx/>
                <a:uFillTx/>
                <a:latin typeface="Tw Cen MT" panose="020B0602020104020603" pitchFamily="34" charset="0"/>
                <a:ea typeface="+mn-ea"/>
                <a:cs typeface="+mn-cs"/>
              </a:rPr>
              <a:t>Safe to offer ideas</a:t>
            </a:r>
          </a:p>
        </p:txBody>
      </p:sp>
      <p:sp>
        <p:nvSpPr>
          <p:cNvPr id="7" name="Content Placeholder 2">
            <a:extLst>
              <a:ext uri="{FF2B5EF4-FFF2-40B4-BE49-F238E27FC236}">
                <a16:creationId xmlns:a16="http://schemas.microsoft.com/office/drawing/2014/main" id="{E4343D1C-5822-49D5-9A9A-589F5AAB5F75}"/>
              </a:ext>
            </a:extLst>
          </p:cNvPr>
          <p:cNvSpPr txBox="1">
            <a:spLocks/>
          </p:cNvSpPr>
          <p:nvPr/>
        </p:nvSpPr>
        <p:spPr>
          <a:xfrm>
            <a:off x="691241" y="4564397"/>
            <a:ext cx="2443843" cy="856252"/>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Tw Cen MT" panose="020B06020201040206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Tw Cen MT" panose="020B06020201040206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Tw Cen MT" panose="020B06020201040206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Tw Cen MT" panose="020B06020201040206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Tw Cen MT" panose="020B06020201040206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chemeClr val="tx1"/>
                </a:solidFill>
                <a:effectLst/>
                <a:uLnTx/>
                <a:uFillTx/>
                <a:latin typeface="Tw Cen MT" panose="020B0602020104020603" pitchFamily="34" charset="0"/>
                <a:ea typeface="+mn-ea"/>
                <a:cs typeface="+mn-cs"/>
              </a:rPr>
              <a:t>Awareness of innovation</a:t>
            </a:r>
          </a:p>
        </p:txBody>
      </p:sp>
      <p:sp>
        <p:nvSpPr>
          <p:cNvPr id="8" name="Content Placeholder 2">
            <a:extLst>
              <a:ext uri="{FF2B5EF4-FFF2-40B4-BE49-F238E27FC236}">
                <a16:creationId xmlns:a16="http://schemas.microsoft.com/office/drawing/2014/main" id="{5CCBE3A9-F7ED-441B-BEBF-AF4B58D80075}"/>
              </a:ext>
            </a:extLst>
          </p:cNvPr>
          <p:cNvSpPr txBox="1">
            <a:spLocks/>
          </p:cNvSpPr>
          <p:nvPr/>
        </p:nvSpPr>
        <p:spPr>
          <a:xfrm>
            <a:off x="9124949" y="1675231"/>
            <a:ext cx="2443843" cy="856252"/>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Tw Cen MT" panose="020B06020201040206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Tw Cen MT" panose="020B06020201040206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Tw Cen MT" panose="020B06020201040206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Tw Cen MT" panose="020B06020201040206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Tw Cen MT" panose="020B06020201040206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chemeClr val="tx1"/>
                </a:solidFill>
                <a:effectLst/>
                <a:uLnTx/>
                <a:uFillTx/>
                <a:latin typeface="Tw Cen MT" panose="020B0602020104020603" pitchFamily="34" charset="0"/>
                <a:ea typeface="+mn-ea"/>
                <a:cs typeface="+mn-cs"/>
              </a:rPr>
              <a:t>Inhouse courses for training</a:t>
            </a:r>
          </a:p>
        </p:txBody>
      </p:sp>
      <p:sp>
        <p:nvSpPr>
          <p:cNvPr id="9" name="Content Placeholder 2">
            <a:extLst>
              <a:ext uri="{FF2B5EF4-FFF2-40B4-BE49-F238E27FC236}">
                <a16:creationId xmlns:a16="http://schemas.microsoft.com/office/drawing/2014/main" id="{BEA86326-CE1C-49E2-A92C-688A98483444}"/>
              </a:ext>
            </a:extLst>
          </p:cNvPr>
          <p:cNvSpPr txBox="1">
            <a:spLocks/>
          </p:cNvSpPr>
          <p:nvPr/>
        </p:nvSpPr>
        <p:spPr>
          <a:xfrm>
            <a:off x="2623454" y="5648362"/>
            <a:ext cx="3072492" cy="996826"/>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Tw Cen MT" panose="020B06020201040206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Tw Cen MT" panose="020B06020201040206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Tw Cen MT" panose="020B06020201040206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Tw Cen MT" panose="020B06020201040206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Tw Cen MT" panose="020B06020201040206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chemeClr val="tx1"/>
                </a:solidFill>
                <a:effectLst/>
                <a:uLnTx/>
                <a:uFillTx/>
                <a:latin typeface="Tw Cen MT" panose="020B0602020104020603" pitchFamily="34" charset="0"/>
                <a:ea typeface="+mn-ea"/>
                <a:cs typeface="+mn-cs"/>
              </a:rPr>
              <a:t>Opportunities to meet &amp; learn together</a:t>
            </a:r>
          </a:p>
        </p:txBody>
      </p:sp>
      <p:sp>
        <p:nvSpPr>
          <p:cNvPr id="10" name="Content Placeholder 2">
            <a:extLst>
              <a:ext uri="{FF2B5EF4-FFF2-40B4-BE49-F238E27FC236}">
                <a16:creationId xmlns:a16="http://schemas.microsoft.com/office/drawing/2014/main" id="{7FAD3822-B571-4AF9-B97F-D14E6A615BDC}"/>
              </a:ext>
            </a:extLst>
          </p:cNvPr>
          <p:cNvSpPr txBox="1">
            <a:spLocks/>
          </p:cNvSpPr>
          <p:nvPr/>
        </p:nvSpPr>
        <p:spPr>
          <a:xfrm>
            <a:off x="9124949" y="3000874"/>
            <a:ext cx="2743200" cy="856252"/>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Tw Cen MT" panose="020B06020201040206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Tw Cen MT" panose="020B06020201040206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Tw Cen MT" panose="020B06020201040206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Tw Cen MT" panose="020B06020201040206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Tw Cen MT" panose="020B06020201040206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chemeClr val="tx1"/>
                </a:solidFill>
                <a:effectLst/>
                <a:uLnTx/>
                <a:uFillTx/>
                <a:latin typeface="Tw Cen MT" panose="020B0602020104020603" pitchFamily="34" charset="0"/>
                <a:ea typeface="+mn-ea"/>
                <a:cs typeface="+mn-cs"/>
              </a:rPr>
              <a:t>Business related – drawing, sculpting</a:t>
            </a:r>
          </a:p>
        </p:txBody>
      </p:sp>
      <p:sp>
        <p:nvSpPr>
          <p:cNvPr id="11" name="Content Placeholder 2">
            <a:extLst>
              <a:ext uri="{FF2B5EF4-FFF2-40B4-BE49-F238E27FC236}">
                <a16:creationId xmlns:a16="http://schemas.microsoft.com/office/drawing/2014/main" id="{CF3A09FA-CCCA-4434-AB3B-8D127E14C836}"/>
              </a:ext>
            </a:extLst>
          </p:cNvPr>
          <p:cNvSpPr txBox="1">
            <a:spLocks/>
          </p:cNvSpPr>
          <p:nvPr/>
        </p:nvSpPr>
        <p:spPr>
          <a:xfrm>
            <a:off x="9044848" y="3997902"/>
            <a:ext cx="2823301" cy="118486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Tw Cen MT" panose="020B06020201040206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Tw Cen MT" panose="020B06020201040206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Tw Cen MT" panose="020B06020201040206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Tw Cen MT" panose="020B06020201040206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Tw Cen MT" panose="020B06020201040206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b="0" i="0" u="none" strike="noStrike" kern="1200" cap="none" spc="0" normalizeH="0" baseline="0" noProof="0" dirty="0">
                <a:ln>
                  <a:noFill/>
                </a:ln>
                <a:solidFill>
                  <a:schemeClr val="tx1"/>
                </a:solidFill>
                <a:effectLst/>
                <a:uLnTx/>
                <a:uFillTx/>
                <a:latin typeface="Tw Cen MT" panose="020B0602020104020603" pitchFamily="34" charset="0"/>
                <a:ea typeface="+mn-ea"/>
                <a:cs typeface="+mn-cs"/>
              </a:rPr>
              <a:t>Training in unique areas to generate insights </a:t>
            </a:r>
            <a:r>
              <a:rPr kumimoji="0" lang="en-US" sz="2200" b="0" i="0" u="none" strike="noStrike" kern="1200" cap="none" spc="0" normalizeH="0" baseline="0" noProof="0" dirty="0">
                <a:ln>
                  <a:noFill/>
                </a:ln>
                <a:solidFill>
                  <a:schemeClr val="tx1"/>
                </a:solidFill>
                <a:effectLst/>
                <a:uLnTx/>
                <a:uFillTx/>
                <a:latin typeface="Tw Cen MT" panose="020B0602020104020603" pitchFamily="34" charset="0"/>
                <a:ea typeface="+mn-ea"/>
                <a:cs typeface="+mn-cs"/>
              </a:rPr>
              <a:t>e.g., Yoga and Pilates </a:t>
            </a:r>
          </a:p>
        </p:txBody>
      </p:sp>
      <p:sp>
        <p:nvSpPr>
          <p:cNvPr id="12" name="Content Placeholder 2">
            <a:extLst>
              <a:ext uri="{FF2B5EF4-FFF2-40B4-BE49-F238E27FC236}">
                <a16:creationId xmlns:a16="http://schemas.microsoft.com/office/drawing/2014/main" id="{5331E819-502E-48E4-B536-9D1753C8AD1F}"/>
              </a:ext>
            </a:extLst>
          </p:cNvPr>
          <p:cNvSpPr txBox="1">
            <a:spLocks/>
          </p:cNvSpPr>
          <p:nvPr/>
        </p:nvSpPr>
        <p:spPr>
          <a:xfrm>
            <a:off x="6496056" y="5648362"/>
            <a:ext cx="3412667" cy="996826"/>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Tw Cen MT" panose="020B06020201040206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Tw Cen MT" panose="020B06020201040206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Tw Cen MT" panose="020B06020201040206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Tw Cen MT" panose="020B06020201040206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Tw Cen MT" panose="020B06020201040206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chemeClr val="tx1"/>
                </a:solidFill>
                <a:effectLst/>
                <a:uLnTx/>
                <a:uFillTx/>
                <a:latin typeface="Tw Cen MT" panose="020B0602020104020603" pitchFamily="34" charset="0"/>
                <a:ea typeface="+mn-ea"/>
                <a:cs typeface="+mn-cs"/>
              </a:rPr>
              <a:t>Courses attended by all – Fun to learn together</a:t>
            </a:r>
          </a:p>
        </p:txBody>
      </p:sp>
    </p:spTree>
    <p:extLst>
      <p:ext uri="{BB962C8B-B14F-4D97-AF65-F5344CB8AC3E}">
        <p14:creationId xmlns:p14="http://schemas.microsoft.com/office/powerpoint/2010/main" val="4879823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8BD2DF-DBF7-4FB6-9339-3286F0C9949F}"/>
              </a:ext>
            </a:extLst>
          </p:cNvPr>
          <p:cNvSpPr>
            <a:spLocks noGrp="1"/>
          </p:cNvSpPr>
          <p:nvPr>
            <p:ph idx="1"/>
          </p:nvPr>
        </p:nvSpPr>
        <p:spPr>
          <a:xfrm>
            <a:off x="3418356" y="2569191"/>
            <a:ext cx="2136495" cy="921885"/>
          </a:xfrm>
        </p:spPr>
        <p:txBody>
          <a:bodyPr/>
          <a:lstStyle/>
          <a:p>
            <a:pPr marL="0" indent="0" algn="ctr">
              <a:buNone/>
            </a:pPr>
            <a:r>
              <a:rPr lang="en-US" dirty="0"/>
              <a:t>Recruitment &amp; Selection </a:t>
            </a:r>
          </a:p>
        </p:txBody>
      </p:sp>
      <p:sp>
        <p:nvSpPr>
          <p:cNvPr id="4" name="Content Placeholder 2">
            <a:extLst>
              <a:ext uri="{FF2B5EF4-FFF2-40B4-BE49-F238E27FC236}">
                <a16:creationId xmlns:a16="http://schemas.microsoft.com/office/drawing/2014/main" id="{9AE05A42-06E3-4889-8B7D-BEBDB5FFF224}"/>
              </a:ext>
            </a:extLst>
          </p:cNvPr>
          <p:cNvSpPr txBox="1">
            <a:spLocks/>
          </p:cNvSpPr>
          <p:nvPr/>
        </p:nvSpPr>
        <p:spPr>
          <a:xfrm>
            <a:off x="5063318" y="3777796"/>
            <a:ext cx="1997239" cy="921885"/>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w Cen MT" panose="020B06020201040206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w Cen MT" panose="020B06020201040206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w Cen MT" panose="020B06020201040206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w Cen MT" panose="020B06020201040206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w Cen MT" panose="020B06020201040206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Learning &amp; Development </a:t>
            </a:r>
          </a:p>
        </p:txBody>
      </p:sp>
      <p:sp>
        <p:nvSpPr>
          <p:cNvPr id="5" name="Content Placeholder 2">
            <a:extLst>
              <a:ext uri="{FF2B5EF4-FFF2-40B4-BE49-F238E27FC236}">
                <a16:creationId xmlns:a16="http://schemas.microsoft.com/office/drawing/2014/main" id="{A4FF2875-B770-4BBB-9957-18E4B5C982DD}"/>
              </a:ext>
            </a:extLst>
          </p:cNvPr>
          <p:cNvSpPr txBox="1">
            <a:spLocks/>
          </p:cNvSpPr>
          <p:nvPr/>
        </p:nvSpPr>
        <p:spPr>
          <a:xfrm>
            <a:off x="6744940" y="2526862"/>
            <a:ext cx="2166012" cy="92188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w Cen MT" panose="020B06020201040206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w Cen MT" panose="020B06020201040206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w Cen MT" panose="020B06020201040206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w Cen MT" panose="020B06020201040206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w Cen MT" panose="020B06020201040206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Compensation &amp; Benefits </a:t>
            </a:r>
          </a:p>
        </p:txBody>
      </p:sp>
      <p:cxnSp>
        <p:nvCxnSpPr>
          <p:cNvPr id="9" name="Straight Arrow Connector 8">
            <a:extLst>
              <a:ext uri="{FF2B5EF4-FFF2-40B4-BE49-F238E27FC236}">
                <a16:creationId xmlns:a16="http://schemas.microsoft.com/office/drawing/2014/main" id="{12622E93-A2CF-46D8-B6A6-786983E209FF}"/>
              </a:ext>
            </a:extLst>
          </p:cNvPr>
          <p:cNvCxnSpPr>
            <a:cxnSpLocks/>
          </p:cNvCxnSpPr>
          <p:nvPr/>
        </p:nvCxnSpPr>
        <p:spPr>
          <a:xfrm>
            <a:off x="4350367" y="3548951"/>
            <a:ext cx="540000" cy="540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012EDD47-1D7E-4954-92FB-F35471FC1752}"/>
              </a:ext>
            </a:extLst>
          </p:cNvPr>
          <p:cNvCxnSpPr/>
          <p:nvPr/>
        </p:nvCxnSpPr>
        <p:spPr>
          <a:xfrm flipH="1">
            <a:off x="7148612" y="3459248"/>
            <a:ext cx="540000" cy="5021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5F807D8A-39D0-47E6-AF40-A4E361FFD43E}"/>
              </a:ext>
            </a:extLst>
          </p:cNvPr>
          <p:cNvCxnSpPr/>
          <p:nvPr/>
        </p:nvCxnSpPr>
        <p:spPr>
          <a:xfrm flipH="1" flipV="1">
            <a:off x="4536762" y="3436098"/>
            <a:ext cx="540000" cy="540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49A4AE23-EE6C-4DAE-AE61-8222EDCDC733}"/>
              </a:ext>
            </a:extLst>
          </p:cNvPr>
          <p:cNvCxnSpPr/>
          <p:nvPr/>
        </p:nvCxnSpPr>
        <p:spPr>
          <a:xfrm flipV="1">
            <a:off x="7287946" y="3619300"/>
            <a:ext cx="540000" cy="5021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2A268898-9D86-4C90-AA7D-2B9209ACA154}"/>
              </a:ext>
            </a:extLst>
          </p:cNvPr>
          <p:cNvCxnSpPr/>
          <p:nvPr/>
        </p:nvCxnSpPr>
        <p:spPr>
          <a:xfrm>
            <a:off x="5845215" y="2835797"/>
            <a:ext cx="7560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D2DB5EFD-1941-4165-882B-C69E71C3C3BB}"/>
              </a:ext>
            </a:extLst>
          </p:cNvPr>
          <p:cNvCxnSpPr/>
          <p:nvPr/>
        </p:nvCxnSpPr>
        <p:spPr>
          <a:xfrm flipH="1">
            <a:off x="5833641" y="3018558"/>
            <a:ext cx="7560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Content Placeholder 2">
            <a:extLst>
              <a:ext uri="{FF2B5EF4-FFF2-40B4-BE49-F238E27FC236}">
                <a16:creationId xmlns:a16="http://schemas.microsoft.com/office/drawing/2014/main" id="{3F75D436-0600-4496-9583-00532C954FA8}"/>
              </a:ext>
            </a:extLst>
          </p:cNvPr>
          <p:cNvSpPr txBox="1">
            <a:spLocks/>
          </p:cNvSpPr>
          <p:nvPr/>
        </p:nvSpPr>
        <p:spPr>
          <a:xfrm>
            <a:off x="5154967" y="1203771"/>
            <a:ext cx="2136495" cy="60618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w Cen MT" panose="020B06020201040206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w Cen MT" panose="020B06020201040206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w Cen MT" panose="020B06020201040206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w Cen MT" panose="020B06020201040206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w Cen MT" panose="020B06020201040206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Strategy</a:t>
            </a:r>
          </a:p>
        </p:txBody>
      </p:sp>
      <p:sp>
        <p:nvSpPr>
          <p:cNvPr id="8" name="Oval 7">
            <a:extLst>
              <a:ext uri="{FF2B5EF4-FFF2-40B4-BE49-F238E27FC236}">
                <a16:creationId xmlns:a16="http://schemas.microsoft.com/office/drawing/2014/main" id="{1BDABE51-2752-4CD7-A03D-9068A0AFFCB7}"/>
              </a:ext>
            </a:extLst>
          </p:cNvPr>
          <p:cNvSpPr/>
          <p:nvPr/>
        </p:nvSpPr>
        <p:spPr>
          <a:xfrm>
            <a:off x="1956122" y="776812"/>
            <a:ext cx="8588415" cy="575131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Content Placeholder 2">
            <a:extLst>
              <a:ext uri="{FF2B5EF4-FFF2-40B4-BE49-F238E27FC236}">
                <a16:creationId xmlns:a16="http://schemas.microsoft.com/office/drawing/2014/main" id="{68FBA25D-F6B5-41F8-8EF7-3456538CF8FC}"/>
              </a:ext>
            </a:extLst>
          </p:cNvPr>
          <p:cNvSpPr txBox="1">
            <a:spLocks/>
          </p:cNvSpPr>
          <p:nvPr/>
        </p:nvSpPr>
        <p:spPr>
          <a:xfrm>
            <a:off x="5205231" y="244577"/>
            <a:ext cx="2136495" cy="60618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w Cen MT" panose="020B06020201040206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w Cen MT" panose="020B06020201040206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w Cen MT" panose="020B06020201040206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w Cen MT" panose="020B06020201040206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w Cen MT" panose="020B06020201040206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Environment</a:t>
            </a:r>
          </a:p>
        </p:txBody>
      </p:sp>
      <p:sp>
        <p:nvSpPr>
          <p:cNvPr id="21" name="Content Placeholder 2">
            <a:extLst>
              <a:ext uri="{FF2B5EF4-FFF2-40B4-BE49-F238E27FC236}">
                <a16:creationId xmlns:a16="http://schemas.microsoft.com/office/drawing/2014/main" id="{DF6E36BE-3E74-4896-9345-556420A63AEB}"/>
              </a:ext>
            </a:extLst>
          </p:cNvPr>
          <p:cNvSpPr txBox="1">
            <a:spLocks/>
          </p:cNvSpPr>
          <p:nvPr/>
        </p:nvSpPr>
        <p:spPr>
          <a:xfrm>
            <a:off x="186229" y="1591955"/>
            <a:ext cx="2286052" cy="10200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w Cen MT" panose="020B06020201040206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w Cen MT" panose="020B06020201040206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w Cen MT" panose="020B06020201040206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w Cen MT" panose="020B06020201040206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w Cen MT" panose="020B06020201040206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srgbClr val="4472C4"/>
                </a:solidFill>
                <a:effectLst/>
                <a:uLnTx/>
                <a:uFillTx/>
                <a:latin typeface="Tw Cen MT" panose="020B0602020104020603" pitchFamily="34" charset="0"/>
                <a:ea typeface="+mn-ea"/>
                <a:cs typeface="+mn-cs"/>
              </a:rPr>
              <a:t>Macro-economic policies</a:t>
            </a:r>
          </a:p>
        </p:txBody>
      </p:sp>
      <p:sp>
        <p:nvSpPr>
          <p:cNvPr id="22" name="Content Placeholder 2">
            <a:extLst>
              <a:ext uri="{FF2B5EF4-FFF2-40B4-BE49-F238E27FC236}">
                <a16:creationId xmlns:a16="http://schemas.microsoft.com/office/drawing/2014/main" id="{E6FD282A-5D21-4F5C-94FD-FC02D424DAFA}"/>
              </a:ext>
            </a:extLst>
          </p:cNvPr>
          <p:cNvSpPr txBox="1">
            <a:spLocks/>
          </p:cNvSpPr>
          <p:nvPr/>
        </p:nvSpPr>
        <p:spPr>
          <a:xfrm>
            <a:off x="6903122" y="1633546"/>
            <a:ext cx="2136495" cy="45062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w Cen MT" panose="020B06020201040206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w Cen MT" panose="020B06020201040206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w Cen MT" panose="020B06020201040206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w Cen MT" panose="020B06020201040206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w Cen MT" panose="020B06020201040206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srgbClr val="ED7D31">
                    <a:lumMod val="50000"/>
                  </a:srgbClr>
                </a:solidFill>
                <a:effectLst/>
                <a:uLnTx/>
                <a:uFillTx/>
                <a:latin typeface="Tw Cen MT" panose="020B0602020104020603" pitchFamily="34" charset="0"/>
                <a:ea typeface="+mn-ea"/>
                <a:cs typeface="+mn-cs"/>
              </a:rPr>
              <a:t>Third Party</a:t>
            </a:r>
          </a:p>
        </p:txBody>
      </p:sp>
      <p:sp>
        <p:nvSpPr>
          <p:cNvPr id="23" name="Content Placeholder 2">
            <a:extLst>
              <a:ext uri="{FF2B5EF4-FFF2-40B4-BE49-F238E27FC236}">
                <a16:creationId xmlns:a16="http://schemas.microsoft.com/office/drawing/2014/main" id="{240F7600-8FC4-440E-93E8-341BEB394AF3}"/>
              </a:ext>
            </a:extLst>
          </p:cNvPr>
          <p:cNvSpPr txBox="1">
            <a:spLocks/>
          </p:cNvSpPr>
          <p:nvPr/>
        </p:nvSpPr>
        <p:spPr>
          <a:xfrm>
            <a:off x="8096062" y="591621"/>
            <a:ext cx="2136495" cy="60618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w Cen MT" panose="020B06020201040206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w Cen MT" panose="020B06020201040206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w Cen MT" panose="020B06020201040206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w Cen MT" panose="020B06020201040206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w Cen MT" panose="020B06020201040206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srgbClr val="4472C4"/>
                </a:solidFill>
                <a:effectLst/>
                <a:uLnTx/>
                <a:uFillTx/>
                <a:latin typeface="Tw Cen MT" panose="020B0602020104020603" pitchFamily="34" charset="0"/>
                <a:ea typeface="+mn-ea"/>
                <a:cs typeface="+mn-cs"/>
              </a:rPr>
              <a:t>Competition</a:t>
            </a:r>
          </a:p>
        </p:txBody>
      </p:sp>
      <p:sp>
        <p:nvSpPr>
          <p:cNvPr id="24" name="Content Placeholder 2">
            <a:extLst>
              <a:ext uri="{FF2B5EF4-FFF2-40B4-BE49-F238E27FC236}">
                <a16:creationId xmlns:a16="http://schemas.microsoft.com/office/drawing/2014/main" id="{CDDE4FEA-30FA-41A9-968C-8B42BFCC8F3A}"/>
              </a:ext>
            </a:extLst>
          </p:cNvPr>
          <p:cNvSpPr txBox="1">
            <a:spLocks/>
          </p:cNvSpPr>
          <p:nvPr/>
        </p:nvSpPr>
        <p:spPr>
          <a:xfrm>
            <a:off x="9476289" y="1422923"/>
            <a:ext cx="2136495" cy="60618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w Cen MT" panose="020B06020201040206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w Cen MT" panose="020B06020201040206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w Cen MT" panose="020B06020201040206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w Cen MT" panose="020B06020201040206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w Cen MT" panose="020B06020201040206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srgbClr val="4472C4"/>
                </a:solidFill>
                <a:effectLst/>
                <a:uLnTx/>
                <a:uFillTx/>
                <a:latin typeface="Tw Cen MT" panose="020B0602020104020603" pitchFamily="34" charset="0"/>
                <a:ea typeface="+mn-ea"/>
                <a:cs typeface="+mn-cs"/>
              </a:rPr>
              <a:t>Talent Pool</a:t>
            </a:r>
          </a:p>
        </p:txBody>
      </p:sp>
      <p:sp>
        <p:nvSpPr>
          <p:cNvPr id="25" name="Content Placeholder 2">
            <a:extLst>
              <a:ext uri="{FF2B5EF4-FFF2-40B4-BE49-F238E27FC236}">
                <a16:creationId xmlns:a16="http://schemas.microsoft.com/office/drawing/2014/main" id="{398843B4-9F23-4204-9A21-37F7B3DC4B2F}"/>
              </a:ext>
            </a:extLst>
          </p:cNvPr>
          <p:cNvSpPr txBox="1">
            <a:spLocks/>
          </p:cNvSpPr>
          <p:nvPr/>
        </p:nvSpPr>
        <p:spPr>
          <a:xfrm>
            <a:off x="2366272" y="766359"/>
            <a:ext cx="2136495" cy="60618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w Cen MT" panose="020B06020201040206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w Cen MT" panose="020B06020201040206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w Cen MT" panose="020B06020201040206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w Cen MT" panose="020B06020201040206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w Cen MT" panose="020B06020201040206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srgbClr val="4472C4"/>
                </a:solidFill>
                <a:effectLst/>
                <a:uLnTx/>
                <a:uFillTx/>
                <a:latin typeface="Tw Cen MT" panose="020B0602020104020603" pitchFamily="34" charset="0"/>
                <a:ea typeface="+mn-ea"/>
                <a:cs typeface="+mn-cs"/>
              </a:rPr>
              <a:t>High Growth</a:t>
            </a:r>
          </a:p>
        </p:txBody>
      </p:sp>
      <p:sp>
        <p:nvSpPr>
          <p:cNvPr id="26" name="Content Placeholder 2">
            <a:extLst>
              <a:ext uri="{FF2B5EF4-FFF2-40B4-BE49-F238E27FC236}">
                <a16:creationId xmlns:a16="http://schemas.microsoft.com/office/drawing/2014/main" id="{EE4A0456-87CB-4588-A236-59B9FF46F91E}"/>
              </a:ext>
            </a:extLst>
          </p:cNvPr>
          <p:cNvSpPr txBox="1">
            <a:spLocks/>
          </p:cNvSpPr>
          <p:nvPr/>
        </p:nvSpPr>
        <p:spPr>
          <a:xfrm>
            <a:off x="3552119" y="1659262"/>
            <a:ext cx="2136495" cy="42490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w Cen MT" panose="020B06020201040206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w Cen MT" panose="020B06020201040206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w Cen MT" panose="020B06020201040206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w Cen MT" panose="020B06020201040206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w Cen MT" panose="020B06020201040206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srgbClr val="ED7D31">
                    <a:lumMod val="50000"/>
                  </a:srgbClr>
                </a:solidFill>
                <a:effectLst/>
                <a:uLnTx/>
                <a:uFillTx/>
                <a:latin typeface="Tw Cen MT" panose="020B0602020104020603" pitchFamily="34" charset="0"/>
                <a:ea typeface="+mn-ea"/>
                <a:cs typeface="+mn-cs"/>
              </a:rPr>
              <a:t>Captive</a:t>
            </a:r>
          </a:p>
        </p:txBody>
      </p:sp>
      <p:cxnSp>
        <p:nvCxnSpPr>
          <p:cNvPr id="12" name="Straight Arrow Connector 11">
            <a:extLst>
              <a:ext uri="{FF2B5EF4-FFF2-40B4-BE49-F238E27FC236}">
                <a16:creationId xmlns:a16="http://schemas.microsoft.com/office/drawing/2014/main" id="{ACC58255-431D-4FA1-8DB1-CDC5DF4E7BCD}"/>
              </a:ext>
            </a:extLst>
          </p:cNvPr>
          <p:cNvCxnSpPr/>
          <p:nvPr/>
        </p:nvCxnSpPr>
        <p:spPr>
          <a:xfrm flipV="1">
            <a:off x="5428527" y="1878632"/>
            <a:ext cx="172008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7" name="Content Placeholder 2">
            <a:extLst>
              <a:ext uri="{FF2B5EF4-FFF2-40B4-BE49-F238E27FC236}">
                <a16:creationId xmlns:a16="http://schemas.microsoft.com/office/drawing/2014/main" id="{803FFB1C-3A6A-43AF-B8DA-4117C2B9A638}"/>
              </a:ext>
            </a:extLst>
          </p:cNvPr>
          <p:cNvSpPr txBox="1">
            <a:spLocks/>
          </p:cNvSpPr>
          <p:nvPr/>
        </p:nvSpPr>
        <p:spPr>
          <a:xfrm>
            <a:off x="2785832" y="2101955"/>
            <a:ext cx="2536231" cy="42490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w Cen MT" panose="020B06020201040206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w Cen MT" panose="020B06020201040206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w Cen MT" panose="020B06020201040206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w Cen MT" panose="020B06020201040206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w Cen MT" panose="020B06020201040206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srgbClr val="ED7D31">
                    <a:lumMod val="50000"/>
                  </a:srgbClr>
                </a:solidFill>
                <a:effectLst/>
                <a:uLnTx/>
                <a:uFillTx/>
                <a:latin typeface="Tw Cen MT" panose="020B0602020104020603" pitchFamily="34" charset="0"/>
                <a:ea typeface="+mn-ea"/>
                <a:cs typeface="+mn-cs"/>
              </a:rPr>
              <a:t>Similar Process Orientation</a:t>
            </a:r>
          </a:p>
        </p:txBody>
      </p:sp>
      <p:sp>
        <p:nvSpPr>
          <p:cNvPr id="28" name="Content Placeholder 2">
            <a:extLst>
              <a:ext uri="{FF2B5EF4-FFF2-40B4-BE49-F238E27FC236}">
                <a16:creationId xmlns:a16="http://schemas.microsoft.com/office/drawing/2014/main" id="{6B12EEF5-DE11-440B-8844-0B9B47DF284C}"/>
              </a:ext>
            </a:extLst>
          </p:cNvPr>
          <p:cNvSpPr txBox="1">
            <a:spLocks/>
          </p:cNvSpPr>
          <p:nvPr/>
        </p:nvSpPr>
        <p:spPr>
          <a:xfrm>
            <a:off x="7130007" y="2123776"/>
            <a:ext cx="2685327" cy="55144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w Cen MT" panose="020B06020201040206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w Cen MT" panose="020B06020201040206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w Cen MT" panose="020B06020201040206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w Cen MT" panose="020B06020201040206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w Cen MT" panose="020B06020201040206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srgbClr val="ED7D31">
                    <a:lumMod val="50000"/>
                  </a:srgbClr>
                </a:solidFill>
                <a:effectLst/>
                <a:uLnTx/>
                <a:uFillTx/>
                <a:latin typeface="Tw Cen MT" panose="020B0602020104020603" pitchFamily="34" charset="0"/>
                <a:ea typeface="+mn-ea"/>
                <a:cs typeface="+mn-cs"/>
              </a:rPr>
              <a:t>Repeat Client, Value addition</a:t>
            </a:r>
          </a:p>
        </p:txBody>
      </p:sp>
      <p:cxnSp>
        <p:nvCxnSpPr>
          <p:cNvPr id="29" name="Straight Arrow Connector 28">
            <a:extLst>
              <a:ext uri="{FF2B5EF4-FFF2-40B4-BE49-F238E27FC236}">
                <a16:creationId xmlns:a16="http://schemas.microsoft.com/office/drawing/2014/main" id="{B3AD1C6F-BAB7-4920-856D-48D0088FA258}"/>
              </a:ext>
            </a:extLst>
          </p:cNvPr>
          <p:cNvCxnSpPr/>
          <p:nvPr/>
        </p:nvCxnSpPr>
        <p:spPr>
          <a:xfrm>
            <a:off x="3229337" y="2442258"/>
            <a:ext cx="0" cy="202557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0C5329C8-CA47-4532-8F04-B2F03C6AA040}"/>
              </a:ext>
            </a:extLst>
          </p:cNvPr>
          <p:cNvCxnSpPr/>
          <p:nvPr/>
        </p:nvCxnSpPr>
        <p:spPr>
          <a:xfrm>
            <a:off x="9420345" y="2435962"/>
            <a:ext cx="0" cy="202557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2" name="Content Placeholder 2">
            <a:extLst>
              <a:ext uri="{FF2B5EF4-FFF2-40B4-BE49-F238E27FC236}">
                <a16:creationId xmlns:a16="http://schemas.microsoft.com/office/drawing/2014/main" id="{B441107C-1CEF-4A12-AA25-C9F787FC241A}"/>
              </a:ext>
            </a:extLst>
          </p:cNvPr>
          <p:cNvSpPr txBox="1">
            <a:spLocks/>
          </p:cNvSpPr>
          <p:nvPr/>
        </p:nvSpPr>
        <p:spPr>
          <a:xfrm>
            <a:off x="2308778" y="4515339"/>
            <a:ext cx="2673719" cy="50349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w Cen MT" panose="020B06020201040206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w Cen MT" panose="020B06020201040206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w Cen MT" panose="020B06020201040206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w Cen MT" panose="020B06020201040206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w Cen MT" panose="020B06020201040206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srgbClr val="70AD47"/>
                </a:solidFill>
                <a:effectLst/>
                <a:uLnTx/>
                <a:uFillTx/>
                <a:latin typeface="Tw Cen MT" panose="020B0602020104020603" pitchFamily="34" charset="0"/>
                <a:ea typeface="+mn-ea"/>
                <a:cs typeface="+mn-cs"/>
              </a:rPr>
              <a:t>Simple, Standardized</a:t>
            </a:r>
          </a:p>
        </p:txBody>
      </p:sp>
      <p:sp>
        <p:nvSpPr>
          <p:cNvPr id="33" name="Content Placeholder 2">
            <a:extLst>
              <a:ext uri="{FF2B5EF4-FFF2-40B4-BE49-F238E27FC236}">
                <a16:creationId xmlns:a16="http://schemas.microsoft.com/office/drawing/2014/main" id="{712E5041-5818-4AD8-861E-42B420DC491C}"/>
              </a:ext>
            </a:extLst>
          </p:cNvPr>
          <p:cNvSpPr txBox="1">
            <a:spLocks/>
          </p:cNvSpPr>
          <p:nvPr/>
        </p:nvSpPr>
        <p:spPr>
          <a:xfrm>
            <a:off x="7557677" y="4530198"/>
            <a:ext cx="2673719" cy="50349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w Cen MT" panose="020B06020201040206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w Cen MT" panose="020B06020201040206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w Cen MT" panose="020B06020201040206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w Cen MT" panose="020B06020201040206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w Cen MT" panose="020B06020201040206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srgbClr val="70AD47"/>
                </a:solidFill>
                <a:effectLst/>
                <a:uLnTx/>
                <a:uFillTx/>
                <a:latin typeface="Tw Cen MT" panose="020B0602020104020603" pitchFamily="34" charset="0"/>
                <a:ea typeface="+mn-ea"/>
                <a:cs typeface="+mn-cs"/>
              </a:rPr>
              <a:t>Complex, Specialized</a:t>
            </a:r>
          </a:p>
        </p:txBody>
      </p:sp>
      <p:sp>
        <p:nvSpPr>
          <p:cNvPr id="34" name="Arrow: Down 33">
            <a:extLst>
              <a:ext uri="{FF2B5EF4-FFF2-40B4-BE49-F238E27FC236}">
                <a16:creationId xmlns:a16="http://schemas.microsoft.com/office/drawing/2014/main" id="{7B111656-DB28-4C42-A694-A5656C4FC4FC}"/>
              </a:ext>
            </a:extLst>
          </p:cNvPr>
          <p:cNvSpPr/>
          <p:nvPr/>
        </p:nvSpPr>
        <p:spPr>
          <a:xfrm>
            <a:off x="5876742" y="4699677"/>
            <a:ext cx="427493" cy="347044"/>
          </a:xfrm>
          <a:prstGeom prst="downArrow">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w="0"/>
              <a:gradFill>
                <a:gsLst>
                  <a:gs pos="21000">
                    <a:srgbClr val="53575C"/>
                  </a:gs>
                  <a:gs pos="88000">
                    <a:srgbClr val="C5C7CA"/>
                  </a:gs>
                </a:gsLst>
                <a:lin ang="5400000"/>
              </a:gradFill>
              <a:effectLst/>
              <a:uLnTx/>
              <a:uFillTx/>
              <a:latin typeface="Calibri" panose="020F0502020204030204"/>
              <a:ea typeface="+mn-ea"/>
              <a:cs typeface="+mn-cs"/>
            </a:endParaRPr>
          </a:p>
        </p:txBody>
      </p:sp>
      <p:sp>
        <p:nvSpPr>
          <p:cNvPr id="35" name="Content Placeholder 2">
            <a:extLst>
              <a:ext uri="{FF2B5EF4-FFF2-40B4-BE49-F238E27FC236}">
                <a16:creationId xmlns:a16="http://schemas.microsoft.com/office/drawing/2014/main" id="{2F74D9AD-FC6A-4779-86F3-CDB892F746DC}"/>
              </a:ext>
            </a:extLst>
          </p:cNvPr>
          <p:cNvSpPr txBox="1">
            <a:spLocks/>
          </p:cNvSpPr>
          <p:nvPr/>
        </p:nvSpPr>
        <p:spPr>
          <a:xfrm>
            <a:off x="4753628" y="5180375"/>
            <a:ext cx="2673719" cy="50349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w Cen MT" panose="020B06020201040206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w Cen MT" panose="020B06020201040206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w Cen MT" panose="020B06020201040206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w Cen MT" panose="020B06020201040206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w Cen MT" panose="020B06020201040206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srgbClr val="C00000"/>
                </a:solidFill>
                <a:effectLst/>
                <a:uLnTx/>
                <a:uFillTx/>
                <a:latin typeface="Tw Cen MT" panose="020B0602020104020603" pitchFamily="34" charset="0"/>
                <a:ea typeface="+mn-ea"/>
                <a:cs typeface="+mn-cs"/>
              </a:rPr>
              <a:t>Opportunities</a:t>
            </a:r>
          </a:p>
        </p:txBody>
      </p:sp>
    </p:spTree>
    <p:extLst>
      <p:ext uri="{BB962C8B-B14F-4D97-AF65-F5344CB8AC3E}">
        <p14:creationId xmlns:p14="http://schemas.microsoft.com/office/powerpoint/2010/main" val="256560001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0274C-BB0B-4A38-81E4-61E2D3C83F66}"/>
              </a:ext>
            </a:extLst>
          </p:cNvPr>
          <p:cNvSpPr>
            <a:spLocks noGrp="1"/>
          </p:cNvSpPr>
          <p:nvPr>
            <p:ph type="title"/>
          </p:nvPr>
        </p:nvSpPr>
        <p:spPr>
          <a:xfrm>
            <a:off x="781464" y="272386"/>
            <a:ext cx="5314536" cy="1325563"/>
          </a:xfrm>
        </p:spPr>
        <p:txBody>
          <a:bodyPr>
            <a:normAutofit/>
          </a:bodyPr>
          <a:lstStyle/>
          <a:p>
            <a:r>
              <a:rPr lang="en-US" dirty="0"/>
              <a:t>Case for Practice</a:t>
            </a:r>
            <a:endParaRPr lang="en-IN" dirty="0"/>
          </a:p>
        </p:txBody>
      </p:sp>
      <p:sp>
        <p:nvSpPr>
          <p:cNvPr id="3" name="Content Placeholder 2">
            <a:extLst>
              <a:ext uri="{FF2B5EF4-FFF2-40B4-BE49-F238E27FC236}">
                <a16:creationId xmlns:a16="http://schemas.microsoft.com/office/drawing/2014/main" id="{28732556-B6C3-4583-9C0A-CD16DFEC6862}"/>
              </a:ext>
            </a:extLst>
          </p:cNvPr>
          <p:cNvSpPr>
            <a:spLocks noGrp="1"/>
          </p:cNvSpPr>
          <p:nvPr>
            <p:ph idx="1"/>
          </p:nvPr>
        </p:nvSpPr>
        <p:spPr>
          <a:xfrm>
            <a:off x="250372" y="1597950"/>
            <a:ext cx="6332408" cy="4966136"/>
          </a:xfrm>
        </p:spPr>
        <p:txBody>
          <a:bodyPr anchor="t">
            <a:noAutofit/>
          </a:bodyPr>
          <a:lstStyle/>
          <a:p>
            <a:r>
              <a:rPr lang="en-US" sz="1500" dirty="0"/>
              <a:t>You are the L&amp;D head of an IT products company. The sales team of your company is very efficient. They meet their targets, and the cut-throat competition among themselves keep them charged up. In one of your meetings with the sales team, you realize that the level of knowledge sharing between the team members is low and as a result they miss out on different perspectives and innovative ways of selling which the other team members may be employing. </a:t>
            </a:r>
          </a:p>
          <a:p>
            <a:r>
              <a:rPr lang="en-US" sz="1500" dirty="0"/>
              <a:t>You take them out for a team-building outdoor training. You are very happy with the training. Over a month, you observe that the level of social interaction between the team members have increased. You believe that teamwork and collaboration are major elements in a company’s overall productivity. </a:t>
            </a:r>
          </a:p>
          <a:p>
            <a:r>
              <a:rPr lang="en-US" sz="1500" dirty="0"/>
              <a:t>At the end of performance appraisal cycle, you measure the productivity of the sales team again. To your surprise, the productivity hasn’t increased significantly. In fact, one of your star salesman hasn’t been able achieve her targets. When you asked her for a reason, she said she was helping a new joinee come to speed with his job. You are wondering, what went wrong.</a:t>
            </a:r>
          </a:p>
          <a:p>
            <a:r>
              <a:rPr lang="en-US" sz="1500" dirty="0"/>
              <a:t>You had done an employee engagement survey before. The average score of which was 4.34 on a 5-point scale. You do the same survey again thinking that the score must have improved. The score is 4.43, however statistically it is not significantly different from previous score.</a:t>
            </a:r>
          </a:p>
        </p:txBody>
      </p:sp>
      <p:sp>
        <p:nvSpPr>
          <p:cNvPr id="71" name="Freeform: Shape 70">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146" name="Picture 2" descr="group of people huddling">
            <a:extLst>
              <a:ext uri="{FF2B5EF4-FFF2-40B4-BE49-F238E27FC236}">
                <a16:creationId xmlns:a16="http://schemas.microsoft.com/office/drawing/2014/main" id="{44866491-ACAF-404B-87D7-AB54F9C6F4E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6900" r="18866" b="2"/>
          <a:stretch/>
        </p:blipFill>
        <p:spPr bwMode="auto">
          <a:xfrm>
            <a:off x="6750141" y="-2"/>
            <a:ext cx="5441859" cy="5654940"/>
          </a:xfrm>
          <a:custGeom>
            <a:avLst/>
            <a:gdLst/>
            <a:ahLst/>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5431FD61-78ED-4D21-BFA7-5BFE0AA3C488}"/>
              </a:ext>
            </a:extLst>
          </p:cNvPr>
          <p:cNvSpPr>
            <a:spLocks noGrp="1"/>
          </p:cNvSpPr>
          <p:nvPr>
            <p:ph type="sldNum" sz="quarter" idx="12"/>
          </p:nvPr>
        </p:nvSpPr>
        <p:spPr>
          <a:xfrm>
            <a:off x="11000232" y="6108192"/>
            <a:ext cx="548640" cy="548640"/>
          </a:xfrm>
          <a:prstGeom prst="ellipse">
            <a:avLst/>
          </a:prstGeom>
          <a:solidFill>
            <a:srgbClr val="4E4438"/>
          </a:solidFill>
        </p:spPr>
        <p:txBody>
          <a:bodyPr anchor="ctr">
            <a:norm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fld id="{D70A61E6-611B-4902-B9F8-C0D4FE5E8075}" type="slidenum">
              <a:rPr kumimoji="0" lang="en-US" sz="1500" b="0" i="0" u="none" strike="noStrike" kern="1200" cap="none" spc="0" normalizeH="0" baseline="0" noProof="0">
                <a:ln>
                  <a:noFill/>
                </a:ln>
                <a:solidFill>
                  <a:srgbClr val="FFFFFF"/>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600"/>
                </a:spcAft>
                <a:buClrTx/>
                <a:buSzTx/>
                <a:buFontTx/>
                <a:buNone/>
                <a:tabLst/>
                <a:defRPr/>
              </a:pPr>
              <a:t>53</a:t>
            </a:fld>
            <a:endParaRPr kumimoji="0" lang="en-US" sz="15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147035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050" name="Picture 2" descr="In The Garden, Relaxation, Ksìążki">
            <a:extLst>
              <a:ext uri="{FF2B5EF4-FFF2-40B4-BE49-F238E27FC236}">
                <a16:creationId xmlns:a16="http://schemas.microsoft.com/office/drawing/2014/main" id="{CD94E43F-9D0E-4552-82CF-E4A63337E3BC}"/>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t="1727" b="14003"/>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742F7DB-AFE0-4B0F-BD51-360A7B51BC67}"/>
              </a:ext>
            </a:extLst>
          </p:cNvPr>
          <p:cNvSpPr>
            <a:spLocks noGrp="1"/>
          </p:cNvSpPr>
          <p:nvPr>
            <p:ph type="title"/>
          </p:nvPr>
        </p:nvSpPr>
        <p:spPr>
          <a:xfrm>
            <a:off x="587829" y="1122362"/>
            <a:ext cx="10940142" cy="3297238"/>
          </a:xfrm>
        </p:spPr>
        <p:txBody>
          <a:bodyPr vert="horz" lIns="91440" tIns="45720" rIns="91440" bIns="45720" rtlCol="0" anchor="b">
            <a:normAutofit/>
          </a:bodyPr>
          <a:lstStyle/>
          <a:p>
            <a:r>
              <a:rPr lang="en-US" sz="3400" dirty="0">
                <a:solidFill>
                  <a:srgbClr val="FFFFFF"/>
                </a:solidFill>
              </a:rPr>
              <a:t>Everything that can be counted does not necessarily count; Everything that counts cannot necessarily be counted ! </a:t>
            </a:r>
            <a:br>
              <a:rPr lang="en-US" sz="3800" dirty="0">
                <a:solidFill>
                  <a:srgbClr val="FFFFFF"/>
                </a:solidFill>
              </a:rPr>
            </a:br>
            <a:br>
              <a:rPr lang="en-US" sz="3800" dirty="0">
                <a:solidFill>
                  <a:srgbClr val="FFFFFF"/>
                </a:solidFill>
              </a:rPr>
            </a:br>
            <a:r>
              <a:rPr lang="en-US" sz="3000" b="0" dirty="0">
                <a:solidFill>
                  <a:srgbClr val="FFFFFF"/>
                </a:solidFill>
              </a:rPr>
              <a:t>Albert Einstein </a:t>
            </a:r>
            <a:br>
              <a:rPr lang="en-US" sz="3800" dirty="0">
                <a:solidFill>
                  <a:srgbClr val="FFFFFF"/>
                </a:solidFill>
                <a:latin typeface="+mj-lt"/>
              </a:rPr>
            </a:br>
            <a:endParaRPr lang="en-US" sz="3800" dirty="0">
              <a:solidFill>
                <a:srgbClr val="FFFFFF"/>
              </a:solidFill>
              <a:latin typeface="+mj-lt"/>
            </a:endParaRPr>
          </a:p>
        </p:txBody>
      </p:sp>
      <p:sp>
        <p:nvSpPr>
          <p:cNvPr id="4" name="Slide Number Placeholder 3">
            <a:extLst>
              <a:ext uri="{FF2B5EF4-FFF2-40B4-BE49-F238E27FC236}">
                <a16:creationId xmlns:a16="http://schemas.microsoft.com/office/drawing/2014/main" id="{7C7FD295-E0BB-4CBA-ABC1-719B396E59E7}"/>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D70A61E6-611B-4902-B9F8-C0D4FE5E8075}" type="slidenum">
              <a:rPr kumimoji="0" lang="en-US" sz="1200" b="0" i="0" u="none" strike="noStrike" kern="1200" cap="none" spc="0" normalizeH="0" baseline="0" noProof="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54</a:t>
            </a:fld>
            <a:endParaRPr kumimoji="0" lang="en-US" sz="12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1A40908C-88D0-4B5B-AE6B-1C5823187C10}"/>
              </a:ext>
            </a:extLst>
          </p:cNvPr>
          <p:cNvSpPr txBox="1"/>
          <p:nvPr/>
        </p:nvSpPr>
        <p:spPr>
          <a:xfrm>
            <a:off x="7733841" y="5750805"/>
            <a:ext cx="3040655" cy="584775"/>
          </a:xfrm>
          <a:prstGeom prst="rect">
            <a:avLst/>
          </a:prstGeom>
          <a:noFill/>
        </p:spPr>
        <p:txBody>
          <a:bodyPr wrap="square" rtlCol="0">
            <a:spAutoFit/>
          </a:bodyPr>
          <a:lstStyle/>
          <a:p>
            <a:r>
              <a:rPr lang="en-US" sz="3200" dirty="0">
                <a:latin typeface="Tw Cen MT" panose="020B0602020104020603" pitchFamily="34" charset="0"/>
              </a:rPr>
              <a:t>Thank you.</a:t>
            </a:r>
            <a:endParaRPr lang="en-IN" sz="3200" dirty="0">
              <a:latin typeface="Tw Cen MT" panose="020B0602020104020603" pitchFamily="34" charset="0"/>
            </a:endParaRPr>
          </a:p>
        </p:txBody>
      </p:sp>
    </p:spTree>
    <p:extLst>
      <p:ext uri="{BB962C8B-B14F-4D97-AF65-F5344CB8AC3E}">
        <p14:creationId xmlns:p14="http://schemas.microsoft.com/office/powerpoint/2010/main" val="1466588508"/>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604</TotalTime>
  <Words>2769</Words>
  <Application>Microsoft Office PowerPoint</Application>
  <PresentationFormat>Widescreen</PresentationFormat>
  <Paragraphs>496</Paragraphs>
  <Slides>54</Slides>
  <Notes>26</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54</vt:i4>
      </vt:variant>
    </vt:vector>
  </HeadingPairs>
  <TitlesOfParts>
    <vt:vector size="62" baseType="lpstr">
      <vt:lpstr>Arial</vt:lpstr>
      <vt:lpstr>Calibri</vt:lpstr>
      <vt:lpstr>Calibri Light</vt:lpstr>
      <vt:lpstr>Tw Cen MT</vt:lpstr>
      <vt:lpstr>Office Theme</vt:lpstr>
      <vt:lpstr>1_Office Theme</vt:lpstr>
      <vt:lpstr>3_Office Theme</vt:lpstr>
      <vt:lpstr>2_Office Theme</vt:lpstr>
      <vt:lpstr>Strategic Human Resources Applied Analytics I – Learning &amp; Development Metrics  Dr Ankur Jain (ankur.jain@iimrohtak.ac.in)  </vt:lpstr>
      <vt:lpstr>PowerPoint Presentation</vt:lpstr>
      <vt:lpstr>LEARNING OBJECTIVE </vt:lpstr>
      <vt:lpstr>Statistics about Millennials</vt:lpstr>
      <vt:lpstr>Why should organizations invest in employee training and development?</vt:lpstr>
      <vt:lpstr>L&amp;D perceived as HR’s checklist item !!!</vt:lpstr>
      <vt:lpstr>L&amp;D – The Internal Marketing perspective</vt:lpstr>
      <vt:lpstr>PowerPoint Presentation</vt:lpstr>
      <vt:lpstr>Training is not the ultimate solution to all performance problems ! </vt:lpstr>
      <vt:lpstr>Training, may not be the best intervention</vt:lpstr>
      <vt:lpstr>PowerPoint Presentation</vt:lpstr>
      <vt:lpstr>NEEDS ANALYSIS FRAMEWORK</vt:lpstr>
      <vt:lpstr>Organizational Analysis</vt:lpstr>
      <vt:lpstr>Person Characteristics</vt:lpstr>
      <vt:lpstr>Task Analysis</vt:lpstr>
      <vt:lpstr>Competency Model – e.g., Systems Engineer</vt:lpstr>
      <vt:lpstr>Why do you think it is important to evaluate and report on the effectiveness of training?</vt:lpstr>
      <vt:lpstr>You become Accepted, Trusted, Respected, and Needed</vt:lpstr>
      <vt:lpstr>More specifically</vt:lpstr>
      <vt:lpstr>PowerPoint Presentation</vt:lpstr>
      <vt:lpstr>Kirkpatrick's Four Level Evaluation Model </vt:lpstr>
      <vt:lpstr>Level 1: Reaction</vt:lpstr>
      <vt:lpstr>Sample Reaction Measure </vt:lpstr>
      <vt:lpstr>Level 2: Learning</vt:lpstr>
      <vt:lpstr>Sample Questions for Data entry clerks</vt:lpstr>
      <vt:lpstr>Level 3: Behavior </vt:lpstr>
      <vt:lpstr>Whom will you ask?</vt:lpstr>
      <vt:lpstr>Stakeholders </vt:lpstr>
      <vt:lpstr>Stakeholders (contd.)</vt:lpstr>
      <vt:lpstr>Level 4: Results</vt:lpstr>
      <vt:lpstr>Calculating ROI on a training</vt:lpstr>
      <vt:lpstr>Calculations</vt:lpstr>
      <vt:lpstr>Not everything is hard data in HR!</vt:lpstr>
      <vt:lpstr>ROE – Return of Engagement</vt:lpstr>
      <vt:lpstr>PowerPoint Presentation</vt:lpstr>
      <vt:lpstr>How learning translates to business results  </vt:lpstr>
      <vt:lpstr>Top KPIs for L&amp;D Officers</vt:lpstr>
      <vt:lpstr>Training Effectiveness Parameters for L&amp;D department</vt:lpstr>
      <vt:lpstr>Use Charts, Tell a Story!</vt:lpstr>
      <vt:lpstr>What precautions one should take while measuring L&amp;D outcomes?</vt:lpstr>
      <vt:lpstr>Is the measurement commensurate with the training?</vt:lpstr>
      <vt:lpstr>Criteria Relevance</vt:lpstr>
      <vt:lpstr>Threats to Validity</vt:lpstr>
      <vt:lpstr>Time Series Reversal</vt:lpstr>
      <vt:lpstr>Upcoming trends</vt:lpstr>
      <vt:lpstr>Usage of Big Data for Training Effectiveness @ TELUS </vt:lpstr>
      <vt:lpstr>What matters to the Learner?</vt:lpstr>
      <vt:lpstr>Strategic Focus and Kind of Training</vt:lpstr>
      <vt:lpstr>How to Create a learning organization</vt:lpstr>
      <vt:lpstr>COMMUNITIES OF PRACTICE</vt:lpstr>
      <vt:lpstr>LEARNING ORGANIZATION - PIXAR</vt:lpstr>
      <vt:lpstr>PowerPoint Presentation</vt:lpstr>
      <vt:lpstr>Case for Practice</vt:lpstr>
      <vt:lpstr>Everything that can be counted does not necessarily count; Everything that counts cannot necessarily be counted !   Albert Einstein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HR Analytics X: Training &amp; Development Metrics</dc:title>
  <dc:creator>Ankur Jain</dc:creator>
  <cp:lastModifiedBy>Ankur Jain</cp:lastModifiedBy>
  <cp:revision>29</cp:revision>
  <dcterms:created xsi:type="dcterms:W3CDTF">2021-03-11T10:30:28Z</dcterms:created>
  <dcterms:modified xsi:type="dcterms:W3CDTF">2022-08-16T04:35:47Z</dcterms:modified>
</cp:coreProperties>
</file>