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330" r:id="rId11"/>
    <p:sldId id="265" r:id="rId12"/>
    <p:sldId id="337" r:id="rId13"/>
    <p:sldId id="341" r:id="rId14"/>
    <p:sldId id="340" r:id="rId15"/>
    <p:sldId id="338" r:id="rId16"/>
    <p:sldId id="33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7B87-9851-4C01-BAAB-0F9F20A8C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96AEB-6F4B-4C5F-B7B1-160B56DDDD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E635-F73D-4A84-8292-D7554186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99051-85B8-44BC-8E32-9354D9DF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B461A-5C58-4F5C-B224-7595A42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323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3494-2D29-47A2-9B42-8512E5DF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C45CE-D271-4532-9D10-DC260E05F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806A1-F38D-49B3-B8AF-EDC40AB1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6EB48-AB0B-4A6D-A188-394678D4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1BD8C-F641-4424-A68B-CDD6FCC2D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04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1903-C9EC-4FCF-A12A-6232E3C4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DC59-FFB2-463F-B8F1-C9B01D09E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CBAB4-7448-4193-BE4C-3BB0CAA4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21E30-5986-4B37-811B-AB65437C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3581E-DC70-4A07-9357-9E7B878D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78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ADD-BC13-4523-9401-62586C31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0BF20-7D93-44D3-823D-385328471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558D3-C5F0-4C3F-82EF-EA1CE39B3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FEE91-B7E9-48A3-97E5-AE384D19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0FF7F-D516-4D94-96F6-BA9099E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46025-BF6C-4E06-B4D6-4A5AA42F9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37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10C1-DDB3-444E-BC5A-6E8AB430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C1DC0-8E3A-4F6D-BFD7-250EC3334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CFB42-EDFF-46CC-B433-E5119E35E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CDEAD-1127-4C0F-AE8D-1EF7CD53BB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6F355-2233-4485-93AD-A05FA71B0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B35088-51F1-4204-9FC1-C322B141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5F88E-AFC7-4BA0-9213-7C9D1589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70B6A8-AE4A-4393-AB89-45587CEA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8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36A19-8B44-4E7F-AE2E-7F7FA519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7AAEEA-489C-474C-8017-AF7A28DD0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A1A26-846E-48DD-BE1A-DD8BDBB7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4AF3D-352A-4CB3-88F9-8BA710DA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80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56156-D5E5-46A4-A7E0-6312560C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1E035-1468-4917-A0C3-EB0873EA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996A9-0F81-44D4-A881-FB717D4F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918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A32AC-A032-4018-BBF0-49F8F349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78C65-B82D-4CE6-8C3B-920B71A99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E923C-3DB5-4E04-8735-A56406E70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40000-78DC-4E99-933A-91320A0C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68086-B998-4559-951C-91CAB50F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F57B2-45F3-492F-918C-4D12D8CF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97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A297-1588-45B4-96AF-F3061B2C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47A7D-F7DE-46DE-A7FC-4E85EDC08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C92C6-B3FB-4FCB-BA74-61BA5CA29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4462E-CDE1-49C4-98B7-584CEF77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47008-7C30-4B8D-BFFF-FCFAEEE2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65D92-E893-4420-B874-DDA5F75A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8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0BBE-459C-4E48-B503-53ADCCED0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627F3-CAF1-4619-A982-7653A57B2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A271F-B8C4-4083-B082-B4783C72F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ADE4B-10CC-4B68-AC44-BE3C4E40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19EFF-2B06-4B9D-BBF5-0423C07C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372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835CAF-D60E-493D-B911-465ECF8F0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5A205-7E98-4979-ACC4-2053BA6D4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8326E-37A3-4833-9A5B-46F0C3F84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549A5-722B-49F0-A606-1B8A5F9F8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15C76-BCD0-4BF1-8021-D397570B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6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8EEC5-40C7-432C-93FE-4525E66E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5CE8E-39AF-456D-9E0C-EE2790D0C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5E58D-205C-44DA-968B-1B0B1424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3788-05C0-4349-9BF0-9D5CDBAA3893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7E4FC-8F99-43FA-8601-05BECDB4A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03549-B229-4A4E-B5C2-8810EA617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09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knime.com/state-of-data-science-and-machine-learning" TargetMode="External"/><Relationship Id="rId2" Type="http://schemas.openxmlformats.org/officeDocument/2006/relationships/hyperlink" Target="https://docs.knime.com/2018-12/analytics_platform_quickstart_guide/index.html#introduc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bm.com/products/spss-modeler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A6526-F300-46A5-AC4A-F49737B33D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A473C-F787-46BA-A740-8B05BA442C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038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F3904-C5CD-4EB9-8927-104220CD6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Supervised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F3D2-47BD-48E3-9228-867966759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Regression 101</a:t>
            </a:r>
          </a:p>
          <a:p>
            <a:endParaRPr lang="en-IN" dirty="0"/>
          </a:p>
          <a:p>
            <a:r>
              <a:rPr lang="en-IN" dirty="0"/>
              <a:t>car_consumption_1.csv  ,  </a:t>
            </a:r>
          </a:p>
          <a:p>
            <a:r>
              <a:rPr lang="en-IN" dirty="0"/>
              <a:t>Price is the outcome variable</a:t>
            </a:r>
          </a:p>
          <a:p>
            <a:r>
              <a:rPr lang="en-IN" dirty="0"/>
              <a:t>Also predict for data in -car_consumption_2.csv</a:t>
            </a:r>
          </a:p>
        </p:txBody>
      </p:sp>
    </p:spTree>
    <p:extLst>
      <p:ext uri="{BB962C8B-B14F-4D97-AF65-F5344CB8AC3E}">
        <p14:creationId xmlns:p14="http://schemas.microsoft.com/office/powerpoint/2010/main" val="851406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0223A9-7819-4D88-8ABC-D0C6346C8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1152525"/>
            <a:ext cx="886777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7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CC2FB-5D98-4588-AC33-C2A8DAB2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B3007-BD1F-4364-9DC4-B9CD12E4C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 Diagnostics</a:t>
            </a:r>
          </a:p>
          <a:p>
            <a:endParaRPr lang="en-IN" dirty="0"/>
          </a:p>
          <a:p>
            <a:r>
              <a:rPr lang="en-IN" dirty="0"/>
              <a:t>https://kni.me/c/j01xAUlvxPQE_XEk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137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37A9-E5A6-47D3-B129-2A401BC1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exercise 	Boston Housing data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B969-1DB3-480D-89A9-5924391B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housing.csv</a:t>
            </a:r>
          </a:p>
        </p:txBody>
      </p:sp>
    </p:spTree>
    <p:extLst>
      <p:ext uri="{BB962C8B-B14F-4D97-AF65-F5344CB8AC3E}">
        <p14:creationId xmlns:p14="http://schemas.microsoft.com/office/powerpoint/2010/main" val="200676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C5260-F74B-49E3-B776-F0CA4FC5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Unsupervised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6C96C-526E-471F-99C2-88EEFDBEF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Clustering_101</a:t>
            </a:r>
          </a:p>
          <a:p>
            <a:r>
              <a:rPr lang="en-IN" dirty="0" err="1"/>
              <a:t>Absenteesim</a:t>
            </a:r>
            <a:r>
              <a:rPr lang="en-IN" dirty="0"/>
              <a:t> At Work.csv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6699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6DE9E2-ED1B-4310-AD8A-C79A6BB5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96012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84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2980-895E-48ED-A5F0-F69128B6B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531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Clustering with k-Means</a:t>
            </a:r>
            <a:br>
              <a:rPr lang="en-IN" b="1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A50-AE9C-4B7C-BE02-385709E6E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Iris data set </a:t>
            </a:r>
          </a:p>
          <a:p>
            <a:r>
              <a:rPr lang="en-IN" dirty="0"/>
              <a:t>https://kni.me/w/t8UVEQH1sTTkus_w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23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23530-697D-43AB-91A8-BDE66030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Customer Segmentation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9A83F-2988-49C3-8E9C-89435BF52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Along with interactive visualization </a:t>
            </a:r>
          </a:p>
          <a:p>
            <a:r>
              <a:rPr lang="en-IN" dirty="0"/>
              <a:t>https://kni.me/w/37cHxqru6dblIUeP</a:t>
            </a:r>
          </a:p>
        </p:txBody>
      </p:sp>
    </p:spTree>
    <p:extLst>
      <p:ext uri="{BB962C8B-B14F-4D97-AF65-F5344CB8AC3E}">
        <p14:creationId xmlns:p14="http://schemas.microsoft.com/office/powerpoint/2010/main" val="335349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5338-7ED7-A593-980C-88FE7C66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EC00-D71A-CFC7-82F5-48E814F2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dirty="0">
                <a:hlinkClick r:id="rId2"/>
              </a:rPr>
              <a:t>https://docs.knime.com/2018-12/analytics_platform_quickstart_guide/index.html#introduction</a:t>
            </a:r>
            <a:endParaRPr lang="en-IN" dirty="0"/>
          </a:p>
          <a:p>
            <a:endParaRPr lang="en-IN" dirty="0"/>
          </a:p>
          <a:p>
            <a:r>
              <a:rPr lang="en-IN" dirty="0"/>
              <a:t>See report- </a:t>
            </a:r>
            <a:r>
              <a:rPr lang="en-IN" dirty="0">
                <a:hlinkClick r:id="rId3"/>
              </a:rPr>
              <a:t>https://info.knime.com/state-of-data-science-and-machine-learning</a:t>
            </a:r>
            <a:r>
              <a:rPr lang="en-IN" dirty="0"/>
              <a:t>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>
                <a:hlinkClick r:id="rId4"/>
              </a:rPr>
              <a:t>https://www.ibm.com/products/spss-modeler</a:t>
            </a:r>
            <a:r>
              <a:rPr lang="en-IN" dirty="0"/>
              <a:t>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4938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DD15-9A50-4F61-B00B-00BEF95B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AA3DA-1277-4569-9930-C7E8B75A3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Classification models for NLP</a:t>
            </a:r>
          </a:p>
        </p:txBody>
      </p:sp>
    </p:spTree>
    <p:extLst>
      <p:ext uri="{BB962C8B-B14F-4D97-AF65-F5344CB8AC3E}">
        <p14:creationId xmlns:p14="http://schemas.microsoft.com/office/powerpoint/2010/main" val="492019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82ED6-E543-4109-A6C5-011B0A07F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for data preprocessing 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37CB-C117-4834-9346-A66C5D4BC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Concept  of Document in </a:t>
            </a:r>
            <a:r>
              <a:rPr lang="en-US" dirty="0" err="1"/>
              <a:t>Knime</a:t>
            </a:r>
            <a:r>
              <a:rPr lang="en-US" dirty="0"/>
              <a:t> &amp;</a:t>
            </a:r>
          </a:p>
          <a:p>
            <a:r>
              <a:rPr lang="en-US" b="1" dirty="0" err="1"/>
              <a:t>Restaurant_Reviews.tsv</a:t>
            </a:r>
            <a:r>
              <a:rPr lang="en-US" b="1" dirty="0"/>
              <a:t>  </a:t>
            </a:r>
          </a:p>
          <a:p>
            <a:r>
              <a:rPr lang="en-IN" b="1" dirty="0"/>
              <a:t>Strings To Document - </a:t>
            </a:r>
          </a:p>
          <a:p>
            <a:r>
              <a:rPr lang="en-US" dirty="0"/>
              <a:t>Converts the specified strings to documents. For each row a </a:t>
            </a:r>
            <a:r>
              <a:rPr lang="en-US" dirty="0" err="1"/>
              <a:t>documentwill</a:t>
            </a:r>
            <a:r>
              <a:rPr lang="en-US" dirty="0"/>
              <a:t> be created and attached to that row. The strings of </a:t>
            </a:r>
            <a:r>
              <a:rPr lang="en-US" dirty="0" err="1"/>
              <a:t>thespecified</a:t>
            </a:r>
            <a:r>
              <a:rPr lang="en-US" dirty="0"/>
              <a:t> columns will be used as title, authors, </a:t>
            </a:r>
            <a:r>
              <a:rPr lang="en-US" dirty="0" err="1"/>
              <a:t>andfull</a:t>
            </a:r>
            <a:r>
              <a:rPr lang="en-US" dirty="0"/>
              <a:t> text. Furthermore the defined category, source, type, </a:t>
            </a:r>
            <a:r>
              <a:rPr lang="en-US" dirty="0" err="1"/>
              <a:t>anddate</a:t>
            </a:r>
            <a:r>
              <a:rPr lang="en-US" dirty="0"/>
              <a:t> will be set. 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dirty="0"/>
              <a:t>https://kni.me/w/ZHAExldZ5M7q6hdG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7544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E2AD63-7F4B-4C60-B7D9-321F9E8473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87673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Classification models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2593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452245-8EF2-4901-8B09-6267813FD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338" y="671739"/>
            <a:ext cx="8791528" cy="584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51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64AE94-8BB1-4197-A607-25C26871C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171575"/>
            <a:ext cx="104013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64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80B2-AEC7-42E7-968D-E27B1412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9D541-0883-465A-9B27-8304D157A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https://kni.me/w/ZHAExldZ5M7q6hdG</a:t>
            </a:r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5705FE-05E3-4CC5-8F27-C18A4CAF37A7}"/>
              </a:ext>
            </a:extLst>
          </p:cNvPr>
          <p:cNvSpPr txBox="1"/>
          <p:nvPr/>
        </p:nvSpPr>
        <p:spPr>
          <a:xfrm>
            <a:off x="961535" y="2516956"/>
            <a:ext cx="264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NLP_102</a:t>
            </a:r>
          </a:p>
        </p:txBody>
      </p:sp>
    </p:spTree>
    <p:extLst>
      <p:ext uri="{BB962C8B-B14F-4D97-AF65-F5344CB8AC3E}">
        <p14:creationId xmlns:p14="http://schemas.microsoft.com/office/powerpoint/2010/main" val="3508961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246</Words>
  <Application>Microsoft Office PowerPoint</Application>
  <PresentationFormat>Widescreen</PresentationFormat>
  <Paragraphs>40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Supervised </vt:lpstr>
      <vt:lpstr>PowerPoint Presentation</vt:lpstr>
      <vt:lpstr>PowerPoint Presentation</vt:lpstr>
      <vt:lpstr>Take home exercise  Boston Housing data set</vt:lpstr>
      <vt:lpstr>Unsupervised </vt:lpstr>
      <vt:lpstr>PowerPoint Presentation</vt:lpstr>
      <vt:lpstr>Clustering with k-Means  </vt:lpstr>
      <vt:lpstr>Customer Segmentation </vt:lpstr>
      <vt:lpstr>Take home task </vt:lpstr>
      <vt:lpstr>PowerPoint Presentation</vt:lpstr>
      <vt:lpstr>Hands On for data preprocessing  </vt:lpstr>
      <vt:lpstr>Classification models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24</cp:revision>
  <dcterms:created xsi:type="dcterms:W3CDTF">2022-10-16T07:49:19Z</dcterms:created>
  <dcterms:modified xsi:type="dcterms:W3CDTF">2024-06-23T07:49:46Z</dcterms:modified>
</cp:coreProperties>
</file>