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83A35-CBE4-1CA0-C3C3-489697F4D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19DD1-5FDD-EDEF-37EB-695F153FC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46F4B-012C-215C-0F63-782AF9E05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DBEA-E801-0EF1-E030-3154FD401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F8DBE-48D2-D04F-F5C1-1028044EC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16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6F3F-67A8-A65A-3FAF-FAB9F2CC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7C767-7231-92BB-9AEA-CD77101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107E4-51DB-F4DF-4F32-06EEDF981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B6F33-E740-12D2-0609-3C9AAE8B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B0B8D-2E09-B36A-7296-605F7321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2726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3431-E34E-7801-45C4-E3D3E0B37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4C655-7D99-88D1-0B6C-F20478775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89E2F-5D5B-BD4E-3615-8817380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97EF-8487-487C-491F-9CBBCB8F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2CCAD-A9AE-BF67-E47C-776DCCA2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30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FCFB7-1D70-ADE0-447E-B20438BDD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4DBFD-539F-C9BA-3C09-50EBDD744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A7775-0FAC-D5B9-CC4A-0E46B0828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B431C-1DF3-7187-2D7F-2684BCAC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64D6F-F106-9EF0-AA25-F8A21330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D9E35-6619-614A-F5E9-570F2842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184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C463-4A3C-21F4-79BA-D03833691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09D4E-3F10-777B-591B-63835306B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D7A681-4973-C5BA-9215-D8E109D66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C518CB-FB65-6C86-6AD7-1370717048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00A226-E009-934A-64B0-D646E0735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63A0F0-5E2B-7D9C-4F3A-8A3FF0EC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B4D1F7-9518-6F9B-691E-532DB1862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7ECDD0-ECBA-6B61-90FE-D1239833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9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6A6E-FF7C-B7E6-D083-18B94A9A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9568A2-83C6-F3DD-00C1-BB7A0A0A0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EAB36-BC7B-910D-D1F3-8E6E0CC79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F3065E-D5F7-727C-7928-838C4B11F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23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7A30DC-0CC1-54D7-A32C-DAD63D79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AE1306-7578-1D26-488C-A2395337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53ED0-D32F-D722-08CB-A71CDF05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2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1D739-6E38-30E3-DD5F-658C64B75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E207B-DAA8-36CB-60CF-5319445B4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A25A7-C055-59A7-5482-5438CB5A8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50FCE-156C-DD5D-D565-87FC91E34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EC660-4361-6FE4-E2C5-ED195A35C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08660-53BE-3728-004D-098F2690D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29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A9E1-B956-C02D-2123-D01593D12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0CC5D-220F-2071-47D3-A37007011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8257D-0579-F898-A8C7-2F16F7E74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7F790-6F28-13B8-ED35-D6D188D3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13E1F-B2F6-10BB-3C93-86C92B6F3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B4639-CAB4-10DA-76F2-264A9F3EA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473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B7A71-8C4A-F850-C170-8837A075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7D8A94-8944-B88A-778A-8E5F9635F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0E916-2190-8345-3BDE-A977162AE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EDC74-4F57-A32E-F3AA-1A68077CB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04E33-21D5-4A2E-8352-BCB8EB1C5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54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4C478-E95D-7BFF-B071-48BAC56C0B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C62D2-05A7-8710-8D67-07822A599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12B72-566E-4EEF-E7C0-533E81F5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BC433-2698-F1B0-D32E-492B022B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3977B-A19A-C88C-68D9-401FFDDA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21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47669A-C662-4717-9832-C5D33BE43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3EDD5-18B6-73D8-9968-3C253DFF0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07A47-025D-7C3F-4AAF-67A825CD4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66CC4A-074D-4EED-BA45-D8B25F5669AD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267F-D3A7-DEF6-6181-224AE71E7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2F109-21B4-2A63-DBBC-AF8C877E8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A8ACD7-C8B0-4600-8EE7-A7CB53B40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580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F2AA0-E980-5930-BCC1-19F9FDAC0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E509E-758B-FE36-52A4-CAE8B5E1B8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8153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E7F8C-C8A0-7A08-2D83-CEF8614AB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20D01-5184-8696-6B8A-508302C9B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839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2CF340C-8513-0FC0-FEE6-4ECB806495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423519"/>
              </p:ext>
            </p:extLst>
          </p:nvPr>
        </p:nvGraphicFramePr>
        <p:xfrm>
          <a:off x="1342453" y="1601736"/>
          <a:ext cx="8128000" cy="209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6343520" imgH="4217868" progId="Paint.Picture.1">
                  <p:embed/>
                </p:oleObj>
              </mc:Choice>
              <mc:Fallback>
                <p:oleObj name="Bitmap Image" r:id="rId2" imgW="16343520" imgH="4217868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42453" y="1601736"/>
                        <a:ext cx="8128000" cy="209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287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33A6-0F46-13DF-4A8C-D432818D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0518-58A1-AA24-80ED-C5EDA4B84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step where you define the architecture of your neural network. </a:t>
            </a:r>
          </a:p>
          <a:p>
            <a:r>
              <a:rPr lang="en-US" dirty="0"/>
              <a:t>In </a:t>
            </a:r>
            <a:r>
              <a:rPr lang="en-US" dirty="0" err="1"/>
              <a:t>Keras</a:t>
            </a:r>
            <a:r>
              <a:rPr lang="en-US" dirty="0"/>
              <a:t>, this is usually done using the Sequential API or the functional </a:t>
            </a:r>
            <a:r>
              <a:rPr lang="en-US" dirty="0" err="1"/>
              <a:t>API.Layers</a:t>
            </a:r>
            <a:r>
              <a:rPr lang="en-US" dirty="0"/>
              <a:t>: </a:t>
            </a:r>
          </a:p>
          <a:p>
            <a:r>
              <a:rPr lang="en-US" dirty="0"/>
              <a:t>You add layers to the model one by one. </a:t>
            </a:r>
          </a:p>
          <a:p>
            <a:r>
              <a:rPr lang="en-US" dirty="0"/>
              <a:t>Each layer can be a dense (fully connected) layer, convolutional layer, recurrent layer, etc.</a:t>
            </a:r>
          </a:p>
          <a:p>
            <a:r>
              <a:rPr lang="en-US" dirty="0"/>
              <a:t>Input Shape: You specify the input shape in the first layer, which tells the model what kind of data it will be receiving.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9904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C63587F-92A9-B838-FC99-2332C70DF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85" y="372645"/>
            <a:ext cx="9278539" cy="550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5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5CC9-B03D-6189-6211-44BEE66DD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49E35-DB94-EE73-CF06-83F8DFFC9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Configure the model for training by specifying the loss function, optimizer, and metrics.</a:t>
            </a:r>
          </a:p>
          <a:p>
            <a:r>
              <a:rPr lang="en-US" dirty="0"/>
              <a:t>Optimizer: Algorithms like Adam, SGD, RMSprop used to minimize the loss function.</a:t>
            </a:r>
          </a:p>
          <a:p>
            <a:r>
              <a:rPr lang="en-US" dirty="0"/>
              <a:t>Loss Function: Function to compute the difference between the predicted and true values. Common ones include </a:t>
            </a:r>
            <a:r>
              <a:rPr lang="en-US" dirty="0" err="1"/>
              <a:t>mean_squared_error</a:t>
            </a:r>
            <a:r>
              <a:rPr lang="en-US" dirty="0"/>
              <a:t> for regression and </a:t>
            </a:r>
            <a:r>
              <a:rPr lang="en-US" dirty="0" err="1"/>
              <a:t>categorical_crossentropy</a:t>
            </a:r>
            <a:r>
              <a:rPr lang="en-US" dirty="0"/>
              <a:t> for classification.</a:t>
            </a:r>
          </a:p>
          <a:p>
            <a:r>
              <a:rPr lang="en-US" dirty="0"/>
              <a:t>Metrics: Functions to monitor the performance of the model, such as accuracy or precision.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0637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A5DC-700C-B23C-D212-43ADA270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0D643-50FA-0732-7D8F-2470E99CD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Actual Training </a:t>
            </a:r>
          </a:p>
        </p:txBody>
      </p:sp>
    </p:spTree>
    <p:extLst>
      <p:ext uri="{BB962C8B-B14F-4D97-AF65-F5344CB8AC3E}">
        <p14:creationId xmlns:p14="http://schemas.microsoft.com/office/powerpoint/2010/main" val="1630341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174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Paintbrush Picture</vt:lpstr>
      <vt:lpstr>PowerPoint Presentation</vt:lpstr>
      <vt:lpstr>PowerPoint Presentation</vt:lpstr>
      <vt:lpstr>PowerPoint Presentation</vt:lpstr>
      <vt:lpstr>Define </vt:lpstr>
      <vt:lpstr>PowerPoint Presentation</vt:lpstr>
      <vt:lpstr>Compile</vt:lpstr>
      <vt:lpstr>Fit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Abhishek Srivastava</dc:creator>
  <cp:lastModifiedBy>Abhishek Srivastava</cp:lastModifiedBy>
  <cp:revision>2</cp:revision>
  <dcterms:created xsi:type="dcterms:W3CDTF">2024-09-01T07:19:39Z</dcterms:created>
  <dcterms:modified xsi:type="dcterms:W3CDTF">2024-09-01T07:44:28Z</dcterms:modified>
</cp:coreProperties>
</file>