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37:08.5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1592 5735 1 0,'0'0'0'0,"0"0"0"0,0 0 0 15,0 0 0-15,0 0 0 0,0 0 0 16,0 0 0-16,0 0 0 0,0 0 0 0,0 0 74 16,0 0-3-16,0 0-25 0,0 0-14 15,0 0-3-15,-11 1 3 0,13-1-2 0,-2 0-8 16,2 0-16-16,-2 0-17 0,0 0-12 0,2 2-6 15,-2 0 15-15,2 0 15 0,-1 3 12 16,1 0 9-16,4 2-4 0,-2 0-6 0,3 2 1 16,2 1-2-16,-1 2-9 0,0-1-5 0,2 3 5 15,-1 0-7-15,3 2 19 0,0 2 5 0,1 0-3 16,-1 1 8-16,5 2-8 0,-4 0-8 0,4 5 2 16,-4-2-2-16,4 1 4 0,-3 1 4 0,0-1-11 15,0-1 2-15,-1-2-6 0,1-1 4 16,-2-3 5-16,-1 0-9 0,-1-4 2 0,-5-1-2 15,4-1 4-15,-5-3 13 0,1-2 9 16,-4-1 15-16,1-2 11 0,0-1 9 0,-2-2 10 0,2-1 8 16,-2 2 13-16,0-2 11 0,0 0 10 15,0 0-2-15,0 0-3 0,0 0-8 0,0 0-9 16,0 0-6-16,0 0-14 0,0 0-10 0,1 0-12 16,-1 0-13-16,0 0-5 0,0-2-10 15,0 2-7-15,0-1-8 0,0 1-20 0,0 0-29 16,0-1-41-16,0 0-66 0,0-1-104 0,0-2-186 15,0 2-257-15,0 0 377 0</inkml:trace>
  <inkml:trace contextRef="#ctx0" brushRef="#br0" timeOffset="385.0173">1893 5904 824 0,'0'0'27'0,"0"0"-79"16,0 0 14-16,0 0 52 0,0 0 79 0,0 0 52 15,0 0-11-15,0 0-36 0,0 0-5 0,0 0 6 16,0 0 17-16,0 0 25 0,0 0-15 0,0 0-23 15,84-56-14-15,-58 38-15 0,-2-3-5 0,4 0-2 16,-1-1-6-16,-1-1-4 0,4 3-10 0,-3 1-12 16,-3 3-12-16,-4 3-13 0,-6 3-2 15,0 4-3-15,-7 1 1 0,-1 3-4 0,-3 0 0 16,-2 2-1-16,-1 0-2 0,0 0 7 0,0 0-6 16,0 0-4-16,0 0-7 0,0 0-13 0,0 0-8 15,-1 0-19-15,1 0-39 0,0 0-76 16,0 2-71-16,0-1-147 0,0 0-344 0,1-1-28 0</inkml:trace>
  <inkml:trace contextRef="#ctx0" brushRef="#br0" timeOffset="8751.2877">2691 5111 101 0,'0'0'399'0,"0"0"-81"0,0 0-25 16,0 0-22-16,0 0-24 0,0 0-40 16,0 0-59-16,0 0-44 0,0 0-32 0,0 0-28 15,0 0-17-15,0 0-16 0,-17 0-7 0,17 5 0 16,1 1 5-16,1 3 6 0,5 4 3 0,0 4 1 16,3 3 7-16,0 4-1 0,3 6 8 0,0 2 2 15,-2 3-7-15,6 2 0 0,-4 2-2 16,2 3 1-16,1-1 1 0,-1 1 0 15,0-5-4-15,-1-6-5 0,0-3-5 0,-2-4-6 16,0-5-2-16,-2 0 1 0,1-3 5 0,-2-1 1 16,0-4-1-16,-1 0-4 0,-2-4-3 0,-1-1 1 15,-2-2-1-15,-1-3-1 0,1 1 0 16,-2-1 0-16,0-1-3 0,-1 1 1 0,1-1-1 16,-1 0-1-16,0 0-1 0,0 0-6 0,0 0-11 15,0 0-15-15,0-2-27 0,0-1-63 0,0-2-56 16,-2-1-143-16,-2-3-249 0,1 1-277 15,1 4 261-15</inkml:trace>
  <inkml:trace contextRef="#ctx0" brushRef="#br0" timeOffset="9283.7664">2482 5181 480 0,'0'0'264'0,"0"0"-46"0,0 0-37 0,0 0-5 16,0 0-12-16,0 0-25 0,0 0-25 0,0 0-13 16,0 0 0-16,0 0-5 0,0 0-8 0,0 0-16 15,0 0-11-15,137-124 0 0,-111 101 3 0,0-4 3 16,3-1-7-16,-1 2-15 0,2 0-19 16,-3 4-13-16,-4 5-5 0,-2 3-4 0,-7 4-3 0,-1 6-2 15,-8 0-3-15,1 2-6 0,-4 2-8 16,-1 0-10-16,-1 0-16 0,0 2-27 0,0 4-36 15,2 0-39-15,-2 4-46 0,0 1-48 16,0 3-67-16,-3 3-103 0,0-5-183 0,1-2 161 0</inkml:trace>
  <inkml:trace contextRef="#ctx0" brushRef="#br0" timeOffset="9534.9123">2711 5808 317 0,'0'0'215'15,"0"0"-30"-15,0 0 82 0,0 0 41 0,0 0-12 16,0 0-43-16,0 0-41 0,136-55-30 0,-104 33-35 16,1-4-29-16,3 1-31 0,0-1-29 15,-1 1-19-15,-3 3-16 0,-2 4-8 0,-7 3-4 16,-3 4-2-16,-4 1-7 0,-4 4-2 0,-2 1-7 15,-4 2-22-15,1-1-41 0,-1 1-120 0,-2 0-209 16,3 1-357-16,-5 0-536 0</inkml:trace>
  <inkml:trace contextRef="#ctx0" brushRef="#br0" timeOffset="9945.0142">3385 5382 1643 0,'0'0'254'0,"0"0"-93"0,0 0-19 15,0 0 6-15,0 0-8 0,0 0-18 16,0 0-24-16,0-134-25 0,0 109-20 0,2 0-13 0,-1 1-8 16,2-1-5-16,-2 1-1 0,1 1-9 0,-2-2-8 15,0 1 0-15,0 1-3 0,-2 3 1 16,-2 4 5-16,0 4-5 0,-2 4-6 0,-1 1-8 15,2 1-11-15,-3 2-1 0,4 2-1 16,-2 1-2-16,3 1 1 0,-2 0-4 0,2 0-2 0,3 0-4 16,0 0-13-16,0 0-26 0,0 0 0 0,3 3 11 15,5 2 17-15,4 1 33 0,4 0 1 16,0-1-12-16,4 1 0 0,0-2-3 0,3 2 7 16,-1-1 12-16,0 2 8 0,-1-1 7 15,1 2 4-15,-3 1 0 0,-2 1-1 0,-3 3 7 16,0 4 12-16,-5-1 6 0,-2 2 10 0,-3 5-5 15,-4 0 8-15,0 2-2 0,-6 0-6 0,-6 0 5 16,-2-1-13-16,-1-3-1 0,-3-1 0 0,2-4-14 16,1-2-5-16,2-5-6 0,3-2-8 0,2-2-6 15,2-5-15-15,4 0-35 16,0-2-68-16,2-5-122 0,0-4-216 0,2 2-477 16,0 1-269-16</inkml:trace>
  <inkml:trace contextRef="#ctx0" brushRef="#br0" timeOffset="10334.0217">4153 4720 1234 0,'0'0'269'16,"0"0"-65"-16,0 0 36 0,0 0 18 0,0 0-35 15,0 0-74-15,0 0-67 0,0 0-27 0,0 0 6 0,0 0 2 16,0 0-9-16,0 0-5 0,0 0-18 15,14-134-10-15,-14 115-1 0,0-1-6 0,0-3 10 16,0 2 2-16,-1-1-5 0,-4-2 0 0,0-3-11 16,-2 0-5-16,-3-1 0 0,2-2 4 15,-4-1-7-15,0-2-5 0,-2-2-8 0,1 0-5 16,-2-1 6-16,-1 4 4 0,-1 5 10 16,1 5-1-16,0 5-6 0,-1 2-3 0,3 5-5 15,-2 1 1-15,4 5 7 0,2 3 3 16,3 1-5-16,1 0-4 0,1 5-5 0,1 6-5 0,1 2 3 15,2 5-3-15,1 4 4 0,3 3-2 16,7 3 1-16,6 4 0 0,3 4 3 0,5 3 7 0,5 5 2 16,2 0 12-16,2 1-4 0,2-1-3 15,-1-4-3-15,1-5-13 0,-4-5-3 0,-2-8-5 16,-2-6-12-16,-3-4-25 0,-4-4-53 16,-3-3-109-16,-3-4-170 0,-5-1-375 0,-3 0-507 0</inkml:trace>
  <inkml:trace contextRef="#ctx0" brushRef="#br0" timeOffset="11017.3122">4259 4336 634 0,'0'0'776'0,"0"0"-522"0,0 0-64 0,0 0-13 15,0 0 16-15,55-133-19 0,-52 110-21 16,-3 0-31-16,0 1-35 0,-2-1-27 0,-6-1-16 15,0-1-8-15,-6 0-11 0,0 1-4 0,-2 2 0 16,1-1-1-16,-2 3 5 0,2 1-4 0,-1 2-12 16,3 3-4-16,1 5 0 0,4 1 7 15,2 4 4-15,5 0-4 0,-1 3-11 0,2 1-20 16,0 0-33-16,0 1-40 0,3 5 14 0,5 4 16 16,3 5 29-16,4 5 43 0,1 4-10 0,3 4-5 15,2 4 2-15,-3 2-3 0,2 7 3 16,0 0 1-16,-1 3-1 0,0 1 4 0,-4 3 0 15,2-3 1-15,-4-4 0 0,-1-4-1 0,-3-8-3 16,-3-6 1-16,0-7 1 0,-1-6 1 0,-1-3 6 16,-4-3 10-16,0-3 21 0,1-1 27 0,-1 0 21 15,0-2 19-15,0-7-25 0,0-3-34 0,-1-6-30 16,-4-5-24-16,0-2 3 0,2-2 5 16,1-1 3-16,1-1-7 0,1 1-4 0,0 0-3 15,0 4-3-15,2 2 0 0,1 4 1 16,-1 6-6-16,2 5 2 0,-3 4-9 0,0 2-20 15,2 1-19-15,-1 0 1 0,6 5 11 0,1 4 21 16,3 2 21-16,-1 3-8 0,3 2 4 0,0 4-9 16,-2 0 8-16,3 0 10 0,-1-1 0 0,-1-3 11 15,1-3 4-15,1-5-2 0,-4-3 1 16,0-4 1-16,-1-1-2 0,0-1 14 0,-2-6 7 16,3-3 9-16,-4-2 5 0,1-2-9 0,-1-3-4 15,1-1-3-15,-6 0-4 0,1-2 0 0,-2 0-5 16,-1-3-8-16,0 0-5 0,-1 0 3 0,-4 2 1 15,0 4-1-15,0 2 4 0,-3 2-7 16,3 3 0-16,-2 1 0 0,1 4-6 0,1 4 9 16,1 1-5-16,0 0-4 0,3 0-10 0,0 2-11 15,1 5 7-15,-1 5 4 0,-1 0 12 0,2 3 4 16,0 0-4-16,0 1 2 0,4 0-2 16,4-4-1-16,0 1-3 0,2-2 1 0,3-2-1 15,0-2-1-15,1-2 0 0,1-3-3 0,-3-2-5 16,3 0 4-16,-1-2-2 0,3-5-3 0,-2-2-13 15,3-2-56-15,1-1-107 0,-1-3-187 16,-5 4-472-16,-2 4-592 0</inkml:trace>
  <inkml:trace contextRef="#ctx0" brushRef="#br0" timeOffset="12408.8459">5493 3541 642 0,'0'0'318'0,"0"0"-13"0,0 0-41 0,0 0-1 16,0 0-7-16,0 0-19 0,0 0-40 0,0 0-57 16,0 0-53-16,0 0-43 0,0 0-14 15,0 0-12-15,0 0-1 0,0 0-6 0,-109-47-9 16,102 56-3-16,0 4-4 0,-1 2 2 0,3 4-1 15,-1 6 2-15,4-1 0 0,-1 0-9 0,3-1 2 16,0 0-7-16,5-2-5 0,3-1-1 16,2-5-6-16,2 1 0 0,3-5 7 0,2-1-2 15,2-5 0-15,3-4 0 16,2-1-12-16,0-6 11 0,-1-10 7 0,2-3 8 0,-1-7 14 0,-2-2 5 16,-1-3 2-16,0-2 3 0,-3 1 3 15,-4-1 2-15,-4 1 5 0,-3 0-4 0,-2-2-2 16,-3 4 0-16,-2-4-8 0,-2 2 0 0,-4-1-3 15,-5-2-7-15,1-1-3 0,-1 0-3 16,-6 0 2-16,4 1-1 0,-4-1-17 0,1 0 7 0,-1 1-8 16,1 1-3-16,1 2 12 0,-3-1 9 15,4 6 1-15,-4 3 3 0,3 4 12 0,0 3-5 16,3 5 18-16,0 4 10 0,3 5-5 16,2 1-7-16,4 2-18 0,-1 0-21 0,2 0-28 0,1 5-12 15,0 8 2-15,1 8 12 0,0 7 28 16,0 6 10-16,1 7 5 0,8 2 1 0,0 3-7 15,5 2 4-15,2 1-2 0,1-3-2 16,3-1-2-16,0-6 0 0,2-1 2 0,2-8-7 16,-1-3-1-16,4-6 2 0,0-2 0 0,0-5 7 15,1-6 8-15,1-4-4 0,-4-4 1 0,3 0 4 16,-4-9-6-16,1-5 1 0,-4-2 3 0,1-6 1 16,-3 0 6-16,0-2 8 0,-7-2 0 15,0-2-2-15,-4-2 6 0,-5 0-1 0,-3 1 3 16,0 2-3-16,-3 3-1 0,-5 0-2 0,-3 4-6 15,0 3-5-15,0 3-3 0,-3 3 2 0,0 4 0 16,1 4 4-16,1 2-3 0,-4 1-6 16,4 3-7-16,2 4-2 0,-1 3-6 0,3 2 3 15,3 2-3-15,1 4 4 0,2 1-2 16,2 1 2-16,0 2 4 0,5 0-2 0,2 2-9 0,3-1-8 16,6-1 2-16,-2-2 7 0,5-3 15 15,2-4 4-15,0-4-9 0,2-4-5 0,-1-3-6 16,-1-2-6-16,0-4 9 0,-2-3 10 15,-2-5 13-15,1-3 16 0,-1-4 1 0,-3-1-6 16,-3-1 2-16,-1-2-1 0,-3 1 1 0,-5-1 0 16,-2-1-5-16,0 0-5 0,-1-3-1 0,-3 3-1 15,-1 3 6-15,-1 2 0 0,1 4 1 0,0 2 1 16,1 4-4-16,3 2 1 0,0 4-1 0,1-1-8 16,0 3-14-16,0 1-22 0,0 0-4 0,4 0 0 15,4 0 8-15,3 1 15 0,3 5 3 16,0 2-1-16,2 1 0 0,-1 1-4 0,-2 3-2 15,0 2-1-15,0 2 0 0,-4 4-2 0,-2 0-5 16,-2 3-14-16,-4-2-8 0,-1-3-18 16,0-4-9-16,0-4 7 0,0-4 15 0,0-5 35 15,0-2 23-15,0 0 19 0,0 0 2 0,0 0-2 16,0-1-1-16,5-3-12 0,-1-1-48 0,0-3-9 16,3-3-9-16,2-1 6 0,0-3 46 0,-1 0 5 15,2-3 6-15,1-2 10 0,-1 0 3 0,-1-3 4 16,-2 1 8-16,2-1-2 0,-6 2 3 15,2-2 8-15,-4 2-12 0,-1 0 2 0,0 1 13 16,0 0-3-16,-7 2 2 0,2 0-2 0,-4 0-18 16,-1 2-7-16,0-1 2 0,-1 3 4 15,2 4 7-15,0 2 9 0,1 2 3 0,3 3-1 16,-1 3-8-16,4 0-20 0,1 0-18 16,1 0-29-16,0 5-16 0,0 2 5 15,0 5 9-15,3 6 24 0,5 3 10 0,2 3 1 0,1 2-2 16,5-2-5-16,-1 1 1 0,5-4-4 0,-1-2 1 15,1-2-4-15,0-3-2 0,-3-6-11 0,1-3-19 16,-1-4-29-16,-3-1-59 0,0-5-89 0,-2-6-189 16,-6 2-434-16,-1 1-95 0</inkml:trace>
  <inkml:trace contextRef="#ctx0" brushRef="#br0" timeOffset="12559.858">6223 2570 1808 0,'0'0'168'0,"0"0"-41"0,0 0-12 0,0 0-19 16,0 0-24-16,0 0-31 0,0 0-51 16,0 0-90-16,0 0-42 0,0 0-85 0,0 0-160 15,0 0-327-15,0 0-132 0</inkml:trace>
  <inkml:trace contextRef="#ctx0" brushRef="#br0" timeOffset="13503.3092">6445 2803 1693 0,'0'0'203'0,"0"0"-78"15,0 0 12-15,0 0 7 0,0 0-3 16,0 0-28-16,-30-123-25 0,30 103-18 0,2 3-17 16,1 0-11-16,6-1-17 0,0 1-18 0,0 2-6 15,2 2-6-15,-1 3-5 0,-1 2-6 16,2 4-6-16,-2 3-6 0,1 1-7 0,1 3-3 15,0 5-5-15,-1 4 0 0,1 3 8 0,0 1 3 16,-1 3-1-16,1 0 9 0,-1 0 2 16,0-2 8-16,1 0 12 0,1-2 4 0,1-2-3 15,-2-3-1-15,0-2 0 0,1-3-1 0,2-2 1 16,0-1 2-16,-2-2 0 0,0 0 3 0,4-8 3 16,-4 0 7-16,1-4 2 0,2-3 3 15,-2-1 3-15,-3-2-1 0,0 2 6 0,-2-2 4 16,-3-2-4-16,1 1-3 0,-4-2-5 0,-2 0-2 0,0 0 5 15,0 1 5-15,-1-1-2 16,-6 1-2-16,-1 4-4 0,0 2 1 0,-1 3-1 0,-2 3-2 16,1 2-9-16,1 3-7 0,0 1-7 0,-1 2-5 15,3 0-7-15,3 5-4 0,-3 4 0 16,4 4 3-16,-3 5 7 0,4 1 5 0,1 3 0 16,1 1-2-16,1-2-4 0,8-1 0 0,-1-1-3 15,2-2-12-15,3-2-8 0,-1-2 4 16,5-3 5-16,-3-2 18 0,4-3 10 0,-3-3 2 15,2-2-3-15,0 0 3 0,-2-5 6 0,2-3 4 16,1 0 1-16,-4-5 2 0,3 1-1 0,-5-1 2 16,1 0 4-16,1-1 1 0,-4-2 0 15,-3-1-1-15,1 2-2 0,0-3-2 0,-4 1 1 16,1 0 3-16,-2 3 1 0,-3 0-1 0,1 0-5 16,-1 0-6-16,0 2-2 0,0-2-2 0,0 1 2 15,-1 1 0-15,1 2-2 0,-2-2-1 0,2 1-3 16,-1 0 0-16,1 0 1 0,0 1 0 0,0-1-1 15,0 0-2-15,0 1-1 0,0-1 1 16,0 3 2-16,0 2 1 0,0 2 0 0,0 2 0 16,0 1-3-16,0 1-12 0,-1 0-24 0,-3 2-42 15,3 3-28-15,0 5 13 0,1 2 24 16,0 5 40-16,0 1 32 0,0 1-3 0,1 2-1 16,5-1 1-16,-2-1-2 0,3-1-5 0,1-2-6 15,-2-4-3-15,4-2-3 0,-1-3 1 0,1-3 1 16,1-3-2-16,-1-1 2 0,0-1 3 15,1-6 12-15,-2-2 12 0,1-4 11 0,1 0 4 16,-1-3-2-16,-1-2 14 0,-1 1 0 0,0-1 12 16,-4-3 7-16,-2 0-19 0,2-2 26 0,-4-3-13 15,0-1-14-15,0-3 2 0,-6-3-28 16,-4-3 4-16,1-1 7 0,-2-2-1 0,-2-1-6 16,-3-1-7-16,0-1 8 0,-2-1-3 0,-2 0-3 0,0-2 5 15,0 1-12-15,0 0-2 16,0 4 6-16,0 5-2 0,1 8 7 0,4 6 7 15,-3 6 6-15,7 5 7 0,2 5 0 0,0 3-5 0,6 2-22 16,-2 1-26-16,2 9-1 0,1 8-2 16,-4 8 8-16,4 10 21 0,2 5-6 0,0 9 4 15,0 3 2-15,9 2-1 0,1 3-1 0,3-2-5 16,5-1 0-16,3-5 0 0,0-5-6 16,1-9 2-16,4-4-2 0,-3-9-2 15,0-3 3-15,1-8 3 0,-2-3-7 0,-1-4 2 16,-2-3-5-16,2-2-2 0,1-1-10 0,-2-7-24 0,0-4-66 15,1-3-128-15,-8 2-317 0,-4 6-981 16</inkml:trace>
  <inkml:trace contextRef="#ctx0" brushRef="#br0" timeOffset="18848.356">3006 7336 1 0,'0'0'0'0,"0"0"0"0,0 0 0 16,0 0 0-16,0 0 0 0,0 0 0 0,0 0 0 0,0 0 0 16,0 0 0-16,0 0 0 0,0 0 13 0,0 0 106 15,7 11-29-15,-5-11-26 0,-2 0-14 16,1 0-7-16,-1 0-1 0,2 0 8 0,-2-2 5 15,1-1 3-15,1 1 35 0,-1-3 34 0,3-1 26 16,0-1 10-16,1-1-30 0,-1-3-36 16,-1 1-28-16,0-2-14 0,-1-1-3 0,0 1 2 15,0-2-9-15,-2-1-15 0,1-1-11 16,-1-1-14-16,0-3-6 0,0-1-6 0,0 0-13 16,0-2 3-16,0 0 0 0,0 2 1 0,0 0 6 15,-1-1-6-15,1 2 1 0,0-1 4 0,-1 1 8 0,0 0 4 16,-1 2 2-16,1 1-1 0,-2 0-2 15,2 0-2-15,-1 3-5 0,-1-1-1 16,-2 0-1-16,3 1-2 0,-2 1 1 0,0 0 4 0,1 0 4 16,-3 1 1-16,3 2 3 0,-5 1 0 15,5-1 2-15,-4 0-4 0,3 1 0 0,-3 1-4 16,1 0 0-16,-1 0-4 0,0 1 0 0,1 0-1 16,0 0-5-16,-1 1 5 0,2 1 0 0,-1-1 0 15,0 1 3-15,1 0-1 0,0 1 0 0,-1 1-1 16,1 1-3-16,1-1-2 0,0 2-4 15,-1 1-5-15,1 0 14 0,-2 0 7 0,1 0 2 16,-2 3 2-16,1 0-12 0,0 3-1 0,-1 1 10 16,3 1 8-16,-2 2 3 0,4-1 5 15,0 1-3-15,1 0 0 0,-1 3 5 0,2 1-3 16,0 1 4-16,0 3 3 0,4 1 7 0,-1 2 7 16,5 1 3-16,0 3 0 0,-1 2-5 15,2 1-4-15,2 2-6 0,-1-1-6 0,1-2-3 16,2 1-6-16,-1-2-2 0,3 2-3 0,-1-1-4 15,1-2 5-15,2 2 1 0,-1-5 0 0,0 1 0 16,2-2-5-16,-1-3-4 0,2 0-2 16,1-2 2-16,0-2 1 0,1-3 1 0,1-3-3 15,1-2 0-15,0-4 4 0,1-2 0 0,0 0 5 16,-3-3 1-16,0-4-1 0,-2-4 1 16,-3-1 2-16,1-2 0 0,-3-3 8 0,1-2 6 15,-3-2 4-15,-2-2 4 0,0-2-3 0,-2 0-1 16,-5 0-3-16,1-2-4 0,-4 1-8 0,0-1-12 15,-1 1-3-15,-4 1-5 0,-3-1 4 0,-1 3 7 16,-3 0 3-16,2 5 6 0,-4 2-4 0,1 4 2 16,-1 3-7-16,1 3-4 0,-2 3 7 0,1 2 5 15,0 1 6-15,-1 1 6 0,4 5-5 16,0 4-4-16,2 2-5 0,2 1-3 0,4 4-4 16,1 3-1-16,2 1 0 0,0-1-4 0,3 1 2 15,6-1-1-15,0-2 0 0,3 1 1 16,1-1-1-16,3-1-1 0,-2 0 1 0,4-3 0 15,1 1 5-15,3-2 1 0,0-3-2 0,0-1-3 16,3-3-4-16,-3-4-1 0,2-2 0 16,-1 0 1-16,-2-2-1 0,-1-8 2 0,1 0 2 15,-4-4 1-15,0-2 4 0,0-1 2 0,-4-2 1 16,-1 0 8-16,-4 1 0 0,1-1 7 0,-5 0-8 16,-3-1-1-16,-1-1 0 0,0 0 6 0,-4-1 10 15,-4 1-8-15,0 0-2 0,0 1-13 0,-5 0 0 16,1 2 9-16,0 0 15 0,-2 0-17 0,0 2-21 15,0 0-3-15,2 1-5 0,-2 2 25 16,5 3 27-16,2 2 8 0,0 2 4 0,5 3-8 16,1 2-14-16,1 1-27 0,0 0-38 0,0 0-3 15,5 6 6-15,3 1 15 0,4 5 30 16,3 1-1-16,0 1-2 0,4 2 0 0,0 1-4 16,1 1-3-16,1 1 1 0,2-1-2 0,-3 0 1 15,3 1 1-15,1-1 1 0,-1-2 3 0,-2-2-6 16,0-1-7-16,-6-6-1 0,-1-3-14 15,-3-2-2-15,-5-2 3 0,-1-2 18 0,-4-6-1 16,-1-3 10-16,0-5 2 0,-1-3-21 0,-5-1 10 16,-2-1-6-16,-1-1-1 0,-3 0 3 15,1 1 2-15,-1 1 22 0,0 2-5 0,3 1 3 16,1 1-2-16,2 5-15 0,2 0 8 0,1 1 3 16,2 4 3-16,1 0-5 0,0 3-9 0,1-2-12 15,5 2-7-15,2 0 4 0,1 0 3 0,2 0 9 16,4 0 6-16,0-2 4 0,2-1 7 0,2-2 0 15,-2-4 0-15,1-1-2 0,-1-4 1 16,2-1 2-16,-3-3 1 0,-1 1 2 0,-3-2 0 16,1 3 1-16,-6 1 3 0,-2 0 1 0,-4 3 2 15,-1 3 4-15,-3 2-6 0,-4 2 2 16,-4 5-8-16,0 0-6 0,-1 3 0 0,-2 0-7 16,1 4 1-16,0 4 1 0,2 2-1 0,-1 3 3 15,3 5 1-15,2 0 0 0,4-1-2 0,0 4 1 16,3 0-2-16,0-1-2 0,5 1 4 15,3-2-7-15,3-4-1 0,2 1-2 0,3-2-5 16,2-4 2-16,2-1 0 0,1-2-2 0,-1-3 4 16,0-1 1-16,0-3 5 0,-2 0 5 0,1-3 5 15,-4-5 2-15,2-3 1 0,-1-4 1 0,0-1 0 16,-4-5 6-16,2-1 0 0,-2-2 1 16,-2 0 6-16,0-2-3 0,-2 0-1 15,-3-2 1-15,0 1-7 0,-2-2 0 0,-1-1-1 0,-2-1-3 16,0-1 2-16,-2-2-5 0,-3 1-4 0,0-2 2 15,-3 0-4-15,0 1 3 0,-2 0 1 0,2 1 1 16,-3-1 0-16,-1 2 4 0,1 0 1 16,-1 2-1-16,-2 2 3 0,0 2-4 0,-1 1 1 15,1 1 2-15,-1 4-2 0,0 0 1 16,-1 4 0-16,1 3-2 0,0 3 4 0,5 3 2 16,2 2 4-16,-1 3 0 0,5 2-10 0,2 2-20 15,1 7-9-15,1 7-1 0,0 6 2 0,0 5 17 16,5 6 4-16,3 2-2 0,3 3 8 0,2 6-3 15,4 1 4-15,1 1 1 0,3 1 0 16,1 0 2-16,0-1-2 0,3-3 0 0,1-3-2 16,-3-5-2-16,3-5-1 0,-4-5-3 0,1-6 0 15,1-2-3-15,-3-6 2 0,-2-3 1 0,-2-2-1 16,-1-4 5-16,-2-2-2 0,-3 0-4 16,-1-2-3-16,0-7-15 0,-2 0-27 0,1-1-47 0,-2-3-90 15,-2-1-155-15,-1 5-300 0,-2 2-681 16</inkml:trace>
  <inkml:trace contextRef="#ctx0" brushRef="#br0" timeOffset="20536.931">4909 5809 322 0,'0'0'553'16,"0"0"-427"-16,0 0-29 0,0 0 35 15,0 0 21-15,0 0 19 0,-19-130-10 0,12 110-41 0,-3 0-40 16,0 1-29-16,0-1-15 0,-2 2-5 16,0-1 2-16,0 1-8 0,0 0-9 0,2 1-5 15,1 2 1-15,3 4 12 0,0 0 9 16,4 4-8-16,2 1-7 0,0 3-17 0,1-1-10 16,7 1-3-16,3 3 1 0,1 0 4 0,6 0 5 15,2 0 3-15,3 7-2 0,1 0 1 16,1 2-2-16,-3 4-2 0,2-1-3 0,-3 3-5 15,-3 3-4-15,-2 0 2 0,-5 4 0 0,0 1 2 16,-3 0 3-16,-5 2-4 0,-2-2-2 0,-1 0-4 16,0-7-1-16,-3-2 2 0,0-5 5 0,-2-2 12 15,3-3 9-15,-2-3 7 0,2 0-1 0,2-1-1 16,0 0-11-16,0-1-21 0,0-4-23 0,4-1-9 16,3-1 1-16,-1 0 20 0,4-4 22 15,2 0 8-15,0-1 3 0,0-2 0 0,2 1 1 16,-2-2-1-16,2-2 1 0,0 2 3 0,-3 0 1 15,1-2 2-15,-2 2 6 0,0 1 4 0,-2 1 7 16,-2 1 10-16,-2 1 11 0,-2 2 11 0,-1 1 9 16,-1 4 0-16,0-2-7 0,0 2-8 15,0 0-11-15,-1 1-6 0,-1 2-3 0,1-1-6 16,-1 1-7-16,1 1-6 0,1-1-8 0,-1 1-5 16,1 0-2-16,-2 0-6 0,2 0-5 15,-1 0 0-15,1 0-6 0,0 0-2 0,0 0-1 16,0 0-4-16,0 0 4 0,0 0 1 0,0 0 2 15,0 0 6-15,0 0 4 0,0 0 2 16,0 0 3-16,0 0 2 0,0 0 0 0,0 0 1 16,0 0 2-16,0 0-2 0,0 0 2 0,0 0-1 15,0 0-3-15,0 0 3 0,0 1-4 0,0-1-2 16,0 0 1-16,0 0-3 0,0 0 2 16,0 0 1-16,0 0 1 0,0 0 2 0,0 0 1 0,0 0 1 15,0 0 4-15,0 0 0 0,0 0 3 16,0 0 0-16,0 0-1 0,0 0-2 0,0 0-1 15,0 0-2-15,0 0-2 0,0 0 1 0,0 0-2 16,0 0-1-16,0 0 2 0,0 0-1 16,0 0 1-16,0 0 1 0,0 0-1 0,0 0 0 15,0 0 0-15,0 0 0 0,0 0-1 0,0 0 0 16,0 0 0-16,0 0 0 0,0 0 0 0,0 0-1 16,0 0 2-16,0 0-1 0,0 0 0 0,0 0 0 15,0 0 0-15,0 0 1 0,0 0 0 16,0 0 0-16,0 0 1 0,0 0 4 0,0 0-1 15,0 0 1-15,0 0 1 0,0 0 0 0,0 0-1 16,0-1 2-16,0 1-5 0,0 0 1 16,0-1-2-16,0 1-2 0,0 0 0 0,0 0 0 15,0 0-2-15,0 0 2 0,0 0-2 0,0 0 1 16,0 0 0-16,0 0 1 0,0 0 0 0,0 0 0 16,0 0 2-16,0 0-2 0,0 0 5 0,0 0 0 15,0 0 2-15,0 0 2 0,0 0-1 0,0 0-2 16,0 0 0-16,0 0-2 0,0 0 0 15,0 0 1-15,0 0-2 16,0 0 0-16,0 0-1 0,0 0 0 0,0 0-2 0,0 0 0 16,0 0-2-16,0 0 1 0,0 0 0 0,0 0-1 15,0 0 2-15,0 0-1 0,0 0 2 0,0 0 0 16,0 0 0-16,0 0 0 0,0 0 0 0,0 0-1 16,0 0 1-16,0 0 1 0,0 0 0 15,0 0-1-15,0 0 0 0,0 0-1 0,0 0 0 16,0 0-1-16,0 0-1 0,0 0 1 0,0 0 0 15,0 0 0-15,0 0 2 0,0 0-1 0,0 0 2 16,0 0 0-16,0 0 0 0,0 0-1 0,0 0 1 16,0 0-2-16,0 0 2 0,0 0 1 15,0 0 0-15,0 0-1 0,0 0 1 0,0 0-1 16,0 0-1-16,0 0 0 0,0 0-3 0,0 0 3 16,0 0 0-16,0 0 0 0,0 0 2 15,0 0 0-15,0 0 0 0,0 0 1 0,0 0 1 0,0 0-1 16,0 0 1-16,0 0-1 0,0 0 0 15,0 0 1-15,0 0-3 0,0 0 1 0,0 0 1 16,0 0-4-16,0 0 1 0,0 0 0 16,0 0-2-16,0 0 2 0,0 0-1 0,0 0 0 0,0 0 1 15,0 0-1-15,0 0 1 0,0 0 0 0,0 0 0 16,0 0-1-16,0 0 0 0,0 0 0 16,0 0-3-16,0 0 4 0,0 0 0 15,0 0-2-15,0 0 3 0,0 0-1 0,0 0-1 16,0 0 0-16,0 0-1 0,0 0 1 0,0 0 1 15,0 0-1-15,0 0 1 0,0 0-1 0,0 0 0 16,0 0 0-16,0 0 0 0,0 0 0 0,0 0 1 16,0 0-2-16,0 0 1 0,0 0 0 15,0 0 0-15,0 0 0 0,0 0-2 0,0 0 1 16,0 0 0-16,0 0 1 0,0 0-1 0,0 0 0 16,0 0-1-16,0 0 0 0,0 0 2 0,0 0 0 15,0 0 0-15,0 0 0 0,0 0 0 16,0 0 0-16,0 0 2 0,0 0-2 0,0 0-2 15,0 0 2-15,0 0-2 0,0 0-1 0,0 0 2 16,0 0-9-16,0-1-12 0,0 0-27 0,0-1-57 16,0 1-81-16,0-1-150 0,0 1-344 0,-1-1-591 15</inkml:trace>
  <inkml:trace contextRef="#ctx0" brushRef="#br0" timeOffset="21506.2807">5593 3637 1 0,'0'0'0'0,"0"0"0"0,0 0 0 0,0 0 0 15,0 0 0-15,0 0 0 0,0 0 42 16,0 0 37-16,0 0-13 0,0 0-10 0,0 0-8 16,0 0-10-16,53-60-18 0,-51 59-15 0,-2 1-11 15,0 0-22-15,0 0-45 0,0 0-70 16,0 2 39-16,0 0 104 0</inkml:trace>
  <inkml:trace contextRef="#ctx0" brushRef="#br0" timeOffset="22627.141">5519 3648 71 0,'0'0'216'0,"0"0"-107"0,0 0 12 0,0 0 29 16,0 0 6-16,0 0-11 0,0 0-30 0,0 0-24 15,0 0-3-15,0 0 0 0,0 0 6 16,0 0-1-16,0 0-8 0,102-103-8 0,-82 82-20 16,4-2-15-16,-1-1-4 0,4 0-11 0,-3-2-4 15,5 0-3-15,0-1-3 0,2-2-3 16,0 0-2-16,0-2-6 0,0 0 0 0,0 1 0 16,-1 1-1-16,0 1 1 0,-1 4-2 15,0-2 1-15,-4 2-1 0,2 2 0 0,-3 0 0 0,1 1-1 16,-1 0-1-16,1 1 0 0,0-1-2 15,-2 0 0-15,1 0 1 0,0 1-1 0,-3-1 1 0,4 1 1 16,-3 1-4-16,1 0-1 0,-1 0-3 16,2 2-3-16,-1-2-1 0,0 2 5 15,-1-1 1-15,4 0 3 0,-4 0 3 0,-1 1-7 0,1 1 4 16,-2-1-1-16,1 1-3 0,-1 0 3 16,-2 1 1-16,2 0-1 0,-4 2 4 0,1-1 4 0,2-1-6 15,-4 0 4-15,1 1-2 0,1-2-2 16,-3 2 3-16,2-1-1 0,-1 1 2 0,2 1 1 15,-2-3-1-15,2 2 1 0,1 2-2 0,-4 1 1 16,3-2 3-16,-5 5 0 0,1 0 4 16,-1-1 3-16,-4 2-2 0,2 2 0 0,-2-1 1 15,-1 2-1-15,-4 0 1 0,3 1-2 0,-3 0-3 16,-1 2-3-16,0 0-1 0,-2 1 2 16,0 0 3-16,0 0 4 0,0 0-2 0,0 0-3 15,0 0-10-15,0 0-15 0,-1 1-13 0,0 0-20 16,-2 1-43-16,1-2-55 0,-2 2-104 0,1 0-154 15,0 1-218-15,-1-1 73 0</inkml:trace>
  <inkml:trace contextRef="#ctx0" brushRef="#br0" timeOffset="23440.3777">6207 2961 17 0,'0'0'220'0,"0"0"-58"0,0 0-36 0,0 0-24 0,0 0-21 16,0 0 13-16,0 0 33 0,0 0 32 0,0 0 19 16,0 0-12-16,0 0-30 0,0 0-28 0,147-126-15 15,-105 85-17-15,5-8-11 16,9-4-8-16,7-7-12 0,6-4-12 0,5-3-12 0,4-1-8 16,2 0-9-16,0 1 1 0,-3 1-3 15,0 5 5-15,-4 2 2 0,-4 5-4 0,-9 8 1 16,-7 5-11-16,-11 11 0 0,-6 4 1 0,-10 7 0 15,-6 7 6-15,-9 4 2 0,-4 3-5 0,-5 4 1 16,-2 1-13-16,-1 0-16 0,-2 0-64 0,-5 1-35 16,1 3-26-16,-1 1-37 0,0-1-17 0,0 0-103 15,1 0-181-15,5-2 8 0,0 0 484 0</inkml:trace>
  <inkml:trace contextRef="#ctx0" brushRef="#br0" timeOffset="24347.1312">7880 1402 1204 0,'0'0'672'0,"0"0"-517"0,0 0-25 16,0 0-2-16,0 0-11 0,0 0-19 15,0 0-22-15,0 0-32 0,0 0-19 0,0 0-14 16,0 0-9-16,0 0-1 0,0 0 2 16,0 0 1-16,-101 58 1 0,96-35-3 0,0 2 2 15,2 0 2-15,2 0-3 0,1 1-3 0,0-2-3 16,3 1-3-16,4 0 1 0,0 0-2 0,3-5 0 16,0-3-5-16,4-3 0 0,-3-4-2 0,1-5-1 15,-2-1 7-15,1-4 1 0,0 0 14 16,-1-8 1-16,-1-3-2 15,1-3-5-15,-2-3-8 0,-3 0 4 0,0-3 8 0,-3 1-3 0,-2-1-4 16,0 1-5-16,-3 0-9 0,-4 1 2 0,-1 2 3 16,-1 2 4-16,2 4 3 0,-1 0 8 0,1 4-4 15,-1 3-1-15,5 1 2 0,0 2-10 16,2 0-17-16,1 0-24 0,0 2-4 16,0 3 1-16,1 4 15 0,2 2 25 0,7 1-11 15,-1 2 8-15,3 0 8 0,1 1 2 0,4 1 10 0,2-3-5 16,-1-1-9-16,2-3-4 0,-4-3 3 15,3-2 4-15,-2-2 2 0,-1-2 8 0,1-1 6 16,-5-5 6-16,3-2 8 0,-5-3 2 0,-4 1 5 16,2-1 6-16,-4-1 2 0,1 2-2 0,-4-3-3 15,0 0-6-15,-1 0-5 16,0 0-3-16,-2 0-2 0,-3 0-3 0,1 0-1 0,2 2 0 16,-3-1-3-16,3 0 3 0,1 2-3 0,0 0-1 15,0 1-2-15,1 0-6 0,0 0 1 16,0 1-9-16,0 1-1 0,0 1-3 0,0 3-4 15,0 2 0-15,0 1-17 0,0 0-31 0,0 1-20 16,0 6 6-16,2 2 18 0,-1 5 31 0,5 2 21 16,-3 3 1-16,4 1-7 0,-3 2 5 0,3 0-4 15,-2-1 1-15,5-2-4 0,-1 0-6 16,1-4 7-16,0-3-5 0,2-3 6 0,2-3 1 16,-2-3-6-16,-1-1 5 0,0-2 9 0,5-5 8 15,-3-3 13-15,1-2 4 0,1-3 8 0,-1-2 6 16,-4-1 2-16,2-2 3 0,-2-2-5 15,-1-2 5-15,-2 2 3 0,-4-3 2 0,2 0 3 16,-4 1-11-16,-1-1-5 0,0 4-4 0,0 0 5 16,-5 2-1-16,3-1-6 0,-2-4-2 0,-2-3-11 15,2-1 0-15,-3-4-5 0,-3-2-3 16,1 0-5-16,0 0-2 0,-3-1 5 0,2 0-2 16,-1 1 2-16,-1 1 0 0,0 1-5 0,-4 2 3 15,5 3 12-15,-1 2 8 0,-3 4 7 0,5 4 4 16,0 3-16-16,3 4-15 0,0 2-8 15,0 5-22-15,5 1-2 0,-1 1 8 0,2 8 1 16,1 4 17-16,0 5 8 0,0 3-1 0,4 5 6 16,5 3-1-16,0 4-4 0,4 1 3 0,2 3-8 15,0-1 4-15,5 4 6 0,0-1 0 16,7 9 2-16,3 1-21 0,2-1-14 0,-2-8-18 16,-6-13-16-16,-4-11-5 0,-2-8-33 0,-5-5-52 15,3-3-97-15,-4 0-143 0,-3-4-309 16,-5-1-277-16</inkml:trace>
  <inkml:trace contextRef="#ctx0" brushRef="#br0" timeOffset="24517.7987">8236 1173 1503 0,'0'0'93'0,"0"0"-45"0,0 0 31 0,0 0 22 15,0 0 1-15,0 0-28 0,0 0-42 0,0 0-36 16,0 0-16-16,0 0-21 0,0 0-46 0,122-111-58 15,-103 98-78-15,0 4-90 0,-4 2-79 16,2 4-102-16,-6 0 182 0,-4 2 312 0</inkml:trace>
  <inkml:trace contextRef="#ctx0" brushRef="#br0" timeOffset="25347.1823">8491 1062 1 0,'0'0'0'0,"0"0"182"0,0 0 174 0,0 0-28 0,0 0-29 15,0 0-34-15,0 0-55 0,0 0-55 16,0 0-28-16,0 0-16 0,0 0-12 15,39 126-13-15,-35-111-22 0,4 2-7 0,3 2-14 16,3 4-15-16,0-1-5 0,-1-2-13 0,3-7-4 16,-4-3 5-16,-2-4 1 0,1-4 6 0,-2-2 8 15,-1 0 15-15,-3-1-4 0,4-5 4 16,-4 0-9-16,-2-2-18 0,-1 1 10 0,-1-4-18 0,3-1-14 16,-4-2-6-16,0-1-27 0,0-4-6 15,0-2 5-15,0 1 3 0,-4-4 13 16,1 2 9-16,0 3 10 0,-2 1 5 0,1 0 11 0,-2 5 8 15,4 1 3-15,0 3 14 0,-1 3-7 16,0 1-3-16,2 3-7 0,1 1-18 0,0 1-16 16,0 0-12-16,0 0 4 0,0 5 9 0,4 1 13 15,0 2 13-15,-1 0-4 0,5 2 0 0,-4 1-4 16,3 1-2-16,2 1 4 0,0-2-2 16,-2 0 4-16,0-3 0 0,2 1-1 0,-1-4 8 15,0 0 7-15,-3-3 13 0,4-1 7 0,-3-1-1 16,0-1 0-16,2-6-16 0,-3-1-5 15,1-2-14-15,0-1 1 0,-1-3 3 0,0-1-2 16,-3 0 8-16,0-1-8 0,-1 2-5 0,-1 1 8 16,0 3-10-16,0 1 13 0,0 2 1 0,0 2-12 15,0 2-6-15,0 0-30 0,0 3-29 16,0 0-27-16,0 0 14 0,0 3 25 0,0 3 28 16,2 1 31-16,2 0-4 0,-1 2-2 15,1 2 2-15,2-1 0 0,-3 1 2 0,3-3-6 16,-3 0 1-16,4-3 2 0,-4-1-2 0,6-1 15 0,-3-2 4 15,0-1 0-15,2 0 5 0,0 0-10 0,3-1-1 16,-3-4 0-16,-2 2-1 0,3-1-1 16,-1-1-5-16,-1 1 5 0,-3-1-1 0,0 2 5 15,-1-1 6-15,-1 0-7 0,0 4 8 0,-2-3-11 16,0 3-5-16,0 0-7 0,0 0-24 16,0 0-1-16,0 0-19 0,0 0-15 0,0 0-6 15,0 0 12-15,0 1 23 0,1 1 21 0,0 0 18 16,3-1-5-16,-2 1-5 0,0-1 0 0,-1 2-3 15,2-3 7-15,0 2 0 0,-2-1-3 16,0-1 9-16,0 0-8 0,-1 1-1 0,0-1 4 16,0 0-7-16,0 2 6 0,0-2-2 0,0 0-2 15,0 0 5-15,0 0-2 0,0 0 3 0,0 0 4 16,0 0 1-16,0 0-4 0,0 0-1 0,0 0-1 16,0 0-8-16,0 0 5 0,0 0 2 15,0 0-4-15,0 0 9 0,1 0-12 0,-1 0 1 16,0 0 6-16,1 0-8 0,-1 0 12 15,0 0-6-15,3 0 1 0,-3 0 1 0,0 0-3 0,0 0 10 16,0 0-4-16,0 0 1 0,0 0 2 16,0 0-10-16,0 0-1 0,0 0-4 0,0 0 2 15,0 0 1-15,1 0-4 0,-1 0 3 16,0 0-6-16,1 0 16 0,0-2 10 0,2 1-3 16,-3 0 2-16,2-1-28 0,2 1-39 0,-3-2-48 15,1 2-100-15,-2-1-189 0,0 0-344 0,0 0-335 0</inkml:trace>
  <inkml:trace contextRef="#ctx0" brushRef="#br0" timeOffset="26149.4636">8819 1062 784 0,'0'0'270'16,"0"0"-189"-16,0 0-4 0,0 0 33 0,0 0 17 15,0 0 6-15,0 0-22 0,0 0-34 0,0 0-17 16,0 0-22-16,0 0-2 0,0 0-9 16,43-117-6-16,-32 104-1 0,0 0-13 0,2 3 6 15,-3 0-5-15,1 2-4 0,-1 1-4 16,-1 1-11-16,-1 1 3 0,-1 3-8 0,-2 0 0 0,-2 2-2 16,3 0-5-16,-4 0 2 0,0 0 3 15,1 0 2-15,-1 1 3 0,-1 1 0 0,1-1 15 16,-2 0 8-16,0 1 22 0,0-1 20 0,0-1 0 15,-3 1 5-15,-3 0-18 0,2 0-21 0,-4 3-8 16,-1-1-10-16,-2 2 6 0,0 0 3 16,-2 1-2-16,-1 3 2 0,2-2-11 0,0 2 1 15,2 2-3-15,1 1 4 0,-1-1 6 0,6 1-4 16,-2 1 5-16,3 1-11 0,2 1 4 16,-1-1 7-16,2 1-7 0,0 0 1 0,0-1-8 15,4-1-9-15,0 0 8 0,3-1-3 0,0-2 8 16,0-1 9-16,2-1 3 0,0-5 8 0,1 1 12 15,0-3 11-15,-1-1 12 0,-1 0 13 0,2-5-2 16,-5-3-5-16,3-2-3 0,-1 0-11 0,-3-2-5 16,0-1-6-16,-1-2-10 0,-2 1 3 15,-1-2-6-15,0 2-8 0,0-3-4 16,-2 1-4-16,-3 4 4 0,2-1 4 0,0 3 3 0,-2 2-3 16,3 2-10-16,-1 2-8 0,1 1-21 0,-1 3-29 15,2 0-13-15,1 0 6 0,0 4 19 16,0 2 27-16,1 2 21 0,2 1-1 0,2 1 0 15,0 2-3-15,2-1-13 0,0 1 0 0,-2-2-2 16,3 0 0-16,2-3 8 0,-2 0-5 16,0-2 2-16,-2-3 10 0,3-1 10 0,0-1 15 15,-2 0 7-15,-1-4 8 0,3-3-2 0,-3-2-4 16,-1 1-3-16,2-4-7 0,-2-1-1 0,0 0 6 16,-1-3-5-16,0 1-7 0,-2-3-7 0,0 1-9 15,-2-3-6-15,0 0 7 0,0-3 6 16,0 0-7-16,0-2 6 0,-2-2-17 0,0 6-4 15,-5-1-3-15,6 6 15 0,-4-3 11 0,0-5-8 16,-3 0 1-16,1-4-21 0,-1 3-2 0,0 1 18 16,-2-2 31-16,2 9 3 0,-3-7 14 0,3 7-13 15,-3-4-23-15,0 0-15 0,1 4-17 16,0-1-2-16,5 10 7 0,-9-5 20 16,9 10 3-16,-2-2 8 0,-4 5 6 0,8 20-15 0,-1 10-10 15,4 15-3-15,2 4-11 0,10 5 6 16,2 1 22-16,5-2 3 0,2-5 3 0,2-7-1 15,5-9-6-15,0-7-8 0,2-6-12 0,1-4-23 16,1-7-56-16,0-3-112 0,-1-5-240 0,-5 0-594 16,-12 0 74-16</inkml:trace>
  <inkml:trace contextRef="#ctx0" brushRef="#br0" timeOffset="28712.3658">4896 5723 1 0,'0'0'0'0,"0"0"0"0,0 0 0 15,0 0 0-15,0 0 107 0,0 0 126 0,0 0-18 16,0 0-36-16,0 0-26 0,0 0-11 15,0 0-22-15,0 0-10 0,24-35-7 0,-18 24-2 0,4-2-6 16,3-3-12-16,2-4-13 0,3-1-16 16,1-2-19-16,2-2-10 0,2 1-9 0,-3 0-10 15,1 1-7-15,-4 2-23 0,-3 4-41 0,-4 4-71 16,-3 4-113-16,-4 5-182 0,-1 1-226 0,-2 2 373 16</inkml:trace>
  <inkml:trace contextRef="#ctx0" brushRef="#br0" timeOffset="28865.9254">4957 5652 391 0,'0'0'181'16,"0"0"-61"-16,0 0 21 0,0 0 40 16,0 0 15-16,0 0-40 0,0 0-63 0,0 0-53 15,108-118-50-15,-91 100-78 0,-3 0-143 0,-3 5-206 16,-3 2-236-16,-6 7 614 0</inkml:trace>
  <inkml:trace contextRef="#ctx0" brushRef="#br0" timeOffset="29045.1816">4913 5708 786 0,'0'0'288'16,"0"0"-120"-16,0 0-49 0,0 0 0 0,0 0 6 15,0 0 6-15,0 0-24 0,0 0-32 0,0 0-29 16,0 0-34-16,0 0-42 0,113-127-100 16,-91 107-187-16,-5 6-317 0,-6 5-230 15</inkml:trace>
  <inkml:trace contextRef="#ctx0" brushRef="#br0" timeOffset="29564.7572">5550 5277 1 0,'0'0'0'0,"0"0"0"15,0 0 0-15,0 0 0 0,0 0 0 0,0 0 0 16,0 0 0-16,0 0 0 0,0 0 0 0,0 0 0 15,0 0 0-15,0 0 0 0,0 0 0 0,-6 7 0 16,6-7 0-16,1 1 0 0,0 0 0 16,1 0 0-16,-1 1 0 0,-1-2 61 0,1 0 112 15,-1 1 8-15,0-1 11 0,2 0 23 0,-2 0 19 16,1 0 14-16,-1 0 0 0,0 0-29 16,0-3-51-16,0-2-44 0,0 0-32 0,0-2-17 0,0-4-4 15,1-3-3-15,0-1-8 0,2-4 0 16,-1-1 2-16,1-1-2 0,-2-1 1 15,-1-2-6-15,0 0-8 0,0-1-5 0,-1-1-9 16,-7 0-7-16,1-3-8 0,-2 1-5 0,-4-2-4 0,1-1 0 16,-3 0-8-16,-2-2-2 0,-3-2-4 15,2 1-8-15,-2-3 4 0,0 2 0 0,2 4 2 16,-1 3 4-16,2 5 0 0,-2 5 1 0,5 5 1 16,-1 6 2-16,4 2-2 0,0 5-6 15,5 0-8-15,1 2-14 0,1 8-3 16,3 6 2-16,1 6 11 0,0 5 11 0,5 6 5 0,4 3 1 0,4 2 0 15,4 3-1-15,2 0 2 0,4 0 0 16,-1 1 1-16,7 0 0 0,1-1-7 0,1-3-3 16,6-5-5-16,-1-3-10 0,1-4-16 0,-4-6-37 15,-1-4-110-15,-3-5-148 0,-1-7-202 16,-11-4-305-16,-5 0 204 0</inkml:trace>
  <inkml:trace contextRef="#ctx0" brushRef="#br0" timeOffset="30189.3812">5614 4903 634 0,'0'0'228'0,"0"0"-107"15,0 0-30-15,0 0 39 0,0 0 55 0,0 0 27 16,0 0-4-16,12-129-39 0,-12 103-37 0,-1-1-12 16,-5 2-13-16,-2 2-11 0,-2 2-10 0,-2 0-15 15,-1 1-8-15,0 1-5 0,-4 2-5 16,3 1-8-16,-5 0-6 0,0 1-9 0,6 0-7 15,-4 4-3-15,6 1-2 0,3 3-2 0,4 3 1 16,1 3-10-16,2 0-19 0,1 1-28 16,4 0-6-16,5 7 3 0,5 4 14 0,7 5 24 0,7 5 2 15,2 2 2-15,-1 2-3 0,0 4 2 0,0 2 1 16,-2 2-3-16,2 2 3 0,-4 2 0 16,0 0-1-16,-2 0 1 0,-3-1-3 0,-2-2-3 15,-5-5-6-15,-3-6-6 0,-2-7-1 16,-5-7 9-16,-1-4 22 0,-2-5 32 0,0-2 2 15,-2-8-10-15,-3-4-24 0,-3-4-28 16,0-4-3-16,-2-1 5 0,5-2 8 0,-3 0-1 0,3-2-1 16,1 2-8-16,2-1-10 0,-1 2-3 0,3 1-2 15,0 3 1-15,3 5 4 0,-1 5-6 16,2 4-13-16,1 4-12 0,1 2-7 0,1 0 4 16,4 8 13-16,1 1 12 0,2 4 14 0,-2 0 6 15,3 2 4-15,0 0 3 0,0-2 3 0,0-3 5 16,3-5 4-16,-3-3 5 0,4-2 6 15,-2-4 8-15,-2-5 6 0,2-3 2 0,-4-2 0 16,0-3 1-16,-5 0 1 0,1-1 3 0,-4 2 3 16,-3-1 1-16,-2 2 0 0,-3 0-3 15,-4 0-5-15,-2 2-6 0,-2 3-2 0,-1 2-2 16,0 2 0-16,-1 3 2 0,1 2-1 0,1 1-3 16,1 1-4-16,-1 5-4 0,3 2-6 0,3 4-3 15,1 4 0-15,3 3 0 0,1 2 0 16,0 3 2-16,8 0 0 0,2-1 0 0,2-2 0 15,5-3-2-15,2-3-1 0,4-2 0 0,1-4-3 16,3-3 4-16,-1-4-3 0,0-2 0 0,-1-6-2 16,0-5 0-16,-3-4 0 0,0-1-12 0,-2-2-21 15,-3 1-52-15,-6 1-71 0,-1-1-115 0,-7 4-319 16,0 4-898-16</inkml:trace>
  <inkml:trace contextRef="#ctx0" brushRef="#br0" timeOffset="30707.5752">6855 4150 1260 0,'0'0'241'0,"0"0"-49"0,0 0-49 15,0 0-2-15,0 0-22 0,-21-125-20 16,12 100-11-16,-2 0-6 0,0 2 3 0,-2 0-5 16,-2 1-11-16,2 3-20 0,-2 0-7 0,2 5-12 15,1 0 0-15,3 3 3 0,3 2-14 16,3 4-3-16,2 1-10 0,1 2-25 0,1 1-11 16,7 1-8-16,1 0 2 0,5 1 17 15,3 5 5-15,4 2 5 0,2 3 1 0,1 3-3 16,-1 1 1-16,-1 7-1 15,0 1 0-15,-2 5 6 0,-1 1 5 0,-2 3 0 0,-4-4-1 0,-3 0 3 16,-2-5 0-16,-5-4 8 0,-3-1 12 0,0-2 2 16,-10-1 6-16,0-1-1 0,-3 0-2 15,-3-2-1-15,0-2-8 0,-1-2-4 0,-1-2-8 16,5-4-9-16,0 0-12 0,3-2-26 0,3-4-65 16,0-3-113-16,5-6-271 0,2 3-550 0,0 2 143 0</inkml:trace>
  <inkml:trace contextRef="#ctx0" brushRef="#br0" timeOffset="31780.0775">7289 3432 780 0,'0'0'270'0,"0"0"-33"15,0 0 0-15,0 0-3 0,0 0-32 0,-127 146-54 16,111-116-40-16,-1 0-39 0,7 0-17 15,4-2-19-15,2 1-18 0,3 2-6 0,1-3-4 16,0-2-5-16,5-4-10 0,3-2-8 0,6-4-4 16,-1-5 1-16,0-5-3 0,4-4 7 0,-2-2 10 15,2-6 6-15,1-6 9 0,-4-2 1 0,3-4-13 16,-6-1-7-16,-1-3-4 0,-4 0-5 16,-2-1 16-16,-4 0-1 0,0 0-4 15,-7 2 3-15,2 1 0 0,-4 2 11 0,0 3 5 0,-1 2 5 16,1 4 4-16,1 4 9 0,3 1 5 15,-3 2-2-15,7 2-15 0,-1 0-33 0,2 0-54 0,0 3-11 16,0 5 3-16,2 2 13 0,2 5 43 16,3 0 4-16,1 0-4 0,2 5 4 0,3-4 7 15,0 2 6-15,4 0 4 0,-1-4-1 0,0-3-2 16,0-5-10-16,-2-4 3 0,-3-2 12 16,-1-1 20-16,-1-5 31 0,-2-5 14 0,-4-2 6 15,0-2-9-15,0-3-10 0,-3-2-9 0,0-2-7 16,-3 1 3-16,0-4-7 0,-4 1 6 0,3-2 9 15,-5 2-10-15,6-1-4 0,-3 3-13 16,4 4-4-16,0 3 3 0,1 2-2 0,1 4-13 0,0 2-22 16,2 1-14-16,2 0-10 0,4 3-1 15,3 1-2-15,1 2 6 0,5 0 4 0,0 4 8 16,0 3 9-16,2 2-3 0,1 2 1 0,1 3 5 16,-2 0 4-16,0 2 5 0,-2 0-1 15,-4 1-7-15,-2 0 0 0,-1-4 0 0,-3-2 1 16,-4-3 5-16,-2-4 8 0,0-2 35 15,-1-2 46-15,0 0 46 0,0-3-15 0,-2-6-42 0,-2-2-42 16,-2-2-41-16,-3-3 8 0,4-3 11 16,-1-1-2-16,-2-1-4 0,4-2-6 0,-3 0-4 15,5-1 3-15,-1 1-3 0,2 1 2 0,-2 1-15 16,3 5-16-16,0 0-2 0,4 3-7 0,-1 4 1 16,4 2-5-16,-3 2-12 0,4 5-3 15,-2 0 1-15,2 4 1 0,2 3 2 0,-1 3 9 16,1 1 12-16,1 3 19 0,-1-1 19 0,-1 5 7 15,1-2 4-15,-1 0 2 0,-5-2-1 16,3-2-3-16,-5-4-5 0,2-3 10 0,-4-3 34 16,0-2 51-16,0 0 55 0,0 0-5 0,0-5-36 15,-6-4-52-15,2 0-53 0,-2-3-3 0,-1-1 5 16,4-2 1-16,-2 0-3 0,0-3 1 16,4 1 3-16,0-1-9 0,1-3-1 0,0 1-6 15,2 0-12-15,3 2 6 0,1 5-4 0,3 2-2 0,0 3-1 16,1 4-8-16,-1 3-4 0,1 1-3 15,2 0 4-15,0 5 9 0,3 3 12 0,0 2 8 16,1 0 0-16,0 1-2 0,3 2 3 16,-1 0 2-16,1-2 3 0,0 0 4 0,1-5 2 15,-2-2-2-15,0-4 4 0,1-1 5 16,-2-6 3-16,-3-3 8 0,-2-2 5 0,3-1 0 0,-4 1 3 16,-2-3-1-16,1-1-2 0,-4-2 0 15,1 0-5-15,-3-1-1 0,1-1-3 0,-2-2 1 16,-3 1-4-16,0-1-5 0,0 2 0 0,0-2-5 15,-3 1 2-15,-2 2 17 0,1 1-1 0,-2 1 2 16,1 5-5-16,-4 0-16 0,2 2 0 16,0 1 1-16,-1 5 6 0,-2 0-1 0,1 3-2 15,0 1-4-15,1 1-11 0,1 6-3 0,-1 5 0 16,0 2 3-16,-1 4 0 0,4 4-4 0,0 0 1 16,4 1-2-16,1 0 4 0,2-2 6 0,6 2 0 15,1-3 0-15,0-1-3 16,4-1 2-16,-1-2 0 0,4-2 0 0,2-4 4 0,-2-2-6 0,2-3-1 15,2-4-7-15,-2-1-6 0,2-3-21 16,-2-5-48-16,4-3-88 0,0-1-156 0,-8 1-278 16,-3 4-492-16</inkml:trace>
  <inkml:trace contextRef="#ctx0" brushRef="#br0" timeOffset="32309.605">8561 2350 1902 0,'0'0'158'0,"0"0"-92"15,0 0-26-15,0 0 25 0,0 0 20 0,0 0 12 16,0 0 4-16,0 0-29 0,-112 142-12 16,103-116-18-16,6 1-27 0,3-2-1 0,0 1-6 15,3 3 5-15,7-3-2 0,3-3-7 0,2-6-8 0,-1-5-11 16,3-5 2-16,-2-5 4 0,2-2 8 15,1-5 10-15,-4-6 2 0,3-1 11 16,-5-4 6-16,0-1 0 0,-2-3 5 0,-2-2-7 16,-5 0-6-16,3-2-3 0,-4 0-7 0,-2-1 0 15,0 0 4-15,0 5 1 0,-3 2-1 0,-4 2-1 16,4 5-4-16,-3 3-2 0,4 2 3 0,-1 3-4 16,2 3-19-16,-2 0-33 0,3 2-50 0,0 3 8 15,0 5 15-15,3 1 29 0,-1 3 47 0,1 3-6 16,4-2 1-16,-2 0 2 0,5-2-8 15,-1-6-5-15,0-4-9 0,3-3 0 0,-1-5 20 16,4-7 14-16,-2-4 13 0,-2-3 3 0,4 0-10 16,-4-5-1-16,-1 0 2 0,-2 0 3 15,-2-1 3-15,0 2 5 0,-3 0-8 0,-2 3 1 16,1 2 6-16,1 3-2 0,-2 5 8 0,0 4 1 16,1 2-13-16,-1 3-8 0,0 1-16 0,1 0-27 15,4 4 15-15,2 3 11 0,4 2 14 16,0 4 21-16,7 1-10 0,-5 3-9 0,4 0-6 15,0 2-1-15,-5-1-1 0,-3 0 3 0,-1-2 2 16,-2 0-4-16,-3-5-2 0,-3-1-4 16,-1-3 0-16,0 0-2 0,-1-2-10 0,-6 1-7 15,0-2-22-15,-4 1-33 0,-5 0-61 0,3-1-117 16,-1-1-386-16,6 0-946 0</inkml:trace>
  <inkml:trace contextRef="#ctx0" brushRef="#br0" timeOffset="33280.6608">3703 7985 1167 0,'0'0'232'0,"0"0"-50"0,0 0-30 0,0 0-18 0,0 0-23 16,0 0-34-16,0 0-27 0,-122 109-17 0,112-82-10 16,2 0-9-16,3 1-7 0,1-1-4 0,4-1-4 15,0-2 0-15,9-1-7 0,2-3-1 0,5-3-4 16,0-5-7-16,3-4 11 0,1-3 3 0,2-5 1 15,3-2 3-15,-1-8 1 0,1-3 4 16,-1-4 11-16,1-3 7 0,-1-3-2 0,-3-1-1 16,-3-3-2-16,-3 0 7 0,-4-2 7 0,-3 0 7 15,-3 0 2-15,-4 0 8 0,-1-1-7 16,-4 0-4-16,-3-4-5 0,-3 0-10 0,-5-1 0 16,0-3-5-16,-4 2-5 0,-3-2-4 0,-1 0 0 15,-1-1-2-15,1-3 1 0,-2 1 2 0,2-1-4 16,2 1 6-16,0 6-1 0,2 4 14 15,2 5 2-15,4 8 6 0,2 5 4 0,3 6-8 16,3 4-7-16,1 3-17 0,1 0-25 0,3 3-21 16,0 10 0-16,2 6 6 0,3 10 22 0,2 8 22 15,3 7 2-15,5 6 4 0,2 3-2 0,2 4 12 16,4 4 2-16,1 1 7 0,2 3 1 0,1-6-17 16,3-4-2-16,0-5-8 0,1-8-4 15,-1-7 0-15,1-6-6 0,-1-5 3 0,1-6 1 16,-1-7 0-16,0-4 4 0,-4-5-6 0,-1-2-2 15,-5-3-3-15,0-7-6 0,-2-4-4 16,-3-3-16-16,0-2-36 0,-2-3-74 0,-2-2-130 16,-1-1-249-16,-4 5-492 0,-2 6 307 0</inkml:trace>
  <inkml:trace contextRef="#ctx0" brushRef="#br0" timeOffset="34067.1071">4129 7743 1 0,'0'0'53'15,"0"0"302"-15,0 0-24 0,0 0-24 0,0 0-15 16,0 0-9-16,0 0-19 0,0 0-31 0,0 0-48 16,0 0-48-16,119-75-37 0,-103 46-26 15,1 0-10-15,-5 2-6 0,-1 3-3 16,-5 3-2-16,-4 2-3 0,-2 1-7 0,0 1-9 0,-5 1-8 15,-2 2-12-15,-4 2-5 0,0 2-6 0,-4 5-3 16,-2 2-2-16,-2 3-6 0,0 0 0 16,-2 6 2-16,0 4 1 0,2 4 5 0,0 0-1 15,4 4-1-15,3 0-3 0,3 2-2 0,5 2 0 16,2 2 1-16,2 4 0 0,0 1 2 16,5 2-1-16,4 1-1 0,3-1 1 0,4-1-2 15,3 0 1-15,2-2-2 0,4-1-1 0,2-2-1 16,2-5-2-16,0-6-1 0,0-6-4 0,-1-7 0 15,0-1-1-15,-5-3 5 0,1-8 4 0,-2-4 5 16,-1-3 5-16,-3-3 3 0,-1 0 4 0,-3-2 3 16,-1-4 0-16,-4-2 0 0,-3-1-2 15,-2-2 2-15,-1-3 1 0,-3 2-3 16,0-3-1-16,-4 2-4 0,-2-1 1 0,-1 1 0 16,1 0 0-16,-2 3 2 0,-1 1-4 0,0 6 1 15,3 4 1-15,0 5 1 0,3 2-3 0,2 2-2 16,1 5-5-16,0-2-8 0,5 5-2 0,5-1-3 15,0 3-1-15,1 1 7 0,4 0-1 0,0 5 3 16,2 3 3-16,0 2 1 0,0 2-1 16,-1 2 0-16,-2 2 1 0,-3 3-2 0,0 2 6 15,-2 4-1-15,0 2-2 0,-3 0 2 0,-1-1 0 16,-3-1 0-16,-1-2 1 0,1-4 0 0,-1-5-3 16,-1-4 2-16,1-3-1 0,1-4 1 15,-2-2 0-15,1-1 0 0,-1 0-1 0,1 0-1 16,1 0 4-16,2-1 5 0,1-5 3 0,4-3 7 15,0-4-4-15,1-4-2 0,1-2-4 0,0-4-2 16,0 0 3-16,2-2 2 0,-5 2 1 16,-1-2 1-16,-1 1-1 0,-1 1 1 0,-3 1-2 15,-1 0 1-15,-1 1 1 0,0 2-1 0,0 0 3 16,-3 0-5-16,-6 2 2 0,2-2 1 0,-2 3-2 16,-1 1 4-16,0 2 0 0,3 2 0 15,-2 4 2-15,3 3 0 0,2 1-3 0,3 3-5 0,1 0-12 16,0 3-15-16,0 5-3 0,0 2 2 15,1 6 9-15,8 3 11 0,-2 0 1 16,2 3 1-16,4 2-2 0,0-1 0 0,2 0 1 16,1 0-1-16,0-2 1 0,2 0-3 0,-1-3-9 15,1-3-12-15,-2-2-24 0,-2-8-62 0,-2-3-85 16,-2-2-118-16,-3-4-267 0,-3 1-743 16</inkml:trace>
  <inkml:trace contextRef="#ctx0" brushRef="#br0" timeOffset="34206.7427">4620 6885 1047 0,'0'0'770'0,"0"0"-679"0,0 0-31 0,0 0-3 16,0 0-14-16,0 0-34 0,0 0-57 0,0 0-52 16,0 0-47-16,0 0-103 0,0 0-206 0,0 0-400 15</inkml:trace>
  <inkml:trace contextRef="#ctx0" brushRef="#br0" timeOffset="35079.5764">4955 7221 1657 0,'0'0'155'0,"0"0"-102"0,0 0 7 0,0 0 32 15,0 0 23-15,0 0 5 0,-69-135-11 16,63 115-23-16,3 0-25 0,1 2-11 0,2 0-13 0,0-2-11 16,8 2-6-16,-2-1-10 0,3 2-6 0,1 2-1 15,2 4-5-15,1 3-5 0,-1 3-4 16,-1 5-8-16,0 1 1 0,2 8-1 0,-3 6 2 16,1 3 4-16,0 3 2 0,1 3 2 15,-2 1 0-15,1 1 1 0,-3 1 4 16,3 0 0-16,0 0-1 0,0-3-3 0,-1-4 2 0,2-3-1 15,-1-6 1-15,2-4 5 0,-5-4-4 0,1-3 3 16,0 0 6-16,1-8 3 0,0-2 6 0,-1-3 4 16,1-4 3-16,-2-1 1 0,0-4 0 15,0-1 0-15,-1 0 1 0,-4-2 1 0,0 0-3 16,-3 0 0-16,0 0-1 0,0-2-5 0,-5 1 4 16,-2-1 1-16,0 6 0 0,0 1 6 0,-2 4-4 15,0 4 1-15,1 3 0 0,0 4-6 16,2 2 3-16,-2 2-5 0,2 1-6 0,1 1-8 15,3 6-6-15,-1 2-2 0,2 4 0 0,1 4 7 16,0 2-5-16,1 3 3 0,4 2-3 0,3-4-7 16,3 0 2-16,0-2-4 0,5-3-3 15,-2-2 8-15,4-5-11 0,-4-3-3 0,4-4-1 16,-5-1 0-16,4-4 12 0,-4-6 11 0,4-3 8 16,-5-3 1-16,3-4 0 0,-2 0-1 0,-2-5 2 15,0 0 0-15,-2 0-1 0,-2 1-1 16,-2-1 1-16,3-1-6 0,-6 2 7 15,-1 1-2-15,0 1 2 0,-1 4 3 0,0 3-10 0,0 2 1 16,-2 4-4-16,1 3-3 0,0 4-4 16,1 2-29-16,0 0-30 0,0 5-5 0,0 6 5 0,1 1 24 15,2 6 25-15,4 0-2 0,-1 2-5 16,1 1-6-16,3 0-18 0,0 1-24 0,0-1-38 16,3-1-89-16,-2-4-63 0,0-6 4 0,1-6 48 15,-4-4 120-15,2 0 120 0,-3-8 59 16,1-3 30-16,-3-1 10 0,-1-5 1 0,-1 0-6 15,1-5-5-15,-2-2-5 0,-2-2-13 0,0-5-4 16,-2-1-6-16,-5-2 6 0,0-1-15 0,-1 1-10 16,-5-1-7-16,1-1-23 0,-7 2 5 15,2-2-11-15,-3 2-5 0,0-2-6 0,-1 2-3 16,-2-2 2-16,0-1 1 0,3-1 1 0,-4 1 3 16,3 3-5-16,2 2 4 0,2 2 5 0,3 8 3 15,4 7 15-15,4 5-8 0,1 6-14 0,3 4-28 16,2 3-22-16,0 11-3 0,6 5 6 15,1 7 18-15,4 8 6 0,3 3-1 16,5 6-2-16,0 1-1 0,3 3 0 0,4-2-1 0,-1 2-1 16,4-1-1-16,-2 0-8 0,0-3 2 15,3-6-12-15,1-5-12 0,-1-6-25 0,0-6-83 16,0-7-135-16,0-4-225 0,-8-7-511 0,-8-2 73 16</inkml:trace>
  <inkml:trace contextRef="#ctx0" brushRef="#br0" timeOffset="36148.1895">6308 5742 568 0,'0'0'352'0,"0"0"-149"0,0 0-50 16,0 0-21-16,0 0-7 0,0 0-17 0,-13 134-30 16,17-108-17-16,3 4-13 0,2 0-5 15,2-2-11-15,1-3-8 0,5-2-8 0,0-7 1 0,-1-4 8 16,3-6 6-16,2-2 11 0,-1-4 12 16,0-4 1-16,1-5 5 0,-3-5-2 0,-3-2-2 15,1-4-2-15,-4 0-7 0,-4-1-5 0,-4 1-4 16,1-1 0-16,-5 1-1 0,0 1-2 15,-6 0 2 1,-2 2-9-16,-4 1-6 0,0 4-7 0,-4 0-8 16,1 5-1-16,-3 1 0 0,3 3 3 0,-3 3-1 0,-1 0-5 0,1 5 3 15,4 4-2-15,-3 0 1 0,4 3 0 0,0 1-4 16,-1 0-2-16,7 2-5 0,1-1-4 0,3-1-9 0,3 1-6 16,1-3-5-16,6-3-5 0,1-3 6 15,6-5 5-15,0-2 7 0,0-8 14 0,3-5 5 16,2-4 4-16,1-4 2 0,0-1-5 0,-2-2 2 15,-3-1 1-15,1 2 1 0,-4-2 4 16,-4 4 2-16,-3 3-1 0,0 0 1 0,-2 3-1 16,-2 2-4-16,0 3-3 0,3 3-5 0,-1 3-13 15,-1 3-4-15,-1 2-8 0,3 1-7 0,1 0 4 16,3 3 0-16,2 4 6 0,0 2 4 16,1 3 4-16,1 1 4 0,0 0 3 0,3 1 3 15,-3 1 2-15,-1-1 0 0,1 0 0 0,-2 1 0 16,0-2 4-16,-1-2-3 0,-1-4-1 0,-5-2 2 15,-1-2 1-15,0-3 29 0,-2 0 33 16,0-3 0-16,0-4-4 0,-5-3-23 0,2-5-34 16,-4-1 2-16,-1-2-3 0,3-1 3 0,-2-3-2 15,-1 2 0-15,4-3 0 0,-4 1-2 16,6 0 1-16,0-3-4 0,-2 1-5 0,4-2-1 16,0 2-5-16,4 0 0 0,0 4-2 0,4 6-2 15,-3 4-7-15,2 6-11 0,1 4-3 0,1 0-11 16,-3 8 6-16,3 4 10 0,2 3 6 15,2 4 16-15,0 2 6 0,0-1 0 0,4 0 1 0,-2 1 2 16,3-1-1-16,2-2-1 0,-1-5 4 16,0-2-3-16,1-5 1 0,-1-2 5 0,0-4-4 15,-1 0 7-15,0-4 0 0,2-1 3 0,-5-4 4 16,1 0 1-16,-5-1 3 0,0-4 5 0,-2 1 5 16,-1-1 6-16,-4-1 4 0,1-2-1 15,-4-1 0-15,-1-2-7 0,0-2-5 0,-4-1-3 16,-1 2 0-16,-3-3-2 0,-1 3 4 15,-2 0 0-15,-1 3-8 0,-1 2 6 0,-3 2-4 16,1 3 2-16,-2 3 5 0,-1 4 0 0,5 0-2 16,-4 4 1-16,5 0-5 0,1 1-5 0,1 6-5 15,4 1-8-15,2 4-6 0,1 2 2 0,3 3-2 16,0 1 1-16,1 1 5 0,5 0-8 16,4 1 0-16,5-1 1 0,2-1-7 0,2-1 5 15,5-2 2-15,-1-1-1 0,3-5 3 0,-1-2-4 16,2-2-6-16,-3-4-10 0,2-1-15 15,-5 0-25-15,1-6-38 0,-2-2-55 0,-4 0-87 0,0-5-163 16,-6 4-293-16,-3 3-369 16</inkml:trace>
  <inkml:trace contextRef="#ctx0" brushRef="#br0" timeOffset="37128.9141">7073 4734 829 0,'0'0'338'0,"0"0"-41"0,0 0-6 15,0 0-28-15,0 0-38 0,0 0-55 0,0 0-48 16,0 0-35-16,0 0-17 0,0 0-10 16,0 0-10-16,0 0-5 0,0 0-16 0,-68-18-9 15,68 18-7-15,0-2-7 0,0 2 1 0,0 0 0 16,0 0-1-16,0 0 0 0,0 0-5 0,0 0-3 16,0 0-3-16,0-1-1 0,2 1 2 15,-1-1 2-15,3-1 2 0,0-1 0 0,-1 0 2 16,5-2 1-16,-1-1-2 0,1 0 5 0,2-2-4 15,2 0-4-15,1 0 0 0,-1 0-3 0,4 0 3 16,-3 0 1-16,1 1-2 16,1 2 3-16,-3 2-4 0,1-1-1 0,1 3 2 15,0 0-3-15,-2 1 1 0,3 0 0 0,-4 2-3 0,0 4-3 16,1 0 0-16,-3 3 1 0,0 0 2 16,-2 1 6-16,-1 4 1 0,1 0 4 0,-5 1 0 0,0 0-6 15,-1-1 6-15,-1 0 0 0,0-2 0 0,0 0 4 16,-2-2-2-16,0 1-1 0,-2 0 1 15,0-2-1-15,0 0-1 0,-3 1 1 0,3-4-1 16,-2 1 1-16,-1 0 3 0,3-2 2 16,-2 0-1-16,2-3 5 0,0 0-6 0,-1 0-1 15,4-1 0-15,-2 0-5 0,-1 1 3 0,2-1 0 16,1-1-1-16,-2 1 0 0,-1-1 0 0,1 1-1 16,2 0 0-16,0-1 3 0,0 1-2 0,0-1 1 15,-2 0 1-15,3 0-3 0,0 0 5 16,0 0 1-16,0 0 0 0,0 0 2 0,0 0-2 15,0 0-2-15,0 0 1 0,0 0-4 0,0 0 2 16,0 0 0-16,0 0-1 0,0 0 0 16,0 0-1-16,0 0-1 0,0 0 0 0,0 0 2 0,0 0-1 15,0 0 1-15,0 0-2 0,0 0-3 16,0 0 3-16,0 0 0 0,0 0-1 0,0 0 4 16,0 0-3-16,0 0-1 0,0 0 1 15,0 0-1-15,0 0 2 0,0 0 0 0,0 0-2 16,0 0-1-16,0 0 1 0,0 0-2 0,0 0-1 15,0 0 2-15,0 0-7 0,0 2-5 0,3 1 3 16,-1 1 0-16,0 1 5 0,5 3 6 16,-3 0-1-16,5 0 1 0,0 0-1 0,1 1-1 0,0-2 1 15,0 2-1-15,1-1 0 0,-2-1 1 16,0 0 0-16,1 0-2 0,-4-1 3 0,2 2 0 16,0 0 0-16,-1 0 1 0,-2 0-1 0,1 0-4 15,-2 0 1-15,-1-1-4 0,3 2-2 16,-2-1-12-16,4 0-40 0,-1 1-112 0,-2 0-252 15,1-1-571-15,-4-3-408 16</inkml:trace>
  <inkml:trace contextRef="#ctx0" brushRef="#br0" timeOffset="37283.8853">7496 5300 2240 0,'0'0'88'0,"0"0"-72"0,0 0-19 0,0 0 3 15,0 0-1-15,0 0-10 0,0 0-28 16,0 0-44-16,0 0-89 0,0 0-243 16,0 0-458-16,0 0 127 0</inkml:trace>
  <inkml:trace contextRef="#ctx0" brushRef="#br0" timeOffset="38333.6932">3713 9644 617 0,'0'0'336'0,"0"0"-68"0,0 0-55 0,0 0-36 0,0 0-37 16,0 0-19-16,0 0-22 0,0 0-33 15,0 0-22-15,0 0-24 0,0 0-13 0,12-47-2 16,-1 40 0-16,4-1 1 0,0 1 1 15,3 1-2-15,2 2-2 0,0 1-2 16,0 3 1-16,-1 0-4 0,1 7 1 0,0 5 2 0,-3 4 1 0,2 4 7 16,-3 3 3-16,-2 4 6 15,-4 2 1-15,0 4-4 0,-5 6 2 0,-3 0-4 16,-2 3-1-16,-1 3-1 0,-5-1-1 0,-4 1-1 0,0-3-3 16,0-2 1-16,-1-4 1 0,1-4-2 15,-2-7 7-15,6-7 6 0,1-8 22 16,3-4 19-16,1-5 11 0,1-1 3 0,0 0-16 0,0 0-17 15,0-3-15-15,2-3-14 0,2 0-7 16,3-7-5-16,3-1 2 0,3-4 3 0,1 0 1 16,3-1 3-16,3-1-4 0,1 2 1 15,-1-1-1-15,1 2-4 0,-2 1 3 0,1 2-4 0,-2 0-5 16,-3 0-6-16,2 2-24 0,-1-1-57 16,-2 0-124-16,-1 0-201 0,-4 3-467 0,-1 4-232 0</inkml:trace>
  <inkml:trace contextRef="#ctx0" brushRef="#br0" timeOffset="38558.9795">4314 9549 1789 0,'0'0'219'0,"0"0"-113"15,0 0-17-15,0 0 27 0,0 0 14 16,0 0-13-16,0 0-38 0,88-127-36 0,-80 119-23 15,-3 2-11-15,1 3-5 0,-4 1-7 16,1-1-5-16,-1 2-7 0,1 1-14 0,2 0-19 16,-3 0-40-16,5 0-79 0,-3 0-124 0,4 4-173 15,-4-1-321-15,-2-1-37 0</inkml:trace>
  <inkml:trace contextRef="#ctx0" brushRef="#br0" timeOffset="39319.4213">4771 8618 363 0,'0'0'677'0,"0"0"-335"16,0 0-54-16,0 0-60 0,0 0-43 0,0 0-27 0,0 0-24 16,0 0-24-16,0 0-24 0,0 0-14 0,0 0-22 15,0 0-20-15,0 0-15 0,-70-75-23 16,70 78-5-16,6 4-1 0,4 4 3 0,6 4 9 15,4 4 5-15,7 5 1 0,1 4-1 0,3 2 2 16,3 3-5-16,-1 1 1 0,3-1 0 16,-1 2-3-16,0-1 2 15,-1-3-2-15,-4-1 0 0,0-3 4 0,-6-2 0 0,0-4 0 16,-1-2 1-16,-3-3-4 0,-4-3 0 0,-1-2 2 0,-4-5-2 16,-2-1 4-16,-1-2 1 0,-5-1-3 0,-1 0-1 15,-1-2 0-15,-1 1 2 0,0-1 5 0,0 0 5 16,0 0 3-16,0 0 3 0,0 0 4 0,0 0 0 15,0 0 9-15,0 0-2 16,0 0-1-16,0 0-3 0,0 0-11 0,0 0-9 16,0-5-10-16,-1 0-17 0,0-1-11 0,0 1-18 0,1 0-37 15,-1-3-51-15,-2 2-84 0,2-4-128 16,-1 5-254-16,0 0-517 0</inkml:trace>
  <inkml:trace contextRef="#ctx0" brushRef="#br0" timeOffset="39598.7803">5051 8296 1867 0,'0'0'266'0,"0"0"-136"0,0 0-80 16,0 0-44-16,0 0-8 0,0 0 18 0,0 0 26 15,0 0 13-15,0 0 10 0,0 0-5 0,106 136-11 16,-79-104-9-16,3-3-9 0,3-1-2 16,-1-3-5-16,1-1-6 0,1-2-4 0,-2 0-6 0,-2 1-2 15,-1-3-2-15,-3-1-1 0,0 0-8 0,-3-1-16 16,-5-2-35-16,-5-3-91 0,-7-2-155 16,-3-1-264-16,-3-4-484 0,0-3 417 0</inkml:trace>
  <inkml:trace contextRef="#ctx0" brushRef="#br0" timeOffset="39724.2274">5015 8872 1145 0,'0'0'547'15,"0"0"-376"-15,0 0-99 0,0 0-47 16,0 0-27-16,0 0-6 0,0 0-12 0,45-119-38 16,-20 87-106-16,3-1-253 0,-4 8-420 0,-9 7 384 15</inkml:trace>
  <inkml:trace contextRef="#ctx0" brushRef="#br0" timeOffset="40421.9241">5513 8276 1013 0,'0'0'319'0,"0"0"-120"0,0 0-28 16,0 0-16-16,-42 146-24 0,42-114-28 0,1-2-32 15,8-2-25-15,4-3-10 0,6-2-11 0,3-1-3 16,1-4-5-16,2-3-5 0,-1-4-2 0,4-8-5 15,-1-3 0-15,-1-9 0 16,2-5 0-16,-5-5-1 0,0-2-1 0,-5-1-2 0,-2-1-1 16,-5-1 5-16,-8-1 6 0,-3 3 2 0,0-1-1 15,-10 4-3-15,-2 3-11 0,-6 5-6 16,0 1-3-16,-6 4-3 0,1 4 6 0,-5 2 6 16,3 0 4-16,-1 5 4 0,1 1 4 0,0-1 1 15,4 3 4-15,2-3-1 0,5 1-3 0,1-1-2 16,3-2-5-16,4-2-2 0,5-1-9 15,1 0-14-15,0 0-11 0,7-6 2 0,2 0 10 16,2-6 15-16,4-2 14 0,-1-4-2 0,2-3-2 16,2-1 1-16,-3-1-3 0,2-1 2 0,-3 1 0 15,-1 0 0-15,1 4 1 0,-4 4 0 16,-1 3-5-16,-5 5-1 0,4 2-5 0,-5 2-2 16,3 3-2-16,-2 0 0 0,3 2 6 0,3 5 2 15,0 4 2-15,0 1 3 0,3 3-1 16,3 1 2-16,-1 0-3 0,2 0 0 0,3-1-3 0,-3-1 1 15,3-2 1-15,-2-2 0 0,0-1 3 16,1 1 0-16,-6-4-6 0,4-1 1 0,-6-3-3 16,0-2 3-16,-2-2 14 0,-6-6 9 0,2-4 11 15,-4-3-1-15,-1-1-5 0,-1-4-3 0,-6 1-4 16,-1-1 4-16,-4-3 4 0,1 4 1 16,-4-2 0-16,1 3-1 0,0 0 1 0,-2 0-6 15,4 3 4-15,-1 3-1 0,3 3 0 0,2 3 0 16,0 2-5-16,6 1-8 0,2 3-21 0,0 0-27 15,1 0-5-15,9 2 2 0,0 4 12 16,4-1 26-16,3 2 2 0,3 0 1 0,0 0-2 16,3-1-4-16,3-1-4 0,-3-2-2 0,1-1-2 15,0 0-5-15,-3-2-9 0,-3 0-25 0,-5-3-13 16,-3-1 8-16,-4-3 20 0,-2-2 37 16,-4 1 26-16,0-2 11 0,-5-1 5 0,-2 2 1 15,-3-3 7-15,-3 0 5 0,-1 2 2 16,0 0 2-16,-2 1-5 0,2 0-1 0,-1 1-6 15,4 0-4-15,1-1-7 0,6 0-12 0,0-1-15 0,4-3-18 16,0-2-15-16,8-2-13 0,6-3-16 16,2-2-28-16,4 1-87 0,4-2-204 0,-8 7-570 15,-4 4-515-15</inkml:trace>
  <inkml:trace contextRef="#ctx0" brushRef="#br0" timeOffset="40957.5328">6691 7148 827 0,'0'0'247'0,"0"0"-70"0,0 0 1 16,0 0 3-16,0 0-6 0,0 0-25 0,-43 131-45 15,43-110-36-15,3-1-20 0,6 0-11 0,3-1-1 16,2 2 1-16,3 0-1 0,2-2-1 0,2-3-1 16,4-1-8-16,1-4-5 0,-2-2-5 15,3-4-7-15,2-3-4 0,-1-2-10 0,-2 0-28 16,2-6-46-16,-1-4-88 0,-3-3-127 0,-1-3-201 16,-5 3-355-16,-8 2 305 0</inkml:trace>
  <inkml:trace contextRef="#ctx0" brushRef="#br0" timeOffset="41615.6056">7103 6803 496 0,'0'0'294'0,"0"0"-65"0,0 0 12 0,0 0 17 15,-68 135-8-15,57-100-43 0,1 1-59 0,3-4-45 16,1 2-35-16,6-2-18 0,0 1-14 15,6-3-9-15,3-1-4 0,2-6-8 0,2-3-7 16,3-6-6-16,-1-6-4 0,2-6-1 16,2-2 7-16,-5-5 6 0,3-5 7 0,-6-5 8 15,-1 0 1-15,1-2 4 0,-4-2 2 0,-5-1 2 16,-2 1 2-16,0-1-2 0,-3 1-3 0,-5 1-2 16,-3 1-4-16,0 1-7 0,-4 0 1 0,2 5-4 15,1 2-5-15,-4 2 1 0,5 3-3 16,1 1-3-16,1 0 0 0,5 3-5 0,0 0-13 15,4 0-14-15,0 3-12 0,0 5 1 0,4 3 8 16,4 0 12-16,1 5 9 0,3-1-1 0,0 2-6 16,2-2-2-16,3 0 0 0,2-1-2 15,-2-2 1-15,-1-3-3 0,3-5-4 0,-7-3 2 16,4-1 7-16,-5-5 10 0,0-5 16 0,-1-2 9 16,-1-3 8-16,-3-4 4 0,1 0-5 0,-5-3-3 15,3-2-2-15,-5-1-5 0,0 0-3 0,0-2 0 16,-6 0-3-16,2 2-1 0,-3 2 1 0,3 4-2 15,-2 1 0-15,4 4-2 16,-3 4-4-16,3 3-1 0,2 3-5 0,0 2-12 0,0 1-9 16,2 1-8-16,4 0-3 0,2 0 6 0,1 1 7 15,3 4 7-15,0 1 5 0,-1 2 3 16,5 0 4-16,-4 1 0 0,0 0 1 0,-2 0 1 16,-1-1 0-16,0-1-1 0,-5-1 1 0,3-1 3 15,-5-3 6-15,-1-1 26 0,-1-1 28 16,0-1 5-16,0-6 2 0,-1-3-21 0,-2-3-23 15,-2-1-2-15,2-2 0 0,0 1 4 0,-3-1 1 16,5 1 0-16,0 2 1 0,1 1 3 0,0 2 0 16,0 2-4-16,0 2-5 0,3 1-11 15,5 2-6-15,1 2-2 0,1-1-6 0,3 2 4 16,4 0-1-16,2 3 0 0,0 1 1 0,-1 1 0 16,3 0 0-16,3-1-1 0,-5 0 1 15,2-1-4-15,-1 0-3 0,-4-1-9 0,4 0-23 16,-2-2-40-16,1 0-80 0,-5 0-113 0,5-4-171 0,-9 0-316 15,0 0-522-15</inkml:trace>
  <inkml:trace contextRef="#ctx0" brushRef="#br0" timeOffset="42056.1043">7921 5792 1170 0,'0'0'164'0,"0"0"-93"15,0 0 7-15,0 0 42 0,0 0 40 16,0 0 11-16,0 0-27 0,0 0-28 0,0 0-21 0,0 0-14 16,0 0-7-16,0 0-12 0,0 0-6 15,0 0-6-15,-30 38-6 0,30-38-3 0,0 0 0 16,0 0-2-16,0 0 0 0,0 0 2 15,0 0 0-15,0 0-3 0,0 0 0 0,0 0-6 16,0-1-5-16,0 0-4 0,0-2-10 0,0 1-4 16,2-3-5-16,2 1-4 0,0-5 1 0,2 1 0 15,0-4-2-15,4-1 2 0,5-3 0 16,-1-2-1-16,4-2 2 0,-3-1 0 16,4-2-2-16,1 1 3 0,-1-1 0 0,0 0-1 15,-2 2 2-15,-2 0-1 0,-3 2-3 0,4 0 2 0,-4 2-1 16,-1 0 0-16,2 0-1 0,0 3 1 15,-2 1-2-15,-1 0 0 0,-1 4-1 0,-2 0-2 16,1 3-6-16,-2 0-6 0,-3 4-10 0,-1-1-19 16,-1 3-30-16,-1 0-40 0,0 0-44 0,0 2-46 15,0 3-61-15,-3 4-141 0,0-2-253 16,-1-3-456-16</inkml:trace>
  <inkml:trace contextRef="#ctx0" brushRef="#br0" timeOffset="42279.2301">8103 5588 311 0,'0'0'263'0,"0"0"-132"0,0 0-12 16,0 0 57-16,0 0 80 0,0 0 33 0,0 0-7 16,0 0-47-16,53 129-58 0,-38-98-40 15,0 1-34-15,0 2-12 0,0-1-11 0,3 2-16 16,-3-1-12-16,2-1-16 0,2 3-12 16,-1-4-9-16,-3 1-5 0,3-5-6 0,-5 0-2 15,2-3 1-15,-5-2-6 0,-4 0-3 0,1-4-12 16,-6-2-34-16,1-3-68 0,-2-3-124 0,0-3-220 15,-1-4-436-15,0 0-152 0</inkml:trace>
  <inkml:trace contextRef="#ctx0" brushRef="#br0" timeOffset="42429.9172">8185 6350 1681 0,'0'0'249'15,"0"0"-206"-15,0 0-17 0,0 0 42 0,0 0 53 16,0 0 28-16,0 0-2 0,0 0-29 0,123-118-25 15,-101 93-23-15,5 1-21 0,-4 0-16 0,2 3-15 16,-1 0-10-16,-4 2-7 0,2 0-18 16,-1 1-33-16,-3-1-107 0,2 0-194 0,-9 4-431 15,-1 6-734-15</inkml:trace>
  <inkml:trace contextRef="#ctx0" brushRef="#br0" timeOffset="43150.1878">8997 5252 931 0,'0'0'284'0,"0"0"-55"0,0 0-31 16,0 0-21-16,0 0-16 0,0 0-4 0,-17-124-16 16,12 100-24-16,-2 1-26 0,-1-3-23 15,2 0-13-15,-4 0 1 0,1-1-3 0,-1 1-1 16,-2 1-5-16,-3 2-7 0,0-2-4 0,-2 2-7 16,-1 1-9-16,2-1-8 0,-5 0-7 15,-4 0-3-15,3-1 0 0,-5-1 1 0,3 2-2 16,-3-1-1-16,4 1 3 0,0 3-3 0,2 0 2 15,2 2-2-15,4 6 0 0,8 2-1 0,0 5-5 16,4 3-18-16,3 2-37 0,0 0-16 16,4 7 5-16,7 8 16 0,5 5 37 0,3 8 16 15,4 5 3-15,1 4-1 0,5 5 1 0,1 0-1 16,2 1-1-16,-1 0 2 0,3 1-1 16,-4 1 1-16,-1 2 0 0,-2-1 3 0,0 0-1 0,-5-3 2 15,-4-3-1-15,-4-4-3 0,-4-7 0 16,-1-7 2-16,-6-9 2 0,0-5 9 15,-3-4 22-15,0-4 15 0,-2-1 3 0,-3-9-10 0,-4-3-22 16,0-6-15-16,-3-5-3 0,2-1 0 0,0-5 3 16,0-1-3-16,1-3 0 0,1 1 1 15,4-2-2-15,-1 4 1 0,4 3 3 16,1 5 3-16,0 5 1 0,6 4 1 0,-2 4-5 0,5 4-5 16,2 3-3-16,4 0-3 0,1 3 2 0,3 0 0 15,2 6 1-15,5 2 2 0,-3 0-2 16,3 3 1-16,-1 3-3 0,4-1-6 0,0-1-7 15,0-1-18-15,0 0-45 0,-1-2-98 0,1-3-143 16,1-4-207-16,-10-2-338 0,-7 0-33 16</inkml:trace>
  <inkml:trace contextRef="#ctx0" brushRef="#br0" timeOffset="45119.7822">9433 4492 1655 0,'0'0'156'0,"0"0"-61"0,0 0-2 0,0 0 13 16,0 0 10-16,-119 94-6 0,104-71-20 0,-1 2-22 15,6 1-16-15,0 2-14 0,6 2-8 0,-1-2-7 16,5-1-6-16,0-2-6 0,7-5-7 0,1-4-4 16,3-4-3-16,2-5 0 0,-1-6 7 15,6-1 3-15,-2-5 4 0,-1-5 3 0,1-2-3 16,-1-2 0-16,0-1 0 0,-2-3 0 15,-3-1 0-15,-2 1 1 0,-4 1 0 0,1 1 1 0,-2 2 5 16,-3 4 0-16,0 2 0 0,0 2 1 16,0 2-6-16,0 3-5 0,0 1-8 0,0 0-17 15,0 0-18-15,0 0-17 0,2 0 5 0,2 2 10 16,3 2 18-16,2 0 16 0,3-1 1 0,1 1 0 16,3-2-1-16,-2-1-2 0,2-1 1 15,-4 0-5-15,1-1 5 0,0-5 1 0,-4-1 2 16,-4-2 9-16,3 0 2 0,-6-2 4 0,0-1 5 15,-2 0-4-15,0-1 3 0,-2-2 0 0,-5 2 0 16,1-3 2-16,-2 0-1 0,-1-2 3 16,-1 0-3-16,2-2-3 0,1 0-5 0,-1 1-5 0,0 1-3 15,6-2-8-15,2 2 4 0,0 3-6 16,1 0-3-16,7 3 0 0,-3 3-6 0,3 2-1 16,0 3-2-16,-2 4-2 0,1 0-1 15,0 2 1-15,1 7 3 0,-2 3 4 0,4 4 4 0,-1 1 5 16,1 2 1-16,1 1 5 0,-1 3-4 15,1-2 3-15,4 1-2 0,-3-3-4 16,1-2 5-16,2-5-1 0,-2-3 0 0,-2-6 8 0,0-3-2 16,1 0 5-16,-3-5 2 0,1-3-1 15,0-2 5-15,-1-3 0 0,0-2 2 0,-1-3-2 0,-2 0 6 16,1-2-1-16,-5-1 3 0,3-1 1 16,-3-2-6-16,-1-1-1 0,-1-1-2 0,1-1-3 15,-1 1 0-15,0-3-1 0,0 2-3 16,0 0 0-16,0 2-1 0,-1 2-1 0,1 3 0 15,0 5-2-15,0 2-1 0,0 6-2 0,0 2-2 16,0 4-5-16,0 1-11 0,1 0-22 0,3 0 4 16,3 1 4-16,2 5 8 0,2 2 22 15,3 1-4-15,1 3 0 0,0 1 3 0,0 2 0 0,-1 0 0 16,2 1 2-16,-3-1 0 0,-2 1 0 16,1-3 2-16,1 0-2 0,-5-1 2 0,-1-2-2 15,0-3 0-15,-3-3 1 0,-1-1 1 0,-1-2 13 16,-2-1 17-16,0 0 25 0,0 0 14 15,0-5-8-15,-3-3-18 0,-3-4-25 0,1-1-14 16,-1-2-3-16,-1-3 0 0,1 1 1 0,0-2-2 16,1-2 2-16,1 0-1 0,1-2-2 15,-2 1-5-15,4-1-3 0,1 1-4 0,0 3-5 16,0 3 3-16,1 3-1 0,2 4-3 0,1 2 0 16,-2 3-16-16,1 4-6 0,1 0-4 0,1 4 0 15,3 4 12-15,1 1 2 0,1 3 7 16,1 0 8-16,0 2 5 0,3-1 6 0,-1 2 3 15,0-5-3-15,1 1 1 0,0-1 2 0,0-4-1 16,-1-3 3-16,1-3 3 0,-2 0 4 0,-1-3 4 16,3-4 5-16,-1-3-3 0,-1 0-1 15,-2-2 1-15,-2-3-3 0,0-1 11 0,-2 0 1 16,-2-2-2-16,-1-2 1 0,-1-1-9 0,-1-1-4 16,-1 1 0-16,0-1 8 0,0 2-6 0,-4 0 2 15,-2 0-1-15,-1 2-8 0,-1 2 10 0,0 1 2 16,-1 4-2-16,-1 1 1 0,1 2-10 15,-1 2-2-15,3 3-2 0,-3 0-5 0,3 3-2 16,-1 0-5-16,-1 4-2 0,0 4-2 0,5 4 0 16,-3 2 5-16,4 4 0 0,2 0 6 0,1 3 0 15,0-1-5-15,4 2 1 0,5 0-6 0,0 1 3 16,4 2-3-16,0-4-2 16,3-1 3-16,1-5 0 0,2-5 7 0,1-4-1 0,-1-5 1 15,2-1 1-15,-2-5-2 0,0-5 0 0,1-2-6 16,-3-4 4-16,0-2 5 0,-2-1 3 15,-1-2 15-15,-3-2-3 0,-2 0-1 0,-2 1 6 16,-5-1-3-16,0 0 2 0,-2-1 1 0,0 0-4 16,-3-1 0-16,-1 0-7 0,-2 1-6 15,2 1-2-15,-2 0 5 0,4 6 1 0,0 2 7 0,-1 4-3 16,0 2-6-16,3 2-2 0,0 4-4 16,0 0-7-16,0 3-18 0,0 0-32 0,0 0-3 0,3 4 7 15,3 0 15-15,1 5 33 0,0-1 3 16,3 0 1-16,-2 1 2 0,1 0 0 15,1 1 2-15,-2 1 2 0,-2-1-1 0,0 1 0 0,-2-1-4 16,1-1-1-16,-3 0-3 16,1-2 0-16,0-2 3 0,-2 2 3 0,1-3 5 15,-1 0-3-15,1-2 1 0,-1-1-1 0,-1-1 0 0,0 0 13 16,1 0 9-16,-1 0 14 0,2-1 10 16,0-3-10-16,-1-5-12 0,2-1-13 0,2-2-13 15,-1-3 2-15,2 0-2 0,-2-3 0 0,4 0 0 16,-3-1 2-16,2-3-2 0,-1 1-3 0,-2-1 3 15,-2 1-3-15,-1-1 7 0,-1 1 6 16,0 2-15-16,0 1 0 0,-3 2 0 0,0 0 0 16,-1 3 10-16,1 4 4 0,3 2-1 0,-1 1-1 15,1 2-6-15,0 3-18 0,0 1-25 16,0 0-30-16,1 0 3 0,6 4 15 0,0 1 26 16,6 2 29-16,0 0 2 0,0 4-1 0,2 1-1 0,-2 1 0 15,4 0-3-15,-3 1 3 16,-1 2-3-16,0 3 4 0,-3 1-1 0,-2 5-2 15,-2 0 3-15,-5 5-8 0,-1-3 1 0,0-2 0 0,-1-2 1 16,-6-6 13-16,-2-4 9 0,1-4 19 0,-2-4 8 16,-1-2 2-16,1-2-3 0,0-1-15 15,2 0-7-15,0-4-10 0,4-3-11 16,1-3-5-16,3 0-12 0,0 0-7 0,7-3 3 0,3 0 2 16,1-1 6-16,6 0 5 0,-4-2 7 15,5-2 0-15,-5 2 2 0,3-1 3 16,-2-1-3-16,0 2 5 0,1 1-1 0,-4 0 3 0,0 1 4 15,-1 0 1-15,-2 3 6 0,-2 0 6 16,0 2 4-16,-3 2 11 0,0 2 5 0,-3 2 4 16,0 0-1-16,0 1-10 0,0 0-12 0,0-1-11 15,0 1-4-15,0 1-8 0,0-1-2 0,0-1-2 16,0 0-5-16,0 0 4 0,0 1-1 16,0-2 2-16,0 2 4 0,0-1-2 0,0 1 2 15,0 2 0-15,0 0 0 0,0 0 0 0,0 0-2 16,0 0 1-16,0 0-4 0,0 0 2 0,0 0-1 15,0 0 0-15,0 0 6 0,0 0-3 16,0 0 3-16,0 0 2 0,0-1 0 0,-2 0 5 16,2-3-5-16,0-1-1 0,-1 0-1 15,1 2-3-15,-2-3 6 0,2 0 1 0,-1-1 1 16,0-1 0-16,-4-1-7 0,3 0-2 0,-1-3-7 16,-2-1 4-16,1 0 2 0,0-2 2 0,-2-2 6 15,1 2-12-15,1 1 0 0,-1 1 1 0,1 0-5 16,1 4 11-16,1 0-1 0,1 3-3 15,1 3 3-15,0 1-12 0,0 1-12 0,0 1-29 0,1 0-7 16,5 2 1-16,4 4 10 0,4 4 33 16,1 1 3-16,3 2 11 0,2 1 3 0,-1 0-2 15,0 1 5-15,-4 2-10 0,1-2 0 0,-3-1 1 16,-2 1 0-16,0-2 9 0,-5-1 1 0,-2-2-2 16,-2-3 4-16,-2-1-5 0,0 0 5 15,-6-1-3-15,-4 2-13 0,-6 0-26 16,-3 0-56-16,-3 1-95 0,-2 0-215 0,6-2-536 0,5-2-287 0</inkml:trace>
  <inkml:trace contextRef="#ctx0" brushRef="#br0" timeOffset="46599.5032">5134 10228 736 0,'0'0'227'0,"0"0"-9"15,0 0-1-15,0 0-6 0,0 0-32 16,0 0-46-16,0 0-40 0,0 0-37 0,0 0-31 16,0 0-17-16,-9-120-12 0,21 116 1 0,-1 4-1 15,6 0 0-15,0 6-1 0,2 4-1 0,4 5 1 16,-2 2 4-16,2 4 3 0,-1 0 4 0,-3 2 2 16,1-1 2-16,-5-1-2 0,-2-1 1 15,-1-1 0-15,-5-1-1 0,-2-4 3 0,-2-2 0 16,-1-5 11-16,-1-2 27 0,-1-5 38 0,0 0 39 15,-3 0-12-15,-1-8-32 0,-6-5-43 0,0-4-44 16,-3-4 1-16,-1-3 1 0,2-4 6 0,0-3 0 16,1-1-2-16,1-2 0 15,1 2-4-15,2 1-1 0,4 4-1 0,2 5 0 0,-1 3 1 16,2 8-3-16,0 3-10 0,0 3-15 0,3 3-10 16,2 2 3-16,2 0 7 0,4 2 17 0,1 4 9 15,3 3-1-15,-2 2-1 0,4 3-2 16,-5 1 4-16,3 1 3 0,-3 0 5 0,0 2 4 15,-1-1-2-15,-4-1 4 0,-2 0 2 16,0-4 1-16,-2-3 9 0,-3-3 6 0,0-3 16 16,0-1 23-16,0-2 23 0,0 0 8 0,0-3-18 15,-4-5-25-15,-1-2-30 0,-1-5-19 0,0-2 2 16,-3-3-1-16,5-3 2 0,-1-2-1 0,3-3-3 16,-1-1-1-16,2-1-3 0,1 0 1 0,0 1 4 15,5 5-1-15,0 5 1 0,0 4-5 0,4 5-4 16,-3 6-2-16,0 2 1 0,3 2 2 15,-1 0 3-15,3 2 1 0,0 3 1 0,1 4 0 16,3 1-1-16,1 1 0 0,1 0 2 0,-2-2-1 16,2-1 0-16,3-2-1 0,-2-2-5 15,-2-1-2-15,2-2-13 0,-3-1-23 0,-1 0-36 16,-3-6-50-16,-3 1-36 0,-4-5-27 0,0 0-8 16,0-2 14-16,-3-4 13 0,-1-1 28 0,0 1 36 15,-5-1 35-15,-1 2 36 0,-1 1 26 16,0-2 23-16,0 2 32 0,-2 1 46 0,0 2 51 15,3 2 35-15,1 1 13 0,1 3-14 0,-1 3-32 16,4-1-44-16,1 3-40 0,0 0-43 16,0 0-39-16,1 0 1 0,6 4 7 0,0 2 14 0,1-1 16 15,4 1-4-15,3-2-2 0,1-2 1 16,1-1-2-16,2-1 4 0,-1-3 1 0,-3-3 2 16,2-3 7-16,-5-2 6 0,-2 0 13 0,-2-2 8 15,-5-1 3-15,0-1-1 0,0 0-6 0,-3-3-7 16,0 1 0-16,0 0 4 0,-7 2 0 15,5 3 1-15,-3 0-1 0,1 3-4 0,2 1-5 16,-1 2-4-16,0 3-8 0,2-1-6 0,1 4-10 16,0-1-18-16,1 1-11 0,6 0-3 0,5 2 7 15,7 5 11-15,2 3 10 0,6 4-6 16,2 2-4-16,3 5-3 0,2 5-4 0,-2 4 6 16,2 5 1-16,-3 3 1 0,-1 2 5 0,-3 7-3 15,-2 1 3-15,-3 5 1 0,-3 4-1 0,-6 1 4 16,-3 2 0-16,-1 1 0 0,-8 0 1 0,-1 4 3 15,-7-6 3-15,-5-2 7 0,-2-10 8 16,-5-8 4-16,-1-11 13 0,0-9 2 0,-1-8 2 16,3-7 2-16,-2-4-14 0,3-3-5 0,3-10-13 15,1-5-20-15,3-9-3 0,1-6-10 16,1-7-3-16,4-8 3 0,1-2-12 0,1-4-17 16,2-1-32-16,0 0-43 0,3-5-68 15,2 2-95-15,3-4-131 0,-5 14-334 0,2 17-559 0</inkml:trace>
  <inkml:trace contextRef="#ctx0" brushRef="#br0" timeOffset="46961.5384">6409 8821 1013 0,'0'0'708'0,"0"0"-464"15,0 0-93-15,0 0-19 0,0 0-8 16,0 0 4-16,-42 137-12 0,42-103-18 0,0-2-20 15,7-1-20-15,3-1-10 0,3-5-16 0,5 0-4 16,2-6-6-16,3-3-6 0,3-3-5 0,0-6-3 16,3 0-6-16,0-5-1 0,-2-2-2 0,0 0-9 15,0-4-17-15,-3-3-40 0,-1-5-71 0,0-2-107 16,-2-2-173-16,-8 2-380 0,-3 4-515 16</inkml:trace>
  <inkml:trace contextRef="#ctx0" brushRef="#br0" timeOffset="47634.7258">6784 8572 1191 0,'0'0'273'0,"0"0"-99"0,0 0-14 16,0 0 17-16,-50 123 0 0,41-92-14 0,6 0-38 16,0-1-37-16,3 0-28 0,0-3-21 0,2-2-11 15,4-4-8-15,2-1-7 0,2-6-3 0,2-4-3 16,1-4-2-16,-1-4 4 0,0-2 3 15,0-7 6-15,0-4 5 0,1-3 3 0,-3-4-2 16,-4-2 1-16,2-2-1 0,-6 0-5 0,0 2 2 16,-2 1-1-16,0 5 2 0,-2 3 10 0,0 4 0 15,-4 3 0-15,3 1-4 0,1 3-14 0,2 0-12 16,0 0-18-16,0 0-23 0,1 1 5 16,8 4 1-16,1 2 11 0,2 0 20 0,7-1 0 15,2 0 3-15,1-2 0 0,5-4 3 16,-3 0-3-16,2-6 1 0,-3-4 1 0,-2-6 2 0,4-1 4 15,-4-5 1-15,-3 0 0 0,-1-2-1 16,-1-2-2-16,-3 1 3 0,-5-1 6 0,-5 1 1 16,-1 1 4-16,-2-1-2 0,-3-1-5 0,-5-1-2 15,-4-3-2-15,-1-1 0 0,-5-2 0 0,-1 1-2 16,-2-3-3-16,-1 1-2 0,-2-1 0 16,-1-3-1-16,-3 0 3 0,3 1-1 0,-3-2-1 15,5 4-1-15,2 0-3 0,1 4 3 0,3 5 0 16,4 6 3-16,3 6 5 0,3 6-3 15,5 3-6-15,0 5-18 0,2 0-26 0,2 9 1 0,7 5 5 16,3 7 15-16,9 7 21 0,6 5 0 16,4 7-1-16,3 5 0 0,5 4 3 15,1 4-4-15,2 5 1 0,-2 5 1 0,1 4-2 16,1 0 1-16,-2-2 2 0,0-2-2 0,-2-2 2 16,-5-5 0-16,-3-1-5 0,-4-7-2 0,-5-2-2 15,-6-9-2-15,-4-8 3 0,-3-8 4 0,-7-10 7 16,-1-6 20-16,0-5 4 0,-9-4 1 0,-2-7-6 15,-3-8-14-15,-3-4-6 0,-3-6-2 16,-1-4 2-16,2-6 2 0,-1-3 1 0,0-1 3 16,1-3-1-16,2-3-2 0,0 0-1 0,-1 0-2 15,7 0 2-15,0 5 1 0,7 5 1 0,0 8 3 16,4 8-4-16,0 7 2 0,6 5-4 16,1 6-3-16,1 3 0 0,6 2-3 0,1 3 0 15,4 6-1-15,1 4 1 0,1 4 1 0,0 2 1 16,4 1-4-16,-3 2-8 0,1 0-15 0,-2-2-25 15,2-2-70-15,1-2-136 0,-3-3-253 16,-8-5-556-16,-3-4-27 0</inkml:trace>
  <inkml:trace contextRef="#ctx0" brushRef="#br0" timeOffset="48322.5588">7497 8086 2325 0,'0'0'135'16,"0"0"-104"-16,0 0-31 0,0 0 6 16,0 0 8-16,0 0 8 0,-78 133 0 0,73-112-5 15,5-2-3-15,0 0-8 0,7-4-5 0,2-4-1 16,4-2-3-16,-1-5 1 0,7-4 2 0,-2-1 5 16,0-9 5-16,2-3 2 0,1-5 0 15,0-3-1-15,-1-3-2 0,-1-2-1 0,-5 3 1 16,-1-1-2-16,-3 5 4 0,-2 5 12 0,-5 1 12 15,-2 6 13-15,0 3 12 0,0 3-3 16,0-1-12-16,0 2-19 0,0 0-26 0,0 0-19 16,0 5-1-16,2 1 5 0,6 2 9 0,1 0 6 15,2 0-1-15,3-1-2 0,3-3 4 0,1-4-1 16,-4 0 3-16,5-3 4 0,-3-8-2 16,-2 1 4-16,-1-5 2 0,2-1-2 0,-5-1 4 15,-2-3-2-15,-3 1 1 0,1-2 2 16,-5-1-1-16,-1 0 3 0,0 0-1 0,-4-4-1 0,0 0-2 15,-5-3-3-15,-1-2-1 0,-1 0-2 0,-2-4-1 16,-3-1 0-16,0-3-2 0,-1-1-1 16,-2-3-2-16,-1 1 2 0,0 0 0 0,0 1-2 15,6 3 5-15,-3 6-3 0,6 4 2 0,0 7 2 16,3 8 1-16,4 4 2 0,0 7-11 0,3 2-24 16,1 2-11-16,4 11-4 0,1 5 10 15,5 7 22-15,3 5 9 0,4 5 0 0,3 4-2 16,1 4 0-16,0 4-4 0,5 1 2 0,-2 4 1 15,-1 0 0-15,3 1 0 0,-4-1-1 0,-1-1-5 16,0-5-6-16,-2-7-6 0,-2-8-4 16,-4-9-2-16,1-8 2 0,-2-10 6 0,-2-4 10 15,-2-3 8-15,-1-6 9 0,1-5 6 0,-6-5-1 16,1-3 0-16,1-3-2 0,-4-2-3 16,0-4 5-16,0 1 4 0,0-2 1 0,-4 2 6 15,1 0-6-15,2 3-2 0,-1 2-4 0,1 4-1 16,1 4 3-16,0 4 3 0,0 5 0 0,0 2-9 15,2 3-6-15,0 3-10 0,6 0-3 16,2 4 4-16,1 4 0 0,2 3 4 0,3 2 3 0,1 1-4 16,0 1 1-16,1 1-3 0,-3 1-9 0,3-2-13 15,-3-1-45 1,-1-3-123-16,-3-5-185 0,-2-2-330 0,-5-3-866 0</inkml:trace>
  <inkml:trace contextRef="#ctx0" brushRef="#br0" timeOffset="48463.8373">8000 7471 2554 0,'0'0'95'0,"0"0"-70"0,0 0-25 15,0 0-12-15,0 0-31 0,0 0-29 0,0 0-57 16,0 0-157-16,0 0-371 0,0 0-817 0</inkml:trace>
  <inkml:trace contextRef="#ctx0" brushRef="#br0" timeOffset="48924.9812">8390 7541 2006 0,'0'0'94'0,"0"0"-57"0,0 0 5 16,-9-133 19-16,6 93 21 0,-4-1 12 0,1 0-10 15,-3-2-16-15,-1 0-15 0,-1-3-10 0,-4-1-9 16,3 1-4-16,-7-1-6 0,3 0-4 0,-4 0 0 16,-4 2 1-16,4 5 3 0,2 4 9 15,0 8 1-15,3 7 1 0,2 6 2 0,5 7-10 16,5 4-13-16,1 4-27 0,2 7-13 0,0 10-2 16,1 7 3-16,3 11 18 0,6 5 4 0,4 9-1 15,0 3 2-15,6 3-1 0,1 1 0 16,2 1 0-16,3 2 0 0,-1 0 0 0,2-1-5 15,-3-1-1-15,1-3-4 16,-4-5-5-16,1-8-2 0,-3-6-8 0,-2-11-5 0,-2-8-5 16,-3-8 3-16,2-8 11 0,-7-1 15 0,1-11 16 15,-1-5 8-15,-4-4 5 0,3-6-3 0,-5-2 1 16,-1-1-1-16,0-1 0 0,-8-1 3 0,1 3 6 16,2 3 3-16,-3 2 9 0,-1 6 7 0,4 3 1 15,-1 5 4-15,3 3-5 0,-1 3-12 16,3 4-17-16,1 0-21 0,0 0-19 0,5 6 1 15,-1 4 2-15,5 3 12 0,2 2 10 0,4 1-3 16,-1-1-1-16,0 1-2 0,4-2-8 0,-1-2-6 16,-2-1-30-16,2-6-72 0,0-4-87 0,-3-2-118 15,3-11-189-15,-5 2-419 0,-5 2 93 16</inkml:trace>
  <inkml:trace contextRef="#ctx0" brushRef="#br0" timeOffset="49066.4466">8549 6922 1721 0,'0'0'555'0,"0"0"-446"16,0 0-40-16,0 0-11 0,0 0-16 16,0 0-29-16,0 0-70 0,0 0-35 0,0 0-45 0,0 0-111 15,0 0-185-15,0 0-435 0,0 0 137 0</inkml:trace>
  <inkml:trace contextRef="#ctx0" brushRef="#br0" timeOffset="49344.0802">8893 6950 1427 0,'0'0'342'0,"0"0"-270"16,-19-141-2-16,11 88 31 0,-2 1 22 0,-2 2 16 16,-2-1-4-16,-1 1-22 0,-3-1-23 0,2 2-16 15,-1 0-20-15,-2 4-9 16,6 3-5-16,-3 6 1 0,4 5 4 0,2 9 3 0,5 7 1 15,0 7-11-15,4 7-26 0,0 1-35 0,1 12-11 16,0 6-2-16,4 9 13 0,4 9 22 0,3 6 2 16,2 5-1-16,4 6 0 0,1 2 0 15,4 4 0-15,0 2 1 0,3 1-2 0,-1 1-2 0,-2 1-9 16,4-3-17-16,-3-4-35 0,-3-7-78 16,1-12-145-16,-1-12-149 0,-2-10-169 0,-5-9-169 15,-5-5 185-15</inkml:trace>
  <inkml:trace contextRef="#ctx0" brushRef="#br0" timeOffset="49541.727">8887 6756 350 0,'0'0'349'16,"0"0"-113"-16,0 0-28 0,0 0-8 0,-86-132-8 15,76 105-5-15,4 0-27 0,2 2-29 0,4 0-35 16,0 2-26-16,1 6-23 0,4 3-17 16,4 4-11-16,0 6-9 0,1 4-6 0,3 0 1 15,3 8 3-15,2 4 7 0,-2 6 9 0,9 5 5 16,-3 0 2-16,1 6 1 0,-1 1-4 15,5 3-7-15,-3 0-2 0,4 1-7 16,-3 0-6-16,1-4-1 0,0-5-17 0,-2-6-35 16,-2-8-57-16,-2-8-61 0,-1-3-74 0,-9-4-196 15,-2-2-527-15</inkml:trace>
  <inkml:trace contextRef="#ctx0" brushRef="#br0" timeOffset="49693.7179">8988 6247 2161 0,'0'0'113'0,"0"0"-52"0,0 0-14 16,0 0-5-16,0 0-10 0,0 0-15 16,0 0-27-16,0 0-65 0,0 0-54 0,0 0-91 15,0 0-168-15,0 0-363 0,0 0-148 0</inkml:trace>
  <inkml:trace contextRef="#ctx0" brushRef="#br0" timeOffset="50149.923">9246 6499 1512 0,'0'0'233'0,"0"0"-71"0,0 0 7 0,8-143 16 0,-8 112-4 16,-2 4-24-16,-8 6-32 0,0 3-25 15,-1 4-19-15,-1 5-10 0,-1 2-19 0,0 4-16 16,2 2-9-16,2 1-14 0,-1 0-8 15,6 8-7-15,-2 2-4 0,4 6-2 0,2 5 2 16,0 2 3-16,0 5 0 0,8 0 6 0,2 4-4 16,2-1 1-16,4 3-1 0,0-1-6 0,2-2 0 15,3-5 0-15,-2-4-3 0,0-6 4 16,1-6-1-16,-2-7 2 0,-2-3 5 0,4-3 3 16,-4-8 1-16,-1-7 1 0,1-5-1 0,-3-4-5 15,-3-3 4-15,-2-2-2 0,-4-3 0 16,2 1 6-16,-5-1-6 0,-1 1 1 0,0-2 2 0,-3 1-6 15,-2 0 6-15,1 0-1 0,-2 2-1 16,5 3 1-16,0 4-2 0,1 6-1 0,0 5-1 16,2 6-5-16,5 3-9 0,-1 6-4 0,2 0-3 15,3 4 0-15,5 7 12 0,-3 4 3 0,0 3 5 16,2 3 7-16,-4 3-3 0,-1 1 6 16,-4 3 3-16,-3 1-1 0,-2-3 4 0,-1-2-1 0,-2-3-3 15,-4-3 2-15,2-4-2 0,-4-2-1 16,-1-4 3-16,-1 0-5 0,-3-2-7 0,-3-3-12 15,2 1-25-15,-2-4-53 0,3 0-104 0,4 0-309 16,3-1-1102-16</inkml:trace>
  <inkml:trace contextRef="#ctx0" brushRef="#br0" timeOffset="50629.3529">10370 5486 606 0,'0'0'381'0,"0"0"-46"0,0 0-37 16,0 0-31-16,0 0-31 0,0 0-45 0,0 0-36 0,0 0-27 16,-122-109-23-16,112 106-13 0,5 2-22 15,0 1-26-15,2 0-18 0,2 0-18 0,-1 4-8 16,2 5-3-16,0 5-1 0,3 3 3 0,2 0 0 16,3 1 0-16,3 0-2 0,2 0-4 15,3-4 0-15,0-1-5 0,-1-3 4 0,3 0-8 16,-1-2-21-16,-1-1-45 0,1-3-114 0,-4-1-167 15,-2-2-353-15,-4 0-768 0</inkml:trace>
  <inkml:trace contextRef="#ctx0" brushRef="#br0" timeOffset="51574.9836">10236 5650 388 0,'0'0'441'15,"0"0"-232"-15,0 0-50 0,0 0-12 0,0 0-10 16,0 0 10-16,0 0-3 0,0 0-13 0,0 0-13 16,-25-133-17-16,21 107-32 0,0-4-12 0,-2 1-2 15,2 1 3-15,-2 1 11 0,-4 0 2 16,0 2-4-16,0 0-12 0,-4 0-18 0,-3-1-13 15,0-1-7-15,-2 0-8 0,-2 0 3 0,-3 0 1 16,2 0-6-16,-1 2-3 0,-3-2 0 0,3 1 0 16,-2 3 0-16,3 1 5 0,4 4-3 15,5 5 4-15,2 6 3 0,7 2-7 0,-1 5-9 16,5 0-34-16,0 7-4 0,3 8 4 0,3 8 9 16,5 8 28-16,4 5 2 0,3 3 0 15,4 3-1-15,3-1-1 0,5 4-2 0,1-1 1 16,3 3 1-16,2 0 0 0,3 0 0 0,-1 0 3 15,1-3 0-15,-1-5-1 0,0-7 1 0,-5-6-5 16,0-6 3-16,-5-6-2 0,0-6-1 16,-6-7 3-16,-1-1 1 0,-3-9 5 0,-3-4 6 15,-1-5 4-15,-6-3 1 0,-2-3 1 0,0-2 0 16,-6-3 2-16,0-2 0 0,-3 1-1 0,-4-1-1 16,-3 1-4-16,-4 1 2 0,2 0 1 0,-3 2 1 15,-1 1-1-15,1 3-3 0,0 0-1 0,2 4 4 16,3 7 6-16,1 3 4 0,2 4 0 15,3 3-6-15,3 2-11 0,0 0-15 0,1 0-16 16,0 1-19-16,0 6 4 0,3 4 9 0,4 2 13 16,0 3 15-16,0 3-1 0,3 0-2 0,1 0-1 15,2 2 0-15,1-3 0 0,-1-1-1 16,4-2 0-16,-1-1 0 0,1-3-4 0,-3-4-4 16,2-2-5-16,-5-5-3 0,0 0 4 0,-2-6 7 15,-2-4 8-15,-3 0 9 0,-2-4 3 16,-2 2 0-16,0-2 0 0,0 2 2 0,-3 0 1 15,-3 1 3-15,1 3 7 0,-3 1-1 0,4 1-2 16,-2 1 0-16,3 1-2 0,-1 2-3 16,1-1-2-16,3 2-3 0,0 1-5 0,0-1-5 15,0 1-8-15,0-2-13 0,0 0-19 0,3-2-7 0,1-2-5 16,2-1-12-16,1-1-28 0,1 0-92 16,-2 1-152-16,-2 2-322 0,-2 2-882 0</inkml:trace>
  <inkml:trace contextRef="#ctx0" brushRef="#br0" timeOffset="51717.8367">10033 5273 1212 0,'0'0'2'0,"0"0"-57"0,0 0-11 0,0 0-39 15,0 0-253-15,100-123-271 0</inkml:trace>
  <inkml:trace contextRef="#ctx0" brushRef="#br0" timeOffset="52029.9593">11048 4842 2404 0,'0'0'70'0,"0"0"-36"15,0 0-15-15,0 0 3 0,0 0 15 0,-18-128 19 16,17 96-2-16,-1-1 0 0,-3-2-5 0,2-2-3 16,-3-1-6-16,0-1 0 0,-1 1-9 0,0 1-4 15,-3 2 0-15,-1-1-3 0,0 0-4 0,-3 3-7 16,2 0-3-16,-2 2-5 16,0 3 0-16,2 4 1 0,1 4-4 0,2 5 5 15,2 6-2-15,4 4-2 0,0 4-13 0,2 1-32 0,1 4-20 16,0 7 1-16,6 3 11 0,2 8 28 0,2 3 20 15,5 4 0-15,1 1 0 0,5 2 2 16,4 1-11-16,3 0-23 0,2 0-51 0,1 0-175 16,-5-7-318-16,-12-9-986 0</inkml:trace>
  <inkml:trace contextRef="#ctx0" brushRef="#br0" timeOffset="52611.7685">11189 4489 182 0,'0'0'267'0,"0"0"-32"0,0 0 47 0,12-119 21 15,-12 88-6-15,0 0-39 0,-7-1-54 16,-1-1-17-16,-3 3-34 0,-2-3-25 0,1 2-27 16,-3 1-30-16,0 0-1 0,0 3-7 0,0-1-6 15,2 5-3-15,0 3-14 0,6 2-1 0,0 7-7 16,4 1-5-16,1 7-6 0,2 0-18 0,0 3-25 15,0 0-41-15,4 9 3 0,5 3 10 16,6 8 19-16,1 3 38 0,5 6-5 0,3 3 0 16,-2 2 0-16,3 1 1 0,-1 3 0 0,-2 1 5 15,-1 1-1-15,-1 5 3 0,-4-3-2 0,1 0-3 16,-5-3 2-16,-1-5-4 0,-3-8 1 16,-5-7 2-16,1-7-3 0,-1-7 6 0,-3-2 16 15,0-3 17-15,0 0 19 0,0-6-6 0,0-5-19 16,-4-5-22-16,1-4-22 0,0-3-1 0,-2-3 3 15,2-1 1-15,1 0-1 0,1 1-2 16,1 0-6-16,0 4-4 0,0 4-4 0,0 2-2 16,3 4 2-16,0 4-6 0,1 4-4 0,0 2-5 15,2 2 1-15,1 0 5 0,5 3 9 0,1 5 9 16,2 0 4-16,2 0 5 16,2-1 4-16,1-2 0 0,-1-2 1 0,0-3 1 15,0-1 1-15,1-6-1 0,-1-4 2 0,-3-3-2 16,-1-2-1-16,-3-3 1 0,-2-2 2 0,-2 0 5 0,-5 1 4 15,-3 1 5-15,0 4 5 0,-7 2-1 16,-4 3 2-16,-2 3-3 0,-2 3 0 0,-1 3 3 16,0 1 3-16,0 0 0 0,-1 4-2 0,4 3-5 15,2 1-6-15,6 2-6 0,2-2-4 0,3 2-5 16,4 0-3-16,7-1 0 0,2 1-1 16,8-4 0-16,1-3 3 0,6-3-2 0,3-3-2 0,1-7-8 15,-1 0-17-15,-1-2-34 0,-2 3-59 16,-7 2-115-16,-4 1-263 0,-8 3-720 15</inkml:trace>
  <inkml:trace contextRef="#ctx0" brushRef="#br0" timeOffset="54856.1658">7119 10793 239 0,'0'0'412'15,"0"0"-76"-15,0 0-33 0,0 0-16 0,0 0-15 16,0 0-29-16,0 0-69 0,0 0-72 0,0 0-57 16,0 0-31-16,0 0 1 0,0 0 1 15,0 0 0-15,-70-144 2 0,61 106 0 0,-1 1 2 16,0-1 0-16,-1 1 1 0,-3-2-5 0,-3-1-4 15,-2 0 1-15,2-1-3 0,-3 0 0 16,-2 0-2-16,-1-1-3 0,2 2-1 0,-1 1 0 16,1 2-2-16,0 3-1 15,1 5 6-15,0 4 3 0,3 8 6 0,4 5 8 0,3 4 1 0,3 4-3 16,3 3-6-16,2 1-15 0,-1 0-12 16,3 7-6-16,0 4-1 0,3 7 7 0,0 5 4 15,7 5 6-15,0 5 2 0,8 3 3 0,4 6 4 16,0 4 0-16,8 3-1 0,2 4-1 15,6 3 0-15,1 3 0 0,3 4 2 0,1 1 0 0,5-2 1 16,1-2-4-16,-2-3-3 0,8-7-2 0,-3-3-1 16,-1-4-2-16,-1-2-2 0,-2-5-4 15,-3-2-7-15,-4-1-9 0,0-1-8 0,-7-2-18 16,-1-1-27-16,-8-3-39 0,-5-5-61 0,-4-3-47 16,-9-7-28-16,-2-6 51 0,-5-5 25 0,-6-7 10 15,-5-10-55-15,-4-4-126 0,-4-6-34 16,-7-4 85-16,1-1 297 0,-6-2 0 0,-5-2 0 15,-1 2 100-15,-3 1 207 0,-4 2 43 0,1 2 19 16,2 4-15-16,1 2-48 0,0 3-40 16,6 2-47-16,3 2-49 0,4 4-40 0,6-3-36 15,1 1-23-15,5 1-14 0,1 0-15 0,4-3-3 16,5-3-9-16,-1-4-9 0,6-5-3 0,0-2-8 16,4-8-3-16,8-2-1 0,1-2-3 15,7-1 1-15,2 2 1 0,0 5-1 0,-1 6 0 16,1 7-4-16,-4 7-2 0,-1 6-3 15,-5 5-1-15,0 5 1 0,-2 0 1 0,4 7 2 0,-2 7-1 16,0 2 3-16,3 4 3 0,-1 5 1 0,-1 0 2 16,2 4-1-16,-1-3-3 0,-3 0-2 15,1-3-2-15,3-5-2 0,-3-4 2 0,-1-6 0 16,-1-5-1-16,0-3 1 0,1-2 0 0,-3-8 0 16,-3-4 4-16,2-4-4 0,-2-6 0 0,-2-2 1 15,-2-2-6-15,-1 0 4 0,0-1 1 16,-8 1-3-16,-1 2 3 0,-2 0-4 0,-2-1 1 15,0 6 3-15,-2 3 1 0,4 5 4 0,1 4 2 16,2 3 5-16,5 4-5 0,2 1-11 0,1 1-23 16,0 2-4-16,1 5 4 0,9 6 7 15,0 0 20-15,1 3 2 0,7 3-3 0,1-3 0 16,-2 1 2-16,8-4 4 0,-2-3 0 16,3-3-1-16,-2-1-1 0,4-4-3 0,-3-2-1 15,3-1 2-15,-4-7 2 0,2-6 0 0,-4-3-1 16,-2-5 4-16,-1-1 0 0,-6-1 1 0,-3 0 6 15,-1-1-1-15,-2 3 3 0,-5-3 0 0,-2 2-3 16,0-1 1-16,-3-2 0 0,-4 1 1 0,-2-4-2 16,-1 0-3-16,-2-3-1 0,-5-3-4 15,3-1 1-15,-4-2 1 0,-1-2-1 0,3 0 1 0,-2-1-4 16,0-4 0-16,0 1 1 0,4-1-3 16,-5-1 5-16,5 2-2 0,-3 4-3 0,-1 3 0 15,4 6-4-15,-3 4 3 0,4 8 4 0,1 4 1 16,-3 6-2-16,5 4-4 0,0 2-5 15,4 2-8-15,-1 1-9 0,3 4-5 0,-1 3-5 16,4 5 7-16,1 6 4 0,0 4 7 0,0 3 6 16,8 5 2-16,3 2 6 0,4 4-1 15,3 2 0-15,4 3 1 0,4 3-2 0,-1 1 6 16,4-2 0-16,2-1 3 0,1-2-2 0,3-1-2 16,-2-5 0-16,0-3-3 0,2-3 3 0,-3-3 0 15,-2-4-1-15,-2-3 2 0,-3-5-5 16,-3-5 1-16,-2-5-1 0,-1-3 2 0,-3-3 7 15,-3-9 5-15,-2-4 4 0,0-5 2 0,-4-4 0 16,-3-3-3-16,1-1-1 0,-4-4 1 16,-1 0-3-16,0 0 1 0,-5 0-1 0,0-1-2 15,-5-1 2-15,-1-2-2 0,-3-1 2 0,0 0-1 0,-4-2-3 16,-2-1 1-16,-1-1-2 0,0-2 0 16,-2 1 2-16,-3-2-2 0,2 1-1 0,-4 0 0 15,4 2 0-15,-4 5 2 0,0 3 1 0,5 7 4 16,3 5 0-16,3 7 2 0,3 5 2 15,5 5-2-15,4 3-1 0,0 2-11 16,4 0-14-16,1 7-5 0,0 8-5 0,1 6 9 0,7 8 9 16,3 5 4-16,3 7 5 0,4 4-3 15,7 3-1-15,1 5-1 0,4 1 0 0,5-2 2 16,0 3 3-16,3-4-2 0,2 0-1 0,-4-5 0 16,3-3-4-16,0-3 0 0,-4-7 0 0,2-4-1 15,-6-7-1-15,0-6-2 0,-4-6-5 16,-4-5-1-16,-1-5 1 0,-1-12 4 0,-3-6 7 15,1-5 6-15,-4-7 4 0,0-4 1 0,-5-5-1 16,-2 1 2-16,-5 1 4 0,-3-2 4 0,0 2-3 16,-8 2 2-16,-2-3-2 0,-2 4-1 0,-6 0 7 15,3 5 3-15,-3 4 4 0,-2 6 8 16,3 6 4-16,3 3 3 0,2 6-2 0,1 4-4 16,2 0-8-16,2 0-13 0,3 9-11 0,0 3-7 15,3 5 0-15,1 1 2 0,0 8 1 0,6 0 2 16,2 2-7-16,4-2 2 0,1 2 1 0,5-2-4 15,1-3 3-15,3-1-4 0,1-2-2 16,0-4-2-16,2-3-5 0,-3-5 0 0,0-4-1 16,-3-4 3-16,1-4 5 0,-1-8 4 0,-5-8 5 15,4-1 1-15,-5-6 4 0,2-5-1 0,-4-2-1 16,-6 0 1-16,1-1-4 0,-5-1 2 16,-1 2 2-16,0-2-1 0,-7 2 5 0,1-1-2 15,-3 0-4-15,-2 3 0 0,2 0-4 0,0 6 2 16,0 3 2-16,7 4 0 0,0 6-1 15,2 4-4-15,0 2-4 0,2 4-6 0,7 1 1 16,3 1-1-16,5 1 4 0,-1 0 4 0,8 1-2 16,-2 4 5-16,0 3 0 0,-1 0 0 15,0 1 2-15,-1 1-6 0,-2 3-1 0,-5 0-4 16,0 2 1-16,-2 0 1 0,-3 4-1 0,1 1 0 0,-3 1-3 16,-3 0-4-16,-2-1-2 0,1-2-5 15,1-3 3-15,-2-4 0 0,0-6 5 16,-1-3 12-16,1-2 2 0,0-3 6 0,0-7 1 15,4-5-4-15,0-3 0 0,1-7-1 0,0-1-1 16,2-4-1-16,2-2 1 0,-2-3 3 0,0 0 2 16,-4-4 0-16,3 0-2 0,-3 0 1 0,-4-2-2 15,1 0 0-15,-1-1 3 0,0 1-3 16,-2-1 0-16,-6 1 2 0,2-1-4 0,-4 1 0 16,-1-1 2-16,-3 1-1 0,2-1 4 0,-6 0-2 15,4 2-3-15,-5 3 0 0,-1 4 0 0,2 6 5 16,0 4 4-16,3 6 3 0,-2 5 0 0,5 5-2 15,1 4-5-15,2 3-7 0,4 3-4 16,-1 10-4-16,4 3 1 0,2 9 2 0,0 6 3 16,2 4 1-16,6 5 2 0,4 6 1 0,6 4 3 15,3 1-3-15,1 2-2 0,6 0-3 0,1-1 4 16,1 1-2-16,2-1 0 0,0-3 2 16,0-1-6-16,0-7-4 0,-1-4-11 0,-2-6-26 0,1-6-62 15,-3-6-121-15,-4-10-173 16,-7-6-352-16,-5-2-692 0</inkml:trace>
  <inkml:trace contextRef="#ctx0" brushRef="#br0" timeOffset="55006.8691">8797 8657 1857 0,'0'0'258'16,"0"0"-99"-16,0 0-51 0,0 0-12 0,0 0-17 16,0 0-27-16,0 0-31 0,0 0-26 15,0 0-10-15,0 0-4 0,0 0-1 0,18-119-17 16,9 103-42-16,-3 1-102 0,1 1-205 0,-9 5-421 15,-4 2-273-15</inkml:trace>
  <inkml:trace contextRef="#ctx0" brushRef="#br0" timeOffset="55541.4164">8979 7872 592 0,'0'0'283'0,"0"0"-67"15,0 0-25-15,0 0-19 0,0 0-10 0,0 0-30 16,0 0-42-16,0 0-26 0,0 0-23 0,0 0-12 15,0 0-9-15,0 0-5 0,130-61-4 16,-117 67-2-16,2 2 0 0,-5 2 2 0,-1 2-1 16,-4 4 1-16,2 0-2 0,-5 0 0 0,-1 1 2 15,-1 2 2-15,0-1 0 0,-2 3-2 16,-4-1-3-16,1 1-2 0,-2 0-4 0,3-2 1 0,-2-5 0 16,3-3 3-16,2-4 0 0,-1-4 5 15,2-1 2-15,0-2 0 0,0 0 2 0,0 0-8 16,2 1 3-16,1 2 2 0,3-1 1 0,0 1 8 15,5 2 0-15,3 0-1 0,0 1-2 0,4 0-4 16,2-1-8-16,-1 0-9 0,2 2-26 0,1 0-105 16,-2 1-182-16,-4-2-358 0,-8-1-531 0</inkml:trace>
  <inkml:trace contextRef="#ctx0" brushRef="#br0" timeOffset="55703.121">9433 8483 2584 0,'0'0'48'16,"0"0"-28"-16,0 0-17 0,0 0-5 0,0 0 4 16,0 0-2-16,0 0-7 0,0 0-19 15,0 0-52-15,0 0-135 0,0 0-359 0,0 0-959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38:41.8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1506 9044 1 0,'0'0'0'15,"0"0"0"-15,0 0 0 0,0 0 0 0,0 0 0 0,0 0 0 16,0 0 0-16,0 0 98 0,0 0 22 16,0 0-10-16,0 0-13 0,0 0-26 0,-5 4-12 15,5-4-19-15,0 0 6 0,0 0 2 0,0 0-7 16,0 0 1-16,2 0-19 0,0 0-12 15,0-1 2-15,-1-2 2 0,2 1 5 0,2 0 6 16,-1-2-5-16,3-1-1 0,-3-1 0 0,4 0-3 16,-1 0-2-16,-2 0-1 0,4-1-7 0,-2 0-2 15,1 0 0-15,-3 0-1 0,5 0 4 16,-1-1 0-16,0-2-3 0,1 3 2 0,0-2-5 16,0 0-2-16,1 2 4 0,-1-1-4 0,-1 0 3 15,0-2-1-15,1 2 0 0,-2-1 1 16,0 1 0-16,3 0 3 0,-2 1-4 0,0 0-4 15,2 1-9-15,-4 1-3 0,-1 0-10 0,0 0-7 16,0 2 18-16,-1-2 8 0,2 0 13 0,-2 0 12 16,2-2-3-16,0 1-6 0,-2 1 0 15,2-1-2-15,-4 0-11 0,4 0-3 0,-4 1 3 16,3-1 8-16,-1-1 3 0,2 0 10 0,-3 0 4 16,3 0-5-16,-2-1 0 0,2 0-8 15,0 1-5-15,-3-1-7 0,3 2 1 0,-2 1 0 16,2-1-1-16,-1 0 3 0,-2 0 0 0,4 0 1 15,-2-2 2-15,1 1-4 0,2 0 1 16,-1 0-4-16,-2 1-1 0,0 0-9 0,2 0-1 16,-4 1 6-16,2 0-6 0,-2 0 7 0,2 2-2 15,-2-1-2-15,2 2 1 0,-4 0-2 0,0-1 3 16,-1 2-4-16,3 1-8 0,-3 0-11 0,-1 0-13 16,0 0-9-16,0 0 0 0,0 0-2 0,0 0-11 15,0 0-20-15,0 0-27 0,0 0-17 16,0 0-14-16,0 0-22 0,0 0 126 15,-1 3 41-15,1-1 0 0,0 0 0 0,0 0 0 16</inkml:trace>
  <inkml:trace contextRef="#ctx0" brushRef="#br0" timeOffset="1664.7816">1620 9040 1 0,'0'0'0'0,"0"0"0"0,0 0 0 0,0 0 0 15,0 0 0-15,0 0 44 0,0 0 68 0,0 0-21 16,0 0-4-16,0 0 5 0,0 0 11 15,0 0 1-15,0 0-4 0,0 0-6 0,32-10-6 16,-25 5-2-16,-1 1-6 0,0-2-5 0,4-1-8 16,-1-2-18-16,1-1-12 0,1 0-10 15,0-1-7-15,-1 0-2 0,1-1-4 0,0 1-2 0,1-1-5 16,2 0 1-16,-4-1-1 0,1 1-5 16,0-1 2-16,-1 2 0 0,1-1 1 0,-1 1 4 15,-1 0-10-15,0 1-11 0,0-1 6 16,-1-1 14-16,2-2 26 0,4-2 8 0,-1-1-7 0,1-2-16 15,1 2-15-15,-2 1-2 0,0 1 0 16,0 2 1-16,0-1-2 0,-3 1 1 0,2 2 0 16,-2 1 0-16,-1-1 2 0,1 2-2 0,0 0-5 15,-1 1 0-15,0-2 1 0,1 2 3 16,0-2 5-16,0-1 1 0,3 0-5 0,-3 0-1 16,1-2-5-16,3 1-2 0,0-1 4 0,-1-1 2 15,2 1 2-15,0-1 3 0,-1-3-5 0,2 2 1 16,-2 0 0-16,2-1 1 0,-2 2 3 15,1 1-3-15,-3 0-2 0,3-2 0 0,-2 2-2 0,-1 2 1 16,-1 0 0-16,-1 0 1 0,0 1 1 16,1-1 0-16,-2 1 3 0,-1-1-2 15,2-1 4-15,-1 2-3 0,-2-1-1 0,0 2 0 0,4 0-4 16,-2 0 6-16,0-3 1 0,2 1 1 0,-1 0 0 16,1-2-4-16,0 3-1 0,-1-1 1 15,-1 2-2-15,1-1 4 0,-2 2-2 0,-2 1 0 16,1-2 0-16,2 2-1 0,-1 0 3 0,-2-2-2 15,1 1 2-15,2 1-3 0,-4 0 1 0,2 0 0 16,-1 2-2-16,-2 0 1 0,2 1 0 16,-2-1 1-16,-3 3 3 0,0-1 1 0,1 2 2 15,-2 1 3-15,1 0 2 0,-1 0 5 0,0 0 1 16,0 0 1-16,0 0-5 0,0 0-2 16,0-2-4-16,0 2-3 0,0 0-1 0,0 0-4 15,0 0-2-15,0 0 0 0,2 0-2 16,-2-1 2-16,1-1 6 0,1-1 5 0,-1 0 3 15,2-2-3-15,1 2-4 0,-2-1-4 0,-1 0 0 0,2 1 2 16,0 1 1-16,0-2 0 0,-2 1-4 16,2 0-1-16,1-1-1 0,-2 0 0 0,0-1 3 15,3 0-2-15,-1-1 0 0,0 1 0 0,2-1-1 16,-1-1 2-16,-1 4 1 0,-2-2 0 16,3 1-1-16,-3 0 0 0,0 2 0 0,-2-1 0 15,1 2 3-15,1 1 2 0,-2 0 2 16,0 0 1-16,0 0-1 0,0 0-3 0,0 0-3 0,0 0-4 15,0 0-5-15,0 0-7 0,0 0-9 0,0 1-11 16,0 1-12-16,0-1-12 0,-2-1-23 16,1 2-20-16,1-1-9 0,0 0-65 0,-1 3-138 15,0-3-224-15,0 1 107 0</inkml:trace>
  <inkml:trace contextRef="#ctx0" brushRef="#br0" timeOffset="2199.9933">2382 7892 36 0,'0'0'351'16,"0"0"-97"-16,0 0-36 0,0 0-8 15,0 0-23-15,0 0-37 0,0 0-47 0,0 0-33 0,0 0-20 16,0 0-18-16,0 0-3 0,0 0-15 0,0 0-10 16,0 0-1-16,-4 6 10 0,6-3 11 15,0-1 12-15,2-1 8 0,3 2 1 0,0-1 5 16,-1 0 10-16,4 0 5 0,3-2 1 0,0 0-10 16,3 0-10-16,2 0-10 0,1-1-13 15,4-3 0-15,-1 0-4 16,1-2 1-16,0 0 4 0,0-1-4 0,-2-1-1 0,2 2-4 15,-2-2-3-15,1-2-2 0,-2 2-2 0,0-1-3 0,-1 2-3 16,0 0 1-16,-1 0-1 0,-2 0 1 16,0 2 4-16,-1-2 2 0,-1 1 0 0,-3 1 1 0,-1 2-8 15,-3 1-1-15,0 0-2 0,-5 1-3 16,-1 1 4-16,-1 0-1 0,0 0 1 0,0 0 1 16,0 0-2-16,0 0 2 0,0 0-3 15,0 0-1-15,0 1-5 0,0 0-6 0,0 2 4 16,0 0 7-16,0 4 11 0,0 0 11 0,0 3-4 15,0 1-3-15,-1 1-7 0,1 1-2 0,0 1-1 16,-1 4-1-16,0 2 2 0,0 2 1 16,-1 2-1-16,0 2-1 0,0-1 0 0,2-1-2 0,0 0-2 15,0-3 6-15,0-1-5 0,0 1-11 16,0 0-39-16,0-1-86 0,0 2-183 0,0-7-522 16,0-3-328-16</inkml:trace>
  <inkml:trace contextRef="#ctx0" brushRef="#br0" timeOffset="6432.0079">10783 1614 297 0,'0'0'180'0,"0"0"-79"15,0 0 40-15,0 0 73 0,0 0 32 0,0 0-14 16,0 0-49-16,0 0-48 0,0 0-27 0,0 0-14 15,0 0-9-15,0 0-9 0,123-129-15 0,-101 108-11 16,0-1-10-16,3-1-2 0,-2 2-5 16,-2 3-6-16,-2 2 12 0,0 1-19 0,2-1-3 15,1-2 2-15,3 1-27 0,2-1 14 0,3 0-3 16,1-2-8-16,-1 4 18 0,0 0-20 16,-2 3 2-16,-2 1-5 0,0 3-17 0,-2 3 16 15,-2 1-2-15,0 4 8 0,1 1 5 0,-4 0-5 16,0 6 3-16,0 4-4 0,1 0-2 0,0 5-5 15,0 1-1-15,1 4 8 0,6 6 6 16,3 5-8-16,3 6-7 0,-3 0-5 0,-2-2-12 0,-5-5 21 16,-2 0 11-16,0 0 2 0,1 3 9 15,0-1-5-15,1 2-3 0,0 4 4 0,1 3-2 16,3-1 4-16,-2 3 0 0,1-2-5 0,2 0-2 16,0 2-4-16,0 2 8 0,2 2 3 15,0 3 2-15,1 1 6 0,0 3-16 0,-1 1 3 16,0 1-2-16,1 1-3 0,-1 0 12 0,1 1 4 15,0 4 5-15,1 0-1 0,-1 0-5 0,0 1-5 16,0-3 1-16,0 1-6 0,0-2 8 16,1-1 0-16,0 0-3 0,-2-2 4 0,1 1-9 15,0 0 3-15,0 0-1 0,-1-1-1 0,1 1 4 16,-1-2-7-16,0 0 3 0,-1-2-7 0,-2 0 7 16,-1-1 2-16,-5-2-1 0,2-2 3 15,-2-1-9-15,-4-2 2 0,2-3 0 0,-1-1-2 16,-3-2 5-16,3-4-5 0,-4-2 2 15,1-4 1-15,-1-1-2 0,-1-4-1 0,2-1 2 0,-5-2 0 16,2-4 1-16,-3 0-1 16,0-5-4-16,-3-2-5 0,0-3-6 0,-2-1-8 0,0-3-14 15,-3-1-15-15,-1-2-21 0,0 0-21 0,0 0-40 16,-1-4-120-16,0 0-479 0,-2 1-429 0</inkml:trace>
  <inkml:trace contextRef="#ctx0" brushRef="#br0" timeOffset="6795.4205">12882 4132 1184 0,'0'0'306'15,"0"0"-250"-15,0 0-41 0,0 0 7 16,0 0 34-16,0 0 13 0,0 0-12 0,0 0-17 0,0 0-9 16,0 0 7-16,0 0 7 0,0 0-8 15,0 0 2-15,0 0 2 0,102 45-4 0,-83-35-3 16,2 2-8-16,1 0-13 0,1-2-1 16,0 1 6-16,-2 0 2 0,-1 1 0 0,-2 0-4 15,-2-3-5-15,-2-1-4 0,-1-1-2 0,-2-2 1 16,-4-1 4-16,-1-2 8 0,1-2 11 0,0 0 17 15,-1-3 13-15,3-6 9 0,1-5-3 0,2-3-11 16,4-6-16-16,-1-2-16 0,3-7-13 0,1-1-11 16,1-4-19-16,-1-1-29 0,-1-1-50 15,-1 1-64-15,2 2-147 0,-7 10-347 16,-3 8-714-16</inkml:trace>
  <inkml:trace contextRef="#ctx0" brushRef="#br0" timeOffset="7264.3312">12856 5224 552 0,'0'0'905'0,"0"0"-538"16,0 0-105-16,0 0-68 0,0 0-40 0,0 0-45 15,0 0-55-15,0 0-25 0,0 0-5 0,0 0 7 16,0 0 21-16,0 0 0 0,31 117-5 16,-7-86-6-16,2 2-10 0,2 0-4 0,1 1-5 15,2 0-6-15,0-2-3 0,-1-3-1 0,1 1-4 0,0-4-3 16,-3-2 0-16,0 0-2 0,-6-3-2 16,-2-2 1-16,-3-3-3 0,-3-3 0 15,-4-4-5-15,0-4-2 0,-7-3-3 0,0-2-1 0,-3 0 1 16,0 0-3-16,0-6-18 0,0-2-29 15,-4-3-43-15,-1-3-55 0,-3-3-70 0,-1-2-161 16,1 4-367-16,5 5-464 0</inkml:trace>
  <inkml:trace contextRef="#ctx0" brushRef="#br0" timeOffset="7463.765">12770 5322 846 0,'0'0'897'15,"0"0"-596"-15,0 0-90 0,0 0-29 16,0 0-15-16,0 0-24 0,0 0-30 0,0 0-34 16,41-117-23-16,-19 96-18 0,2-1-13 15,4-1-12-15,-1 0-15 0,3 2-13 0,-1 2-22 16,-2 2-35-16,-1 4-42 0,-1 3-66 0,-2 6-93 16,-1 4-162-16,-8 2-246 0,-5 0-404 0</inkml:trace>
  <inkml:trace contextRef="#ctx0" brushRef="#br0" timeOffset="7601.538">13084 5888 1950 0,'0'0'278'0,"0"0"-152"0,0 0-46 15,0 0 9-15,0 0 30 0,0 0 12 16,0 0-12-16,0 0-27 0,0 0-33 0,141-139-25 16,-101 98-20-16,2-2-22 0,-1 1-34 0,0 3-62 15,0-2-88-15,-3 2-135 0,-11 9-426 0,-9 10-807 16</inkml:trace>
  <inkml:trace contextRef="#ctx0" brushRef="#br0" timeOffset="8035.4622">13582 5082 1891 0,'0'0'200'0,"0"0"-58"16,0 0 1-16,0 0 9 0,-60-122-3 0,49 97-22 15,-4 1-39-15,1-1-28 0,1 1-14 0,0-2-6 16,-1 3 0-16,3 1-2 0,0-1 1 16,0 5-5-16,1 2-4 0,2 5-2 0,2 2-4 15,0 4-4-15,3 3-6 0,0 2-9 0,1 0-9 16,2 0-12-16,0 0-17 0,0 5-15 16,0 4 10-16,6 7 8 0,1 6 15 0,4 6 21 15,3 3-4-15,6 3-2 0,2 0 1 0,7 0-3 16,2 2 1-16,4 0-1 0,1 3 2 15,4 0 0-15,2-1 0 0,-2 1-1 0,0-2-4 16,2 0-6-16,-2-3-8 0,1 0-5 0,0-3-7 16,-4-2-3-16,-2-3-6 0,-4 1-10 0,-2-2-11 15,-4 0-8-15,-6-3-11 0,-3-1-1 0,-7-6 13 16,-6-5 24-16,-3-4 52 0,0-5 32 16,-5-1 19-16,-9 0 8 0,-1-7-26 0,-5-2-6 15,-1-4 3-15,-4-4 6 0,2-5 13 0,1-1 11 16,2-1 7-16,0-1 3 0,3 3-8 0,4-2-11 15,3-1-19-15,2-1-13 0,6-1-18 16,2-1-11-16,0-2-11 0,2 1-21 0,6 0-22 16,3-2-43-16,4 0-72 0,0-2-125 0,0 8-442 15,-7 6-879-15</inkml:trace>
  <inkml:trace contextRef="#ctx0" brushRef="#br0" timeOffset="8930.0683">14416 4175 1460 0,'0'0'231'0,"0"0"-192"0,0 0-39 16,0 0 29-16,0 0 51 0,0 0 9 16,0 0 0-16,0 0 5 0,0 0-5 0,0 0-15 15,0 0-12-15,130 125-15 0,-109-120 5 0,-1-4 18 16,-1-1 15-16,-4-4 2 0,0-4-7 15,-4-2-15-15,-2-5-10 0,-5-1-9 0,2-2-10 16,-4 0-4-16,-2 0-3 0,0-1 1 0,-3 1-4 16,-3 1-4-16,-3-1-3 0,-1 3-4 0,0-1-3 15,0 1 0-15,-2 1-4 0,2 3 1 16,2 0-4-16,1 4 1 0,1 1-1 0,3 1-2 0,1 3-4 16,0 2-12-16,2 0-19 0,0 0-15 15,6 0 0-15,4 4 10 0,1 2 17 0,3 5 11 16,4 3 1-16,2 1-2 0,1 6-3 0,3 2 4 15,1 4 2-15,1 4 3 0,3 3 5 16,5 0-1-16,0 3 1 0,4-1-1 0,-2 3-2 16,2 2-2-16,-1-1 4 0,-3 2 0 0,-3 0 1 15,-3 2 0-15,-5-1-5 0,-5 0-2 0,-7-4-4 16,-2-1-3-16,-7-6 1 0,-2-2 1 0,-4-5 4 16,-7-4 6-16,-4-2 3 0,-5-4 5 0,0-2 5 15,-2-5 9-15,0-3 1 0,0-4 4 16,3-1-2-16,1-6-7 0,0-5-6 0,5-4-9 15,0-2-4-15,2-3-3 0,3-4-2 16,2-3-2-16,5-3-2 0,1-2 0 0,0-3-1 16,5-1 0-16,-1 0-3 0,5-4-2 0,-1-1 1 15,-3-5-2-15,4 0 4 0,-2-4-1 16,2-1-2-16,-3-2 4 0,2 0 0 0,-1 1 4 0,-3 1 6 16,0 3 1-16,-2 4 5 0,-2 5 5 0,-2 5 7 15,-5 4 4-15,-2 5 7 16,-2 6 8-16,0 4-2 0,0 4 1 0,1 1-6 0,0 4-5 15,2 3-3-15,2 2-8 0,3 1-10 0,1 0-14 16,0 5-10-16,-2 5-2 0,3 5 3 16,1 5 7-16,0 5 11 0,6 4-7 0,0 1 7 15,4 4-1-15,5 0-1 0,-2 1 6 0,5-2-5 16,-3-4-8-16,5-5-4 0,1-6 0 16,2-6 3-16,1-7 10 0,-2-5 8 0,3-7 8 15,-4-7 3-15,0-5 1 0,-5-3-4 0,1-2-4 16,-5-3-3-16,-3 0-1 0,-2-5 4 0,-5 1 4 15,-2-1-2-15,0 0-1 0,-8-1-1 16,-1 3-9-16,-3 0 7 0,0 4-2 0,-5 2-7 0,5 4 4 16,-2 3-11-16,3 3 11 0,3 5 10 0,1 2 1 15,4 3 3-15,3 0-12 0,0 3-23 16,0 0-26-16,3 1-11 0,6 0 5 16,1 0 13-16,4 0 21 0,3 0 11 0,5 5 1 15,3 1 4-15,-1 2 3 0,4 3 4 0,-3 0-2 16,3 3 0-16,-5 3 3 0,1-1 1 15,-9 4 6-15,2 1 0 0,-8 0 2 0,-5-1 2 0,-3 2 3 16,-1-1 7-16,-4 0 2 0,-7-1-2 0,-5-2-2 16,-2-2-4-16,-3-4-5 0,-1 0-6 15,0-5-8-15,1-1-14 0,0-5-29 0,2-1-53 16,2-1-99-16,7-6-287 0,4 0-617 0,1 2-4 16</inkml:trace>
  <inkml:trace contextRef="#ctx0" brushRef="#br0" timeOffset="9373.4573">15827 3571 1778 0,'0'0'206'0,"0"0"-56"0,0 0 36 0,0 0-5 15,0 0-35-15,53 128-58 0,-44-99-46 16,-2 0-17-16,-2-1-9 0,2 1-9 0,-4-1-3 16,3-1-2-16,-4 0-7 0,0 0-22 15,3-4-31-15,-2-3-62 0,-1-5-88 0,6-5-128 16,-2-6-480-16,-3-1-444 0</inkml:trace>
  <inkml:trace contextRef="#ctx0" brushRef="#br0" timeOffset="9889.0597">15879 3277 2177 0,'0'0'21'0,"0"0"-40"16,0 0 24-16,0 0 54 0,0 0 22 16,0 0-2-16,0 0-22 0,0 0-22 0,132-46 2 15,-111 55 3-15,1 4 11 0,4 1 0 0,-2 4-3 16,3 0-5-16,-4 3-12 0,0 0-7 0,-1 0-9 16,-4-2-6-16,-1 2-2 0,0-3-5 0,-6-1 2 15,-1-3-3-15,-4-3 2 0,0-4 2 16,-5-3 3-16,0-1 18 0,-1-3 24 0,0 0 25 15,-1-2 0-15,-3-6-20 0,-4-3-28 0,-1-3-25 16,0-4-6-16,-2-4 1 0,1-2 6 16,2-1-1-16,2-3-4 0,-1 0 1 0,0-2-9 15,5 0-3-15,1 0-9 0,0 2-2 0,1 4 1 0,0 5 3 16,1 5 6-16,2 3-4 0,3 6-5 16,-1 0-11-16,2 4-7 0,1-1-4 0,0 2 6 15,3 0 8-15,-1 5 10 0,1 2 3 0,0 1 3 16,0 3 0-16,-2 1-2 0,0 1 3 15,-4 1-3-15,1 0-2 0,-3-1-6 0,-1-5-5 16,2-3 5-16,-3-4 16 0,-1-1 33 0,1 0 34 16,-1-6-6-16,0-4-12 0,0-4-21 0,1-2-25 15,-1-2 11-15,1 0 5 0,2 0 0 16,1 0 3-16,-1 4-4 0,3 1 1 0,-2 3-1 16,5 2-1-16,1 1 0 0,0 2-2 0,2 1 3 15,5 3 2-15,-2 0-1 0,5 1 1 16,1 0-7-16,-1 1-3 0,5 4-7 0,-3 1-8 15,0 0-9-15,-2 0-19 0,1 0-30 0,0-1-79 16,-1-1-128-16,0-3-292 0,-8 0-384 0,-2-1 151 16</inkml:trace>
  <inkml:trace contextRef="#ctx0" brushRef="#br0" timeOffset="10314.2521">16688 2805 1232 0,'0'0'173'0,"0"0"-118"15,0 0 38-15,0 0 52 0,0 0 31 0,0 0-4 16,0 0-28-16,0 0-27 0,0 0-24 0,-28 120-18 16,35-104-20-16,2-4-18 0,3 1-10 0,0-4-11 15,1-1-4-15,2-3-5 0,0-3 6 0,0-2 5 16,0-2 3-16,0-6 10 0,0-3-6 16,-4-3 0-16,0-2 3 0,-2 0-4 0,-2-1 7 15,-4 1-3-15,-3-1-6 0,0 1-3 0,0 0-2 16,-3 2 4-16,-3 3 1 0,4 3 4 0,-1 3-6 15,0 2-4-15,1 2-3 0,1 1-13 16,1 0-8-16,0 0-16 0,0 0-12 0,0 1 7 16,6 2 7-16,0 2 14 0,3 1 12 15,1 0-2-15,5-2 0 0,-1 0 1 0,1-2 3 16,1-2 1-16,2 0 0 0,-2-6 2 0,0-2-3 16,-4-1 5-16,3-2-3 0,-5 0 1 0,-4 0 4 15,2-1 1-15,-6 1 7 0,1 2 3 16,-1 0 1-16,-2 3 4 0,0 1 0 0,0 3 4 15,-2 1 2-15,1 1-11 0,1 0-9 0,0 0-13 16,0 0-15-16,0 0-9 0,3 3 5 0,2 0 5 16,4 2 7-16,5 1 10 0,1-1-6 0,1-1-3 15,1-1-2-15,3-3-14 0,-1 0-20 0,1-2-37 16,-2-3-59-16,-2-5-94 0,0-1-220 16,-5 0-535-16,-4 5-261 0</inkml:trace>
  <inkml:trace contextRef="#ctx0" brushRef="#br0" timeOffset="10434.9713">16854 2487 1671 0,'0'0'80'15,"0"0"-73"-15,0 0-35 0,0 0-39 16,0 0-56-16,0 0-98 0,0 0-280 0,0 0-316 0</inkml:trace>
  <inkml:trace contextRef="#ctx0" brushRef="#br0" timeOffset="10973.7118">17162 2581 1392 0,'0'0'69'0,"0"0"-62"0,0 0 18 16,0 0 9-16,0 0 3 0,0 0-4 15,0 0-4-15,0 0 3 0,0 0 3 0,0 0 2 16,0 0-5-16,0 0 4 0,0 0 9 0,0 0-6 15,117-83 1-15,-105 91-3 0,1 2-8 16,-3-2 4-16,1 1 0 0,-4 1-3 0,1-2 6 16,-3 1-7-16,-1-1-1 0,-2-1-5 0,-1-4 1 15,-1-1 31-15,0-2 43 0,0 0 40 0,0 0 20 16,0-3-33-16,0-4-49 0,0-3-41 0,0 1-28 16,0-4 3-16,-1 0 1 0,0 2 2 15,1-2-8-15,0 1 1 0,0 1-3 0,2 3-6 16,4 1 0-16,-2 1-7 0,3 4-3 15,-1 0-4-15,1 2 2 0,4 0-1 0,0 0 4 16,4 3 3-16,-2 3 0 0,-1-1 7 0,4 1-1 16,-3-1 1-16,-1 0 4 0,1-1-3 0,1-3 1 15,-3-1 3-15,1 0-3 0,-1-6 6 16,-1-1 0-16,0-4 1 0,0-1 1 0,-1-2-4 0,-3-3 2 16,-3-1 0-16,-2 0 2 0,-1-2-3 15,0 0 0-15,-6 0-4 0,0-1-1 0,-3-2-2 16,-3 0-3-16,-1-3-4 0,-1 0 1 0,1-2-3 15,-5 0 1-15,5-3 5 0,-5 1-4 0,2-1 4 16,0 0 3-16,-1 2 0 0,4 0 5 16,1 6 7-16,1 5 6 0,2 3 5 0,2 5 6 15,5 6-13-15,1 4-22 0,1 0-40 0,0 3-7 16,4 9 8-16,5 4 15 0,2 5 38 16,4 6 0-16,1 5-4 0,3 4 1 0,3 5-2 15,1 2-4-15,0 2 2 0,-1 1-11 0,0 0-36 16,4-3-93-16,-1-3-148 0,-6-12-314 0,-7-11-469 0</inkml:trace>
  <inkml:trace contextRef="#ctx0" brushRef="#br0" timeOffset="11106.7396">17494 2149 1284 0,'0'0'124'0,"0"0"-210"0,0 0-35 0,0 0-24 16,0 0-70-16,59-122-165 0,-44 103-80 15,-2 7 460-15</inkml:trace>
  <inkml:trace contextRef="#ctx0" brushRef="#br0" timeOffset="11494.7238">17864 1889 186 0,'0'0'657'0,"0"0"-409"0,0 0-80 0,0 0 23 16,0 0-12-16,0 0-16 0,-86 130-33 15,77-108-38-15,5 1-16 0,0 1-20 0,4 1-15 16,0-1-8-16,0 1-16 0,6-6-12 0,1-4-12 15,1-6-2-15,3-4 3 0,1-3 12 16,0-2 12-16,-2-3 3 0,1-5-4 0,0-3-5 16,-2-1-4-16,-1-2-3 0,-2-2 1 0,1-2 5 15,-5 1 5-15,1 2 13 0,-1 1 5 0,-2 3 6 16,0 1 7-16,0 5-10 0,-2 2 5 16,1 1-10-16,1 2-21 0,0 0-24 0,0 0-39 0,0 3 3 15,3 1 10-15,1 4 17 0,4 0 32 16,1 0-9-16,3 2-2 0,0-2 2 0,6-3-3 15,-2 0 8-15,4-3 2 0,1-2 6 16,-1 0 3-16,1-7 1 0,-2-2 9 0,-2-2-3 0,0-2 11 16,-5-1 4-16,-2-1 0 0,-4 0 13 15,-2 0 2-15,-4 2 7 0,0 1-1 0,-2 2-5 16,-5 1-6-16,1 2-6 0,1 3-2 0,0 1-5 16,2 1-6-16,1 2-8 0,2 0-14 15,0 0-16-15,0 0-23 0,1 2 1 0,3 1 4 16,2 4 4-16,3 0 14 0,2 1-16 0,0-1-24 15,2 0-33-15,-2 0-100 0,-1 2-174 16,-3-2-466-16,0-4-727 0</inkml:trace>
  <inkml:trace contextRef="#ctx0" brushRef="#br0" timeOffset="11640.2246">18071 1830 1399 0,'0'0'495'16,"0"0"-566"-16,0 0-14 0,0 0 4 15,0 0-3-15,0 0-46 0,0 0-92 0,0 0-193 16,0 0-286-16,0 0 597 0</inkml:trace>
  <inkml:trace contextRef="#ctx0" brushRef="#br0" timeOffset="11800.2462">18321 1789 918 0,'0'0'659'0,"0"0"-377"0,0 0-101 0,0 0 38 0,0 0-9 15,0 0-39-15,0 0-50 0,0 0-34 16,0 0-28-16,0 0 1 0,0 0-1 0,0 0-11 15,0 0-11-15,143 9-15 0,-114-5-8 0,3 1-11 16,-3 0-6-16,-2-2-18 0,0-2-29 16,-6 2-51-16,-8-2-99 0,-3 1-210 0,-8 1-442 15,-2-1-660-15</inkml:trace>
  <inkml:trace contextRef="#ctx0" brushRef="#br0" timeOffset="12654.9636">12678 3798 1031 0,'0'0'398'0,"0"0"-128"0,0 0-64 0,0 0-41 0,0 0-52 16,0 0-42-16,0 0-32 0,0 0-12 15,0 0-3-15,0 0-5 0,-116 28-5 0,94-16-2 16,-3 2-2-16,-4 3-3 0,-3 5 0 0,-2 3-2 16,-3 2-1-16,-1 3 0 0,-2 3-2 0,-4 2-1 15,-1 4-1-15,-5 1-2 0,-6 6 1 16,-1 2-1-16,-5 4-1 0,-2 1 0 0,-2 3-1 16,-1 3 1-16,-1-2 1 0,1 4 1 15,0-3 1-15,4-2 0 0,0 1-2 0,1-3-3 0,4-1-1 16,1-3-3-16,4-1 1 0,2-1 1 15,6 2-1-15,0-4 5 0,5-2 0 0,4-1-2 16,3-3 4-16,3-2-2 0,3-2-1 0,4-3 6 16,3-1-4-16,4 1 2 0,3-3 2 0,2-1-4 15,3-2 6-15,3 0 0 0,0-3 1 0,4-2 3 16,1 0 1-16,0 3 2 0,3 0 2 16,3 1 0-16,2 2 1 0,2 3-1 0,2 1 1 15,0 2-2-15,2 0 0 0,1 3 5 0,1 1 0 16,0 2 3-16,3 3 2 0,-1 4 1 0,0 4-1 15,2 3-2-15,-2 2-4 0,3 2-4 16,0 1-2-16,0 1-2 0,4 0-2 0,-1 1 0 16,3 0-2-16,1-1-1 0,0 0 0 15,2-3-2-15,-3-1 1 0,5 0 2 0,-2-4-4 16,1 0 0-16,-1-2-1 0,1-4-2 0,-1-3 3 16,-3-2 0-16,0-2 0 0,1-4-2 0,-1-1 0 15,-2-6-1-15,-2-2 2 0,-2-4 2 0,-3-6-1 16,-2 0-1-16,-2-5 0 0,-4-2-4 15,-1-3 5-15,-1-1-1 0,-3-2-1 0,0 0-2 16,-3-2-18-16,0-1-22 0,-2 0-31 0,0 0-44 16,0 0-62-16,0-1-219 0,-2-3-440 0,2 3-145 15</inkml:trace>
  <inkml:trace contextRef="#ctx0" brushRef="#br0" timeOffset="12911.9376">11145 7417 1827 0,'0'0'192'0,"0"0"-118"16,0 0-66-16,0 0 9 0,0 0 44 0,0 0 12 15,0 0-1-15,0 0-11 0,137 54-11 0,-107-28-9 16,1 4-10-16,0-3-9 0,2 1-7 16,-2-3-4-16,-1-1-2 0,-3-2-4 0,-1-3 3 15,-2-2-1-15,-3-3 2 0,-5-6 2 0,-1-2 4 16,-5-5 9-16,-2-1 15 0,-2-1 17 15,0-8 18-15,-1-4 3 0,1-7-12 0,2-6-19 16,2-7-20-16,3-5-13 0,0-4-9 16,4 0-8-16,1-1-13 0,2-1-24 0,1 0-37 0,0 3-65 15,3 2-107-15,-6 12-351 0,-5 7-970 0</inkml:trace>
  <inkml:trace contextRef="#ctx0" brushRef="#br0" timeOffset="13456.7414">11061 9071 1599 0,'0'0'417'0,"0"0"-210"15,0 0-119-15,0 0-38 0,0 0-22 0,0 0-6 16,0 0-1-16,0 0 8 0,0 0 20 0,0 0 8 15,-1 129 10-15,15-104-4 0,1 1-10 0,2-1-6 16,0 0-9-16,4-1-9 0,-3 1-3 16,4-1-9-16,-3 0-5 0,1-1-3 15,-1-1-5-15,0-2-1 0,-4-4-5 0,2-3-11 0,-4-5-17 16,0-4-20-16,-1-3-37 0,-4-1-59 16,0-4-70-16,0-3-161 0,-4-1-357 0,-1 2-545 0</inkml:trace>
  <inkml:trace contextRef="#ctx0" brushRef="#br0" timeOffset="13624.0338">10907 9179 1394 0,'0'0'293'16,"0"0"-134"-16,0 0-33 0,0 0 0 16,0 0-1-16,0 0-23 0,0 0-40 0,0 0-34 15,55-132-26-15,-37 115-24 0,-2 2-36 0,0 1-40 16,-2 5-83-16,-3 3-184 0,-1 3-274 0,-6 2-414 0</inkml:trace>
  <inkml:trace contextRef="#ctx0" brushRef="#br0" timeOffset="13754.3612">11090 9700 1148 0,'0'0'336'0,"0"0"-220"0,0 0-34 0,0 0 24 15,0 0 12-15,0 0-6 0,0 0-31 16,0 0-36-16,117-65-48 0,-91 40-58 0,-1-2-108 15,1 0-280-15,-6 6-412 0,-7 7 261 0</inkml:trace>
  <inkml:trace contextRef="#ctx0" brushRef="#br0" timeOffset="14174.2358">11525 9356 1046 0,'0'0'561'0,"0"0"-286"15,0 0-83-15,0 0-16 0,-20-146-11 0,12 113-22 0,0 0-29 16,-4-1-28-16,-1 2-18 0,0 1-5 0,-2 1-3 16,-1 0 0-16,-1 0-6 0,-1 2-9 15,-3 1-8-15,0 1-11 0,2 3-4 0,-1 2-5 16,2 3 3-16,3 5-1 0,2 4-2 0,2 4 6 16,5 3-11-16,2 2-4 0,2 0-7 15,2 0-19-15,0 7-3 0,5 7 3 0,3 8 3 16,8 10 13-16,4 5 3 0,6 8-2 0,3 5 3 15,7 2 0-15,4 5-1 0,3 2-1 0,4-1-3 16,0 3-1-16,4 2 4 0,2-1-1 16,-1 1-4-16,0-2-9 0,-3-3-18 0,-1-4-14 15,-1-1-12-15,-4-6-18 0,-3-5-17 0,-5-6-26 16,-7-9-20-16,-3-9 10 0,-7-11 34 16,-7-7 68-16,-6-12 64 0,-5-8 36 0,-5-8 18 15,-8-7-8-15,-3-6-5 0,-5 1 10 0,-3-1-5 16,-2 1 1-16,-2 3-8 0,-5 4-12 0,1 1-11 15,-3 3-11-15,4 0-10 0,0 4-10 0,3 0-4 16,5 1-10-16,4 1-8 16,5-1-7-16,4 3-14 0,2-5-14 0,6 4-21 0,2-3-29 0,4 1-47 15,7 0-74-15,3-1-156 0,-3 7-476 16,-2 7-736-16</inkml:trace>
  <inkml:trace contextRef="#ctx0" brushRef="#br0">11920 8628 1556 0,'0'0'326'0,"0"0"-129"0,0 0-47 0,0 0-15 0,0 0-19 16,0 0-18-16,0 0-31 0,0 0-30 0,0 0-11 15,0 0-7-15,0 0-4 0,0 0 5 16,0 0 1-16,0 0 3 0,103-2 4 0,-83 16-2 15,2 4 2-15,0 1 0 0,0 4-3 0,-1 4-3 16,-1 2-2-16,-3 2-4 0,-1 2-4 0,-2-2-2 16,-1-1-2-16,-3-1-3 0,-3-8 1 15,-2-3-3-15,-1-6-1 0,-2-6 6 0,-2-4 14 16,0-2 26-16,0 0 8 0,0-7-8 0,-3-5-16 16,-4-5-30-16,0-3-6 0,-2-7 2 0,0-3 4 15,1-2 2-15,0-3-4 0,-2-1-2 16,3 0-3-16,-1-1 4 0,2 2-1 0,1 5 0 15,2 4 1-15,1 4-5 0,2 6 2 0,0 3-4 16,4 5-6-16,1 3-2 0,0 4-3 0,4 1-1 16,1 6 5-16,2 4 4 0,0 4 5 15,5 4 4-15</inkml:trace>
  <inkml:trace contextRef="#ctx0" brushRef="#br0" timeOffset="15386.7974">13206 7667 1 0,'0'0'277'0,"0"0"101"16,0 0-34-16,0 0-44 0,0 0-37 0,0 0-59 15,0 0-49-15,0 0-36 0,0 0-29 0,0 0-20 16,0 0-12-16,0 0-6 0,0 0-10 16,-12 48-6-16,19-41-5 0,-1 0-10 0,2-1-3 15,-2-2-8-15,1 0-6 0,-2-2-10 16,-1-1-9-16,-2-1-9 0,0 0-21 0,-2 0-29 15,0 0-56-15,0 0-156 0,0-1-350 0,-2-1-620 0</inkml:trace>
  <inkml:trace contextRef="#ctx0" brushRef="#br0" timeOffset="15662.5373">13086 7628 633 0,'0'0'863'0,"0"0"-615"16,0 0-140-16,0 0-47 0,0 0 7 16,0 0 37-16,0 0 23 0,0 0-5 0,0 0-20 15,44 118-23-15,-29-89-12 0,1 0-3 0,1 3-6 16,1-1-8-16,2-1-16 0,1-3-12 15,-1-2-12-15,0-3-8 0,1-4 1 0,-1-3-6 16,0-4 0-16,-3-2 1 0,-3-5-5 0,1-4-4 16,-4 0-23-16,-1-3-37 0,0-8-63 0,-4-3-131 15,0 0-380-15,-3 5-883 0</inkml:trace>
  <inkml:trace contextRef="#ctx0" brushRef="#br0" timeOffset="15825.4859">12983 7293 1655 0,'0'0'110'0,"0"0"-120"15,0 0-49-15,0 0-1 0,0 0 5 16,0 0-2-16,0 0-47 0,0 0-123 0,0 0-232 16,0 0-274-16</inkml:trace>
  <inkml:trace contextRef="#ctx0" brushRef="#br0" timeOffset="16124.0825">13367 7531 1627 0,'0'0'157'0,"0"0"-92"0,0 0-17 0,0 0 24 16,0 0 19-16,0 0 4 0,0 0-26 15,0 0-36-15,0 0-16 0,0 0-2 0,0 0 5 16,0 0 8-16,0 0-2 0,0 0-2 0,112-47-5 15,-95 62-3-15,1 0-3 0,-1 1-1 0,1 1-1 16,-5 0-7-16,0 1 5 0,-1-1 0 0,-3-2-1 16,-2-4 4-16,-2-3 0 0,-2-3 22 15,-2-4 33-15,-1-1 30 0,0-1 14 16,0-6-19-16,-5-4-34 0,0-3-32 0,-4-2-16 16,1-4-2-16,3 1 1 0,-3-2 0 0,0 1-1 15,3 1-4-15,0 0-4 0,3 3-11 0,0 2-8 16,2 4-16-16,0 2-23 0,0 2-38 0,0 4-89 15,0 2-138-15,-1 4-201 0,-1 4-432 0,-1-3 119 0</inkml:trace>
  <inkml:trace contextRef="#ctx0" brushRef="#br0" timeOffset="17194.5259">12225 8757 1 0,'0'0'0'0,"0"0"0"0,0 0 0 16,0 0 0-16,0 0 0 0,0 0 0 0,0 0 5 16,0 0 150-16,0 0-22 0,0 0-38 0,0 0-19 15,0 0-1-15,0 0 14 0,-26-19 17 16,26 13 21-16,-2-1 4 0,2 0 0 15,0-3-10-15,0 1-23 0,0 0-17 0,0 0-11 0,0 0-7 16,0 0 6-16,3-2 4 0,-2 2 2 0,3 0 1 16,1 0-5-16,-2 1-9 0,2 1-12 15,-1 1-16-15,1 3-15 0,-1 1-14 0,2 1-6 16,0 1-2-16,1 0 0 0,-1 1 3 0,1 4-1 16,2 2 2-16,2 2 4 0,-1 2 1 0,1 1 6 15,0 2-2-15,2 1 0 0,1 1 1 16,-3 0-3-16,2 2 2 0,1 0-2 0,-1-4-2 15,0 1-1-15,1-5-3 0,0-2 1 16,-1-3 1-16,1-3 4 0,-1-2 6 0,-3 0 5 16,2-2 4-16,-1-5 1 0,-2-3 3 0,2 0-1 15,-2-2-2-15,-1-1 1 0,0-1-5 0,-3-1-1 16,1-1 0-16,-2 2-3 0,0-1 3 0,-2-1-1 16,1 1 1-16,-3-1-2 0,0 1-2 15,0-1-3-15,0 0-1 0,0 0-1 0,-1-1 0 16,-2 2 1-16,-1-3 0 0,2 1 1 0,1-1 2 15,-3 0-1-15,1 1 1 0,1-2 5 16,1 3-3-16,-2 0 3 0,-1 1 0 0,3 1-2 16,-1 3 7-16,2 1 4 0,-1 2 3 0,-1 5 2 0,1 0-3 15,0 2-9-15,-1 1-10 0,1 0-8 16,1 0-17-16,0 0-11 0,0 2-9 0,0 2 2 16,0 5 12-16,0 2 10 0,4 1 11 0,0 2 2 15,3 3-3-15,0-2 0 0,2 1 0 16,1 0 0-16,3 0 0 0,1-2 2 0,0-1-1 15,3 0 1-15,0-2-1 0,-1-2 0 0,3-1-2 16,1-2 3-16,-4-2-3 0,0-4 3 0,1 0 7 16,-2-6 1-16,1-4 8 0,-4-4-2 15,0-1-3-15,-3 0-1 0,0-2-3 0,-7 1 1 16,-1-2-1-16,-1 0 0 0,-1 0 1 0,-5 0 1 16,-2 3-3-16,-4 0-2 0,-2 2-1 15,1 1-4-15,-5 4-3 0,3 2 2 0,-3 5-5 16,1-1 0-16,-1 2 3 0,2 2-2 0,-1 3 7 15,4 2 1-15,0 0-2 0,5 0 2 0,0-1-4 16,4 0-2-16,2 1 0 0,2-3-1 16,0-1-3-16,0 0 4 0,4-2-2 0,-1 0 0 0,5-1 2 15,-1 0-2-15,5 0-9 0,0-2-8 16,2-5-33-16,2-3-65 0,3 1-113 16,-3-1-307-16,-1 3-521 0,-7 2 174 0</inkml:trace>
  <inkml:trace contextRef="#ctx0" brushRef="#br0" timeOffset="17389.8772">13041 8283 874 0,'0'0'638'0,"0"0"-371"0,0 0-17 16,0 0-31-16,18 137-43 0,-15-104-33 16,-2-1-30-16,0 0-27 0,-1-3-16 0,0-3-27 15,1 0-19-15,3-3-10 0,1-2-17 16,0-2-2-16,0-3-17 0,4 0-28 0,-2-5-40 15,4-4-80-15,1-4-94 0,2-3-238 0,-4 0-506 16,-2-2 206-16</inkml:trace>
  <inkml:trace contextRef="#ctx0" brushRef="#br0" timeOffset="19928.6626">13549 7877 1 0,'0'0'70'0,"0"0"279"0,0 0-64 16,0 0-40-16,0 0-23 0,0 0-24 16,0 0-20-16,0 0-22 0,0 0-21 0,-57-123-20 15,53 107-12-15,-3-2-10 0,3 0-6 0,-2-2-9 16,4 1-19-16,-2-1-14 0,2 1-15 15,2 1-9-15,0 1 1 0,0 0-6 0,5 3-3 16,-1 3-1-16,4 0-7 0,0 5-2 16,-3 0-3-16,4 3-3 0,2 2-4 0,-1 1-1 15,1 1 0-15,4 7-1 0,-3 2 7 0,2 4 0 0,2 2 4 16,0 3 2-16,-1 2-4 0,2 3 5 16,-2 3 1-16,3 2 2 0,-5 1 5 0,5-2-1 15,-5 0-1-15,3-2-3 0,-4-3-2 0,-1-4-2 16,-1-1-1-16,-2-4 0 0,-4-3-2 0,2-3 2 15,-4-5 7-15,-1-1 19 0,-1-2 35 16,0 0 21-16,0-2-1 0,0-5-18 0,-6-4-34 16,0-3-20-16,-2-5-5 0,-1-1-2 0,-1-3 4 15,2-3 0-15,-1-4 3 0,-2 1 3 16,1-4 0-16,-2 0-3 0,1-2-3 0,3 0-4 16,-1-1-6-16,2 0 1 0,0 2-2 0,5 3-2 15,1 4 5-15,1 5-5 0,0 4-1 16,3 5-3-16,6 4-11 0,1 1 3 0,2 3-1 0,6 4-1 15,0 1 7-15,0 3 1 0,4 6-1 16,-1 4 4-16,0 2 0 0,0 5 0 0,0 3 0 16,-2 1 3-16,-2 3-1 0,-2 0 3 0,1 1 1 15,-4-3 0-15,0 0 4 0,-4-5-3 0,-3-2 2 16,1-6 1-16,-4-3-1 0,-1-3 10 0,-1-3 14 16,0-3 15-16,0 0 8 0,-3-2-5 15,-4-4-11-15,-2-3-16 0,-1-1-4 16,-1-4-4-16,0-2 1 0,0-2 1 0,1-2-6 15,0-1 2-15,-1-1 0 0,3-1-4 0,2-3 2 16,1 0-4-16,2 1-3 0,-1 2 0 0,4 0-3 16,0 5-1-16,1 2-3 0,5 3-2 0,2 3-3 15,1 2-3-15,2 2-2 0,1 3 0 0,2 3 7 16,3 0-4-16,2 3 4 0,0 4 4 16,3 1-7-16,-1 0 7 0,-1 1 5 0,3-1-1 15,2-1 8-15,-3-2-4 0,1-2-2 0,3-3 2 16,-2 0-3-16,1-7 1 0,-1-3 2 15,-2-2-1-15,0-4 0 0,-2 0 4 0,-2-1 0 16,0-1 0-16,-5-1 5 0,-2 0-1 0,0 0 1 16,-3-2 4-16,-3 0-5 0,-2 1 6 0,-2-3 0 15,-1 0-1-15,0-1 4 0,-6-4-5 0,0 2-1 16,-2-5-1-16,-3-2-3 0,0 0-1 16,-1-4 2-16,-2 1-3 0,2 0-1 0,-4-3 0 0,1 2-2 15,-3-2 0-15,1-1 4 0,-3 2-3 16,-1 0 0-16,-1 1 2 0,-1 1-5 0,1 3 3 15,-3 2-1-15,1 1-2 0,1 3 3 0,-2 2 2 16,3 5 0-16,1 2 3 0,2 4 0 0,3 4-2 16,1 4 2-16,4 1-2 0,4 4-3 15,3 1-9-15,4 1-10 0,0 7-3 0,2 6 3 16,9 4 4-16,5 8 9 0,5 1 4 16,6 6-5-16,6 6 5 0,1 3 0 0,7 4-2 15,5 8 3-15,-2 1-2 0,5 6 0 0,0 3 0 16,-1 4 2-16,-1 2-2 0,1 2 0 0,-6-4 0 15,-2 1-6-15,-7-1 5 0,-2-4 0 16,-2-4 1-16,-7-4 6 0,-1-2-5 0,-3-7 1 16,-7-4 0-16,-2-6-3 0,-1-9 2 0,-6-5 0 15,-2-10 2-15,0-5 12 0,-3-4 10 0,-6-4 6 16,-1-1 2-16,-7-9-8 0,3-4-6 16,-6-7-7-16,1-6-2 0,-2-5-3 0,0-6-3 0,2-6-2 15,-2-4-1-15,1-6 2 0,1-3-3 16,3-3-2-16,2-1 1 0,2 1-9 0,3 2 6 15,6 2 0-15,3 7-1 0,0 7 2 16,3 11-4-16,6 9-6 0,1 8-5 0,0 7-5 0,1 6-3 16,2 1 3-16,5 5 6 0,2 8 7 15,1 3 4-15,1 2 0 0,5 5 1 0,-2 2 2 16,3-2-2-16,0 1 1 0,-3-3-2 0,2-7-2 16,-6-5 2-16,2-6 2 15,-3-3 3-15,-2-1 1 0,-6-8 5 0,-2-2 3 0,-2 0 5 16,-7-5 5-16,-1-3-2 0,-1-1-1 0,-8-5-1 15,-1-2-5-15,-2 2 4 0,-1-4-1 16,-3-2-2-16,-2-1 4 0,3-4-8 0,-2 0 1 0,3-2 1 16,-1-3-1-16,4 0-2 0,6-3-1 15,1 1-3-15,4 4-5 0,5 5 5 0,4 6-1 16,-1 7-2-16,0 10 6 0,0 4-11 0,2 4-4 16,0 3-3-16,1 6-7 0,3 6 8 0,1 4 3 15,2 5 5-15,-2 4 4 0,3 6-3 0,-1 2 2 16,-2 3 0-16,1 0 1 0,-1-3 3 15,0-2 0-15,0-5-1 0,-2-5-2 0,4-7 0 16,-5-5 0-16,4-4 0 0,-4-4 3 16,0-1 1-16,-2-4 2 0,1-6 1 15,0-2-2-15,-1-5 3 0,-1-3-1 0,1-3-1 0,-3-3 4 16,-4-1-3-16,2-2 0 0,-5 0 0 0,0 0-3 16,-3-2 1-16,0 3-1 0,-2 2 1 15,0 2-3-15,-2 7 5 0,4 2 3 0,0 6 0 16,-2 3 6-16,4 3-8 0,0 2-9 0,1 1-15 15,0 1-13-15,0 5 4 0,6 4 7 0,-1 1 12 16,6 3 8-16,3 1-1 0,1 1 0 16,1 0 0-16,1 3 0 0,1-3-1 0,2 1-2 15,-1-3 1-15,0-5-6 0,0-4 6 0,-4-3 1 16,4-2 1-16,-3-5 7 0,-2-4-5 16,-3-4 1-16,-1-3 0 0,0 0-3 0,-4-2 4 0,-3-3 2 15,-3 1-3-15,-1 1 4 0,-7 1-4 0,-4 0-2 16,-3 5-2-16,0 2-1 0,-3 2-3 15,-2 3 1-15,1 2 0 0,2 2-2 0,-2 0 5 16,2 2 1-16,3 0-1 0,3 0 5 0,3 3-7 16,1 2-3-16,3 0-1 0,3-1-9 0,1 2 1 15,0 0 0-15,0-1-2 0,5-1 2 16,2 0-2-16,1-3 6 0,-1-1 8 0,3 0 8 16,0-5 8-16,0-6 3 0,1-3 1 0,-1-4-4 15,0-2 1-15,-1-3 0 0,-1-1 0 16,-5 1 5-16,1 1-4 0,-3-1-2 0,-1-1 1 15,0 3-4-15,-5-2 0 0,3 1-1 0,-2 2-2 16,-1 2 1-16,2 3 0 0,2 2 0 16,0 5-3-16,1 4-4 0,0 3-11 0,0 1-5 15,5 0-2-15,3 3-3 0,3 3 9 0,1 6 5 16,5 1 1-16,1 3 4 0,-2 0 0 0,3 4-3 16,0-1 3-16,1 3-2 0,-1 1 0 0,-4 1-1 15,3-1-1-15,-2-1-1 0,-1-4-3 0,-4-6 0 16,-1-5 6-16,-1-6 10 0,-2-1 8 15,-4-6 5-15,-2-4-3 0,-1-4-9 0,0-2-4 16,0-3-4-16,-2-3-4 0,-5 0 2 0,-3-1-3 16,0 0 0-16,-1 0 2 0,-1-1 2 15,2 0 1-15,0 1 3 0,3 4 0 0,1 2-1 16,1 3 1-16,3 3-1 0,2 1-2 0,0 3-3 16,0 3-5-16,7-1-4 0,-1 3-2 15,3-1-6-15,1 1 5 0,5-1 5 0,-2-1 2 16,4-3 12-16,-2 0-1 0,4-4 0 0,0-1 2 15,1-2-2-15,-1-2 1 0,-4 1 2 0,3-4 2 16,-5 0-1-16,2 1 6 0,-5-1 3 0,-5-1 1 16,1 1 5-16,-5-1-6 0,-1 4 1 15,0 0 3-15,-6 2-6 0,0 2 8 0,-3 3-1 16,-1 2-2-16,0 3 0 0,-1 2-5 0,0 2-2 16,0 0-4-16,-3 6-2 0,4 3-4 0,1 4 1 15,3 4-2-15,-2-1-2 0,6 3 2 0,2 1 0 16,0-1 0-16,3 1 4 0,7-1-3 15,2 0 1-15,6 0 1 0,0-1-4 0,3-5 3 16,1-3 3-16,-1-4-1 0,4-4 3 0,0-2-1 16,-4 0-2-16,1-5-4 0,-1-3-5 0,-1-1-11 15,-2 0-17-15,1-2-22 0,-7 1-42 0,3 0-64 16,-8 2-146-16,0 2-568 0,-5 3-724 16</inkml:trace>
  <inkml:trace contextRef="#ctx0" brushRef="#br0" timeOffset="32654.9082">3305 12439 1 0,'0'0'0'0,"0"0"0"0,0 0 0 16,0 0 0-16,0 0 0 0,0 0 0 15,0 0 185-15,0 0 57 0,0 0-45 0,0 0-51 16,0 0-45-16,0 0-38 0,0 0-22 0,-8 0-6 16,8-1-3-16,2 1-5 0,-1-1 1 0,0-1-4 15,2-1 10-15,0 0 10 0,4-3 5 16,-2 0 5-16,2-1-9 0,1 0-3 0,0-3 4 0,1 0 4 15,1-1 6-15,0-2-1 0,4-2-3 16,-1 0-8-16,4-4-5 0,0 0 0 0,3-2-8 16,1-1-2-16,-1 1-11 0,1-2-6 0,-1 3-2 15,0-2-7-15,0 0 2 0,-2 0 2 16,1 1 0-16,0 1 2 0,-3-1 1 0,3 1-5 16,-1 0 0-16,1 2-1 0,-1 2 0 15,-2-4 0-15,2 2 0 0,2 0-2 0,-2 1 1 0,2-1 0 16,-3-1-2-16,2 0 3 0,-1 0-1 15,3 0 1-15,0 0 1 0,1-1-1 0,-1 1 0 16,3-3 2-16,0 1-1 0,-3-1 1 0,1-1 1 16,1 1-1-16,-1 0 0 0,-1 1-1 15,2 0-1-15,-2 0-2 0,1 2 0 0,-1-1-4 16,1 0 6-16,0 1 1 0,-2-1 0 0,1-1 8 16,1 1-7-16,-3-2-2 0,1 1-1 0,0 1-3 15,-3-1 2-15,3 0 1 0,-1-1 1 0,2 1-1 16,0 0 0-16,-1-3 2 0,1 2-2 15,1-3 4-15,-2 2-5 0,2 0 0 0,-1 0 3 16,0 0-6-16,-1 0 8 0,1 1 0 0,2 0-4 16,-3-1 4-16,0 3-2 0,0 0 1 0,-3 1 3 15,-2 2-1-15,-1 0-1 0,-2 3 0 0,1 3-1 16,-5 1-1-16,0 2 0 0,-1 1 0 16,-2 3-2-16,-2 1 3 0,-1 2-4 0,-1 0 0 15,1 1 1-15,-2 0-3 0,0 0 2 0,1 0 2 16,-1 0-3-16,0 0 3 0,0 0-2 0,0 0 0 15,0 0-2-15,0 0-7 0,0 0-5 16,0 0-6-16,0 0-8 0,0 0-22 0,0 0-37 16,0 0-97-16,0 0-190 0,0 0-223 0,0 0-225 15,0 0 772-15</inkml:trace>
  <inkml:trace contextRef="#ctx0" brushRef="#br0" timeOffset="33032.5633">4449 10879 920 0,'0'0'390'0,"0"0"-134"16,0 0-11-16,0 0-10 0,0 0-33 15,0 0-48-15,0 0-59 0,0 0-41 0,0 0-32 16,0 0-17-16,0 0-13 0,0 0 1 15,0 0 8-15,0 0 7 0,15 4 16 0,4-4-2 16,1-3 0-16,4-1-2 0,3 1-5 0,2-4 8 16,-1-1 3-16,3-1-2 0,3-1 3 0,-2 0-9 15,1-1-4-15,-3 3 2 0,-2-1-4 16,-2 1-3-16,-2 1-3 0,0 2-3 0,-4 0 1 16,1 4-1-16,-4-1 1 0,-1 2-4 0,0 0 2 15,-4 0-2-15,-2 5-1 0,0 2 3 0,-4 1-3 16,-1 3 3-16,-1 1 6 0,-3 4-1 0,-1 3 9 15,0 3 0-15,0 4-1 0,-5 1-1 0,-1 5-6 16,1-1-5-16,-2 0-2 0,3-2-1 0,-3-2-9 16,0 1-16-16,1-2-41 0,1 2-89 15,-1-1-180-15,-1-5-626 0,5-9-443 0</inkml:trace>
  <inkml:trace contextRef="#ctx0" brushRef="#br0" timeOffset="38799.9415">7994 10628 259 0,'0'0'405'0,"0"0"-91"16,0 0-41-16,0 0-34 0,0 0-17 0,0 0-32 16,0 0-41-16,0 0-46 0,0 0-42 15,0 0-33-15,0 0-19 0,0 0-4 0,-3 16-1 0,6-6 3 16,5 0 2-16,-1 2-1 0,3 2 3 15,2-2 0-15,1 3-1 0,4 1 4 0,-2 2-5 16,6-1 4-16,3 4 3 0,-1 2 4 0,1 3 8 16,4 4 7-16,2 3 0 0,-1 3-1 15,-1 1-6-15,-2 0-11 0,2-2-6 0,-5-1-3 16,2-2-6-16,-2-3 0 0,-3-2-1 0,-2-2-2 16,-3-4 2-16,1-4-3 0,-3 0 1 0,-3-4 0 15,0-2-3-15,0-3 1 0,-2-1-2 0,-4-2-1 16,2-1 3-16,-3-3-1 0,-2 0 3 0,0 0 1 15,-1 1 3-15,0-2 5 0,0 0 7 16,0 1 11-16,0-1 4 0,0 0 7 0,0 1-2 16,-1 0-11-16,-1 2-9 0,-4-1-8 0,1 1-4 15,-3 1-1-15,-2 1-1 0,1 0-1 16,-1 0-2-16,-1 4 0 0,1 0 1 0,-1 3 0 16,-2 2 0-16,-4 2-2 0,-1 1-2 0,2 1 1 15,-5 3 1-15,0 0 1 0,-3 1 0 0,2 2-2 16,0 0 1-16,-5 2-2 0,3 2 2 15,-5 1 1-15,2 2 0 0,1 1 2 0,-2-2 0 16,-1 0-1-16,3-1-1 0,-1-1-1 0,2 0 3 16,0 0-2-16,2-2 1 0,1 0 3 0,2-3-4 15,2-2 5-15,0-5 1 0,6-3 2 16,2-2 2-16,0-5-3 0,6-1 2 0,-1-2 0 16,4-1 0-16,1-2 2 0,-1 0 1 0,1 1-2 15,0-1-5-15,0 0 1 0,0 0-3 0,0 0-1 16,0 0 4-16,0 0-6 0,0 0-3 15,0 0-1-15,1 0-4 0,5 4 9 0,-2-1 2 16,7 5 5-16,-1 0 1 0,5 1-5 0,1 0-1 16,4 2 0-16,2 1 0 0,6 2 0 15,2 3 5-15,1 5-3 0,2 5 0 0,4 3 2 16,-3 2-2-16,2 1 8 0,-3 2 6 0,-2-2-4 16,-2 2 2-16,-2-1-4 0,-3-1-5 0,-2 0 9 15,0-1-2-15,-3-1 0 0,0-2 1 0,-3 1-6 16,-4-4-3-16,-2-3 0 0,-1-2-2 15,-5-3 1-15,2-3-1 0,-3-5-1 16,-1-3-4-16,-1-3 4 0,0-1-5 0,2-1-4 0,-3-2-12 16,0 0-25-16,0 0-36 0,0 0-58 0,0-2-95 15,-3 1-225-15,1-1-378 0,1 0-317 16</inkml:trace>
  <inkml:trace contextRef="#ctx0" brushRef="#br0" timeOffset="39084.9958">8083 12737 1066 0,'0'0'749'0,"0"0"-628"15,0 0-65-15,0 0-16 0,0 0-1 16,0 0 10-16,0 0 23 0,0 0 15 0,0 0 6 0,0 0-1 16,0 0-14-16,0 0-16 0,0 0-13 15,0 0-9-15,113 30-8 0,-83-23-9 0,1-2-3 16,1-1-7-16,2-2-3 0,-2 1-2 15,-2-3-4-15,-3 0 0 0,-1 0-5 0,-4-1-4 16,-5-1 1-16,-3 0-2 0,-2 1 3 0,-4 1 0 16,1 0-1-16,-7-2 0 0,0 2 0 0,1-2-1 15,-2-1 4-15,-1-3 0 0,1-4-1 16,-1-3-5-16,1-8-4 0,0-4-10 0,1-4-9 16,3-3-14-16,-2-4-25 0,4 0-46 0,-3 2-67 15,2 2-159-15,-3 10-325 0,0 8-611 0</inkml:trace>
  <inkml:trace contextRef="#ctx0" brushRef="#br0" timeOffset="39902.4287">7521 14845 1 0,'0'0'123'16,"0"0"80"-16,0 0 7 0,0 0 21 0,0 0-3 16,0 0-5-16,0 0-18 0,0 0-6 15,0 0-6-15,0 0-10 0,0 0-24 0,0 0-36 16,0 0-34-16,16-24-33 0,-16 4-17 16,0-5-10-16,0-3-2 0,-1-2-3 0,0-2-5 15,-2-3-3-15,-4 0-8 0,3 1-1 0,-4-3-3 16,-1 2-2-16,-3 0 2 0,-3 1-6 15,1-2-2-15,-4 1 2 0,2 5-6 16,0 2 8-16,-1 7 3 0,4 6 4 0,1 5 6 16,2 4 0-16,2 4-2 0,2 1-3 0,1 1-9 0,4 0-12 15,0 0-18-15,1 1-10 0,0 5-3 0,2 4 12 16,7 4 15-16,1 5 10 0,3 6 10 0,6 1-1 16,1 4 5-16,7 2 3 0,-2 3-2 15,4 1 9-15,2 5-1 0,0 2 2 0,0 1 5 16,-2 6-7-16,0 2-1 0,-5 3-5 0,-2-2-8 15,-5-1 0-15,0-4-1 0,-5-3 1 0,-3-3 2 16,-5-4-1-16,1-3 1 0,-5-6 2 16,0-6 5-16,-6-6 7 0,-2-5 9 0,1-3 8 15,-2-6 0-15,-3-3 0 0,-2 0-6 0,3-8-5 16,-3-5-6-16,-1-1-5 0,3-4-3 16,2 0-5-16,1 1-1 0,6 2 3 0,2 2-4 0,1 4 1 15,3 2-1-15,5 1-4 0,3 1 1 16,3 2 0-16,3-1 2 0,4 1 2 0,5 3-2 15,-1 0-3-15,1 0-4 0,0 2-1 16,3 0-2-16,0-1-5 0,0-1-13 0,0 0-33 0,-3-2-53 16,2-7-80-16,-4-1-118 0,0-6-272 15,-9 3-398-15,-4 4 360 0</inkml:trace>
  <inkml:trace contextRef="#ctx0" brushRef="#br0" timeOffset="40926.5971">7849 14456 892 0,'0'0'274'0,"0"0"-196"0,0 0-3 0,0 0 58 0,-6 125 37 15,13-96 18-15,-1 1-10 0,1 1-26 16,4 2-24-16,3-1-28 0,1 0-27 16,3 0-27-16,3-2-18 0,-1-5-13 0,0-2-9 15,1-7-8-15,-2-5-15 0,1-8-11 0,-1-3-7 0,-5-10 0 16,3-5 3-16,-5-7 15 0,-2-3 3 15,-1-4 4-15,-7-1 5 0,-1 0 4 16,-1-1 4-16,-4 5 4 0,-6-1 4 16,-2 3 1-16,-3 3 8 0,0 4 6 0,-1 4 7 0,1 4 5 0,0 2-2 15,3 4-1-15,2 0-5 0,1 2 0 16,0 0 0-16,6-1 0 0,1-1 1 0,2 1-10 16,0 1-10-16,0-2-12 0,1 1-8 0,1-1 5 15,5-4 0-15,-1 0 5 0,2-1 1 16,2 0-3-16,-1 1 0 0,2 3-1 0,-1 1 0 15,1 2-3-15,-1 1 1 0,-1 2 0 0,1 7 1 16,1 1 4-16,0 3 3 0,5 2 0 16,-3 2 1-16,0 1 0 0,4 2-3 0,-2-1-2 15,2-1-1-15,2-4 1 0,-1-1-2 0,1-5 2 16,-1-3-2-16,0-5-5 0,2-1 1 0,-3-10-1 16,-1-3-1-16,0-4 2 0,-2-2-7 15,-1-2-5-15,-6 0-6 0,1-2-3 0,-7 2 6 16,-1 0 4-16,-1 2 8 0,-10 2 8 0,1 3 4 15,-1 3 3-15,-5 3 2 0,3 2 4 16,-5 3 6-16,4 4 5 0,-4 0 1 0,4 2-4 0,-2 5-1 16,5 1-2-16,0 0-3 0,2 1-3 0,5 0-3 15,-1-2-5-15,5-1-6 0,0-2-3 16,5-3-3-16,1 1-1 0,8-2 3 0,-1-2-1 16,6-6 5-16,-1-3 1 0,3-6 0 0,0-4 8 15,-2-3 1-15,-2-4 4 0,0 0 2 0,-4-3 2 16,-4 4 3-16,-3-1 2 0,-5 3 5 15,-1-2 3-15,-5 2 2 0,-5-1 0 0,-2-2-6 16,-1 1-2-16,-6 0-5 0,1-3-3 0,1 0 0 16,-3 1-6-16,-3-1-1 0,1-2-4 15,0 0-1-15,-1-2-3 0,-3 4 0 0,4 1 2 16,-1 6 0-16,4 4 5 0,0 6 1 0,2 3 6 16,4 5 4-16,3 4 0 0,1 1-2 15,5 0-8-15,-1 4-10 0,5 4-3 0,0 3-2 16,6 5 3-16,6 5 4 0,4 6 0 0,6 5 1 15,3 6 0-15,6 0 0 0,5 4 0 0,3 4-2 16,3 2 2-16,0 1-2 0,6 3 0 16,-4 1 0-16,-2 1-1 0,-1-4-1 0,-3-2-4 0,-7-5-6 15,-2-5-7-15,-6-8-12 0,-6-5 1 16,-4-8 1-16,-3-4 9 0,-6-8 20 0,-1-3 12 16,-3-2 9-16,-5-5-1 0,-4-9-11 0,-3-3-8 15,-2-6-1-15,-5-6 3 0,0-3 5 0,-2-5 1 16,-2-2-1-16,-2-3 1 0,3 0 1 15,-3-2-2-15,-2-1 3 0,-1 2-3 0,5 0-6 16,1 4 7-16,2 7 0 0,4 6 6 0,6 8 5 16,7 6-6-16,0 3-4 0,3 5-7 0,0 1-7 15,0 2-9-15,3 1-2 0,5 3 2 16,4 4 2-16,1 4 8 0,6 1 3 0,-1 6 3 16,1 3 3-16,0 4-3 0,-4 4 2 0,3 2-3 15,-5 2-4-15,2 5 5 0,-4-4-2 16,-2 1 2-16,-4-3 4 0,1-5-7 0,-4-7 3 15,-1-7 2-15,-1-6 6 0,0-4 17 0,0-3 5 16,0 0 2-16,1-2-9 0,-1-3-13 0,1-5-15 16,4-4-14-16,0-4-7 0,4-4-17 0,4-3-18 15,4-3-50-15,3-1-96 0,2-4-191 16,-5 9-543-16,-4 7-393 0</inkml:trace>
  <inkml:trace contextRef="#ctx0" brushRef="#br0" timeOffset="41676.8098">9132 13543 2445 0,'0'0'126'0,"0"0"-51"0,0 0 5 0,-20-121 9 16,16 89 4-16,-5 0-8 0,0 0-17 16,-2-1-14-16,-1 0-13 0,-2-2-4 0,-1-1-8 15,-2-2-4-15,1-1-2 0,-3 0-7 0,-2 3-3 16,0 0-8-16,2 1-1 0,-1 4-2 15,2 6-2-15,4 4 6 0,3 7 1 16,2 6 1-16,3 5-1 0,4 3-11 0,2 0-13 0,0 7-5 16,1 5 2-16,8 10 7 0,2 8 13 0,1 10 3 15,7 7-1-15,3 8 4 0,3 7-4 16,4 4 0-16,4 2 0 0,4 5-3 0,2 1-2 0,3-1 0 16,3-1 0-16,-4-1-2 0,-1-6 1 15,-1-5-3-15,-5-6-6 0,-2-7-10 0,-2-6-3 16,-2-7-10-16,-6-9-8 0,-1-8-2 0,-2-9-13 15,-8-6 12-15,-1-4 17 0,-3-12 16 16,-5-6 24-16,-2-6 5 0,-1-5-1 16,-9-4 6-16,-1-2-3 0,-6-2 4 0,2 0 6 15,-5 0 3-15,-3 0 3 0,1 3 4 0,0 0 0 16,1 2-1-16,2 5 7 0,4 1 0 0,-1 0-1 16,4 2-2-16,3 1-17 0,1-1-6 15,5 1-10-15,1 0-5 0,2-2 2 0,0 2-3 0,4-1 0 16,4-1-5-16,3 1-3 0,1 0-4 15,5 1-5-15,1 1-3 0,1 3-5 0,-1 2-3 16,2 5-1-16,-2 2-2 0,1 5 4 0,-6 2 1 16,3 4 5-16,-4 1 4 0,0 2 3 0,-2 7 5 15,-1 2 3-15,0 5 5 0,-3 3 5 0,1 4 3 16,-1 0 1-16,-1 1-1 0,4-1-2 16,-2-4-2-16,-1-2-1 0,1-4 0 0,1-4-1 15,-2-2 0-15,1-3 1 0,-2-3-4 16,-2-1 12-16,-1 0 6 0,1-6 9 0,1-5 7 15,-3-4-15-15,0-4-7 0,-1-3-9 0,0-4-6 0,0-1 7 16,-8 1 1-16,3-2-1 0,-4 1-3 16,0 0 3-16,-3 1-2 0,2 2 3 0,0 1 3 15,-1 3-1-15,3 4 3 0,0 3 0 16,1 3-2-16,3 2 3 0,1 1-2 0,2 3 0 16,1-1 1-16,0 0-8 0,1-1-2 0,5 1-2 15,2-1 0-15,3 0 2 0,5 3 1 16,0 1 1-16,2 1-3 0,2 1 3 0,3 0-2 0,0 0 3 15,-1 1 4-15,-2 1-4 0,0 1 1 16,-3 2-2-16,0-3-6 0,1 1 6 0,-5-3-2 16,0 0-3-16,1-2-8 0,-4-1-26 0,-1-2-46 15,-3 2-69-15,0 0-104 0,-4 0-231 0,-2 2-621 16,0 0-159-16</inkml:trace>
  <inkml:trace contextRef="#ctx0" brushRef="#br0" timeOffset="43278.4194">8124 15636 1074 0,'0'0'346'0,"0"0"-109"15,0 0-15-15,0 0-5 0,-50 120-27 16,42-85-37-16,5 1-38 0,0 0-31 0,0 1-17 16,3-4-22-16,3-3-8 0,2-3-19 0,4-5-9 15,4-4 0-15,1-3-14 0,-1-5 3 0,4-7-3 16,-4-3 5-16,4-7 17 0,-5-6 7 0,1-3 11 15,-3-4-1-15,-2 0-9 0,-4-3 0 16,1 0-3-16,-4-1 1 0,-1 0-2 0,-2-1 3 16,-5 3 0-16,-2-1-3 15,-1 2 9-15,-1 3-6 0,0 2 0 0,0 3 2 0,-1 3-8 0,3 2 5 16,2 4-2-16,3 1-5 0,0 1-1 16,3 1-12-16,1 1-12 0,1 0-12 0,7 1 2 0,7 5 2 15,3 4 7-15,9 5 10 0,5 4-3 16,7 5 4-16,4 5-2 0,7 2-2 0,2 7 7 15,3 3-9-15,-3 6-1 0,1 4-7 16,-2 5-20-16,-2 2-18 0,-5 0-26 0,-4 0-25 16,-4 0-17-16,-10-5 0 0,-1 3 17 0,-11-3 31 15,-3 1 30-15,-9-2 28 0,-2-5 15 0,-8-3 11 16,-8-5 8-16,-4-5 14 0,-4-9 8 16,-3-7 7-16,-2-6 8 0,-2-8-5 0,1-4-4 15,0-6-10-15,4-8-12 0,0-9-7 0,3-6-5 16,3-10-4-16,2-6 3 0,0-7-2 0,6-6 2 15,2-6-6-15,-1-6-3 0,3-5 0 16,4-5-5-16,-1-2 4 0,2-5-4 0,3 0 1 16,0 2 0-16,0 1 0 0,1 5 5 0,6 3-4 15,-3 7 3-15,4 6 0 0,0 8-4 16,-3 7 4-16,1 9-1 0,-3 11 8 0,1 10 7 0,-4 8 9 16,1 6 6-16,-1 3-9 0,0 1-8 15,0 1-22-15,0 6-6 0,1 7 6 0,1 7 0 16,1 8 18-16,5 5 1 0,-2 6-5 0,0 1 6 15,2 1-11-15,3 0 0 0,1-1-1 0,4-3-5 16,-2-2 1-16,4-9-2 0,-5-7-2 16,4-8 0-16,-5-11 0 0,2-1 5 0,-2-9 2 15,-2-6 6-15,-4-5-2 0,2-3 0 0,-4-5 2 16,-1-1-7-16,-3-4 5 0,0 2-4 16,0 0-1-16,-7 2 6 0,2 4-5 0,-3 4 4 15,0 4 1-15,1 5-1 0,3 5 3 0,0 3-1 16,-1 3-1-16,5-1-9 0,0 2-8 0,0 0-8 15,0 5-2-15,8 3 9 0,1 2 3 0,3 3 7 16,2-1 3-16,4 0-5 0,2 0 5 0,3-3-5 16,2-3 1-16,0-2 3 0,3-4-2 15,0 0 2-15,-3-7-4 0,2-7 2 0,-4-6 2 16,-3-4 3-16,0-2 5 0,-4 0-5 16,-3-1 2-16,-3 0-1 0,-3 0-1 0,-4 1 9 0,-3 1-4 15,0 1 0-15,-8-2 1 0,-1 2-6 16,-1 0 5-16,-3-3-3 0,-4 0-2 0,1-2 4 15,-5-1-5-15,-3 1 1 0,1-3-2 0,-6-2-1 16,2 3 0-16,-2-3-2 0,0 0-1 16,-1 2-4-16,0 1 3 0,1 3 1 0,0 2 2 15,6 5 7-15,0 3-2 0,1 4 1 0,6 4 3 16,3 3-5-16,3 3 3 0,3 3-3 0,4-1-5 16,-1 2-12-16,4 2-7 0,6 6 0 15,5 6-1-15,8 7 14 0,4 7 3 0,8 6 1 16,10 7 5-16,1 7-5 0,8 5 7 0,3 7-2 15,4 5-3-15,2 2 6 0,1 1-10 0,1 1 3 16,0 1 1-16,0-1-7 0,-1-3 4 0,-4-1-4 16,1-7 3-16,-6-2 5 0,-2-4-3 0,-5 0 2 15,-3-4-4-15,-6-1 1 0,-4-4 1 16,-6-8 1-16,-6-4 4 0,-6-9 1 0,-6-8 2 16,-6-8 4-16,-1-3 5 0,-7-3 4 0,-5-8-1 15,-2-5-6-15,-6-8-7 0,-3-6-5 16,0-7 2-16,-2-5 2 0,-1-6 3 0,-1-2 3 15,0-3-1-15,-1-3-3 0,1-4-1 0,2-4-5 16,-2-2 5-16,5-3-2 0,3 6 3 0,6 6-1 16,3 10-3-16,1 8 0 0,6 12-2 15,2 6 3-15,1 9-12 0,0 5-8 0,1 4-4 16,6 0-3-16,5 5 9 0,1 3 7 0,6 1 7 16,2 1 4-16,1 1-2 0,2 1 1 15,2-1-3-15,-3-4-3 0,2-2 1 0,-3-5-3 16,-2-4 2-16,0-8-1 0,-4-4 2 0,0-5 2 15,-4-5 0-15,-3-3 4 0,-2-4-2 0,-6 1 4 16,-1-2-1-16,-6 2 1 0,-2-1 2 0,-4 2-3 16,0 0 2-16,1 1 3 0,1 5 0 0,0 5 7 15,6 5-2-15,-1 5 1 0,5 7-7 0,0 1-7 16,0 2 1-16,8 3-7 0,3 5 6 16,1 2 3-16,7 3-1 0,0 3 5 0,2 1-2 15,0 4-1-15,-1 1-1 0,0 0-1 16,-1 3 2-16,-5 0 0 0,2 5 1 0,-5-3-1 15,-1 0 0-15,-4-5-2 0,-1-5-4 16,-3-5-1-16,-2-6-6 0,0-2-5 0,0-4-16 0,0 0-49 16,-5-5-82-16,-1-7-151 0,4 0-445 15,-2 3-807-15</inkml:trace>
  <inkml:trace contextRef="#ctx0" brushRef="#br0" timeOffset="43646.1909">10185 14133 1022 0,'0'0'296'0,"0"0"-72"0,0 0-5 0,0 0-3 0,0 0-16 16,0 0-25-16,0 0-33 0,0 0-13 0,0 0 3 16,0 0-15-16,0 0-15 0,32 144-24 0,-18-114-26 15,3-1-18-15,3-6-14 0,4-2-8 16,2-3-4-16,0-2-8 0,1-4-3 0,1-2-6 15,-4-5-12-15,-2-3-22 0,-5-2-30 0,-1 0-41 16,-5-6-55-16,-5-2-86 0,-2-3-269 0,-3 1-547 16,-1 3 176-16</inkml:trace>
  <inkml:trace contextRef="#ctx0" brushRef="#br0" timeOffset="43812.1278">9982 13870 1897 0,'0'0'106'0,"0"0"-108"0,0 0-19 16,0 0 3-16,0 0 5 0,0 0-7 0,0 0-23 16,0 0-26-16,0 0-41 0,64 125-44 0,-32-101-74 15,3 4-138-15,-8-4-169 0,-7-9 112 0</inkml:trace>
  <inkml:trace contextRef="#ctx0" brushRef="#br0" timeOffset="44098.9487">10453 14154 1456 0,'0'0'343'0,"0"0"-158"0,0 0-18 0,0 0 4 16,-46-138-18-16,43 119-29 0,2 4-37 16,1 4-38-16,0 4-26 0,4 4-11 15,0 1-12-15,6 2-4 0,0 0 6 0,3 4-2 0,3 4 4 16,-2 3-1-16,4 2-1 0,-1 0 2 16,0 0-4-16,-1 4 3 0,-1 2-1 0,-1-3-2 15,-1 1 0-15,-3-1-4 0,-2-4 0 0,-4-4 3 16,-1-5 9-16,-3-3 14 0,0-1 3 15,-5-7-1-15,0-7-8 0,-2-4-12 0,-3-2 3 16,1-5 0-16,1 1 7 0,3 1 7 0,-2 0 10 16,5 6 18-16,1 3 6 0,1 4 2 15,0 3-12-15,0 2-14 0,3 3-12 0,5 2-9 0,1 1 4 16,4 0-6-16,4 3-1 0,1 4 1 16,2 1-6-16,3 0-1 0,0 1 0 0,-1-1-2 15,3 0-2-15,-1-1-9 0,0 0-26 0,0-3-57 16,0-1-96-16,-2-3-129 0,-6 0-312 0,-6 0-715 15</inkml:trace>
  <inkml:trace contextRef="#ctx0" brushRef="#br0" timeOffset="45509.2128">10938 13191 1033 0,'0'0'439'0,"0"0"-233"0,0 0-73 0,0 0 9 15,0 0 20-15,0 0 20 0,0 0-7 16,0 0-35-16,0 0-24 0,8 117-29 0,-4-90-15 16,5 0-15-16,1 0-10 0,3-2-5 0,3 0-9 15,3-3-6-15,2 0-6 0,2-4-7 0,3-3-3 16,-1-4-3-16,1-4-2 0,-3-7 3 16,1 0 1-16,-2-8 6 0,-1-6-2 0,-2-2 1 15,0-4-4-15,-5-3-2 0,-1-2 0 0,-3-3-2 16,-5 2-1-16,-2-1-1 0,-3 0-4 15,-4 2 1-15,-5-2 0 0,-5 2 2 0,-3 3-4 0,-2 2 3 16,-1 4-2-16,-1 6-2 0,-1 3 4 16,-1 4-7-16,2 3 1 0,-1 4 1 15,1 5-4-15,2 4 4 0,0 2-1 0,4 1 1 16,3 0 5-16,3 0-3 0,7 1-1 0,0-4-3 16,2 1-4-16,7-3 2 0,3-1-1 0,4-2 3 15,0-5 4-15,5-3-2 0,1 0 4 0,0-7 0 16,2-7 0-16,1-3 4 0,-2-3-2 15,1-6 1-15,-2-1-1 0,-2-1 1 16,-2-4-2-16,-2 2 2 0,-3-2 1 0,-6 0 0 0,-3 1 0 16,-2 1-1-16,-2-2 1 0,-6-1-2 0,-6-3-2 15,2-1 2-15,-7-1-5 0,-1-2 2 0,-2-1 0 16,-6-2-3-16,1 0 5 0,-1-2-2 16,-3 3 0-16,-1 0 2 0,1 2-3 0,1 2 1 15,1 3-1-15,0 5 3 0,1 3-2 0,1 5 5 16,4 5 3-16,2 3 1 0,1 4 5 0,7 4-5 15,1 3-4-15,4 2 2 0,1 1-14 0,6 0 3 16,1 0-6-16,0 7-5 0,6 4 10 16,5 6-3-16,7 9 7 0,8 4 2 0,5 8-3 15,11 5 1-15,6 5-1 0,3 3 1 0,5 6 2 16,4 8-2-16,1 1 2 0,1 3-3 0,1 5 0 16,0 0 1-16,1 1-2 0,-3 1 1 0,-4-3-1 15,-2-3-4-15,-4-3-4 0,-5-4-6 16,-4-5-5-16,-6-4-1 0,-5-2 0 0,-3-4 2 15,-8-9 4-15,-5-7 7 0,-7-9 2 0,-3-8 9 16,-5-7 12-16,-1-7 1 0,-8-1 3 0,-4-8-4 16,-3-7-9-16,-6-7 1 0,-1-5-2 15,-2-6 1-15,-3-8 5 0,1-2-2 0,-2-2 2 16,-1-1 1-16,1-6 2 0,-1-2 0 0,1-2 0 16,2-3-3-16,1-4-4 0,3-1-1 15,1 1-2-15,3 1-1 0,4 6 1 0,3 7-1 16,3 8 2-16,6 10-2 0,2 10 1 0,1 9-2 15,0 6-4-15,7 6-1 0,1 0-4 16,6 4 1-16,2 7 3 0,5 4 1 0,3 5 4 16,2 2-2-16,4 6 1 0,0-3-1 0,1 1 0 15,-1-4 0-15,1-5-2 0,-1-4 3 0,-3-7 1 16,-2-3-2-16,1-3 2 0,-3-1-4 16,-2-6-1-16,-5-2 3 0,-1-3-1 0,-3-2 3 0,-3-2-2 15,0-3 1-15,-7 0 1 0,-1-4 1 16,-1 0 2-16,-1-2-2 0,-6 0 1 0,-2 0-2 15,-2-3-2-15,-3 1 1 0,-1-3-1 16,-3 0 3-16,0-1 3 0,-2 4-3 0,2 2 1 0,0 5-2 16,1 4 3-16,-1 3 3 15,1 3-1-15,2 6 2 0,0 1-7 0,2 3 1 0,0 0-1 16,3 6-2-16,1 5 3 0,3 2-3 0,0 3 0 16,4 4-1-16,2 2-3 0,3 2 3 0,7 0-1 15,4 2 4-15,4-2-1 0,2-2-1 16,5-2 0-16,1-1-3 0,3-4 2 0,1-2 2 15,0-2-1-15,0-4 2 0,-2-3-3 16,1-4 0-16,-3-4-1 0,-4-7 1 0,1 0 4 16,-5-1-3-16,-4-2 2 0,-1-2 0 0,-6 0-2 15,-3-3 4-15,-4-2-2 0,0-2 2 0,-3-3 1 16,-4 0-4-16,-4-4 0 0,1 1-1 16,-4-4 2-16,0 0 0 0,1-1 1 0,-5 1-1 0,6 0-2 15,-2 2 2-15,4 3-1 0,2 4 2 16,1 3 0-16,5 4-1 0,2 3 0 0,0 5-3 15,0 3-2-15,1 4-3 0,5 2-4 0,1 0 2 16,4 7 1-16,1 6 3 0,2 2 3 16,2 4-1-16,1 3 3 0,2 3 0 0,0 3 1 0,-1 2 0 15,0-1-3-15,3-1 0 0,0-2 0 16,-1-4 1-16,1-4 4 0,-1-4-5 0,-2-5 1 16,0-4-3-16,-1-4-6 0,-4-1 8 0,0-3-1 15,-4-5-1-15,-1-3-5 0,-2-3-13 16,-2-2-10-16,0-4-19 0,-3 1-18 0,-1-2-33 15,0-2-44-15,0 1-62 0,-5 0-113 0,3 0-275 16,-2 5-364-16,1 6 165 0</inkml:trace>
  <inkml:trace contextRef="#ctx0" brushRef="#br0" timeOffset="46053.741">12355 11859 1650 0,'0'0'521'0,"0"0"-398"15,0 0-21-15,0 0 15 0,0 0 13 0,0 0 4 16,0 0-21-16,-89 137-28 0,80-107-21 0,3 3-12 16,-1-3-10-16,4 0-13 0,3 0-6 15,2-4-8-15,6-3-9 0,2 0 0 0,6-5-4 16,1-2-1-16,3-6-3 0,3-5-5 0,-2-5 2 16,3-3-1-16,-2-5-1 0,-3-7-1 0,-1 0-3 15,-3-4-2-15,-1-1 0 0,-5-3 4 0,-4-2 5 16,-4 1 2-16,-1-3 4 0,-1 3 4 15,-7 3 0-15,-1 1 2 0,-3 6 0 0,1 4 3 16,-3 2 2-16,0 4 2 0,2 3-1 16,1 1-8-16,3 1-4 0,3 5-7 0,1 3-3 15,3 2 1-15,1 3-1 0,5 2 1 0,4 0-1 16,5 0-1-16,1-1 1 0,3-1 1 0,1-3 4 16,3-1-3-16,-1-4-1 0,2-3-5 0,-2-3-4 15,2 0 9-15,-2-8 4 0,-4-5 5 16,0-5 4-16,0-2-2 0,-5-2 1 0,-2-2-1 15,-2 0 2-15,-7-2 3 0,-1-2-3 0,0-3 3 16,-5-1-6-16,-4-2 1 0,-6-2 0 0,0-2-2 16,-4-1 3-16,-3-1-3 0,-5-3 0 15,-1 0-2-15,-3 0-1 0,0-2 0 0,-1-2-1 0,-2-1 6 16,2-2-5-16,1-1 2 0,1 3 1 16,4 3-2-16,1 7 6 0,4 4 1 0,6 13 6 15,1 6 3-15,5 7-3 0,3 6-10 0,5 2-17 16,1 8-4-16,2 11 1 0,7 7 6 15,5 12 13-15,2 6-4 0,4 8 1 16,5 5 1-16,3 4-3 0,3 1 5 0,4 1-2 0,0 1-6 16,4-1-5-16,-2-2-20 0,-1-5-26 0,0-9-52 15,-2-4-73-15,-4-13-61 0,-1-7-57 16,-6-10-75-16,-4-8-216 0,-9-4-589 0</inkml:trace>
  <inkml:trace contextRef="#ctx0" brushRef="#br0" timeOffset="46269.0321">12339 11589 1319 0,'0'0'287'0,"0"0"-163"16,0 0-15-16,0 0 18 0,-26-120 12 0,35 102 10 15,0 4-19-15,3 1-24 0,3 5-17 0,2 2-14 16,2 5-9-16,5 1-7 0,2 6-5 16,1 5-4-16,2 5-2 0,1 4-9 0,-1 3-8 15,3 3-10-15,0 5-12 0,-1 2-8 0,-1 1-18 16,-3-1-37-16,-2-2-79 0,-4-5-100 15,-3-6-71-15,-4-9-76 0,-3-5-174 0,-5-5-655 0</inkml:trace>
  <inkml:trace contextRef="#ctx0" brushRef="#br0" timeOffset="46401.9618">12491 11272 2164 0,'0'0'468'16,"0"0"-445"-16,0 0-20 0,0 0 3 15,0 0 1-15,0 0-16 0,0 0-64 0,0 0-101 16,0 0-142-16,0 0-401 0,0 0-664 0</inkml:trace>
  <inkml:trace contextRef="#ctx0" brushRef="#br0" timeOffset="47173.4207">12943 11106 1050 0,'0'0'377'16,"0"0"-189"-16,0 0-27 0,0 0 19 16,0 0 2-16,4 125-20 0,3-95-30 0,1-2-32 15,2 0-22-15,1-2-24 0,3-2-24 0,0-5-12 16,1-4-7-16,1-5-5 0,0-4 5 16,0-4-7-16,-3-2-1 0,0-1-3 0,-3-7-2 15,-3-3 4-15,-1-1 2 0,-4-3 1 0,-2-2-2 16,0-1 3-16,-8 2-1 0,-2-2 0 0,-3 4 7 15,-1 1-9-15,-2 4-1 16,-3 2-2-16,2 2-8 0,-2 4 7 0,2 1-1 0,-2 0 2 16,4 2 5-16,1 3-3 0,4-2-2 0,4 0-1 15,2-1-7-15,4-2-9 0,0 0-2 16,4 0-3-16,4 0 0 0,4-1 15 0,3-7 3 16,5-6 6-16,1-6 11 0,4-1-6 0,0-5 0 15,2-2-1-15,-1 0-3 0,1 1 5 0,-4 2 0 16,2 1-1-16,-2 5-1 0,-4 5-4 15,-1 1-4-15,-3 5 1 0,-2 4 3 0,0 1-1 16,-2 3-1-16,-2 0-2 0,-2 5-5 0,0 3 5 16,-5 1 2-16,2 2 5 0,-3 1 7 0,-1 3-5 15,0-3 0-15,-1 2-1 0,-4-1-6 0,0-2 7 16,0-2 0-16,-3-3 3 0,4-3 10 0,-5-3 6 16,4 0 6-16,0-9-2 0,0 0-3 15,0-7-12-15,3 0-3 0,0-2-2 0,2-2 0 16,0 1 5-16,0 3 0 0,4 0 7 0,2 3 4 15,0 2-9-15,3 3 1 0,1 1-10 0,0 3-5 16,1 2-1-16,3 2-3 0,0 0-2 16,0 2-7-16,4 3-7 0,0 0-17 15,1-1-36-15,0-1-55 0,1 1-88 0,-2 0-126 0,-2-3-322 16,-7 1-745-16</inkml:trace>
  <inkml:trace contextRef="#ctx0" brushRef="#br0" timeOffset="47771.2845">13501 10697 2004 0,'0'0'59'0,"0"0"-31"15,0 0 23-15,0 0 28 16,0 0 22-16,0 0 2 0,0 0-22 0,0 0-23 0,0 0-16 16,0 0-13-16,0 0-11 0,0 0 0 15,0 0-10-15,0 0-4 0,42 87-4 0,-25-95-6 16,0-1 7-16,0-4 0 0,2 0 2 0,-1-2 4 15,-5 0-8-15,0 5-1 0,-1 1-2 0,-3 3 0 16,-3 1 1-16,2 3-1 0,-6 1-1 16,1 1-8-16,2 0 1 0,-3 0 1 0,1 1 1 15,3 1 6-15,-3 0 2 0,5-1 0 0,-2-1 2 16,1 0-4-16,3-5 6 0,3-4 1 0,-1-5 0 16,2-3-1-16,-3-5-7 0,0-2-2 15,0-1 0-15,-2-3 5 0,-2-2 6 0,-5 0 3 16,-1-2 3-16,-1-2 1 0,-1 1 0 0,-7-2 0 15,-2 0 1-15,-4-1 1 0,-3 0-3 0,-1-2-4 16,-5 2-1-16,1-1 1 0,-1-1 1 16,-4 1 6-16,2 0-1 0,-3 2-3 0,2 1 6 15,2 3 5-15,2 5 8 0,2 4 16 0,4 5 5 16,3 9-1-16,7 4-12 0,2 4-27 0,3 5-12 16,1 11-8-16,1 6 2 0,6 7 11 15,5 6 2-15,1 5-2 0,7 3-2 0,4 4 0 0,3 2 1 16,4 2-4-16,5 4 5 0,-3-3-4 15,2-2-4-15,1-7-1 0,-3-9-6 16,3-10 1-16,-4-10 2 0,0-8 4 0,-3-6 5 0,-1-5-1 16,-4-5 8-16,-5-4-2 0,-6-3 6 15,-3-3 6-15,-1-2 0 0,-7-4 2 0,-2 1-3 16,0-1 5-16,-5 0 1 0,-3 2-1 16,-2 2 5-16,0 3-7 0,0 3 5 0,2 5 2 15,3 2-1-15,-2 4 5 0,5 3-11 0,0 2-11 16,2 0-18-16,0 0-10 0,3 3 3 0,3 5 9 15,1 1 11-15,5 0-2 0,3 1-14 0,0 1-20 16,2 1-35-16,3-1-59 0,-5 0-116 16,-3-3-298-16,-4-2-857 0</inkml:trace>
  <inkml:trace contextRef="#ctx0" brushRef="#br0" timeOffset="47935.6385">13879 9940 2241 0,'0'0'40'0,"0"0"-49"0,0 0-13 0,0 0-18 0,0 0-32 16,0 0-34-16,0 0-55 0,0 0-125 0,0 0-271 15,0 0-306-15,0 0 699 0</inkml:trace>
  <inkml:trace contextRef="#ctx0" brushRef="#br0" timeOffset="48465.0775">14121 9890 1644 0,'0'0'448'16,"0"0"-377"-16,0 0-9 0,0 0 19 0,0 0 18 16,0 0 11-16,0 0-16 0,0 0-21 15,0 0-13-15,0 0-8 0,0 0-6 0,122-50-16 16,-112 55-10-16,-1 5-5 0,-6 2-5 0,3 0 4 16,-4 2 0-16,0 1 2 15,-1 0-5-15,1 2-4 0,-2 1-1 0,0 2-4 0,0-3 0 16,-3-2-3-16,3-6-2 0,0-2-2 0,0-4-6 15,0-2 2-15,0-1 1 0,3 0-2 16,3 0 4-16,2-5-5 0,3-1-1 0,4-1 1 16,2 0 0-16,3 0 3 0,0 1 2 0,-1 1-1 15,1 2 2-15,-1 2-3 0,-2 1 3 0,4 0 2 16,1 6 2-16,-2 0 1 0,1 5-2 0,1 1 0 16,-3 5 0-16,1 1 2 0,-5 4 7 0,2 3 3 15,-5 3 5-15,-2 2-1 0,-7 4-1 16,1 2-3-16,-4 3-2 0,-6-1 3 0,-5 0-4 15,-1-1 1-15,-6-5-5 0,0-4 1 0,2-6 4 16,-2-6 1-16,-1-5 6 0,3-3-1 16,1-5-1-16,3-3-2 0,1 0-1 0,2-10-4 15,2-2 0-15,4-5-5 0,1-5-1 0,0-4-2 16,2-1-2-16,0-4 1 0,2 0 2 0,1-3 5 16,-1-1 0-16,1-5 2 0,-1 1-3 15,-2 0-2-15,0 0 2 0,-2-1-1 0,-3-1 5 0,-5 2-3 16,0-2-3-16,0 1 1 0,-1 1-2 15,-1 5 8-15,-1 4 7 0,-1 6 7 0,3 3 10 16,-1 7 0-16,2 4 2 0,1 3-5 0,2 4-8 16,3 3-7-16,3 0-18 0,1 3-5 0,0 7-4 15,2 5 1-15,6 4 11 0,1 4 1 16,3 2 4-16,1-2-6 0,4 2-4 0,2 0-4 16,0-2-12-16,0-4-7 0,4-4-27 0,-2-4-44 15,-2-7-58-15,0-4-66 0,-3-3-128 16,-4-4-430-16,-4 1-718 0</inkml:trace>
  <inkml:trace contextRef="#ctx0" brushRef="#br0" timeOffset="48598.4659">14251 9490 1498 0,'0'0'115'16,"0"0"-106"-16,0 0-50 0,0 0-91 0,0 0-33 15,0 0-57-15,0 0-143 0,0 0-214 0,0 0 462 16</inkml:trace>
  <inkml:trace contextRef="#ctx0" brushRef="#br0" timeOffset="48921.1431">14578 9632 1409 0,'0'0'76'15,"0"0"-28"-15,0 0 32 0,0 0 13 0,0 0 1 16,-51-127-17-16,49 111-25 0,2 1-11 0,0 2-5 15,2 4-6-15,5 2-9 0,1 2-8 16,4 4-2-16,-1 1 3 0,2 0-7 0,0 3 0 16,4 4-2-16,0 2-3 0,-2 0 2 0,3 2-1 15,-5 0 1-15,3 0-1 0,-5 2 0 16,0 0 1-16,-3-2 1 0,-3-3 2 0,2-2 2 16,-4-2 11-16,2-3 42 0,-3-1 52 0,-2 0 40 15,1-3 2-15,0-5-32 0,-1 0-42 0,2-3-33 16,3-3-3-16,-2 0-4 0,4 1 0 15,-3-1-1-15,5 1-8 0,0 2-5 0,1 2-12 16,1 0-7-16,0 1-3 0,0 2-6 0,1 1-1 16,1 0-11-16,-2 1-16 0,1 2-15 15,0 0-30-15,0-1-34 0,2-1-63 0,-1 3-111 16,-4-1-319-16,-5-1-913 0</inkml:trace>
  <inkml:trace contextRef="#ctx0" brushRef="#br0" timeOffset="49311.133">14951 9153 1197 0,'0'0'501'0,"0"0"-506"15,0 0 11-15,0 0 53 0,0 0 46 0,0 0 25 0,0 0 0 16,0 0-31-16,0 0-34 0,0 0-26 16,-28 118-16-16,38-114-2 0,1-3 5 0,2-1 13 15,2-1 8-15,-1-6 0 0,2-1-4 0,-3-3-9 16,-1 0-5-16,-2-1-2 0,0 2 3 15,-2 1 5-15,-2 1 2 0,-4 1 4 0,0 3-3 16,-2 1 1-16,0 2-5 0,0 1-11 16,0 0-12-16,1 0-13 0,1 4-7 0,6 2-1 0,0 5 9 15,1 2 2-15,3 6 5 0,0 4 1 16,3 4-1-16,0 4 0 0,1 3-1 0,0 4 1 16,2 4 7-16,3 5 6 0,0 3 0 0,-2 6 1 15,0 3-6-15,-7 5-3 0,-1 6-1 16,-5-3-2-16,-6 4 0 0,-5-5 0 0,-7-5-4 15,-2-7 2-15,-5-12 7 0,1-8 14 0,-2-13 19 16,1-7 14-16,-1-7-3 0,0-5-7 16,5-2-14-16,-3-11-16 0,5-6-6 0,2-7-9 0,5-8-11 15,5-5-7-15,1-6-12 0,10-5-10 0,3-4-22 16,4-4-45-16,2-4-87 0,1-3-207 16,-6 11-719-16,-5 19-379 0</inkml:trace>
  <inkml:trace contextRef="#ctx0" brushRef="#br0" timeOffset="50092.6941">15696 8095 732 0,'0'0'247'0,"0"0"-26"0,0 0 3 0,0 0 27 15,0 0 6-15,0 0-45 0,0 0-38 16,-54 129-31-16,39-95-24 0,5 4-20 0,4-1-23 0,0 2-18 16,5-3-20-16,1-1-17 0,1-6-8 15,8-2-9-15,1-7-3 0,2-6-1 0,4-7-2 16,3-5 2-16,-4-2 1 0,5-11 2 15,-1-2-1-15,-1-6-1 0,-3-2-3 0,0-4-1 0,-3-2 3 16,-7 0-1-16,1-2 6 0,-6 2 3 16,0 0 1-16,-7 3 2 0,-4 4-2 0,1 2 0 15,-1 4-1-15,-1 4-1 0,2 4 1 16,1 1 1-16,0 2-3 0,6 3-9 0,1 0-7 16,1 4-5-16,1 2 0 0,0 4 7 0,5 2 4 0,4 2 1 15,1-1-2-15,2 1-3 0,6-3 0 16,3-1-1-16,0 0 1 0,6-6 2 15,-2-2-3-15,4-2 0 0,0-6 1 0,-1-7 3 16,-2-2 6-16,0-6 6 0,-2 0 4 0,-2-2 0 16,-3-1 1-16,-3-1 4 0,-5-2-3 0,-5 0 6 15,0-3-2-15,-6-2-1 0,0-2 2 0,-2 0-4 16,-7-4 1-16,-1-3 1 0,-2 0-4 0,-4-6 1 16,2 1-4-16,-3-4-2 0,-2-2-2 15,3-3-2-15,-4 0 1 0,2-3 0 0,-2 3-1 16,1 0 2-16,-1 2-2 0,1 7 3 0,4 7 7 15,-3 7 11-15,4 9 10 0,-2 6 7 16,7 9-3-16,5 4-15 0,-1 4-15 0,5 5-9 16,0 10-6-16,0 8 6 0,6 11 2 0,2 7 3 15,2 9-2-15,5 6-4 0,4 4 4 0,2 2-2 16,6 1-2-16,3 0-2 0,3-2-5 0,1-4-10 16,7-6-15-16,0-5-28 0,3-11-56 0,-1-11-66 15,-3-13-65-15,-5-11-121 0,-7-1-436 16,-10-6-620-16</inkml:trace>
  <inkml:trace contextRef="#ctx0" brushRef="#br0" timeOffset="50226.2758">15790 7792 2647 0,'0'0'77'16,"0"0"-76"-16,0 0-20 0,0 0-9 0,0 0 5 16,120-140-22-16,-79 104-42 0,8 3-87 15,-1 1-242-15,-12 10-602 0,-10 7 104 0</inkml:trace>
  <inkml:trace contextRef="#ctx0" brushRef="#br0" timeOffset="52095.8236">9595 17467 1022 0,'0'0'68'0,"0"0"-90"0,0 0-6 15,0 0 32-15,0 0 64 0,0 0 64 0,0 0 25 16,-34-136-2-16,27 105-11 0,-1-1-21 0,-2-3-13 15,-3 0-10-15,0-2-17 0,-3 0-13 16,-1-2-21-16,-3-1-10 0,-1-3-9 0,0 3-2 16,-3-2-2-16,-3 2-10 0,3 1 1 15,-3 0-8-15,1 3 0 0,0 3 5 0,-1 2-7 0,4 6 8 16,0 5 2-16,3 7 1 0,0 5 14 16,2 3-1-16,5 5 2 0,0 0-5 0,4 9-11 15,1 3-9-15,2 9-8 0,5 5 5 16,1 6-5-16,1 6 4 0,8 5 5 0,5 2-8 15,2 0 13-15,5 4-3 0,1-2 3 0,5 3 7 0,1 0-7 16,3 0 2-16,1 1-3 0,1-4-12 16,5-6 3-16,-4-4-5 0,3-7 2 0,-4-5 5 15,-2-6-6-15,-1-5-1 0,-3-6-4 16,-3-1 0-16,-5-6 3 0,-1-1 4 0,-5 0 6 0,-2 0 1 16,-1-6 9-16,-3-2 3 0,-3-2 5 15,2-3 9-15,-4 1-1 0,-1 0 3 0,-1 1-7 16,0 2-3-16,0-2-4 0,0 0-7 0,0 0 6 15,-1 1-7-15,-1 0-2 0,-2 3-1 0,1 0-7 16,2 3 1-16,-1 0-1 0,0 1 2 16,0 1 1-16,-1 2-7 0,3-1 4 0,0 1-7 15,-1-3 2-15,1 2 4 0,-1 0-4 0,1 1 3 16,-1 0-6-16,1 0-2 0,0 0 2 0,0 0-1 16,-1 0 9-16,1 0-2 0,0 0 1 15,-1-1-4-15,1 1-7 0,0 0 3 0,0 0-2 16,0 0 6-16,0 0 2 0,-2 0-4 0,2 0 6 15,0 0-8-15,0 0 2 0,0 0 4 16,0 0-5-16,0 0 2 0,0 0 0 0,0 0-6 0,0 0 2 16,0 0 3-16,0 0 2 0,0 0 3 15,0 0-3-15,0 0-6 0,0 0-4 0,0 0 3 16,0 0-1-16,0 0 5 0,0 0 1 0,0 0-3 16,0 0 3-16,0 0-3 0,0 0 6 0,0 0 6 15,0 0-4-15,0 0 3 0,0 0-6 16,0 0-5-16,0 0 5 0,0 0 2 0,0 0 5 15,0 0 0-15,0 0-1 0,0 0-4 16,0 0-4-16,0 0 2 0,0-1 1 0,0 1 2 0,0 0 2 16,0 0-5-16,0 0 2 0,0 0-2 15,0 0 0-15,0 0 10 0,0 0-5 0,0 0-1 16,0 0-2-16,0 0-5 0,0 0 2 0,0 0 1 16,0 0 5-16,0 0 0 0,0 0-3 15,0 0-5-15,0-1-2 0,0-2 3 0,0 2 0 16,0 1 5-16,0 0-2 0,0-2-8 0,0 2 4 15,0 0-2-15,0-1 7 0,0-1 0 0,0 0 0 16,0 1 1-16,0-2-8 0,0 1 3 16,-2-1-2-16,2-2 2 0,0 2 6 0,-1-2-2 15,1 2 2-15,0-2-5 0,0 0-1 0,0-2 2 16,-1 0-1-16,0-1 4 0,0-2-3 0,0 0-1 16,-2-2 1-16,2-3-2 0,1-1 7 0,-2-1 3 15,2 1-6-15,-1-1 2 0,1-1-7 16,0 2-2-16,0 0 4 0,0 1 4 15,-1 0 1-15,0 2 0 0,0-2-1 0,-2-2-7 0,2 2 6 16,-2 2 0-16,1-1-2 0,0 3 5 0,-2 2-6 16,3 2-3-16,0 0 4 0,0 1-4 15,0 0 5-15,0 0 4 0,1 0-2 0,-1 3-1 16,1-1-4-16,-3 3 0 0,3 0 1 0,0 1 3 16,0 0 1-16,0 0-3 0,0 0 1 15,0 0-2-15,0 0-1 0,0 0 4 0,0 0-4 16,0 0 4-16,0 0-3 0,0 0-4 0,0 0 4 15,0 0-3-15,0 0 5 0,0 0 1 0,-2 0-3 16,2 0-1-16,0 0-3 0,0 0 0 16,0 0 1-16,0 0 1 0,0 0 2 0,0 1-5 15,0 0 0-15,0-1-4 0,0 0 0 0,0 0 4 16,0 0-3-16,0 0 3 0,0 2-1 0,0-2-2 16,0 0 3-16,0 0 2 0,0 0 4 0,0 0 4 15,0 0-1-15,0 0-3 0,0 0-3 16,0 0 0-16,0 0 1 0,0 0 5 0,0 0 0 15,0 0-2-15,0 0 1 0,0 0-4 0,0 0 3 16,0 0 5-16,0 0-5 0,0 0 3 16,0 0-5-16,0 0-4 0,0 0 3 0,0 0 1 0,0 0 3 15,0 0 1-15,0 0-1 0,0 0-2 16,0 0-1-16,0 0 0 0,0 0 0 0,0 0 3 16,0 0 0-16,0 0-4 0,0 0 2 0,0 0-4 15,0 0 3-15,0 0 8 0,0 0-6 16,0 0 1-16,0 0-3 0,0 1-7 0,0-1 5 15,0 0 2-15,0 0 4 0,0 0 0 0,0 0-1 16,0 0-3-16,0 0-5 0,0 0 2 0,0 0 1 16,0 0 2-16,0 0 2 0,0 0-5 15,0 0 2-15,0 0 0 0,0 0 0 0,0 0 4 16,0 0-2-16,0 0-1 0,0 0-3 0,0 0-8 16,0 0-1-16,0 0-14 0,0 0-25 0,-1 0-47 15,1 0-59-15,-1 1-83 0,1 1-163 16,-1 1-343-16,1-1-518 0</inkml:trace>
  <inkml:trace contextRef="#ctx0" brushRef="#br0" timeOffset="52300.8465">9293 17368 1534 0,'0'0'305'0,"0"0"-229"0,0 0-59 16,0 0 4-16,0 0 31 0,0 0 46 0,0 0 39 15,0 0 7-15,0 0-16 0,0 0-32 0,67-128-22 16,-42 83-27-16,5-4-16 0,4-3-9 16,2 1-19-16,1 2-15 0,-2 4-33 0,2 2-58 15,-2 7-72-15,-4 2-129 0,-6 11-321 0,-10 8-873 0</inkml:trace>
  <inkml:trace contextRef="#ctx0" brushRef="#br0" timeOffset="53306.5105">10187 16130 259 0,'0'0'446'0,"0"0"-118"16,0 0-55-16,0 0-20 0,0 0-23 0,0 0-39 15,0 0-43-15,0 0-36 0,0 0-24 16,0 0-10-16,0 0-8 0,0 0 2 0,0 0 1 15,-91 135 0-15,85-94-1 0,1 4-5 0,2-3-6 16,3 1-8-16,0-4-14 0,1 0-14 0,8-6-10 16,1-3-8-16,3-5-1 0,4-5 1 15,1-5-5-15,1-5-3 0,2-9 6 0,0-1-2 16,-2-6 5-16,-1-9 6 0,1-5-6 0,-3-6 3 16,-2-4-4-16,-2-4-4 0,-4-4 5 15,-5 3 0-15,-1-2 5 0,-2 5 1 0,-4 1-4 16,-6 2 2-16,-3 2-2 0,-3 4 4 0,1 4 3 15,-1 3 2-15,2 4 1 0,1 4 2 0,0 3-2 16,3 4 1-16,5 1 1 0,-2 0-2 0,4 6-8 16,0 2-7-16,3 5-7 0,0 2-3 15,4 4 3-15,3 3 3 0,3 1 1 0,5 0-1 0,2-1 0 16,2-2-3-16,5-2 0 0,1-4 3 16,3-2-2-16,1-2 4 0,1-3-3 0,0-2-6 15,0-5 6-15,-3 0-3 0,0-5 4 0,-2-6 3 16,-1-3-4-16,-4-7 3 0,1-2-3 15,-6-4 2-15,-1-4 4 0,-5 0 0 0,-5 0 3 16,0 1 2-16,-4 0-4 0,0 1 0 0,-4 0 0 16,-2-3 2-16,-5-1-3 0,-2-2 0 0,-2 0-3 15,-4-3-7-15,0-1 7 0,-2-3-2 0,-3-2 3 16,2-1 6-16,0-3-9 0,-1 1 0 16,-2-1-4-16,1-1-5 0,3 2 5 0,0 4 3 15,1 3 5-15,4 10-1 0,3 8 1 0,3 9-5 16,6 5-1-16,0 6-3 0,2 2-17 15,2 5 0-15,0 9-3 0,0 9 0 0,8 7 20 16,1 8 2-16,4 3 3 0,3 3 5 0,5 3-8 16,2 1 0-16,3 4-2 0,3 1-2 0,5 0 7 15,-1-2-1-15,3-5 0 0,2-6-1 0,1-8-5 16,-1-9 2-16,-5-7 2 0,1-5 0 16,-3-6 4-16,-1-5-2 0,-3-3-4 0,-3-7-5 15,1-5 2-15,-4-5 3 0,-3-5 4 0,-2-5 6 16,-2-3-5-16,-2-4 1 0,-6-4-2 0,-2 0 2 15,-4-3 2-15,-4 1 1 0,-7 0 1 16,-5 0-1-16,-4 1 1 0,-2 1-3 0,-5-2 2 16,-3-2 3-16,-1 2-5 0,-1 0 0 0,-3-1-5 15,0 0-4-15,-3 0 5 0,1 4 1 16,-3-3 4-16,4 5 3 0,5 5-5 0,4 5 1 16,6 9 2-16,6 5 2 0,5 8 2 0,4 6-5 15,6 3-8-15,0 12-5 0,8 7 2 0,6 12 6 16,4 7 5-16,6 8 4 0,3 3-5 15,5 6 0-15,4 3-2 0,6 3-2 0,1 2 4 16,1 0-2-16,1-2 3 0,2-3 2 0,0-6-9 16,-1-6-2-16,-3-9-7 0,0-9-7 0,-3-6-19 15,-3-9-32-15,-2-7-45 0,-1-8-62 0,-3-2-89 16,-8-4-273-16,-10-3-607 0</inkml:trace>
  <inkml:trace contextRef="#ctx0" brushRef="#br0" timeOffset="54886.428">12064 15075 2398 0,'0'0'0'0,"0"0"-22"0,0 0 2 15,0 0 20-15,0 0 27 0,0 0 18 0,0 0 24 16,0 0 15-16,0 0 5 0,0 0 0 0,0 0-13 16,0 0-12-16,0 0-6 0,0 0-4 0,-111-74-6 15,104 36-1-15,-1 0-11 0,2-5-12 0,1-1-3 16,3-1-7-16,-3 0-1 0,1-1 0 0,-3 0-6 16,0-2-2-16,0-2-5 0,-3 0-3 0,-4-1 4 15,0 1-1-15,-1-1 1 0,-3 0-3 16,0 3-1-16,-1 2 0 0,0 3-1 15,1 5 5-15,-2 6-1 0,2 7 1 0,1 5 1 16,0 7-4-16,2 6 2 0,1 3-1 0,2 4-2 16,0 0-4-16,2 9-2 0,1 6 0 0,0 7 0 15,2 5 7-15,2 7 2 0,5 4 1 0,0 4 3 16,5 6-2-16,9 0 0 0,5 3 0 16,7 0 1-16,4 0 4 0,3 0-2 0,6 3 2 15,2-3-5-15,3-2-5 0,3-4 3 0,1-6-5 16,2-9 4-16,-2-7 2 0,0-7-4 0,-4-8 0 15,-3-8 0-15,-3-2-1 0,-5-11 4 16,0-5 2-16,-3-5-2 0,-4-2 4 0,-4-2-2 16,-4-2-2-16,-2 1 3 0,-6 1 4 0,-5 1-6 15,-4-1 4-15,-1 0-3 0,-6 2-9 16,-6 0 9-16,-2 2 0 0,-5 2 2 0,-2 3 3 0,0 3-5 16,-1 3 1-16,-3 7-1 0,3 4 2 15,0 1 2-15,1 6 1 0,1 7 0 0,1 4-4 16,3 2 2-16,3 3-4 0,5 2 2 0,4 2 4 15,4-1-6-15,0 0-1 0,9 0-3 0,3-3-5 16,4-4 7-16,3-1 0 0,2-4 2 0,0-2 5 16,3-6-7-16,2-3-1 0,1-2 0 15,1-3-1-15,-2-8 3 0,-1-4 2 0,1-4-4 16,-1-3-1-16,-4-2 3 0,-1-2-1 0,-1-1 3 16,-6 0 6-16,1 0-8 0,-7 0 1 0,0 1-1 15,-5-2-7-15,-2 0 9 0,0-2 0 16,-2-1 0-16,-6-1 4 0,-1 1-6 0,1 4 1 15,-2 4 1-15,1 1 2 0,0 7 1 0,1 5 4 16,1 2-1-16,4 3-1 0,0 4-1 16,2 1-6-16,1 0-6 0,0 5 6 0,5 4-7 15,4 5 3-15,2 1 2 0,0 4-4 0,7 1 7 16,0-2-2-16,4 0 2 0,0-1 1 0,0-2-3 16,3 1 0-16,-1-1-1 0,-1-2 1 0,1 0-1 15,-2-5 2-15,-1-2-3 0,-4-5-6 0,-2-1 4 16,-3-4 0-16,-1-5 4 0,-4-3 6 15,-4-4-6-15,-1-3 1 0,-2-1-2 0,-3-1-5 16,-4 1 6-16,-7 1 0 0,0 0 1 0,-4 0 3 16,0 3-3-16,-1-1 0 0,3 4 2 15,-1 1 2-15,3 4 1 0,2 1-1 0,4 3 0 16,2 0-3-16,5 2 2 0,1 1-2 0,0 0-6 16,0-1 5-16,5 1-7 0,3-1 3 0,5 0 2 15,1-3-4-15,3-3 6 0,0 0 2 16,3-4 0-16,0-1 2 0,0-5-3 0,0 1-1 15,-2-1 1-15,2-1 2 0,-5-2-2 0,-2 1 1 16,-1-2-1-16,-6 1-7 0,0 1 8 16,-5 0-1-16,-1-1 1 0,-1 6 7 0,-5 0-4 15,0 4 0-15,-3 1 2 0,0 3-2 0,-2 2 3 16,1 2 0-16,0 1 1 0,-2 2-2 0,2 0 0 16,0 0-4-16,0 5 1 0,1 1 3 0,0 5-7 15,2 2 2-15,2 1-2 0,1 2-9 0,3 0 9 16,1 0-1-16,2 2 1 0,6-2 7 0,3 3-7 15,3-1-2-15,0-1-1 16,4-2-4-16,2-2 3 0,1-3 3 0,-2-2-1 0,2-4 0 16,-2-3 2-16,-2-1-2 0,0 0 2 15,1-4 4-15,-1-5-7 0,-1-2 3 0,2-3-3 16,-2-2-4-16,0-1 5 0,-2-2-2 0,0 0 4 16,-3-1 7-16,0-1-7 0,-3 1-1 15,-2-1 1-15,-1-1-2 0,-2 1 3 0,-1-3 1 16,-1 1-1-16,-1-1-2 0,0-3 1 0,0-2-1 15,0-3 2-15,-3-2 4 0,0-4-5 0,2-1 0 16,-3 0-2-16,0-2-7 0,0-2 9 0,-1-2-1 16,1-1 2-16,-3-1 2 0,2-1-4 15,-1 2-1-15,-3-1 1 0,-2-1 1 0,1 5-1 16,-1 1 1-16,-4 0-2 0,0 2-2 0,-1 0 4 16,1 0-2-16,-4 5 2 0,2 5 6 0,1 5-4 15,-2 4 0-15,5 6-1 0,-4 5-1 16,5 4 3-16,1 4-2 0,-2 2-3 0,5 1-3 15,-1 9-5-15,-1 4 0 0,6 7 1 0,1 9 5 16,3 5 1-16,7 8 2 0,5 4 0 0,7 4-5 16,3 2 5-16,6 1-1 0,0 2 2 15,4 4 6-15,0 1-6 0,0 1-1 0,2-1-2 16,1 0-6-16,-3-6 5 0,4-4-2 0,-3-8-3 16,-1-10 1-16,0-8-6 0,-3-10 4 0,1-10 5 15,-4-5 5-15,-1-8 3 0,-4-7 1 16,-4-6-1-16,-2-3-5 0,-2-4 4 0,-2-3-1 15,-2-3 1-15,-3-3 4 0,1-3-6 0,-4-2 1 16,-2 0 0-16,0 0-4 0,3 0 5 0,-2 6 2 16,0 4 0-16,3 6 1 0,0 8 1 15,0 7-2-15,0 5 1 0,2 5 3 0,1 1-6 16,2 4 3-16,4 6 2 0,0 2-1 0,5 3 5 16,-2 1-1-16,-2 2-2 0,-2 3 4 0,-2 1-6 15,-5 0 1-15,-2 1-3 0,-2 0-4 0,-2 0 6 16,-3-2-1-16,-6 0 0 0,-4 0-2 0,-1-2-11 15,-6-1-16-15,-2-1-27 0,-1-2-53 16,-2-2-99-16,3-3-229 0,3-4-741 0,8-3-205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42:14.6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4080 8658 1 0,'0'0'0'0,"0"0"0"15,0 0 0-15,0 0 61 0,0 0 141 0,0 0-20 16,0 0-38-16,0 0-35 0,0 0-34 16,0 0-39-16,0 0-36 0,0 0-1 0,6-9 1 15,-1 3 16-15,4 0 23 0,-1-3-3 0,3 0 4 16,1 0-5-16,2-2-5 0,2 0-5 16,0-2-1-16,-1-1-5 0,3 0-1 0,-1-1 0 15,1 0-3-15,0-2 2 0,2-1-4 0,1 0-2 16,-3-3 0-16,2 0-4 0,0 3-1 15,-1-2 0-15,1 1-2 0,0 1 3 0,0 0 3 0,0 0-1 16,-2 2 4-16,3-2 1 0,-1 0-1 0,-1 2-2 16,1-1-1-16,0 1-3 0,-1 0 2 15,-1 0 3-15,2 0 1 0,1 0 5 0,1-3 1 16,0 2 0-16,-2-3 4 0,2 2 5 0,1-1 2 16,-2-1 2-16,-1-1-4 0,1 1-8 15,-1-1-3-15,1 2-3 0,0-2-3 0,-1 2 0 0,1-1 0 16,1 2-1-16,-2-4 1 0,2 4-3 15,-2-2-1-15,1 2 4 0,-1 0 1 0,0-1 0 16,-3 0 2-16,3 1 0 0,-1 0 3 16,-1-2 4-16,2 1-5 0,0-1 3 0,-1 3-5 15,1-2-1-15,-1 3 1 0,-1 0 0 0,-1 1 1 16,1 0 4-16,1-1 0 0,-1 0-1 0,-1 1 1 16,0-1-2-16,2 0 0 0,1 2-1 15,-3-1-2-15,0 1-1 0,1 0 0 0,1 0-1 16,-2-1 2-16,-1 1-2 0,3 2-1 0,-4-3 0 15,2 1-3-15,0 1-1 0,-1-1-3 0,-1 0 0 16,2 2-1-16,-3-1-1 0,2 0 2 0,-1 1 1 16,1 0 3-16,0-3-1 0,2 3 1 15,-2-2-3-15,2-1 1 0,0 1-3 0,0 1 0 16,-1-1-1-16,-2 0 6 0,4 0 4 0,-3 0 0 16,1-1 0-16,2-2-9 0,-1 2-1 0,0 1 1 15,-2-1 0-15,3-1 0 0,-3 1 1 16,1-2 0-16,2 0-2 0,-1 0 2 15,-1 0-1-15,0-2-1 0,1 1 0 0,1 3 0 0,1-3 1 16,0 1-1-16,-2 1-2 0,4-1 2 0,-1-1 0 16,-1 0 0-16,0 0 2 0,1-2-3 15,-1 1-1-15,0 1 1 0,-1 1-1 0,0 1 0 16,-1 0 1-16,0 0 0 0,0-1 2 0,-3 1-1 16,3 0 0-16,2 0-1 0,-1-1-1 15,1 0 0-15,0-1 0 0,-1 2 0 0,0 0-3 0,-2 1 3 16,1 0 0-16,2-2 0 0,-4 3 4 15,1-1-4-15,1-1 0 0,2 0-1 0,0 1-1 16,-1-1 2-16,1-1-1 0,1 0 2 0,-2-1-1 16,2-2-1-16,1 2-1 0,-2-2 0 0,2-1 2 15,1-1-2-15,2 1 1 0,-1 0 0 16,3 1-2-16,-3-1 3 0,2 1 0 0,-2-3 1 16,-2 3 2-16,2-1-3 0,-1 0 1 0,-2 1-1 15,1-2-1-15,0 1 1 0,3-1 0 16,-3 4 1-16,-1-3-1 0,0 1 0 0,-1 2-1 15,0-1 2-15,0 3 3 0,-3 0-2 0,-2 1 1 16,-3 4-3-16,3 0-5 0,-6 3 7 16,-2 2 2-16,0 2 1 0,-2 1 8 0,-1 2-4 15,-3-1 1-15,-1 2 4 0,0 0 1 0,0 0 5 16,0 0 3-16,0 0-2 0,0 0-4 0,0 0-2 16,0 0-5-16,0 0-4 0,0 0 1 15,0 0-5-15,0 0-2 0,0 0 1 0,0 0-5 0,0 0 2 16,0 0-14-16,0 0-38 0,0 0-55 0,0 3-145 15,-1-1-352-15,0 0-799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3:58:14.1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19133 694 1 0,'0'0'0'0,"0"0"0"0,0 0 0 0,0 0 31 16,0 0 51-16,0 0-34 0,0 0-22 16,0 0-24-16,0 0-13 0,0 0-4 0,0 0-18 0,0 0-3 15,0 0 5-15,0 0 10 0,-2-6 17 0,2 6 16 16,0 2 11-16,0 2-7 16,0-1-2-16,0 3-6 0,0-1-6 0,1 3 0 15,2-3-3-15,-1 3 7 0,0 1 2 0,1-2-4 16,1 3-1-16,-2-1-7 0,0 0 6 0,0 2 8 15,-1-1 18-15,0 1 20 0,1 1 2 0,-1 0 7 16,-1 3-3-16,1-1-5 0,0-1 3 0,1 2-4 16,-1 0-9-16,-1 1-5 0,2 0-14 15,0 2 0-15,0-1-9 0,-1 1 1 0,2 2 2 16,-1 0-9-16,-1 0 5 0,2 2-6 16,-2 1 3-16,2 1 6 0,-3 7 1 0,1 6 1 15,0 6-9-15,0-1-8 0,-1-5-5 0,0-3 5 16,0-2 7-16,0-1 2 0,0 0 5 0,2-1-6 15,-2 1 0-15,1-1 0 0,-1 1-1 0,0 0 1 16,0 2 2-16,0 0 0 0,0 0 0 16,-1-3 1-16,-2 3 2 0,1-3 2 0,0 0 7 15,0 1 1-15,-1-1 0 0,0 1 2 0,0 0 0 16,0 1 1-16,-1 1 0 0,0 1-2 0,0-2-9 16,2 1-4-16,-3 0-1 0,1 3 2 0,-1-2-1 15,2-1 1-15,-1-1-2 0,2-1-2 16,-1 2 0-16,0 0 1 0,1 2 0 0,0 1 0 15,-1-1 1-15,0 0-2 0,1-1-4 16,-1 1-1-16,1 0 3 0,1 0-2 0,-1 0 2 0,1 2-1 16,1-1-1-16,0 1 0 0,0 1-2 15,0 1 2-15,0 0-2 0,0 1 1 0,0-1 1 16,1 0-2-16,1 0 1 0,-1 1 1 0,1 1 0 16,1-2-2-16,-1 2 4 0,1-1-3 0,-1-1 1 15,1 0 7-15,-1-1-7 0,2 3 3 0,-2-1-2 16,1 0-2-16,0 2 6 0,0 0 1 15,2-1-4-15,0 0 7 0,-1 1-7 0,1 0 0 16,0 0 5-16,1 0-11 0,0 0 3 0,0 2 2 16,2-1-3-16,0 1 5 0,0 1 0 15,1 0-2-15,-2-1-3 0,1 0-2 0,0 2 3 16,0-3-2-16,1 1-1 0,-1-1 2 16,1 2-1-16,-1-3 2 0,0 1 2 0,1 2 0 15,0-2-2-15,1 1-1 0,-3 0 0 0,3-1 0 16,-1 1-3-16,-2-1 1 0,1-1 2 15,0 2 0-15,-1 0 2 0,-2 0-2 0,1 3 3 0,-2-4 1 16,1 3 2-16,-2-1 1 0,0 2-6 0,2-1-1 16,-1 0 1-16,-1 2-1 0,2 1 0 0,-2 1 1 15,3 1 0-15,-2-1 1 0,-1 3 1 16,1-3-3-16,-1 3 1 0,-1-1-2 0,0 4 0 16,-1-1 0-16,-1 0 1 0,0 4 0 0,0 0 3 15,0-1-1-15,-1 2 1 0,-2 1 11 0,1 1-3 16,-2 1 3-16,-1 0 1 0,1 2-12 15,-3-2 7-15,2 3-1 0,0-2 0 0,-3 0-3 16,2 1-5-16,-3-2-3 0,2 0-3 0,-3 2 5 16,-1-4-1-16,2-1 0 0,-1 1 1 0,-1-1-1 15,1 1 3-15,0-1-1 0,-1 2-1 16,2-2-5-16,-1 0-6 0,-1-1-5 0,2 0-7 16,0-2-4-16,0 1 0 0,-2-1 2 0,3 2 3 15,-2-3 3-15,0 2 7 0,0-2 1 0,-2 1 4 16,0-2 8-16,1 1-5 15,-3-1 4-15,-1 2 3 0,0 1-3 0,-1-3 3 0,1 0 1 16,0 0-2-16,-1 1 1 0,2-1-2 16,2 1-1-16,-2 1-1 0,2 0 2 0,-1-1-1 0,1 1 3 15,0 0 4-15,-1 1-2 0,2 1 7 16,-3-2 0-16,3 1 5 0,1-1 4 0,-3 2-2 16,2-2 1-16,1 3-3 0,0-3-4 0,3 2 0 15,1-1-2-15,0 2-3 0,1 1 4 0,1 0-2 16,4 1-2-16,-2-3 0 0,2 1-2 15,0 1 1-15,0 0 4 0,0 1-2 0,0 1-1 16,0 1-2-16,-3 0-1 0,-2 0 8 0,0 2 4 16,-3 0 9-16,-2 1 0 0,1-1-1 0,-1 0 7 15,1 0 8-15,-2 0 7 0,3 1 8 0,-2 1-6 16,3 0-6-16,0 0-8 16,0 0-10-16,2-3-5 0,-1 1-6 15,2-5-3-15,-1 1 1 0,2 0-2 0,1 1-4 0,-1 1 3 0,1-1-4 16,0 1 2-16,1-1-1 0,-2 1-2 0,-1 0-3 15,3 2-1-15,-3-2-1 0,2 0-2 16,-1-1 3-16,2 0-3 0,-1-1 0 0,1 1 5 0,0-1-3 16,1 2 5-1,-1 0 1-15,1 1-4 0,0-2 3 0,0 1-4 0,0-1 1 0,1 0 1 16,1-1 0-16,1 0 2 0,1 1-1 16,1 0 2-16,0-2-6 0,-1 0 0 0,3 0 1 15,-1 0-6-15,2-1 7 0,-1 3 0 0,-1-2-1 16,2-1 5-16,-2 1-3 0,2 0 0 15,0 0 0-15,-1-2-4 0,2 3 0 0,-2-4 0 16,0 2 2-16,0-1 0 0,-1-2 0 0,0 0 2 16,-2 2 1-16,1-3-1 0,-1-3 2 0,1 2-2 15,0-1 2-15,0 0-1 0,1-1-2 0,1-1 1 16,0 2-1-16,1-1 1 0,-1 0 2 16,3 0-2-16,-2 1-1 0,0 2 1 0,-1 1 2 15,0-1-2-15,0 1 2 0,-1-1 0 0,0 2-3 16,2 0 4-16,-3 0-1 0,2 3-1 15,0-2 6-15,1 0-2 0,-1 1 1 0,0 1-1 16,1 1-4-16,-3-1 0 0,2 0-3 0,-3 2-1 16,1-2-1-16,-2-2 4 0,-2 2-1 0,0-3-3 15,0 0 2-15,-1-3-6 0,2-1 3 0,-2 0 1 16,0-1-1-16,0 0 3 0,0-4-5 16,0-1 0-16,0-2 1 0,0-4-1 0,0-2 3 0,0 2 0 15,0-2-1-15,0 0 4 0,-2 1-3 16,1-3 4-16,-1 0-5 0,2-4 0 0,-3 1-2 15,2-3-3-15,0 0 7 0,-1 0-4 16,1 2 2-16,0-2 0 0,0 0-7 0,1 1 3 16,-4-3-4-16,3 2-2 0,-3 0 7 0,1-2-4 15,0 0 3-15,-2 1-1 0,-1-1-4 0,0 1-2 16,-1-2-2-16,1 2 2 0,0-1-4 16,2-1 1-16,0-3-1 0,2-3-2 15,-2-6 5-15,3-2 8 0,-2 3 5 0,1-2 2 0,0 3-8 16,0 1 3-16,0-1-6 0,-1 1 1 15,2 0 14-15,-3-1-9 0,2-2 6 0,-2 2-3 16,1-2-9-16,-3-1 2 0,4 1-1 0,-3-1 7 16,1 0-3-16,0 0 10 0,0 0-8 0,0-1-10 15,2-2 16-15,-3 3-14 0,1-3 11 0,0 1 2 16,0-1-13-16,0 2 8 0,-1 0-7 0,1-1 3 16,-2 0 9-16,2 2-7 0,-1 0 7 15,2-1-10-15,-2-1-5 0,-1 1 1 0,2-1 0 16,-1 0 16-16,2-3-5 0,0 0 4 0,0-2-9 15,2-1-8-15,-1-4 13 0,2-2 12 0,0-2 13 16,0 0 3-16,-2 6-18 0,1 1-9 0,0 1-19 16,-1-2 7-16,1 0 17 0,0 1-18 15,1-1 16-15,-2 7-14 0,2-6-12 0,0-2 9 16,-1 9-2-16,1-7 15 0,0 0 2 0,0 8-2 16,0-7-6-16,0 0-16 15,0 8 8-15,0-8-4 0,0 0 10 0,0 9 9 0,0-10-22 16,0 8 12-16,0-1-17 0,0-2 5 0,0 1 18 15,0-2-11-15,0 0 10 0,0 3-16 0,0-2-6 16,0 0 4-16,0 1-4 0,0-2 25 0,0 2-1 16,0-1 2-16,0-1-10 0,0-5-16 15,0 7 12-15,0-4-9 0,-1-1 23 0,-1 6 70 16,2-8-25-16,-2 0 25 0,2 1-22 16,-1-1-52-16,0 1 26 0,0 0-17 0,1 0 33 15,0-7-25-15,-3 5-26 16,1 1 1-16,-1 1-26 0,2-2 7 0,1-5-47 0,0 0-89 0,0 0-115 15,0 0-250-15,0 0 234 0</inkml:trace>
  <inkml:trace contextRef="#ctx0" brushRef="#br0" timeOffset="1174.2587">20512 2871 803 0,'0'0'482'0,"0"0"-234"0,0 0-20 0,0 0-27 15,0 0-14-15,0 0-15 0,0 0-23 0,0 0-32 16,0 0-34-16,0 0-27 0,0 0-28 16,0 0-21-16,-27-22-6 0,27 30-2 0,2 5 6 15,0 6 5-15,1 5 2 0,3 6 3 0,-1 2-5 16,1 5-1-16,0 2 2 0,2 5-1 0,3 5 6 16,-3-2 4-16,0 0 0 0,2-4-1 15,0-1-2-15,-1-5-8 0,2-3-3 0,-1-3-1 16,0-2-9-16,0-5 5 0,-2-2-2 0,0-4 0 15,1-2 7-15,0-4-3 0,-3-3-1 16,0-1-3-16,-1-3-10 0,-1-2-11 0,-2 0-22 16,3-3-34-16,-2 0-41 0,-2-6-74 0,2-3-128 15,0 0-283-15,0 4-890 0</inkml:trace>
  <inkml:trace contextRef="#ctx0" brushRef="#br0" timeOffset="1428.0938">20281 3017 1785 0,'0'0'172'0,"0"0"-54"16,0 0-26-16,0 0 2 0,0 0 19 0,0 0 13 15,0 0-21-15,0 0-29 0,0 0-20 0,139-122-25 16,-107 102-2-16,3 1-4 0,0 0-9 15,-4 2 0-15,0 2-9 0,-3 0-2 0,-4 2 2 16,-2 2-2-16,-3 1-2 0,0 2-3 0,-8 4-13 16,0 2-20-16,-3 2-40 0,-5 0-59 15,0 3-59-15,-1 6-56 0,-2 4-81 0,0-3-178 16,0-2-851-16</inkml:trace>
  <inkml:trace contextRef="#ctx0" brushRef="#br0" timeOffset="1657.2516">20454 3750 1711 0,'0'0'217'0,"0"0"-133"0,0 0-56 16,0 0 22-16,0 0 45 0,0 0 44 0,0 0 17 15,0 0-26-15,0 0-38 0,118-69-35 0,-85 49-29 16,-1-3-12-16,4 2-5 0,-3 0-7 15,-3 3-9-15,1-1-21 0,-6 4-30 0,-1 1-61 16,-3 1-102-16,-4 2-174 0,-3 3-336 0,-7 3-543 16</inkml:trace>
  <inkml:trace contextRef="#ctx0" brushRef="#br0" timeOffset="3005.3566">21020 3522 1767 0,'0'0'229'0,"0"0"-120"0,0 0-27 0,0 0 17 15,17-127 26-15,-15 96 8 0,-2 1-11 0,0-2-29 16,-6 0-25-16,3-1-3 0,-3 0-15 0,3 1-7 0,-3 4 2 16,2 0-12-16,1 3-6 0,0 4-7 15,3 2-10-15,0 3-4 0,3 2-3 16,1 3-8-16,5 1 0 0,0 4-1 0,0 1-1 15,3 3 2-15,1 0 0 0,6 2 1 0,0 2 3 16,2 4-4-16,1 1 1 0,-1 4-1 16,2 4 0-16,-2 2-2 0,-5 6-3 0,0 1-4 15,-6 6-2-15,-5 2 1 0,-2 3-1 0,-3 2-5 0,-1-1 2 16,-6-3-3-16,-3-3 2 0,-3-7 5 16,1-5 1-16,1-5 7 0,-1-3 7 0,2-3 4 15,0-1 2-15,1-3 1 0,5 0 3 0,-1-3 1 16,3 0 2-16,2 0-1 0,0-1-7 0,0-4-10 15,0-1-9-15,7-3-6 0,-2-2 0 16,5-2 7-16,2-2 6 0,2 0 4 0,-1-2 4 16,1-3 3-16,1-2 5 0,-4-1 4 0,0-1-2 15,-1-1 1-15,-5-1-3 0,-1 0-1 0,-1 1-1 16,-1-3-1-16,-2 0-3 0,0 2-1 16,-4-2-3-16,1 2 2 0,-4 2 2 0,4 2 2 15,-3 4 4-15,3 4-1 0,-1 3 1 16,3 4-3-16,1 3-1 0,0 0-4 0,1 1-6 15,5 1-3-15,3 1-4 0,1 1-2 0,5 0 2 0,1 4 3 16,4 4 1-16,0 3 0 0,2 5 1 0,0 1 0 16,1 6 5-16,-3 3 1 15,-3 3-3-15,-2 2 0 0,-6 2-10 0,-3 2-2 0,-3-2-1 16,-3-3-8-16,0-2-3 0,-4-5 1 16,-1-3 3-16,-2-7 11 0,-2-3 11 0,0-3 5 15,-2-1 6-15,2-2 4 0,-1-3 2 16,3-1-2-16,-1 0-1 0,1 0-4 0,5-3-2 0,-1-1-4 15,3-1-6-15,0-2-7 0,0 1-10 0,5-4-3 16,3-1 2-16,2-2 7 0,1-1 8 16,1-2 5-16,1 0 5 0,2-2 1 0,-1 0 2 15,2-1 3-15,-3-1 2 0,-2-2 2 16,0 2 0-16,-1-4-1 0,-2 2 1 0,-3-1 5 0,-2 0 1 16,-3 1 1-16,0 0-1 15,0 2-2-15,-5 3 7 0,2 2 3 0,-2 0 0 0,0 6-1 16,0 1-6-16,0 1 0 0,3 2-3 0,-1 2-4 15,0 0-4-15,3 3-10 0,0 0-9 16,0 0-20-16,0 2-14 0,0 4 2 0,3 5 7 16,2 3 18-16,3 3 16 0,-1 3 1 0,1 2 2 0,2-1-2 15,3 2 0-15,1-4-2 16,-2-3-2-16,4-5 1 0,-2-1-1 0,4-4 2 16,-1-5 0-16,0-1 4 0,2 0 1 0,1-6 3 15,-3-3 6-15,-2-4 1 0,1-1 0 0,-4-2 0 16,-4-5-3-16,-3 0 0 0,0 1-1 0,-5-2-1 15,0 0-2-15,0 1 0 0,-6 1-3 0,0 1 2 16,0 4 0-16,-3 3 1 16,2 1 2-16,3 2-1 0,-3 4-3 0,5 1-2 0,-1 2-3 15,0 1-5-15,1 1-7 0,2 0-19 0,0 1-8 16,0 5 0-16,6 2 10 16,-3 4 18-16,4 2 10 0,-2 2 2 0,4 2 2 0,4-3-1 15,0 0 0-15,1-2-6 0,2-5-2 0,0-4 3 0,2-4 3 16,2 0 11-16,2-5 4 0,-1-4 2 15,3-4 2-15,-2-3-2 0,0 0 2 16,-3-2 1-16,-2-2-1 0,-2-1 1 0,-3 1-2 16,-2 1-2-16,-3-1 1 0,-5 2-1 0,-2 1 1 15,0-1-2-15,-1 5 0 0,-6-1-3 0,1 3-2 16,-4 3-3-16,1 2-2 0,-1 0-2 16,-1 4-2-1,2-1-3-15,-1 3-4 0,-1 0-4 0,1 7 1 0,0 1 0 0,-1 2 2 0,2 4 3 16,0 3 0-16,0 2 0 0,5 3 2 0,-1-1 0 15,5 4 1-15,0-1-1 0,3 2 0 16,4 1-4-16,3-4-2 0,1-1-1 0,6-6-5 16,-1-5 0-16,2-4 2 0,2-4 2 0,0-3 9 15,1-3 4-15,-1-5 3 0,-1-4 1 0,1-3 0 16,-2-5-1-16,-3-1 1 0,1 0 1 0,-4-4 1 16,-2 1 3-16,-1-4 1 0,-1 1-3 0,-4-1 0 15,0-3-5-15,0 1 0 0,-2 2-1 16,3-1-1-16,-3 2 2 0,0 2-3 0,2 3 1 15,1 6-1-15,-3 4-2 0,2 5 2 16,0 4-7-16,0 2-2 0,4 1-5 0,2 0-2 16,0 4 5-16,4 6 2 0,1 3 5 0,-3 2 3 15,4 2 0-15,-4 1 1 0,0 4 0 0,-3-3 1 16,-3 2 3-16,-1 1 0 0,-4-1 2 0,-1-1 1 16,0-2-2-16,-9-2 6 0,-1-2 5 15,-4-1 4-15,-4-4 0 0,-3 2-4 0,-3-4-8 16,-2 0-4-16,4-4-4 0,0 1-6 0,2-3-7 15,3-1-19-15,4 0-32 0,3 0-61 0,3-3-131 16,3 0-276-16,0 0-1064 0</inkml:trace>
  <inkml:trace contextRef="#ctx0" brushRef="#br0" timeOffset="3494.8562">20514 4118 801 0,'0'0'113'15,"0"0"-77"-15,0 0-2 0,0 0 49 0,0 0 60 0,121-51 9 16,-70 25-14-16,13-6-11 0,13-9-9 0,10-4 4 16,11-9-5-16,13-3-17 15,3-4-23-15,5-3-26 0,3-2-15 0,0-1-11 16,-2 2-4-16,-6 6 0 0,-8 3 4 0,-8 5 2 0,-9 6 6 16,-15 5 3-16,-10 5 3 0,-14 7-6 15,-12 5 0-15,-12 6 1 0,-12 5 1 0,-6 2-2 16,-7 3-14-16,-1 2-28 0,-5 2-47 0,-5 0-70 15,-5 3-116-15,4 0-211 0,2 0-607 0</inkml:trace>
  <inkml:trace contextRef="#ctx0" brushRef="#br0" timeOffset="4041.4793">19914 5322 972 0,'0'0'383'0,"0"0"-263"0,0 0-45 16,0 0 14-16,0 0 52 0,0 0 32 0,0 0 8 15,-6 128-37-15,6-92-35 0,1 1-14 16,5 1-7-16,0 4 0 0,2 0-18 16,-1-2-8-16,4-4-31 0,2 0-8 0,2-2-3 0,-3-3-5 15,6-3 2-15,-5 0-4 0,4-2 0 0,-5-1-5 16,2-5-8-16,-2 1-11 0,0-5-23 15,-1-4-44-15,-1-4-91 0,0-4-166 0,-4-3-415 16,0-1-793-16</inkml:trace>
  <inkml:trace contextRef="#ctx0" brushRef="#br0" timeOffset="4256.8746">20399 5450 2772 0,'0'0'59'0,"0"0"-43"0,0 0-13 0,0 0 24 15,0 0 42-15,0 0 12 0,0 0-4 0,135-108-21 16,-104 88-20-16,0 1-15 0,0 1-11 16,-2 3-5-16,-4 3 0 0,-6 3-4 0,-2 1 0 15,-7 2-4-15,-1 2-8 0,-7 2-12 0,-1 2-24 16,-1 0-49-16,0 0-60 0,2 0-102 15,0 1-167-15,0 0-383 0,0 2-603 0</inkml:trace>
  <inkml:trace contextRef="#ctx0" brushRef="#br0" timeOffset="4671.904">21060 4576 1191 0,'0'0'201'0,"0"0"-105"0,0 0-42 0,0 0 28 15,0 0 37-15,0 0 9 0,0 0-9 16,14 120-13-16,-5-86 2 0,1 2 7 0,1 3-6 16,3-2-4-16,-1 1-26 0,0-1-25 0,2-1-10 15,1-3-19-15,1 1-1 0,-2-5-4 0,2-2-9 16,-1-3-1-16,-2-2-3 0,-1-3-2 15,-2-5 2-15,-1-2-2 0,-1-3-4 0,0-3-10 16,-4-1-15-16,0-2-30 0,-3-3-50 0,0 0-38 16,-2 0-80-16,0-6-105 0,-4 1-228 15,2 2-574-15</inkml:trace>
  <inkml:trace contextRef="#ctx0" brushRef="#br0" timeOffset="5012.3608">20776 4772 1316 0,'0'0'335'16,"0"0"-132"-16,0 0-65 0,0 0-22 0,0 0 11 15,0 0-1-15,0 0-24 0,95-119-24 0,-64 98-16 16,6 1-13-16,3 0-7 0,3 2-9 16,1 1-5-16,3 2-4 0,-1 1-5 0,1 3-5 15,1 3-4-15,-4 4-3 0,-3 4-7 16,-2 2-1-16,-3 9 0 0,-5 6-2 0,-6 4-1 15,1 5 4-15,-5 5-1 0,-6 8 4 0,0 2 7 0,-8 6 0 16,-4 4 1-16,-3 1 1 0,-7 3-1 16,-5-1-4-16,-5-1 5 0,-4-2-3 0,-2-5 3 15,-6-3 3-15,-2-6-2 0,-1-2 9 0,-4-4-1 16,2-4 1-16,-1-4 2 0,1-3-5 16,3-4-2-16,5-5 1 0,3-3-3 0,6-2 0 15,1-4 0-15,6-2-4 0,1 0-4 0,3 0-3 16,2-1-9-16,3-5-26 0,1 0-40 0,0-4-53 15,7-3-84-15,4-1-116 0,1-4-185 16,1 4-563-16,-3 5 263 0</inkml:trace>
  <inkml:trace contextRef="#ctx0" brushRef="#br0" timeOffset="5639.2326">22109 4380 1443 0,'0'0'266'0,"0"0"-102"16,0 0-3-16,0 0-3 0,0 0 4 15,-123 65-22-15,99-42-35 0,-2 2-22 0,5 4-14 16,-2 4-15-16,2-1-16 0,4 4-7 0,1-2-13 16,4 2-3-16,8 0-5 0,0-2-9 15,4-2-2-15,6-4-6 0,4-4-5 0,4-5 0 16,3-6-2-16,3-5 1 0,0-7 4 0,2-1 3 15,-1-8 2-15,-1-5 2 0,0-2 2 16,-2-5 2-16,-5-2 2 0,-3-2 7 0,-1-2 4 16,-7 1 7-16,-2-1-2 0,0 1-2 0,-3 2-2 15,-6 5-3-15,2 5 3 0,0 2 1 0,-1 5-5 16,-1 3-1-16,3 2-7 0,2 1-6 16,1 0-3-16,2 0-8 0,-1 2-3 0,2 4 1 15,0 3-1-15,4 1 7 0,2 3 2 0,2 1-1 16,7 0 5-16,-2-2-6 0,7-1 2 0,0-2-2 15,0-4-1-15,2-2 4 0,0-3 5 0,3-1 7 16,-2-9 6-16,4-4 2 0,-3-1 4 16,-2-5 0-16,-1-2 2 0,-1 0 1 0,-3-2 0 15,-4-1 2-15,-2-1-1 0,-3-2 0 0,-1-2-1 16,-4-1 1-16,-3-2-4 0,0 1-3 0,-1-6-6 16,-6-1-5-16,-1-2-2 0,-2-2-3 15,-4-1-2-15,2-1-1 0,-5-2-3 0,2-1 1 16,-3-2 1-16,-1 2 1 0,0 2 1 15,4 2 2-15,-4 6 0 0,1 6 2 0,3 4 3 16,-1 5-1-16,2 7 4 0,2 3 0 0,3 7 1 16,2 2 1-16,4 4-8 0,-1 0-14 0,4 5-7 15,0 11 0-15,0 8 5 0,0 8 11 0,0 10 3 16,7 5 4-16,2 3-2 0,4 6 0 0,1 0-1 16,2 4-2-16,3 0 1 0,2 1 0 15,0-1 1-15,4-4 1 0,2-4-2 0,2-7-3 16,4-6 2-16,3-7-7 0,-3-7-4 0,5-5-11 15,-3-6-34-15,2-7-55 0,-5-4-71 0,-2-3-103 16,-1-5-152-16,-10-4-339 0,-8 4-414 16</inkml:trace>
  <inkml:trace contextRef="#ctx0" brushRef="#br0" timeOffset="5769.897">22210 4189 1287 0,'0'0'342'16,"0"0"-191"-16,0 0-84 0,0 0-44 0,0 0-31 15,0 0-43-15,0 0-75 0,33-123-169 16,-14 105-437-16,-3 7 75 0</inkml:trace>
  <inkml:trace contextRef="#ctx0" brushRef="#br0" timeOffset="6108.2263">22846 3762 1656 0,'0'0'141'15,"0"0"-23"-15,0 0 36 0,0 0 25 0,-118 111 3 16,89-79-26-16,3 2-33 0,-1 1-31 0,5 1-27 16,2 0-21-16,2 4-18 0,6 0-11 15,3 0-5-15,2-3-6 0,7-3-6 0,6-5-6 16,5-9-6-16,6-7-1 0,3-9 2 0,4-4 9 16,3-3 5-16,-1-10 4 0,2-3 0 15,-3-5-3-15,-1-1 2 0,-3-4 1 0,-4 0 6 16,-4-4 5-16,-3 3 2 0,-6 0 2 0,0 2-1 15,-4 1 0-15,0 6 6 0,-5 4 9 0,1 3 3 16,-2 5 0-16,-2 1-7 0,5 4-10 0,0 1-7 16,1 0-8-16,2 0-8 0,0 1 1 15,0 6-5-15,5 2 3 0,2 4 4 0,4 1-4 0,3 0 3 16,5 0 0-16,8-5-2 0,-1-1-3 16,8-6-9-16,-2-2-6 0,1 0-9 15,-3-6-10-15,-1-3-17 0,-5 1-40 0,1-3-83 16,-8 0-160-16,-1 3-410 0,-8 2-817 0</inkml:trace>
  <inkml:trace contextRef="#ctx0" brushRef="#br0" timeOffset="8856.4077">23685 3359 255 0,'0'0'293'16,"0"0"-26"-16,0 0 2 0,0 0-11 15,0 0-12-15,0 0-31 0,0 0-30 0,0 0-23 16,0 0-10-16,0 0-16 0,0 0-16 0,0 0-14 16,-9-116-24-16,4 110-18 0,-4 1-15 15,0 3-14-15,-1 0-15 0,-1 2-12 0,1 0-7 16,-2 6-4-16,-4 5 0 0,3 3-1 0,-5 4 0 15,3 3 0-15,-2 1 1 0,4 4 1 0,1 1 0 16,3-1 2-16,3 2 2 0,3-2-4 16,2 2-2-16,1-3-2 0,1-3-4 0,4 0 0 0,5-4-5 15,5-2-3-15,-2-7-3 0,5-2 3 16,0-3 6-16,2-4 7 0,1 0 9 0,-1-4-1 16,2-5 3-16,-1-2-1 0,-1-5-4 15,-1 0 6-15,-5-1 4 0,2 0 4 0,-6-3 4 0,-4 0 1 16,1-1 1-16,-5-1-1 0,-2-1-3 15,0 0-4-15,-3-1-4 0,-5 0-3 0,0 0-1 16,-1 0-1-16,2 2 1 0,-4 1 0 0,1 3 6 16,-3 2-5-16,6 3 0 0,-1 1-1 15,0 3-6-15,-1 3 13 0,5 1 3 0,-1 2 0 16,3 1-1-16,1 2-15 0,0 0-11 0,1 0-6 16,0 4-2-16,0 5 2 0,2 10 7 0,5 6 5 15,4 6-1-15,0 6 6 0,2 4 0 16,5 5 0-16,-1 3 4 0,-1 5-7 0,3 3 0 15,-1 5-5-15,0 3-3 0,-4 3 5 0,4 2 3 16,-5 2 1-16,4-5 3 0,-4-7-7 0,6-5-3 16,-2-10-1-16,0-6 1 0,2-2 2 0,0-5 0 15,0-4-5-15,-5-3 0 0,4-4-5 16,-5-6-3-16,2-2 1 0,-3-5-3 0,-1-2 1 16,-3-5 2-16,-3-1 1 0,1 0 2 0,-2-2-3 15,2-8-28-15,0-2-60 0,-1-3-96 16,-2-7-171-16,2 6-459 0,-3 4-258 0</inkml:trace>
  <inkml:trace contextRef="#ctx0" brushRef="#br0" timeOffset="9274.092">24082 3012 1416 0,'0'0'332'0,"0"0"-172"0,0 0-89 0,0 0-35 16,0 0-6-16,0 0 1 0,0 0 2 0,0 0 2 15,0 0-2-15,0 0-1 0,-48 137-4 16,57-106-8-16,4-1-2 0,1 0-2 0,2-3-5 16,2-1-2-16,-1-3-4 0,5-4-3 0,-2-4 8 15,-1-3 12-15,0-5 18 0,-2-5 14 16,-3-2 6-16,-3-2 5 0,-2-6-3 0,1-3-1 15,-4-4-7-15,-4-2-12 0,-1-2-10 0,-1-2-6 16,-1-3-4-16,-6 0-3 0,-1-2-3 16,-3 0-1-16,1 3-5 0,0 0-3 0,-2 3 3 15,3 3-1-15,0 3 4 0,2 5 8 0,1 3 0 0,3 2 1 16,2 3-10-16,-1 1-14 0,2 0-19 16,0 0-18-16,0 5 6 0,4 4 5 0,0 5 14 15,5 3 12-15,1 4 0 0,3 1 3 0,3 1 1 16,0 1 1-16,1-1-2 0,2-2-4 15,1-2 0-15,1-5-4 0,-2-1-4 0,1-3-8 16,-1-1-12-16,-1-2-21 0,-1-3-63 0,1-3-132 16,1-1-188-16,-8 0-373 0,-2-1-369 0</inkml:trace>
  <inkml:trace contextRef="#ctx0" brushRef="#br0" timeOffset="10041.7714">24608 2851 814 0,'0'0'596'0,"0"0"-441"15,0 0-70-15,0 0-2 0,0 0 25 0,0 0-13 16,0 0-6-16,0 0-18 0,-54 123-16 16,53-99-15-16,1-2-12 0,0-3-10 0,2-3-9 15,7-5 0-15,0-4 6 0,2-3 13 0,2-4 11 16,-2 0 7-16,5-7-1 0,-4-4-6 0,0-2-9 15,0-1-6-15,-2-2-6 0,-1-2 0 0,0 0 2 16,-6 1 1-16,-1 2 6 0,-2 2 0 16,0 2 2-16,-2 4 2 0,0 0-2 0,-1 4-5 15,-3 1-5-15,4 1-9 0,1 1-10 16,0 0-11-16,1 0-16 0,0 1-2 0,0 4 3 16,0 5 7-16,3 0 15 0,4 4 1 0,-2 0 0 15,4 0 1-15,1-1 0 0,4 0-2 16,-1 0 0-16,0-4-1 0,-1-1 0 0,5-4 5 15,-5-4 6-15,3 0 7 0,-1 0 6 0,-2-6 5 16,4-3 4-16,-4-2 3 0,1-2-1 0,-1-5-2 0,-1 0-2 16,-1-2-5-16,-3 0 0 0,0-3-2 15,-4-2-4-15,0 0-2 0,-1-3-5 16,-2-1-1-16,0-4-1 0,0 0-3 0,-5-1 1 16,2-2 2-16,-4-3-6 0,3 0 1 0,-2-3-2 15,-1-2-4-15,1 0 2 0,-1-1 1 0,0 0 1 16,1 2 1-16,-4 5 0 0,1 2 0 0,-1 4-1 15,-1 4 0-15,-1 3 2 16,0 4 1-16,2 3 2 0,-2 5-1 0,2 5 2 16,3 4-3-16,1 1-4 0,1 3-11 0,-1 0-7 0,2 7-2 15,-2 8 1-15,1 6 9 0,0 9 5 0,2 4 4 16,2 6 2-16,1 5 2 0,0 2-3 16,4 3-1-16,6 3 3 0,1-1-3 0,0 1-1 15,6-6-2-15,0-2-14 0,0-8-2 0,4-5 1 16,3-5 0-16,0-5 9 0,2-6 4 15,-2-2 3-15,0-4 4 0,1-6 7 0,-2-4 5 16,-2 0 6-16,-3-8 6 0,-3-5 3 0,-1-2 2 16,-4-2-2-16,-1-2-3 0,-4-3-4 15,0-1-3-15,-4 0-2 0,-1-1-2 0,0-1 0 16,-3 4-1-16,-1 0-3 0,-2 4 1 0,2 3 0 16,-2 3 4-16,2 4 4 0,2 2 3 0,1 3-5 15,0 0-9-15,1 2-12 0,0 0-16 0,0 3-15 16,0 4 7-16,1 4 4 0,2 4 14 0,5 4 13 15,1 3-3-15,1 0 3 0,4 2-2 16,0 0-6-16,4-3-6 0,1-3-13 16,4-4-15-16,1-4-22 0,-2-4-41 0,1-6-73 0,2 0-109 15,-7-5-223-15,-7 0-655 0</inkml:trace>
  <inkml:trace contextRef="#ctx0" brushRef="#br0" timeOffset="10197.0144">25180 2307 1366 0,'0'0'359'16,"0"0"-195"-16,0 0-30 0,0 0 0 16,0 0-19-16,0 0-33 0,0 0-36 0,0 0-49 15,0 0-63-15,0 0-63 0,0 0-98 16,0 0-147-16,0 0-348 0,0 0-156 0</inkml:trace>
  <inkml:trace contextRef="#ctx0" brushRef="#br0" timeOffset="10501.8382">25370 2540 1471 0,'0'0'119'0,"0"0"-14"0,0 0 33 0,0 0 28 16,4-145 16-16,-5 112-32 0,-5-2-25 15,-4-1-22-15,0 0-19 0,-1-2-13 0,-3-2-19 16,2-1-9-16,-2-1-7 0,0-1-7 0,-1 0 0 15,0 0-4-15,2 5-3 0,-1 2 4 0,2 4 2 16,0 6 9-16,4 5 2 0,0 5-2 0,1 5-5 16,3 4-10-16,0 5-4 0,3 1-3 15,1 1-9-15,0 0-17 0,0 3-19 0,0 8-2 16,5 7 5-16,2 7 14 0,2 6 16 16,2 6-4-16,4 5 4 0,2 5 0 0,1 5-4 15,1 2 3-15,3 4-9 0,1 2-1 16,0-2-12-16,-1-4-29 0,2-3-38 0,3-9-64 0,0-7-75 15,-1-10-51-15,0-10-72 0,-10-7-161 0,-3-4-895 16</inkml:trace>
  <inkml:trace contextRef="#ctx0" brushRef="#br0" timeOffset="10983.3032">25371 2130 771 0,'0'0'604'0,"0"0"-424"16,0 0-31-16,0 0 12 0,0 0 1 15,0 0-19-15,0 0-28 0,0 0-40 16,0 0-23-16,0 0-16 0,0 0-15 0,0 0-3 16,0 0-5-16,104-65-4 0,-86 76 1 0,0 3-2 15,2 1 1-15,1 2 1 0,0 0-1 0,0 0 4 16,5-4 2-16,-2-5 10 0,-1-3 3 0,1-3 1 16,-4-2 9-16,-4 0 3 0,-3-2 12 15,-4-4 13-15,-2 0 1 0,1-5 0 0,-5-2-10 16,2-3-18-16,-3 0-8 0,-2-2-8 0,0 0-1 15,0 0-4-15,0 2-1 0,0 2-2 0,-2-1-6 16,0 5 3-16,2 3-6 0,0 0 0 0,0 4-2 16,0 2-5-16,0 1-14 0,0 0-26 15,3 1-4-15,3 7 1 0,3 4 9 0,3 7 21 16,2 5-1-16,0 7 0 0,3 4 2 16,-2 8 1-16,-1 6 5 0,-2 5 1 0,-3 6 1 15,-4 6 1-15,-3 5 1 0,-2 3 5 0,-2 1-3 16,-9 0 4-16,-2-6 1 0,-2-6-5 0,-1-10 3 15,1-12-3-15,1-13 4 0,3-10 16 16,0-8 13-16,-3-5 23 0,0-5 9 0,-4 0-5 16,2-5-1-16,-2-10-14 0,5-4-4 0,0-4-8 15,7-8-7-15,2-3-4 0,4-7-10 0,3-3-4 16,7-3-12-16,4-5-1 0,4-1-4 0,3-3-10 16,2-2-5-16,4-1-29 0,-2 2-36 15,3 1-55-15,-4 8-101 0,-1 6-155 0,-9 12-428 0,-4 12-754 16</inkml:trace>
  <inkml:trace contextRef="#ctx0" brushRef="#br0" timeOffset="11758.4903">19875 7157 1051 0,'0'0'517'0,"0"0"-309"0,0 0-66 15,0 0-23-15,0 0 3 0,0 0 4 0,0 0-14 16,0 0-24-16,0 0-15 0,129-126-14 0,-108 112-16 0,1 3-11 16,-2 4-12-16,-6 3-9 0,-2 2-1 15,-2 2-10-15,-2 5-4 0,-2 6 1 0,0 4-2 16,-1 5 7-16,-4 6 5 0,-1 3 2 15,-1 8 3-15,-9 4 1 0,-1 3-4 0,-7 2-1 16,2 2-3-16,-3-4-1 0,1 0 2 0,-2-7 2 16,4-3-2-16,1-8 1 0,4-4 1 0,1-4 3 15,1-5 11-15,5-7 5 0,2-1 4 16,2-4-1-16,0-1-9 0,2 0-5 0,4-3-3 16,4-3 2-16,8-5 3 0,3-3 1 15,4-3-4-15,6-2-4 0,0 0-6 0,1 1-4 0,-5 3-3 16,-2 4-5-16,-4 3-9 0,0-2-11 15,-1 3-20-15,0-1-38 0,-1-1-86 0,-1-1-164 16,-4 4-404-16,-4 0-824 0</inkml:trace>
  <inkml:trace contextRef="#ctx0" brushRef="#br0" timeOffset="12057.0751">20513 6875 2255 0,'0'0'236'0,"0"0"-121"0,0 0-27 16,0 0 1-16,0 0 13 0,132-93 6 0,-99 73-21 16,4 1-22-16,-3 1-17 0,-3 3-13 0,-2 1-11 15,-1 3-7-15,-7 2-4 0,-4 1-4 0,-3 3-3 16,-3 2 0-16,-2 0-6 0,-4 2 2 15,-1-1-2-15,-3 2-1 0,-1 0-4 0,0 0-4 16,0 0-13-16,0 0-16 0,0 0-21 0,-2 0-34 16,0 0-43-16,1 0-61 0,-1 3-114 0,0 0-224 15,2-1-1009-15</inkml:trace>
  <inkml:trace contextRef="#ctx0" brushRef="#br0" timeOffset="37598.724">21558 6157 1 0,'0'0'211'0,"0"0"83"15,0 0-3-15,0 0-6 0,0 0-17 0,0 0-41 16,0 0-45-16,0 0-44 0,0 0-34 0,0 0-27 15,0 0-22-15,0 0-20 0,-38-27-18 0,38 27-13 16,0 0-6-16,1 4 0 0,2 3 4 16,1 2 6-16,-2 4 4 0,5 2 5 0,0 4-1 15,0 2 1-15,3 2 4 0,1 3-6 0,4 3 1 16,-2 3 1-16,2 3-5 0,0 1 2 16,1 3-3-16,0 0-3 0,3 2 3 0,0 2 4 15,-2 0 5-15,3-2 5 0,-3-5-2 16,2-7-3-16,0-4-3 0,-6-4 2 0,3-5 1 0,-4 1 3 15,-3-4-3-15,-1-2-3 0,-3-2-2 0,1-1-6 16,-3-3 2-16,-2-1-2 0,0-3-1 16,0 0 9-16,-1-1 7 0,0 0 11 0,0 0 9 15,0 0 1-15,0 0-8 0,-1 0-10 16,0-1-16-16,-2-1-15 0,-3-3-13 0,2-1-17 16,-4-1-25-16,2-2-36 0,-1 1-53 0,-1-3-81 15,-1-2-134-15,3-2-163 0,1 4-271 16,2 2 177-16</inkml:trace>
  <inkml:trace contextRef="#ctx0" brushRef="#br0" timeOffset="38090.9033">21399 6300 168 0,'0'0'710'16,"0"0"-354"-16,0 0-56 0,0 0-49 15,0 0-31-15,0 0-38 0,0 0-39 0,0 0-32 16,0 0-28-16,0 0-17 0,-14-118-13 0,24 102-17 16,1-1-1-16,3-2-3 0,4 0-3 0,5-2 0 0,4 1-9 15,1 0-3-15,3-1-7 0,1 2 1 16,1 2-1-16,3 1-1 0,-2 2 0 16,-1 3-5-16,1 3 2 0,-5 3-4 0,-3 4-1 15,-5 1 3-15,-2 0-5 0,-1 6-2 0,-6 2-1 16,-1 5-5-16,-1 1 6 0,-3 4 1 15,-3 1 1-15,1 4 0 0,-2 4-1 0,-3 0-3 16,-1 3-6-16,-8 2-1 0,0-1-4 0,-3 0-3 16,-5-4 4-16,4-3-3 0,-5-3 6 0,5-4 3 15,-1-5 2-15,1-3 10 0,2-2-1 16,2-2 2-16,4-3 3 0,-1-1 0 0,4-1 5 0,1 0 0 16,1 0-4-16,0 0-10 0,1 0-14 0,2-1-2 15,5 0 1-15,3 0 9 0,5 1 8 16,-1 0 1-16,6 0 2 0,4 1-2 0,-1 4 3 15,0 0 2-15,3 1 1 0,2 1 6 0,0 0 2 16,1 0 2-16,1 1 2 0,0 1 1 16,-1-1 6-16,-1 1-2 0,-4-2 0 0,-3 0-6 15,-2-3-9-15,-2 2-4 0,-8-1-3 0,0-3 0 16,-6 1-4-16,0-2-4 0,-4-1-12 16,0 1-25-16,0-1-33 0,-8 0-65 0,4 0-136 15,-2 0-254-15,3 0-622 0</inkml:trace>
  <inkml:trace contextRef="#ctx0" brushRef="#br0" timeOffset="39171.8771">22196 6204 446 0,'0'0'458'0,"0"0"-102"15,0 0-55-15,0 0-32 16,0 0-33-16,0 0-43 0,0 0-39 0,132-106-31 0,-111 83-23 15,-1-2-19-15,0 0-17 0,-5 2-9 0,2-1-6 16,-7 6-2-16,-4 1-1 0,-2 3-2 0,-4 3-3 16,-6 2-7-16,0 0-10 0,-2 4-8 15,-2 2-9-15,-4 2-8 0,1 1-2 0,1 2-3 16,-1 5-2-16,-1 6 2 0,1 2 0 0,3 3 0 16,-2 4 2-16,3 2 3 0,1 0-1 15,5 2 3-15,1-2-5 0,2 0-1 0,1 1 0 16,4-2-1-16,5 3 2 0,5-2 2 0,-2-3-1 15,6-4 1-15,1-4 2 0,2-2 0 0,4-4 3 16,-1-5 1-16,3-2 2 0,-2 0 1 0,1-9 1 16,2-3 1-16,0-5 1 0,-3-4 2 15,2-4-1-15,0-1 3 0,-4-2-1 0,-3 0 1 16,-1 0 0-16,-2-1 0 0,-6-2-1 0,-1-2-1 16,-1-1-2-16,-3-4-2 0,-4 3-1 15,-2-3-1-15,-1-1-1 0,0 1 4 0,0-1-6 16,-3 0 0-16,-5-1-1 0,3 2-6 0,-5-2 4 15,1 2 0-15,-1-5 0 0,-2 2 3 0,1-2-4 16,-5 3-3-16,3 1 2 0,-4 0-3 0,3 5 5 16,-4 2 2-16,1 5-1 0,2 5 2 15,-2 4 2-15,4 4-1 0,-3 4-2 0,3 4-1 16,3 2-6-16,-1 3-4 0,2 1-4 0,0 5-6 16,4 8 1-16,-2 4 3 0,-2 8 3 0,6 9 9 15,-2 5 0-15,5 4-1 0,0 5 1 0,8 0 0 16,4 2 0-16,5 0 0 0,1 0-1 15,3-1 0-15,-1 0 2 0,2-1 1 0,0-1 3 16,4-3 0-16,-2-6 0 0,3-3 0 16,0-7-1-16,3-2 1 0,0-6 0 0,1-5 1 0,0-4-1 15,2-7 1-15,-1-4 3 0,0-1 0 16,0-12 4-16,-1-3 1 0,-1-3-2 0,-3-4 0 16,-3-4 1-16,-3-2-2 0,-5-2 2 15,-2-1-1-15,-5-1 0 0,-2-2 1 0,-5 1-2 16,-2 1-5-16,-2 5 2 0,-6 2-3 0,-5 3 1 15,-2 7 1-15,0 0-1 0,-2 4 1 0,-2 5-1 16,-1 2-1-16,0 3 0 16,1 2-2-16,5 2 0 0,-3 6-3 0,5 0-1 0,3 2-4 0,3 4 3 15,1 1 0-15,3 3 0 0,2 2 2 16,0 1-4-16,4 2 1 0,10 1-2 0,0 0 1 16,4-1 0-16,2-1 1 0,3-3 1 0,-1-2 2 15,4-6-1-15,-2-2 1 0,2-5 1 0,-1-4 2 16,2 0 0-16,-3-10 2 0,2-2 2 15,-6-4-2-15,0-2 2 0,-4-3 1 0,-2-1-1 16,-7-3 4-16,0-1-3 0,-3-3 0 0,-1-3 0 16,-3-1-4-16,-3-2 2 0,-2-3 0 15,-3 5 0-15,-2-1 2 0,1 6 1 0,-2 5 1 16,1 5 1-16,2 3 3 0,2 3-2 0,0 4 0 0,4 2-1 16,1 3-4-16,1 1-4 15,0 2-13-15,0 0-8 0,7 4 3 0,4 3-1 16,3 4 12-16,6 5 5 0,0 0-2 0,3 6 3 15,4 1 0-15,-4 2-2 0,3 3-1 0,-4-1 0 16,0 1-2-16,-1-4 0 0,0-5 2 0,3-4 0 16,-3-5 2-16,-6-6 3 0,3-1-3 0,-7-3 3 15,-1 0-1-15,-3-3 2 0,-3-6 2 16,-1-4-1-16,1-4 1 0,-3-3-2 0,-1-5 0 16,0 0 4-16,0-1-1 0,-6-3-1 15,2 3 1-15,-3 0 0 0,3 2 0 0,-3 0 2 16,4 3 2-16,-2 1-5 0,3 3 3 0,1 0-1 15,0 3-5-15,1-1 5 0,0 3-2 0,0-2-2 16,3 2-2-16,6-2-6 0,1 2-9 0,1 1-11 16,0 1-34-16,6 0-70 0,-3 1-110 15,5 1-150-15,-8 2-266 0,-1 3-919 0</inkml:trace>
  <inkml:trace contextRef="#ctx0" brushRef="#br0" timeOffset="39848.4565">23923 4805 1174 0,'0'0'408'0,"0"0"-175"16,0 0-42-16,0 0 0 0,0 0-10 0,0 0-15 15,0 0-30-15,0 0-26 0,-129 112-19 16,110-83-22-16,8 1-20 0,0 2-13 0,3 1-13 16,7 2-8-16,1-2-7 0,1 1-8 0,8-6-7 15,4-2-6-15,5-7-3 0,1-5 5 0,1-6 8 16,-1-3 5-16,-3-5 3 0,1 0 1 0,-1-7 0 15,-5-2 3-15,-2-4 4 0,-2-2 0 16,0-3 1-16,-6-4 0 0,0-1 1 0,-1-2 0 16,-1 0-2-16,-6 0-1 0,0-2-1 0,-1 2 0 15,-1 1 0-15,0 5 1 0,-1 2-1 16,3 3 1-16,1 5 3 0,-1 3-3 0,5 0-2 16,0 3-1-16,0 2-9 0,2 1-11 0,0 0-17 15,0 4-2-15,2 2 5 0,2 6 6 16,5 4 16-16,0 3 1 0,3 2-1 0,3 2 2 0,1 0 1 15,1-3-4-15,2-1 0 0,-4-3 1 16,4-5-1-16,-2-3 2 0,-2-3 5 0,0-4 0 16,-2-1 6-16,-2-3 5 0,-1-4 4 0,-2-3 4 15,0-3 2-15,-3-5-2 0,1-3-1 16,-2 0-3-16,-2-5 0 0,0 1-2 0,-2 0-1 16,0-3-1-16,0 0-3 0,0 1-2 15,0 0-3-15,0 2-2 0,2 3-1 0,0 4-1 16,0 4-1-16,0 3-3 0,4 2-5 0,-3 5-6 15,4 2-6-15,3 2-2 0,-1 0 1 0,2 2 3 16,2 6 3-16,-1 2 2 0,4 3 0 0,-3 1 1 16,3 1 1-16,-4 0 2 0,0 3 4 0,-1 0 0 15,-1 1-3-15,0-1-1 0,-2 0 0 16,-4-5 0-16,2-3 3 0,-4-4 4 0,0-3 9 16,1-3 24-16,-3 0 9 0,0-7 1 0,0-6-9 15,-3-2-21-15,1-5-5 0,2-1-1 0,-1-2-2 16,1-2 3-16,0 1-1 0,0 1-1 15,1 0 5-15,1 4 1 0,4 0-2 0,-2 6 4 16,1 2-4-16,-1 3-4 0,1 3-2 0,-2 2-8 16,0 2-2-16,3 1 2 0,1 0-2 0,0 6 1 15,2 2 3-15,2 2 0 0,4 2 1 0,-2 2 2 16,0 0-3-16,2 1-2 0,-1 1-3 0,-3-4-9 16,3 2-9-16,-2-4-19 0,-2-1-40 15,0-4-69-15,-5-2-121 0,2-3-156 0,-4 0-291 16,-2 0-842-16</inkml:trace>
  <inkml:trace contextRef="#ctx0" brushRef="#br0" timeOffset="40243.8251">24659 4260 1733 0,'0'0'116'15,"0"0"-83"-15,0 0 21 0,0 0 54 0,0 0 32 16,0 0 8-16,0 0-26 0,0 0-36 0,-64 116-25 15,64-93-16-15,0 0-7 0,6 2 0 16,4-2 0-16,5-1-2 0,-2-2-5 0,7-3-7 16,0-5-1-16,2-4 1 0,3-5 7 0,-3-2 3 15,0-1 4-15,-1-3 2 0,0-6 1 16,-3-3 0-16,0-4-1 0,-4-1-2 0,0-3-2 16,-1-1-6-16,-4-4-5 0,-1-1-5 0,-3-3-5 15,-3 0 0-15,-2-1-4 0,0 1 0 0,-3 3 2 16,-4 1-5-16,-4 7 3 0,2 3 1 15,-1 5-4-15,-1 3 1 0,0 3-3 0,1 4-4 0,-2 0-1 16,2 4-6-16,0 8 0 0,-2 4 2 16,3 4 0-16,0 3 1 0,0 4 2 0,7-2-3 15,1 2 2-15,1-2-2 0,3-1 1 0,8-1 1 16,-1-3 0-16,7-4 3 0,-2-3-1 0,5-3 0 16,0-2 1-16,3-4-1 0,2-3 1 15,1-1-4-15,1-3-3 0,2-4-6 0,-2-2-16 16,-2 0-23-16,2-2-45 0,-4-3-119 0,-6 3-238 15,-6 3-793-15</inkml:trace>
  <inkml:trace contextRef="#ctx0" brushRef="#br0" timeOffset="41261.2619">25677 3531 1661 0,'0'0'219'0,"0"0"-103"0,0 0-33 0,0 0 1 16,0 0 3-16,0 0-7 0,0 0-13 0,0 0-17 15,0 0-13-15,0 0-11 0,-76 136-10 0,76-113-2 16,0 1 2-16,3 3 4 0,4-2 5 16,2-1 0-16,1-5-4 0,4-7-5 0,0-4 0 0,2-6 7 15,0-2 11-15,0-4 11 0,0-5 5 16,-2-5 0-16,1-2-5 0,-2-3-6 0,-3-2-6 15,-2-3-8-15,-2 0-5 0,-4 1-6 16,0 3-2-16,-2 0 1 0,-3 5 2 0,-3 2-1 16,-4 4-2-16,-2 4-5 0,-1 0-3 0,1 4-3 15,-1 0-2-15,1 1-4 0,-1 0-2 0,3 1 0 16,1 2-1-16,4 1-4 0,2 1-5 16,-1 0-5-16,4 2-5 0,0 1-6 0,7-1 2 15,1 1 6-15,2-1 5 0,3-5 11 0,3-2 11 16,3-2 4-16,0-10 6 0,5-3 0 0,-2-3 4 15,1-4-3-15,-1-3 3 0,-2-1 3 16,-1 0-2-16,-4-2 2 0,-1 0 0 0,-5 1 3 16,-1-3-2-16,-4-1-2 0,-2-3-3 0,-1-2-4 15,-1-3-4-15,-1-3 0 0,-4-1-4 0,-3-2 1 16,-1 0 0-16,0 2-3 0,-3 2 0 0,1 3 2 16,-1 3 3-16,-2 5 0 0,2 4 7 0,-2 3 2 15,-1 4 1-15,2 3 3 0,3 5-1 0,-2 2 1 16,1 2 2-16,1 2-3 0,1 3-2 15,2 2-10-15,3 0-10 0,0 2-7 0,2 7-2 16,0 5 0-16,2 7 6 0,0 6-1 16,6 7 0-16,4 5 3 0,4 6-3 0,4 3 1 15,4 5 4-15,3 6-3 0,1 4 0 0,1 6 5 16,0 6-3-16,1 3 2 0,0 5 3 0,1 1-7 16,1 0-5-16,0-1-8 0,2-2-12 15,0-5-5-15,-1 0-10 0,-2-5-14 0,-3-4-14 16,-2-6-28-16,-4-8-23 0,-4-10-16 0,-1-9-22 15,-3-11-1-15,-3-9 17 0,-4-11 64 0,-1-3 66 16,-4-13 51-16,0-6 31 0,-1-8-16 16,-6-7 2-16,-2-3 20 0,-3-2 25 0,-4-1 22 15,-1 0 9-15,-4-1 1 0,-1 2-9 0,0 1-11 16,-1 1-17-16,2-1-14 0,1 4-17 0,2 1-13 16,4 0-9-16,3 4-17 0,1 0-4 0,5 0-10 15,5 0-10-15,0-1-6 0,6-1-18 16,9 0-19-16,4-6-32 0,8 2-47 0,5-1-88 15,7-1-107-15,1 2-177 0,-8 8-396 0,-10 10-240 16</inkml:trace>
  <inkml:trace contextRef="#ctx0" brushRef="#br0" timeOffset="41761.3216">27195 2609 1285 0,'0'0'545'0,"0"0"-318"0,0 0-36 0,0 0-5 15,0 0-10-15,0 0-33 0,-126-21-37 16,104 28-30-16,0 5-25 0,-3 4-14 16,2 4-11-16,-1 4-5 0,1 3-9 0,1 7-5 0,2 2-3 15,5 3-4-15,2 3 0 0,5-2-2 16,5-1-2-16,3-4-8 0,5-6-7 0,5-5 2 16,4-5 2-16,3-7 9 0,1-5 12 0,-1-4 5 15,1-3 7-15,1-1 4 0,-4-8 1 0,1-4 1 16,0-5-4-16,-1-3 2 0,-1-3 0 0,-1-2-3 15,-3-2 1-15,-2-3-4 16,-4-1-1-16,-2-2-1 0,-2-1-1 0,0-1-1 0,-2-1-4 16,-3 0-3-16,-3 0-2 0,1-1-2 0,-3-1 1 15,-1-2-2-15,-1-2-2 0,0 1 0 16,-2-2 2-16,1 2 0 0,-2 1 4 0,-2 0-3 16,1-1-2-16,-2 2 0 0,1 0 0 15,-1 3 4-15,2 3 7 0,1 5-1 0,-1 2 2 16,2 5-3-16,2 4-4 0,0 4 6 0,3 6 0 15,2 2 7-15,3 2-4 0,-1 4-11 0,4 0-5 16,1 0-32-16,0 7-2 0,0 9 7 0,1 8 4 16,5 9 25-16,1 8 1 0,0 8-2 15,4 8 1-15,5 4-2 0,1 3 3 0,3 2 2 16,1 2-2-16,4-1 1 0,-3-2-2 0,3-3 1 16,0-3 2-16,0-5-2 0,1-4 2 0,-2-4-2 15,2-7-4-15,1-5 3 0,1-8-2 16,-1-5-2-16,-4-5-3 0,0-5-9 0,-1-4-21 0,-2-4-33 15,-2-3-66-15,-2-3-90 0,2-7-127 16,-6 1-249-16,-3 1-815 0</inkml:trace>
  <inkml:trace contextRef="#ctx0" brushRef="#br0" timeOffset="42322.95">27477 2381 1199 0,'0'0'722'0,"0"0"-575"16,0 0-17-16,0 0 15 0,0 0 12 0,0 0-9 15,0 0-37-15,0 0-33 0,0 0-26 16,0 0-16-16,0 0-7 0,0 0-2 0,0 0-3 16,-119 113-3-16,110-84-7 0,3 2-6 0,1 0-2 15,4 0-6-15,1-1-2 0,5-7-5 16,5-4-5-16,4-7 7 0,4-6 1 0,2-5 10 16,0-1 7-16,0-8 0 0,1-6 1 0,-3-4-2 15,-2-4-2-15,-3-4 0 16,1-4 1-16,-5 1 0 0,-4-3 1 0,-1 0 4 0,-4 2-3 15,0 4-2-15,-2 2 4 0,-3 4-7 0,0 5 6 16,0 4 2-16,2 4-4 0,-3 2 4 0,3 3-9 16,3 1-5-16,0 1-11 0,0 0-19 0,0 2-1 15,0 6-1-15,6 3 12 0,0 4 11 16,3 3 7-16,1 1 0 0,5 1-1 0,0-1 4 16,6-3-5-16,0-3 0 0,4-4 3 15,-1-7 2-15,2-2 3 0,0-2 3 0,-2-8 0 0,-1-4 2 16,-1-1 3-16,-1-3 0 0,-4-5 4 15,-2 1-4-15,-1-3 0 0,-2-1 1 0,-3-2-5 16,-2-2 1-16,0-2 0 0,-5-4-1 0,-1-2-2 16,-1-1 2-16,0-5-3 0,-5 1 0 0,-2-3-5 15,-3-1-3-15,-1-1 2 0,-4-2-6 16,1 0 3-16,-2 2-4 0,1 0-1 0,0 4 4 16,1 4 2-16,1 7 3 0,-1 6-2 0,1 9 0 15,3 5 3-15,3 5-7 0,1 6-1 0,1 2-12 16,0 2-10-16,4 8 5 0,-2 9-1 15,2 7 13-15,1 9 7 0,0 9 0 0,5 3 3 16,5 6 0-16,1 2-2 0,1 3 0 0,6 4-4 16,1 1 0-16,1-1-5 0,2-1-5 0,4-2-8 15,3-10-15-15,2-6-15 0,4-11-11 16,-1-7-9-16,3-11-27 0,-2-7-46 0,-4-7-85 0,-3 0-173 16,-7-7-399-16,-8 1-421 0</inkml:trace>
  <inkml:trace contextRef="#ctx0" brushRef="#br0" timeOffset="42481.5361">27738 2022 953 0,'0'0'750'0,"0"0"-650"0,0 0-45 0,0 0-5 16,0 0 2-16,0 0-4 0,0 0-12 16,0 0-27-16,82-122-17 0,-52 105-22 0,2-1-47 15,6 2-104-15,-4 1-177 0,-5 4-374 0,-13 4 66 0</inkml:trace>
  <inkml:trace contextRef="#ctx0" brushRef="#br0" timeOffset="42820.3189">28359 1608 1158 0,'0'0'128'0,"0"0"6"0,0 0 47 0,0 0 52 0,0 0 12 16,0 0-33-16,0 0-51 0,-128 115-44 15,109-90-22-15,3 2-20 0,-3 0-15 0,5 3-6 16,-1 2-13-16,4 2-10 0,1 1-8 0,7 0-8 15,2-2-8-15,2-7-11 0,10-7-1 16,4-6-1-16,5-8 14 0,4-5 14 0,2-2 5 16,1-8 4-16,3-6-12 0,1-5-4 0,-1-3-5 15,0-3-3-15,-6-1 3 0,0-2-1 0,-8 0 2 16,-2 2 3-16,-7 3 1 0,-2 4 6 16,-4 4-1-16,-1 5 7 0,0 3-1 0,-4 5 1 15,-1 2-2-15,1 2-14 0,0 0-1 0,1 2-7 16,1 6-7-16,0 2 6 0,2 3-4 0,0 4 1 15,2 5 2-15,6-1-4 0,2 3 2 16,4-1-4-16,3-2-2 0,3-3-1 0,3-6 3 16,1-2-1-16,3-6 2 0,-4-2 6 0,2-2-10 15,-5 0-4-15,-3-2-16 0,-4-4-41 0,-5 0-72 16,-1 0-111-16,-6 0-293 0,-1 3-1093 0</inkml:trace>
  <inkml:trace contextRef="#ctx0" brushRef="#br0" timeOffset="60148.1566">20345 8510 1 0,'0'0'0'0,"0"0"102"0,0 0 108 0,0 0 13 15,0 0 16-15,0 0 5 0,0 0-5 16,0 0-24-16,0 0-18 0,0 0-20 0,0 0-22 16,0 0-21-16,-20-2-24 0,20 1-18 0,1 0-13 15,0-1-10-15,1 2-10 0,-1-3-7 16,-1 2-8-16,0-2-4 0,2 1-3 0,1-3-4 0,0 2-1 15,-1-3-5-15,3 1-3 0,1-1-3 0,-1 0-2 16,2-2-1-16,3-2 0 0,0 0-2 16,3-4-3-16,2 2-1 0,-3 1-4 0,6-1 0 15,-3 0-1-15,2 1-1 0,1 1 1 16,-1 1-1-16,-2 2-3 0,4-1-1 16,-6 2-4-16,4 3 2 0,-5-1 0 0,3 3 2 15,-4 0-2-15,0 1-2 0,-1 0-4 0,-2 1-3 16,-1 4 1-16,3 0 0 0,-2 2 2 0,-4 3-1 15,3 0-3-15,-5 2 1 0,2 6 2 0,-4 0 1 16,0 3 5-16,-6 3 1 0,-3 0-1 16,-1-1-2-16,-2 2 1 0,-4-3 4 0,0 2 1 0,-3-1 4 15,-1-2-2-15,0-1 0 0,1-4 1 16,4-3-1-16,4-4 3 0,2-3-1 0,2-1-2 16,2-2 0-16,2-1-3 0,2-2 3 0,1 0 1 15,0 0 0-15,0 0 1 0,0 0-4 16,2 0-5-16,2-2-2 0,0-2 0 0,6 0 4 15,0-2 4-15,2 0 2 0,6-2-2 0,1-1-2 16,-1 1-1-16,5-1 0 0,-1 0-1 16,-1-1 0-16,3 1 1 0,1 1-1 0,-1 1 2 0,4 1-1 15,-4 1 2-15,2 2 2 0,-3-1 3 16,1 3-3-16,-1 1-2 0,-5 0-2 0,-1 1-3 16,-1 4 2-16,-4 2 1 0,-2 3-1 15,-1 1 1-15,-4 3 2 0,0 2 0 0,-3 2 4 0,-2 2 2 16,-1 2 1-16,-7 1 1 0,1 1 0 15,-3-1-2-15,-4-1 3 0,2 1 1 0,-4-1 2 16,0-2 3-16,-4 2-1 0,0-2 1 0,-3 1 0 16,-2-2 3-16,1-1 3 0,-5 1 1 15,1-2 2-15,1-1-5 0,0 0 5 0,-2-4-5 16,3-1-2-16,1-4 6 0,1 0-9 0,4-2 0 16,3-2-1-16,2 0-7 0,1-3-1 0,4 0 1 15,4 0-3-15,-1 0 0 0,3 0-5 0,0-1-1 16,3-1-4-16,1 0-7 0,0 1-11 15,0 0-12-15,0 0-20 0,0-2-38 0,0 0-45 16,4-2-68-16,2 0-125 0,0-1-263 0,-1 2-1004 0</inkml:trace>
  <inkml:trace contextRef="#ctx0" brushRef="#br0" timeOffset="60429.8778">21123 8363 2114 0,'0'0'224'0,"0"0"-82"0,0 0-15 0,0 0 14 0,0 0 4 15,117-59-21-15,-91 47-31 0,-2 1-28 0,0 0-23 16,-3 2-16-16,-7 2-7 0,1 2-10 15,-8 2-1-15,-2 2-2 0,-4-1-5 0,-1 2 3 16,0 0-10-16,0 0-13 0,0 0-20 16,-2 0-32-16,-1 0-39 0,-2 3-52 0,3-1-81 15,-4 0-116-15,3 2-237 0,1-2-918 0</inkml:trace>
  <inkml:trace contextRef="#ctx0" brushRef="#br0" timeOffset="63982.7041">22201 7290 1 0,'0'0'0'0,"0"0"0"0,0 0 13 0,0 0 198 0,0 0-9 16,0 0-25-16,0 0-19 0,0 0-15 16,0 0-11-16,0 0-10 0,0 0-8 0,0 0-7 15,0 0-12-15,0 0-11 0,-10-4-16 0,9 4-13 16,1 0-9-16,-2 0-5 0,2 2-4 0,-1-2-6 16,1 0-1-16,-1 1-4 0,0 0 4 15,-3 0 0-15,3 1 1 0,-1 0 2 0,0 0-2 16,-2 0 2-16,2-1-2 0,0 1 1 0,-2 0-2 15,0 1-4-15,1-2-3 0,-1 1-3 0,0 1 2 16,2-2 0-16,-2 1 0 0,0 0 0 16,2 1 1-16,0-2-3 0,-3 1-1 0,4-1-1 15,-2 0-1-15,0 0-4 0,1 1-3 0,0 0-2 16,2 0-6-16,-2 0 5 0,0 1 0 16,-2-1-1-16,2 0 6 0,-1 2-7 0,-2-2 0 15,2 2 2-15,-1 0-4 0,-1-1 7 0,3 1 1 16,-1 1 0-16,-2-2 0 0,3 1-2 0,-1-2 3 15,-1 1-1-15,2-1 3 0,2 2-2 0,-3-4-1 16,2 3-1-16,-1-1-5 0,0 0 3 16,1 0-2-16,0-1 0 0,1 2 3 0,0-1-5 15,0-1-1-15,-1 1 0 0,0 1-3 16,1-2 4-16,-1 0-1 0,1 1 1 0,0 0-1 16,0-1-1-16,0 0 2 0,0 0-1 0,0-1 3 15,0 1-3-15,0-1-2 0,0 1 1 0,0-1-5 16,0 2 6-16,0-2 1 0,0 0-1 15,0 0 6-15,0 1-6 0,0-1-1 0,0 0 0 16,0 0-1-16,0 0 1 0,0 0 0 0,0 0 2 16,0 0-2-16,0 1 1 0,0-1-1 15,0 0 0-15,0 0 5 0,0 0-6 0,0 0 0 16,0 0-1-16,0 0-6 0,0 0 8 0,0 0 2 16,0 0-1-16,0 0 6 0,0 0-6 15,0 0-1-15,0 0 0 0,0 0-1 0,0 0 3 0,0 0 2 16,0 0-1-16,0 0 0 0,0 0 2 0,0 0 0 15,0 0 2-15,0 0 2 0,0 0-5 16,0 0 0-16,0 0-3 0,0 0-3 16,0 0 2-16,0 0 0 0,0 0 1 0,0 0 3 0,0 2-8 15,0-2 1-15,0 0 1 0,-1 0-3 0,1 3 4 16,0-1 1-16,-2 0-1 0,0 0 0 16,1 1 0-16,1 0 0 0,-1-1 1 0,1 0 2 15,-1 1-3-15,-1 0 0 0,1 0 0 0,-3-1-5 16,3 1 8-16,0-1-1 0,0 1 1 15,0-2 4-15,-1 1-6 0,1 0 1 0,1-1-2 16,-2-1 1-16,2 2-1 0,-2-1 1 0,2 0-1 16,-1 2-2-16,1-2 2 0,0 0-1 15,-1-1 2-15,1 1 2 0,0 0-3 0,0 1 0 16,0-2-1-16,0 1-4 0,0-1 6 0,0 0 0 16,0 0 3-16,0 0 4 0,0 0-5 0,0 0 4 15,0 0-3-15,0 0 2 0,0 0 0 0,0 0 0 16,0 0 0-16,0 0-2 0,0 0 2 15,0 0 0-15,0 0 1 0,0 0 2 0,0 0-4 0,0 0-3 16,0 0 1-16,0 0-2 0,0 0 5 16,0 0 0-16,0 0 0 0,0 0 2 0,0 0-6 15,0 0-1-15,0 0-1 0,0 0-2 16,0 0 2-16,0 0 0 0,0 0-2 0,0 0-1 16,0 0 2-16,0 0-2 0,0 0 0 0,0 0 0 15,0 0-2-15,0 0 0 0,0 0-1 0,0 0 0 16,0 0 5-16,0 0-1 0,0 0 1 0,0 0 1 15,0 0-3-15,0 0 0 0,0 0 0 16,0 0 3-16,0 0-1 0,0 0-1 0,0 0 1 16,0 0-3-16,0 0 3 0,0 1 1 0,0-1-1 15,0 0 5-15,0 0-6 0,0 1 1 16,0 1 0-16,0 1-1 0,0 0 2 0,0 1 1 16,0 2 1-16,2 1-1 0,3 1 0 0,-1 3 1 15,4 1-1-15,-2 2 1 0,1 1-2 0,3 1-1 16,-1 3 0-16,1 1-3 0,1 1 5 15,-1 2-2-15,0 0 2 0,0-1 3 0,0 0-5 0,0-1 0 16,1 0-3-16,-1 0 1 16,1 3 2-16,4 3 1 0,-3 3 2 0,-1-5 1 0,1 2-3 15,-1-6-1-15,1-4-2 0,2-4 2 16,-3-2-1-16,1-2-4 0,-2-2-2 0,0-1-8 0,0-1-5 16,-3-3-10-16,-3 1-18 0,2-3-22 0,-3 0-37 15,-2 0-47-15,-1 0-61 0,2-4-134 16,-2 1-280-16,0-1-774 0</inkml:trace>
  <inkml:trace contextRef="#ctx0" brushRef="#br0" timeOffset="64448.0695">22040 7577 677 0,'0'0'622'0,"0"0"-322"0,0 0-60 0,0 0-34 15,0 0-17-15,0 0-20 0,0 0-33 0,-30-116-35 16,37 95-25-16,3-3-19 0,7-3-10 0,1-1-9 16,7-2-7-16,3 1-4 0,2 1-4 15,1-1-4-15,2 2-1 0,-1 4-3 0,4 2-4 16,-3 0-3-16,-1 4-3 0,-1 3-3 0,-1 5 1 16,-2 3-3-16,-4 5 0 0,-3 1-3 15,-3 0-7-15,-6 8-2 0,-1 4-5 0,-3 2-2 16,1 4 4-16,-7 3 3 0,0 3 5 15,-2 4 0-15,0 2 3 0,-5 2 2 0,-7 2 0 16,-3 0 1-16,-1 1-2 0,-4-1-3 0,-4-5-1 16,1 0-5-16,1-7 5 0,2-2 1 15,-1-5 6-15,3-4 3 0,4-3 3 0,0-2 4 0,3-2 0 16,6-3 6-16,-1-1 0 0,5 0 1 0,1 0-2 16,0 0-11-16,0 0-8 0,6-1-4 15,0-1-1-15,6 0 6 0,5 2 3 0,2 0 3 16,2 0 1-16,6 0 1 0,-1 6 3 0,4 0 5 15,0 1 2-15,0 0 1 0,-1 0 1 16,-3-2-2-16,0 2-1 0,-4 0 0 0,2-1-3 0,-3-1-3 16,-3 0-2-16,-1 1-4 0,-6 0 0 15,1 0-1-15,-4-1-1 0,0-1 1 16,-5 0-9-16,2-2-12 0,-5-1-20 0,0 1-40 0,0-1-60 16,0-1-71-16,-6 0-117 0,5 0-256 0,-1 0-924 0</inkml:trace>
  <inkml:trace contextRef="#ctx0" brushRef="#br0" timeOffset="64826.1805">22706 7440 1 0,'0'0'489'0,"0"0"-160"0,0 0-17 0,0 0-7 15,0 0-26-15,131-76-43 0,-103 52-51 16,-2-1-36-16,2-1-26 0,-5 2-21 0,-2-1-19 16,-2 2-16-16,-3 0-10 0,-5 3-8 0,-6 0-3 15,0 4-1-15,-5 0-6 0,0 3-2 0,-7 3-9 16,-2 1-6-16,-1 4-7 0,-3 1-7 0,-2 3-3 16,0 1-3-16,-1 1 0 0,2 6 0 0,-2 1 1 15,3 3-1-15,3 4 1 0,0 3-2 16,1 0-2-16,5 4 0 15,-3 0-1-15,6 1-1 0,0 0 4 0,1-1-1 0,0-2 0 16,2 0 4-16,6-1-3 0,1 0 1 0,2 0-1 0,0-4-5 16,3 2 1-16,3-5-5 0,1-3-5 15,0-5-6-15,0-1-9 0,1-3-21 0,0 0-30 16,-1-3-52-16,-4-4-74 0,4-2-127 16,-7 2-242-16,-4 1-908 0</inkml:trace>
  <inkml:trace contextRef="#ctx0" brushRef="#br0" timeOffset="65888.561">23318 6861 1225 0,'0'0'304'0,"0"0"-100"0,0 0-40 0,0 0-19 15,0 0-15-15,0 0-23 0,-69 125-25 0,65-101-19 16,-2 1-11-16,4 0-11 0,2 1-8 15,0-3-2-15,5-5-3 0,1-3-4 16,5-6 2-16,4-4 1 0,-2-5 5 0,4 0 6 0,-3-7-2 16,2-3-2-16,-3-3-5 0,-2-2-5 15,0-3 0-15,-1 0 1 0,-3 0 1 0,-4-3 3 16,-1 2 1-16,-2-3-5 0,0 0-3 0,-3 0-3 16,-5-1-2-16,2-2 0 0,-3 0 0 0,-1 3-2 15,1 0 1-15,-1 1 0 0,0 4 0 16,1 2 3-16,0 2-1 0,1 4 1 0,2 1-1 15,-1 2-1-15,4 1 0 0,-2 3-3 0,4 2-5 16,1 0-6-16,0 0-9 0,0 0-11 0,0 5-3 16,0 6 2-16,1 5 6 0,4 6 11 15,-1 6 2-15,3 5-1 0,1 4 0 0,-3 4 0 16,3 1-1-16,-1 0 1 0,-2 2 0 0,4 0-1 16,-3 1 2-16,-1 2-3 0,3 0 1 0,0 2 4 15,-3 1-6-15,3 0 2 0,0 1-1 16,-1-1-7-16,2-1 5 0,1-1-3 0,1-2-6 15,3-3 9-15,-2-2-7 0,2-6 1 0,3-3 3 16,0-5-6-16,-2-4 4 0,4-5-2 0,-2 0 2 16,-2-7 1-16,-3-2 1 0,2-3 1 15,-4-2 0-15,-4-2 8 0,3-2-2 0,-2 0 6 16,-4-2 8-16,4-6-5 0,-3-4 8 0,4-5-2 16,-1-6-5-16,-2-2 6 0,3-4-3 0,0-5 0 15,-3-2 4-15,2-6-5 0,-4-2 5 0,3-3 2 16,-4-2-1-16,0-3-1 0,-1 0-2 15,-1-2-2-15,0 0-1 0,-3 2 6 0,-1 1-3 16,-3 4 1-16,-2-1-1 0,-1 5-7 0,0 0 1 16,1 4 0-16,-1-1-2 0,1 2 2 0,2 0-1 15,0 4-3-15,-2 0 2 0,5 6-3 16,-2 2 0-16,4 6 1 0,-1 4-2 0,-1 5-5 0,3 4 4 16,1 4-5-16,0 1-4 0,0 2-6 15,0 0-10-15,0 5-1 0,0 6 4 16,7 4 8-16,-3 4 4 0,5 3 4 0,2 5 0 15,-1 1-2-15,2 2 6 0,5 1-2 0,1 0 2 16,-3-3 2-16,4-6-5 0,-1-6 0 0,1-3 2 16,-2-6-4-16,1-4 6 0,2-3 1 0,-4-2 1 15,-2-6 5-15,2-4-4 0,-3-3 1 16,-3-2 1-16,-1-3-7 0,-5-3 4 0,3-2 1 16,-5-1-3-16,-1 0 3 0,-1-1-3 0,0 0 1 15,-4-1 1-15,-4 0 0 0,-1-1 1 0,1 1-2 16,0 3 2-16,-1 2-5 0,1 4 4 0,0 4-1 15,3 5 1-15,0 4 5 16,4 3-5-16,1 1-4 0,0 2-6 0,0 0-8 0,0 7 1 16,2 3 3-16,7 4 5 0,-1 4 5 0,2 4 0 15,2 2-1-15,0 2 1 0,4 1 1 0,-3-2-2 16,5-2-1-16,0-3 0 0,-1-6-4 16,2-5 4-16,0-7 2 0,1-2 2 15,-4-3 6-15,-1-6-4 0,-4-4 1 0,0-1 2 16,-1-4-5-16,-2-1 3 0,-5-4 3 0,1 1-3 15,-4-4 3-15,0 2-1 0,-1-1-2 0,-5 0 0 0,-2-1 3 16,2 2-4-16,-1 2 1 0,0 1 0 16,3 4-2-16,0 4 2 0,1 2-2 0,1 3 1 15,0 4 3-15,2 2-5 0,0 2-6 0,0 0 0 16,4 3-6-16,4 4 3 0,3 5 5 16,2 3 0-16,4 2 1 0,3 3 2 0,0 0-3 15,2 2-2-15,0-2 0 0,2-2-7 0,-2-3-4 16,0-3-10-16,-1-4-22 0,-2-3-18 15,-3-5-38-15,-1 0-50 0,-4-6-72 0,-3-5-207 16,-5 2-485-16,-2 3-495 0</inkml:trace>
  <inkml:trace contextRef="#ctx0" brushRef="#br0" timeOffset="66009.826">24009 6191 662 0,'0'0'576'0,"0"0"-385"16,0 0-80-16,0 0-40 0,0 0-45 15,0 0-88-15,0 0-41 0,0 0-53 0,0 0-128 0,0 0-390 16,0 0 317-16</inkml:trace>
  <inkml:trace contextRef="#ctx0" brushRef="#br0" timeOffset="66936.2758">24310 6600 1838 0,'0'0'177'0,"0"0"-51"0,0 0-1 16,0 0 10-16,0 0 3 0,0 0-8 0,0 0-22 15,0 0-17-15,-89-130-14 0,89 108-12 0,0-3-16 16,0 2-12-16,7 0-9 0,-1-2-15 16,2 2 0-16,2 0-5 0,4 0-4 0,0 0 3 15,-1 2-7-15,3 4-3 0,-3 4-1 0,-1 2-7 16,-2 4 1-16,0 4-4 0,-2 1-2 15,-1 2-4-15,-1 4 0 0,3 5 3 0,-1 3 3 16,-2 4 8-16,1 3 0 0,2 3 2 0,-2 2 0 16,-2 1-1-16,3 1 4 0,0-1 1 0,1-2-2 15,-1-2 7-15,5-5-5 0,-2-1 0 16,1-5 3-16,1-6-4 0,2-2 8 0,-1-2 3 16,-1-5 3-16,3-4 2 0,-3-5 0 0,4-1-1 15,-5-2-1-15,-2-2 4 0,1-2-4 0,-4 0 3 16,-4-2 1-16,-2-1-6 0,-1-1 4 0,0 0-4 15,-1-1-2-15,-2 0 4 0,-4 1-5 0,2 2-1 16,-4 3 4-16,0 2-3 0,-1 4 3 0,0 2 2 16,1 3-1-16,0 4 0 15,5 0-1-15,-3 4-3 0,4-1-7 0,1 2 0 0,-2 3-11 16,3 4-2-16,0 4 2 0,-1 5-3 16,2 4 10-16,0 4 0 0,0 1 2 0,2 3 1 15,4-1-5-15,0-1 0 0,7-2-2 0,-1-2-1 16,2-6 1-16,-2-3 0 0,5-5 3 0,-4-4 1 15,4-2 6-15,-4-2 3 0,5 0 3 0,-5-6 6 16,4-3-4-16,-4-4 1 0,3-2 0 16,-3-3-7-16,-2-3 3 0,1-2-1 0,0-4-3 15,0-1 5-15,-1-4-5 0,-1 0-1 0,0 0-1 16,1 1-2-16,-2 0 1 0,1 1 0 0,-3 3 0 16,2 5-1-16,-3 3 0 0,-3 4 0 0,0 6 0 15,-2 3 3-15,-1 3-3 0,0 2-3 0,0 1-9 16,0 0-21-16,0 3-1 0,0 4 1 15,0 4 8-15,0 4 20 0,0 3 1 0,0 4 3 16,5 2-1-16,-3 0-1 0,5-1-2 0,1-2-5 16,2-4-6-16,4-6 0 15,0-4 5-15,4-5 9 0,2-2 6 0,-1-2 7 0,0-6-2 16,-3-1 1-16,0-4 0 0,-5 0-4 0,1-4 3 16,-3-2-1-16,0-2 2 0,-2-2 4 0,-2-2-5 15,-2-1 0-15,-3 0-3 0,0-3-6 16,-1-1 4-16,-6-2-1 0,-2-1 0 0,-3-2-3 15,-4-2 1-15,-1 1-1 0,-5-4-2 0,0 1 9 16,1-2-6-16,-7 1 0 0,5-5 3 16,-3-2-4-16,2 0 2 0,3 0 1 0,0 1-2 15,2 1 3-15,5 6 3 0,-1 5 3 0,5 6 6 16,5 9 4-16,-1 8-1 0,3 4-3 16,-1 6-11-16,4 1-24 0,0 5-5 0,0 8-2 0,4 10 5 15,3 9 20-15,5 10 1 0,2 8 1 16,5 2 2-16,3 5-4 0,5-2 5 0,3-2 2 15,2-1-1-15,1-5 2 0,4-2-3 16,-3-2 3-16,4-3-2 0,-1-5 2 0,0-3-3 16,0-6-3-16,-3-7-3 0,2-2-5 0,-5-6-7 0,-3-4-16 15,-1-4-33-15,-4-3-62 0,-3 0-101 16,-5-3-263-16,-7 0-951 0</inkml:trace>
  <inkml:trace contextRef="#ctx0" brushRef="#br0" timeOffset="68181.8328">25889 4894 1434 0,'0'0'225'0,"0"0"-67"0,0 0-20 15,0 0-1-15,0 0-7 0,0 0-26 16,0 0-26-16,-99 122-22 0,95-99-13 0,2 1-7 15,2 2-4-15,4-1-4 0,5 3-1 0,6 0-9 16,1-1-6-16,5-2-4 0,3-3-4 0,3-6 2 16,2-6 4-16,7-6 5 0,-1-4 9 15,2-7 7-15,1-7 3 0,-1-3 4 0,-3-3-4 16,-2-3-5-16,-7 0-5 0,-6-4-6 16,-5 0-3-16,-5-2 0 0,-7-1 2 15,-2 2-5-15,-1-3-2 0,-8 3-4 0,-5 1-7 0,-4 5 0 0,-3 3-5 16,-3 3 1-16,-1 5 2 0,-1 3-2 15,0 5 7-15,1 3 1 16,-1 0-2-16,3 3 3 0,0 4-3 0,2 4-1 0,2 1 0 0,4 1-3 16,3 2 2-16,3 0-1 0,3 4-1 0,3-1 2 15,3 3 0-15,1-1-3 0,8-1-1 16,5-2-3-16,0-4-2 0,8-5 5 0,-1-6 7 16,3-2 8-16,2-7 6 0,1-6 3 0,1-2 1 15,-3-4 1-15,1-4-2 0,-4-1-1 16,-2-2 4-16,-3 1-1 0,-5-1 2 15,-4-1 0-15,-3 1-2 0,-4 0-3 0,-1 3-1 0,0 1-2 16,0 4-2-16,-3 3 2 0,-1 5-1 16,1 3-1-16,1 2-3 0,0 3-8 0,0 2-3 0,2 0-9 15,0 0-11-15,0 0-1 0,0 6 0 0,3 2 7 16,0 6 9-16,4 0 6 0,0 4-1 16,3-1 1-16,0 0-1 0,3 3-2 0,-1 0-1 15,2-1-5-15,-3-1-5 0,3-2 1 16,2-4-3-16,-1-5 3 0,1-6 8 0,-1-1 3 15,1-5 10-15,-2-6 4 0,1-3 0 0,-5-3 2 16,0-2-5-16,1-3-2 0,-6 2 1 16,0 0 1-16,-3-2 0 0,0 2 1 0,-2 1-2 0,0 3-2 15,0 2 2-15,-2 4-1 0,0 5 0 16,1 0 2-16,-2 4-7 0,2 0-5 16,1 1-12-16,0 0-17 0,0 2 3 0,1 3 4 15,3 4 9-15,2 3 17 0,3 1-2 0,0 2-2 16,2 0 0-16,2 0-2 0,1 0 1 0,2-2-1 15,1-5 2-15,1-1-2 0,0-4 4 16,3-3 6-16,1-2 3 0,-2-5 6 0,1-2-1 0,-1-3 0 16,-2-2 0-16,-2-1-2 0,-2-1 4 15,-2-4 0-15,-2 1 1 0,-1-4 2 0,-2 0-5 16,-2-1-1-16,0-1-2 0,-1 0-1 0,0 1-2 16,-2-3-3-16,-1 0 0 0,1-2-2 0,-1 1 1 15,-1-5-2-15,0 3-1 0,0-6 1 0,1 1-1 16,-1-2 1-16,0-2 0 0,0 2-4 15,0-2 5-15,0 1-2 0,-1 0-3 0,-5-1 2 16,1 2-5-16,-4 1 4 0,-1 2 1 16,1 0 1-16,-2 3-2 0,-1 3 0 0,-1 5 0 0,0 1-4 15,1 5 7-15,2 4 0 0,3 4 1 0,-1 2 6 16,2 2-8-16,2 4-1 0,3 1-8 16,0 0-17-16,0 3 2 0,-2 7 0 0,2 3 6 15,-1 8 16-15,1 8 0 0,1 4 2 0,0 5 0 16,4 5 0-16,5 2-2 0,1 2 1 0,5 2-2 15,1 1-2-15,4 1 5 0,2 0-2 16,3 1 2-16,0-4 0 0,4-3-7 0,-1-5-1 16,3-5-3-16,2-7-4 0,1-9-1 0,1-7-9 15,-1-7-12-15,1-5-27 0,-3-5-41 16,-2-8-68-16,-5-4-127 0,-7 2-287 0,-6 5-962 0</inkml:trace>
  <inkml:trace contextRef="#ctx0" brushRef="#br0" timeOffset="68348.7616">26785 4196 1005 0,'0'0'355'0,"0"0"-100"16,0 0-56-16,0 0-53 0,0 0-46 15,0 0-46-15,0 0-11 0,0 0-12 0,0 0-16 0,0 0-20 16,0 0-47-16,140-94-54 0,-114 86-89 16,0 1-191-16,-6 2-361 0,-10 3 36 0</inkml:trace>
  <inkml:trace contextRef="#ctx0" brushRef="#br0" timeOffset="68804.9027">27138 4029 787 0,'0'0'313'0,"0"0"-62"16,0 0-19-16,0 0 14 0,0 0-41 16,0 0-42-16,64-130-32 0,-55 109-41 0,-5-4 2 15,1 3-17-15,-4-4-16 0,0 1-8 0,-1-2-15 16,0-1-3-16,0 1-8 0,-4-3-5 15,-3 0-4-15,0 0-5 0,-1 0-1 0,-1-2-1 16,-1 3-2-16,0 3-1 0,0-1 2 0,-1 3-5 16,0 3-1-16,0 1-2 0,-2 2 0 15,2 4-3-15,1 1 9 0,-1 3 2 0,2 3 2 16,3 1 10-16,1 2-6 0,-1 3-3 0,3 1-11 16,2 0-19-16,0 0-9 0,0 5 2 0,-3 3 5 15,1 4 14-15,1 5 7 0,2 2-2 0,0 6 2 16,0 2 2-16,7 4-5 0,4 4 2 0,1 4-1 15,2 4-3-15,3 1 5 0,0 5-2 16,6 1 1-16,-1 4-2 0,6 5 1 0,-2 2 2 16,1 4-2-16,-1 4-3 0,0 4 0 0,2 0 0 15,-5 4 2-15,2 3 6 0,-3-2-2 0,-2 2-1 16,-3-2-3-16,-3-3-7 16,-3-7-2-16,-1-6-5 0,-4-7-5 0,-2-6 2 0,-3-8 0 15,-1-6 5-15,0-8 7 0,0-3 3 0,-5-9 5 16,0-6 5-16,-1-1 5 0,0-4 10 0,-3-1 6 15,3-3 2-15,-1 0 3 0,-1 0-4 16,1-4 0-16,4-2-4 0,-2-2-8 0,1-2-10 16,3-1-18-16,-1-3-21 0,2-1-28 0,0 1-39 15,0-3-116-15,0 5-285 0,0 3-1048 0</inkml:trace>
  <inkml:trace contextRef="#ctx0" brushRef="#br0" timeOffset="69958.8868">27210 4109 1176 0,'0'0'372'15,"0"0"-122"-15,0 0-53 0,0 0-14 16,0 0-10-16,0 0-28 0,0 0-40 0,0 0-29 16,36-117-22-16,-25 102-12 0,0-1-8 0,0 0-12 15,1 1-7-15,-2 1-6 0,0 2-3 0,-3 3 0 16,-1 3-1-16,1 3-5 0,-3 3-4 16,1 0-5-16,-1 0-9 0,1 2-6 0,1 6-5 15,1 3 2-15,4 5 4 0,-2 2 6 0,-1 4 5 16,3 1 4-16,-2 2 2 0,1 1 1 0,3 1 1 15,-2-3 4-15,0-1-1 0,5-7 0 16,1-1 3-16,0-4 2 0,4-4 4 0,-3-4 6 16,0-2-1-16,-2-1 3 0,3-3 1 15,-2-4 1-15,-2-4 4 0,2 0-1 0,-5-2 4 16,-3-1 3-16,-1-3 2 0,-4 0-4 0,0-1-4 0,-3-4-3 16,-1 0-3-16,0-2 1 0,-4-2-6 15,-1 1-7-15,-2-4-1 0,1 2 1 0,0 0 2 16,-1 6 1-16,1 1-2 0,0 3-1 15,1 5 0-15,1 3 1 0,3 3 1 0,0 3-1 16,-1 2-8-16,2 1-13 0,0 0-25 0,0 0-35 16,0 4 7-16,2 3 13 0,0 4 23 0,5 3 36 15,1 4-3-15,-1-2-2 0,2 1 0 0,1-2-3 16,3-1 3-16,-1-4 3 0,2-3 5 0,-2-6 7 16,3-1 8-16,-1 0 8 0,-3-4 3 0,0-3 1 15,-1-4-8-15,-2 0-1 0,2-2-5 0,-5-1-8 16,-1 1 4-16,-2 0-4 0,-1 1-2 15,-1 2 6-15,0 3-4 0,0 1-2 0,0 2-5 16,-1 2-6-16,1 1-4 0,-1 1-7 0,1 0-13 16,0 0-18-16,0 1-13 0,0 5 8 15,0 1 13-15,0 3 24 0,0 2 13 0,0 2-1 16,1-2-1-16,4-1-7 0,0-2 1 16,5-2 0-16,-3-2 5 0,2-3 11 0,2-2 10 15,1 0 9-15,0-2 4 0,3-5-1 0,0-3-3 16,4 0-4-16,-5-2-3 0,4-1-4 0,-3-1 0 15,0-1 3-15,-4 0 1 0,0-1 2 16,-1-2-6-16,-3 2-2 0,-1-2 0 0,0 0-5 16,-3-1 0-16,3 0-1 0,-4-2-7 0,0-1 4 15,0 0 2-15,-2-1 0 0,0 0 0 16,0-1-1-16,-2-2-7 0,0 0-2 0,-2-1 1 16,0 0-2-16,1 0 3 0,-2-1-2 0,2 0 0 15,1 1 0-15,1-1 3 0,-2-1-2 0,2 1 1 16,-3 0-1-16,2 0-1 0,-4 2-1 0,3-2-4 15,-6 3 1-15,3-2-4 0,0 2 1 0,-3 0-1 16,-1 1 1-16,1 2 1 0,0 1 2 16,1 3 2-16,2 2 1 0,-2 3-2 0,2 3 1 15,1 3 0-15,-1 3-1 0,2 1-2 0,2 0-5 16,-1 2-4-16,0 1-5 16,2 0-2-16,1 0-4 0,-1 0-6 0,1 0-2 0,-1 4 5 15,-2 0 8-15,1 3 10 0,-2 0 9 0,3 2 0 0,-2 3 2 16,1 0-2-16,2 2 0 0,0 1 1 15,2 0 0-15,2 3 2 0,0 0 1 0,2 2 0 16,0 3-1-16,2 0 0 0,2 5-1 0,0 2 1 16,1 3 1-16,4 0 0 0,-1 3 1 15,3 1-1-15,2-1-4 0,0 1 1 0,0-1-1 16,1-2 2-16,3-2 1 0,-1-3-2 0,3-3 0 16,0-5 4-16,-3-3 4 0,5-2 5 15,-4-5 1-15,-1 0-1 0,0-2 0 0,0-5 4 16,-1 1 1-16,1-4 6 0,-2-1 0 0,1 0-1 15,-7-1 0-15,3-4-1 0,-6 1 0 0,-1-2 0 16,-1 0 3-16,-5 0-3 0,3 0-3 16,-4-1-3-16,3 0-7 0,-3-2-2 0,4 1-3 15,-4-2-6-15,1 0 2 0,-1 1-11 0,-1 0-15 16,-2-1-20-16,0 1-36 0,0 1-26 0,0 0-40 16,0-2-61-16,-1 3-119 0,-2 2-258 0,0 0-894 0</inkml:trace>
  <inkml:trace contextRef="#ctx0" brushRef="#br0" timeOffset="70180.572">28015 3282 1076 0,'0'0'435'0,"0"0"-151"0,0 0-50 16,0 0-32-16,0 0-21 0,0 0-25 0,0 0-32 15,0 0-20-15,89-120-24 0,-66 101-18 16,5-1-15-16,1 1-12 0,-1 1-9 0,-2 1-7 15,1 1-8-15,-6 2-5 0,-1 2-5 0,-3 2-2 16,-3 0-3-16,-3 2-15 0,0 3-28 16,-2 0-55-16,-3 3-109 0,-1 2-167 0,0 0-429 0,-1 0-706 0</inkml:trace>
  <inkml:trace contextRef="#ctx0" brushRef="#br0" timeOffset="95425.9747">11230 17437 847 0,'0'0'339'0,"0"0"-95"0,0 0-85 0,0 0-61 0,0 0-33 16,0 0-25-16,0 0-9 15,0 0 11-15,0 0 29 0,0 0 28 0,0 0 13 16,0 0-7-16,149-26-17 0,-102 24-20 0,4-1-16 0,-1 0-13 16,4 0-7-16,1 0 2 0,1 0 2 0,-3 1-1 15,1 1-9-15,-3 0-10 0,-4 1-5 16,-1 0-6-16,-5 0 3 0,-5 2-5 0,-4-1-4 15,-6 1 0-15,-6 0-2 0,-7-1 4 0,-2 0-3 16,-3 0-9-16,-3-1-15 0,-1 0-18 16,-4 0-12-16,0 0-17 0,0 0-24 15,-3-3-79-15,-3-3-128 0,-2-4-185 0,1 3-316 0,1 1 188 16</inkml:trace>
  <inkml:trace contextRef="#ctx0" brushRef="#br0" timeOffset="95659.8349">11775 16958 326 0,'0'0'417'0,"0"0"-74"0,0 0-37 0,0 0-59 15,0 0-56-15,0 0-50 0,0 0-38 0,0 0-10 16,0 0 6-16,0 0 5 0,-50 123 2 0,49-79-16 16,1 3-18-16,0 4-16 0,1 3-19 15,3 4-13-15,0 4-12 0,0 1-7 16,1 1 0-16,0 0-3 0,1-4-5 0,1-6-3 15,-1-12-5-15,1-9 1 0,-2-9 10 0,1-7-2 16,0 0-16-16,0-3-19 0,2 0-51 0,-2 0-62 16,3-4-69-16,-1-3-97 0,1-3-141 0,0-4-363 15,-4 0 179-15</inkml:trace>
  <inkml:trace contextRef="#ctx0" brushRef="#br0" timeOffset="96232.1252">12318 16749 1868 0,'0'0'112'0,"0"0"-86"0,0 0-12 16,0 0 27-16,0 0 44 0,0 0 22 16,0 0-2-16,0 0-16 0,4 119-31 0,-1-92-24 15,4 3-11-15,3-1-8 0,-2 2 1 0,3 0-1 0,1-1-2 16,0-4-5-16,4-4-10 15,-1-5 0-15,3-6-4 0,-2-4 7 0,0-4 7 16,1-3 4-16,-4-2 12 0,1-9-2 0,-1-4 2 16,-2-5 2-16,-3-2-5 0,-2-3 0 0,-1-1-5 15,-3 0-3-15,-2-1-1 0,-2 2 0 0,-6 0 3 16,-1 3 3-16,-1 3-3 0,0 2-2 0,1 3 0 16,3 5 0-16,0 2 4 0,2 4 0 0,0 1-5 15,3 2-11-15,1 0-16 0,0 0-23 16,0 0-2-16,6 2 6 0,2 3 16 0,2 2 19 15,5 1 3-15,-2 2-5 16,5-1 0-16,1 2-1 0,1-3 2 0,1 2 3 0,0-2-1 16,-1-3 0-16,1-2-2 0,-1-3 1 0,0 0 3 15,-5-6 2-15,0-3 5 0,-4-2 3 0,-2-1-1 16,-5-1 1-16,0-2 1 0,-4-1 4 16,0-1-3-16,-4-2 3 0,-4-1-3 0,-1 1-3 15,-2 0 5-15,-2 1-6 0,1 1 3 0,1-1 1 0,-1 0-6 16,1 2 4-16,4 1-3 0,1 3 1 15,2 1 4-15,3 3-3 0,1 3-1 0,0 1-7 16,0 2-7-16,3 1-1 0,6 1-3 16,1 0 6-16,3 2-1 0,2 6 2 0,1 1-1 0,2 3-1 15,2-1 2-15,0 3-3 0,1-2 1 16,0 2 2-16,-2 0-6 0,0-2 1 0,1-2-13 16,-5-3-15-16,0-1-18 0,-4-4-30 0,-3-2-39 15,-2 0-58-15,-4-2-73 0,1-5-168 16,-3 0-370-16,0 1-401 0</inkml:trace>
  <inkml:trace contextRef="#ctx0" brushRef="#br0" timeOffset="96360.7883">12698 16426 1345 0,'0'0'382'0,"0"0"-173"16,0 0-64-16,0 0-27 0,0 0-19 0,0 0-30 16,0 0-26-16,0 0-25 0,0 0-24 15,0 0-19-15,0 0-46 0,0 0-112 0,0 0-207 16,84-110-495-16,-71 107 18 0</inkml:trace>
  <inkml:trace contextRef="#ctx0" brushRef="#br0" timeOffset="96632.2725">13054 16473 1375 0,'0'0'544'0,"0"0"-426"0,0 0-24 16,0 0 12-16,-59-140 10 15,47 109 8-15,-6-1-11 0,1 0-20 0,0-1-10 0,-3 3-22 16,0-2-12-16,-4 0-14 0,0 1-15 0,1-1-1 16,0 1-8-16,0 0-1 0,1 2-1 15,4 5-3-15,3 4 4 0,5 6 1 0,0 4 5 16,5 5 0-16,2 3-9 0,3 2-16 0,0 2-16 16,5 8 1-16,4 4 3 0,4 9 13 0,7 5 11 15,1 9-2-15,6 3 3 0,5 5-1 16,0 5-5-16,4 0-1 0,1 2-8 0,2-1-30 15,0-4-55-15,-2-6-111 0,1-8-137 0,-1-11-150 16,-12-9-224-16,-8-7-335 0</inkml:trace>
  <inkml:trace contextRef="#ctx0" brushRef="#br0" timeOffset="97007.289">13050 16231 803 0,'0'0'632'0,"0"0"-543"16,0 0-39-16,0 0 17 0,0 0 33 0,0 0 37 15,0 0 21-15,-81-132-7 0,74 106-21 0,0 0-32 16,0-1-14-16,1 0-13 0,-2-3-10 16,2 1-5-16,0 0-10 0,-3 1-7 0,4 1-1 0,1 3-4 15,2 4-2-15,1 5-10 0,1 4-5 16,0 5-10-16,0 2-9 0,1 3-3 0,7 1-7 16,2 0 5-16,2 6 1 0,7 3 2 0,1 4 4 15,2 3-1-15,1 4 1 16,3 1 2-16,-2 1-3 0,4 4 2 0,-2 2-1 0,0 5 1 15,-3 3 0-15,-1-2 0 0,-4-2-1 0,-2-4-5 16,-4-9-1-16,-4-7-3 0,-4-6 5 0,0-5 15 16,-2-1 10-16,-1-6 9 0,-1-7-5 15,1-4-10-15,2-5-8 0,0-3-4 0,1-1 3 16,1 4 2-16,1-1 2 0,2 4 5 0,0 4 5 0,1 2 2 16,1 2-1-16,4 1-1 0,-1 3-4 15,5 1-3-15,0 1-1 0,1 3-7 16,2 2-2-16,1 0 0 0,0 1-6 0,3 4 2 15,1 0-13-15,3 1-22 0,1 0-43 16,-2 0-110-16,-5-2-221 0,-10-1-857 0</inkml:trace>
  <inkml:trace contextRef="#ctx0" brushRef="#br0" timeOffset="97313.4744">13434 14970 1633 0,'0'0'234'0,"0"0"-66"16,0 0-20-16,0 0-16 0,0 0-9 0,0 0-10 15,0 0-9-15,0 0-9 0,0 0-14 0,153-127-12 16,-102 113-12-16,3 1-12 0,0 3-10 0,5 1-9 15,-2 1-8-15,3 3-4 0,-1 3-4 16,1 1-1-16,-1 1-5 0,-5 0-3 0,-1 1-5 16,-4 1-13-16,-4 1-18 0,-7-1-35 0,-5 0-55 15,-9-1-105-15,-3-1-176 0,-7 0-416 16,-7 0-587-16</inkml:trace>
  <inkml:trace contextRef="#ctx0" brushRef="#br0" timeOffset="97529.9752">14093 14419 1295 0,'0'0'242'0,"0"0"-115"15,0 0-22-15,0 0-8 0,0 0 30 0,0 0 31 16,0 0 2-16,0 0-12 0,0 0-23 16,0 0-14-16,70 125-7 0,-61-75-3 0,-1 8-16 15,-1 8-20-15,-1 5-17 0,2 1-22 0,0 1-5 16,3 2-5-16,-1-2-6 0,2-5-3 15,1-3-6-15,2-5-3 0,-1-3-5 0,0-7-9 16,2-7-15-16,-4-9-23 0,4-6-32 0,-4-11-43 16,-2-5-69-16,2-9-106 0,-3-2-267 0,-5-1-970 15</inkml:trace>
  <inkml:trace contextRef="#ctx0" brushRef="#br0" timeOffset="98728.8653">14558 14075 814 0,'0'0'24'0,"0"0"-26"16,0 0 15-16,-142 21 45 0,108-15 53 0,-3 1 42 15,4-1 25-15,1 0-23 0,4 0-35 16,3-1-33-16,2 1-29 0,6-1-12 15,0-1-15-15,1 1-5 0,4-2-1 0,2 1-4 16,4-2-2-16,1 1-9 0,-1-1-10 0,2 1-3 16,2 1-3-16,-2 0 5 0,-1 1 4 15,-2 0 4-15,-1 3 0 0,-4-2 0 0,0 2-1 16,-2 2-2-16,-4-1 2 0,-2 3-2 0,-3-1-1 16,-4 3 2-16,2 0-2 0,-5 1 0 0,-3 0 0 15,-1 3 2-15,1-1 0 0,-5 0 1 0,1 1-1 16,-2-1 2-16,-3 3 0 0,-1 0 2 15,-1 0 0-15,-1 1 3 0,-1 4 1 0,-2-1 1 16,3 2 4-16,-3 3-1 0,1-3 0 0,1 3 0 16,-4-2-3-16,4 3-3 0,-2 0-2 0,0 1-2 15,1 2-2-15,1 0 2 0,-4 5-3 16,-1-2-2-16,0 3 2 0,-2 3-4 0,3 1 0 0,2 0 2 16,-3 0-6-16,2 0 5 0,3-1 0 15,-2 1-3-15,0 0 7 0,0 2-6 0,2 3 1 16,-3 0 0-16,3 0-5 0,-1 4 4 0,-1-2-2 15,0 3 1-15,1 3 2 0,-3 1-3 0,-1 4 1 16,0 1-1-16,0 1 0 0,-2 2 0 16,2 1 0-16,0 1 2 0,0 1-3 0,4 0 1 15,-2 2-1-15,4 0-3 0,0 0 2 16,1 1 0-16,0-3 0 0,4 1 2 0,2-2-3 16,3-2 0-16,1-2-3 0,3-1 4 0,1-2 3 15,2-2-5-15,3-3 2 0,0-1-7 0,1 0-2 16,6-4 4-16,-2 1 0 0,2-1 5 0,2 0 1 15,1-1-5-15,4-3-4 0,3-1-5 16,2-1 0-16,3 0 4 0,0-4 1 0,3-5 2 16,0-5 8-16,1-2 2 0,4 3-9 0,2 1 0 15,2 2-7-15,2 3-10 0,2 0 9 16,5 1-13-16,0 0-7 0,3 0 3 0,0-2 3 0,4-3 12 16,1 1 3-16,3-4 4 0,0 1-3 15,2-2-6-15,1-3 10 0,1-3 1 0,2-1 2 16,1-5 7-16,2 0-11 0,2-5 5 0,1-3-6 15,3-4 4-15,-2-3 23 0,4-2-3 16,-1-2 7-16,3-5-5 0,0-2-14 0,0-1-3 16,1-5 12-16,2 1 7 0,0 0 0 0,-1-1 3 15,0-1-11-15,1-2-5 0,-1 0 12 0,-1-2-4 16,0 0 14-16,1-3 0 0,1-2-8 16,-3-1 8-16,3-3-3 0,2-1 9 0,-1-3 7 15,3-3-1-15,15-12 4 0,11-11-18 0,4-8-4 16,0 1-3-16,-11 6-2 0,-12 6 12 0,-4 4 0 15,1 0-2-15,-3 0-10 0,0 0-2 16,0 0-1-16,-3 0 1 0,2 4 5 0,-2 1-4 16,-1 2 1-16,-1-1-1 0,-1 0 0 15,0-1 0-15,-4 1 4 0,1-2-6 0,-1 1-1 16,0-2-2-16,-4 0-3 0,4 1 8 0,-4-1 5 0,-2 2 5 16,1-1 2-16,-2 1 1 0,-3-2-1 15,2-1 0-15,1 0 3 0,-3-1 0 0,2 2-2 0,1 0 2 16,-2-2-5-16,-2 0 1 0,0-2 0 15,-1 0-2-15,-1 1 2 0,-2-2-7 0,1 1 0 16,2-2-3-16,-3 0-1 0,0-1 2 16,0-1 1-16,-2 1 2 0,-3 0-2 15,2 0 2-15,-5 2-1 0,2 0 2 0,-5-1 8 0,-3 4 1 16,0 0 1-16,-3 2-2 0,0-1-5 0,-4 0-3 16,0-1-2-16,-5-2-3 0,3 0-4 15,-1-4 0-15,-2 1-1 0,1-1 1 0,-3 1 3 16,-2 1-3-16,0-1 1 0,-1 1 2 0,0 0-8 15,-2 2 8-15,-6-1-1 0,-3 3 4 0,-1 4 7 16,-8 2-2-16,-2 4 2 0,-8 3-5 0,-9 4 0 16,-3 6-4-16,-8 7-5 0,-2 5 1 0,-8 5-7 15,-3 5 4-15,-7 4-3 0,-1 5-5 16,-4 9 8-16,-1 4-10 0,0 6 1 0,-1 5 1 16,5 4-14-16,2 5-4 0,3 1-25 15,7 2-46-15,7 4-64 0,9 3-140 0,15-11-234 16,13-13-1041-16</inkml:trace>
  <inkml:trace contextRef="#ctx0" brushRef="#br0" timeOffset="100081.6838">12444 17861 105 0,'0'0'451'0,"0"0"-121"16,0 0-38-16,0 0-31 0,0 0-24 0,0 0-31 0,0 0-43 15,0 0-27-15,0 0-26 0,0 0-21 0,0 0-19 16,-29-5-30-16,29 5-7 16,0 0-30-16,0 0-15 0,0 0 3 0,0 3-1 0,3 4 22 15,2 0 7-15,3 1 9 0,0 4-14 0,3 0-13 16,3 2 3-16,1 2-7 0,1 2 1 15,4-1 17-15,1 5-17 0,0 1 7 0,4 0-13 16,0 2-9 0,5 0 18-16,0 2-25 0,1-1 27 0,2 0-6 0,4-2-16 0,-4-2 27 15,3-2-25-15,-2-4 9 0,-1 1 10 0,0-2-2 16,-2-3 2-16,-4 0-13 0,1-2-4 16,-6-1-4-16,-2-2 12 0,-1-1 18 0,-6 1-9 15,1-3 17-15,-4-3-8 0,-1-1-8 0,-1 0 31 16,-1 0-12-16,1-6 13 0,-3-2-1 15,4-3-21-15,0 0 13 0,1-3-24 0,2-2 13 0,2-2 6 16,0-3-19-16,5-3 30 0,1-4-15 16,2-2 11-16,3-4 9 0,4-6-7 0,8-2 12 15,13-16-12-15,12-11-11 0,9-9-3 0,3 2-4 16,-5 9 4-16,-7 9 7 0,-2 6 4 0,-1 2-4 16,-3 2-5-16,2 0 5 0,-5 1-4 15,-2 4 6-15,-2 7-3 0,-4 3-3 0,-3 4-4 16,-6 2-8-16,-4 6 3 0,-5 2-1 0,-5 5 0 0,-4 4 0 15,-7 5-4-15,-3-1-2 0,-5 5-2 16,1 1-3-16,-2-2 4 0,-2 2-1 16,0 0 2-16,0 0-3 0,0 0-10 0,0 0-20 15,-5 0-20-15,3 0-27 0,-2 2-46 0,-3 1-73 16,-2 1-104-16,-4 2-152 0,3-1-259 0,2-2-593 16</inkml:trace>
  <inkml:trace contextRef="#ctx0" brushRef="#br0" timeOffset="100293.0835">14070 17123 1664 0,'0'0'201'0,"0"0"-92"0,0 0-18 15,0 0 18-15,0 0 41 0,0 0 20 16,0 0-6-16,145-75-20 0,-107 70-21 0,2 2-24 16,-1 3-28-16,-1 0-21 0,-4 10-18 0,-5 7-9 15,-6 3-6-15,-2 5 0 0,-3 3-7 16,-6 2-5-16,-4 4 2 0,-6 2-1 0,-2 1-1 15,0 2-1-15,-8 1-7 0,0 1-1 0,-5-5-6 16,1-6-4-16,1-2-7 0,-1-7-23 16,2-6-19-16,3-6-43 0,-2-7-63 0,6-2-92 0,-1 0-285 15,1-3-856-15</inkml:trace>
  <inkml:trace contextRef="#ctx0" brushRef="#br0" timeOffset="101210.0573">14638 15407 966 0,'0'0'559'0,"0"0"-241"16,0 0-71-16,0 0-52 0,0 0-28 0,0 0-18 0,0 0-27 16,0 0-23-16,0 0-18 0,0 0-17 15,0 0-17-15,0 0-16 0,0 0-12 0,-12-16-12 16,13 16-5-16,1 0-2 0,6 3-2 15,3 3 7-15,2 1 2 0,6 2 8 0,2 0 6 0,6 3-6 16,2-1-4-16,2 3-7 0,2 0-1 16,-2 3-1-16,0 0 2 0,-2 4 0 15,-3 2-6-15,0 2 4 0,-3 1-2 0,1-1 0 0,-3-1 4 16,-1-3-4-16,-4-2 2 0,1 0-2 0,-4-3-3 16,2-1 5-16,-4-3-2 0,-1-2 4 15,1-2-2-15,-3-3 0 0,-3-3 2 0,2-2 5 16,-2 0 5-16,1-1 6 0,1-7 2 0,-2-5-2 15,4-3-5-15,2-5-4 0,4-6-5 16,0-3-1-16,2-5 3 0,3-4-6 0,2-6 3 16,0-4 0-16,8-8-4 0,1-4 6 0,7-5-4 15,2-5-1-15,4-6 2 0,6-5-6 0,3-4 2 16,6-2-1-16,2 0 1 0,1 3 4 0,-1 1 1 16,-1 5-2-16,-2 3-3 0,-3 4 2 15,-2 3-2-15,-2 3 2 0,-4 6 4 0,-6 6-6 16,-2 7 2-16,-7 5-1 0,-8 6-4 0,-4 6 6 15,-3 7 2-15,-6 4 3 0,-4 4 5 0,-4 6-2 16,-1 2 0-16,2 4-2 0,-4 2-1 16,0 1-2-16,0 0-6 0,0 0-7 0,0 0-8 15,0 1-3-15,0 2 0 0,0 1 4 16,0 2 2-16,1 0-13 0,0 1-27 0,-1 1-39 0,0 0-55 16,0 2-55-16,-8-1-93 0,0 0-134 15,3-1-300-15,-2-4-653 0</inkml:trace>
  <inkml:trace contextRef="#ctx0" brushRef="#br0" timeOffset="101444.7095">16068 13864 1021 0,'0'0'359'0,"0"0"-130"16,0 0-34-16,0 0 6 0,122-67 10 0,-88 56-6 0,2 2-27 15,-1 2-28-15,4 5-21 0,-1 2-24 16,-4 3-16-16,-2 8-15 0,-2 4-18 0,-4 6-9 15,-4 2-14-15,-5 5-8 0,-4 3-5 16,-4 2-7-16,-7 2-5 0,-2 2-2 0,-2-1-2 0,-12 2-2 16,1 1-8-16,-7-3-21 15,-1 0-36-15,0-3-52 0,0-2-89 16,3-3-163-16,5-8-435 0,6-7-812 0</inkml:trace>
  <inkml:trace contextRef="#ctx0" brushRef="#br0" timeOffset="125817.7877">14700 16683 195 0,'0'0'497'0,"0"0"-165"0,0 0-44 0,0 0-32 15,0 0-11-15,0 0-20 0,0 0-30 16,0 0-36-16,0 0-32 0,0 0-22 0,0 0-17 16,0 0-12-16,-21-21-10 0,21 21-11 0,-1 0-16 15,1 0-9-15,0 0-9 0,0 0-7 0,0 0-4 16,0 0-6-16,0 0-3 0,0 4-9 0,0 3-1 15,0 5 5-15,0 5 5 0,0 8 6 0,2 4 2 16,0 3-5-16,6 0-6 16,-1 5 0-16,3-1-2 0,0 4 1 0,1 0 8 0,1 0-2 15,-1 1-2-15,1-3 1 0,2-4-8 16,-2-4 4-16,-1-2 6 0,0-4-5 0,0-5 2 16,-1 0-6-16,-2-5-1 0,-3-1 2 0,1-5 4 15,-4-1 2-15,0-1-2 0,1-2 1 0,-3-3-1 16,1-1 4-16,-1 0 8 0,0 0 4 0,0 0 11 15,0 0 2-15,0 0-2 16,0 0 4-16,0 0-2 0,0 0-6 0,0-1-6 0,0-3-10 16,0 0-9-16,-4-1-7 0,3-1-6 15,-1 1-15-15,2-2-18 0,-2 0-34 0,1-1-53 16,0-3-71-16,-2 0-98 0,3-2-113 0,-1 2-201 16,1 4-749-16</inkml:trace>
  <inkml:trace contextRef="#ctx0" brushRef="#br0" timeOffset="126142.6462">14700 16709 943 0,'0'0'448'0,"0"0"-119"0,0 0-74 16,0 0-43-16,0 0-12 0,0 0-31 15,0 0-26-15,0 0-33 0,0 0-33 16,0 0-26-16,0 0-27 0,0 0-12 0,0 0-14 15,0 0 3-15,-34-27 0 0,48 27 0 0,5 3 12 16,3 2-4-16,8 1 8 0,2 2 3 0,6 0-7 16,0 2 1-16,-1 2-5 0,1 1-5 0,1 2 0 15,-5-1 1-15,4 4-1 16,-6 0 0-16,0 0-1 0,-3 2-3 0,-1-1 2 0,-6-2 0 16,-1-1-1-16,-3 2 1 0,-5-3-4 0,-2-2 4 15,-4-2 2-15,1-1-1 0,-6-4 3 0,-1 0-7 16,-1-2-1-16,0-2-5 0,0 1-9 0,-1-3-7 15,-2 0-28-15,-5 0-64 0,-1 0-99 16,-1 0-130-16,-4-4-191 0,4 1-282 0,3 0-170 16</inkml:trace>
  <inkml:trace contextRef="#ctx0" brushRef="#br0" timeOffset="126300.7255">14982 16979 883 0,'0'0'520'0,"0"0"-215"0,0 0-73 0,0 0-33 16,0 0-6-16,0 0-19 0,0 0-42 15,0 0-34-15,0 0-41 0,0 0-25 0,0 0-6 0,0 0-18 16,0 0-2-16,0 0-13 16,90-70-26-16,-76 62-46 0,-2 0-120 0,4-2-172 0,-7 3-295 15,-4 4-843-15</inkml:trace>
  <inkml:trace contextRef="#ctx0" brushRef="#br0" timeOffset="126715.8868">15305 16529 1156 0,'0'0'275'0,"0"0"-85"0,0 0-8 0,0 0 1 15,0 0-11-15,0 0-26 0,-30 123-26 0,30-100-16 16,1 0-20-16,3-1-27 0,5-1-15 16,2-4-15-16,0-1-6 0,5-2 1 0,-1-4-4 15,4-3 1-15,0-3 1 0,2-4 4 0,0-2 6 16,-1-7 0-16,5-3 2 0,-3-6-8 15,0-1-3-15,-3-3-5 0,-3-3-3 0,0 0 5 16,-4-1-3-16,-4-2 4 0,-4-2-3 16,1-2-1-16,-5-1-3 0,0-1-3 0,-5 1 0 15,-1-2-3-15,-3 1 3 0,-3-1-3 0,-3 0-3 0,-1-1 2 16,-1 0-4-16,-2 2 4 0,-1-1 5 16,0 4-10-16,1 0 4 0,3 3-3 0,-2 6-5 15,-1 2 10-15,6 5 0 0,-1 4 5 0,3 4 4 16,2 1-2-16,5 2 2 0,1 3-6 15,0 1-7-15,3 0-9 0,0 4-5 0,0 5-1 0,5 4 2 16,3 7 11-16,4 5-1 0,2 4 3 16,5 3 2-16,3 3-7 0,4-1 5 0,-1 0-4 15,4-1-1-15,-1 0 5 0,1-1-5 0,-4-1 3 16,4-3-2-16,-2-2-5 0,-3-3-4 16,-2-6-16-16,-3-2-13 0,0-6-31 0,-3-2-65 0,-2-6-110 15,-3-1-152-15,-2-3-307 0,-7-1-839 0</inkml:trace>
  <inkml:trace contextRef="#ctx0" brushRef="#br0" timeOffset="126885.9166">15472 16326 904 0,'0'0'330'0,"0"0"-171"0,0 0-27 16,0 0-5-16,0 0 15 0,0 0-15 0,0 0-39 0,0 0-29 15,0 0-27-15,0 0-16 0,132-95-14 16,-115 87-30-16,-3 2-45 0,1 2-95 0,-4 2-139 15,-5 1-275-15,-1 1-377 0</inkml:trace>
  <inkml:trace contextRef="#ctx0" brushRef="#br0" timeOffset="127938.1248">15739 16151 953 0,'0'0'406'0,"0"0"-83"15,0 0-50-15,0 0-32 16,0 0-39-16,0 0-35 0,0 0-37 0,0 0-37 0,0 0-25 15,0 0-24-15,0 0-18 0,0 0-11 16,0 0-9-16,0-9 1 0,0 18-4 0,0 4 4 16,0 1-4-16,0 2 0 0,5-1 0 0,-1 1-4 15,5 0 4-15,1 0-2 0,0-1-4 0,2-1 9 16,3-1-7-16,-1-5 1 0,-3 1 3 0,4-5-6 16,-2-1 5-16,-2-3 1 0,1-1 2 0,-1-6 3 15,2-2 4 1,-5-3 0-16,0-1-1 0,-1-3 3 0,-5 0-6 0,-1-1 2 15,0-2 6-15,-1 2-7 0,0 1 5 0,-2 3-2 0,-1 0-3 16,-3 2 7-16,2 2-3 0,-2 5 2 0,4 1 0 16,-1 1-6-16,-1 2-3 0,4 0-6 15,0 0-8-15,0 0-3 0,0 1 1 0,5 3 3 16,1 0 3-16,2 3 5 0,2 0-1 0,2 0 0 16,4 0 3-16,-1-1-5 0,2-1 4 15,2-1-3-15,-2-3-1 0,-1-1 4 0,1 0-2 16,-4-6 2-16,-1-3 1 0,-1-2 0 0,-2-1 2 15,-2-3-2-15,-4-1 3 0,1-2 0 0,-4 0 1 16,0-1 1-16,0-1-4 0,0 3 3 16,-4-1-5-16,2 2 3 0,-1 3 2 0,-2 4-3 0,3 0 3 15,1 4-1-15,0 1-2 0,1 2 1 16,0 0-3-16,0 2-4 0,0 0-3 16,0 0-4-16,2 0 0 0,1 0 2 0,4 3 6 0,0 2-3 15,2-1 4-15,-3 2-2 16,3 0-3-16,-1 1 1 0,1 2-3 0,-5-1-1 0,2 0-1 15,-3-1-7-15,1 0-1 16,-1-3-1-16,-1-2 2 0,-1-1 9 0,-1-1 1 0,0 0 5 0,2 0-1 16,-1 0-2-16,2 0 1 0,-2 0-1 0,0 1 1 15,2 1 0-15,-1 1 3 0,5 0-2 16,0 0 1-16,0 2 5 0,3-2-7 16,4-1 3-16,-1 1 0 0,0-2-6 0,4-1 8 0,-4 0-3 15,2 0 0-15,-4-4 5 0,-1 0-5 16,-1-2 5-16,-4 0 0 0,1-3 0 0,-3-2 1 15,-1-1 0-15,2-2 2 0,-3-1-4 0,-1-3 5 16,0 0-2-16,0-3-3 0,-5-1 6 16,2-1-5-16,-5-3-1 0,0-2 4 0,0-2-4 15,-5-1 2-15,0 0-2 0,2-1-1 0,-5 0 2 16,1-1 1-16,-1 1 0 0,1 2-1 0,-1 1 1 16,3 6-1-16,1 3 1 0,0 4 6 15,2 7-3-15,3 2 11 0,-1 4 0 0,5 1-4 0,1 1-1 16,2 1-16-16,0 0-5 0,1 7 1 15,4 5-5-15,4 3 11 0,2 7 0 0,6 1-1 16,0 3 5-16,1 0-6 0,6 3 3 0,-2 0-3 16,1 3 2-16,4-2-8 0,-4 2-12 15,-2-2-17-15,0-1-41 0,-2-6-41 0,0-4-72 0,0-9-145 16,-7-4-199-16,-2-4-853 0</inkml:trace>
  <inkml:trace contextRef="#ctx0" brushRef="#br0" timeOffset="128193.9554">16607 15038 1284 0,'0'0'636'15,"0"0"-402"-15,0 0-120 0,0 0-55 0,0 0 16 0,0 0 32 0,0 0 37 16,0 0 3-16,46 118-18 0,-29-77-15 15,2 4-24-15,2 3-17 0,1 3-19 0,8-1-20 0,1 3-12 16,1-2-11-16,2 0-4 0,-3 0-3 16,-6-3-1-16,-1-4-6 0,-5-2-3 0,-2-5-3 15,-5-5-18-15,-2-5-14 0,-2-9-38 0,-3-7-71 16,-1-6-113-16,-2-5-137 16,-2 0-378-16,0-2-786 0</inkml:trace>
  <inkml:trace contextRef="#ctx0" brushRef="#br0" timeOffset="128881.0931">17012 15208 1576 0,'0'0'208'0,"0"0"-162"0,0 0-3 16,0 0 20-16,0 0 49 0,0 0 34 0,0 0 17 16,0 0-8-16,0 0-27 0,0 0-28 0,0 0-29 15,0 0-11-15,85 116-16 0,-66-99-13 0,0-3-3 16,0-4-15-16,-2-3 0 0,-1-3-2 15,-4-2-7-15,-3-2 4 0,-6 0 2 0,-1-6 3 16,-2-3 0-16,-2-4-5 0,-5-3-8 0,-5 1-7 16,-2-2-1-16,-6-1-6 0,-3 3 0 15,-3 1 3-15,-1 3-3 0,0 1 8 0,-1 5 3 16,4 1 0-16,0 1 9 0,5 2-5 0,3 1 3 16,5 0 0-16,3 0-4 0,3 1 0 0,3 2-5 15,2 0-1-15,0 2-2 0,3 0 3 0,7 0 3 16,1-3 0-16,4-2 7 0,4 0-3 0,5-4 0 15,2-5 4-15,-1-4-10 0,2-1 9 16,-4-2-1-16,0 0-3 0,-4 0 8 0,-3 2-6 16,-4 2 3-16,-4 2 2 0,0 3-1 0,-6 2 4 15,1 2-1-15,-2 2 0 0,-1 1-6 0,2 0-3 16,-2 0-6-16,2 0-3 0,0 2 9 16,3 3-6-16,1-1 6 0,3 3 3 0,0 1-10 15,3-3 8-15,2 2 0 0,1-2-2 0,-2-2 7 16,3 0-7-16,-4-3 2 0,-1 0 0 15,0 0-2-15,-2-4 2 0,-1-3 0 0,-4 0 4 16,4-4 0-16,-6-1 3 0,0 1 0 0,-2-2 0 16,0 3 4-16,-3-1-4 0,-6 2-1 0,5 1 3 15,-3 1-9-15,3 2 7 0,-2 2-2 16,4 1-2-16,0 1 4 0,1 1-10 0,1 0-6 16,0 0-2-16,0 3-4 0,2 2 3 0,1 0 7 15,5 1 3-15,-1-1 0 0,-2-2 2 16,5-2 0-16,-1-1-1 0,-1 0 8 0,-1-3-6 15,0-3 5-15,-1-2 4 0,-2 0-5 0,1-3 11 16,-1-1-3-16,-1-3 1 0,2 1 2 0,-2 0-6 16,1-1 1-16,1 3-3 0,0 0-1 0,1 1 0 15,1 3-3-15,-3 1 1 0,4 3-6 0,-1 1 3 16,-2 3-1-16,5 0-3 0,0 0 7 16,1 2-8-16,5 4 3 0,-2 1 1 0,4 1-11 15,1 0 8-15,-3 2-5 0,2 3-7 0,-4 1-6 16,-1 3-42-16,-4 2-53 0,-6 5-93 0,-3 1-169 15,-1-6-334-15,-3-5-890 0</inkml:trace>
  <inkml:trace contextRef="#ctx0" brushRef="#br0" timeOffset="129409.6788">15676 17333 569 0,'0'0'187'16,"0"0"-27"-16,0 0 13 0,0 0 16 0,0 0-4 16,-64 121-31-16,57-95-33 0,2 2-29 0,-1-2-22 15,5 2-19-15,1-2-16 0,0 1-14 0,2-4-12 16,7-2-3-16,0-1-5 0,2-4-3 16,2-3 2-16,3-5 4 0,-1-5 7 0,1-3 11 15,-3-1 6-15,3-7 5 0,-3-6 0 0,-2-3-4 16,0-4-4-16,-1-3-4 15,-3-1 1-15,-5-4 4 0,-2 0 3 0,-3-2-2 16,-6-1-2-16,-4-2-6 0,-2-1-2 0,-4-3 1 0,3-2-4 16,-4 1 2-16,-1 2-4 0,2 1-2 15,0 2 7-15,0 8 10 0,2 4 20 0,3 7 21 16,4 6 15-16,2 4 1 0,6 3-20 0,0 2-22 16,2 0-26-16,0 2-11 0,1 9 0 0,3 3-4 15,4 3 10-15,3 3-4 0,5 4 1 0,-2-1 4 16,5 4-6-16,2-1-1 0,1 2-4 0,6 0-3 15,1-4 1-15,1-1-2 0,1-2 6 16,-1-5-3-16,-2-1-8 0,-3-5-12 0,1-1-26 16,-2-4-44-16,-3-4-104 0,0-1-150 0,-5 0-239 15,-5-1-940-15</inkml:trace>
  <inkml:trace contextRef="#ctx0" brushRef="#br0" timeOffset="129916.3198">16133 17140 1995 0,'0'0'95'16,"0"0"-60"-16,0 0 21 0,0 0 35 15,0 0 17-15,-60 121 8 0,57-97-24 0,1 2-27 16,2-3-17-16,0-2-24 0,2-2-8 0,5-3-9 16,0-6-6-16,4-4-4 0,-1-4-5 0,0-2 4 15,0-3 2-15,-1-8 7 0,0-3 6 16,-1-5-2-16,0-2-2 0,-4 1 0 15,-1 0-5-15,1 3 3 0,-4 4 6 0,0 4 4 16,0 3 8-16,0 3-4 0,0 3-2 0,-1 0-10 0,-2 0-6 16,3 0-3-16,0 6-3 0,3-1-2 15,1 2 3-15,4-1 6 0,1 1-6 0,2-2 7 16,1-1 2-16,1-2-9 0,4-2 10 0,0 0-7 16,-2-1 2-16,3-6 8 15,-6-2-4-15,4-3 5 0,-6-1 0 0,-2-2 0 0,-1-2 7 16,-3 1-2-16,-2-4 3 0,-2-2 3 0,-2 0 0 15,-3-5-2-15,-5 0-7 0,-1-1-1 16,-5-4-4-16,-1 0 0 0,-4-1-1 0,-3-3-4 0,0-2 2 16,-3-1-2-16,3 1 0 0,-2 1 2 15,5 5-3-15,0 4 7 0,1 8 6 0,6 6 3 16,-2 4 4-16,6 6 1 16,5 4-3-16,-1 0-12 0,6 4-3 0,0 7-7 0,0 6-4 15,6 5 4-15,3 6 2 0,3 2 1 0,3 6 2 16,5 0-5-16,4 1 1 0,1 0-2 15,3-2-10-15,1-2-14 0,1 0-39 0,0-5-89 16,-3-2-164-16,0-7-216 0,-8-7-533 16,-7-6 95-16</inkml:trace>
  <inkml:trace contextRef="#ctx0" brushRef="#br0" timeOffset="130009.9466">16342 16820 1040 0,'0'0'213'0,"0"0"-412"0,0 0-108 15,0 0-72-15,0 0 12 0,0 0 367 16</inkml:trace>
  <inkml:trace contextRef="#ctx0" brushRef="#br0" timeOffset="130273.3591">16641 16715 1932 0,'0'0'69'16,"0"0"-30"-16,0 0 27 0,0 0 26 15,0 0 17-15,0 0-13 0,0 0-25 0,0 0-25 16,0 0-23-16,0 0-8 0,0 0-4 0,0 0 5 16,0 0 5-16,0 0 4 0,1 91-3 15,15-103-6-15,-4-2-4 0,0 1-6 0,-2 3 2 16,-2 2 2-16,-3 3 2 0,0 2 4 0,-4 2 0 16,0 1 0-16,-1 0-2 0,0 0-4 0,0 0-3 15,1 0-3-15,2 1-1 0,0 0-3 16,0 0-1-16,4 1-3 0,-2 1-11 0,4-2-23 15,-2 0-73-15,1-1-122 0,-3-1-137 0,2-3-234 16,-4 1-552-16</inkml:trace>
  <inkml:trace contextRef="#ctx0" brushRef="#br0" timeOffset="130465.2274">16676 16212 1685 0,'0'0'210'0,"0"0"-126"0,0 0 55 0,0 0 44 16,117 36 11-16,-83-15-24 0,3 4-37 0,-5 5-34 16,-2 3-32-16,-3 5-26 0,-5 3-22 0,-3 2-12 15,-7 3-5-15,-1 1-17 0,-4-1-30 16,-5-2-111-16,-2-2-252 0,0-12-611 16,0-10-370-16</inkml:trace>
  <inkml:trace contextRef="#ctx0" brushRef="#br0" timeOffset="131609.7252">16356 13276 1050 0,'0'0'547'0,"0"0"-229"0,0 0-74 0,0 0-71 15,0 0-45-15,0 0-49 0,0 0-40 0,0 0-19 16,0 0-1-16,0 0 11 0,0 0 9 0,0 0 6 15,50 56 0-15,-29-36-7 0,5 0-3 0,0 1-8 16,9 1-3-16,-2 4 5 0,1-1-3 16,4 0 2-16,-6-2-4 0,-1-2-12 0,-3-3-3 15,-6-2-5-15,0-1-1 0,-3-3-1 0,-4-1-2 16,-4-3-2-16,-1-2-11 0,-5-1-6 0,-2-1-22 16,-1 1-31-16,-2 0-66 0,0-2-120 0,-2 2-185 15,-1-3-473-15,0 0-218 0</inkml:trace>
  <inkml:trace contextRef="#ctx0" brushRef="#br0" timeOffset="131877.5366">16347 13318 1658 0,'0'0'314'0,"0"0"-96"16,0 0-65-16,0 0-21 0,0 0-20 0,0 0-17 15,0 0-18-15,86-131-21 0,-55 116-6 0,4 2-12 16,4 6-9-16,1 3-2 0,1 4-8 0,-1 4-1 16,-2 9-3-16,-3 6-4 0,1 6-3 15,-3 4-1-15,-5 5-1 0,-4 2-2 0,-2 4 3 16,-6 3-2-16,-3 0-1 0,-5 0 6 0,-6 0-5 16,-2-2 0-16,0-1 2 0,-9-6-11 15,-2-4 8-15,-5-4-1 0,0-3-5 0,-2-5 5 16,-2-4-11-16,5-4-8 0,-2-3-17 0,2-6-36 15,0-1-68-15,3-7-90 0,2-4-137 0,2-1-262 16,4 4-890-16</inkml:trace>
  <inkml:trace contextRef="#ctx0" brushRef="#br0" timeOffset="132649.7798">16952 13022 903 0,'0'0'494'0,"0"0"-341"16,0 0-24-16,0 0 23 0,0 0 23 0,0 0-2 15,0 0-22-15,0 0-34 0,0 0-25 16,0 0-15-16,123-76-18 0,-110 60-6 0,-3 3-12 16,-3-1-7-16,-3 1-2 0,-1 2-10 0,-3-1 4 15,0 1-2-15,0 2-1 0,-6 1 2 16,-2 2-7-16,1 1-4 0,-3 4-7 0,-3 1-5 15,1 2-5-15,-4 6-3 0,2 5 4 0,-4 1-3 16,5 4 6-16,-1-2-1 0,2 4-1 0,5-1 5 31,1 2-7-31,3 0 2 0,3 1 1 0,0-2-10 0,5 0 8 0,4 0-1 0,1-2-1 16,6 1 6-16,-2 1-4 0,5-4 1 0,0 0 0 16,0-4-4-16,1-3-2 0,-3-4-1 0,1-5 3 15,0-1-1-15,-3-10 9 0,-1-1 1 16,-1-3-1-16,-4-1 7 0,-2-2-6 0,-3-1 1 15,-4 0 1-15,0 0-7 0,0-2 4 0,-2-1 0 16,-6-1 0-16,2 0 2 0,-1-1-2 0,-3 0-2 16,2-1 0-16,0 2 2 0,3-1-2 0,-2 3-2 15,3 3 3-15,-1 2-5 16,4 3 3-16,1 2 2 0,0 3-4 0,0 2 5 0,6 1-6 16,-2 1-1-16,7 2 1 0,-1 1-5 0,2 1 4 15,3 0 1-15,0 0 0 0,2 4 2 0,-1 4 1 16,0 3-2-16,-1 2 0 0,-2 3 1 15,-4 5-6-15,-4 1-1 0,1 2-1 0,-5 0-4 16,-1-2 4-16,-1-2-1 0,-6-4-2 0,4-3 9 16,-1-5-2-16,1-3 3 0,2-3 6 0,1-1-3 15,0-1 3-15,0 0 0 0,1-4-2 16,4-1-2-16,0-5 0 0,4 0-2 0,-1-2 2 16,2-4 2-16,1-1-1 0,0-2 1 0,0-2 2 15,0-1-4-15,-1 0 6 0,-1 0-1 16,-2 1 0-16,-3 2 6 0,-3 0-1 0,-1 1 1 15,0 0 1-15,-2-2-4 0,-7 1 2 0,2 0-3 16,-2-1-1-16,-5 2 4 0,4 1 0 0,-1 3 2 16,-1 1 2-16,1 4 6 0,0 3-2 0,0 1 2 15,2 3 2-15,1 0-7 0,0 2 0 0,4 0-6 16,-2 3-6-16,4 4 1 0,0 4-5 16,1 4 1-16,1 1 0 0,3 3-3 0,5 1 3 15,4 2-1-15,0-1 0 0,7 0-1 0,-2-3 1 16,1-2 1-16,-1-2-3 0,3-4 3 0,1 0-7 15,-4-6-5-15,2 0-7 0,-5-4-20 16,3 0-33-16,-4-6-71 0,-2-3-98 0,-5-3-123 16,-3 2-271-16,-2 4-882 0</inkml:trace>
  <inkml:trace contextRef="#ctx0" brushRef="#br0" timeOffset="132791.1999">17230 12382 1387 0,'0'0'280'0,"0"0"-100"0,0 0-30 15,0 0-24-15,0 0-24 0,0 0-47 16,0 0-47-16,0 0-34 0,0 0-27 0,0 0-36 16,0 0-93-16,0 0-160 0,0 0-285 15,69-20-341-15</inkml:trace>
  <inkml:trace contextRef="#ctx0" brushRef="#br0" timeOffset="133633.1454">17497 12612 1109 0,'0'0'330'16,"0"0"-149"-16,0 0 6 0,0 0 10 0,0 0-3 15,0 0-20-15,0 0-36 0,0 0-33 16,0 0-23-16,-40-128-15 0,38 113-13 0,2 1-13 16,0 0-6-16,0 1-13 0,0 0-8 0,4 1-3 15,0 0-12-15,0 1 2 0,2 2-3 0,1 2-3 16,-2 2 3-16,3 0-3 0,-1 4-3 15,-2 1-2-15,4 0-5 0,-2 1-1 0,-3 6 1 16,4 2 2-16,0 4 0 0,-1 2 5 0,0 1 2 0,0 2 0 16,2 2 7-16,-4-1-6 15,4 0-1-15,-1-2 3 0,1-2-5 0,-1-2 4 16,-1 0 2-16,2-3-2 0,-1-2 4 0,0-1 0 0,-1-2 0 16,1-1 2-16,1-3-2 0,-1-1 3 15,-1 0 0-15,2-1 4 0,1-7 1 0,-2-1 0 16,2-1 1-16,0-1-2 0,-3 2 0 0,-1-4 3 15,-1 2 1-15,-3-2 4 0,3 0-4 16,-4-1 0-16,-1-2-2 0,0-1 0 0,0 0 4 16,0-3-3-16,-4 2 1 0,0-1-2 0,-3 1-4 15,3 1 1-15,-3-1 0 0,0 3 1 16,2-1 2-16,-1 3-1 0,1 3-1 0,-2 1-1 16,4 3 3-16,0 2-1 0,-1 2-2 0,3 2-3 15,0 0-10-15,1 0-13 0,-1 0-9 16,1 5 0-16,-1 3 8 0,1 4 10 0,0 3 9 0,0 2 2 15,2 0-4-15,4 1 1 0,0-2-1 16,2-3 0-16,0 0 1 0,1-4-1 0,2-1 1 16,-1-2 0-16,0-3 5 0,1-2-1 15,-1-1 1-15,-1 0 5 0,2-6-2 0,-4-2 6 0,2-2-1 16,0-1 1-16,-2 0 1 0,-1-3-1 0,0-1 1 16,1 0-3-16,-2-1-3 0,2 0-1 0,-3 0-2 15,0 0 1-15,-1 5-2 16,-2 0 2-16,1 2-2 0,-1 4 0 0,1 0 2 15,-2 2-4-15,0 2-3 0,1 1-7 0,-1 0-14 0,1 0-4 16,2 1-1-16,0 4 6 0,3 1 13 16,-1 2 3-16,1 3 2 0,4-1 0 0,-2 0-4 15,1 1-2-15,0-4-4 0,2 1-3 16,-1-4 0-16,1-1 2 0,0-3 4 0,-1 0 5 16,-2-4 7-16,-2-3 4 0,1-2 4 0,-4 0 3 0,-3-4-2 15,0 1 1-15,0-5-3 0,-4-1 2 16,-5-2 3-16,-1-2 1 0,-1-1 0 0,-4-3 0 15,0-1-1-15,-3 1 2 0,1-2 0 16,-1 0 1-16,-2-4-5 0,1 0-4 0,-1-3-1 16,2 0-3-16,-2-1 5 0,3 2-1 0,3 2 1 15,2 5 7-15,0 4 3 0,3 7 6 16,2 3 7-16,0 5 1 0,4 4-7 0,1 4-14 16,2 0-20-16,0 4-9 0,0 9 1 0,2 3 5 15,7 5 11-15,1 3 2 0,3 5-2 0,5 3 0 16,3 3 1-16,-1 1-5 0,4 3-3 0,1 0-10 15,0-4-20-15,0-3-22 0,0-5-56 0,1-8-89 16,-1-6-117-16,-6-7-193 0,-6-4-655 0</inkml:trace>
  <inkml:trace contextRef="#ctx0" brushRef="#br0" timeOffset="133886.3402">17999 11107 2046 0,'0'0'271'0,"0"0"-195"0,0 0-13 0,0 0 22 16,0 0 21-16,9 143 4 0,1-101-12 16,3 2-18-16,3 4-18 0,4 0-11 0,0 3-17 0,4 3-12 15,-2 5-6-15,-1 5-9 0,0 5-4 0,0 1-5 16,2 0-18-16,-3-4-23 0,1-4-48 15,0-5-100-15,-3-4-212 0,-3-17-537 16,-8-10-499-16</inkml:trace>
  <inkml:trace contextRef="#ctx0" brushRef="#br0" timeOffset="135187.1601">18023 11448 1202 0,'0'0'286'0,"0"0"-95"0,0 0-86 16,0 0-61-16,0 0-21 0,0 0-12 15,0 0 13-15,0 0 24 0,0 0 17 0,0 0 14 16,0 0-11-16,8 134-14 0,0-109-16 15,-2 0-15-15,4-2-2 0,1-2-5 0,2-4-2 16,-2-5 1-16,2-5 7 0,0-4 12 16,1-3 17-16,-2 0 12 0,-1-5 3 0,0-6 0 15,-1-2-7-15,-1-3-13 0,-1-1-3 0,-3-3-12 16,-2-1-4-16,-1-4 1 0,-2 0-11 0,-2-1-3 16,-5-1-5-16,-7 2-7 0,0 2 8 15,-4 3 1-15,-1 4 1 0,-4 3 0 0,2 6-1 0,2 3-2 16,0 4 0-16,3 0 0 0,0 4-6 15,3 6-4-15,2 4-3 0,1 3-4 0,3 2 8 16,2 3-1-16,3 1 2 0,2 2 7 0,6-1-11 16,4 1 2-16,4 1-3 0,6-1-7 0,4 0 1 15,1 1-12-15,1-1-17 0,1-4-35 0,2-4-85 16,-2-1-126-16,-1-7-137 0,-6-3-259 0,-7-4-593 16</inkml:trace>
  <inkml:trace contextRef="#ctx0" brushRef="#br0" timeOffset="135912.1194">16967 14302 1226 0,'0'0'323'0,"0"0"-67"0,0 0-63 0,0 0-35 16,0 0-16-16,0 0-24 0,-57-116-17 0,44 90-12 0,2 0-13 16,1 0-9-16,2 0-10 0,0 2-8 15,1-2-4-15,3 5-10 0,0 1-5 0,4 4-8 16,0 2-6-16,0 4-4 0,6 3-9 15,0 1-2-15,2 1-1 0,2 2-2 0,3 3 2 16,4 0 0-16,0 0 0 0,0 8-2 0,1 2 0 16,-1 4 0-16,-1 2-1 0,0 4 2 15,-2 3 0-15,-1 1 0 0,-3 4 0 0,0-3-2 16,-4 4 2-16,2-2-3 0,-2-1-1 0,-1-3-5 16,2-3-3-16,-3-7-1 0,3-6 0 0,0-6 7 15,-1-1 3-15,3-8 3 0,0-3 3 0,1-5-2 16,1-1 0-16,-2-1 1 0,-2-3 1 15,-1-2 3-15,-3 0 1 0,0-4 0 0,-2-1-1 16,-1-1 1-16,0-1 1 0,-1 1 1 0,-5 1-1 16,1 0 1-16,-2 0-6 0,-2 1 1 0,-2 1-1 15,1 0 3-15,-2 1 3 0,-3 0-3 16,1 3 1-16,-4 0-3 0,5 0 0 0,-3 6 3 0,3 0 0 16,0 6 3-16,4 3-2 0,2 3 4 15,4 4-4-15,2 0-9 0,1 7 0 0,0 7-6 16,1 8 5-16,4 5 5 0,3 4-2 0,7 1-1 15,-1 1 0-15,6 1 0 0,2 0-1 0,4 1 1 16,1 2-7-16,1 0-16 0,2 0-16 16,1-2-49-16,2-4-136 0,-1-7-196 0,-8-10-532 15,-7-5-341-15</inkml:trace>
  <inkml:trace contextRef="#ctx0" brushRef="#br0" timeOffset="136020.6537">17201 13889 1190 0,'0'0'142'0,"0"0"-164"16,0 0-63-16,0 0-86 0,0 0-193 0,0 0-325 0</inkml:trace>
  <inkml:trace contextRef="#ctx0" brushRef="#br0" timeOffset="136624.1481">17436 13723 287 0,'0'0'575'0,"0"0"-393"15,0 0-6-15,0 0 20 0,0 0 10 0,0 0-15 16,0 0-33-16,0 0-38 0,0 0-34 16,0 0-25-16,7 125-22 0,0-118-16 0,-3-3-6 15,2-2 6-15,-1-2 8 0,3-3 9 0,2-4 2 16,0-3-9-16,0-1-11 0,0 2-7 16,-2-1-9-16,-2 4-1 0,-2 2-1 15,-2 1-2-15,-2 2-3 0,1 1-8 0,-1 0-2 0,1 5 0 16,-1 1 3-16,6 2 7 0,-2 0 1 0,3 0 0 15,0-1 0-15,5-1 1 0,-1-3 1 16,2-3 2-16,2 0 2 0,1-2 1 16,3-7 2-16,-1-4-2 0,-3-2-1 0,2-3 0 0,-5-1-1 15,-2-2 3-15,-2-1 6 0,-5 1 2 0,0-3 4 16,-3 1 2-16,0-3 1 0,-3 0 1 16,-5-3 0-16,1-1 0 0,-5-1 0 15,-2 1-2-15,0-2-4 0,-5-2-5 0,0 0-1 0,-2-2-2 0,-1 1 2 16,-2 0 2-16,2 3 4 0,1 3 5 15,0 4 10-15,4 5 13 0,2 5 9 16,3 6 6-16,4 3-4 0,0 4-17 0,6 2-13 0,1 2-21 16,1 8-9-16,0 8 0 0,5 4-3 15,6 4 6-15,3 3 0 0,3 2-1 16,7 1 3-16,1 3-2 0,6 1-1 0,5 3 1 0,2-3-5 16,3-1 2-16,2-3-2 0,-1-7-2 15,-1-5 0-15,3-8-5 0,-6-8 1 0,0-4 1 16,-6-7 2-16,-4-7 4 0,-5-3 2 0,-6-4 4 15,-3-3 0-15,-6-2 3 0,-6-1 1 0,-2 0 1 16,-6 1 2-16,-6 3 1 0,-4 4 2 16,-3 4-1-16,-1 2 1 0,-3 8 3 0,0 0 3 15,1 3 5-15,3 2 3 0,2 1-6 0,3 5-1 16,2 1-6-16,5 2-8 0,3 2 0 0,4 3-3 16,1 0-3-16,9 1 1 0,2-1-1 15,6 0-1-15,1 0-1 0,5-1 0 0,2-1-12 0,1 2-20 16,0-3-44-16,3-4-88 0,-5-4-128 15,-3-3-148-15,-8-1-288 0,-4-2-825 0</inkml:trace>
  <inkml:trace contextRef="#ctx0" brushRef="#br0" timeOffset="136746.6872">17606 13412 2437 0,'0'0'66'0,"0"0"-96"15,0 0-19-15,0 0-5 0,0 0-14 16,94-137-52-16,-63 112-95 0,2 2-170 0,-8 5-368 15,-9 9-75-15</inkml:trace>
  <inkml:trace contextRef="#ctx0" brushRef="#br0" timeOffset="148390.0624">20052 6688 1 0,'0'0'329'0,"0"0"-55"0,0 0-53 15,0 0-13-15,0 0-2 0,0 0 10 0,0 0-17 16,0 0-39-16,0 0-36 0,0 0-31 0,0 0-27 16,0 0-8-16,-16 1-9 0,10 1-9 15,1 0-8-15,-3 1-9 0,2 1-7 0,0 0-6 16,-4 1-2-16,0 1-1 0,1 1-4 0,-2 1 0 16,0 1-1-16,-3 2-1 0,0 0 1 0,-1 1-3 15,-3 1 3-15,-2 0 0 0,0 1-2 16,-1 0 3-16,-2-1-2 0,-2 3-1 0,3-2 0 15,-2 2-3-15,1 1 2 0,-1 0 1 0,3-1 0 16,0 2 0-16,-2 0-2 0,1-1-1 16,-2 0-2-16,2-2 2 0,-3 0 0 0,0 0 1 0,4-1 1 15,-2 0-1-15,4-3 0 0,0 1 2 16,4-3-1-16,1-2 4 0,3 2-1 16,2-3-2-16,3-3 3 0,1 1-3 0,2-2 2 15,1-1 1-15,1-1-2 0,1 2 1 0,0-2-1 16,0 0-2-16,0 0-1 0,0 0 1 0,0 0-4 15,0 0 0-15,0 0 0 0,1 0-5 0,0 1 7 16,0 0 3-16,1 3 2 0,-1-2 6 0,0 4-2 16,2 0 0-16,0 3 2 0,-1-2-1 15,2 3 2-15,1 1 3 0,-1 1 0 0,1 1 1 16,2 3 1-16,-1 0 0 0,3 3 0 0,0 0 4 16,2 1-2-16,0-1-1 0,0 3-2 0,1 2-6 15,3 2 2-15,-2-1-1 0,3 3 0 16,-1 0 1-16,-3 0-1 0,3 2-2 0,-2 1 1 15,-1 2-3-15,-1 2 1 0,2 0-1 0,-2-1-1 16,2 1 1-16,-1-2 0 0,-2 1-1 0,1-1-2 16,2 3 2-16,-2-2-2 0,0-1 0 15,-1-1 1-15,-1-3-3 0,-2 0 1 0,2-2 2 16,-2-1-1-16,1 2 2 0,-2-3-1 0,3 2-2 0,-2-3 0 16,-1 0-3-16,2-1 2 0,2-2 1 15,-1 1 1-15,1-2 1 0,1 1-1 16,-1 0-2-16,1-1 1 0,3 0-2 0,-3-3 3 15,0 1 1-15,0 0 0 0,1-2 2 16,-1 0-4-16,-3-1 0 0,2-3 0 0,-2 2 1 16,2-3 1-16,-3 2-1 0,1-2 1 0,3 1-1 15,-4-1 0-15,2 0 2 0,-1-1 1 0,1 0 3 16,0 2-3-16,0-2 0 0,1 1-1 0,-1 0-1 16,0-1 3-16,-2 1 2 0,1-2 2 0,-1 2-1 15,0-2-2-15,-1 3 2 0,2-1-2 0,-4 0 4 16,2 1 0-16,-2 1-3 0,0-1 1 15,-1 3-5-15,2-1 5 0,0 0 2 0,-1 2-1 16,0 0 2-16,0 1-4 0,3 0-3 0,-2 2-2 16,1-1-2-16,2 2 3 0,-2 0 1 15,0 1 3-15,3 0-4 0,-1 1-2 0,0 0 1 16,-1 2-2-16,3 0 7 0,-1 1-3 0,1 1-1 16,-1-1 1-16,2 0-2 0,-1 0 4 0,0 0 1 15,0-2 1-15,0-1 1 0,-1 1-5 16,0-3-1-16,1 2-2 0,1-1-5 0,0-1 6 15,-1 1 1-15,1-1-1 0,0 0 1 0,-1-3-3 0,0 3 1 16,1-4-1-16,-2 2 3 16,1-2-3-16,0 0-1 0,-1-2 2 0,1 1-3 15,-2-1 3-15,1-1 2 0,-3 1-1 0,2-2 2 16,-1 1-2-16,-2-3-2 0,1-1-1 0,-1 1 0 16,0-2 3-16,-1-1 0 0,2-1 2 0,-3-1-3 15,-1-2 0-15,-1-1 1 0,0 1-1 0,1-2 5 16,-2 0-1-16,1-1 0 0,-1 0 4 0,0 0-1 15,0 0 7-15,0 0 4 0,0 0 0 16,0 0 0-16,0 0-4 0,0 0-3 0,1 0-3 16,-1 0 0-16,0 0-1 0,0 0-1 0,0 0 2 15,0 0-6-15,0 0 0 0,0 0-1 0,0 0-4 16,0 0 6-16,2 0-2 0,-2 0-2 16,0 0 0-16,0 0-3 0,0 0 1 0,0 0 1 15,0 0 1-15,0 0 2 0,0 0-1 16,1 0-3-16,-1 0-2 0,1 0 2 0,-1-1 2 0,1 1 2 15,2-1 1-15,-1 0-2 0,1-1 0 16,-1 0-1-16,3 1 0 0,-1-3 4 0,2 0-2 16,0-2-1-16,3-2 1 0,5 0-4 15,1-4 2-15,2-1 1 0,6-5 2 0,1-2-2 0,10-4 1 16,3-6-4-16,6-1 1 0,4-5 3 16,-1 0-2-16,1 2 4 0,-1 2-2 0,-4 6-2 15,-9 5 0-15,-3 5 1 0,-9 5-1 0,-3 3 4 16,-7 2-3-16,-3 3-2 0,-4 1-2 15,-3 2-9-15,-1 0-7 0,0 0-15 0,-1 5-20 16,-6 3-56-16,0 3-169 0,-1 0-570 0,3-4-761 16</inkml:trace>
  <inkml:trace contextRef="#ctx0" brushRef="#br0" timeOffset="198404.2496">21052 9788 1 0,'0'0'0'0,"0"0"34"15,0 0 221-15,0 0 9 0,0 0 11 16,0 0 13-16,0 0-11 0,0 0-26 0,0 0-38 15,0 0-37-15,0 0-24 0,0 0-24 0,-20-38-3 16,19 38-9-16,1 0-20 0,-1 0-10 16,0 0-20-16,-2 0-14 0,1 0-6 0,0 3-18 15,1 0-7-15,-4 3-8 0,0 5-4 0,0-2 1 16,-1 8-3-16,-1 1 2 0,0 5-1 0,1 4 0 16,-2 3-1-16,1 1 0 0,1 1 0 15,-3 1-5-15,1 0 3 0,1 2-2 0,1 2-2 16,-3-2 5-16,3 3-2 0,0-3-2 15,-1-1 0-15,4-3-5 0,-2-5 1 0,3-4-1 16,1-5 1-16,1-2 3 0,0-5 0 0,0-2 1 16,0-2-2-16,1-2-1 0,5-3 3 0,-4-1 2 15,1 0 9-15,3 0 4 0,0 0 4 16,2-6 3-16,5-3 0 0,3-2-1 0,4-6-2 16,3 1-4-16,5-4-2 0,-3 1-2 0,1-1-1 15,2-2 0-15,-4 2-1 0,2 0 0 0,-3 2 0 16,-2 2-1-16,-1 3-4 0,-3 2 1 15,-4 1-3-15,-2 3-3 0,-1 2 4 0,-2 2-6 16,-4 0 2-16,1 1 0 0,-3 1-7 0,-1 1 6 16,0 0-7-16,-1 0-3 0,0 0-6 0,0 0-15 15,0 0-17-15,0 0-25 0,0 0-25 0,0 0-25 16,0-1-30-16,0-1-23 0,0 2-24 16,-2-1-10-16,1 0-13 0,-2-1-26 0,-1-2-3 15,1 1 2-15,-1-4 26 0,0 1 64 0,-2-2 55 16,1-1 52-16,3 0 40 0,-2 0 24 0,0-1 19 15,3 1 13-15,0 2 27 0,0 1 25 16,-1 2 29-16,2 3 29 0,0 0-6 0,0 1-23 16,2 0-33-16,0 0-20 0,1 4 14 0,3 2 31 15,-2 1 30-15,5 3 9 0,1 3-8 16,-1 2-13-16,3 4-16 0,-1 3-6 0,1 1-15 16,0 3-16-16,0-2-18 0,-1 0-25 0,1 0-14 15,-2-3-10-15,3-1-4 0,-1 0 3 0,-2-3-4 16,3 1-3-16,-3-2-2 0,-3-1-4 15,0-2 0-15,2-2-2 0,-6-3-1 0,3-1-5 16,-5-2-12-16,-1-2-23 0,0-1-44 0,0-2-67 16,0 0-116-16,-2 0-248 0,1 0-716 0</inkml:trace>
  <inkml:trace contextRef="#ctx0" brushRef="#br0" timeOffset="198654.8612">21673 9916 2511 0,'0'0'138'0,"0"0"-52"0,0 0-2 16,0 0 17-16,0 0 21 0,0 0-10 16,118-84-25-16,-96 71-23 0,-1 1-21 0,1 2-12 15,-2 2-7-15,-1 1-7 0,-1 3-2 0,-7 1-4 16,-1 2-6-16,-6 1-3 0,3 0-4 0,-5 0-4 15,0 2-10-15,-2 3-6 0,0 1-22 16,0 2-39-16,-3 2-69 0,-5 1-155 0,4-1-371 16,-2-4-986-16</inkml:trace>
  <inkml:trace contextRef="#ctx0" brushRef="#br0" timeOffset="202361.7604">22399 9010 1 0,'0'0'0'16,"0"0"0"-16,0 0 0 0,0 0 0 15,0 0 0-15,0 0 0 0,0 0 0 0,0 0 0 16,0 0 0-16,0 0 0 0,0 0 0 0,0 0 0 16,-18-2 0-16,16 2 0 0,-2 0 0 15,1 0 0-15,0 2 0 0,-2-2 0 0,3 3 76 16,-1-2 43-16,-2 0 1 0,4 0 1 0,-2 0 2 15,-2 0-1-15,2 0-3 0,0-1 0 0,-2 0-4 16,2 2-3-16,0-2 0 0,-3 0 0 16,2 0 6-16,-3-2 6 0,4-1 4 0,-4 0 3 15,4-2-2-15,-2-1-14 0,3 1-20 0,0 0-25 16,1 0-20-16,1-1-14 0,0 1-7 0,0-1-4 16,0 1-6-16,0 0-7 0,1-1-7 15,2 0-8-15,6 0-3 0,0-1-1 0,3-1 5 16,2 2 0-16,3-1 2 0,2 0 2 15,2 0-6-15,2 1 7 0,4-1-1 0,-5 1-1 16,5-1 5-16,-4 0-5 0,-2-2 2 0,-1 0 1 16,0 0 0-16,-3-2 6 0,-5 1 1 0,-1-1 6 15,-1-1 3-15,-3 2 1 0,-3-2 3 16,-3 1 3-16,3-1 3 0,-4 1 2 0,0-1 0 16,0-1 0-16,-5 2-3 0,-1 0 0 0,1-1 1 15,-4 1-2-15,1-1 1 0,2 1-4 0,-1 2-3 16,-2 2 0-16,5 1-2 0,-2 0 4 0,3 2 1 15,1 2-1-15,-2 0-4 0,3 2-5 0,1 0-7 16,0 0-10-16,0 0-7 0,0 0-11 0,0 1 3 16,5 5 2-16,-1 3 5 0,5 4 10 15,1 4-1-15,1 3-1 0,4 4 4 0,1 3-3 16,2 3 3-16,0 1-2 0,-1 4-2 0,2-2 3 16,1 0-2-16,0 1 2 0,-2-2 1 15,0-1-1-15,-4-1-2 0,-1 0-2 0,-3 0 5 16,-1-1-5-16,-1 1 5 0,-6-3 3 0,-2 0-2 15,0-2 11-15,-3-1 1 0,-7 0 6 0,-2-4 10 16,-5 1-1-16,-2-3 5 0,-1-2 0 16,0-3-1-16,0-1 1 0,0-6 1 0,5 0-2 0,-3-2-6 15,5-3-2-15,-3-1-9 0,5 0-6 16,0 0 2-16,1-1-11 0,1-3 2 0,4 1-2 16,-1-1-11-16,3 0-3 0,2 0-17 0,1-1-36 15,0-3-38-15,6-1-75 0,8-3-110 0,0 0-215 16,-1 2-500-16,-4 3-228 0</inkml:trace>
  <inkml:trace contextRef="#ctx0" brushRef="#br0" timeOffset="202557.9245">22988 8801 1402 0,'0'0'333'0,"0"0"-122"16,0 0-40-16,0 0-5 0,0 0-25 0,0 0-24 15,0 0-28-15,45 120-20 0,-30-104-13 0,1 0-17 16,0-1-11-16,1-2-11 0,2-1-7 16,-1-2-6-16,1 0-5 0,-2-1-7 15,0-2-10-15,0-1-19 0,-2-4-76 0,-1-2-201 16,-4 0-395-16,-6-2-854 0</inkml:trace>
  <inkml:trace contextRef="#ctx0" brushRef="#br0" timeOffset="202728.3079">22978 8464 1125 0,'0'0'261'0,"0"0"-195"16,0 0-80-16,0 0-25 0,0 0-13 0,0 0-28 16,0 0-98-16,0 0-166 0,0 0-400 0</inkml:trace>
  <inkml:trace contextRef="#ctx0" brushRef="#br0" timeOffset="203388.4749">23287 8765 1653 0,'0'0'418'0,"0"0"-265"15,0 0-41-15,0 0-8 0,0 0 6 0,0 0-11 16,0 0-32-16,0 0-27 0,0 0-24 0,0 0-12 15,0 0-2-15,0 0 3 0,0 0-3 16,71-70 3-16,-54 82-1 0,-3 2-6 0,3 0 4 16,-4 1-2-16,3 0-1 0,-5 0 9 0,-1 0-5 15,-4 1 0-15,1-1 2 0,-5-2-8 0,2-4 4 16,-3-3 7-16,-1-4 17 0,0-2 31 16,0 0 9-16,-1-7-1 0,-4-4-18 0,1-5-25 15,-2-4-10-15,3-2-2 0,-4-4 0 0,4-1-5 16,-2-2 2-16,3 1-1 0,1-3-1 15,0 4 5-15,0 2-4 0,1 4 0 0,0 2-2 16,0 5-8-16,2 5-1 0,0 3-5 0,4 1-4 16,-2 3-2-16,4 2-1 0,0 0 3 0,0 0 3 15,3 6 6-15,0 1 2 0,0 0 1 16,1 2 3-16,-2 1-4 0,0 1 2 0,1 0 1 16,-4 1-2-16,-3 1 3 0,2-2-2 0,-4 0-3 15,-2-4 4-15,1-4 3 0,-1-3 16 16,0 0 7-16,0-5-1 0,-1-6-6 0,-2-2-10 0,-1-3-6 15,2-1-2-15,-1 0 4 0,2-2-3 16,-3 2 1-16,4 1 3 0,0 2-6 16,0 2 0-16,0 3-5 0,4 2-5 0,0 1 1 0,-1 2-5 15,4 3-1-15,2 1 0 0,0 0 0 0,0 1 5 16,3 5 3-16,0 0 4 0,1 1 1 16,4-1 2-16,0 1-2 0,-2 0 1 0,2 0 2 15,-2-4 0-15,3-2 2 0,-2-1 1 0,0-1-1 16,1-7 4-16,-3-3 2 0,0-2 1 0,-2-3 7 15,-4-1-2-15,-4 0 3 0,-3 0-1 16,-1-2-2-16,0 0 1 0,-2 3 1 0,-5-2 1 16,-1 4-1-16,0 3 3 0,-2 4 1 15,-1-1 1-15,1 5 3 0,1 0-4 0,0 3-4 16,-1 0-5-16,3 5-8 0,-1 4-4 0,4 0 0 0,1 4 1 16,-1 2 3-16,4 2-1 0,0 0-3 15,8 2 1-15,0-1-2 0,2-1 0 0,3-1 2 16,4-2 0-16,-2 0-3 0,3-1-3 15,2-2-9-15,-2-1-12 0,-3-2-17 0,3-1-34 16,-6-4-49-16,2-1-90 0,-2-2-174 0,-5 0-409 0,-2 0-777 16</inkml:trace>
  <inkml:trace contextRef="#ctx0" brushRef="#br0" timeOffset="203589.6432">24085 8176 1157 0,'0'0'960'0,"0"0"-753"0,0 0-55 16,0 0 1-16,0 0-4 0,0 0-14 0,0 0-37 15,0 0-39-15,0 0-30 0,0 0-15 0,117-90-8 16,-100 83-14-16,-2-1-10 0,0 1-19 16,-2 2-43-16,-2 0-121 0,-4 2-280 0,-2 3-1069 15</inkml:trace>
  <inkml:trace contextRef="#ctx0" brushRef="#br0" timeOffset="204696.5479">24552 7495 1465 0,'0'0'636'0,"0"0"-423"16,0 0-71-16,0 0-22 0,0 0-8 0,0 0-13 15,0 0-28-15,0 0-26 0,0 0-17 16,0 0-7-16,0 0-3 0,0 0-1 0,0 0 0 0,0 0-3 16,-26 125-2-16,37-101-4 0,5 0-3 15,-1 0 1-15,4-2-1 0,1 0-1 0,2 1 0 16,-2-2-2-16,6-3 3 0,-2-3 8 0,0-4 3 16,0-4 10-16,-2-5 3 0,-1-2 0 15,-2-5 3-15,-5-4-3 0,2-6 1 0,-4 0-2 16,-2-4-4-16,-1-4-2 0,-6-2-6 0,2-2-4 15,-5-3-3-15,0 1 1 0,-2 1-1 16,-3 3-1-16,-3 1 0 0,2 6-3 0,-1 2 1 16,0 4 2-16,3 3 2 0,-3 2 3 0,5 4-2 15,0 2-5-15,1 1-4 0,1 0-7 0,0 0-6 16,0 0-2-16,0 6 2 0,4 1 2 16,0 2 5-16,4 3 2 0,1 1 1 0,2 3 1 15,4-1 0-15,-2 2 0 0,2-1 1 0,0-1-3 0,1-4 0 16,-1-3 1-16,2-5 2 0,-3-3 3 15,-2 0 1-15,-2-6 3 16,-1-5 3-16,-2-3-1 0,0-3 2 0,-1-2-2 0,0-3-2 0,-3-1-1 16,-1-3-5-16,1 0 1 15,0-2-1-15,-2 0 2 0,1 0-1 0,-2 2-1 16,1 2 0-16,0 5-3 0,1 4 2 0,1 3 1 0,-2 4-2 16,0 5 0-16,0 0-6 0,0 3-7 0,0 0-4 15,5 2 1-15,-3 2 4 0,7 4 5 16,-1 3 5-16,0 1 1 0,1 2-1 0,1 1 0 15,-1 1-1-15,0 0 3 0,0 4-1 0,-1 0 0 16,0-2 1-16,-1 0-5 0,-2-3 3 16,-1-4 0-16,0-4 0 0,-4-5 7 0,0-2 3 0,-1 0 3 15,0-8 2-15,0-4-7 0,0-4-3 16,0-2-1-16,-1-3 0 0,1-1 2 0,-3-1-2 16,0 3-1-16,0 0 1 0,2 4-2 0,0 2 3 15,0 5-2-15,1 2-1 0,0 4 1 0,0 1-4 16,0 2-3-16,0 0-4 0,2 0-2 0,2 2 1 15,3 1 2-15,3 6 2 0,3-1 2 16,1 2 3-16,0-2 3 0,3 0 0 0,-1 1 3 16,1-4-5-16,3-1 1 0,-1-3-1 0,0-1 3 15,-2-2 1-15,-2-6-1 0,-3-2 4 16,-2-1 2-16,-3-3-1 0,-4-3 2 0,-3-1 0 16,0 1-5-16,0-3 2 0,-5 1 0 0,-2 2-2 15,-1 2 1-15,0 2 2 0,1 3 0 16,1 2 2-16,0 2 0 0,3 3 0 0,1 1-2 15,2 0-3-15,0 2-4 0,0 0-6 0,0 0-1 16,2 3-1-16,4 3 2 0,1 1 4 16,7 2 3-16,-1 1-2 0,7 0 2 0,-1 0-3 15,2 1-6-15,0-1-10 0,-2-2-16 0,0-1-36 16,-2-2-59-16,-2-4-97 0,-4-1-169 0,-1-1-383 16,-7-3-846-16</inkml:trace>
  <inkml:trace contextRef="#ctx0" brushRef="#br0" timeOffset="204833.766">25221 6972 1828 0,'0'0'255'0,"0"0"-111"0,0 0-31 0,0 0-38 0,0 0-32 0,0 0-23 16,0 0-26-16,0 0-24 0,0 0-49 16,0 0-131-16,0 0-273 0,119-36-792 0</inkml:trace>
  <inkml:trace contextRef="#ctx0" brushRef="#br0" timeOffset="205149.7928">25542 7218 2044 0,'0'0'130'16,"0"0"-75"-16,0 0 14 0,0 0 30 16,0 0 18-16,7-123 5 0,-7 96-17 0,0-1-17 15,0 1-10-15,-2-2-8 0,-3-1-13 16,1-2-8-16,-2-4-8 0,-1 1-7 0,-2-2-6 15,-1-2-12-15,-1-1-4 0,0-2-6 16,-1-2-2-16,0 1 1 0,-1 0 1 0,-2 3 3 16,2 5 3-16,1 6 8 0,-1 4 7 0,2 6 4 15,2 4 3-15,3 8-5 0,-2 3-4 0,6 4-11 16,0 0-8-16,-1 6-6 0,2 8-4 0,1 10 3 16,0 8 1-16,0 7-1 0,5 9 0 0,5 2-2 15,3 5-2-15,5 5 3 0,4 1-3 16,5 2-3-16,1-2-9 0,3-4-14 0,1-10-17 0,0-9-23 15,1-10-17-15,-2-10-15 16,0-9-8-16,-2-6-25 0,-7-3-94 0,-3-11-208 16,-9 3-363-16,-4-1-536 0</inkml:trace>
  <inkml:trace contextRef="#ctx0" brushRef="#br0" timeOffset="205308.7827">25561 6889 495 0,'0'0'562'16,"0"0"-92"-16,0 0-64 0,0 0-79 0,-127-45-57 15,114 39-59-15,6-1-53 0,4 0-48 16,3-1-37-16,7-1-35 0,6-1-29 0,5-2-8 15,5-1-16-15,1 2-10 0,3 0-14 0,0 1-32 16,-4 4-48-16,3 0-115 0,-3 2-251 0,-8 3-539 16,-4 1-93-16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4:02:25.9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21544 10793 190 0,'0'0'269'0,"0"0"-33"0,0 0-17 0,0 0-13 0,0 0-3 16,0 0-7-16,0 0-26 0,0 0-10 0,0 0-25 16,0 0-23-16,0 0-9 0,0 0-17 15,-24-14-12-15,24 14-12 0,0 0-17 16,0 0-9-16,0 0-10 0,0 0-3 0,0 0-10 0,0 0-2 15,0 0-2-15,0 0-9 0,0 0 4 16,0 0-9-16,0 1-1 0,0 3 6 0,1 3-6 16,2 2 9-16,0 3 1 0,-1 2-2 0,-1 4 4 15,3 0-2-15,-1 1 1 0,-1 4-2 16,3-1 1-16,0 3-3 0,-2-1 1 0,3-1 5 0,-3-1-2 16,4-5 3-16,-4-2-3 0,4-2-2 15,-4-3 1-15,1-2-1 0,1 1-1 0,-2-4 3 16,1-2-3-16,-1-2 0 0,-2 1 2 15,4-2-1-15,-2 0 6 0,-1 0 5 0,3 0 6 0,0-3 3 16,-1-1-2-16,2 0-1 0,2-3-5 16,-3 0-1-16,2-2-3 0,1 1-2 0,-2-1-1 0,1 1-3 15,1 0 3-15,0 1-6 16,-3 1-2-16,4-2 4 0,-1 1-7 0,1 2 5 0,0-4-1 16,2 2-4-16,0 1 5 0,0-1-1 0,0 2 1 15,0 0-1-15,0-1-1 0,-1 3-1 16,0-1-2-16,0 0 1 0,-1 3-3 0,0-1 2 15,1 1 1-15,-1 1-3 0,-3 0 4 0,3 0-3 16,1 0 1-16,-1 1 2 0,-1 2-3 16,0 2-1-16,-1 0 1 0,1-1 1 0,0 2 1 15,-4 1-2-15,4 1 3 0,-3 1-2 0,0 1 2 16,-1 3 0-16,0-1 1 0,-3 1 4 0,0 1 1 16,-1 2 1-16,0 3 2 0,-4 0-1 15,-3 2 0-15,-2 0 3 0,-1-1 0 0,0 2 2 16,-1-2 2-16,-4-2 1 0,0 2 3 0,-1 0 2 15,-1 2 5-15,-3-3 2 0,-1 1 6 0,-3-1-2 16,1 0 3-16,1-3-3 0,0-3-2 0,2 0 1 16,0-4-5-16,2-2-1 0,6-2-3 15,0-3-4-15,1 0-4 0,3-2 0 0,0 0-2 16,3 0 1-16,-1 0-4 0,4 0-4 0,-1-2-3 16,0 0-6-16,1-1-4 0,2-2-14 0,0-1-17 15,0-2-25-15,0-2-31 0,5-2-26 16,1-3-37-16,3 0-43 0,1-2-66 0,0 0-136 15,0 4-237-15,-6 4-635 0</inkml:trace>
  <inkml:trace contextRef="#ctx0" brushRef="#br0" timeOffset="286.9993">21532 10931 857 0,'0'0'349'0,"0"0"-96"16,0 0-40-16,0 0-14 0,0 0 6 0,0 0-10 15,0 0-45-15,0 0-32 0,0 0-25 0,114-135-23 16,-86 110-14-16,3 1-16 0,-1 0-11 0,-1 0-9 16,-5 3-4-16,-2 4-3 0,-7 2-3 15,-4 2 1-15,-2 4-4 0,0 1 0 0,-4 0-2 16,-1 3-6-16,-2 2-5 0,-2-1-18 15,1 4-25-15,-1-2-35 0,0 2-65 0,0 0-84 0,0 0-82 16,0 0-133-16,3 2-213 0,-1-1-284 0</inkml:trace>
  <inkml:trace contextRef="#ctx0" brushRef="#br0" timeOffset="479.9266">22106 10803 752 0,'0'0'539'0,"0"0"-143"0,0 0-77 0,0 0-67 16,0 0-45-16,0 0-38 16,0 0-40-16,0 0-31 0,0 0-26 0,122-102-24 15,-109 92-20-15,0 0-13 0,0 3-5 0,-3 2-5 16,-3 0-2-16,1 2-6 0,-1 0-9 0,-3 2-15 16,3 0-23-16,-2 1-32 0,1 0-66 0,-1 0-109 15,1 2-184-15,-2 1-460 0,0-1-219 0</inkml:trace>
  <inkml:trace contextRef="#ctx0" brushRef="#br0" timeOffset="1716.1984">23010 9788 799 0,'0'0'265'16,"0"0"-34"-16,0 0-27 0,0 0-13 15,0 0-6-15,0 0-15 0,0 0-34 16,0 0-46-16,0 0-35 0,0 0-26 0,0 0-17 0,0 0 6 16,0 0 9-16,0 0 7 0,0 104 6 0,10-74-4 15,2 1-7-15,0-1-5 0,5-2-3 0,-3-1-1 16,4-3-2-16,-2-1-1 0,0-1-7 16,0-3-1-16,-2 1-2 0,1-5-1 0,-1 3 4 15,-2-1 2-15,0 0 10 0,-1 1 6 16,-2-2-4-16,0-3 4 0,-4-4-8 0,-1-2-6 0,-3-3 4 15,1-1-10-15,2 0-1 0,-3-2-2 16,-1 0-3-16,0-1 4 0,1 0-1 0,-1 0 4 16,0 0-3-16,0 0 2 0,0 0-1 0,0 0-3 15,0 0 4-15,0 0-4 0,0 0-4 16,0 0-6-16,0 0-19 0,0 0-31 0,0-3-53 16,-1-3-91-16,-1 0-119 0,-1-4-177 0,2 4-269 15,1 1-196-15</inkml:trace>
  <inkml:trace contextRef="#ctx0" brushRef="#br0" timeOffset="2079.8477">22930 9873 821 0,'0'0'417'16,"0"0"-174"-16,0 0-53 0,0 0-11 0,0 0 2 15,0 0 8-15,0 0-20 0,0 0-36 0,0 0-30 16,92-131-27-16,-66 102-16 0,0-1-9 16,4-2-3-16,1 0-3 0,-1 3-6 0,1 1-9 15,-4 3-8-15,-3 3-7 0,-5 2-2 0,2 3-4 16,-5 2-2-16,-5 3-4 0,-5 4-1 0,1 3 2 15,-6 1 0-15,1 3 5 0,-1 1-4 16,-1 0-3-16,0 0-3 0,0 0-11 0,0 0-5 16,0 0-13-16,0 0-18 0,-1 0-24 0,-1 0-44 15,1 4-19-15,-1-1-36 0,0 4-91 0,-3 3-163 16,4-2-288-16,0-2-353 0</inkml:trace>
  <inkml:trace contextRef="#ctx0" brushRef="#br0" timeOffset="2386.5273">23110 10133 963 0,'0'0'388'0,"0"0"-150"0,0 0-53 15,0 0-6-15,0 0 5 0,0 0-5 0,0 0-29 16,0 0-33-16,0 0-26 0,0 0-14 16,0 0-10-16,107-134-8 0,-82 113-6 0,-3-3-11 15,1 2-9-15,-2 1-8 0,-1 3-3 0,-1 1-6 16,-5 4-5-16,-1 3-1 0,-6 1-8 0,1 4 0 16,-1 2 0-16,-4 0-2 0,-3 2-2 15,1 1-12-15,-1 0-19 0,0 0-29 0,0 0-45 16,0 0-41-16,-1 5-68 0,-2 1-105 0,-4 5-141 15,6-2-231-15,-1-2-343 0</inkml:trace>
  <inkml:trace contextRef="#ctx0" brushRef="#br0" timeOffset="2616.5803">23256 10375 680 0,'0'0'792'0,"0"0"-505"15,0 0-101-15,0 0-25 0,0 0 5 0,0 0 12 16,0 0-13-16,0 0-31 0,0 0-31 0,0 0-27 16,132-135-19-16,-101 107-14 0,1-1-12 15,5 3-7-15,-4 1-10 0,-3 6 0 0,-2 2-6 16,-5 3-5-16,-3 3-4 0,-3 5-13 0,-5 1-8 16,-3 3-22-16,-5 0-45 0,3 2-89 15,-5 0-154-15,-1 0-271 0,-1 0-876 0</inkml:trace>
  <inkml:trace contextRef="#ctx0" brushRef="#br0" timeOffset="3071.7336">23674 9661 1347 0,'0'0'446'15,"0"0"-186"-15,0 0-84 0,0 0-33 0,0 0-17 16,0 0-20-16,0 0-31 0,0 0-33 0,0 0-23 16,0 0-10-16,0 0-6 0,0 0 4 15,0 0 0-15,0 0-1 0,66 7 2 0,-52 5-2 16,2 2-2-16,-3 2 0 0,0-4-3 0,-2 2 0 16,1 1 2-16,0-2 1 0,-2 2-2 0,-3-4 1 15,3 0-2-15,-2-2-3 0,-2-1 2 16,-2-2 1-16,-3-1 2 0,2-2 0 0,-3-2 0 15,2 1 6-15,-2-2 9 0,0 0 15 0,0 0 12 16,0 0-6-16,-4-5-6 0,2-2-14 16,-2-3-12-16,-2 0 0 0,2-4-1 0,-2 0 0 15,1-5-2-15,0 0-1 0,3-1-2 0,0-1-3 16,2-1 3-16,0 1-2 0,0 0 1 16,0 2 1-16,3 5-3 0,-1 2 3 0,5 3-2 15,-4 2-1-15,3 3 3 0,-2 2-3 0,2-1-1 16,-2 3 1-16,6 0-1 0,-2 0 3 0,2 6 3 15,1 1 3-15,0 3 1 0,0 0-1 0,1 3-2 16,1 0 0-16,-6 3 0 0,4-3-1 16,-2 1-1-16,0 0 2 0,1-2-6 0,0 1 3 15,-1-1-1-15,1-2-2 0,-1-1 1 0,-1-1-13 16,-2 0-23-16,2-2-51 0,-5-1-93 16,3-2-154-16,-4 1-269 0,0-3-960 0</inkml:trace>
  <inkml:trace contextRef="#ctx0" brushRef="#br0" timeOffset="3615.1785">24197 9324 810 0,'0'0'552'0,"0"0"-283"0,0 0-91 16,0 0-30-16,0 0-18 0,0 0-15 0,0 0-26 15,-50 136-30-15,50-115-18 0,5 2-12 0,6-1 0 16,1-1 2-16,2-1 3 0,1-2 0 0,4-3-4 16,0-3-2-16,2-3-7 0,-1-2 5 15,0-4-3-15,0-3 4 0,-2 0 6 0,1-3-3 0,-5-6 3 16,4 0-2-16,-6-1-2 0,-1-1 2 16,-1-2 4-16,-3-2 0 0,-4-1-3 0,1-3-5 15,-2-3-11-15,-2-1-5 0,0-2 4 0,-5 0-3 16,0-3-1-16,-4 0-2 0,-2-1-7 15,-5-2 0-15,3-2-1 0,-5 0 0 0,2-3 0 16,-2-1-1-16,-3-2-3 0,1-1-1 16,-3 3-3-16,-1-2 1 0,2 1 0 0,0 2 3 15,-3 0 1-15,4 4 0 0,0 4 1 0,2 5 0 0,3 5 7 16,0 4 1-16,3 6 5 0,2 3 1 16,3 4-3-16,0 1-2 0,6 0-5 0,-2 5-4 15,4 5 0-15,0 7-2 0,0 7 3 0,6 5 5 16,3 5-2-16,5 5 6 0,3 2 0 15,5 2-1-15,3 1-1 0,4 1-1 0,1-3-3 0,1 1-1 16,2-3 7-16,0 0 0 16,0-5 4-16,1-4 0 0,-1-6-6 0,-1-4 2 15,-1-5 0-15,-2-3-2 0,-2-3 2 0,-4-1-5 16,-3-5-5-16,-5 0-2 0,0-3 0 0,-6 1-3 16,-2-2 0-16,0 0-3 0,-3-6-16 0,0 0-33 15,-2-6-53-15,-2-1-77 0,0-4-111 0,0 4-240 16,0 3-575-16</inkml:trace>
  <inkml:trace contextRef="#ctx0" brushRef="#br0" timeOffset="3835.1076">24632 9019 1674 0,'0'0'428'0,"0"0"-209"0,0 0-53 16,0 0-2-16,0 0 2 0,0 0-11 0,0 0-33 15,0 0-33-15,0 0-27 0,0 0-14 0,0 0-14 0,129-112-13 16,-111 99-2-16,-5 1-10 0,4 2-3 16,-5 1-2-16,-2 0-5 0,1 3 2 15,-1 0-6-15,0 2-6 0,0-1-8 0,0 1-24 0,0 1-37 16,1 1-64-16,-1-1-103 0,0 2-160 16,0 0-314-16,-6 1-859 0</inkml:trace>
  <inkml:trace contextRef="#ctx0" brushRef="#br0" timeOffset="6018.3771">25216 8429 830 0,'0'0'372'0,"0"0"-80"0,0 0-36 0,0 0-27 15,0 0-33-15,0 0-38 0,0 0-50 16,0 0-39-16,0 0-28 0,0 0-27 0,0 0-12 16,0 0-2-16,0 0 1 0,0 0 9 0,7 6 6 15,-3 9 0-15,3 1 0 0,0 1-4 16,1-1-4-16,1 2-2 0,3-3 0 0,0 2-2 16,1-2-1-16,0 0 1 0,1-2-4 0,1-2 4 15,0-2-2-15,3-1 0 0,-1-2 3 16,3-3-2-16,1-1 2 0,-2-2 3 0,1 0-3 15,-3-2 6-15,0-2 2 0,-4-1 0 0,-1-1 6 0,-3 0 5 16,-2-1 4-16,-2 1 4 0,-1-2 4 16,-2 0-3-16,-2-2-4 0,0-2-5 0,0 0-9 15,-1-2 0-15,-4 1-4 0,0-4-3 16,-2 1 0-16,1-1-5 0,-2 0 2 0,-2-2-2 16,1 0 1-16,0-1 0 0,0 3 1 15,2-1 1-15,-1 5-1 0,1-1 3 0,2 5-2 0,-2 2 3 16,4 2 4-16,0 2-4 0,0 2 4 0,3-1-2 15,0 2-7-15,0 0-1 0,0 0-13 0,0 0-8 16,0 4 6-16,0 3-3 0,4 3 8 16,2 4 7-16,3 1-2 0,0 3 2 0,2 2 0 15,2-3-1-15,2 1 1 0,0-1 1 0,2-3-2 16,2-2 0-16,1-3 1 0,-2 0-4 16,3-5 6-16,1-1 0 0,-2-3 0 0,-1 0 5 15,-1-3-2-15,1-4-1 0,0-2 4 0,-2-2-5 16,0-2 1-16,-2-2 0 0,-2-1-4 15,-1-2 5-15,-4-1 0 0,3 0-1 0,-4 1 3 16,-3-3 4-16,1 2-6 0,-3 0 2 0,1-1-1 16,-3-1-5-16,0 0 6 0,0 2-4 15,0-2-1-15,-2 0 6 0,-1 1-6 0,-2-1 2 0,1-1 1 16,-3 1-9-16,3-1 6 0,-3 3-2 16,5-1-2-16,-3 2 4 0,2-1-2 0,-1 3 0 0,-2 1 2 15,1 3 0-15,1 1-1 0,-2 3 1 16,1 1-2-16,1 4-1 0,0-1 3 0,2 3-1 15,0-1-1-15,2 2 0 0,-1 0-8 0,1 0-7 16,0 0-3-16,0 2 0 0,3 3 3 16,5 2 7-16,0 0 4 0,4 2 2 0,0 0 2 15,5 0-1-15,0 2 1 0,2-2 1 0,-1 0-2 16,4 3 0-16,-4-2 2 0,1 1-5 16,-1 1 4-16,-1 0 3 0,0-1-3 0,-4 1 6 15,1 1-6-15,-6-1-1 0,0 3 3 0,-4-1-6 16,-2-1 4-16,-2 2 4 0,0 0-2 15,-4 3 1-15,-3-1 2 0,-4 1-3 0,-5 0-1 16,0-4 4-16,0 0-5 0,-1-3 1 0,2-3 2 16,1-3-2-16,2-3 5 0,2-1 0 0,1-1-4 15,2 0 10-15,1 0-8 0,3-1-2 16,1-1 3-16,0 0-11 0,2 0 2 0,0 0-2 16,0-1-5-16,4 0 4 0,2-1-1 0,2 1 1 15,4-2 5-15,1 1-1 0,2-1 2 0,4-1 1 16,0-3 2-16,2 0 2 0,1-1-3 0,0-3-1 15,2-2 0-15,0-1 1 0,1-1 2 0,0-3 4 16,1 0-1-16,0-1-2 0,-3 0 2 0,-5-1 0 16,1 1 1-16,-5 1 4 0,-3-2 0 15,-2 1-1-15,-2-1 2 0,-3-1 3 0,-2 1-4 16,-2-1 0-16,0 0-1 0,0 2-7 0,0-2 3 16,-3 1 0-16,-3 2-3 0,2 1 6 15,-2 1-3-15,0 3-2 0,-1 0 3 0,0 2-6 16,-1 1 2-16,1 2 0 0,-5 0-1 0,4 3 0 15,-5 3 1-15,0-1 0 0,-2 3 0 16,0 2 4-16,0 0-4 0,1 0-1 0,2 5 0 16,2 1-6-16,-1 3 2 0,2-1 1 0,2 2-4 15,1 1 7-15,0 2-4 0,4 1 2 0,-1 1 0 16,3 0-3-16,0 1 1 0,0 0 0 16,7 2 0-16,0-2 0 0,2 2 2 0,2-1-2 0,3 1 1 15,1 0 3-15,2-2-3 0,2 1 1 0,-1-2 2 16,2 0-7-16,-1-5 5 15,1-2 1-15,1-2-2 0,-1-2 8 0,1-3-4 16,1 0 1-16,-2-1 0 0,1-1-2 0,0-4 3 0,0-3 0 16,0-2 0-16,0-2-1 0,-2 0 1 15,-2-1 1-15,-3-2-1 0,1 0 9 0,-4-1-5 16,-1-4 2-16,-4 2 1 0,0-3-9 0,-2 0 4 16,-1 1-1-16,-1-2-4 0,-1-1 10 15,-1 1-8-15,0 0 0 0,0 0 1 0,-1 1-6 16,-1 1 4-16,-2 0 1 0,1 2-2 0,-2 0-4 15,3 2 3-15,-4-1-1 0,1 0 1 0,-2 0 6 16,2-1-5-16,-1 0 0 0,1 0 0 16,-1 2-6-16,1-1 4 0,0 0-2 0,1 2 1 15,-2 0 7-15,2 2-4 0,-1 2-1 0,-1 0 0 16,0 1 0-16,1 1-1 0,0 1 1 0,-1 0 0 16,-1 2-6-16,0 1 4 0,2 0-1 15,-1 1-3-15,1 1 2 0,-1 1-5 0,-1 2-1 16,2 0 0-16,-1 0-7 0,1 1 1 0,-2 3 2 15,1 4-2-15,-1-1 8 0,0 3-3 0,2 3 1 16,-3 1 4-16,3 1-1 0,1 0 2 0,2-1 0 16,1 0 1-16,0-1-2 0,1 0 4 0,0-2-2 15,0-2 1-15,1-1 4 0,1 0-4 16,2-1 2-16,0-1 0 0,0-1-4 0,2-3 4 16,-1 1-1-16,2-2 0 0,0 0 7 0,-1-1-2 15,5 0 0-15,-2 0 3 0,1-2-4 16,1-3 3-16,-1-2 1 0,2-1 0 0,-1-1-3 15,1 1 2-15,0-2-3 0,-2 0-1 0,1 0 4 16,0-2-3-16,-1 1 0 0,0-1 1 0,0 0-4 16,-2-2 3-16,-1 1-1 0,2-1-4 15,1 1 6-15,-1-2-4 0,1 1 1 0,1 1 0 16,-3-3 1-16,2 1-1 0,2 2-1 0,-2-1 1 16,-2 1-7-16,2 1 6 0,-1 0 1 15,0 2-2-15,-2-2 5 0,2 3-4 0,0-1 0 16,-3 2 2-16,-1 2-8 0,2 0 6 0,-3 0-1 15,1 2-1-15,-3 2 5 0,0-1-4 16,-1 3-1-16,-1 0 0 0,0 0 1 0,0 0-5 16,0 0-2-16,0 0-3 0,0 0-4 0,0 1 5 15,0 3 2-15,0 1 4 0,0 3 9 0,0 0-6 16,1 3 2-16,-1 0 0 0,0 2-6 0,0 0 5 16,0 1 0-16,0 2 0 0,0 0 1 15,0-1-1-15,0 3 0 0,0 0-1 0,0-3 2 0,4 2-1 16,0-1 3-16,1 0-3 0,1-2-2 15,0 2 1-15,2-3 0 0,1 1-1 16,2-1 4-16,0-2-2 0,4 0 0 0,-4-3 1 0,5-1-2 16,-2-4 2-16,3-1 0 0,-2-2 2 15,4 0 3-15,-2-5-1 0,1-2 0 0,-1-2 0 16,1-2-1-16,-3-2 1 0,1 1 3 16,-5-1-1-16,0 1 0 0,-2-1-1 0,-4 2 0 0,0-1-3 15,-3 3 2-15,1 0-2 0,-3 3-1 16,0 0 3-16,0 1-10 0,0 1 3 0,0-1-6 15,0 1-11-15,-1 0-12 0,-2 3-41 0,2-2-65 16,-2 3-142-16,1-1-300 0,-1 1-763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4:03:28.3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21101 13028 1 0,'0'0'15'0,"0"0"237"15,0 0-31-15,0 0-11 0,0 0-3 16,0 0-3-16,0 0-2 0,0 0-12 0,0 0-23 16,0 0-16-16,0 0-24 0,0 0-23 15,-32-32-11-15,30 32-8 0,1-1-7 0,1 1-12 16,0 0-11-16,0 0-18 0,0 0-14 0,0 0-9 15,0 0-10-15,0 0-5 0,0 1-1 0,1 4 1 16,3 2 6-16,1 3 3 0,3 4 2 0,1 2 3 16,0 3-4-16,3 4 2 0,-1 3 2 15,2 1-2-15,2 1 2 0,-3 4-2 0,4-2 1 16,-3 3 1-16,3-2 7 0,-2-1 0 0,1-3 3 16,-1-2 1-16,-1-4-2 0,-2-1-1 15,0-4-1-15,2-4-2 0,-4 0 0 0,-1-3-4 0,0-2-1 16,1 0-3-16,-3-1-4 0,-1-1-1 15,0-2-2-15,-1 1 1 0,-3-2-2 0,4 1 2 16,-4-2-1-16,2 0-2 0,-2-1 2 0,0 1-1 16,-1-1 1-16,0 0 2 0,0 0-3 15,0 0 4-15,0 0 2 0,0 0-1 0,0 0 5 16,0 0-1-16,0 0-2 0,0 0-4 0,0 0-10 16,0 0-25-16,0-3-39 0,-2-2-60 0,1-1-84 15,-2-2-87-15,-2-3-130 0,5 4-234 16,-2 2-450-16</inkml:trace>
  <inkml:trace contextRef="#ctx0" brushRef="#br0" timeOffset="498.4977">20893 13148 564 0,'0'0'430'0,"0"0"-149"16,0 0-60-16,0 0-25 0,0 0-12 15,0 0-3-15,0 0-24 0,0 0-26 0,0 0-24 0,0 0-24 16,0 0-15-16,0 0-11 16,55-131-5-16,-33 111-9 0,1 0-4 0,5-1-4 15,-2 0-5-15,6 1-2 0,1-2-7 0,0 2-3 16,4 1-2-16,-3 1-4 0,4 3-1 0,-4 4-1 15,2 2-5-15,-4 2 0 0,0 7-4 16,-2 0-1-16,0 0 0 0,-1 8 0 0,-3 4 1 16,-1 1-2-16,-3 5 0 0,-3 1-2 0,0 1 0 0,-2 4 2 15,-2 1-1-15,-4 0 2 0,0 4 0 16,-3 0-4-16,-5 2 4 0,-3 1-1 0,0 3 3 16,-3-1 1-16,-7 2-1 0,-3 1 1 0,-3 0-1 15,-5 1 2-15,0-2 0 0,-3 1 4 16,-2-3 5-16,-4-1 0 0,0-3 10 0,0-1 0 15,0-3 3-15,0 0 7 0,0-2-7 0,2-2 6 16,1-2-5-16,0-5-5 0,4-2 2 16,4-3-9-16,3-2 1 0,3-3-3 0,5-1-1 0,2-3-1 15,2 0-3-15,2-1-3 0,2 0-4 0,0 0-3 16,0 0-7-16,0-1-10 0,0-2-14 0,3 1-24 16,2-3-14-16,2-2-25 0,1 0-46 15,4-5-76-15,2-3-118 0,-3 4-212 16,-3 1-539-16</inkml:trace>
  <inkml:trace contextRef="#ctx0" brushRef="#br0" timeOffset="1430.2077">21737 12983 851 0,'0'0'235'0,"0"0"-73"0,0 0 22 0,0 0 16 16,0 0-2-16,0 0-9 0,0 0-26 15,0 0-24-15,0 0-23 0,0 0-20 0,120-3-18 16,-101-6-8-16,2-3-10 0,0-1-9 0,1-3-1 0,1 1-9 16,-2-3-4-16,-1-1-3 0,-1-2-10 15,-3 0 0-15,0 0-4 0,-6 2-1 0,-1 2 4 16,-5-1 0-16,-3 3 0 0,-1-2-4 15,0 2-3-15,-1 1-3 0,-6 2-2 0,0 2 2 0,-2 1 0 16,-2 1-2-16,-4 2-2 0,3 3-3 16,-4 1 0-16,1 2-3 0,-4 0-2 0,1 5 2 15,1 5-5-15,-1 2 3 16,-1 1 1-16,1 3-1 0,6 3 2 0,0 0-1 16,1 2 0-16,3 2 0 0,1 0 0 0,5 2-2 0,2 1-3 15,0 0 2-15,7-2-4 0,0 0 5 0,4-2 0 16,3-2-3-16,1-2 8 0,2-2-7 15,3-1 1-15,1-3 2 0,2-1-3 0,1-4 2 16,-1 0 0-16,1-5 1 0,2-2 0 0,-1 0 2 16,0-5 1-16,-1-6 2 0,1 0 1 0,-2-3-3 15,-2-2-1-15,0 0 1 0,-2-2-6 16,-5-1 6-16,1 0 0 0,-4-1-1 0,-1-1 7 0,-3-2-5 16,-4 0-2-16,-2-2 2 0,-1 1-9 15,0-2 7-15,0 1 0 0,-2 1-2 0,-4-1 4 16,2 2-2-16,-4-2 0 0,4 2 0 15,-2 0-1-15,3 3-1 0,0 4-1 0,1-1 2 16,1 4-4-16,1 2 2 0,0 1 1 0,1 2-4 16,6 0 7-16,0 1-4 0,2 1-3 0,3 1 1 15,1 2-7-15,5 0 3 0,0 3 3 16,0 0-1-16,6 0 5 0,-2 5 0 0,0 2 2 0,1 4-1 16,1 1-2-16,-6 2-2 0,0 1-1 15,-2 3 0-15,-5 2-7 0,-3 2 5 0,-4 1-1 16,-4 0-1-16,0 0 7 0,-3 0-7 0,-5-2-2 15,-3-1-1-15,-1-2-3 0,-3-4 4 16,2-3 4-16,0-4 3 0,-1-3 5 0,4-1-1 16,2-3 4-16,3 0-2 0,3 0 1 0,-2 0-3 15,4 0-4-15,0 0-3 0,4-3-14 0,-1 0 8 16,5-3 1-16,2-2 2 0,2-1 13 0,0-3-5 16,6-2 1-16,-3-2 1 0,2-1-5 15,-1-1 4-15,-1-3 0 0,0-2 2 0,-2-2 3 16,-2 0-1-16,-1 2 2 0,-1-2-2 0,-6 4 4 15,2-1-5-15,-5 1-2 0,0 0 3 0,-2 1-4 16,-3 1 3-16,-4 0 1 0,5 2-1 16,-3 2 4-16,-1 4 2 0,4 3 0 0,-4 2 3 15,6 3-2-15,-1 0-3 0,0 3-4 0,3 0-5 16,0 0-5-16,0 0-2 0,0 6 3 16,6 3 1-16,-2 2 6 0,6 5 0 0,1 0-1 15,6 2 1-15,-1 1-7 0,0 0 4 0,3 0 3 16,2 0-2-16,-1 0 7 0,0-2-6 0,0-1-4 15,-1-2-3-15,-4-5-14 0,3-2-8 0,-6-4-26 16,1-3-35-16,-5-3-58 0,-1-7-105 16,-1-7-163-16,-3 5-489 0,-2 2-474 0</inkml:trace>
  <inkml:trace contextRef="#ctx0" brushRef="#br0" timeOffset="1576.715">22612 12077 1837 0,'0'0'246'15,"0"0"-101"-15,0 0-23 0,0 0-9 0,0 0-25 16,0 0-36-16,0 0-40 0,0 0-30 0,0 0-30 16,0 0-65-16,0 0-129 0,0 0-255 15,0 0-1003-15</inkml:trace>
  <inkml:trace contextRef="#ctx0" brushRef="#br0" timeOffset="2499.1916">23041 11925 1475 0,'0'0'206'0,"0"0"-24"0,0 0 16 0,0 0 6 16,0 0-20-16,0 0-38 0,-121 107-34 0,110-84-33 16,3 4-20-16,3 0-15 0,1 0-17 15,4 4-6-15,1-1-10 0,7 1-2 0,0 1-5 0,2-2-3 16,2-2 0-16,0-3-9 0,3-6 3 15,-1-3-6-15,2-5-2 0,-2-6 5 16,-2-3 0-16,3-2 10 0,-5-5 7 0,-1-4 3 16,-2-6 10-16,-1 0-4 0,-3-5 0 0,-3 0-2 15,0-1-4-15,0-3 6 16,-4 0-1-16,-2 0 3 0,-4-1 1 0,2 1-1 0,-2-3 0 16,2 1-3-16,-2 0 3 0,0 1-3 0,-1 2 4 0,-1 2 3 15,5 3-2-15,-1 3 5 0,-1 2 0 16,2 4-2-16,5 2 4 0,-1 3-8 0,2 1-5 15,1 1-7-15,0 2-10 0,0 0-11 0,3 3 0 16,3 4 3-16,1 5 2 0,8 4 8 0,-2 7 0 16,5 5-1-16,-4 5 6 0,5 4-6 15,-2 4 0-15,-2 1 2 0,4 2-8 0,0 1 5 16,3 1 1-16,1 1-1 0,3 1 3 16,2 1-2-16,1 1 0 0,-2 1 0 0,2-2-3 15,0 1 0-15,-2-2 0 0,-2-1 1 0,-2 0 3 16,-3 0-1-16,-1-3 1 0,-2 1-4 15,-4-5 0-15,-3 2 2 0,-3-3 1 0,-4 0 0 16,-3-3 0-16,0-3-1 0,-2-4 0 0,-6-2-1 0,-2-3 3 16,-3-5 0-16,-2-1 1 0,2-5 0 15,-2-2-1-15,-2-4 2 0,0-4-2 0,1-1 3 16,-2-2 5-16,0-2-5 0,-1-5 1 16,-1-4-1-16,4-1-6 0,0-8 5 0,0 0-1 15,1-6 2-15,0-1 2 0,2-5-5 0,2-6 0 16,4-3-1-16,0-5 2 0,0-3 0 0,5-2-2 15,1-5 0-15,0-3-2 0,1-4 2 0,0-3 0 16,2-1 0-16,1-3 1 0,3 1-1 0,-3 4 1 16,3 2-1-16,-2 6 1 0,1 4 0 15,-1 7-1-15,-2 5 2 0,3 2-3 0,-1 6 1 16,2 3 0-16,0 5-1 0,2 3 4 0,1 5-3 16,0 4 1-16,1 4-1 0,-1 4-4 0,1 2 1 15,2 3-2-15,0 0 3 0,6 3 1 16,-4 6 1-16,5 4 1 0,0 4-2 0,0 5 1 15,0 4 0-15,-5 2-1 0,4 2 3 0,-6 0-3 16,-2 0 1-16,1-2-1 0,-3-4 1 0,-4-2 1 16,2-6 0-16,-4-4-1 0,-1-5 2 15,0-5 2-15,-1-2 5 0,0-4-2 0,-2-6 3 16,-1-5-5-16,-3-6-7 0,3-4 3 0,-3-4-3 16,3-3 3-16,0-3 1 0,-2-3-1 15,4 0-1-15,1 1-2 0,0 2 1 0,0 3 1 16,6 4 2-16,-2 5 0 0,1 5 0 0,-1 5 1 0,-1 3-2 15,3 3-2-15,2 5 0 0,-3 2-1 16,5 0 2-16,0 5 2 0,7 5-1 16,-2 4 2-16,4 4-1 0,2 1 3 0,0 4 1 0,3 1-2 15,-2 2 1-15,0-2-5 0,-2 0-2 16,1-4 0-16,-1-2-2 0,0-4 1 0,0-5-6 16,-1 0-16-16,-3-4-38 0,2-4-81 0,-3-1-174 15,-5 0-392-15,-4-2-979 0</inkml:trace>
  <inkml:trace contextRef="#ctx0" brushRef="#br0" timeOffset="3103.8687">24689 10728 953 0,'0'0'467'0,"0"0"-153"15,0 0-66-15,0 0-22 0,0 0-24 0,0 0-28 16,0 0-31-16,0 0-34 0,0 0-18 0,0 0-20 16,0 0-22-16,0 0-11 0,0 0-21 15,0 0-8-15,-54-20-1 0,55 35-1 0,2 3 8 16,5 3 4-16,2 4 2 0,1 2-2 0,3 2-3 16,3 1 0-16,2 1-3 0,-2 0 4 15,0 1-6-15,1-1-3 0,1 0 2 0,-4 1-6 16,1 0 4-16,-4-2 2 0,3-4-3 0,-4-2 1 0,1-3-1 15,-3-3-2-15,0-4-1 0,-1 0-4 16,-1-4 0-16,1-2-2 0,-3-2 0 0,0-1 0 16,-3-2-2-16,1-1-3 0,0-1-6 0,-3 0-4 15,0-1-6-15,0 2-9 0,0-2-15 0,0 0-31 16,0-2-67-16,-5-2-105 0,1-4-164 16,-2 1-351-16,4 1-777 0</inkml:trace>
  <inkml:trace contextRef="#ctx0" brushRef="#br0" timeOffset="3414.6785">24361 10818 1573 0,'0'0'363'0,"0"0"-172"0,0 0-42 16,0 0 5-16,0 0 3 0,0 0-4 15,0 0-30-15,0 0-32 0,98-132-23 16,-71 108-19-16,3-1-10 0,0-2-8 0,0 0-3 16,-1 2-2-16,0 2-6 0,-4 3-1 0,1 2-10 15,-6 4 1-15,-4 4-5 0,-2 1-2 0,-6 3 3 0,-1 2-4 16,-3 0-1-16,-1 2-2 0,-2 1-6 16,0 1-6-16,-1 0-11 0,0 0-10 0,0 0-7 15,1 2-6-15,0 3-4 0,2 1-14 0,1 2-31 16,-2 0-64-16,2 5-87 0,1 3-111 15,-4 4-142-15,0-4-297 0,-1-4-31 0</inkml:trace>
  <inkml:trace contextRef="#ctx0" brushRef="#br0" timeOffset="3648.6447">24573 11516 1303 0,'0'0'382'0,"0"0"-131"0,0 0-59 16,0 0-25-16,0 0-11 0,0 0-8 16,0 0-21-16,0 0-15 0,0 0-19 0,0 0-21 15,127-91-16-15,-89 63-17 0,2 0-7 16,-1 0-10-16,-3 3-9 0,0 2-7 0,-6 4-4 16,-5 6-1-16,-5 1-4 0,-1 4-4 0,-5 1-13 15,-3 1-29-15,-2 1-48 0,-1 1-96 0,0 2-150 16,-6-1-220-16,3 3-867 0</inkml:trace>
  <inkml:trace contextRef="#ctx0" brushRef="#br0" timeOffset="5394.4153">25303 11092 1758 0,'0'0'243'0,"0"0"-109"0,0 0-14 16,0 0 3-16,0 0-2 0,0 0-18 0,0 0-32 15,0 0-16-15,0 0-10 0,0 0-6 0,2-137-2 16,1 112-8-16,-1-1-4 0,0-2-3 0,-1 2-3 16,-1-1 5-16,0 2-1 0,0 2-3 15,-1-1-3-15,-2 2-5 0,0-3-5 0,-4 2 2 16,5 3-2-16,0 0-1 0,-1 4-1 0,0 1-1 15,3 2 2-15,0 3 1 0,0 2-1 16,3 3-1-16,3-1-5 0,3 1-2 0,1 0-1 16,2 2 1-16,6 1 3 0,3 2 0 0,1 0 0 15,5 2 0 1,0 5-3-16,1 2 2 0,0 3 0 0,-2 4 1 0,-1 1 3 0,-5 3-5 16,-1 1 1-16,-6 2-3 0,-3 2-1 0,-6 2 2 15,-3 1-1-15,-1-2 0 0,-5 0-1 0,-6-1-4 16,-2-4 1-16,-4-1 1 0,0-2 5 15,-2-4 3-15,2-3 3 0,-1-3-1 0,1-2-1 0,5-3 3 16,2 0 1-16,1-3 3 0,5 0 5 16,2 0-3-16,0-2-2 0,2 0-7 0,0-2-7 15,2-1-1-15,2-2-2 0,4-2 3 16,2-3 4-16,1-1-2 0,2-1 2 0,2-4 0 0,0-1 2 16,1-1 0-16,0-2 3 0,-4 1-3 15,1-2-4-15,-3-1 5 0,-3-1-2 0,-1 0 3 16,-3-3 5-16,1-1-6 0,-3-1 2 0,-1-1-5 15,0 1-1-15,-5-1 3 0,1 3-1 0,-1 1 2 16,1 2-2-16,-2 2 1 0,2 3 0 16,1 1 2-16,-2 4 4 0,3 3-1 0,2 2-3 15,0 2-1-15,0 1-10 0,3 1 6 0,5 1 0 16,2 0 0-16,3 1 6 0,4 2-6 16,2 2 0-16,2 0-1 0,3 2-1 0,3 4 3 15,2 3 2-15,0 4 3 0,1 1-3 0,-2 1-2 16,-2 3-2-16,-3 3-1 0,-3 0 6 0,-5 2-1 15,-3 1-2-15,-4 1-1 0,-6 0-5 16,-2 1 4-16,0-2 2 0,-8-1 0 0,-2-1 7 0,-3-2-7 16,-4-2 2-16,1-5-2 0,-4-1-4 0,1-4 8 15,-1-2 1-15,3-2 5 16,-1-4 0-16,4 0-2 0,-2 0 2 0,5-3-3 16,0-2 6-16,2 0-5 0,4-1 1 0,0 0-2 15,3 0-9-15,2 0 4 0,0-2 0 0,0-1-4 16,7 0 10-16,1-2-10 0,3-1 0 15,1 1 0-15,0-2-5 0,5 0 7 0,-2 0 1 0,0-1 1 16,-1-1 1-16,2 0-2 0,-4-2 1 0,0 1-2 16,-2-4 2-16,-2 1 2 0,-3-1-2 15,1-3 0-15,-3 0-5 0,-3-1 4 0,0 0 2 16,0-1 1-16,-2 1 2 0,-4 0-4 0,0 1-1 16,-1 2-1-16,0 4 0 0,1 1 4 0,-2 2 1 15,1 1 1-15,3 4-3 0,-1 1 1 16,2 2 4-16,0 2-1 0,2 1 3 0,1 2-7 15,0 1-7-15,0 0-5 0,0 0-6 0,0 2 2 16,4 4 4-16,4 4 5 0,0 2 3 0,4 5-1 16,0 2-3-16,4 3 2 0,0 3 0 15,2 0 4-15,-1 1 0 0,1 0 0 0,0-2-1 0,0-2-2 16,-1-3 1-16,0-5 0 0,1-2 3 16,-3-4-2-16,0-3-1 0,-2-2-1 15,-2-3-4-15,0 0 8 0,-3-2 2 0,-1-5 3 16,-1-4 6-16,-3-2-9 0,1 0 0 0,-4-4-3 15,0-1-1-15,0-1 3 0,-2-2-1 0,-5-1 1 16,2-2-4-16,-3 0 2 0,1-1-1 0,-1 0 1 16,1-1 4-16,0 2-2 0,1 1-1 15,0 3-4-15,1 4-3 0,1 0 6 16,1 3 0-16,1 3 3 0,-1 2 3 0,2 2-7 0,1 2-1 16,0 2-2-16,0 1-5 0,0 1-5 0,0 0-3 15,3 4-1-15,3 3 0 0,3 2 8 0,3 3 7 16,3 3 1-16,4 4 5 0,2 0-5 15,-1 2-4-15,2-2 1 0,-1-2-2 0,-1-2 4 16,1-3 3-16,0-5 0 0,-2-1 2 16,0-2-3-16,-2-4-1 0,0 0-1 0,0 0 3 15,-2-7 4-15,1-2 0 0,-1-3 1 0,-3-1-4 16,1 0 1-16,-3-4 2 0,-2 1 3 0,0 0 4 16,-6-1-5-16,1-2-3 0,-2 1-2 0,-1-3-3 15,0 1 3-15,-1-2 3 0,-4 0 0 16,2-1 0-16,-3 0-2 0,1 0-2 0,-1 2 1 15,0 2 3-15,-1 3 1 0,-2 1-2 0,1 3 1 16,-1-1-5-16,1 4 2 0,-2 1 2 0,1 0-1 16,1 4 8-16,-1 0-7 0,1 1-3 15,1 2-2-15,0 1-8 0,0 0 7 0,1 3-3 16,-1 3 2-16,-1 4 1 0,1 3-4 16,1 3 2-16,1 1-2 0,3 2 2 0,2 2 2 0,0 1-1 15,0 1 1-15,7-4-5 0,3 1 4 16,1-2 2-16,3-2 1 0,0-3 7 0,2 1-7 15,0 0 0-15,2-2-3 0,-2-3-1 0,4 0 4 16,-2-3 0-16,2-3 6 0,1-2 2 0,-1-1-3 16,2-2-1-16,-1-5 1 0,-1-4 0 15,0 0 3-15,1-4-1 0,-3-1-1 0,0-1-4 16,-4-3 1-16,1 0 3 0,-3-3 1 0,-2 1 5 16,-4-4-3-16,0 2-1 0,-3-1-4 0,-2 1-3 15,-1-2 3 1,0 4 1-16,0-2 1 0,-4 2-2 0,-1 1-3 0,2 1-1 0,-5 1 0 15,3 4 1-15,-2-2 2 0,1 5-2 16,2 1 0-16,-1 4-3 0,-1-1 1 0,2 3 4 0,0 2 0 16,2 0 4-16,-1 1-7 0,2 2-5 15,0 0-5-15,1 0-6 0,0 0 0 0,0 0-1 0,0 0 2 16,5 5 1-16,-2 0 7 0,5 2 4 16,3 1 0-16,3 0 4 0,2-1-1 0,3 3-2 15,-1 0 2-15,2-2-4 0,-1 2 2 0,0-2 4 16,-2 2 1-16,0-1 4 0,-3 2-5 15,1 1-3-15,-2 0-2 0,-2 1 1 0,-5 1 4 16,-1-1 3-16,-3 1 1 0,0 0 3 0,-2 3-2 16,-3 1 3-16,-2-4 1 0,-2 3 2 0,-3-4 1 15,0 0-2-15,0-2 0 0,-3 0-3 16,1-1 0-16,-2 0 2 0,3-3-3 0,1-2-1 16,0-1-3-16,4-1-5 0,0-1-6 0,2-2-8 15,1 0-16-15,1 0-41 0,-2 0-79 16,-2 0-165-16,2 0-243 0,1 2-685 0</inkml:trace>
  <inkml:trace contextRef="#ctx0" brushRef="#br0" timeOffset="6533.0866">21567 13972 1142 0,'0'0'213'15,"0"0"-106"-15,0 0-22 0,0 0 9 16,0 0-3-16,0 0-10 0,0 0-14 0,0 0-6 16,0 0 4-16,0 0 12 0,0 0-2 0,0 0-4 15,0 0-6-15,81-71-14 0,-66 57-7 0,4-1-6 16,2 0-13-16,0-1 3 0,2-1-4 15,2 0-3-15,-3-2-1 0,5 0-1 0,-3-2-1 0,5-1-2 16,1-2 2-16,1-2-5 0,2 0 0 16,6-5-2-16,0-3-4 0,2-1 0 15,3-4-3-15,4 0 0 0,3 0 5 0,0-2-3 0,6 0-2 16,-1 1-1-16,4-2-5 0,-1 3 6 0,-2 0 0 16,0 0-1-16,2-1 3 0,0-1-6 0,0 0-5 15,2 1 0-15,0 0 0 0,2-3 1 16,2 0 4-16,1-2-1 0,0-1-3 15,1 0 4-15,-1-1-2 0,1 0 3 0,-3-1 2 16,3 2-2-16,-4 1 3 0,-1 3-1 16,-2 1 1-16,-6 1-1 0,3 4-2 0,-4 0 1 0,-3 2-2 15,-2 4 2-15,-4-2-2 0,-3 2 1 16,-1-1 1-16,-1 1 0 0,1 1 1 0,-1 1-3 16,-3-1 1-16,2 1 0 0,0 2-5 0,-3 1 3 15,-1-1-1-15,2 1-1 0,-3 1 7 0,3-1-5 16,-2 3 4-16,-3-3-1 0,5 4-2 0,-3 0 3 15,-1-1-1-15,-1 3 2 0,2-4-1 16,0 2 1-16,-2-1-1 0,0 0-2 0,1 0 3 16,0 1-2-16,2-1 1 0,0 2-2 0,0-1-2 15,3-1 3-15,-2 1-6 0,-2 1 2 16,2-1 1-16,-2 0-3 0,1 1 6 0,0 0-1 16,-2 1 0-16,-1-3 1 0,-1 2-5 0,1 0 2 15,-1 1 1-15,0-1 0 0,0 2 2 0,0-1 2 16,-1 2-1-16,-2-2-2 0,3-1 2 0,-3 2-2 15,3-3-1-15,0 2 4 0,1 0-5 16,0-2 3-16,1 1 1 0,1-1-3 0,-1 1 9 16,3-1-4-16,-3 0 1 0,4-1 2 0,-1-2-6 15,1-1 0-15,1 1 0 0,0 1-2 16,1 0 1-16,-1 0 1 0,2-1 4 0,1 3-1 0,-2-1 2 16,-1-1-2-16,2 2 0 0,-4-1 5 15,1-2-5-15,0 2 4 0,-1-3 3 0,0 3-3 16,0-2 7-16,-2 2-3 0,2 2 0 0,-1 1 2 15,-3 1-2-15,0 0 2 0,-1 1 0 16,-3 2 2-16,-4 2 1 0,-2 1 2 0,-3 2 2 16,-3-1-1-16,0 3 5 0,-3 1-5 0,-1 2-2 15,-3-1 3-15,0 3-13 0,-3-1 3 0,0 2-3 16,-1-1-4-16,0 2 5 0,-1 1-5 0,0-1-1 16,-2 1-1-16,1 0-6 0,0 0 1 0,-1 0-4 15,0 0-2-15,-1 0-5 0,1 0-10 16,1 1-15-16,-2 3-36 0,0-1-78 15,0 3-186-15,-3-2-431 0,-1-2-843 0</inkml:trace>
  <inkml:trace contextRef="#ctx0" brushRef="#br0" timeOffset="7469.4613">20315 15325 920 0,'0'0'368'0,"0"0"-117"15,0 0-19-15,0 0-11 0,0 0-8 16,0 0-25-16,0 0-42 0,0 0-40 0,0 0-35 15,0 0-34-15,0 0-22 0,0 0-14 0,-14-4 0 16,18 10 3-16,3 1 10 0,1 3 8 0,3 3 3 16,4 2 3-16,0-3-4 0,1 4 0 15,2-1 1-15,-1 1-6 0,2 1 0 0,2 3-2 16,0 1 4-16,-2 1 15 0,2 0 1 0,0-3 1 16,-5-2-4-16,-1-3-20 0,-2-2-3 15,-2 0-4-15,-3-3-6 0,0 0 6 0,0-1 3 0,-4-1-2 16,4-1-2-16,-5-1 0 0,2-2-4 15,-3-1 3-15,-1 2-1 0,0-3 0 0,2 1-1 0,-2 0-2 16,1-2-8-16,-1 0 8 0,0 0-3 16,-1 0-2-16,0 0 2 0,0 0-28 15,0 0-27-15,1-3-43 0,3 0-71 0,-2-2-110 0,1-2-185 16,-2 1-522-16,0 2-150 0</inkml:trace>
  <inkml:trace contextRef="#ctx0" brushRef="#br0" timeOffset="7753.7723">20888 15237 1640 0,'0'0'531'15,"0"0"-387"-15,0 0-34 0,0 0 21 16,0 0 21-16,0 0 7 0,0 0-27 0,118-86-36 15,-94 71-25-15,-2-5-18 0,3 2-8 0,0 0-9 16,-2-1-11-16,0 3-11 0,-6 3 0 0,1 1-5 16,-7 4-1-16,-2 1 3 0,-3 3-10 15,-2 1-2-15,-3 3 1 0,0 0-2 0,-1 0-4 0,0 0-12 16,-1 0-19-16,-3 3-22 0,-1 4-29 16,1-1-62-16,-3 1-126 0,2-1-227 15,0-2-798-15</inkml:trace>
  <inkml:trace contextRef="#ctx0" brushRef="#br0" timeOffset="48077.9435">21841 14468 1 0,'0'0'0'16,"0"0"126"-16,0 0 88 0,0 0 21 0,0 0-8 15,0 0-27-15,0 0-20 0,0 0-30 0,0 0-23 16,0 0-15-16,0 0-10 0,0 0-9 0,-5-3-6 16,3 3-8-16,2-1-11 0,-2 1-1 0,-1-1-12 15,1 0-10-15,0 0-6 0,1-1-14 0,-2 1-3 16,-2 1-4-16,2 0-5 0,-2 0 2 0,1 0-4 15,-2 0 1-15,1 0-2 0,-5 0-2 16,2 0-3-16,-1 4-2 0,0 0 3 0,-3 1-4 16,1 0 3-16,-2 2 1 0,1 1-7 0,-4 2 6 15,4-1-1-15,0 1-1 0,-3 4 5 16,4-1-3-16,-1 2 1 0,2 0 0 16,0-1-2-16,-1 3 2 0,1-1-1 0,2 0 0 15,4 0 1-15,-3-1 1 0,5 0-1 0,0-3 0 16,0 3-2-16,2-3-1 0,0 1 1 15,0-1 2-15,3 0 0 0,-1-1 2 0,5 2-2 0,-4-4-2 16,4 1 3-16,-2-2-1 0,3-1 4 0,0-1 3 16,-1-2 5-16,0-2 5 0,2-1 6 15,2-1 6-15,-2 0 3 0,1-1 0 0,1-2-1 16,0-2-4-16,0-3-1 0,4 3-2 16,-3-4-2-16,0 1-1 0,-1 0-4 0,0-2-3 15,2-1-3-15,0 1-3 0,-2 1-2 0,0 0-1 16,-1 1 0-16,0 0-2 0,-1 2-2 0,0 0-2 15,-2 1-3-15,1-1 1 0,1 3-5 0,-1-1 4 16,1 2-2-16,-1 0-2 0,1 1 5 16,-1 1-5-16,3 0 1 0,-1 0 1 0,-1 0-4 15,2 3 3-15,1 0-1 0,0 0 0 0,0 2 5 16,-1-1-4-16,0 2 1 0,0 0-2 0,-1 2-4 16,1 0 2-16,1 1 0 0,0 2 5 15,1 0 3-15,-3 2-1 0,0 0-2 0,-2 0-2 0,-1 1-2 16,2 0 4-16,-3 1-2 0,-2 0 3 15,-2 0 1-15,2 1-3 0,-4-1 4 16,0 0-2-16,0-2 3 0,0 0 4 0,-6 0-1 16,0 1 3-16,0-1 1 0,-3-2 2 0,0 4 0 15,-2-2 4-15,-1-1 1 0,-2 0-3 0,0 0 2 16,-1 1-1-16,-2-2 0 0,-2-1 6 0,0-1-1 16,1-1 1-16,-2-1 0 0,2 0-5 0,-1-2-1 15,1-1-3-15,4-2 0 16,-2 2-3-16,4-2-2 0,1 1-1 0,1-1-6 0,0-1 4 15,2 0-4-15,2-1 1 0,2 1 2 0,1-1-7 16,-1 0-3-16,2 0-12 0,2 0-18 16,0 0-20-16,0 0-40 0,0 0-43 0,6 0-53 15,-1-1-77-15,4-2-163 0,0-1-405 0,-1 1-487 16</inkml:trace>
  <inkml:trace contextRef="#ctx0" brushRef="#br0" timeOffset="48394.5624">22145 14604 1232 0,'0'0'562'0,"0"0"-287"16,0 0-79-16,0 0-40 0,0 0-30 15,0 0-29-15,0 0-29 0,0 0-22 0,0 0-14 0,0 0-2 16,0 0-1-16,0 0-4 0,0 0-3 15,-16 83-3-15,22-68-2 0,-2-1 0 0,5-1-7 16,1-2-3-16,2 0-2 0,-1-1-4 0,5-2 5 16,-3-1 1-16,5-1 3 0,-5-2 6 15,5-4 1-15,-4 0 0 0,3 0-2 0,-5-4-1 16,4-3-5-16,-4 1-3 0,-1-2-7 16,0 1-12-16,-2-2-3 0,-2-2-21 0,-3 2-28 15,3-1-47-15,-5-1-82 0,-2 2-133 0,0 0-221 0,0 0-405 16,-1 3 131-16</inkml:trace>
  <inkml:trace contextRef="#ctx0" brushRef="#br0" timeOffset="48544.0518">22178 14342 1047 0,'0'0'343'0,"0"0"-91"16,0 0-29-16,0 0-17 0,0 0-36 0,0 0-51 15,0 0-49-15,0 0-35 0,0 0-39 0,0 0-26 16,0 0-18-16,0 0-24 0,0 0-42 15,0 0-88-15,-41 17-192 0,45-7-441 16,2-4 70-16</inkml:trace>
  <inkml:trace contextRef="#ctx0" brushRef="#br0" timeOffset="49750.7979">22406 14616 1510 0,'0'0'341'16,"0"0"-128"-16,0 0-37 0,0 0-10 16,0 0-19-16,0 0-11 0,0 0-26 15,0 0-22-15,0-120-16 0,2 104-21 0,1-1-11 16,-2 1-12-16,1 0-9 0,-1 1-3 0,4 1-3 16,-2 2-3-16,3 2-5 0,-2 3-3 0,0 0-3 15,3 4 1-15,-3-1 1 0,1 3-7 0,-2 1 1 16,5 0-3-16,0 3-4 0,-3 4 6 0,4 1 2 15,1 2 0-15,1 2 8 0,-1 4-9 16,4-1 2-16,-4 3-2 0,1 1-2 16,1 2 7-16,-2-1 0 0,-1-1 1 0,2 0-3 0,-3-2 1 15,-2-4-2-15,2-2 2 0,0-3 4 16,-4-2-3-16,1-2 1 0,-3 0 0 0,0-3-6 16,-2-1 12-16,0 0 5 0,0 0 14 0,0 0 10 15,0-5-9-15,0-3-8 0,-2-2-10 0,-2-4-5 16,0-2 1-16,1-3 1 0,-3-2-1 15,4 0-1-15,0-1 1 0,-3-3-1 0,3 0 1 16,1-1 5-16,1-3-9 0,0 3 2 0,0-2-3 16,0 5-8-16,0 1 8 0,1 5 0 15,5 2 2-15,-3 4 2 0,5 1-6 0,-4 5-4 16,4 0 0-16,-1 2-5 0,-1 3 3 0,3 0 2 0,0 2-3 16,1 2 1-16,1 5 2 0,-1 1 0 15,0 3 3-15,1 1 5 0,-1 4-5 0,-1 2 1 16,2 0-2-16,-4 3-5 0,-2-2 7 15,2-3-1-15,-4 0 3 0,2-4 5 0,-3-5-7 16,-1 0 1-16,-1-5 0 0,0-1 3 0,0-2 8 16,0-1 4-16,-3 0 1 0,-4-1-3 15,2-5-2-15,-2-2-2 0,-1-2 0 0,-1-4 0 16,3-4-4-16,-1-2-1 0,-1-3-2 0,4-2-9 16,-3-1 12-16,5-1-4 0,-1 0 2 0,0-1 8 15,3 2-11-15,0-1-1 0,4 3 0 0,0 1-3 16,5 5 2-16,-2 2 1 0,-3 3-1 0,4 5-2 15,-4 2-2-15,4 3-4 0,-2 3 1 16,-1 0 2-16,3 1-3 0,0 7 4 0,-1 4-2 16,2 0-3-16,0 5 7 0,1-1 1 0,0 3 1 15,0 1 5-15,1 0-3 0,0-1 0 16,2-4-1-16,-1 1-2 0,-1-4 4 0,1 1 1 16,-2-6-1-16,1-2-1 0,0 0 1 0,-2-4-2 15,0-1 4-15,1 0 3 0,-2 0-3 0,-1-3 3 16,1-3 0-16,2-2-5 0,0-1 5 15,-2-1 0-15,0-2 0 0,-1-2 7 0,0 1-6 16,1-5 0-16,-4 1-1 0,4-2 0 0,-5-3 1 16,4 2 2-16,-5-2-3 0,4-2-3 0,-3 1 4 15,2-2 1-15,-1-1 3 0,-2-1 3 0,0 0-4 16,1 0-1-16,-3-2-2 0,0 1-6 0,0 0 6 16,0 0-1-16,-4-1-1 0,2 0 5 15,-1 1-6-15,-2 1 0 0,2 0-1 0,0 2 2 16,-3 0 0-16,2-1 1 0,-3 5 0 0,-1 0-4 15,2 1 2-15,-1 1-2 0,-2 0 1 16,-1 2 5-16,1 0-6 0,0 0 0 0,1 2-1 16,-1 2-6-16,0 0 7 0,0 3 0 0,-1 0 2 15,2 2 2-15,0 2-6 0,3-1 1 0,-3 2-1 16,5 2 0-16,-3-1 1 0,4 4 2 16,0-1-2-16,1 1-4 0,-2 0 1 0,2 0-7 15,1 0-1-15,0 1 4 0,0 3-4 0,0 5 4 0,0 0 3 16,0 5-3-16,0 1 8 15,1 3-1-15,4-2 0 0,0 5 4 0,2 0-4 16,4 2 0-16,0 1-2 0,3 2 2 0,1 3 0 0,2 2 2 16,-1 2-2-16,4 0-6 15,-1 2 7-15,1 1-2 0,1 5 1 0,-2 2 6 0,2 4-6 16,1-1 0-16,-2 2-5 0,1 0-3 16,-2 0 4-16,-2 3 1 0,-4-2 4 0,-3-1-1 15,0-1 0-15,-1 0-2 0,-1-2 1 0,-2-1 1 16,2-4-1-16,0-4 1 0,0-3-1 0,-3-3-1 15,3-2 2-15,-1-4-2 0,-1-1 3 0,1-3 4 16,-1-2-6-16,-1-3 2 0,0-2-3 16,-1-3 0-16,-2-2 2 0,4-1 1 0,-4-4 0 15,0 1-3-15,-1-3-3 0,0-1-6 0,-1 0-6 16,0 0-7-16,0 0-20 0,0-1-39 0,0-4-56 16,0-2-95-16,-2-2-167 0,1 4-307 15,0 0-848-15</inkml:trace>
  <inkml:trace contextRef="#ctx0" brushRef="#br0" timeOffset="50796.4687">23247 13863 782 0,'0'0'393'0,"0"0"-173"0,0 0-53 0,0 0 0 15,0 0-1-15,0 0-15 0,0 0-27 0,0 0-31 16,6-130-22-16,-1 116-12 0,3 0-11 0,3 2-9 16,-1 1-11-16,-1 2-2 0,1 1-9 15,-1 4-3-15,-1 0-4 0,-4 4-7 0,4 0-3 16,-5 0-3-16,3 6-1 0,-2 3 6 15,1 3 2-15,-1 4 2 0,0 2 4 0,2 0-4 16,-2 4-2-16,2 2 1 0,1-1 0 0,-2 2 0 16,4-3 3-16,0 1-3 0,0-3-1 0,1-4 1 15,0-1-2-15,0-3 3 0,1-2-3 16,-1 0-2-16,0-4 2 0,1 1 3 0,0-3 6 0,0-2 7 16,0-2 5-16,4 0 6 0,-1-4 2 15,-2-3 3-15,5-1-2 0,-4-2-1 0,5-2-1 16,-5-2-4-16,4-3 1 0,-4 2-3 0,-1-3-3 15,3-1 1-15,-4 2-2 0,0-3 0 0,-2-1 1 16,-1 1-6-16,-3-3 0 0,3 1-2 16,-4 0-2-16,3-3 1 0,-4-1 0 0,3-1-2 15,-4 0-3-15,5-4 1 0,-3 1-3 0,-2 0 0 16,3-2 1-16,-2 2-3 0,-1-1 1 16,2-1-2-16,-2 2-4 0,0 0 7 0,-2 0-4 15,0 1 3-15,0 1 3 0,0 0-4 0,0 3-1 16,-2 0 2-16,-4 2-5 0,2 0 4 0,-4 2 0 15,1 1 0-15,-1 1 0 0,0 2-1 0,-1 0-1 16,-2 2 2-16,2 1 5 0,-1 0-6 16,-1 0 1-16,1 2-2 0,0 0-9 0,0 1 9 15,1 2-2-15,-1-1 2 0,2 3 5 0,3 1-7 16,-2 3 0-16,3 1-2 0,-2-1-2 0,3 2 3 16,-4 1-1-16,5 0 0 0,-1 0-2 15,-2 0-1-15,3 2-2 0,-1 4 1 0,-3 1 4 16,3 5-2-16,-5 1 5 0,4 3-2 15,-2 1-2-15,2 5 3 0,-1-1-1 0,4 2 2 16,0 0 6-16,1 2-7 0,0 1-1 0,4 1-1 0,3 1-1 16,1 1 2-16,2 1 3 0,1 1-1 0,1 2-2 15,1-1 3-15,4 2-1 0,3-3 0 16,1-1 2-16,-1-1-3 0,3-1 0 0,1-2 0 16,-1-1-4-16,-3 1 4 0,1-3-1 0,-1-3 2 15,-1-2-1-15,1-5 0 0,1-3 0 16,-1-5 1-16,1-1 1 0,0-4 1 0,-2 0 2 15,2-8 1-15,0-3-1 0,-1-6 4 16,1-2-3-16,-3-4 2 0,-2-1 3 0,0-2-4 16,-4 0 2-16,0-1-3 0,-1 0-1 0,-2-3 1 15,-1 0-2-15,-4-2 3 0,-1 3-4 0,-3 0 0 16,0 1-1-16,-1 4 0 0,-5 3 1 0,-3 1 1 16,-1 3 2-16,-2 5-3 0,-1 3-3 0,-3 3 1 15,2 4-2-15,-3 2 2 0,1 3 3 0,-1 7-4 16,0 2 0-16,2 6-1 0,0 2-3 0,1 3 3 15,3 2 1-15,1 3 0 0,3-1 1 16,7 3-1-16,0-1-2 0,6-1 0 0,5-3 2 16,2 0-3-16,4-6 5 0,-1-2-2 15,4-3-2-15,3-3 4 0,0-4-3 16,1-3 2-16,2-2 3 0,0-2-3 0,2-3 4 0,1-7-2 16,0-2 2-16,-2-3 1 0,1-2 2 15,-3 0 1-15,-3 0-3 0,-2 1 1 0,-6 1-4 0,0 2-1 16,-4 2 4-16,-3 0-4 0,-2 2-1 15,-2 1-3-15,-3 2-11 0,0 2-10 0,0 1-28 16,-2-1-51-16,-4 2-75 0,-1 2-140 0,2 0-380 16,2 0-955-16</inkml:trace>
  <inkml:trace contextRef="#ctx0" brushRef="#br0" timeOffset="93522.136">27251 7598 1002 0,'0'0'614'0,"0"0"-359"0,0 0-61 15,0 0-23-15,0 0-19 0,0 0-23 16,0 0-33-16,0 0-34 0,0 0-23 0,0 0-17 16,0 0-16-16,0 0-4 0,5 3-4 0,-3-1-1 15,1 1 2-15,3 1 2 0,1 3-4 16,1 3 0-16,2-1-1 0,2 5 3 0,2 1 4 16,1-1 2-16,-1 4-3 0,1-1 0 0,2 1 2 15,-1 1-2-15,2 1 5 0,0 1-5 0,-1-1-2 16,0 1 1-1,-1 0-4-15,-1 4 3 0,1-2 2 0,2 0 0 0,-3 0 1 0,1 0-3 16,-1 0 1-16,1 0-2 0,-2-2 5 0,3 0 2 16,-2 0 0-16,3 0 1 0,-5 0-4 0,3-1 0 15,-2 2 2-15,2 0 0 0,-1 2 5 0,3 1-5 16,-3-1 0-16,2 4 1 0,0-1-2 16,0 3 13-16,0 0 5 0,1 0 4 0,-1-2 2 15,-2 0-6-15,1-1-6 0,-2-2-2 0,-1-2-2 16,-1 0-2-16,1 0 0 0,-3-1-1 15,2 1-2-15,0-3 0 0,-2 3-1 0,0-3-3 16,1 1 2-16,1 0-3 0,1-1-2 0,2 1 8 16,-1 0 0-16,3-2 7 0,-2 3 6 0,2-2 3 15,2 1 0-15,-2 1 2 0,1 0-2 0,-1 1-5 16,3-1 1-16,-1 1-6 0,0 0-2 0,0-1 0 16,-2 1-5-16,1 0 1 0,1 1-1 0,0 0 1 15,0 0-1-15,0-2-2 0,-1 0-3 16,-3 0 0-16,3-1-2 0,-5-2 2 15,0 0 1-15,2-1 1 0,-2-1-2 0,-2-2-1 0,1 0-1 16,1 0 0-16,-3-3 2 0,2 0 0 16,-4-3-1-16,-1 0-1 0,1-1-1 0,-2-1 1 15,-2 0 0-15,1-2 2 0,-2-1 2 0,-1 1-3 16,-2-1-1-16,0-2 0 0,0 2 3 0,0-2-1 16,0 0 3-16,0 2 2 0,-1-2-3 0,-2 2 3 15,-2 0 1-15,2 1-2 0,-5 1 4 16,2 1-5-16,-3 1 2 0,-1 1-3 0,-2 0-3 15,-2 0 7-15,-1 2-3 0,0-2 3 0,-2 2 0 16,-1 1-6-16,-1-1-2 0,-4 3-2 16,0 1 2-16,-1 0-2 0,-3 1 5 0,3 1 0 15,-4 1-3-15,1 0 3 0,0 1-3 0,-3 0-2 16,1 2 5-16,-5 0-6 0,2 3 2 0,-3 1 2 16,0 1-4-16,-2 1 6 0,-2 3-3 15,-3 1 0-15,2-1 1 0,-4 0-2 0,1-1-2 16,-1 1 1-16,2-2 0 0,1 0 0 0,1-2 2 15,1-1 1-15,6-1-4 0,-1-2 6 16,4 0-3-16,2-1-1 0,-2 0 2 0,2-1-6 16,1 0 1-16,-1 1-3 0,0 1 1 0,-1 1 6 15,1 3 1-15,-4 0 0 0,1 3-1 0,-1 0-4 16,-3 3-2-16,0-1-1 0,-2 3 2 0,1-2 1 16,-4 2 0-16,0-2 4 0,0-1-3 15,2-1 1-15,0-2 2 0,3-3-2 0,3 2 5 0,-1-3-4 16,4 1 1-16,-3 0-2 0,4 3-3 15,-2-1 4-15,1 0 1 0,2 3-3 0,-2-2 3 16,1 3-5-16,-2 0 1 0,-1-1 2 0,0 0 1 16,1 0 5-16,-2 0-3 0,3-2 0 15,-1 1-1-15,-1 2-6 0,2-2 6 0,-1 1 0 16,2 0 2-16,0 0 2 0,0-3-6 0,5 2 0 16,-2-2-1-16,3 3-1 0,0-2 5 15,0 2 0-15,0 0 1 0,0-2-5 0,1 4 2 0,-1-2-2 16,-1 0 2-16,3 0 7 0,-2-2-6 15,-2 1 2-15,1-1-4 0,1 0-6 0,0-1 8 16,0 1 0-16,1-2 1 0,-2 2 4 16,1-2-6-16,-1 3 0 0,3-1-1 0,-3 0-2 15,1 1 4-15,-2-1 1 0,2-1 0 0,0-1 1 16,-2 0-4-16,-2 0 1 0,2 0 2 0,-4 1 3 16,0 0-4-16,3-1 2 0,-2 0-2 0,4-1-6 15,-1 0 7-15,1-1-4 0,-1-1 2 0,0-1 1 16,1-1-2-16,0 1 1 0,0 1 0 15,-1-4 1-15,2 1 2 0,0 2 2 0,0-3-1 16,1 1-2-16,1-2 1 0,0 0-3 0,1 1 2 16,0-1 2-16,-1 2-5 0,1 0 3 15,1 0-2-15,0 1-2 0,0-3 3 0,0 1 0 16,4-3 2-16,-3 0 0 0,3-3 1 0,-2 0-4 16,4-3 0-16,1 3 3 0,-1-4-4 0,2 1 4 15,1-2-2-15,0 0-2 0,1-2 4 16,1 1-2-16,1-1 0 0,-1-1 1 0,4 0-2 15,-2-2 1-15,2 1-1 0,2-2-1 0,-1-1 3 16,1 2 0-16,-1-3 1 0,2 0 0 0,0 0-1 16,0 0-2-16,0 0 0 0,0 0 2 15,0 1-2-15,0-1 2 0,0 0-2 0,0 0-3 16,0 0 2-16,0 0-2 0,0 0 0 0,0 0 1 16,0 0-8-16,0 0-4 0,-1 0-17 0,1 0-27 15,0 0-38-15,0-3-35 0,0 0-28 0,4-4-35 16,2-1-72-16,1-4-97 0,3-1-161 0,-3 1-215 15,-3 3-4-15</inkml:trace>
  <inkml:trace contextRef="#ctx0" brushRef="#br0" timeOffset="94022.451">24675 12510 231 0,'0'0'469'0,"0"0"-145"16,0 0-62-16,0 0-17 0,0 0-20 16,0 0-28-16,0 0-32 0,0 0-34 15,0 0-28-15,0 0-22 0,0 0-21 0,0 0-17 16,0 0-8-16,-17-10-11 0,17 10-2 0,0 0-1 16,0 0-8-16,0 0 1 0,0 0-5 0,0 1-3 15,0 3 7-15,0 1 3 0,0 1 8 16,0 3 2-16,-1-1-2 0,0 3-2 0,1-1-3 15,-1 2 1-15,-2 0-3 0,3 0 0 0,-2 1-3 16,1 1-3-16,1 3 2 16,-1 1 0-16,0 1 2 0,0 1 1 0,0 1 0 0,-2 2-3 15,1 0-2-15,1 1 0 0,-1 2-1 0,1-2 0 16,0 1 0-16,0-2-2 0,1 0 2 0,0 1-2 16,0-3-2-16,0 1 1 0,3-2-2 0,0 1 1 15,4 0-1-15,-2-2-2 0,3 0 2 16,1 1-1-16,1-2 0 0,1-1 3 0,0-3-2 15,5-1 1-15,-3-4 3 0,5-2 2 0,0-3 4 16,3-3 10-16,4-1 4 0,3-3 2 0,4-8 3 16,2-1-7-16,3-3-5 0,2-1-6 15,-3-2-6-15,1 0-1 0,-5 2-5 0,0 2 1 16,-4 1 0-16,-5 3-1 0,-5 0 1 0,-2 4-1 16,-5 2-1-16,-5 0-2 0,-1 3-2 15,-3 0 0-15,1 0-13 0,-1 1-16 0,-1 0-38 16,0 0-50-16,1 0-57 0,3 0-101 15,2 0-166-15,-1 0-448 0,-3 0-493 0</inkml:trace>
  <inkml:trace contextRef="#ctx0" brushRef="#br0" timeOffset="98980.1364">28415 5952 87 0,'0'0'346'0,"0"0"-4"16,0 0 15-16,0 0-1 0,0 0-29 0,0 0-36 15,0 0-62-15,0 0-61 0,0 0-31 0,0 0-20 16,0 0-20-16,0 0-14 0,-85-75-17 16,83 74-17-16,2 1-17 0,0 0-16 0,0 0-17 15,0 1-7-15,2 6-1 0,5 4 3 0,2 8 10 16,4 5 0-16,4 6-1 0,1 2 0 0,4 2-6 16,0 0 5-16,0 1 0 0,1 0 1 15,1-1 3-15,-2 0-6 0,1-1 1 0,-3-2-2 16,0-4-1-16,1-3 4 0,-2-4-2 15,-4-2 0-15,1-2-2 0,-5-2 2 0,0 0 0 0,-1-2 0 16,-1-2 5-16,-2-1-6 0,-3-2-1 16,3-2-3-16,-4-1-12 0,-2-1-5 0,2-2-16 15,-2-1-29-15,-1 0-34 0,0 0-58 0,0 0-63 16,0-1-86-16,0-3-228 0,-1 3-698 16</inkml:trace>
  <inkml:trace contextRef="#ctx0" brushRef="#br0" timeOffset="99296.2469">28315 5977 1286 0,'0'0'340'0,"0"0"-113"15,0 0-63-15,0 0-35 0,0 0-12 0,0 0-15 16,0 0-24-16,56-118-17 0,-33 104-14 0,1 0-10 15,0 1-11-15,2 4-4 0,-2 0-2 16,3 6-5-16,-4 1 1 0,-2 2-4 0,0 5-2 16,-2 4 1-16,-2 4 0 0,-4 1 2 0,-3 5 2 15,-1 2 3-15,-7 2 5 0,-2 0 2 0,0 1 3 16,-4 1 2-16,-8 0 1 0,-3-1 1 16,-1-1-2-16,-5 0-3 0,-2-3-9 0,1 0 2 15,-2-3-3-15,0-1-4 0,4-3 7 0,2-1-11 16,1-4-3-16,3-2-4 0,4-2-13 15,0-2-6-15,4 0-23 0,0-2-66 0,5 0-141 0,1 0-172 16,0-1-402-16,4-1-625 0</inkml:trace>
  <inkml:trace contextRef="#ctx0" brushRef="#br0" timeOffset="99635.196">29032 6177 1036 0,'0'0'631'15,"0"0"-404"-15,0 0-57 0,0 0-14 0,0 0 1 16,0 0-2-16,0 0-22 0,-13-118-35 16,12 97-26-16,0 0-22 0,0 0-17 0,1-3-7 0,0-1-6 15,1 0-4-15,2 0 2 0,5 1-9 0,-1 0-1 16,0 4-4-16,1 1-3 0,2 3 3 15,-3 4 0-15,-2 3-3 0,3 4-1 0,-4 2-2 16,2 1-4-16,-3 2 0 0,4 0 0 0,0 5-3 16,-1 3 2-16,4 4 2 0,-1 0-3 15,0 5 8-15,1 1 3 0,-1 2 1 0,-1 1 3 16,-3-1-4-16,4 2-3 0,-1 2-1 0,-2-1-3 16,0 0-1-16,1-2-8 0,1-1-17 15,-2 0-40-15,2-4-57 0,-2-3-105 0,0 0-163 16,1-5-339-16,-5-3-651 0</inkml:trace>
  <inkml:trace contextRef="#ctx0" brushRef="#br0" timeOffset="100158.9496">29293 5727 812 0,'0'0'181'16,"0"0"-68"-16,0 0 21 0,0 0 36 0,0 0 18 15,0 0-15-15,0 0-32 0,0 0-27 16,0 0-26-16,0 0-15 0,0 0-7 0,127 70 5 0,-107-70 5 16,1-4 4-16,-2-5-4 0,-2-4-13 0,1-2-9 15,-5-1-9-15,0-1-5 0,-5 2 2 16,0-1-4-16,-7 2-2 0,-1 1-1 0,0 2-8 16,-3 2-2-16,-5 2-5 0,-2 1-8 0,2 3-7 15,-3 2-6-15,2 1-7 0,-1 1-3 16,-2 8 1-16,2 0-3 0,1 1 4 0,4 1 0 15,-2 0-2-15,5 1 2 0,2-3-1 0,0 1 0 16,5 0 7-16,3-3-7 0,1-2 0 16,2-2 2-16,0-3 1 0,2 0 11 0,0-6 8 15,-2-3 5-15,0-2 2 0,-1-3 1 0,-2-1 1 16,-4-1 1-16,0-2 2 0,-1-2 0 0,-2-1-1 16,-1 1 1-16,0-4-4 0,-4-1 4 0,-2-4-2 15,-3-3-2-15,-4-1 2 0,-2-2-8 16,-3 1 0-16,0-2-2 0,-6 1-3 0,1-4 1 15,-3-1-2-15,1 1 1 0,0 0-1 0,0 2 2 16,2 4 1-16,1 4 6 0,3 5 8 0,1 4 0 16,3 6 3-16,2 5-4 0,5 5-11 15,3 2 0-15,3 0-7 0,1 2-12 0,1 3-8 16,2 8-7-16,6 9 2 0,6 9 8 0,3 5 4 16,7 6 3-16,4 5-2 15,4 4-3-15,3 1-4 0,1 1-5 0,3-1-16 0,1-1-20 16,-2-6-32-16,-2-3-67 0,1-10-88 15,-4-10-107-15,-4-9-114 0,-8-7-205 0,-9-2-592 0</inkml:trace>
  <inkml:trace contextRef="#ctx0" brushRef="#br0" timeOffset="100307.2103">29413 5371 1113 0,'0'0'325'0,"0"0"-68"0,0 0-47 15,0 0-57-15,0 0-59 0,0 0-58 0,0 0-40 16,0 0-10-16,0 0-16 0,0 0-51 0,109-124-108 15,-76 101-158-15,-10 6-334 0,-6 6-160 0</inkml:trace>
  <inkml:trace contextRef="#ctx0" brushRef="#br0" timeOffset="100788.449">29829 5027 218 0,'0'0'178'0,"0"0"-14"0,0 0 51 0,0 0 30 0,0 0 5 16,0 0-29-16,0 0-37 0,12 136-36 0,-2-112-30 15,2 0-27-15,2 0-25 0,3-5-13 16,0-3-3-16,3-8 0 0,0-2 5 0,-1-5 2 16,-2-1-7-16,0-3-2 0,-3-5-1 15,-3-3 1-15,-3 0-3 0,-1-5-4 0,-5 0-7 16,-2 0-9-16,-1-1-9 0,-9 3-10 0,0 0-4 16,-1 2-6-16,-6 2 3 0,4 2 0 0,-6 2 1 15,3 3-1-15,-1 1 0 16,-2 2 2-16,7 0-1 0,-1 0 2 0,5 3-1 0,1-1-8 0,7-1-20 15,0 2-1-15,1 0-2 0,8 1 4 16,2-1 16-16,2-1-3 0,4-2 5 0,3-3 4 16,2-6 6-16,3-4 6 0,-1-2 0 0,-4-2-3 15,1-1 4-15,-3 0 3 0,-6-3 5 0,-2-1 6 16,-4-1 5-16,-3-1 2 0,-3 0-3 0,0-1-4 16,-5-3-2-16,-2 2 0 0,-3-2-3 15,-5 1 2-15,1-3-2 0,-5-1-9 0,1-2 5 16,-2 0-2-16,1-2 1 0,1 1 6 0,-3 0-7 15,2 1 2-15,-2 0-1 0,1 4 1 16,1 3 9-16,1 4 2 0,4 6 8 0,-1 5-1 16,6 3-2-16,5 3-6 0,-1 4-11 0,2 1-18 15,3 0-21-15,0 8-4 0,0 7 2 0,7 8 13 16,0 6 12-16,6 7 1 0,3 5-1 16,8 3-3-16,-2 1-3 0,2 2-2 0,3-2-7 15,-3-2-10-15,4-1-11 0,-5-4-23 0,5-5-26 16,-1-4-43-16,-3-8-110 0,2-8-116 15,-11-6-201-15,-4-4-917 0</inkml:trace>
  <inkml:trace contextRef="#ctx0" brushRef="#br0" timeOffset="101845.9427">29913 4777 706 0,'0'0'286'15,"0"0"-85"-15,0 0-12 0,0 0-7 16,0 0-7-16,0 0-13 0,0 0-29 0,0 0-21 15,0 0-14-15,105-125-13 0,-88 108-7 0,2 2-8 0,-5 2-10 16,2 4-15-16,-7 3-17 0,-2 3-11 16,-1 1-9-16,-4 2-7 0,3 0-8 0,-1 0-2 15,2 5-5-15,-1 1 1 0,4 3 3 16,0 3-1-16,0 1 4 0,0 2 1 0,2-1 1 16,0 3 4-16,1-4 0 0,-2-1 3 0,0-4 1 15,1-3 0-15,-2-3 2 0,-3-2 5 16,-2 0 9-16,-2 0 23 0,2-1 32 0,-3-5 5 0,1-5-7 15,0 0-15-15,-1-4-25 0,-1 0-2 16,0 0 4-16,0 1-2 0,0 0 2 0,-1 1-1 0,-2 2-3 16,1 3-2-16,-2 3-11 0,3 0-5 15,1 3-5-15,0 1-10 0,0-1-17 0,0 2-28 16,7 0 3-16,4 3 4 0,3 4 12 16,7 3 23-16,5 4-10 0,2 4-1 0,2 5-2 15,1 4 0-15,0 5 6 0,2 4 7 0,-1 4 2 16,-1 5 4-16,-2 4-6 0,-6 5-4 15,1 3-6-15,-9 4-3 0,-3-2 4 0,-3 0-5 0,-2-2-10 16,-7-2-8-16,-1-3-3 0,-9-4 5 16,-5-5 16-16,0-6 12 0,-4-4 8 0,-4-6 7 15,-3-6 5-15,1-3 6 0,-3-2 4 0,-1-4 4 16,6-3 0-16,-3-3 5 0,6-5-3 0,5-1 1 16,-2 0-5-16,7-7-7 0,2-4-5 0,4-3-12 15,3-4-7-15,1-5-4 0,2-4-4 16,7-6 6-16,1-1 3 0,1-6 4 0,5 1 4 15,-3-2 3-15,0 0 2 0,-3-4 2 16,0 1 0-16,0-3 0 0,-3-3-3 0,-4 0 0 16,-1-3-2-16,-2 3 0 0,0-1 0 0,-2 2 1 15,-3-2-2-15,-4 1 1 0,-5-2-4 0,2 0 3 16,-4 1 4-16,-3 0 0 0,-5 2 1 16,1 1-3-16,-2 0 2 0,-4 0 0 0,0 1-3 15,1-1 1-15,-3 5 1 0,3 3 3 0,2 3 5 16,-1 5 3-16,5 4 3 0,2 4 3 15,1 5-1-15,4 4 0 0,3 3-4 0,5 3-3 0,1 4-5 16,5 1-9-16,1 4-19 0,0 0-27 16,6 5 5-16,6 6 1 0,6 5 14 0,7 5 23 15,6 10-4-15,3 3 4 0,4 7 0 0,2 7 1 16,1 5-1-16,0 4-2 0,-1 6-1 0,-1 0 1 16,0 5 1-16,-6 0 0 0,-1-2 5 0,-2-1-2 15,0-4-1-15,-4-6 3 16,-4-6-1-16,-2-6-1 0,-6-9 0 0,1-11 1 0,-9-5-1 15,1-8 1-15,-6-4 10 0,-1-5 16 16,0-1 12-16,-1-5-2 0,-8-7-9 0,0-6-16 16,-3-4-12-16,0-4 0 0,0-5 1 0,-4-2-1 15,5-3 3-15,-2-2 0 0,4-1 0 0,1-1-2 16,-1 0-3-16,7 4 1 0,1 3-3 16,1 7 2-16,0 4-1 0,0 10-2 0,1 3-6 15,0 6-13-15,2 2-23 0,2 1-7 0,0 0 7 16,4 7 11-16,6 1 23 0,-1 4 6 0,5 3 1 15,-1 2-1-15,2-1 3 0,1-3 1 16,0-2 4-16,1-6 3 16,1-3 3-16,4-4 5 0,-3-7 1 0,3-6 3 0,-4-2 2 0,-2-4 3 15,-3-1 3-15,-6-3 0 0,-3 0 1 16,-4-2-3-16,-5-1-2 0,-3 1 1 0,-4 2-4 0,-9 1 1 16,-1 3-2-16,-4 5 1 0,-1 2 4 0,1 5-1 15,-1 4 1-15,0 3-6 0,2 2-5 16,1 5-4-16,0 4-2 0,6 2-3 0,2 4-4 15,2 1-2-15,4 3-1 0,5 0 1 0,5 3 3 16,8-1 0-16,6-1 0 0,10-2 3 0,5-5-4 16,14-9 1-16,4-4-1 0,7-5-12 15,4-9-5-15,-1-4-23 0,-4 1-57 0,-4-2-86 16,-7 3-150-16,-16 5-276 0,-13 4-968 0</inkml:trace>
  <inkml:trace contextRef="#ctx0" brushRef="#br0" timeOffset="102407.4034">29080 7589 1206 0,'0'0'264'0,"0"0"-41"0,0 0-30 16,0-127-13-16,0 89-13 0,0-5-27 0,0 2-26 15,-3 1-23-15,-4-2-13 0,-3-1-11 16,-2 2-13-16,-2-5-7 0,-3 2-13 0,-1-4-8 15,-2 3-5-15,-1 0-4 0,2 2 0 0,-2 3-2 16,1 5 0-16,4 6 7 0,1 7-2 0,3 6 7 16,2 6 0-16,1 4-8 0,6 4-7 0,0 2-15 15,0 0-18-15,3 1-12 0,0 8 2 16,0 6 2-16,1 8 13 0,6 8 9 0,3 7 1 16,2 6 4-16,2 5 0 0,6 4 0 15,2-1 6-15,2 1-5 0,1 1-2 0,2-1-5 16,3 0-17-16,1-6-38 0,0-4-99 0,3-8-146 15,-1-7-179-15,-10-13-371 0,-5-6-174 0</inkml:trace>
  <inkml:trace contextRef="#ctx0" brushRef="#br0" timeOffset="102600.0664">28963 7248 1722 0,'0'0'277'0,"0"0"-110"15,0 0-42-15,0 0-3 0,0 0-9 16,0 0-18-16,0 0-22 0,0 0-20 0,0 0-11 0,3-136-11 15,12 114-12-15,7 0-6 16,2 1-12-16,-1 1-10 0,5 0-18 0,-1 2-30 16,-1 2-48-16,-1 2-116 0,-2 4-176 0,-8 4-356 15,-5 2-530-15</inkml:trace>
  <inkml:trace contextRef="#ctx0" brushRef="#br0" timeOffset="103258.8061">29376 7217 725 0,'0'0'834'0,"0"0"-615"0,0 0-17 16,0 0 7-16,0 0-1 0,34-116-22 15,-27 89-35-15,1 0-34 0,0 1-30 0,-5 1-18 16,-1 1-11-16,0 2-8 0,-2 1-2 0,0 2-6 16,-4 2-4-16,-2 6-2 0,0 1-6 0,-2 6-8 15,2 1-9-15,1 2-7 0,-3 1-9 16,3 0-7-16,-2 1-4 0,3 7-6 0,-2 4 3 15,0 5 1-15,1 3 2 0,4 1 7 0,1 2-3 16,0 0 1-16,4 1 1 0,4 1-2 16,3 1 4-16,3-2-1 0,1-3 0 0,2-1-1 0,-2-4-1 15,4-7-5-15,-2-3 0 0,-2-5 4 0,2-1 3 16,-2 0 9-16,1-5 3 0,0-5 1 16,-1-4 3-16,1-4 0 0,-1-1-2 15,2-4 3-15,-4-3-2 0,-1 0-1 0,-3-3 1 0,0-1-3 16,-1 0 1-16,-5-2 0 0,-2 1 2 0,0 7 0 15,-1 2 1-15,0 6 2 0,0 3-1 16,0 3-1-16,0 3-2 0,0 2-3 0,0 2-6 16,3 0-4-16,0 1-1 0,0 2-4 0,4 0 1 15,1 0 0-15,-1 0-3 0,2 5 3 0,2 2 0 16,0 2-1-16,1 3 3 0,1 1 0 16,-2 2 1-16,-1 2 1 0,1 1-3 0,-1-1 1 0,-1-1 0 15,1-4 2-15,-1-2 2 0,-4-6 2 16,2-1 0-16,-4-2 2 0,3-1 4 15,-3-1 3-15,-1-5 3 0,4-5 1 0,-3-2-2 16,3-3-3-16,-2-2-2 0,1-3-1 0,0-1 1 16,-3-2 0-16,2-2 0 0,-3 0-1 0,-1-3 3 15,0 1-1-15,-4-3 0 0,-1 2 1 0,-5-4-1 16,-1 1 0-16,-6-3-2 0,-1 2-3 16,-1-3 0-16,-4-1-2 0,1 1-1 0,-4 0 5 15,0 0-4-15,-2 1 0 0,4 1 4 16,1 1-4-16,0 3 5 0,4 5 0 0,3 3 2 15,2 6-4-15,4 4 2 0,4 7-3 0,-1 1-9 16,5 4-12-16,2 0-26 0,0 4-7 0,1 7 3 16,8 6 7-16,1 6 28 0,6 8 10 0,5 2 2 15,4 4 5-15,4 4-3 0,3 2 0 0,4 1 1 16,0 2-2-16,4 4 0 0,-2-4-4 16,-1 0-6-16,-1-5-28 0,-3-4-63 0,1-6-65 15,-4-6-51-15,-3-7-44 0,0-8-72 0,-9-5-180 16,-8-2-789-16</inkml:trace>
  <inkml:trace contextRef="#ctx0" brushRef="#br0" timeOffset="103465.7434">29785 6502 225 0,'0'0'593'0,"0"0"-320"0,0 0-41 16,0 0-27-16,0 0-23 0,0 0-29 16,0 0-31-16,0 0-26 0,0 0-21 0,0 0-17 15,0 0-11-15,43-122-8 0,-22 116-6 0,3 3-4 16,4 0-4-16,-1 2-1 0,0 1-3 15,2 1-4-15,-2 6 1 0,-1 4-6 0,3 0-2 16,-1 4 1-16,-4 4-4 0,1 0-2 0,-4 2-2 16,-1-1-4-16,-4-1-7 0,0-3-13 0,-4-3-30 15,-3-4-65-15,-6-4-85 0,1-4-80 16,-4-1-78-16,0 0-141 0,-3-5-284 0,1 2 592 0</inkml:trace>
  <inkml:trace contextRef="#ctx0" brushRef="#br0" timeOffset="103608.3825">30058 6258 103 0,'0'0'736'15,"0"0"-371"-15,0 0-71 0,0 0-55 0,0 0-51 16,0 0-44-16,-73-119-40 0,68 111-39 16,0 0-29-16,4 3-27 0,1 2-29 0,0 0-59 15,1 2-87-15,7 1-143 0,-4 0-308 0,2 0-474 16</inkml:trace>
  <inkml:trace contextRef="#ctx0" brushRef="#br0" timeOffset="103944.2011">30392 6246 1477 0,'0'0'116'0,"0"0"-29"0,0 0 32 0,0 0 38 0,0 0 17 0,0 0-25 16,26-117-56-16,-22 109-44 0,4 3-30 0,0 1-17 15,1 3-7-15,-2 1-2 16,3 1-4-16,1 5 0 0,2 5 0 0,-2 2 2 0,2 2 4 15,-2 2 2-15,0 0 3 0,1 1 0 16,-3-1-1-16,-1-2 2 0,-1-4 1 0,-4-2 0 16,-2-4 5-16,0-3 15 0,-1-2 32 0,0 0 40 15,0-1 1-15,0-6-12 0,-1-3-30 0,-3-2-36 16,-2-4-2-16,4-1-1 0,-1-2 5 16,0 0 1-16,3-2 5 15,0 0-1-15,0 3 0 0,6 1-2 0,2 2-2 0,-2 3-5 0,4 1-4 16,4 2-7-16,-1 1-4 0,-1 1-2 15,6 3-1-15,-5 2-1 0,6 2 0 0,-2 0-2 16,-2 3-1-16,4 5-4 0,-2 0-7 0,-1 3-10 16,1 2-24-16,0 3-67 0,-3-1-178 0,-3-2-283 15,-4-5-989-15</inkml:trace>
  <inkml:trace contextRef="#ctx0" brushRef="#br0" timeOffset="104395.2732">30980 5611 745 0,'0'0'340'0,"0"0"-197"0,0 0-31 0,0 0 23 16,0 0 18-16,0 0 3 0,0 0-33 16,0 0-33-16,0 0-27 0,0 0-16 0,0 0-3 15,0 0 8-15,0 0 17 0,0 0 19 0,28 102 12 16,-19-105 1-16,0-4-10 0,2-1-16 0,-2-1-16 15,-3-3-9-15,3 2-7 0,-3 0 0 0,-2-1 0 16,-3 2-5-16,1 1-4 0,1 0-4 0,-3 1-5 16,1 2-4-16,-1 1-4 0,1 1-6 15,0 2-7-15,1 0-7 0,0 1-6 0,6 0-4 16,1 0-1-16,3 3 1 0,6 4 3 0,1 3 2 16,4 2 0-16,0 5 0 0,5 2 1 0,-2 4-2 15,0 5 2-15,-2 4 1 0,-1 5-2 16,-2 7 1-16,-3 6 1 0,-4 9-3 0,-4 5 2 15,-3 2 1-15,-5 4-2 0,-2 1 1 0,-1-1-3 16,-8-3-2-16,-4-3 1 0,-6-2-3 16,-2-7 6-16,0-5 4 0,-4-9 2 0,4-9 9 15,1-7 8-15,4-10 16 0,-1-9 15 0,4-3 12 16,-1-3 0-16,2-2-6 0,1-6-9 0,1-4-12 16,0-5-7-16,3-5-9 0,5-5-11 15,2-4-3-15,2-3-13 0,8-5-13 0,6-3-19 16,2-7-52-16,5-2-96 0,1-4-175 0,-3 11-515 15,-6 14-724-15</inkml:trace>
  <inkml:trace contextRef="#ctx0" brushRef="#br0" timeOffset="106152.5725">31295 4014 1 0,'0'0'53'0,"0"0"105"0,0 0-5 0,0 0-15 0,-123-25 6 16,101 20-3-16,3-2-11 0,-1-1-3 0,1 2-5 15,-1-1-12-15,-1-1-12 0,2 0-11 0,-2 2-6 16,1-3-4-16,0 2-1 0,0-1-5 15,0 1-8-15,1 0-7 0,-2 0-7 0,0 2-7 16,0 0-7-16,-1 0-3 0,-1-1-9 0,-2 2-3 16,3 1-4-16,-2-1-5 0,-3 2-2 15,-1 0-2-15,1 2-3 0,-8 0 0 16,1 0-1-16,-5 3 0 0,-4 0 0 0,1 1 1 0,-5-1 2 16,5 0 1-16,-3 2-1 0,0 1-4 0,2 0-1 15,-4 1-3-15,5 1 1 0,0 2-1 16,0-1 0-16,1 1-1 0,2 0-1 0,0 0-2 15,2 1 2-15,0 0 2 0,-1 1-1 0,-2 0 4 16,1 2-4-16,3 2-3 0,-1 0 1 16,-2 2-3-16,4 0 2 0,-3 0-2 0,4 2-1 15,-2-1 0-15,4 2 1 0,1-1 2 0,1-1 0 16,0 0 1-16,1 2 1 0,3-1-1 0,-2 1 1 16,-1-1 3-16,0 2-1 0,1 2 2 0,0 0-1 15,0 0 2-15,-5 2 1 0,-2 3-1 16,1 0 1-16,-4 2-4 0,4 1 2 0,-4-1 0 15,5 1 0-15,-4 2 1 0,5-2-2 0,-1 0 0 16,2 0 1-16,1-4 1 0,1 0-1 0,0-1 2 16,-1 1-2-16,1 1 0 0,2 1 0 15,-3 1 2-15,2 1 1 0,-1 2 1 0,-1 0 3 16,2 2-5-16,3-1 2 0,-2 2-2 0,3 1-5 16,-3 1 3-16,4 2-1 0,-2 1-1 0,1 3 3 15,4 1-2-15,-2 1-1 0,1 4 2 0,-2-3 0 16,2 4 0-16,-3 1 0 0,1 4 1 15,-3 0-1-15,2 1 3 0,-4-1-1 0,4-3 2 16,-1 1 4-16,0-3 3 0,5-2 1 16,-1-2 0-16,1-4-5 0,1-1-2 0,2-2-1 0,2-1-2 15,0 2 3-15,1-1-4 0,1 2 0 0,0 4-2 16,-1-1-1-16,3 1 4 0,1 0-1 16,0 3 2-16,3-1-2 0,1 3-2 0,0 0-2 15,4-1 0-15,-1 3 1 0,3-4 1 0,0 0 1 16,0-2 0-16,5-1 0 0,3-1-1 0,2-1-1 15,3-1-1-15,3-2-1 0,1-1 0 16,2-2 1-16,0 0 2 0,4-2-1 0,-1-2 1 16,1-2-2-16,0-1 1 0,4-1 3 0,-3-1-3 15,4-1-2-15,-3 0 1 0,1-1-3 16,3-1 2-16,-1-1 0 0,1 0-1 0,1-2 1 16,2 1-6-16,3-1-1 0,0 2-3 0,2-2 0 15,1 0 2-15,-1-1-3 0,-1 0-1 0,-1-2-7 16,1 1-3-16,-1 1 4 0,0-1 3 15,-2-3 8-15,2-1 3 0,-1-1-2 0,-2-4 1 16,2-4-1-16,0-2 4 0,-1-1 8 0,-2-5 2 16,3-1 3-16,1 0 3 0,-2-5 1 0,4-5 1 15,1-2 6-15,6-4 3 0,-1-4 1 0,4 1-1 16,1-2-5-16,4 2-3 0,0 6 0 0,-1 4-1 16,0 3 0-16,-5 3-9 0,2 3-2 15,-6-1-3-15,-2 1-2 0,1-3 2 0,-4 0 2 16,-3-1 1-16,4-4 3 0,0-3 0 15,0-1 4-15,1-3-1 0,1-4 0 0,1-1 7 16,0-3-1-16,1-5 7 0,5 0-5 0,-1-1 5 16,1-1 6-16,2-2-4 0,1 0 10 15,-1 0-7-15,-3 0-5 0,2 1-1 0,-5 1-11 16,-3 3 0-16,0 1-1 0,-6 2-1 0,0-1 3 16,-4 0-3-16,-4-1-3 0,1-2-1 0,-3-2-2 15,4 1 2-15,0-2 0 0,2-1 0 0,1-1-4 16,1-3 3-16,1-1 1 0,4-1-1 0,-1-1 2 15,2 1-2-15,-1 1 0 0,-2-1 2 16,4 0-1-16,-6-1 4 0,2 2 3 0,-3 0 0 16,-2 3 2-16,1 0-1 0,-2-1 0 15,-2 0 1-15,2 1 0 0,-1-3-2 0,1 1-3 16,0-2-1-16,2 0-4 0,1 1 0 0,1-4-1 16,-1 4-2-16,4 1 1 0,-2-2-1 15,-3 3-2-15,0-1-2 0,-1 0-1 0,0 0 0 0,-1 0-1 16,-2 0 3-16,-4 1 1 0,-1 1 0 15,0 0 1-15,-2-2 1 0,-1 3 0 0,1-2 1 0,-3 2 1 16,-3-1 1-16,1 1 2 0,-2 0 0 16,-3-2 0-16,0-1-1 0,-1 1-4 15,0-2 2-15,-3 1 2 0,2 3 0 0,-1-1 3 0,-2 0 2 16,2 1-1-16,-3 0 1 0,2 1-3 0,-3-1 0 16,3 1 2-16,-2 1 1 0,-3 1 1 15,3-1 2-15,-3 1 3 0,-1 0-1 16,0 1 2-16,0-1-5 0,0 0-1 0,0-2-2 15,0 3-4-15,1-2 3 0,-1 1-4 0,0 0 0 0,0 1 5 16,0 1-6-16,-4 1 2 0,1 0 0 16,-2 1-4-16,-1 0 4 0,3 3 0 0,-3-1 1 15,4 0 1-15,-3 0 0 0,1 0-1 0,-1 1 1 16,0-1 0-16,1 3-2 0,-2 0 0 16,-1-1 0-16,0 4-5 0,0-1 3 0,-2 1 0 15,-1 0 0-15,-1-2 4 0,1 0-2 0,0 1 0 16,-1 1 0-16,2-1-1 0,-2 2 1 15,0 2 2-15,2 1 1 0,0 0-1 0,2 4 1 16,0-3-1-16,0 3-1 0,0-1 2 0,1 1-2 16,-2 1 0-16,3-1 0 0,-2 0-1 0,-1 1 2 15,-1-2 1-15,1-1-1 0,-2 2 0 16,-3-2-2-16,1 1 0 0,-2 0-2 0,-4 0-1 0,0 1-1 16,-2-2-4-16,-1 2-4 0,-2 0-5 15,-4 1-2-15,-4 0-3 0,0 2-4 0,-4 0-6 16,-2 0-16-16,-3 3-22 0,-3 2-50 0,-4 2-90 15,-3 1-166-15,14 3-416 0,9 0-146 0</inkml:trace>
  <inkml:trace contextRef="#ctx0" brushRef="#br0" timeOffset="123439.486">22658 15125 1 0,'0'0'337'16,"0"0"-2"-16,0 0-54 0,0 0-23 0,0 0-24 15,0 0-25-15,0 0-28 0,0 0-32 0,0 0-24 16,0 0-18-16,0 0-20 0,0 0-18 15,-2-62-18-15,4 61-12 0,0-1-9 0,4 1-8 16,-3 1-3-16,4 0-4 0,2 0-2 16,0 3-2-16,2 5 2 0,2 3 3 0,0 2-1 15,5 1 6-15,0 4-4 0,1-1-4 0,-1 3-1 16,0 1-7-16,2 3 2 0,-1 0-1 0,2 0-1 16,-1 1 2-16,-1 3-3 0,1-1-1 0,-1 5 3 15,-1 0-1-15,-1 1 2 0,1 0 0 0,-2-1 4 16,-2-5-3-16,-2-2 1 0,-1-6 0 15,-1-2-9-15,-1-3 6 0,-2-3-3 0,-3-4 1 16,2-2 5-16,-4-2-7 0,-1-2 5 0,0 1-1 16,2-2 4-16,-2 0 9 0,1 0 7 0,1-3 13 15,2-1 5-15,1-4 3 0,4-4-5 16,6-3-13-16,-1-2-2 0,5-2-12 0,1-5-1 16,3 1-1-16,1-4-8 0,2-2 4 0,4-3-2 15,2-1-2-15,4-6 5 0,6 0-2 16,1-3 2-16,7-5 0 0,5 0-5 0,-1-3 2 15,4-3-3-15,2 0 1 0,-1 0-2 0,-1 2 2 16,-4 3 0-16,1 3-3 0,-9 5 6 0,-1 4-5 16,-7 5 1-16,-5 6 1 0,-7 4-4 0,-5 5 5 15,-9 5-1-15,-2 2-1 0,-5 5 4 0,-3 2-1 16,-3 1 2-16,0 1 1 0,0 0-3 0,0 0-2 16,0 0-6-16,0 0 0 0,0 0 0 15,0 0-2-15,0 0-1 0,0 0-6 0,0 0-2 16,0 0-11-16,0 0-12 0,0 0-17 0,0 0-31 15,0 0-29-15,-1 0-47 0,-1 0-61 16,-4 3-60-16,2-1-91 0,-3 3-169 0,-1-3-415 16,6 0 495-16</inkml:trace>
  <inkml:trace contextRef="#ctx0" brushRef="#br0" timeOffset="123719.5785">23968 14480 286 0,'0'0'673'15,"0"0"-288"-15,0 0-72 0,0 0-43 0,0 0-36 16,0 0-40-16,0 0-39 0,0 0-44 0,0 0-38 16,0 0-21-16,0 0-6 0,0 0 0 15,0 0 8-15,0 0-2 0,118-67-5 0,-84 61-5 16,7 1-12-16,-1 3-2 0,1 2-6 0,-1 0-1 16,-1 2-3-16,-6 9-6 0,-2 1 0 0,-5 5-7 0,-6 3 0 15,-6 2 0-15,-4 3-3 16,-6 3 4-16,-4 1-1 0,0 2 1 0,-7 3 3 15,-9 1-8-15,1 3 4 0,-8 1-3 0,-2-1-1 16,-2-3 5-16,1-1-6 0,-1-6 0 16,2-2-7-16,0-5-8 0,5-3-15 0,1-4-21 0,5-2-24 15,2-2-39-15,3-2-42 0,2-4-64 0,3 0-89 16,3-1-140-16,0-1-370 0,1-1-169 0</inkml:trace>
  <inkml:trace contextRef="#ctx0" brushRef="#br0" timeOffset="293531.4041">24746 14152 197 0,'0'0'253'16,"0"0"-159"-16,0 0-19 0,0 0 17 0,0 0 17 15,0 0 8-15,0 0-10 0,0 0-27 16,0 0-19-16,0 0-20 0,0 0-19 0,0 0-16 15,0 0-15-15,0 0-13 0,-9 3 5 0,12 2 10 16,3 3 16-16,-1 0 17 0,5 3 1 0,-1 2 2 16,5 2-3-16,0 3-2 0,1 1-3 15,3 2-5-15,1 3-3 0,1 0-2 0,-2 0 0 16,0 0 1-16,-1 0-2 0,0-2-1 0,-4-3-2 16,1-2 2-16,-2 1 1 0,-1-4 1 15,-1-1 0-15,-3-1-3 0,-1-4 2 0,-2-1-2 16,0-3 2-16,-3-1 7 0,-1-1 17 0,2-2 32 15,-2 0 39-15,0 0 19 0,0 0-11 0,-6-6-28 16,0-1-38-16,-2-3-25 16,-2-2-7-16,-3-2-6 0,-4-1-1 0,2-5-2 0,-2 1 0 15,-3-1 0-15,-1-2 0 0,0-1-1 0,-1 0 3 16,1-2 1-16,2 4 6 0,-1 0 13 16,2 2 7-16,2 4 6 0,2 2 3 0,2 2-5 15,3 3 2-15,0 2 3 0,4 2 2 0,1 3-6 16,3-1-17-16,1 2-20 0,0 0-27 15,0 0-5-15,7 6 4 0,3 5 11 0,1 4 17 0,2 4 1 16,7 5 3-16,0 4 1 0,0 2 2 16,4 1 4-16,1 1-5 0,-2-1-1 0,0-1-5 15,1-2-3-15,-3-3 3 0,-3-3-1 0,-2-1 1 16,0-4 1-16,-4-4-3 0,-3-2 1 0,-3-3-2 16,1-1 1-16,-4-4 0 15,0-1 1-15,-2-1 0 0,0-1-4 0,-1 0 2 0,0 0-11 16,0-1-44-16,0-4-66 0,0-5-111 0,-1 0-142 15,-1 1-219-15,0 3-630 0</inkml:trace>
  <inkml:trace contextRef="#ctx0" brushRef="#br0" timeOffset="293759.6934">25050 14189 1661 0,'0'0'331'0,"0"0"-233"0,0 0-54 0,0 0 6 16,0 0 23-16,0 0 19 0,0 0 9 0,85-118-16 0,-63 98-25 15,1 2-21-15,-3 4-18 0,-3 6-12 16,-4-1-1-16,-2 5-5 0,-3-1-3 0,-3 3-3 16,-1 1-9-16,-3 1-17 0,1 0-21 15,-2 6-45-15,0 1-72 0,0 4-101 0,0-4-202 16,0 1-627-16</inkml:trace>
  <inkml:trace contextRef="#ctx0" brushRef="#br0" timeOffset="294543.4256">25557 13277 986 0,'0'0'310'16,"0"0"-81"-16,0 0-15 0,0 0-18 0,0 0-13 16,0 0-22-16,0 0-38 0,0 0-45 0,0 0-33 15,0 0-27-15,0 0-24 0,0 0 0 16,0 0 3-16,0 0 5 0,-2 31 12 0,9-10-2 16,2 1-1-16,2 4-3 0,0-3-5 15,0 3 2-15,5-1 1 0,-2-1-1 0,3 1-2 16,-1-3-1-16,4 2-2 0,-1-4 2 15,3-2 1-15,1-2 0 0,0-5 2 16,-1-6 3-16,-1-3 1 0,3-2 11 0,-1-7 9 0,-1-7 9 16,-3-3 12-16,-1-4-1 0,-3-2 1 0,-2-1 1 0,-5-3-3 15,-2 0 3-15,-5-3-2 0,-1-2-3 16,-4-2-6-16,-5 0-6 0,-5-1-6 0,1 0-4 16,-6-2 1-16,0 2-10 0,-2 2-3 0,0 2-5 15,0 4-9-15,0 2 5 0,1 5-3 16,2 2-3-16,3 4-5 0,2 5-12 0,2 2-13 15,6 2-19-15,-1 2-33 0,6 2-60 0,0 1-102 16,0 0-114-16,2 0-199 0,1 0-714 0</inkml:trace>
  <inkml:trace contextRef="#ctx0" brushRef="#br0" timeOffset="294876.3403">26009 13024 1413 0,'0'0'245'0,"0"0"-97"16,0 0 2-16,0 0 7 0,0 0-3 0,0 0-22 16,0 0-29-16,0 0-22 0,0 0-20 15,0 0-10-15,0 0-13 0,0 0-8 0,115 127-6 16,-107-112-8-16,-4 1-1 0,1-3-5 0,-1-5-1 16,-1 0 5-16,-1-7 2 0,-1 1 15 0,0-2 17 15,-1 0 8-15,0-8-2 0,0-3-14 16,0-6-19-16,-1-4-10 0,-1-4-4 0,1 0-1 15,1-2 1-15,-2 3 5 0,2 1 0 0,0 4 4 16,0 2 2-16,0 5-8 0,3 4 8 0,0 1-3 16,-1 3-4-16,2 2 3 0,-1 2-11 0,1 0-2 15,2 1-1-15,1 4-5 0,1 3 4 16,3 1 1-16,-1 2 0 0,3 2 3 0,0 3-6 16,-1-2-9-16,3 1-8 0,-2 1-19 0,2-2-35 15,0 0-57-15,0-4-99 0,1-2-166 0,-4-2-380 16,-3-3-784-16</inkml:trace>
  <inkml:trace contextRef="#ctx0" brushRef="#br0" timeOffset="296029.0589">26496 12794 1062 0,'0'0'356'0,"0"0"-146"0,0 0-30 0,0 0 15 16,0 0-11-16,0 0-36 0,-72 127-37 0,70-107-34 15,0-2-22-15,2 2-17 0,5-4-13 16,3-1-10-16,4-3-8 0,2-5 3 0,2-3 6 16,0-4 9-16,3 0 8 0,0-6 3 0,-2-6-4 15,2-2-3-15,-4-2-8 0,0-2 2 0,-4-1 3 16,-4-1 1-16,-2-4-1 0,-2-1-4 0,-3-1-3 16,-2-4-3-16,-5 1 1 15,-3 0-7-15,-2-1-2 0,-3-2-4 0,-2-2-4 0,-1-1 3 16,-3-5-2-16,-2 1 1 0,1 0 3 0,-3-1-5 15,1-1 1-15,-1 4 0 0,2 1-5 16,1 9 8-16,2 3 1 0,3 7 3 0,1 6 0 16,3 4 0-16,1 3-2 0,5 4-2 0,0 0-2 15,2 10-8-15,3 5 1 0,2 6-1 0,0 8-1 16,4 6 6-16,4 2 0 0,7 4 0 16,4 2 4-16,3 1-5 0,5 1 0 0,2 0 1 15,3-2-2-15,0-4 5 0,1-3 0 0,0-4 0 16,1-4 1-16,-1-4-3 0,1-7-1 0,-2-7 2 15,3-6 0-15,-3-4 3 0,-2-8 2 0,-1-4 0 16,-4-5 0-16,-3-4 3 0,-3-2 1 16,-3-2 3-16,-5 0 0 0,-6-2-2 15,-1-1 0-15,-4 2-2 0,-6 1 0 0,-4-2 1 0,-3 3-1 16,-3 3-1-16,2 4 2 0,-3 2-2 16,2 5-1-16,-1 3 0 0,3 4 0 0,0 1-2 15,2 2-3-15,0 0-4 0,2 5-4 0,2 5-1 16,1 1 4-16,4 4 2 0,-1 3 0 15,3 2-1-15,0 1 0 0,5 5-3 0,4-2 0 0,2 1 0 16,5-3-1-16,-1-1-1 0,5-4-2 16,1-3 2-16,-1-5-1 0,3-5 4 0,-1-2 2 15,-1-2 0-15,-2-5 3 0,-2-3-1 0,0-3 1 16,-4-4 3-16,-2-2 1 0,-3-4 1 16,1 0 3-16,-7-4-3 0,1-2 0 0,-2-2-1 15,-1-2-1-15,0 0 3 0,-1-1 1 16,-3 0-1-16,3 3-4 0,-3 3 0 0,3 4-3 0,0 4 1 15,1 6 6-15,0 3-7 0,0 2 1 0,0 3-5 16,0 2-10-16,2 2 3 0,3 0-2 16,0 3 3-16,2 4 7 0,2 3-2 0,5 0 2 15,-2 3-1-15,2 1 0 0,2 2 1 16,1-2 2-16,2-1-2 0,2-2-3 0,2-2 3 16,-2-4-4-16,0-2 2 0,-1-3 7 0,-2 0-5 15,-1-5 1-15,-5-3-1 0,-1-3-5 0,-3-1 6 16,0-3 3-16,-6-1 1 0,-1-3 5 0,-1-1-2 15,0 0-3-15,0-2 1 0,-3 2 0 16,-4-1 3-16,2-1 0 0,-1 1 0 0,-1 2-4 0,3-1-1 16,0 6-1-16,2 1 2 0,2 3 2 15,0 0-5-15,0 4 0 0,3 1-3 0,2 2-5 16,3 2 3-16,-1 1-2 0,2 0 2 0,0 1 0 16,3 3-1-16,-1 5 1 0,0 1 0 15,1 1-1-15,-2 4 1 0,-3-1 0 0,2 4-2 16,-3 0-5-16,2-1-2 0,-3 0-5 0,0-3-4 15,-1-2 1-15,2-3-4 0,-4-3 4 0,1-4 3 16,-1-1 3-16,1-1 11 0,-2 0 4 0,1 0 5 16,2-5 3-16,2-2-2 0,0-4-2 15,2-3 0-15,1 0 1 0,2-4 0 0,-1-1 0 16,-1-2 1-16,0-2-3 0,-1-1 3 0,-2-2 0 16,-2-1 4-16,0 0 3 0,-3 0-5 15,-1 0 1-15,0 0-3 0,-3-1-1 0,-3-1 3 16,-3-1-1-16,-2 0 1 0,-1 0-1 0,-1-1-2 15,-1-1 0-15,-2 0 1 0,2 0-2 16,-3-1 3-16,2 1 1 0,0 3 2 0,2 5 0 0,0 5 7 16,1 5 0-16,2 3 1 0,2 5 7 15,2 3-14-15,3 2-6 0,0 1-11 0,2 6-13 16,1 6 10-16,0 8 2 0,4 6 7 16,5 4 9-16,4 5-9 0,3 4 0 0,4 3-3 0,4 0-6 15,1 0-5-15,2 2-14 16,2-4-26-16,-1-3-46 0,1-3-50 0,-1-5-58 0,1-6-53 15,0-7-63-15,-9-8-175 0,-9-5-893 0</inkml:trace>
  <inkml:trace contextRef="#ctx0" brushRef="#br0" timeOffset="296170.9309">27382 11823 1636 0,'0'0'178'15,"0"0"-112"-15,0 0-40 0,0 0-11 16,0 0-19-16,0 0-11 0,0 0-22 0,77-123-25 15,-52 103-35-15,2 2-59 0,2 3-99 16,-1 3-163-16,-5 3-276 0,-9 5 512 0</inkml:trace>
  <inkml:trace contextRef="#ctx0" brushRef="#br0" timeOffset="296725.5376">27770 11521 420 0,'0'0'451'16,"0"0"-188"-16,0 0-60 0,0 0-31 0,0 0 1 15,0 0-5-15,0 0-16 0,0 0-21 16,0 0-11-16,0 0-9 0,-123 139-12 0,109-109-13 15,4 1-12-15,1 2-16 0,2 2-12 16,6-1-16-16,1-3-14 0,7-3-8 0,7-6-6 0,3-7-2 16,3-6 0-16,4-4 5 0,-1-5 5 15,2-1 3-15,-3-8 1 0,-2 0-1 0,-2-7 0 16,-4 0 2-16,-3-4-2 0,-1-1 2 0,-6-1 0 16,-3-1 1-16,-1 0 3 0,-4-1-2 15,-4 3-1-15,-2 0 0 0,-2 3-1 0,0 2 3 16,2 3 1-16,-1 4-2 0,0 2-3 0,2 2-5 15,3 3-3-15,2 1-2 0,3 1-6 0,1 0-9 16,0 0-5-16,0 2 1 0,2 4 0 0,5 4 11 16,-1 2 2-16,1 1 0 0,4 2 2 0,-1 0-5 15,1-2-2-15,2 1-2 0,-2-4-3 16,0-1 4-16,1-3 0 0,-4-3 6 16,0-3 2-16,-1 0 6 0,1-5 4 0,-5-5 0 0,3-1 4 15,-3-2-3-15,0-5-3 0,0-3 1 0,-3 0-4 16,2-1 1-16,-2 0 0 0,0 0 1 15,0 1 0-15,1 2-5 0,0 1 0 0,0 1-2 16,4 4-1-16,-1 3 1 0,2 1-5 0,2 2 2 16,0 2-2-16,2 1-1 0,0 4 1 15,3 0-2-15,0 0 4 0,0 5-2 0,-1 1 2 16,1 3-3-16,1-2-5 0,-3 5 6 0,1-1-3 16,-2 4 5-16,-1-3 2 0,0-1-6 0,-3-2 1 15,-1-3-1-15,-2-3 4 0,0-3 15 16,0 0 8-16,-2-6 3 0,-1-2-4 0,2-5-10 15,1-1-2-15,1-2-1 0,-2 0 6 0,0 1 3 16,1 1-2-16,0 3-1 0,0-1-4 16,2 3-3-16,-1 2-3 0,5 1 1 0,-3 0-3 15,1 2-3-15,2 1-3 0,2 2-6 0,0-1-5 16,2 2-16-16,2 0-35 0,-3 0-76 0,5 3-148 16,-7-2-250-16,-3 0-1052 0</inkml:trace>
  <inkml:trace contextRef="#ctx0" brushRef="#br0" timeOffset="297116.4532">28466 11126 1243 0,'0'0'93'0,"0"0"-51"16,0 0 49-16,0 0 52 0,0 0 14 0,0 0-12 15,0 0-38-15,0 0-33 0,-93 132-16 16,93-115-11-16,5 1-13 0,5-3-9 0,1-2 0 15,2-5 2-15,3-2 3 0,-2-4 1 0,2-2-1 16,-3-2 0-16,1-5-1 0,-3 0-1 0,-1-5 6 16,-5-1-1-16,0-2 0 0,-1-2-3 15,-4-6-6-15,0 1-5 0,-7-4-5 0,-4 0-5 16,-2-2-2-16,-6-3 0 0,-2 1-2 16,-6-4-1-16,0-2 4 0,-2-1 1 0,1-4 2 15,0 1 1-15,6-1-3 0,0 0 0 0,2 3 4 16,2 6 9-16,4 4 14 0,1 8 12 0,3 5 7 0,4 5-2 15,2 6-15-15,3 3-22 16,1 1-26-16,0 4-10 0,7 8 1 0,4 8 8 0,6 2 14 16,4 10-1-16,2 1 1 0,6 5 2 15,2 1 1-15,0-1 1 0,6 0 0 0,-3-5-7 16,3-4-1-16,-3-2-3 0,1-6-1 0,-1-1-7 16,-4-5-18-16,-1 0-42 0,-4-6-99 0,2 0-190 15,-9-4-487-15,-6-1-667 0</inkml:trace>
  <inkml:trace contextRef="#ctx0" brushRef="#br0" timeOffset="298244.0855">29309 10435 800 0,'0'0'499'0,"0"0"-160"0,0 0-74 15,0 0-40-15,0 0-53 0,0 0-48 0,0 0-39 16,0 0-29-16,0 0-8 0,0 0-8 16,0 0-1-16,0 0 0 0,0 0-4 0,-117 104-6 15,109-81-6-15,5 1-7 0,1 0-6 16,2-1-2-16,0-1-1 0,7-2-2 0,1-3 0 15,4-2-4-15,4-5 2 0,-1-3 0 0,1-6 6 0,3-1 13 16,0-8 6-16,-2-5 7 16,-1-1 2-16,2-6-2 0,-6-1 2 0,-2 0-1 15,-2-4-1-15,-5 0-3 0,-3-2-3 0,0 2-4 16,-2 1-4-16,-7 1 0 0,0 1-6 0,0 0 0 16,-1 2-2-16,-1 4-6 0,2 2 3 0,2 3-5 15,0 4-1-15,1 2 4 0,3 3-9 0,2 0-3 16,0 2-8-16,1 0-15 0,0 0-2 0,0 5 1 15,0 4 7-15,2 4 11 0,3 1 7 0,2 1-1 16,2 1-2-16,1 2 2 0,1-2-3 16,1-1 0-16,3-2-1 0,-2-4-2 0,-1-2 3 15,3-2 2-15,-7-2 3 0,-1-3 4 0,0 0 1 16,-3-1 8-16,0-6 6 0,-2-1 0 16,-1-4 3-16,-1-2-3 0,0-3-4 0,0-1-2 15,0-2-3-15,-1 1-2 0,-1-1-1 0,-2 0 1 16,1 0-3-16,3 4 0 0,0 0 1 0,0 4-6 15,0 2 3-15,0 2-1 0,3 3-4 0,3 0 3 16,-3 3-7-16,4-1-1 0,1 2 2 16,-1 1-1-16,2 0 4 0,1 0 2 0,1 0 2 15,-2 4-3-15,0 1 2 0,0 0-5 16,0 2-1-16,-4 0 2 0,1 1-5 0,-4-1 3 16,3-1 3-16,-4-2-3 0,-1-1 13 0,1-3 5 0,-1 0 11 15,0 0 6-15,0-5-6 16,0-3-5-16,-1-1-10 0,-2-2-6 0,0-1 2 0,2-1 0 15,0 2 2-15,1-1-3 0,0 3-1 16,0 1-1-16,0 2-2 0,0 3 3 0,1 0-2 16,0 1-1-16,4 1 0 0,-1 1-9 15,5 0 5-15,1 0 0 0,2 1 0 0,1 3 2 0,4-1-11 16,1 2-16-16,-3-2-27 0,3 2-46 16,2-2-54-16,-3 1-74 0,-2-2-107 0,0-1-180 15,-4-1-459-15,-7 0 112 0</inkml:trace>
  <inkml:trace contextRef="#ctx0" brushRef="#br0" timeOffset="298614.9396">29774 10058 1381 0,'0'0'172'0,"0"0"-71"0,0 0 6 16,0 0 15-16,0 0-10 0,0 0-15 0,0 0-21 15,0 0-14-15,0 0-8 0,0 0-10 0,0 0-7 16,0 0-7-16,0 0-5 0,72 72 0 0,-55-71 1 15,-1-1 5-15,-3-1 4 0,-3-4 3 0,-1-2 1 16,-3-3-1-16,0-1 2 0,-3-2-7 16,2-3-2-16,-4-2-3 0,-1-2-7 0,0-2-1 15,-1-2-1-15,-6 0-6 0,-3-3-1 0,-1 0-4 16,-4-3-2-16,-3-2-1 0,-2 0-1 16,-1-1-1-16,0-2 2 0,1 1 0 0,2-1-3 15,-1 3 4-15,6 4 1 0,-3 6 4 0,5 4 13 16,1 6 7-16,5 6 3 0,-1 2-1 0,4 4-14 15,1 0-14-15,1 4-10 0,0 8-2 16,1 7 5-16,3 6 5 0,6 5 4 0,7 3 2 16,2 4 0-16,4-1 0 0,6 2 3 0,3-4-1 15,7-2-7-15,0-3 1 0,3-4-7 0,2-3-3 16,3-5-2-16,3-5-17 0,-4-2-18 16,3-3-44-16,-3-4-95 0,-1-3-172 0,-14 0-589 15,-9 0-547-15</inkml:trace>
  <inkml:trace contextRef="#ctx0" brushRef="#br0" timeOffset="299937.1271">30703 9325 2542 0,'0'0'36'0,"0"0"-14"0,0 0 15 0,0 0 18 15,-37-135 19-15,24 105 5 0,-4-3-12 0,-2 1-9 16,-2-1-13-16,1 1-5 0,-2-2-6 16,0 2-7-16,1-1-7 0,-1-1-1 0,1 2-5 15,2 1-7-15,0 1 1 0,2 7-4 0,4 5 1 16,2 4 6-16,1 5-2 0,3 4 1 0,4 3-5 16,2 2-17-16,1 0-14 0,0 6-3 0,1 5 4 15,3 6 10-15,6 8 16 0,3 5 0 16,1 4-3-16,5 5 1 0,2 3-1 0,0 3 1 15,2 6 3-15,5 1-4 0,-1 3 2 0,-2-1-2 16,2 1-2-16,-4-4 4 0,-1-2-7 0,-1-8-2 16,-2-3-2-16,-1-10-2 0,-5-8 5 0,-2-7 3 15,-3-5 3-15,-6-5 11 0,-1-2 17 16,-1-1 8-16,-2-4-1 0,-3-6-3 0,-4-5-16 16,-3-6-4-16,-3-4 1 0,1-4-5 15,-2-2 6-15,-4-3 1 0,5 0 0 0,-4-1 3 0,1-2-4 16,3 1-4-16,-1-2-3 0,7 0-3 15,1 0 0-15,5 4 0 0,1 5 1 16,2 3-2-16,0 6-3 0,2 3 0 0,4 6-4 0,-1 1 0 16,4 5-5-16,0 3-4 0,2 2-1 15,0 0-1-15,5 4 4 0,-2 4 4 0,2 5 1 16,-3 2 5-16,0 4-4 0,-2 4-2 0,-2 5-1 16,0 2-1-16,-6 2 1 0,2-1-1 15,-4-4-4-15,-1-8-3 0,1-6 1 0,-1-7 8 16,0-4 14-16,0-1 14 0,0-1 7 0,0 0 0 15,0 0-6-15,-1-4-10 0,0-1-4 0,1 0-3 16,0 1-1-16,0-1 2 0,0 2-9 0,3-2-2 16,3 0-4-16,-1 1 0 0,6-2 7 15,3 1 2-15,1-2 2 0,3-2 0 0,1 1 0 16,3 0-2-16,-1-5 0 0,0 3 4 0,1-3-2 16,-1 0 3-16,2-3 4 0,-6 2-5 0,-1-1 9 15,-2-2 0-15,-5-1 3 0,-1-1 5 0,-5-1-5 16,1 0 2-16,-4 1-1 0,0 1-3 15,-5 0 2-15,1 5 1 0,-5 1-1 0,0 1-4 16,-2 2-1-16,1 2-4 0,-2 3-4 0,2 3 2 16,0 1-8-16,-1 0 1 0,2 7-1 0,1 2-4 15,0 3 7-15,2 1-2 16,1 3-2-16,3 3 8 0,2 1-5 0,0 0-2 0,2 2 0 16,8 0-5-16,0-3 4 0,1-1 0 0,7-4 1 15,-4-4 1-15,5-3 1 0,-1-3 0 16,-1-3 1-16,-1-1 4 0,3 0 0 0,1-5 4 15,0-3 2-15,-3-3-3 0,-1-1 8 0,-1-2-2 16,-4-1 4-16,-1-2 4 0,-5-2-6 16,0-1 0-16,-3 1-5 0,-2-2-1 0,0 2-1 0,0-1 2 15,-6 4 1-15,2 0-3 0,-3 5 1 16,3 3-3-16,-3 2-2 0,5 2 3 0,-2 2-8 16,0 2 0-16,3 0-6 0,-1 0-15 0,2 2 8 15,0 5-5-15,0 4 6 0,0 0 9 0,1 4-4 16,5-1 0-16,0-1 1 0,6-2-3 0,1-3 2 15,1 0 3-15,-1-3 4 0,5-3 2 16,-2-2 3-16,0 0-1 0,3-5 1 0,0-3 3 16,0-3-3-16,0-2 5 0,-3-2 2 0,1-1-2 15,-4-2 8-15,-2-1-4 0,-3-2 1 16,-1 0 3-16,-5-2-8 0,-2-4 2 0,-3-2-4 16,-6-1-3-16,-2-3 1 0,-5 0 0 0,2-3 1 15,-3-1-1-15,-2-1 0 0,3-2-2 16,-3-3-1-16,1-1 3 0,-1 4-2 0,5-1 1 15,-3 4 1-15,0 3-3 0,3-1 2 16,0 4 0-16,-1-1 0 0,5 6 2 0,1 2-8 16,3 5 0-16,0 6 0 0,3 4-3 0,1 3 5 15,-1 5-7-15,3 1-17 0,0 0-15 0,0 6-2 16,8 9 10-16,4 6 16 0,5 12 17 0,3 7-1 16,3 8-1-16,2 5 0 0,0 6-1 0,3 3 3 15,-3 6 0-15,2 1-1 0,-4 2 1 16,-2 0-2-16,2 0-2 0,-8 0-2 0,2-5-8 15,-5-4-9-15,0-10-3 0,0-8 2 0,2-12 6 16,-7-8 12-16,1-9 2 0,-3-5 5 0,-3-9 21 16,-2-1 14-16,0-3 5 0,-2-10 0 0,-3-4-20 15,0-10-14-15,-1-2-1 0,-2-6-1 16,3-2 5-16,-2-1-3 0,5-2 1 0,0 3 2 16,2 4 0-16,0 3-3 0,1 7 3 0,2 2-5 15,3 4-1-15,0 3 3 0,2 3-5 0,-1 3-3 16,-2 2 1-16,3 2-7 0,2 4-1 15,0 0-1-15,2 3-3 0,8 5 7 0,0 2-8 16,2 4-6-16,6 1-14 0,-1 1-32 0,-1-2-50 16,3-4-65-16,2-3-99 0,-10-4-191 0,-6-2-660 0</inkml:trace>
  <inkml:trace contextRef="#ctx0" brushRef="#br0" timeOffset="301176.9746">31913 7854 1562 0,'0'0'20'0,"0"0"-19"0,0 0 38 16,0 0 48-16,0 0 30 0,0 0 10 0,0 0-6 15,13 127-17-15,-2-99-18 0,2 2-24 16,0 1-17-16,0-4-12 0,4 0-7 0,-3-8 3 0,5-4 6 15,-2-4 4-15,-2-4 10 0,3-5 1 16,-6-2-2-16,-2 0 6 0,1-1 0 0,-3-6 8 16,-3-5-1-16,-1-1-8 0,-2-5-16 0,-2-2-12 15,-1-2-10-15,-7-1-10 0,-3 0 3 16,-6 2-12-16,0 3-1 0,-2 3-2 0,-1 4-10 16,1 2 9-16,-1 2 1 0,1 2 1 0,5 4 6 15,-2 0-3-15,5 1-2 0,1 0-6 0,2 1-7 16,2 5-4-16,2 0 1 0,1 2 0 15,3 2 4-15,1 1 3 0,7-2-4 0,2 0-3 0,1-3 4 16,4-4 6-16,1-2 9 0,4-1 12 16,-3-8 1-16,2 1 5 0,-4-5 3 0,1-1 0 15,-3-1 5-15,-1-2 1 0,-2 0 0 16,-2-4 3-16,-3 3-5 0,1-2-2 0,-4-1-1 16,1 3-4-16,0-1-5 0,-2 3-2 0,-1 1-3 15,1 3-3-15,0 3 3 0,-1 4-3 0,0 1-2 16,1 4-5-16,-1 0-17 0,0 0-20 0,0 3-1 15,3 4 3-15,1 3 17 16,-1 3 19-16,6 2 2 0,-2 2 1 0,-3 0-2 0,4 1-1 16,-3 2 1-16,2-2 1 0,-3-4-2 15,1-2 3-15,-1-5 0 0,-1-4 4 0,-2-2 12 0,0-1 15 16,-1 0 20-16,0-3 1 0,0-5-14 16,0-1-13-16,0-4-17 0,0-2-6 15,1-1 6-15,0 0-4 0,0 1-2 0,3 0 1 0,-2 0-1 16,1 3-2-16,-2 2 1 0,0 4-2 15,1 1-5-15,0 2 2 0,-2 2-13 0,0 1-16 16,0 0-10-16,1 3-4 0,2 3 10 0,-1 2 17 16,5 1 11-16,0 3 3 0,-1-2 2 0,4 1-1 15,-1-3 5-15,2-2 0 0,2-3-1 16,-1 1 2-16,0-2-1 0,-2-2 1 0,0 0 3 16,0-6 4-16,-1 2-1 0,-1-4 6 0,0-4-2 15,0-1 0-15,0-1 7 0,-4-2-8 16,3-2 2-16,-3-1 2 0,-2-1-8 0,-2-1 6 15,0-2-2-15,-4-1-3 0,0-3 5 0,-4-1-6 16,0-3-1-16,-1 0 0 0,-3-1-5 0,0-1 3 16,-1 0-2-16,-1-2 2 0,1-1 2 0,3 2-3 15,0 1 0-15,2 5-2 0,-2 4-2 16,5 5 1-16,-1 5-2 0,0 4-2 0,3 4-8 0,-1 4-13 16,2 2-21-16,-2 1-5 0,3 9 4 15,1 3 15-15,0 4 21 0,0 6 7 16,0 2 2-16,0 2-1 0,6 3 1 0,0 0-1 0,3 1-2 15,1-2 3-15,1-6-2 0,3-2 1 16,-2 0 5-16,2-7-4 0,2-1 3 0,-2-2 2 16,1-5-3-16,-1-1 6 0,-3-3 4 0,1-2 4 15,-2 0 9-15,2-5 2 0,-1-3 2 0,-4-3 3 16,2-4-2-16,-2-1-7 0,-3-1 1 0,3-2-5 16,-5 2-5-16,-2 0 4 0,0 2-3 15,-1 0-1-15,-2 2 5 0,-3 3-7 0,5 4-1 0,-1-1-2 16,0 5-8-16,-2 0-2 0,3 2-11 15,1 0-20-15,0 0-9 0,0 3-2 16,0 5 9-16,0 3 19 0,5 1 11 0,-1 3 1 16,5 1 2-16,0-1-3 0,1-1-5 15,2 0 0-15,0-4-1 0,-1-1 0 0,5-2 21 0,-5-1-1 16,1-2-2-16,-2-1 1 0,-1-1-23 16,2 0 2-16,0 1 0 0,0-1-5 0,5 0 0 15,-3 2-10-15,1-1-3 0,0 3-1 0,0 2 1 16,-1 3 4-16,0 1 4 0,-2 3 4 0,-1 2 5 15,0 3 4-15,-3 1 1 0,0 3 2 0,1 0 3 16,2 1-6-16,-2 2-2 0,2 0-2 16,-2 3-5-16,4-3 5 0,-2 4 1 0,-2 0 4 15,0-2 0-15,-1-2-4 0,-4-2 0 0,0-3 8 16,-3-5 22-16,0-4 27 0,-5-4 18 16,-3-6 10-16,-5-3-1 0,0-2 2 15,-3-6-4-15,0-7-3 0,0-2-4 0,3-5-14 16,-2-4-11-16,7-1-10 0,2-4-15 0,2-4-7 15,2 0-8-15,2 0-11 0,3-2-8 0,4 1-28 0,3 1-63 16,3 0-116-16,-3 10-254 0,-3 9-793 0</inkml:trace>
  <inkml:trace contextRef="#ctx0" brushRef="#br0" timeOffset="302479.6945">26141 14355 599 0,'0'0'236'16,"0"0"-90"-16,0 0 0 0,0 0 15 15,0 0 19-15,0 0-3 0,-17-126-7 0,12 98-17 16,-2 1-24-16,1-2-23 0,-1 0-16 0,-1-1-13 16,0 1-7-16,-1-3-2 0,1 3-13 15,-2-2-11-15,1 2-12 0,-1-2-18 0,1 3-1 16,1-1-5-16,2 7 1 0,2 5 7 0,0 5 3 15,3 5 1-15,-1 4-4 0,2 3-14 0,0 0-10 16,3 3-4-16,5 5 3 0,4 4 9 0,2 4 5 16,2 4 0-16,2 2 2 0,2 2-2 15,3 2-4-15,-1 2-3 0,-1 1-6 0,0 2-13 16,-1 2-13-16,-2 3-34 0,0-3-72 0,-2-1-124 16,-1-2-215-16,-5-10-519 0,-2-8 263 0</inkml:trace>
  <inkml:trace contextRef="#ctx0" brushRef="#br0" timeOffset="304542.9291">26184 14046 656 0,'0'0'208'0,"0"0"-80"0,0 0-24 16,0 0-4-16,0 0-7 0,0 0 1 16,0 0 9-16,0 0 9 0,0 0 5 0,-10-138-9 0,7 114-6 15,1-2-7-15,-2 2-10 0,0 0-5 16,-1 1-9-16,3 1-10 0,-2 0-8 0,0 3-8 15,2 0-6-15,2 4-4 0,0 4-1 0,0 4-3 16,0 4-7-16,0 2-15 0,0 1-14 16,0 2-6-16,6 7 2 0,2 5 12 0,4 4 12 15,0 5 0-15,3 5 2 0,0 1-5 0,1 4-6 16,1-1 1-16,-1 2-1 0,0-1 2 16,0 1 1-16,-1 0-5 0,0-1-2 0,-1 1-3 0,-2-5-3 15,0-3-4-15,-2-9-5 16,1-6-7-16,-4-6-1 0,1-5 8 0,-3-3 10 0,0-10 10 15,-2-2 4-15,0-4-5 0,-1-4 1 16,-2-4-4-16,0 2-1 0,0 0 6 0,-5-1-2 0,-1 2 1 16,0 1 3-16,0 2-6 0,2 5-1 0,-1 1 1 15,1 7 1-15,2 3 2 0,2 3-3 16,0 2-15-16,0 0-6 0,0 2 0 0,7 6 1 16,1 3 14-16,0 1 5 0,5-1-3 15,0 2 0-15,1-2-1 0,1-2-5 0,1-1 6 16,0-2 0-16,1-2 0 0,-1-4 6 0,2 0-5 15,-1-8 2-15,0-3 2 0,-2-3-1 0,-1-1 3 16,-4-1 3-16,-3 0 2 0,-3 0-1 0,-3 0 6 16,-1 1 0-16,0 0 1 0,-5 1 6 0,-1 2-5 15,-1 1 0-15,-1 4 0 0,-1 3-6 0,2 1 4 16,2 3-5-16,0 0-6 0,0 0-3 16,0 3-6-16,4 4-3 0,-2 0 2 0,2 3 0 15,1 0 3-15,0 0 1 0,2 3-1 16,5-4-4-16,-1 1-1 0,0-2-3 0,2-3 0 15,-1 1 0-15,2-3-4 0,-2 0-1 0,-2-2 1 16,0-1-4-16,0 0 11 0,1-2 5 0,-3-4 3 16,2-1 6-16,-3 2-6 0,0-2 1 15,-2 1-1-15,0 1 2 0,0 1 0 0,0 1 1 16,0 0-1-16,-4 1-3 0,0-1 0 0,3 2-2 16,-3 0 1-16,2 0 3 0,-2-1-7 0,3 2 2 15,-1 0-2-15,2 0-2 0,0 0 5 0,0-1 0 16,0 1-1-16,0 0 2 0,0 0-6 15,0 0-3-15,0 0 0 0,0 0-3 0,0 0 3 16,0 0-1-16,0 0 2 0,-1 0-1 0,1 0 6 16,0 0 3-16,0 0 3 0,0 0 5 15,0 0-2-15,0 0 1 0,0 0-3 16,0 0-2-16,0 0 2 0,0 0 1 0,0 0 1 0,0 0 1 16,-1-1-3-16,1 1-3 0,0 0-1 0,-1 0 1 15,1 0-1-15,0 0 1 0,0 0-1 0,-1 0 0 16,1 0 0-16,0 0-1 0,0 0 2 15,0 0 1-15,0 0-2 0,0 0 0 0,0 0-2 16,0 0-4-16,0 0 4 0,0 0-1 16,0 0 2-16,0 0 0 0,0 0-2 0,0 0 1 15,0 0 0-15,0 0 1 0,0 0 0 0,0 0 2 0,0 0-1 16,0 0-1-16,0 0 2 0,0 0-2 16,0 0 3-16,0 0 2 0,0 0-5 0,0 0 2 15,0 0-2-15,0 0-2 0,0 0 3 0,0 0 2 16,0 0-1-16,0 0 2 0,0 0-2 15,0 0-1-15,0 0 2 0,0 0 2 0,0 0-1 16,0 0 1-16,0 0-3 0,-2 0-2 0,2 0 1 16,0 0-1-16,-1 0 2 0,1 0 3 0,0 0-4 15,-1 0 2-15,1 0-2 0,0 0-1 16,-2 0 2-16,1 0-1 0,0 0 2 0,0 0 0 16,0 0 1-16,-1 0 0 0,1 0 2 0,0 0 3 15,1 0-2-15,0 0 2 0,-2 0-2 16,1 0-4-16,0 0 3 0,1 0-2 0,-1 0 2 15,0 0 0-15,-2 0-2 0,2 0 0 16,0 0-2-16,1 0-1 0,0 0 2 0,-2 0 0 0,2-1 0 16,-1 1 0-16,0-1-1 0,0 1 0 15,-1 0-1-15,1 0 2 0,0 0 0 0,0 0-1 16,1-1 0-16,-2-1-1 0,1 2 3 0,0-1 1 16,0 1 0-16,-1-1 1 0,1 1-3 0,0 0 0 15,0 0-2-15,-2 0 0 0,2 0 1 0,-3 0 0 16,3 0 0-16,0 0-1 0,1 0 1 0,-2 0-2 15,2 0 0-15,-1 0 2 0,1 0-2 16,0 0 0-16,-1 0-1 0,1 0-4 0,0 0 4 16,-1 0-2-16,1 0 2 0,0 0 3 15,-1 0-1-15,-1 1 1 0,1 0 1 0,0 1 0 16,1-2 1-16,0 1 3 0,0-1 1 0,0 0-1 0,0 0-1 16,0 0 2-16,0 0-1 15,0 0 2-15,0 0-4 0,0 0 1 0,0 0-3 0,0 0 0 16,0 0 0-16,0 0 0 0,0 0-1 15,0 0 1-15,0 0-2 0,0 0 2 0,0 0-2 16,0 0 1-16,0 0 0 0,0 0-1 0,0 0 1 16,0 0-2-16,0 0 0 0,0 0-2 0,0 0 2 15,0 0 0-15,0 0 0 0,0 0 0 16,0 0 0-16,0 0-3 0,0 0 4 0,0 0 0 0,0 0 3 16,0 0 0-16,0 0 0 0,0 0-1 15,0 0-1-15,0 0 2 0,0 0-1 0,0 0 0 16,0 0-1-16,0 0-2 0,0 0 1 15,0 0-1-15,0 0-1 0,0 0 2 0,0 0-3 16,0 0 1-16,0 0-1 0,0 0-1 0,0 0 2 16,0 0 1-16,0 0 1 0,0 0 2 15,0 0-2-15,0 0-1 0,0 0 1 0,0 0-1 0,0 1 0 16,0-1-1-16,0 1 0 0,0 0 0 16,0 0 4-16,0 1-3 0,1 0 2 0,2-1 3 15,-1 0-7-15,2-1 4 0,-2 2-2 0,4-2 0 16,-1 0 4-16,2 0 2 0,0 0 2 0,2-4 0 15,-2-1 1-15,2-2 1 0,0-1 0 0,1-1 3 16,0-1-2-16,-2-2 0 0,2-1 0 16,-1 0-3-16,0-1 0 0,-4-1 0 0,2 0 1 15,-3 0 3-15,-2-1-3 0,1-1 0 0,-2-1-3 16,-1-1-3-16,0-1 1 0,0 1-1 16,0 0 0-16,0 2 1 0,-1 3-1 0,-2 2-1 15,1 5 0-15,-2 1 3 0,-2 2-2 0,4 1 1 16,-2 1 0-16,1 1-2 0,1-1-1 0,0 2-1 15,1 0-3-15,1 0-6 0,0 0-6 0,0 0 1 16,0 3 0-16,1 2 5 0,5 1 7 16,0 1 1-16,4 0 2 0,0 0-1 0,0 0 2 15,2 1-2-15,1 1 1 0,3 1 1 0,-3 0-2 16,3 0 2-16,-2 3-1 0,1-2-2 16,-2 2 4-16,-3-1-3 0,1-1 1 0,-2 2 1 15,-3-2-3-15,-2 1 2 0,-3-1-1 16,-1 0 1-16,0 1-2 0,-5 0 2 0,-3-2 2 15,-1-1-2-15,-2-3 2 0,3-2-2 0,-1 0 1 16,-1-3 3-16,4-1-2 0,1 0 3 0,1 0-1 16,2-3-5-16,2-1 0 0,0-1-10 0,0 1-3 15,5-1 0-15,2-2 1 0,3-2 4 16,1 1 2-16,2-1 1 0,3-2 4 0,-1 2 0 16,3-4 4-16,-1-2-2 0,0-2 3 0,2-2-1 15,-3-3 1-15,0-1 2 0,-1 0-2 0,-1 1 4 0,-4 1 0 16,-3 0 0-16,-3 0 4 0,-1 2-2 15,-3-1 2-15,0 0 0 0,-4 3-1 0,-4 1 0 16,-1 3 0-16,-3 2 1 0,1 5-2 0,0 2 1 16,-3 0 2-16,1 4-4 0,1 0 4 15,1 1-3-15,2 5-2 0,-1 3 1 0,4 2-5 16,2 3 2-16,2 1-1 0,2 1-3 0,1 0 3 16,8 1-1-16,2-3 2 0,1-2 2 15,4 0-2-15,1-2-1 0,3-1-1 0,0-2-2 16,2 0-1-16,2-3 0 0,-2-4-2 0,1 0-9 15,1-1-13-15,1-8-42 0,3-2-91 16,-2-4-213-16,-6 3-692 0,-5 3-418 0</inkml:trace>
  <inkml:trace contextRef="#ctx0" brushRef="#br0" timeOffset="305045.6751">27855 12611 1697 0,'0'0'135'0,"0"0"-60"0,0 0 22 15,0 0 21-15,0 0 10 0,0 0-22 0,0 0-34 16,0 0-26-16,0 0-12 0,0 0-5 0,0 0-6 15,0 0 0-15,0 0-3 0,0 0-2 0,-50 125-3 16,57-111-6-16,3 0 1 0,3-1-4 16,-1-2-3-16,2-2 2 0,-2-2-1 0,1-3 2 15,2-4 5-15,-5 0 2 0,2-3 4 16,-2-5 3-16,0-1 0 0,1-4 2 0,-2-2 2 0,-1-1-1 16,-3-2-1-16,0-2 1 0,-3-3-8 15,-2-1 0-15,0-2 1 0,-1-4-3 0,-9 0 0 16,1 0-2-16,-3-2-4 0,-6 0 3 0,0 0-3 15,-3-3 2-15,0 1-1 0,-1-1-4 16,2-1-2-16,-1 0 0 0,1 3-1 0,1 3 3 0,3 7 7 16,0 4 11-16,4 8 8 15,3 5 7-15,0 3-6 0,5 3-13 0,2 1-10 0,-1 11-10 16,3 2 1-16,0 7 1 0,3 9 1 0,3 2 2 16,4 5 1-16,6 2 3 0,2 2 1 0,4 2-3 15,3 0-5-15,2-1-1 0,3 1-1 0,1-2-4 16,2-6 2-16,-1-2-5 0,-2-6-10 15,1-7-7-15,-3-3-26 0,-4-6-47 16,3-4-90-16,-4-7-146 0,-4 0-274 0,-8 0-964 0</inkml:trace>
  <inkml:trace contextRef="#ctx0" brushRef="#br0" timeOffset="305518.5869">28300 12228 2292 0,'0'0'41'16,"0"0"-39"-16,0 0 14 0,0 0 23 0,0 0 25 16,-89 125 18-16,79-101-3 0,1-1-12 0,5-4-22 15,4-1-17-15,2-3-11 0,6-5-6 0,2-4 2 16,2-3-1-16,1-3 2 0,1 0 6 16,-1-6-3-16,3-5 0 0,-2-3-2 0,3-3-5 15,-4 0-4-15,0 1-4 0,-3 2 0 16,-3 3-1-16,-2 5 5 0,-2 2 2 0,-3 3-2 15,0 1-2-15,0 0-10 0,0 3-4 0,-1 2 1 16,1 3 1-16,0 0 3 0,0 3 3 0,0 0-3 16,6-1 3-16,4-3-2 0,2-1 0 15,2-2 2-15,2-4 1 0,-1 0 1 16,4-6 2-16,-3-5 4 0,0-3 0 0,-2-4 4 0,-2 1 2 16,-3-4 0-16,-4 0 6 0,-1-1 1 0,-3-4 1 15,-1-1 3-15,-1-1-5 0,-4-2 2 16,-4-1-5-16,-3-2-3 0,-2-1-2 0,-3 0-2 15,-1-4-2-15,-3 2 0 0,-1-1-1 16,-1-1-3-16,-2 1 2 0,4 1 2 0,0 3 0 16,2 5 6-16,0 4 8 0,7 9 2 0,0 4 8 0,4 7-4 15,2 2-10-15,3 2-12 0,2 2-12 16,1 7-4-16,0 7 1 0,6 4 5 0,3 5 4 16,6 5 2-16,3 0 0 0,5 5-3 15,6 0-1-15,3 5-6 0,3-1-10 0,1 1-15 16,-1 1-34-16,0-4-55 0,-3-5-129 0,0-5-196 15,-8-11-419-15,-9-7-511 0</inkml:trace>
  <inkml:trace contextRef="#ctx0" brushRef="#br0" timeOffset="305619.8246">28395 11980 1780 0,'0'0'-233'0,"0"0"-448"0,0 0-184 0</inkml:trace>
  <inkml:trace contextRef="#ctx0" brushRef="#br0" timeOffset="305920.2845">28786 11753 1593 0,'0'0'179'16,"0"0"-121"-16,0 0 8 0,0 0 39 0,0 0 29 15,-61 127 10-15,49-104-13 0,2-1-24 16,1-1-33-16,0-3-22 0,6-2-20 0,0-5-15 15,2-4-5-15,1-3-4 0,1-4 4 0,4 0 8 16,5-5 6-16,0-4 2 0,1-3-4 0,4-3-8 16,0 1-8-16,-3 0 0 0,-2 3 1 0,-2 3-3 15,-2 4 4-15,-3 3-4 0,-2 1-1 0,-1 2 3 16,0 4 1-16,1 3 11 0,0 2 7 16,3 2-1-16,1 1 1 0,0 1-8 0,1-3-7 15,4 1-3-15,0-3-6 16,3-3-3-16,2-2-3 0,-3-2 0 0,3-3-8 0,0 0-5 15,1-3-26-15,-1-4-61 0,0-1-109 0,-1-2-206 16,-3 0-598-16,-6 5-209 0</inkml:trace>
  <inkml:trace contextRef="#ctx0" brushRef="#br0" timeOffset="306551.7248">29425 11174 1 0,'0'0'262'0,"0"0"18"16,0 0 20-16,0 0-19 0,0 0-45 16,0 0-13-16,-20-128-12 0,7 108-18 0,-2 1-17 15,2 1-28-15,-2 0-20 0,1 0-11 0,1 1-15 16,0 2-13-16,0 2-11 0,3 3-11 0,4 2-7 15,0 2-10-15,-1 2-10 0,3 2-12 16,4 2-14-16,0 0-16 0,0 1-9 0,1 7 1 16,9 6 0-16,1 6 7 0,8 5 5 15,2 7-5-15,7 1 1 0,2 3 1 16,2 5 0-16,0 0 4 0,4 5-4 0,-3 4 1 0,-2 4-1 16,-1 2 0-16,-3 2 3 0,-2-1-4 15,-4-3-4-15,-2-2-6 0,-1-4-7 0,-6-8-9 0,-3-2-5 16,-6-10 6-16,-3-9 6 0,0-7 15 0,0-9 19 15,-9-3 6-15,1-1 7 0,-4-10-6 0,-1-7-7 16,-1-4-4-16,-2-8-9 0,3-3 7 16,0-5-1-16,-1-2 3 0,4-3 6 0,0-1-5 15,5 1 2-15,-1 0 1 0,6 5 3 0,0 6 4 16,0 5 2-16,7 7 0 0,1 2-9 16,2 5 2-16,1 4-4 0,1 3-4 0,0 3 5 15,-1 2-8-15,5 1-1 0,-2 0-1 0,1 4-6 16,1 3 4-16,3 1-3 0,1 3 1 15,-1-1-3-15,2 1-9 0,0 0-16 0,-1-2-32 16,1 1-65-16,-1-3-112 0,-4-1-192 0,-2-2-554 16,-6-3-322-16</inkml:trace>
  <inkml:trace contextRef="#ctx0" brushRef="#br0" timeOffset="306989.9314">29895 11003 2452 0,'0'0'47'0,"0"0"-54"0,0 0-2 16,0 0 30-16,0 0 14 0,0 0 23 16,0 0 14-16,0 0 5 0,0 0 4 0,0 0-10 15,0 0-15-15,0 0-15 0,0 0-12 0,0 0-10 16,110 101-5-16,-89-101-2 0,0-8-6 0,-1-1 3 16,-1-3 0-16,-7-2-3 0,-2 2 3 15,-2-1 0-15,-7 1-2 0,-1 2 2 0,-2-1-6 16,-7 2-7-16,-4 2-4 0,-4 3-1 0,-3 2 4 15,-2 2 0-15,1 0 3 0,-3 3 1 16,1 3 4-16,3 1-1 0,4 1-1 0,-1 1 2 0,4-2-4 16,4 0 2-16,1 0 0 0,5-2-4 15,3-1 4-15,0 1-3 0,1-3-1 16,6-1 4-16,0-1-2 0,3 0 7 16,2-6 4-16,4-6 0 0,-3-2-1 0,5-3 1 0,-2-2 5 15,-1-1-2-15,0 0 7 0,-2 0-1 0,-3 1-4 16,-2 1 8-16,-3 4 0 0,0 2 5 0,-2 3 6 15,-2 3-3-15,-1 3 4 0,1 1-10 0,-1 2-8 16,0 0-7-16,0 0-11 0,1 1-3 0,6 4-1 16,-4 3 3-16,6 3-2 0,1-1 6 15,0 4 1-15,3-3-5 0,2 2 1 0,-2-2-13 16,3-1-13-16,-2 1-16 0,-3-3-45 0,1 0-47 16,0-2-79-16,-4-3-103 0,0-3-117 15,-1 0-318-15,-3 0-667 0</inkml:trace>
  <inkml:trace contextRef="#ctx0" brushRef="#br0" timeOffset="307126.9775">30006 10708 1144 0,'0'0'849'0,"0"0"-778"0,0 0-56 0,0 0-2 16,0 0-18-16,0 0-31 0,0 0-12 0,0 0-15 16,0 0-19-16,0 0-32 0,0 0-136 15,0 0-274-15,0 0-445 0</inkml:trace>
  <inkml:trace contextRef="#ctx0" brushRef="#br0" timeOffset="307762.1291">30330 10773 1548 0,'0'0'332'0,"0"0"-253"0,0 0-10 16,0 0 34-16,0 0 21 0,0 0 10 0,0 0-11 15,0 0-29-15,0 0-27 0,0 0-30 16,0 0-27-16,0 0-9 0,0 0 1 0,0 0 6 15,15-50 3-15,-12 62 1 0,1-1-6 0,1-1 4 16,-3 2-7-16,0-4-1 0,-1 1 4 16,3-2-11-16,-3-3 5 0,0-2 3 0,0-2 7 15,0 0 21-15,-1-6-1 0,0-3-3 0,0-1-8 16,1-3-17-16,-1-1 0 0,0 0 0 16,1 0 1-16,0 4 1 0,2 1 2 0,-2 2 1 15,0 2-3-15,-1 2 5 0,1 0-5 0,0 1-4 16,1 1 2-16,4-1-8 0,-2 0 2 0,5-2 4 15,3-2-1-15,3-3 6 16,1-2-1-16,2-1-3 0,3-3 1 0,-3-2-2 0,0-2 1 0,-4-1 0 16,-2-1 3-16,-2-2 0 0,-3 0 1 15,-5-2 2-15,-1 2 0 0,-1-4 4 0,-4 1 0 16,-6-4-3-16,-5 1 2 0,-1-2-5 0,-4-1 3 16,0-4 1-16,-2 0-1 0,-3-2 5 15,3 1 0-15,2-2 0 0,0 5 4 0,1 2 1 16,5 7 4-16,0 6 4 0,5 6 5 15,1 6-3-15,3 5-7 0,3 2-18 0,2 2-16 0,0 8-1 16,0 8-3-16,7 5 11 0,3 6 8 0,3 4-6 16,5 6 5-16,2 4-1 0,3 4-4 15,3 5 6-15,-2 2-2 0,5 1 0 0,-1 1 0 16,-1-5-4-16,2-8-5 0,1-7-3 0,-1-10 3 16,-1-9 0-16,-4-8 5 0,-4-5 5 15,-3-4-1-15,-5 0 5 0,-2-9 2 0,-6-6 2 0,2-4 3 16,-3-5-6-16,-3-1-1 0,0-4-1 15,0-1-2-15,0 0 5 0,-3 1 0 0,-3 0 2 16,3 3-2-16,-4 3 2 0,5 4 0 0,0 2 1 16,0 6 4-16,2 4-4 0,0 2-3 15,0 4-3-15,0 1-10 0,0 1 3 0,4 6-1 16,4 2 1-16,1 4 7 0,1 1-6 16,2 0 0-16,0 1-1 0,5 0-7 0,-3-1-6 15,2-1-23-15,-2 0-55 0,-3-5-91 0,0-3-103 16,-3-5-106-16,-6 0-251 0,1 0-863 0</inkml:trace>
  <inkml:trace contextRef="#ctx0" brushRef="#br0" timeOffset="307903.0505">30434 10240 2419 0,'0'0'201'0,"0"0"-90"16,0 0-29-16,0 0-23 0,0 0-30 0,0 0-19 16,0 0-21-16,0 0-10 0,60-120-14 15,-20 98-49-15,6 0-131 0,-12 6-290 0,-12 6-1066 0</inkml:trace>
  <inkml:trace contextRef="#ctx0" brushRef="#br0" timeOffset="308277.1103">31405 9718 519 0,'0'0'436'0,"0"0"-88"0,0 0-52 0,0 0-50 15,0 0-49-15,0 0-39 0,0 0-31 0,0 0-22 16,11-123-20-16,-10 104-14 0,-1 0-10 15,0-1-12-15,0-3-5 0,0 1-6 0,-1-2-6 16,-2 0-5-16,-3-1 0 0,-2-1-5 0,2 0-4 16,-2 1-1-16,0 2-8 0,-1 3 1 15,3 4 1-15,0 5 3 0,1 5 1 0,0 4-4 16,5 1-12-16,-1 1-19 0,1 2-11 0,0 7 2 16,1 6 6-16,1 4 17 0,6 4 4 0,0 4-2 15,4-1-5-15,-1 1-15 16,5 1-11-16,-2 0-27 0,3 2-51 0,-3 2-96 0,3 2-146 15,-6-7-284-15,-4-9-791 0</inkml:trace>
  <inkml:trace contextRef="#ctx0" brushRef="#br0" timeOffset="308624.9044">31504 9557 1056 0,'0'0'504'0,"0"0"-448"0,0 0 13 0,0 0 41 15,0 0 31-15,-35-142 14 0,34 114-12 0,-1-1-25 16,2 0-29-16,0 0-11 0,0 0-10 0,0 5-1 16,0 2 1-16,2 5-13 0,3 3-7 0,-3 4-16 15,0 4-14-15,0 3-7 0,4 2-13 16,-2 1-6-16,6 2 2 0,0 6-3 0,6 3 4 16,-2 5 2-16,7 3 3 0,-2 4 0 0,2 2 1 15,0 3 2-15,-1 1-4 0,1 1 4 0,0 0-3 16,-3 3 2-16,1-3 2 0,-6 1-3 0,2-3 0 15,-3-5-4-15,-2-3-2 0,-5-8 1 0,1-2 2 16,-3-5 4-16,1-2 0 16,-3-3 3-16,1 0 4 0,0-3 3 0,4-6 5 0,-2-4-1 15,0-3-6-15,2-2-5 0,-2-2-3 0,0 1-2 16,-2-1-2-16,0 3-3 0,1 0-4 16,-3 1-16-16,2 2-23 0,-2 1-49 0,0 3-84 15,1 1-132-15,-1 4-322 0,0 2-873 0</inkml:trace>
  <inkml:trace contextRef="#ctx0" brushRef="#br0" timeOffset="309115.6682">32129 9121 1329 0,'0'0'679'0,"0"0"-628"16,0 0-2-16,0 0 39 0,0 0 20 0,0 0 1 15,0 0-19-15,-114 39-23 0,104-30-13 16,3-1-18-16,5 0-15 0,1 0-10 0,1-1-9 0,0-1-3 16,5-2 2-16,1-3 2 0,4 1 4 15,0-2 5-15,0 0 2 0,2-3-3 16,-2-4 0-16,2-3-5 0,-3 0-1 0,-1 1 0 16,-4-1-2-16,-1 3 1 0,-3 3 4 0,0 1 0 15,0 0 4-15,-1 3-3 0,-3 0-9 0,3 0-5 16,0 0-10-16,-1 4 0 0,1 0 0 0,0 3 4 15,1 0 7-15,0 1-1 0,0 3 2 16,4-2-5-16,3-1 0 0,3-3-3 0,2-1 0 16,1-3 7-16,4-1-1 0,-3-1 7 0,4-6 4 15,-4-1 0-15,1-3 6 0,-3-2 0 0,-1 0 4 16,-3-2 2-16,-3-1-2 0,-1-2 1 16,-3-5 0-16,-1-2 0 0,0-1 3 0,-5 0-1 15,-2-2-4-15,-4 0-2 0,-4 0 0 0,0 0-2 16,-3-2 2-16,-3 1 1 0,1 1 3 15,1 1 6-15,0 5 11 0,4 4 6 0,-1 3 8 16,6 3-3-16,1 4-5 0,4 3-9 0,0 2-16 16,4 3-22-16,1 0-16 0,1 8-1 0,7 2-1 15,1 5 12-15,2 1 10 0,6 5-6 0,-1 2-1 16,7 5-5-16,3 1-9 0,-1 4-13 16,2 1-45-16,-1-1-119 0,-1-6-228 0,-5-6-354 15,-7-9-773-15</inkml:trace>
  <inkml:trace contextRef="#ctx0" brushRef="#br0" timeOffset="309222.3371">32156 8938 1739 0,'0'0'346'0,"0"0"-317"15,0 0-50-15,0 0-8 0,0 0-19 0,0 0-35 16,0 0-84-16,0 0-175 0,115-111-357 16,-104 108-25-16</inkml:trace>
  <inkml:trace contextRef="#ctx0" brushRef="#br0" timeOffset="310372.1126">26689 14481 1009 0,'0'0'310'0,"0"0"-87"0,0 0-21 0,0 0-6 0,0 0-14 16,0 0-23-16,0 0-38 0,0 0-24 0,0 0-19 16,0 0-16-16,0 0-11 0,0 0-11 15,-118 28-7-15,108-4-2 0,5 1 0 0,1 3 1 16,2-3-12-16,2 1-5 0,0-2-10 0,6-2-8 15,3-1 3-15,-1-5-2 0,5 0 1 0,0-4-1 16,0-3-4-16,2-5-2 0,-1-3 2 16,-2-1 5-16,2-7 1 0,-2-5 4 0,1-6-3 15,-3-3-2-15,0-6 1 16,-2-2 0-16,-1 0-1 0,-4-1 6 0,0 2-7 0,-3-1 3 16,0 1 0-16,-2 5-5 0,-4 5 9 0,1 3 3 15,-2 6 4-15,3 2 4 0,-1 2-3 0,3 4-4 16,0 1-5-16,2 0-7 0,0 1-4 0,0 6-1 15,3 2 2-15,3 4 3 0,4 1 3 0,1 2 0 16,3 0 1-16,5 0 6 0,0 2-8 16,3-3 0-16,3 0-1 0,0-2-7 0,-1-2 9 15,0-1-2-15,-5-3 0 0,-2-1 4 0,-3-3-4 16,-4-3 0-16,-3 2 1 0,-2-2 1 0,-2 0 11 16,-3-2 9-16,0-4 4 0,0-3-5 15,0-5-3-15,-3-3-7 0,-2-5-1 0,0 1 5 16,-2-2-3-16,-1-1 3 0,2 0 4 0,-1-1-4 15,-3-1 9-15,1-2-1 16,2 1-1-16,-1-2 2 0,1 2-7 0,4 1-4 0,2 4 0 0,1 4 0 16,0 3-2-16,4 2-2 0,3 5-2 15,-1 3-6-15,2 2 2 0,1 2-3 0,0 1 1 16,3 4 4-16,0 4-3 0,3 3 0 0,-1 4-2 16,2 3-3-16,-2 1 4 0,1 2 1 0,-2 1 0 15,1-2 4-15,-4 1-5 0,1 0-2 16,0-3 1-16,-2-1-3 0,0-2-1 0,-2-5 1 0,1 0-3 15,-3-4-4-15,1-4 5 0,-1-2-1 16,1 0 5-16,3-7 5 0,0-4-3 16,-1-3-1-16,3-2-2 0,0-4-2 0,-4-1 3 15,2-1 3-15,-4-1 1 0,-2 0 2 0,0 0 0 16,-3 2-1-16,0-1 1 0,-4 2 3 0,-2 1-3 16,-3 0 3-16,2 2-1 0,-2 1-2 15,-2 1 5-15,1 3-1 0,0 2 2 0,-1 0 4 0,2 5-5 16,0 1 3-16,-1 1-2 0,3 1-2 15,1 2 3-15,1 0-3 0,0 2-3 0,1 3-3 16,0 6 0-16,3 3-3 0,1 4 3 0,0 3 3 16,4 0-4-16,3 0 2 0,2-2-2 15,2-2-3-15,3 0 4 0,2-3-2 0,3-1 1 16,0-1 1-16,0-1-9 0,2-2-7 0,2-2-22 16,-3-3-34-16,1-3-58 0,0-1-99 15,0-8-172-15,-5-1-539 0,-4 0-515 0</inkml:trace>
  <inkml:trace contextRef="#ctx0" brushRef="#br0" timeOffset="310790.8761">28005 13827 1300 0,'0'0'172'16,"0"0"-93"-16,0 0-6 0,0 0 48 0,0 0 16 16,0 0-1-16,0 0-19 0,0 0-27 0,0 0 1 15,0 0-1-15,0 0-5 0,0 0-8 16,0 0-7-16,-63-98-5 0,53 82-9 0,1-1-8 15,-1 0-8-15,3 1-10 0,-1-1-2 0,2-2-5 16,-1 0-3-16,3-2 0 0,3-4-8 0,0 3-3 16,1 0-2-16,1 0-1 0,4 3 1 15,3 2 1-15,1 3-1 0,1 2 1 0,4 3-4 16,0 2-1-16,-1 1-1 0,1 5 3 0,0 1-5 16,-2 1 1-16,-2 7-1 0,2 4-2 0,-2 1 3 15,0 4 1-15,0 3 0 0,-1 1 2 16,-1 3-4-16,-1-1-2 0,1 1-3 0,0-1-5 0,0-2-8 15,-2-3-18-15,2-3-35 0,0-1-71 16,1-4-128-16,-3-3-196 0,0-4-650 0</inkml:trace>
  <inkml:trace contextRef="#ctx0" brushRef="#br0" timeOffset="311152.0287">28333 13243 1219 0,'0'0'171'0,"0"0"-105"16,0 0-6-16,0 0 53 0,0 0 32 16,0 0 4-16,0 0-14 0,0 0-27 0,0 0-19 15,0 0-9-15,0 0-5 0,0 0 2 16,0 0-7-16,0 0-5 0,85-116-5 0,-89 110-5 0,-3 1-3 15,-1 3-6-15,-2 0-11 0,-2 2-13 16,-5 0-3-16,1 7-1 0,0 3 5 0,-2 1 8 16,5 4-2-16,-3 0 0 0,4 2-6 15,3 1-5-15,6-2-2 0,0 1-4 16,3-2-3-16,3 1-3 0,5-1-2 0,3-1-3 0,2-3 0 16,5 0 0-16,1-2-1 0,2-3-2 15,1 2-5-15,-1-4-11 0,1 1-11 0,-3-2-27 0,1 0-43 16,-1-3-84-16,2 0-157 0,-5 0-367 15,-6-1-855-15</inkml:trace>
  <inkml:trace contextRef="#ctx0" brushRef="#br0" timeOffset="311564.8979">28887 12739 1293 0,'0'0'265'0,"0"0"-125"0,0 0 14 0,0 0 34 16,0 0 10-16,-106 127-28 0,94-104-40 0,3 0-34 16,4-2-32-16,3-1-21 0,2-2-18 15,0-4-14-15,4-1-3 0,5-4-2 0,1-4 3 0,2-3 6 16,3-2 1-16,-2-2 1 0,1-5 0 16,1-3 1-16,-3-1 0 0,-2-3 1 0,0-1-1 15,-3-1-2-15,-4 1 5 0,-3-1 0 0,0-1 1 16,0 1 1-16,-6-1-3 0,-1 0 0 0,-2-1-2 15,0 3-3-15,-1-2 1 0,0 5 3 16,1 1 0-16,2 3 2 0,2 3 0 0,0 1-4 16,1 3-1-16,4-1-3 0,0 2-8 0,0 0-7 15,0 2-4-15,0 7-1 0,1 5 4 0,7 6 3 16,0 3 1-16,0 7 2 0,2 3-1 16,4 5-2-16,-1 3-2 0,6 6 0 0,0 3 1 15,1 3 0-15,1 1-1 0,1 0-3 0,-1 2-3 16,3 1-6-16,-3-2-10 0,0 1-8 15,-2-3-16-15,-2-4-11 0,0-3-20 0,-5-7-28 16,-1-5-34-16,-2-7-43 0,0-6-37 0,-5-5-34 0,1-5-51 16,-3-5-122-16,-1-3-315 0,-1-2 157 0</inkml:trace>
  <inkml:trace contextRef="#ctx0" brushRef="#br0" timeOffset="312143.0548">29197 12791 2159 0,'0'0'165'0,"0"0"-48"16,0 0-8-16,0 0 11 0,0 0 2 16,0 0-9-16,0 0-24 0,0 0-24 0,0 0-26 15,0 0-18-15,0 0-14 0,0 0-5 0,0 0 2 16,0 0 1-16,-43-12-1 0,52 27 2 0,1 3-4 15,4-1-1-15,0-1 1 0,2-3-4 16,-1-2 5-16,1-3-2 0,-1-3 3 0,2-5 0 16,-4 0-1-16,0 0-1 0,1-3 2 0,-3-4 1 15,-1-3 2-15,-4 1 5 0,1-5 1 16,-5-2 1-16,1 0 0 0,-3-3-2 0,0-1-2 16,0 0 1-16,-5-2-3 0,-2 0 0 0,2 0-3 15,-5-3-2-15,1 3 3 0,-1-1 0 16,-1 4 3-16,2 5 2 0,0 2 2 0,3 4 2 15,2 2-2-15,-1 4-2 0,1 1-3 0,3 1-3 16,1 0-6-16,0 0-6 0,0 7 1 0,1 2-2 16,5 5 6-16,1 0 4 0,1 3-2 0,4 1 1 15,2-1-3-15,-1-2-1 0,5-1 0 0,-3-2-1 16,2-5 1-16,0-3 1 0,-3-2 0 16,2-2 1-16,-2-4 1 0,-3-3 4 15,0-2-2-15,-2-4 5 0,0-1 0 0,-4 0-3 0,0-4 4 16,-4 1-3-16,-1-2 3 0,0 1 1 0,0-2-3 15,-1 1 1-15,-4 0-3 16,1 1 1-16,1 2 3 0,-3 3 0 0,4 2 3 0,-1 1-2 16,-1 4-2-16,4 3-1 0,0 1-3 0,0 2-3 15,0 0-4-15,0 0-2 0,5 0-1 16,0 5-2-16,3-1 5 0,2 3 1 0,6 1 1 16,-2-1 4-16,3 3-4 0,1-3-4 0,-2 1-9 0,4 2-12 15,-3-1-23-15,-2-2-30 0,2 0-43 16,-4-3-64-16,0-1-98 0,-5-3-152 15,-1 0-445-15,-5 0-467 0</inkml:trace>
  <inkml:trace contextRef="#ctx0" brushRef="#br0" timeOffset="312276.5798">29419 12216 1514 0,'0'0'544'15,"0"0"-523"-15,0 0-40 0,0 0-6 16,0 0-15-16,0 0-40 0,0 0-38 0,0 0-47 0,0 0-103 15,0 0-255-15,0 0-317 0</inkml:trace>
  <inkml:trace contextRef="#ctx0" brushRef="#br0" timeOffset="313102.9527">29748 12457 2398 0,'0'0'87'0,"0"0"-42"16,0 0 7-16,0 0 24 0,0 0 12 0,0 0-3 16,0 0-13-16,-60-127-15 0,60 105-8 0,0 1-10 15,2-1-11-15,5 0-7 0,1 1-7 16,0 0-4-16,3 0-5 0,2 5 1 0,-2-2-5 16,-1 6-2-16,1 3 3 0,-3 3-6 15,-4 4-1-15,2 2 1 0,-2 0-6 0,-2 2 4 16,5 6 0-16,-4 0 2 0,3 4 2 0,-3 3-1 15,3 0 3-15,-2 1-2 0,4 0-1 0,0-1 3 16,0-1-1-16,2-2 1 16,3-1-2-16,-3-3 1 0,2-2-2 0,-2-4 1 0,0-1 2 15,0-1-1-15,-3 0 3 0,0-5 1 0,1-2 1 16,0-2 5-16,-4-1-2 0,1-2 4 0,-3-2 0 16,0-2-5-16,-1-1 0 0,-1 0-3 15,0-3 3-15,0 1 0 0,-1-2 1 0,-1 1 0 16,-5 1-1-16,3 2 3 0,-3 2 2 0,2 1 2 15,-1 5 3-15,1 3-4 0,1 2-1 16,1 2-3-16,-1 1-6 0,2 1-3 0,2 0-9 0,0 0-5 16,0 4 0-16,0 3 2 0,0 4 5 15,5 4 7-15,-1 0-1 0,3 1 0 0,1-2 0 16,-1-3-2-16,8-1 0 0,-3-5-1 16,1 0 0-16,2-3 3 0,-1-2 2 0,2 0 0 0,-1-4 0 15,3-3 1-15,-3-5-1 0,2-1 3 16,1-3 0-16,-5-2 1 0,4-1-1 0,-4 1-1 15,-2-1 0-15,-1 0 0 0,-2 1 0 0,-4 1 2 16,2 0 1-16,-3 2 1 0,0 2-5 0,-1 4 4 16,-1 0-3-16,-1 5-1 0,0 1 1 15,0 2-6-15,0 1-7 0,0 0-9 16,0 3-1-16,0 2 2 0,2 4 7 0,0 0 6 0,3 1 0 16,-1 0-3-16,2-1-6 0,-1 1-4 0,3-2-6 15,-1-2-7-15,-1-2-1 0,3-1 3 16,-2-3 5-16,-2 0 11 0,2 0 8 0,-4-5 3 15,3-2 5-15,-3-2-2 0,-1-4 2 16,-2-2 0-16,0-3-1 0,0-3 4 0,-2-2-1 16,-4-1 2-16,-2-3-1 0,-2 0-1 0,-2-3-2 15,-3 0 2-15,2-4 1 0,-3 1 1 0,2-2 4 16,-2-1-1-16,4 1 1 0,1 4 6 0,2 3 2 16,4 5 6-16,-1 6 6 0,2 5-4 0,-1 3 0 15,4 6-6-15,1 2-13 0,0 1-14 16,0 1-6-16,1 5 0 0,8 3 5 0,1 4 10 15,2 0 1-15,6 4 0 0,0-1 0 0,2 0-3 16,1 2-1-16,0 0 2 0,1-2-4 0,0 0 4 16,3 0-1-16,-4-2-2 0,-1 0 0 0,-1-1-8 15,-4-1-9-15,-3 0-16 0,-1 0-28 16,-3-1-50-16,0 2-90 0,-1-3-168 0,-5 0-594 16,-1-5-363-16</inkml:trace>
  <inkml:trace contextRef="#ctx0" brushRef="#br0" timeOffset="322421.1538">29514 11372 372 0,'0'0'323'0,"0"0"-99"0,0 0-28 16,0 0 7-16,0 0-6 0,0 0-32 0,0 0-23 16,0 0-21-16,0 0-4 0,0 0 7 0,0 0-4 15,132-142-13-15,-88 99-8 0,7-3-18 16,1-1-8-16,6-4-6 0,1 0-12 0,-1 0-2 0,-1 0-10 16,3 3-9-16,-6 2-8 0,0 2-11 15,-3 0-7-15,-5 7-8 0,-5 3-2 16,-3 4-11-16,-7 3-1 0,-7 4-7 0,-1 5-14 0,-10 5-18 15,-4 3-51-15,-6 5-81 0,-3 2-174 0,0 3-276 16,-1 0-872-16</inkml:trace>
  <inkml:trace contextRef="#ctx0" brushRef="#br0" timeOffset="322640.7007">29921 11055 795 0,'0'0'438'0,"0"0"-249"15,0 0-44-15,0 0 59 0,0 0 27 16,127-123-4-16,-83 83-23 0,2-5-34 0,6-3-34 16,7-5-31-16,4-2-24 0,5-3-12 0,4 1-15 15,-2 0-14-15,-2 5-9 0,-5 3-13 16,-8 5-6-16,-5 7-5 0,-9 6-6 0,-7 6-1 16,-9 5-7-16,-4 5-8 0,-11 2-18 0,-2 5-24 15,-7 4-55-15,-1 4-128 0,-10 2-199 0,1 3-407 16,0-2-561-16</inkml:trace>
  <inkml:trace contextRef="#ctx0" brushRef="#br0" timeOffset="322856.5402">29629 11361 1046 0,'0'0'228'0,"0"0"-73"0,0 0 21 16,0 0 48-16,0 0 30 0,0 0-33 0,144-89-56 15,-86 43-46-15,5-7-25 0,5-5-14 16,5-3-14-16,5 0-5 0,-2-1-17 0,3 4-9 16,-6 2-8-16,-3 8-15 0,-9 4-4 0,-5 6-8 15,-11 6-11-15,-8 3-8 0,-11 5-14 0,-7 5-11 16,-7 4-17-16,-5 3-27 0,-7 6-59 16,-1 4-184-16,-6 1-288 0,3 1-910 0</inkml:trace>
  <inkml:trace contextRef="#ctx0" brushRef="#br0" timeOffset="323578.1653">29000 11261 490 0,'0'0'408'0,"0"0"-57"0,0 0-43 15,0 0-37-15,0 0-26 0,0 0-37 0,0 0-24 16,0 0-37-16,0 0-35 0,0 0-27 0,0 0-20 15,0 0-6-15,0 0-11 0,-113-128-6 0,100 107-8 16,-4 0 1-16,0-4-2 0,0-1-1 0,-1-3 4 16,-1-2-10-16,0-3-5 0,2-1-5 0,-3-3-6 15,1-3-1-15,0-1-2 0,0-2 1 16,0-8-3-16,6-1-3 0,1-7-1 0,4-3-4 16,2-2 1-16,5-3 1 0,1 1 2 0,7 2 1 15,4 2 0-15,1 9-3 0,6 7-4 16,1 5 2-16,1 7-2 0,2 6 1 0,-2 4-7 15,0 6-10-15,-4 5-5 0,0 6-15 16,-4 4-11-16,1 3-9 0,-2 1-10 0,2 0-5 0,-1 1-9 16,0 2-25-16,4-2-44 0,-3 0-107 15,3 0-217-15,-4-1-465 0,-5 0 55 0</inkml:trace>
  <inkml:trace contextRef="#ctx0" brushRef="#br0" timeOffset="323809.7686">28703 9748 479 0,'0'0'301'0,"0"0"-23"0,0 0 21 0,0 0-7 0,115-72-42 16,-81 58-59-16,1 2-50 0,0 2-39 16,0 3-23-16,-4 3-20 0,-1 4-15 0,-6 0-16 15,1 3-13-15,-5 4-11 0,-4-1-7 16,2 3 0-16,-7-1-1 0,0-1-3 0,0 2-9 15,-2 0-18-15,-1 0-33 0,0 1-56 0,-3-1-89 16,1 0-170-16,-4-2-237 0,0-3-472 0</inkml:trace>
  <inkml:trace contextRef="#ctx0" brushRef="#br0" timeOffset="324314.0049">29336 9378 1089 0,'0'0'426'0,"0"0"-202"0,0 0-57 0,0 0-5 16,-79-143-8-16,59 113-18 0,-2-1-23 0,-3-1-28 16,-3 0-24-16,-3-2-12 0,-2 0-14 15,-3 2-3-15,4-2-2 0,0 0 1 0,3 3-1 16,2 5 1-16,4 5 9 0,9 5 3 0,0 6 0 16,7 5-5-16,1 3-18 0,5 2-24 0,1 2-14 15,0 7-4-15,0 5 6 0,2 5 14 16,6 7 7-16,1 1-3 0,4 3-1 15,4 0-5-15,3 0-2 0,3 1 1 0,1 2-8 0,3-1-16 16,4 1-28-16,0-1-51 0,0-1-79 16,1-3-140-16,-9-9-256 0,-9-8-562 0</inkml:trace>
  <inkml:trace contextRef="#ctx0" brushRef="#br0" timeOffset="325481.8663">29150 8996 684 0,'0'0'355'15,"0"0"-79"-15,0 0-21 0,0 0-14 16,0 0-18-16,0 0-28 0,0 0-39 0,0 0-44 16,0 0-34-16,0 0-31 0,0 0-16 0,0 0-5 15,0 0-1-15,0 0 3 0,42-57 2 16,-34 71-7-16,1 1-3 0,3 0-4 0,-1 3-5 16,4-3-1-16,0-1-6 0,1-2-2 0,0-5-2 15,2-3 3-15,-2-4 12 0,0-3 7 0,-4-4 10 16,2-3 2-16,-5-2 1 0,-2-5-2 15,0 1-4-15,-5-2 2 0,1-2-3 0,-3 2-5 16,0 0-1-16,0-1-7 0,0 1 0 0,-3 2 2 16,0-1 1-16,0 4 2 0,0 1-4 15,2 3-6-15,1 2-4 0,0 4-6 0,0-1-3 0,1 3-2 16,8 1-1-16,2 0-5 0,6 0 2 16,3 5 2-16,4 3-5 0,4 2 7 0,1 3-5 15,2 3 1-15,1 2 2 16,-1 3-4-16,0 3 4 0,-1 1-1 0,-2 4-1 0,-5 4-1 15,2 5-4-15,-3 2-4 0,-6 4-4 0,1 4-3 16,-5-2-1-16,-2-1 4 0,-7-4 0 16,2-7 6-16,-5-6 4 0,0-9 5 0,-2-7 11 0,-3-5 10 15,0-3 6-15,-3-4 2 0,0 0-2 0,0-3-7 16,2-5-4-16,-3-4-1 0,1-4 1 16,0-3 2-16,4-1-3 0,-3-2-3 0,5-5-1 15,0 2-2-15,1-4 3 0,-1-1 1 0,0-4-1 16,0 0 0-16,1-3-3 0,-2-3-1 0,-3-1-2 15,-3-4 0-15,4-1 4 0,-4-2-2 0,-1 1 1 16,-6-1-1-16,3 2-2 0,-6 0-1 16,-1 1 1-16,0 3 4 0,-2 3-3 15,0 4 4-15,1 4 4 0,-2 4 2 0,4 4 3 16,0 5 0-16,1 2 2 0,3 4-2 0,0 3 1 16,5 2 0-16,2 3-4 0,4 2-2 0,2 1-8 15,2 1-17-15,0 2-3 0,2 8-5 0,7 5 6 16,2 3 13-16,8 5 4 0,3 5 2 0,6 3-1 15,5 4-2-15,1 5 0 0,5 2 1 0,0 6 0 16,-1 3 2-16,-3 1 2 0,3 3-4 16,-5-3-2-16,-1-1-1 0,-1-5-7 0,-3-6 7 15,-7-6-3-15,-1-4-1 0,-3-8 2 0,-6-6-4 16,-3-5 6-16,-5-6 12 0,-2-4 17 16,-1-1 17-16,-1-5-6 0,-6-6-7 0,-2-5-15 15,-3-4-15-15,1-5 7 0,-3-1 1 0,-3-3 1 16,-2-1 2-16,0-2-6 0,0-1 0 0,-3-3-3 15,4-2 0-15,1-2-1 0,0-1-2 16,4 2-1-16,2 3-6 0,2 3 4 0,0 4 3 16,7 8 2-16,0 5 3 0,0 5-5 0,2 5-8 15,0 3-12-15,0 2-5 0,4 1-3 16,2 0 4-16,2 6 9 0,3-1 7 0,5 4 3 0,0-2 5 16,3 0-1-16,6-1 5 0,-3-4 0 15,2-2-1-15,3 0 4 0,-3-9-2 0,4-2 3 16,-4-4 2-16,2-3 1 0,-4 0 1 15,-2 0-3-15,-2-2 2 0,-6 2 1 0,-4-1 4 0,-6-1 3 16,-2 2 1-16,0 0 0 0,-4 0-5 0,-6 0-1 16,-4 4 0-16,2 0-2 0,-1 3 4 15,1 3-1-15,-3 2-3 0,4 2 1 16,1 3-8-16,1 1-1 0,3 0-2 0,-1 0-1 0,0 6 0 16,4 2-4-16,-4 3 0 0,5 3-2 15,0 1 2-15,2 0 2 0,0 3 0 0,2 0 1 16,6 2-3-16,0-2 1 0,2 0 0 0,2-1-2 15,-1-3 2-15,1-4-3 0,1-2-2 16,1-4 5-16,-1-4 0 0,-2 0 10 0,0-7 5 16,0-4 0-16,-2 0 1 0,0-4-6 0,2-2-1 15,-3-3-4-15,-1-1 0 0,-2-2 4 0,4 0-1 16,-6 0 1-16,4 0-2 0,-4 2-2 16,4 2 1-16,0 2 0 0,-1 4 2 0,3 3-2 15,0 1-3-15,-1 4-1 0,2 2-5 0,0-1 6 16,-1 4 0-16,1 0 1 0,0 0 2 0,-3 4-4 15,3 1 2-15,-2 2-3 0,1 1 3 16,-2-1 2-16,-2 0-1 0,-3-1 3 0,2 0-2 0,-4-1-2 16,0 0 2-16,0-2 0 0,-5 2 4 15,0 1-4-15,-2-2-3 0,-3 0-3 0,1 1-15 16,-1-1-10-16,-1-2-25 0,0 0-34 0,-2 1-44 16,-2-2-67-16,2 1-112 0,3 1-210 0,2-2-572 15</inkml:trace>
  <inkml:trace contextRef="#ctx0" brushRef="#br0" timeOffset="360014.8095">23481 15299 864 0,'0'0'364'0,"0"0"-136"16,0 0-43-16,0 0-9 0,0 0-13 0,0 0-16 16,0 0-30-16,0 0-30 0,0 0-25 0,0 0-20 15,0 0-13-15,0 0-11 0,-1-5-7 16,1 5-2-16,0 3-3 0,6 4 2 0,-3-1 1 16,1 2 0-16,4 4 4 0,1 0-3 0,2 4 2 15,0 3-1-15,0 1-2 0,5 2 1 16,-3 3-5-16,6 0-1 0,-1 3 2 0,-2 0-4 15,3 4 1-15,0-2-1 0,2 2-7 0,-1 3 5 16,1 0 1-16,4 3 2 0,0 1 5 0,2 2-7 16,2-1 0-16,-1 1-2 0,5-3 1 15,-1-1 1-15,-1 2 2 0,1 0 2 0,-1 1-2 16,-1 2 6-16,-1-2 1 0,-2-1 2 0,0 2 6 16,-4-5-3-16,0-3 1 0,-3-1-3 0,-5-4-3 15,2-2 3-15,-6-5 2 0,-1 0 3 0,-1-5 4 16,-5-2-3-16,3-3-1 0,-4 0 1 0,0-4-2 15,1-1 3-15,-2-3 3 0,-1 0-3 16,3-3-1-16,-2 0 1 0,-1 0-2 0,-1 0 5 16,0 0 3-16,1 0-5 0,-1 0 1 0,1 0-7 15,-1 0-3-15,1 0 5 0,-1 0-5 16,0 0-1-16,1-2 1 0,2 0-6 0,0 0-2 16,0-1-2-16,-2 1-1 0,4 0-1 0,-3-2 6 15,0 2-3-15,4 0-4 0,-3-2 3 0,-1 2-1 16,1-2 1-16,1 2 4 0,-1-1-4 15,3-2 0-15,-2 1-4 0,4-1-2 0,0-1 4 16,-2 0 2-16,6-3 2 0,0-1-3 0,0-2 0 16,2 1-1-16,4-2-2 0,0-2 6 15,2 0-3-15,1-2 1 0,3-1-1 0,4-5-1 16,3 1-1-16,2-3 2 0,5-1 6 0,3-2 6 16,-1 0-6-16,2-4 2 0,1 3-8 0,3-3-7 15,3 2 11-15,-3-1 0 0,5 3-2 0,-2-1 5 16,-2 0-5-16,-3 4-1 0,-2 0 3 0,-3 1 0 15,-4 3 0-15,-2 1 3 0,-7 0-1 0,1 6-3 16,-6 1 5-16,-6 4-1 0,0 0 4 16,-6 6 5-16,-5-1-6 0,1 3-1 0,-4 1-3 15,0 0-6-15,-1 0 4 0,0 0 0 0,0 0-3 16,0 0 5-16,0 0-8 0,0 0-2 16,0 0-1-16,0 0-7 0,0 0-2 0,0 0-19 15,0 0-31-15,0 0-47 0,0 0-68 0,0 0-115 16,0 0-180-16,-2 0-480 0,0 0-317 0</inkml:trace>
  <inkml:trace contextRef="#ctx0" brushRef="#br0" timeOffset="360278.4282">25206 15522 879 0,'0'0'854'0,"0"0"-599"0,0 0-91 0,0 0-5 0,0 0-1 16,133-9-13-16,-101 15-23 0,-2 4-25 16,1 2-17-16,-3 4-21 0,-6 3-14 0,0 3-13 15,-5 2-9-15,-6 3 0 0,-4 1-5 0,-6 3-1 16,-1 4 0-16,-8 3-4 0,-6 3-2 0,-6-2 0 16,-4 1 1-16,-1-5-4 0,1-5-1 15,2-6-7-15,5-7-13 0,2-5-21 0,7-5-57 16,2-4-112-16,2-1-244 0,3-2-755 0</inkml:trace>
  <inkml:trace contextRef="#ctx0" brushRef="#br0" timeOffset="360778.2083">26033 15308 801 0,'0'0'439'0,"0"0"-140"0,0 0-64 0,0 0-21 15,0 0-40-15,0 0-40 0,0 0-28 0,0 0-21 16,0 0-10-16,0 0-3 0,0 0-6 0,0 0-4 16,0 0-5-16,0 0-2 0,107-36-11 15,-88 35-5-15,1 1-11 0,-4 0-10 0,-2 3-2 16,-4 5-8-16,-2 4 0 0,-2 2 5 16,-3 4-8-16,-3 4 2 0,0 3-1 0,-5 3-3 15,-6 1 1-15,-2 2 0 0,-2 2-1 16,-3 0-2-16,-2 3 2 0,-4 1-2 0,3-1 1 0,-1-2 2 15,1-3-2-15,5-5 2 0,2-8-1 16,5-4 1-16,2-7 9 0,4-1 5 0,2-5 10 16,1-1 3-16,0 0 0 0,1 0-3 0,4-5-4 15,5-3 2-15,3-2-4 0,4-2-3 16,5-1-4-16,3-1-5 0,0 0 0 0,1 1-3 16,0 2 1-16,0-1 1 0,-1 3-7 0,-1 1 2 15,-4 0-5-15,-1 1-4 0,-2 0-5 0,-1 1-16 16,-1-2-30-16,-2 1-58 0,-1-1-100 15,0-1-186-15,-5 3-537 0,-1 1-692 0</inkml:trace>
  <inkml:trace contextRef="#ctx0" brushRef="#br0" timeOffset="360965.8277">26590 15316 1213 0,'0'0'977'0,"0"0"-734"0,0 0-65 0,0 0 4 15,0 0-12-15,129-41-29 0,-104 34-40 0,1-2-37 16,-2 4-19-16,-2 0-22 0,-2 1-9 0,0 2-12 16,-1 0-13-16,-4 2-25 0,1 0-46 15,-5 0-90-15,0 0-198 0,-1 0-665 0,-5-2-611 16</inkml:trace>
  <inkml:trace contextRef="#ctx0" brushRef="#br0" timeOffset="361489.9009">27524 14716 372 0,'0'0'542'0,"0"0"-165"0,0 0-85 16,0 0-39-16,0 0-34 0,0 0-35 0,0 0-28 16,0 0-22-16,-120-52-20 0,115 52-21 0,1 0-26 15,2 0-23-15,2 0-22 0,0 2-14 16,2 4 0-16,4 5-2 0,2 1 10 0,3 7 7 15,3 1 2-15,1 5 7 0,2 2-6 0,1 0-4 16,3 1-1-16,0 1-5 0,-2-1-1 16,1 1-5-16,-3-2-2 0,-2-1-3 0,-3-1-2 15,1 2 2-15,-4-5-4 0,-2-1-1 0,1-2-4 16,-5-5-7-16,1 0-11 0,0-3-29 0,-3-2-45 16,0-2-75-16,-1-1-128 0,0-4-232 0,-1 0-515 15,1-1 159-15</inkml:trace>
  <inkml:trace contextRef="#ctx0" brushRef="#br0" timeOffset="361783.3933">27385 14542 764 0,'0'0'564'0,"0"0"-238"0,0 0-97 15,0 0-29-15,0 0-28 0,0 0-23 0,125-101-24 16,-95 91-24-16,1 2-19 0,0 5-17 15,-2 3-18-15,-2 0-12 0,-3 6-11 0,-7 4-8 16,-2 4-4-16,-5 5-1 0,-4 0 2 0,-1 4-1 16,-5 3 2-16,-1 2-1 0,-9 1 0 15,-3-2 3-15,-1 0-3 0,-5 1-3 0,-1-4-1 16,-3-3-1-16,-4-1 1 0,2-2 2 0,-1-1 2 16,3-4-2-16,-1-2 0 0,6-4-3 0,1-1-1 15,6-3 1-15,1-3-5 0,4 0 3 16,2 0-9-16,4 0-22 0,0-3-36 0,1-3-73 15,8-1-115-15,2 0-214 0,-1 1-576 0,-4 2-116 0</inkml:trace>
  <inkml:trace contextRef="#ctx0" brushRef="#br0" timeOffset="363142.5827">27946 14848 1928 0,'0'0'395'0,"0"0"-287"0,0 0-42 16,0 0 17-16,0 0 24 0,-13-138 14 0,13 112-11 16,0-1-19-16,3 1-22 0,3-1-17 0,4 0-13 15,0 0-13-15,0 1-5 0,5 3-10 16,-3 4-3-16,1 6-2 0,-3 3-3 0,-3 4 2 16,-3 4-2-16,1 2-4 0,-1 0 0 0,-2 2-2 15,-2 6 1-15,2 2 0 0,0 2 4 0,-1 5 0 16,0-1-2-16,-1 4 3 0,3 0-3 15,-2-1 1-15,4 0 2 0,1 0-3 0,4-2 1 16,1 0-1-16,2-3 0 0,3-4-2 16,3-3 1-16,-2-4 2 0,4-3-1 0,-1 0 1 0,0-9-1 15,-3-2-3-15,1-5-1 0,-3 1-1 0,-2-4 0 16,-2-2-2-16,-4 2 0 0,-2-2 1 16,-1-2-1-16,-3 3 1 0,-1-1 5 0,0 1-3 15,-3 2 5-15,0 6-2 0,-4-1 2 0,3 6 1 16,-3 2 1-16,5 3 1 0,0 0-2 0,-1 2-2 15,3 0-7-15,0 0-2 0,0 3 2 16,3 3 1-16,1 4 6 0,5 0 1 0,2 1 0 16,3 0 1-16,4 1 1 0,4-3 0 0,2 1 2 15,0-2-4-15,3-2 1 0,-3-2-1 0,2-4 0 16,-5 0 3-16,0-6 0 0,-4-5 1 16,-2 0 0-16,-4-2-1 0,-1-2-1 0,-2 0-2 15,-7-2 1-15,-1 0-4 0,0 1 2 0,-7 0 1 16,-5 4-5-16,-1 1 4 0,-6 1-4 15,1 3 0-15,-2 3 3 0,0 1-4 0,2 1 2 16,1 2 1-16,1 0-3 0,3 0 5 0,5 1-2 16,5 2-3-16,2-2-3 0,1 1 0 0,2 2-1 15,4 0 6-15,4-3 4 0,3 1-1 16,2-2 4-16,4-3-2 0,4-5-2 0,2-5 5 16,-3-1-3-16,3-3 2 0,-2-1 1 0,-2-2-4 15,-5 0 3-15,0 0-1 0,-6 0 1 0,-3-1-1 16,-4-3 3-16,-3 2 0 0,0-4-1 15,0 1 1-15,-9-4-5 0,-1 3 0 0,-1-3 2 16,-4 0-2-16,-1-1 2 0,-2 0-1 0,-2-3-2 16,-1 1 0-16,1 2 0 0,0 1 3 0,2 3 3 15,-1 3 0-15,2 3 3 0,3 3 2 0,0 6 2 16,3 2 4-16,3 3-1 0,4 3-1 16,0 2-7-16,2 1-12 0,2 2-5 0,2 7-1 15,5 7 1-15,6 6 7 0,4 6 4 0,7 8-1 16,4 6 0-16,5 6 1 0,3 8-3 0,2 5 2 15,-1 5 1-15,0 8-3 0,1 3 4 16,-5 4-5-16,-2 1 2 0,-1-3 0 0,-2-2-2 16,-6-2 5-16,0-10-5 0,-2-2 1 0,-2-7-5 15,-5-6 1-15,0-4 3 0,-5-8-5 16,1-9 6-16,-3-5 1 0,-4-8-2 0,-2-8 12 16,0-5-4-16,-2-3 5 0,-7-5 3 0,-4-8-4 15,-2-5-1-15,-2-5-2 0,0-7 1 0,-3-4 0 16,1-6 1-16,0-3 2 0,1-5-1 0,5-5 2 15,0-5-3-15,3-4-1 0,2-6-1 16,0-2-9-16,6-2 8 0,2-1-2 0,0 4-3 16,0 7 9-16,3 10-7 0,5 8 1 0,-1 11 2 15,-2 9-4-15,3 6 0 0,2 7-3 0,0 5-1 16,0 4-2-16,2 2 0 0,1 1 1 16,3 9-2-16,0 4 6 0,3 5-4 0,-2 3 1 15,4 4 4-15,0 2-8 0,2-1 8 0,1-2-3 16,-1-6 0-16,5-4 6 0,-1-5-6 0,0-5 3 15,2-4 1-15,-5-1-4 0,1-6 3 16,-3-4-2-16,-2-5 2 0,-2-2-4 0,-4-5 4 16,-3-3 2-16,-2-3-4 0,-2-3 8 0,-6 1-6 15,-1-2 0-15,-3 2 4 0,-6-1-6 0,-3 2 4 16,-2 3-2-16,1 4-2 0,-6 2 3 16,6 6-4-16,-4 3 2 0,5 3 1 0,-3 3-4 15,3 5 1-15,1 0-2 0,-1 3-1 0,3 7-2 16,1 2 3-16,2 4 1 0,0 3 0 0,5 3 3 15,1 1-3-15,0 1 0 0,9 2 3 16,2 1-7-16,1-1 6 0,6 1-2 0,-2-4-1 0,4-3 6 16,1-2-5-16,1-8 4 0,2-4-2 15,0-6 0-15,0 0 1 0,-3-7 1 0,0-6 1 16,-2-3-2-16,-6-2 3 0,1-3 1 0,-6-2-4 16,-1-2 10-16,-5-3-9 0,-1 0 2 0,-1-3 1 15,0-1-8-15,-2 0 6 0,0 0-3 16,-4-2-1-16,4 2 3 0,1 2-1 0,0 3 0 15,1 3 1-15,0 7 0 0,2 3-3 16,2 5 0-16,1 3-1 0,-2 5-3 0,5 1 2 0,0 4 0 16,-1 5-2-16,3 5 7 0,4 3-4 15,-2 3 2-15,1 3 1 0,2 0-2 0,-2 2 1 16,5-1 0-16,-1-3-2 0,0-3 2 0,2-3-1 16,1-5 2-16,0-1-1 0,1-5-3 15,-1-1-13-15,1-3-24 0,3 0-28 0,-1-5-52 16,-1-2-68-16,0-5-126 0,-3 5-339 0,-8 0-975 0</inkml:trace>
  <inkml:trace contextRef="#ctx0" brushRef="#br0" timeOffset="363898.885">30217 13298 965 0,'0'0'230'15,"0"0"-72"-15,0 0 0 0,0 0-4 16,0 0-17-16,0 0-14 0,-12-140-23 0,12 112-9 16,0-4-9-16,0-1-14 0,0 1-14 0,0-1-15 15,0-3-6-15,-1 0-10 0,-5-3-4 0,1-2-3 16,-3-3-7-16,-2-1-1 0,-2 0-2 16,-2 0-4-16,2 2 5 0,-3 2 0 15,-1 4 4-15,-2 8 12 0,4 7 6 0,-4 5 15 0,6 8 5 0,0 3-2 16,3 5-12-16,1 1-15 0,0 4-14 15,4 8-8-15,-3 8 4 0,4 8 0 0,-1 6 5 16,4 8 6-16,0 6-3 0,6 3 12 0,6 3 7 16,6 1 1-16,2-1 6 0,2-3-12 15,4-4-4-15,-2-6-2 0,5-5-2 0,-1-6 4 16,2-5 0-16,0-5 1 0,1-6 1 0,1-4-1 16,0-2-4-16,-1-2-7 15,-1-5-6-15,-3-1-11 0,-4 0-14 0,-1-8-14 16,0-2-32-16,-4-3-44 0,1-2-70 0,-7-3-127 15,-1 4-275-15,-4 4-954 0</inkml:trace>
  <inkml:trace contextRef="#ctx0" brushRef="#br0" timeOffset="365495.9704">30643 12609 1204 0,'0'0'414'0,"0"0"-141"0,0 0-50 15,0 0-20-15,-72 121-23 0,55-92-37 0,6 1-28 16,0 0-30-16,3-2-34 0,6-2-13 16,2-3-13-16,0-3-10 0,8-4 0 0,3-5-5 15,2-4 2-15,4-4 1 0,1-3 2 0,0-6 3 16,1-5-3-16,1-2-2 0,-1-5-6 0,-6 0 1 16,3-4-1-16,-6-1-2 0,-2-3 5 0,-4 1-4 15,-4 0-2-15,0 1 3 0,-2 3-6 16,-6 3 5-16,-2 3 2 0,-1 4 0 0,2 2 5 15,-1 5-5-15,-1 1-2 0,3 2-4 16,3 1-3-16,-2 0 0 0,5 5-3 0,-1 1 3 0,3 2-2 16,0 1 3-16,0 1 0 0,5 3 0 15,4-1 4-15,1 1-3 0,2 1 0 0,0-3-1 16,5 1-6-16,0-3 6 0,0-3 0 0,6-5 0 16,-2-1 7-16,2-7-1 0,-1-6 2 0,-2-1 0 15,0-4 2-15,-2-2-3 0,-6 0 1 0,-3 0 2 16,-2-3-5-16,-1 2 4 0,-6-1 0 15,0 2-3-15,0 3 9 0,-6 2-7 0,0 3 1 16,-1 2 2-16,3 3-10 0,-2 3 5 0,4 0 0 16,-1 3-4-16,2 0 3 0,1 1-5 0,0 0-3 15,0 0-2-15,0 0-3 0,3 3 2 16,3 3 3-16,0 0 3 0,5 0-1 0,6-1 2 16,-1 0 0-16,0-3-1 0,4-2 4 0,-1 0-5 15,1-3 2-15,-2-4 1 0,-2-4-3 0,1-1 4 16,-5-2 0-16,-2-1 1 0,0-1 7 15,-4-2-4-15,-2 0 1 0,-4 0 0 0,0 0-1 16,0-1 2-16,0 1-2 0,-4 3 3 0,-2-1-6 16,-3 2 5-16,5 2 2 0,-3 2-4 0,4 3 10 15,-2 1-9-15,3 3-1 0,2 0 1 0,0 2-12 16,0 1 1-16,0 0-5 0,1 0-4 16,7 7 6-16,3 4 1 0,5 2 5 0,-1 6 1 15,5 4-1-15,1 3-2 0,0 5 1 16,4 3 0-16,-3 3-3 0,1 6 3 0,-2 3-1 0,3 2-2 15,-3 4 2-15,-4 1-6 0,2 2-5 0,-2 0-7 16,-5-2-14-16,-3-1-5 0,-5-2-7 16,1-3-4-16,-5-3 7 0,0-3 7 0,-2-3 8 15,-8-4 10-15,-6-7 7 16,1-2 6-16,-4-8 6 0,-2-2 5 0,-3-5 5 0,2-4 2 16,0-2 3-16,2-4 2 15,0 0 2-15,3-10 6 0,3-3 1 0,3-5-4 0,2-6-3 0,0-3-8 16,7-6-2-16,2-7 0 0,0-3 1 0,2-3 1 15,8-1-1-15,-1-4-2 0,0-2-3 16,3-2-1-16,-1-5-1 0,-1-3 1 0,2 1-2 16,1-6-2-16,-2 1 1 0,1-2-4 0,-1 1 5 15,-1 1-3-15,1 3-1 0,-3 4 1 16,-4 5-5-16,2 8 4 0,-4 8 1 0,-2 7 1 16,0 11 3-16,0 6 1 0,0 6 0 0,-2 5-1 15,1 1 2-15,0 3-8 0,1 0-6 0,0 4 3 16,0 5-6-16,0 5 8 0,4 5 5 15,4 3-1-15,2 5 5 0,2 2-5 0,5 1 1 16,1 3 0-16,2-2-6 0,4 0 4 0,-1-2-1 16,-1-4 0-16,5-3 3 0,-2-7-3 15,3-5 1-15,-4-5 1 0,2-5-1 0,-6 0 2 16,0-8-1-16,-7-3 0 0,2-4-5 0,-8-3 4 16,-1-3 1-16,-5 1-4 0,-1-2 7 0,-7 2-5 15,-4 0-1-15,-4 0 2 0,-5 5-6 0,-6 0 4 16,1 4-2-16,-4 1 2 0,0 5 4 0,-1 1-1 15,6 0 2-15,-1 3-2 0,3 1 2 16,2 0-1-16,6 0-1 0,-2 0 3 0,10 0-6 16,0 1 2-16,4 0-1 0,2 0-4 0,0 1 5 15,5-2 0-15,4 0 2 0,7 0 3 0,0-4-4 16,7-7 4-16,2-3-2 0,2-4 0 16,0-2 1-16,1-1-1 0,-2 1 1 0,-3 2-2 15,-2-1 0-15,-5 4 1 0,-3 2-1 0,-4 1 3 16,-4 4-2-16,1 1 1 0,-3 3 0 15,-2 1-3-15,-1 2 3 0,4 1-6 0,-4 0-3 16,2 0 2-16,0 5-5 0,0 1 4 0,5 2 4 16,0-1-2-16,0 4 3 0,5-1 0 0,1 1 0 15,0-1-1-15,-1 1 0 0,5-3-1 16,-3-1 2-16,3-1 1 0,-5-4-3 0,4-2 3 0,-5 0-1 16,0-4 0-16,-2-6 4 0,-3 1-2 15,1-4 0-15,-3-1 0 0,-1-1-3 16,-2-2 0-16,-1 2 0 0,0-2 2 0,-1 3 1 0,-2 2-1 15,0 2 2-15,1 4-2 0,-1 1 2 0,0 4-3 16,2-1-1-16,1 2-1 0,0 0-5 16,0 0-3-16,0 0 0 0,6 3 0 0,-2 2 6 15,5 1 3-15,2 1 1 0,-1 0 1 0,7-1-4 16,-3-3 1-16,6 0 1 0,-1-3 0 16,1 0 2-16,1-6 0 0,-1 0 0 0,-1-4-1 15,-4 1 0-15,0-2 2 0,-3-2-2 0,-1-2 3 16,-3-1 0-16,-3-2 0 0,-2-1 2 0,-2 0-3 15,-1-2 6-15,-2-3-4 0,-4 0-1 16,-3-3 1-16,-2-1-7 0,0-2 3 0,-3-2-2 16,-1-1 2-16,0-3 1 0,0-1 1 0,2-2 0 15,-2-4-1-15,2 0 2 0,-1-2-3 0,1 0 0 16,-1 0 1-16,3 7-6 0,-1 3 5 0,-2 3 0 16,2 7 1-16,0 4 6 0,2 5-3 0,0 6 2 15,1 3 0-15,5 4-6 0,0 0 0 16,1 3-7-16,3 0-2 0,0 5-2 0,0 5 3 15,0 6 4-15,3 6 0 0,3 6 9 0,5 6-6 16,2 4-3-16,5 3 5 0,1 5-8 16,7 0 4-16,-2-1 0 0,-1 2-2 0,5-4 5 15,-5-2-4-15,6-4 1 0,0-6-3 0,1-4-10 16,-1-5-7-16,1-5-11 0,-3-6-16 16,0-3-28-16,-4-5-45 0,-2-2-84 15,-5-1-143-15,-7-1-300 0,-6-1-798 0</inkml:trace>
  <inkml:trace contextRef="#ctx0" brushRef="#br0" timeOffset="365631.646">31896 11436 1406 0,'0'0'496'15,"0"0"-334"-15,0 0-82 0,0 0-10 0,0 0-3 16,104-121-2-16,-69 93-22 0,2 1-23 0,3 0-14 16,2 2-15-16,-4 2-26 0,-3 2-106 15,-5 5-239-15,-9 4-624 0,-9 4 159 0</inkml:trace>
  <inkml:trace contextRef="#ctx0" brushRef="#br0" timeOffset="498711.2182">30724 13179 1100 0,'0'0'273'0,"0"0"-34"0,0 0 3 0,0 0-13 16,0 0-10-16,0 0-11 0,0 0-18 0,0 0-33 15,0 0-31-15,0 0-29 0,0 0-34 0,0 0-5 16,33-71-3-16,-33 71-14 0,0 0-11 0,0 0-12 15,0 0-16-15,0 0 3 0,0 1-5 16,0 2-1-16,1 3 3 0,0 5-2 0,3 4 0 16,-2 5 3-16,0 5 0 0,-1 4 0 0,3 1-1 15,-3 6 1-15,-1 3-2 0,0 6 4 16,0-1 0-16,0 5 2 0,0-1 4 0,0-2-5 16,0-5-1-16,3-7-3 0,0-3-6 0,4-5 6 15,0-2-1-15,-2-3 1 0,3-2 2 16,0-2-5-16,-3-2 1 0,2-3-1 0,-3-2 2 15,2-1-2-15,-3-4 2 0,3-1-2 0,-4-2-2 16,-1-1 1-16,-1-1-4 0,1 0 1 16,-1 0-4-16,0 0-10 0,0 0-16 0,0 0-26 15,0 0-39-15,0 0-49 0,0-2-73 0,-1 0-96 16,-2-2-209-16,-3 2-427 0,5 1-47 0</inkml:trace>
  <inkml:trace contextRef="#ctx0" brushRef="#br0" timeOffset="499020.0119">30520 13729 1040 0,'0'0'550'0,"0"0"-265"0,0 0-136 16,0 0-59-16,0 0-24 0,0 0 2 16,0 0 12-16,0 0 9 0,0 0 2 0,0 0-13 15,0 0-22-15,0 0-14 0,0 0-9 0,60 116-10 16,-47-97-4-16,0-1-4 0,2-2-4 15,-2 1-3-15,-1-3 1 0,3 0-1 0,-3-2 3 16,-1-2 5-16,0-2 1 0,-1-2 5 0,0-2 7 16,0-4 5-16,-1 0 8 0,1-5 3 15,1-5-1-15,1-4-7 0,5-2-8 0,-3-4-3 16,6-1-10-16,-2-3-1 0,2 1-6 0,1 2-6 16,-2-1-2-16,2 2-5 0,-1 2-10 0,-2 1-23 15,-2 2-51-15,-2 4-77 0,-1 3-123 0,-4 1-197 16,-4 4-515-16,0 0-124 0</inkml:trace>
  <inkml:trace contextRef="#ctx0" brushRef="#br0" timeOffset="499664.0119">28354 15424 626 0,'0'0'704'0,"0"0"-304"0,0 0-109 0,0 0-44 16,0 0-40-16,0 0-31 0,0 0-25 0,0 0-35 16,0 0-31-16,0 0-23 0,0 0-26 0,0 0-18 15,0 0-3-15,0 0-14 0,-79-11 5 16,79 31 3-16,1 2 0 0,2 4 8 0,4-2 0 15,1 2 1-15,2 0-1 0,1-2-1 0,1 1-2 16,0-2-5-16,2 0 0 0,1 0-2 16,-2-1-1-16,0 1 2 0,0-2-4 0,-2 1 1 15,-2-2-2-15,-1-4-2 0,0-1 3 16,0-1-4-16,1-3 2 0,-3 1-2 0,-1-2-4 16,2-1 1-16,-4-3-4 0,1 0-1 15,-1-2-4-15,0-3-11 0,-2 0-10 0,0-1-16 0,2 0-21 16,0 0-32-16,-2 0-43 0,0-2-66 0,-1-3-95 15,0 0-194-15,0-1-468 0,-1 3 94 0</inkml:trace>
  <inkml:trace contextRef="#ctx0" brushRef="#br0" timeOffset="499980.8376">28127 15522 1392 0,'0'0'349'0,"0"0"-116"0,0 0-69 15,0 0-37-15,0 0-11 0,0 0-6 16,0 0 0-16,0 0-6 0,0 0-11 0,128-90-14 16,-87 82-15-16,1 2-12 0,5 4-10 0,-3 2-8 15,-4 0-8-15,-3 2-6 0,-4 7-2 16,-9 4-6-16,-1 3-2 0,-5 4-5 0,-1 5-5 0,-5 3 4 16,-2 2 1-16,-5 2 4 0,-2 2 3 15,-3 2-2-15,-6 1-1 0,-5-2-1 0,-3 0-1 16,-4-3 2-16,-4-3 3 0,-4-2 3 0,1 0 1 15,-5-3 2-15,-1-2 0 0,-2-3 2 0,-1-2 6 16,2-3-5-16,1-4 1 0,2-3-5 16,6-3-9-16,4-2 1 0,4-2-4 0,6 0 1 15,3 0 1-15,2 0-7 0,3-1-11 0,1-3-22 16,0-2-29-16,6-2-32 0,4-1-53 0,8-3-75 16,2-2-132-16,-3 4-251 0,-4 3-979 0</inkml:trace>
  <inkml:trace contextRef="#ctx0" brushRef="#br0" timeOffset="500533.6014">28910 15400 1486 0,'0'0'270'16,"0"0"-94"-16,0 0-37 0,0 0 10 0,0 0-5 15,0 0-11-15,0 0-31 0,0 0-29 16,-63 126-16-16,63-103-18 0,-1 0-13 0,1-1-8 15,0 0-8-15,3-2-4 0,5-2 0 0,2-4 2 16,1-3-2-16,3-3 2 0,1-4-1 0,-4-3-4 16,1-1 7-16,0-4 3 0,-4-5 6 15,0-4 8-15,-3 1-5 0,1-6-1 0,-4 0-7 16,0-1-6-16,-2 2 6 0,0 1 2 0,0 5 2 16,-4 2 4-16,1 3 3 0,-3 2-2 0,4 0 0 15,2 3-1-15,0 1-14 0,0 0-4 16,0 0-10-16,0 0-5 0,4 3 7 0,3 0 2 15,2 0 6-15,2 0 7 0,3-2-8 0,2-1 0 16,4 0 0-16,0 0-5 0,0-3 6 0,1-2 1 16,-1-2 0-16,-5-4 2 0,1 0 0 15,-5-5-2-15,-1-2 3 0,0-1 5 0,-2-2-5 16,-4-1 1-16,2-2-3 0,-4-4-4 0,0 0 2 16,-2-4-1-16,0-2 0 0,0-2-3 0,-3 0 3 15,-4-5-5-15,-1-2 0 0,-4-1 0 0,1-1 2 16,-1-1 2-16,-3 3 0 0,0 3-1 15,-1 6 1-15,1 4 0 0,-3 8 4 0,6 6 5 16,-1 4 0-16,3 6 0 0,3 4-3 0,1 2-6 16,2 0-2-16,3 9-2 0,1 7 3 15,0 6 2-15,0 8-2 0,8 5 0 0,3 4-2 16,3 4 1-16,8 2 2 0,2 1-2 0,1 2 1 16,3-3-3-16,-1-2 1 0,-1-2-2 15,4-6-6-15,-1-2-8 0,-1-8-21 0,-5-4-26 16,-1-5-42-16,-4-8-63 0,0-5-75 0,-7-3-98 15,-3-9-191-15,-4 0-470 0,-4 0 211 16</inkml:trace>
  <inkml:trace contextRef="#ctx0" brushRef="#br0" timeOffset="500644.4208">29087 15133 380 0,'0'0'753'16,"0"0"-528"-16,0 0-134 0,0 0-48 0,0 0-26 0,0 0-19 15,0 0-11-15,0 0-64 0,0 0-232 0,0 0-624 16</inkml:trace>
  <inkml:trace contextRef="#ctx0" brushRef="#br0" timeOffset="500934.6505">29576 14943 1529 0,'0'0'272'0,"0"0"-109"0,0 0 8 0,0 0 16 15,0 0-5-15,0 0-23 0,0 0-33 16,-59 119-30-16,59-98-29 0,0-2-14 0,7 1-17 15,1-3-10-15,4-2-6 0,1-4-9 0,0-5-3 16,5-2 1-16,-2-4-3 0,-1 0 4 16,1-4 0-16,-1-4-1 0,-2-3 3 0,0-2-5 15,-5 1 0-15,-2-1 3 0,-2 3 3 0,-1 2 1 0,-3 2 4 16,0 3 0-16,0 0-9 0,0 3 5 16,-1 0-7-16,-3 2-3 0,3 5 1 0,0 1-5 15,0 0 2-15,1 4 0 0,0-1-1 0,1-1 1 16,6 0-1-16,3-2 0 0,1 0-6 15,1-2-3-15,5-1-15 0,-2-2-32 0,4-2-66 16,0-1-132-16,-3 0-218 0,-2 0-588 16,-6-1-242-16</inkml:trace>
  <inkml:trace contextRef="#ctx0" brushRef="#br0" timeOffset="503258.1533">30275 14931 415 0,'0'0'725'0,"0"0"-353"0,0 0-81 0,0 0-29 0,0 0-38 15,0 0-37-15,0 0-47 0,0 0-29 0,0 0-20 16,0 0-22-16,0 0-10 0,0 0-12 15,0 0-10-15,-39-107-9 0,42 89-8 0,4-1-5 16,1 0-2-16,3-1-2 0,-1-1-3 0,2 1 0 16,1-1-4-16,-2 3-2 0,5 0 3 0,-5 4-3 15,0 2 2-15,0 4 7 16,-3 2-12-16,-4 3 1 0,3 1-5 0,-4 2-7 0,3 2 8 16,-3 4 2-16,3 2 2 0,-3 4 3 15,0 2-4-15,3 3-3 0,-2 3 0 0,2 0 2 0,-3 2-1 16,4 2 1-16,-2-3-4 15,2 1-5-15,4-4 1 0,-1-4-2 0,6-3 1 0,-1-6 6 16,3-3-1-16,2-2 5 0,1-7 1 16,1-5-1-16,0 0 3 0,2-2 1 0,-4-1 1 0,-5-2-1 15,3 2 1-15,-6-2-2 0,-1-1 2 16,-2 2 3-16,-3-1-2 0,-4-1 4 0,-1 1-2 16,-1 2-3-16,0 1 4 0,-3 2-5 15,-4 1 1-15,-1 3 4 0,-2 3-6 0,0 0-1 0,1 2-1 16,-1 1-5-16,4 2 5 0,-2 0 0 0,1 3 0 15,3 3 0-15,-3 0-2 0,5 2-2 16,1 3 2-16,1-2 2 0,0 4-2 0,1-2 0 16,6 0-2-16,0 2-3 0,3-1 5 0,5-2 2 15,-2 1 1-15,4-4 2 0,-3-3-3 16,5-2 0-16,-1-2-2 0,-2 0 1 0,2-5 2 0,1-2 2 16,-3-1 1-16,-1-3 0 0,-3-2 1 15,3-1 0-15,-4 0-1 0,-1-5 4 0,-4 1-2 16,2-2 0-16,-3-3-2 0,-2 1-4 0,-3-3 3 15,0 1 1-15,0-2 0 0,-6-1 7 16,2 0-9-16,-4-4 1 0,2 0-1 0,-2-2-4 16,-1-3 5-16,1-1 0 0,-2-4 1 0,2 3-1 15,2-1-1-15,-2 0-1 0,-1 0 2 16,1 2 0-16,3 2 0 0,-2 4 5 0,3 4-3 16,-2 4-3-16,4 4 7 0,0 5-3 0,1 5 3 15,-2 5 7-15,3 1-10 0,0 3-5 0,0 0-6 16,0 0-9-16,0 2 1 0,0 3 3 0,0 5 2 15,6 7 5-15,-2 3 1 0,5 4-2 0,1 5 2 16,-1 5 1-16,3 3 2 0,-1 7 0 16,4 0-2-16,-3 4-2 0,-1 4 3 0,6 4 0 15,-4 0 2-15,5 2 2 0,-4 4-3 0,4 0 1 16,-1 2-1-16,-2-2-3 0,1-2 1 16,-1-3-1-16,-3-6-1 0,4-2-1 0,-5-6 4 15,-1-2-4-15,-2-8 2 0,-4-5 4 0,1-5-5 16,-3-8 4-16,-1-6-2 0,-1-4 2 0,0-5 13 15,0 0 4-15,-1-5 4 0,-5-9-1 0,1-6-8 16,-5-3-4-16,1-5-4 0,0-4 3 16,1-3-1-16,-2-3 3 0,6-3 1 0,-2-5-2 15,5 1 6-15,1-5-5 0,0 0 3 0,0-2-1 16,5-1-8-16,0 2 1 0,4 6-5 0,-1 2 1 16,1 9 2-16,0 6-1 0,-2 8 2 15,2 3 1-15,-3 7-4 0,-2 4-1 0,-2 3-3 16,3 3-2-16,-1 0 1 0,2 6 2 0,-1 4 1 15,3 2-2-15,2 4 2 0,-1 3 0 0,-1 2 2 16,-2 2 1-16,3 0-2 0,0 0 0 16,0-2-2-16,0-3-3 0,1-3 4 0,-1-3 1 15,-4-6 2-15,2-1 1 0,-4-3-2 0,-1-2 4 16,-2 0 3-16,0-7 2 0,0-4-1 0,0-5-2 16,0-2-4-16,-2-3-1 0,-1-2 2 15,0 1-3-15,-2-1 2 0,2 0 1 0,-2 1-3 16,4 0 1-16,1 0-1 0,0 4-3 15,0 0 5-15,1 2-1 0,5 1 0 0,1 3 0 0,0 0-3 16,2 1 0-16,1 2-2 0,2 2 2 16,2 1 1-16,-3 4-2 0,1 1-1 0,-1 1-4 0,1 0 1 15,2 6-1-15,-3 5 2 0,1 3 5 16,-2 2-4-16,-1 2 2 0,0 3-1 16,-4-1-1-16,3-1 1 0,-1-2 1 0,0-3 1 15,1-3 0-15,2-3 0 0,0-2 0 0,1-2 1 16,0-2 1-16,4-2 0 0,-2 0 1 0,1-6 0 15,2-2-3-15,-4-4 3 0,4-3-1 0,-3-3 2 16,-1-1 2-16,-2-2-4 0,-1-1 1 0,-1-1-1 16,-5 0-2-16,-1-1 4 0,1-1-1 15,-3 0 0-15,0 2 0 0,-5 2 0 0,2 3-2 16,-4 3 2-16,0 2 0 0,1 3-1 0,-1 3 1 16,-2 3-2-16,4 1-4 0,-2 2 2 15,4 1-3-15,-2 0 0 0,3 4 1 0,0 3-4 16,0 2 3-16,-3 3 0 0,4 0 0 0,1 2 5 15,0 2-1-15,1-1 1 0,6 3-2 0,-3-3-1 16,4 0-1-16,2-3 0 0,1-3 2 16,0-3 0-16,4-2 4 0,-2-4 0 0,-1 0-2 15,3-5 4-15,-4-3-3 0,0-4 5 0,-3 0 1 16,-3-4-3-16,0 0 0 0,-3-5-1 0,-1 1-1 16,-1 0 1-16,0-3-1 0,0 2 1 0,-1-1 4 15,-1 1-1-15,-1 3-3 0,2 2 0 0,1 2-3 16,0 3-1-16,0 2 2 0,1 4-4 15,4 1-2-15,-1 1-1 0,5 3-3 16,0 0 4-16,1 0-1 0,2 7 2 0,-1 1-1 16,4 3-2-16,-3 2 0 0,0 2 1 0,-1 3-1 15,-2 2 2-15,-3 3-1 0,-3 1 1 0,-2 4 1 16,-1-1-3-16,0 0 0 0,-4-4-7 0,-1-3 1 16,3-6 0-16,0-6-2 0,1-3 10 15,1-4 1-15,0-1 10 0,0 0 6 0,0 0-5 16,0-6-1-16,2-1-6 0,1-4-4 0,5-2 2 15,3-2 0-15,0-2 2 0,1-2-2 0,4 2 2 16,-4-1-1-16,0-2 0 0,-1 1 2 16,-2 0-2-16,1 0 6 0,-3-1-1 0,-3 1-4 15,1-1 4-15,-4 1-4 0,-1-1 1 0,0 1 1 16,-2 2-2-16,-3 1 0 0,0 2-2 0,-2 3 2 16,-2 1 2-16,3 3 0 0,0 2 1 0,0 0-3 15,3 4-2-15,-3 1-4 0,3 0-5 16,1 0-1-16,0 7-2 0,-1 2 5 0,1 4 1 15,2 2 2-15,0 2 4 0,2 2-1 0,4 1 3 16,3 1 2-16,2-1-4 0,0 0-2 16,2-2-3-16,2-4 0 0,-1-3 1 0,2-4 5 15,-2-6 3-15,-3-1-2 0,-1 0 7 0,0-4-3 16,-1-4 3-16,-2-2 5 0,-3-3-5 0,2-3 1 16,-2-1-3-16,1-2-3 0,-3-2 0 0,0 1 0 15,-1 0 2-15,-1-1 0 0,3 2-3 16,0 2 0-16,-1 1-2 0,0 4 1 0,1 3 0 15,2 1-1-15,-3 5 0 0,0 0-6 0,2 2 0 16,0 1-3-16,0 0 1 0,2 1 2 0,4 5-1 16,-3 2 3-16,0 1 1 0,0 3-2 15,-1 2 4-15,-1 2 0 0,1 0 1 0,-4 1 2 16,0 0-4-16,-2-2 1 0,0-3-2 0,0-3 1 16,0-4 1-16,0-5 8 0,0 0 8 0,0 0-1 15,0-5 2-15,0-4-8 0,0-2-4 16,0 0 2-16,3-1-5 0,2 1 4 0,-1 1-4 15,1 1-2-15,1 3 3 0,1-1-3 0,0 2 1 16,-1 0 1-16,3 3-2 0,0 0-2 0,0 0 1 16,2 1 2-16,-1 0 0 0,1-1 1 0,2-1 1 15,-1 0-2-15,-2-3 1 0,0-1 1 0,-2-2 0 16,-1 0 2-16,4 0-2 0,-4-2 2 16,-2-1-1-16,-2-3 0 0,-3 0 1 0,0-2 1 15,-2-1 0-15,-5-3 1 0,-4 0-3 16,-4-3 0-16,0-2 0 0,-1-3 1 0,0 0 0 15,1-4 0-15,1 2 0 0,1-6-2 0,0 0 3 16,2-1-2-16,1-3 0 0,1 2 3 0,4 3-1 16,-1 3 1-16,4 6 1 0,1 6-4 0,0 9 3 15,1 5-3-15,0 3-4 0,0 4-14 16,2 0-8-16,4 11-2 0,3 5 7 0,1 9 13 16,4 7 4-16,2 3 2 0,1 7-5 0,0 1-10 15,-2 3-18-15,1 2-56 0,-2 1-88 16,1-1-153-16,-7-13-251 0,0-13-605 0</inkml:trace>
  <inkml:trace contextRef="#ctx0" brushRef="#br0" timeOffset="503449.451">32257 13382 2006 0,'0'0'50'0,"0"0"-53"16,0 0-6-16,0 0-4 0,0 0 9 0,0 0 2 0,0 0-5 15,0 0-24-15,0 0-49 0,122-84-86 16,-100 81-133-16,-1 1-196 0,-5 2-282 16,-7 0 608-16</inkml:trace>
  <inkml:trace contextRef="#ctx0" brushRef="#br0" timeOffset="503797.5947">32576 13303 615 0,'0'0'435'0,"0"0"-223"0,0 0-77 0,0 0 3 0,0 0-1 0,0 0 1 0,0 0-12 16,0 0-26-16,0 0-10 0,0 0-23 15,0 0-18-15,0 0-8 0,0 0 4 0,0 0-5 16,-26 124-6-16,31-117-4 0,1-2-16 0,-1-2 0 16,5-1 2-16,0-1-4 0,2-1 2 15,3 0-3-15,-2-3-5 0,1-5 3 0,-1-3-5 16,0-3-1-16,-2-2 3 0,-2-2 0 0,-2-3 3 0,-3-3 0 16,-3 0 2-16,-1-4-1 15,0-2 2-15,-3-2 6 0,-5 0-3 0,3-2 1 16,-3-2-6-16,0 0-3 0,-1 1 2 0,2 2 4 15,0 1 6-15,0 2 3 0,-2 1 8 0,5 4 7 16,-3 2 6-16,4 2 7 0,-3 1 4 16,4 4-3-16,0 3-2 0,1 1-14 0,-3 3-13 0,4 3-10 15,0 1-18-15,0 4-3 0,0 1-4 16,5 0 2-16,-2 6 7 0,2 3 2 0,0 5 3 16,2 3 0-16,2 4 1 0,-2 5 0 0,1 2-2 15,2 4 1-15,0 2-2 0,1 1 1 0,1 2-1 16,1-2-6-16,-1 1-2 0,1-2-8 15,2-2-4-15,0-3-15 0,-1-4-37 0,3-4-67 16,-1-3-116-16,-1-6-122 0,-2-5-196 16,-6-3-592-16</inkml:trace>
  <inkml:trace contextRef="#ctx0" brushRef="#br0" timeOffset="504034.46">32542 13021 1413 0,'0'0'248'0,"0"0"-57"0,0 0 11 15,0 0-8-15,0 0-31 0,0 0-40 16,0 0-28-16,0 0-17 0,0 0-22 16,0 0-13-16,0 0-11 0,0 0-11 0,142-56-12 15,-116 53-6-15,1 0-3 0,-3 2-3 0,-3 1-2 16,-1 0-1-16,-2 0-9 0,-3 3-8 0,-2 1-9 16,-3 2-17-16,-2 2-12 0,-2 1-15 0,1 1-18 15,-3 2-15-15,1 0-26 16,-2 1-23-16,2 2-19 0,-2-3-19 0,-1 2-5 0,6-1-33 15,-3-2-126-15,0-2-356 0,-3-3 496 0</inkml:trace>
  <inkml:trace contextRef="#ctx0" brushRef="#br0" timeOffset="504181.8602">32981 12902 1894 0,'0'0'162'0,"0"0"-76"0,0 0 1 0,0 0 6 16,0 0-2-16,0 0-7 0,0 0-23 15,0 0-16-15,0 0-20 0,0 0-39 0,0 0-31 0,0 0-59 16,0 0-119-16,0 0-183 0,-64-88-406 0,68 88-211 16</inkml:trace>
  <inkml:trace contextRef="#ctx0" brushRef="#br0" timeOffset="504453.0337">33050 12850 437 0,'0'0'308'0,"0"0"-55"15,0 0 18-15,0 0 8 0,0 0-57 16,0 0-84-16,0 0-69 0,0 0-44 0,0 0-13 16,0 0 6-16,0 0 6 0,0 0 8 0,0 0 2 15,0 0-2-15,3 32 7 0,8-26-6 0,-1-1-2 16,3-2 1-16,1 1-6 0,-1-3-4 16,1-1 0-16,1 0 0 0,-1 0 3 0,-1 0 10 15,-3-1 11-15,1-2 5 0,-4 1 7 0,0 1-12 16,-2 1-10-16,-1 0-6 0,0 0-17 15,-1 0 6-15,-1 0-2 0,1 1-4 0,-1 2 3 16,2 2-6-16,0-1-4 0,-1 1-1 0,3 1-10 16,-1 1-11-16,3 0-48 0,-3-3-117 0,0 2-248 15,-1-2-544-15,-3-2-165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4:12:04.4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1515 4120 154 0,'0'0'290'0,"0"0"2"0,0 0-4 15,0 0-19-15,0 0-27 0,0 0-30 16,0 0-28-16,0 0-18 0,0 0-17 16,0 0-18-16,0 0-15 0,0 0-13 0,-23-25-11 0,23 25-17 15,0 0-13-15,0 0-19 0,0 0-15 16,0 0-13-16,0 0-12 0,0 0-8 0,0 5-4 15,4 2 1-15,0 4 4 0,5 6 4 0,2 5 1 16,5 5 1-16,-3 3-1 0,6 6 1 16,-2 5 2-16,2 3 0 0,4 2 1 15,-1-2-1-15,-1-1-5 0,0-5-1 0,1-6 2 16,-3-6-1-16,1-4 8 0,-3-4-5 0,-3-3-1 16,-3-3 0-16,-1-4-2 0,-3 0 3 0,-3-3-1 15,1-2 0-15,-4-2-4 0,0-1 3 0,0 0 2 16,-1 0-2-16,0 0 0 0,0 0-16 0,0-4-20 15,0 0-25-15,0-2-76 0,-1-4-64 0,-2-2-89 16,-1-3-159-16,2 2-232 0,2 5-367 0</inkml:trace>
  <inkml:trace contextRef="#ctx0" brushRef="#br0" timeOffset="423.41">1338 4270 989 0,'0'0'291'0,"0"0"-47"0,0 0-45 0,0 0-27 15,0 0-31-15,0 0-28 0,0 0-12 16,0 0-11-16,0 0-21 0,0 0-17 0,0 0-11 15,79-124-7-15,-50 97-1 0,2 2 1 0,0 0-3 16,0 1 1-16,5 2 0 0,-2 1-9 0,3 3-3 16,0 2-6-16,1 6-2 0,-1 4-6 15,-3 4-2-15,-2 2-2 0,-1 7-7 0,-1 5 3 16,0 6-2-16,-3 4 0 0,-3 3 4 16,0 5-4-16,-4 2-1 0,-3 4 3 0,-4 6-4 15,-4 2 8-15,-4 5 8 0,-5 0 1 0,-7 2 8 16,-3-1-1-16,-8 0 0 0,-1-3 2 0,-5-2 2 15,-1-2 3-15,-4-4 1 0,0-2 5 16,0-3-4-16,-1-1 0 0,0-5-2 0,3-4-5 16,2-8 1-16,5-3-6 0,2-4-3 0,5-4-5 15,3-4-13-15,3-1-17 0,4 0-25 0,-3-2-45 16,4-5-73-16,2-4-101 0,0 3-268 0,0 2-692 0</inkml:trace>
  <inkml:trace contextRef="#ctx0" brushRef="#br0" timeOffset="1168.4839">2177 4103 1096 0,'0'0'121'15,"0"0"-35"-15,0 0 59 0,0 0 66 16,0 0 14-16,0 0-30 0,0 0-38 0,0 0-29 15,0 0-29-15,0 0-23 0,124-90-17 0,-108 69-20 16,-2-3-5-16,-3 2-2 0,-2 3-2 16,0 2 8-16,-7 0 3 0,1 5-2 0,-3 0-3 0,-2 4-8 15,-2 0-6-15,-5 4 1 0,-1 1-9 16,-1 3-4-16,-3 0-10 0,0 2-7 16,0 5 0-16,-1 1 3 0,2 3-1 0,1 3 0 0,1 4-3 15,-1 5 1-15,5 1 2 16,0 3 2-16,5 2 0 0,2-3-1 0,0 2-2 0,2-3-6 15,8 0-4-15,1-3-6 0,7 0-1 0,2-1 5 16,0-3 3-16,2-3 0 0,3-5 4 0,1-6 0 16,-2-4 12-16,2-4 12 0,-2-9 3 0,0-4 4 15,-2-3 0-15,-3-2-3 0,-4 0 2 16,-1-2 6-16,-6 0 3 0,-2-2 3 0,-5-4-5 16,-1 1-3-16,0-1 0 0,-7 4-1 15,-1-1 4-15,-4 4-2 0,-1 1-1 0,2 4-5 16,1 1-2-16,-1 3-1 0,3 3-1 0,4 3 4 15,0 3-6-15,1 2-5 0,3 2-12 0,0 1-17 0,0 0-13 16,4 0-8-16,2 0 8 0,6 0 13 16,5 1 13-16,2 4 9 0,1 1-3 15,0 4-9-15,-1 2-4 0,-2 1-9 0,0 4-3 0,-6 3 3 16,0 2 1-16,-1 4 2 0,-2 1 2 16,-6-1-8-16,1-2 1 0,-3-8 4 0,0-3 11 15,0-6 23-15,-3-3 20 0,1-3 10 0,0-1-2 16,-1 0-9-16,0 0-10 0,3-5-9 0,-1-2-9 15,1-2-9-15,0-3-10 0,1-2 1 16,2-5 6-16,3-1 8 0,0 1 6 0,-1-3 2 16,3 1 3-16,-3 2 3 0,1-1 2 15,-4 0 4-15,0 2 6 0,-2 0 2 0,0 1 1 16,-3 0-1-16,0 0 0 0,-4 1 0 0,2 3-2 16,-2-2-4-16,1 5-1 0,1 3 1 0,-2 0 6 15,5 4 5-15,-3 2-2 0,4 1-9 16,-1 0-12-16,2 0-12 0,0 0-12 0,0 0-15 15,0 4-4-15,7 3 5 0,0 5 10 0,4 5 13 16,3 0 8-16,1 2-6 0,4-1-8 0,-1-1-7 16,3-3-6-16,1-2-12 0,-2-3-23 15,-1-4-49-15,1-5-55 0,-2-1-76 0,-2-10-224 16,-4-1-508-16,-6 4-113 0</inkml:trace>
  <inkml:trace contextRef="#ctx0" brushRef="#br0" timeOffset="1289.4383">2632 3469 1871 0,'0'0'210'0,"0"0"-110"16,0 0-26-16,0 0 0 0,0 0-30 0,0 0-89 15,0 0-197-15,0 0-238 0,0 0-714 0</inkml:trace>
  <inkml:trace contextRef="#ctx0" brushRef="#br0" timeOffset="2098.7326">2907 3360 1745 0,'0'0'156'0,"0"0"-38"15,0 0 17-15,0 0 30 0,-72 121-19 16,64-96-48-16,3 1-29 0,3 1-39 0,2 2-26 0,9-3 2 16,2 1-14-16,7-7-29 0,0-4-14 15,2-6 3-15,1-7 18 0,-1-3 31 16,1-5 26-16,1-5 1 0,-4-4 11 0,-3-2 10 0,0-2 2 15,-4 0 7-15,-7 0 13 0,-1-2 8 16,-3 2 1-16,0 0-8 0,-4-1-12 0,-3 1-5 16,-3 0-6-16,-2-1-7 0,1 1-9 15,-1 2-6-15,0 2-4 0,1 3-2 0,1 3 2 16,4 2-3-16,1 4-4 0,3 0-5 0,2 2-11 0,0 0-16 16,0 0-23-16,0 0-32 0,4 1-11 15,2 5 15-15,7 4 19 0,2 3 35 16,5 3 12-16,6 3-4 0,-1 5-2 0,3 1 1 0,1 5 0 15,-1 5 0-15,1 7-1 0,0 1-15 0,1 2-17 16,-3 3-9-16,-2 1-8 0,-3-1-4 16,-2 2 7-16,-5-1-2 0,-4-4 0 0,-5 0 17 15,-2-4 11-15,-4-3 13 0,0-5 14 16,-5-3 7-16,-2-3 5 0,-4-1 14 0,-1-3 7 16,-2-2 10-16,1-3 9 0,-3-2 3 15,3-5 6-15,1-3 1 0,2-2-4 0,1-3-7 16,1-3-8-16,1-1-10 0,-1-8-8 0,1-1-11 15,-1-4-6-15,3-3-3 0,-2-3-1 0,2-3 1 16,1-2 1-16,1-2 0 0,-4-2 1 0,4-4 1 0,-5-3-1 16,2-5 1-16,0 0-3 15,-3-5-1-15,-1-1 2 0,0-1-2 0,-1-4 0 16,0-2-2-16,0-3-3 0,1-2-3 0,0 2-2 0,3 2 1 16,1 8 2-16,4 5 3 0,0 7 1 15,2 7-3-15,0 8-2 0,0 3-5 0,3 5-2 16,1 5-5-16,-1 4-3 0,3 0-4 0,1 2-4 15,1 0 0-15,4 1 4 0,3 0 4 0,0 5 7 16,3-1 0-16,-1 4-3 0,1 4 3 16,0 2 6-16,2 2 8 0,-1 1 7 0,-1 1-6 15,0-1-10-15,-4-1-5 0,1-1-1 0,-3-4 4 16,-5-2 7-16,0-5 4 0,-5-1 13 16,-1-3 29-16,-1 0 32 0,0 0 26 0,0-6-2 0,-5-6-36 15,-4-5-29-15,-1-6-30 0,-2-3-9 16,-2-3 10-16,2-1-1 0,0-2 0 0,5 0 2 15,2 3-2-15,1 3-1 0,2 7 0 16,2 6 0-16,0 5-2 0,0 4-2 0,0 3-4 16,0 1-11-16,4 0-2 0,3 2 3 0,8 4 4 15,1 2 12-15,5 3 0 0,2 2-1 16,-1 1-2-16,0 3-4 0,-2-2-5 0,2-2 0 16,-3 0 2-16,3-5-2 0,-4-3-6 0,3-3-11 15,-2-2-22-15,-1-2-29 0,-2-7-57 0,-1 0-108 16,-2-4-265-16,-4 5-611 0,-5 0-59 0</inkml:trace>
  <inkml:trace contextRef="#ctx0" brushRef="#br0" timeOffset="2954.5609">1693 5220 961 0,'0'0'-8'0,"0"0"-92"16,0 0 14-16,0 0 74 0,0 0 51 0,0 0-4 15,0 0-63-15,0 0-128 0,0 0 48 16,0 0 17-16,0 0 53 0,0 0 104 0,0 0-66 0,0 0-23 16,18-9-17-16,-17 9-9 0,-1 0-2 15,0 0-7-15,0 0-10 0,0 0 23 0,0 0 14 16,0 0 17-16,0 2 18 0,0-1-17 0,0 0-16 16,0-1-18-16,0 0 38 0,2 0 9 15,2 0 0-15,-1 0 0 0,-1-2 0 0,3 0 0 16,-2 1 0-16,-1 0 0 0,3 0 0 0,-1 1 0 15,-3 0 24-15,0 0 28 0,1 0 22 0,-2 0 19 16,2 0 19-16,-2 0 7 16,0 0-8-16,0 0-17 0,0 0-17 0,0 0-14 0,0 0-6 15,0 0-5-15,0 0-8 0,0 0-8 0,0 0-15 16,0 0-9-16,0 0-1 0,0 0 3 0,0 0 14 16,0 0 17-16,0 0 19 0,0 0 17 15,0 0 9-15,0 0 6 0,1 0-2 0,-1 0-2 16,0 0-5-16,1 0-11 0,0 0-12 0,0 0-20 15,0-1-16-15,2-1-1 0,2 0 12 0,0-3 14 16,4-1 8-16,1-4-7 0,4 1-6 16,0-4-4-16,3-2-3 0,1-1-1 0,4-3 0 15,-1 0-6-15,2-2-1 0,0-1-6 0,3-1-10 16,1-2 5-16,1 0-2 0,5-3 9 0,2-2 3 16,3-1-14-16,-2 0-2 0,3-1-8 15,2 0-5-15,0-3 3 0,0 0-1 0,3-1 1 16,-1 0-1-16,2-2 1 0,2 1 0 0,0-1 1 15,0-2 0-15,2 0-1 0,-2-2-2 0,0 3 0 16,1-1 0-16,-1-2-2 0,1 1-1 16,1-2-2-16,2 1-1 0,-3-2 2 0,2-1-1 15,-1-3-1-15,-2 0-3 0,3 1-6 0,-1 0 7 16,-2 1 0-16,0 0 5 0,2-1 4 0,-3 1-2 16,1 0 2-16,3-2-2 0,0 0 2 15,2 0-5-15,3-3 2 0,4 1 1 0,4-5-3 16,2 1 4-16,2-3-1 0,0 0 2 0,2 3 4 15,-4 0-2-15,-4 5 1 0,-3 6 6 16,-5 2-4-16,-4 3 7 0,-6 3 1 0,-3 4-1 16,-6 3 0-16,-4 3-3 0,-3 4-2 0,-8 6 1 15,-6 3 6-15,-3 4 3 0,-5 3 8 0,-3 3 8 16,0 2-2-16,-2 0-5 0,0 0-10 0,0 0-22 16,0 0-11-16,0 0-24 0,-3 0-28 0,-1 0-42 15,2 2-75-15,-6-2-119 0,5 0-305 0,0 0-941 16</inkml:trace>
  <inkml:trace contextRef="#ctx0" brushRef="#br0" timeOffset="3432.6516">3815 2375 1927 0,'0'0'366'0,"0"0"-125"0,0 0-41 0,0 0-12 0,0 0-30 0,0 0-43 0,0 0-43 16,0 0-36-16,0 0-20 0,0 0-17 15,0 0-14-15,0 0-10 0,0 0-4 16,0 31 12-16,11-3 15 0,3 7 18 0,1 3 4 0,3 0-7 15,-1-5-7-15,3 1-7 0,1-2-4 16,-1-2-7-16,3-1 1 0,-1 1-1 16,-1 0-3-16,0 1 1 0,-1-3-14 0,-2-1-10 15,-1-5-12-15,-2 0-29 0,-1-5-38 0,-4-5-55 16,-1-1-108-16,-3-5-235 0,-4-2-575 16</inkml:trace>
  <inkml:trace contextRef="#ctx0" brushRef="#br0" timeOffset="3626.5322">3589 2513 2104 0,'0'0'137'0,"0"0"-74"16,0 0-17-16,0 0 2 0,0 0 8 0,0 0-11 15,0 0-25-15,104-118-26 0,-81 104-31 0,0 2-30 16,1 1-48-16,-1 3-81 0,3 2-174 15,-10 1-395-15,-4 3-197 0</inkml:trace>
  <inkml:trace contextRef="#ctx0" brushRef="#br0" timeOffset="3776.4253">3999 2966 2074 0,'0'0'40'0,"0"0"-64"0,0 0 42 0,0 0 98 16,0 0 71-16,0 0 18 0,0 0-38 0,0 0-67 15,0 0-55-15,122-104-40 0,-99 79-27 0,2-3-37 16,1 0-98-16,2 0-234 0,-7 7-523 16,-7 8-475-16</inkml:trace>
  <inkml:trace contextRef="#ctx0" brushRef="#br0" timeOffset="5056.3792">4411 2621 1422 0,'0'0'878'0,"0"0"-769"0,0 0-19 0,0 0 48 0,0 0 6 16,0 0 10-16,-92-139-29 0,82 117-42 0,2 2-24 15,0 0-27-15,3 2-4 0,1 1-15 0,4 4-8 16,0 1 0-16,0 4-6 0,4 1-4 16,2 1-8-16,4 0-5 0,2 0 2 0,4 2-1 15,2 0 4-15,3 4 4 0,0 0 1 0,0 0-6 16,2 7-5-16,-2 2-1 0,-2 1 0 15,2 3 7-15,-4 4 3 0,-2 0-7 0,-2 1-11 16,-1 0 2-16,-3-1 0 0,-3-6 8 16,0-3 12-16,-2-5 5 0,-4-1 9 0,0-2 13 15,0 0 11-15,0 0 7 0,1-3 4 0,0-3-23 0,1-5-16 16,0-3-12-16,1-4-15 0,-2-3 13 0,3 0 5 16,-1-3 4-16,-1 1 2 0,0-1 0 15,-1-2 1-15,-1-1 1 0,0 1 2 0,0 0 2 16,-3 2 0-16,-1 0-4 0,-2 0 1 0,1 2 4 15,-2 4 7-15,0 1 3 0,3 4 7 16,0 4-13-16,1 2 0 0,3 3 0 0,0 3-12 16,0 1 5-16,0 0-15 0,0 0-18 15,0 0-16-15,0 2-19 0,1 4 14 0,5 2 14 16,1 3 20-16,2 3 21 0,0 1-6 0,0 0-2 16,1 0-4-16,0 0 2 0,0 0-1 0,0-2 4 15,-3-2 3-15,1-2-3 0,0 1 1 0,0-3 0 16,-3 0-2-16,0-3 3 0,-3 1-2 15,1-2-2-15,-2 0 2 0,0 0-4 0,-1 1 1 16,2-2 0-16,-2 2-1 0,0-2 1 0,0 1 1 16,0-2 2-16,0 0 0 0,1 0 2 0,-1 0 1 15,0 2-2-15,0-1 0 0,0 0-1 16,0 2 1-16,1 1 0 0,-1-1-2 0,0 1 1 16,1 0-2-16,-1 0 1 0,2 1 0 0,-2 0 0 15,0-1 3-15,1 2-2 0,-1-2 0 0,0 0-4 16,0-1-3-16,0-2-2 0,0 1-2 0,-3-1 4 15,1 0 2-15,1 0 8 0,-2-1 7 0,-1-1 4 16,2 0 4-16,-2 0 2 0,0 0-1 16,2 0 1-16,1-1-6 0,-1-2-4 0,0 1 0 15,2 1-6-15,0 0-3 0,0-1-10 0,2 1-14 16,1 1-13-16,-2-1-15 0,3 0-6 16,0 0 11-16,0-2 17 0,3 1 20 0,4-1 14 15,-2-2-1-15,1-1-1 0,1-1 2 0,0 1 4 16,0-2 0-16,0-2 2 0,-1 2-2 0,-2-1 3 15,-2-2 8-15,0 0 6 0,-1 0 8 16,-2-3-1-16,-1 0 0 0,-2-1-4 0,0-2-4 16,0-2 12-16,-1 1-7 0,-3-1-4 0,-1-1-3 15,-2-2-16-15,0 0 0 0,-2 0 2 16,0 2 7-16,0 1-3 0,2 0-13 0,-1 4 4 16,2 1-8-16,0 3 8 0,2 3 14 0,2 2-1 15,1 4-2-15,-1 1-11 0,2 1-8 0,0 0-19 16,0 0-31-16,0 2-35 0,0 3-3 0,3 3 20 15,5 3 30-15,2 4 39 0,3 1 6 16,0 3-12-16,4 3 3 0,0-4 4 0,-1 1 3 16,2-3 8-16,2-7-4 0,-4-1-1 0,0-6 4 15,-1-2 5-15,0 0 8 0,-5-2 3 0,-1-4 1 16,-2-3 0-16,-1-2-2 0,-1-4 4 16,-1-3-5-16,0-2-4 0,-3-2-5 0,-1-1-4 15,0-2-1-15,-1-2-1 0,-4 3 1 0,0 1 0 16,-2 1 1-16,0 4 5 0,2 2-5 0,-1 5-1 15,2 3 1-15,0 2-1 0,3 4 2 16,0 0-5-16,1 2-11 0,0 0-21 0,0 0-22 16,1 2 6-16,4 3 6 0,1 1 21 0,3 1 17 15,3-1-2-15,2 0 3 0,0-3-4 16,2-2 3-16,0-1 4 0,2 0 0 0,-1-7 1 0,-1-2-3 16,2-4 1-16,-2-1 0 0,-1-4 6 15,-5 0 10-15,-2-1 0 0,-4-2 3 0,-1 1-1 16,-3 0-7-16,0 1 1 0,-5 3-4 0,-3 2 5 15,-1 4-2-15,-1 2 0 0,-1 2 0 16,1 2-5-16,0 3 0 0,1 1-4 0,1 0-5 16,2 4-4-16,-1 2-8 0,2 2 3 0,1 3 1 15,2 2-1-15,2 1 4 0,0 2-3 0,8-1-4 16,2-1-4-16,0 2-1 0,3-5 2 16,3-2 4-16,1-3 8 0,2-3 3 0,2-3 2 15,0-7-1-15,2-5 2 0,0-2-1 0,2-4 4 16,0 1 4-16,-3-2-1 0,1 2 1 15,-5 3-1-15,-4 5 3 0,-3 3 0 0,-6 4-1 0,-2 2-4 16,-3 0-6-16,0 3 2 0,0 4 2 16,0 2 7-16,0 3 2 0,0 2 0 0,0 2-7 15,0 0-10-15,0 0-16 0,1 1-25 0,2-5-51 16,-1 3-124-16,-2-7-386 0,1-3-1031 0</inkml:trace>
  <inkml:trace contextRef="#ctx0" brushRef="#br0" timeOffset="5698.3432">737 7054 1620 0,'0'0'234'0,"0"0"-97"15,0 0-77-15,0 0-41 0,0 0-21 0,0 0-18 0,0 0 25 16,0 0 65-16,0 0 29 0,0 0 29 15,0 0-28-15,0 0-57 0,119 106-19 0,-90-77-7 16,2 2-5-16,-1 2-6 0,1 0 2 0,-4-1-7 16,3 1 7-16,-3-4 2 0,1 0 1 15,-5-5 1-15,-1-3-6 0,-4-4-6 0,1-3-17 0,-6-4-26 16,-1-3-38-16,-3-2-58 0,-1-3-80 16,0-2-238-16,-6 0-606 0</inkml:trace>
  <inkml:trace contextRef="#ctx0" brushRef="#br0" timeOffset="5888.6525">1190 7122 1826 0,'0'0'202'0,"0"0"-70"0,0 0 3 16,0 0 33-16,0 0 7 0,0 0-21 0,0 0-30 15,0 0-29-15,117-131-28 0,-87 100-30 16,0 0-26-16,-1 3-16 0,-9 8-12 0,-9 7 2 15,-3 9-15-15,-5 3-29 0,-1-1-50 0,2 2-83 16,-1 0-177-16,-2 3-332 0,1-2-851 0</inkml:trace>
  <inkml:trace contextRef="#ctx0" brushRef="#br0" timeOffset="6478.3657">2192 5762 1 0,'0'0'678'0,"0"0"-388"0,0 0-66 0,0 0-14 15,0 0-14-15,0 0-3 0,0 0-15 16,-133 19-27-16,115-3-28 0,1 1-32 0,0 4-30 16,6-1-20-16,2 2-14 0,2-2-7 0,4 0-7 15,3-1-6-15,0-6 8 0,7 1-4 0,3-4 7 16,2-2 5-16,7-4-3 0,2 0 5 16,2-3-4-16,6-1-1 0,3 0 1 0,3-2-7 15,-1-2-1 1,3 2-5-16,-2 1-2 0,-4 1-3 0,2 0 0 0,-5 7-2 0,2 4 0 15,-2 7 31-15,-6 6 5 0,0 1 8 0,-3 2 4 16,-9 2-26-16,-3 3-1 0,-7 3 3 0,-6 2 0 16,-6 1 3-16,-9 0-2 0,-5-1-4 0,-4-1-3 15,-4-1-1-15,0-2 1 0,-3-5 1 0,1-4 5 16,1-5-5-16,4-7-3 0,5-4-7 16,2-4-10-16,5-4 3 0,4 0-5 0,2-5-6 15,5-3-12-15,2-3-35 0,5-3-46 0,1-2-68 16,4-3-119-16,9-6-232 0,-2 3-549 0,-1 8 90 15</inkml:trace>
  <inkml:trace contextRef="#ctx0" brushRef="#br0" timeOffset="6716.965">2646 5599 1536 0,'0'0'221'0,"0"0"-61"0,0 0-20 0,0 0 0 16,-22 128 4-16,22-94-5 0,0-2-22 0,2-2-30 16,8-5-27-16,1-2-22 0,5-3-10 0,2-4-9 15,3-2-2-15,1-3-5 0,1-2-4 16,-1-4 2-16,2-2-6 0,-4-3-8 0,0 0-11 16,-3-3-23-16,-1-2-10 0,-3-2-21 0,-1-2-46 15,-4-1-100-15,-4 0-288 0,0 5-1022 0</inkml:trace>
  <inkml:trace contextRef="#ctx0" brushRef="#br0" timeOffset="6858.6154">2469 5421 1428 0,'0'0'93'0,"0"0"-91"15,0 0-69-15,0 0 10 0,0 0 7 0,0 0 4 16,0 0-55-16,0 0-222 0,0 0-555 0</inkml:trace>
  <inkml:trace contextRef="#ctx0" brushRef="#br0" timeOffset="8334.9157">2967 5666 2101 0,'0'0'109'0,"0"0"-74"0,0 0-23 15,0 0 1-15,0 0 4 0,0 0-2 0,0 0-6 16,0 0-7-16,0 0-8 0,0 0 0 16,0 0 5-16,0 0 3 0,0 0 1 0,0 0 1 15,78 0-1-15,-62 13 0 0,-3 0-3 0,2-2-3 16,-2 0 2-16,-3-4-1 0,-2-1 3 16,-4-2 2-16,2-3 4 0,-5-1 24 0,0 0 42 15,-1-1 39-15,0-7-5 0,0-1-19 0,-1-7-43 16,-6-4-38-16,4-3 1 0,-2-3-4 15,0 1 4-15,-2-2-4 0,1-1-1 0,1-1 1 0,3 2-9 16,0 2 1-16,2 6-1 0,0 2-3 16,1 6-1-16,2 3-11 0,2 2-7 0,1 2-6 15,1 1-2-15,0 3 3 0,3 0 5 0,0 0 6 16,2 3 1-16,-1 3 6 0,0 2 6 16,-1 0 1-16,1 1 2 0,-2 0-2 0,-3 0 1 15,1 0 2-15,-2 0 4 0,-1-4 4 0,-2 0 13 16,-2-3 23-16,0-2 35 0,0 0 36 0,0-8-16 15,-4-2-26-15,-3-4-34 0,1-1-33 16,1-2 6-16,-1-2 6 0,1 1-3 0,1 0-6 16,2-1-8-16,2 0-9 0,0 4-6 0,2-2-2 15,4 3-5-15,1 3-2 0,-1 3-5 16,3 3-10-16,0 3-3 0,1 2 2 0,2 0 4 16,3 6 9-16,-2 2 8 0,5 2-3 0,-2 3 4 15,1 0 6-15,-2 0 5 0,1 0 9 0,0-1 1 16,-3-3-2-16,0-1 1 0,2-2-2 0,-4-3 5 15,1 0 2-15,-2-2 2 0,-1-1 4 16,-3 0 5-16,1 0 8 0,1-3 9 0,-3-1 12 0,0-2 3 16,0-3 0-16,2-4-7 0,1-1-8 15,-3-3-4-15,2-2-2 0,-3 0 3 0,2-1 2 16,-5-3 1-16,2 2-2 0,0-4 1 0,-3 1 4 16,0-2-10-16,0-3 1 0,0 0-6 15,-3-1-5-15,-2-1 4 0,-4 1-1 0,1 0 2 16,-2-1-9-16,-3 0-1 0,0-2-1 0,-4-1-6 15,3-1-4-15,-3-3 3 0,-2-3-2 0,1 2-1 16,1 1 10-16,-3 0-4 0,-1 3-1 0,1 0-1 16,-3 4-5-16,2 3 7 0,2 4 3 15,1 4 9-15,1 5 6 0,3 2-5 0,2 3-2 16,1 3-2-16,4 1 0 0,1 2 0 0,5 3-5 16,0 1-7-16,1 0-15 0,0 0-16 15,0 1-11-15,2 7 4 0,7 5 11 0,2 2 13 16,5 4 13-16,3 5-1 0,4 2-4 15,3 3 2-15,2 3 0 0,4 3-2 0,0 4 1 0,3 3-1 16,0 6 0-16,3 5 1 0,1 1 1 0,1 2 2 16,1 2-2-16,-1-2-3 0,0 3-4 15,-3-3 2-15,1 1-4 0,-1-2 0 0,-3-2 2 16,-2-1-13-16,-5-4 0 0,-3-2 1 0,-6-4-5 16,-1-2-2-16,-7-7 2 0,-3-5 5 0,-2-8 4 15,-1-4 11-15,-4-5 1 0,0-5 5 16,0-4 17-16,0-2 23 0,-4 0 22 0,-3-5-15 15,-2-5-22-15,-4-6-14 0,-1-4-15 0,-4-6 17 16,1-3 9-16,-3-9-4 0,2 0-4 16,0-3-6-16,-1-3-2 0,3-2 1 0,0-4 4 15,0-2-10-15,-1-3-6 0,5 1-3 0,0-2-5 16,2 5 4-16,3 5 7 0,4 7-2 16,2 7-5-16,1 6-4 0,0 5-11 0,3 7-6 15,2 3-12-15,1 5-15 0,3 2-8 0,1 4-11 16,4 0 2-16,1 4 5 0,3 7 12 0,3 2 20 15,3 1 18-15,-1 1 8 0,3 1 7 0,-2-1-1 16,1-3-1-16,0-2 4 16,1-3 1-16,-2-3 0 0,-2-4 2 0,1 0 4 0,-3-5 2 0,-5-2 9 15,-1-2 5-15,-2-2 7 0,-2-5 7 16,-2-1 1-16,-1-4 7 0,-2-4-5 0,-2-2-6 16,-1-4-2-16,-2-4-1 0,0-1-2 0,0 1 2 15,-7-3 10-15,1 0-12 0,-2-5-3 16,-1 1-3-16,-1-2-7 0,1-2 2 0,-2-2 1 15,1 0-9-15,-2-1-8 0,0 2-1 16,-2-1 2-16,1 4 8 0,2 4 6 0,-3 4-4 0,0 3 2 16,2 5-3-16,-2 3 4 0,0 5 3 15,-1 6 1-15,4 2-1 0,-1 3-8 0,2 2-3 16,1 2-2-16,1 3 3 0,4 2-8 0,1 0-10 16,2 0-18-16,0 9-7 0,1 5 11 0,0 7 8 15,0 4 15-15,2 5 4 0,5 4-6 16,2 2-3-16,3 5 3 0,4 0-3 0,1 1 0 15,6 2 2-15,1 3-2 0,4 0 0 0,2 1 2 16,1 3 0-16,1-3 0 0,-1-1-4 16,0-3-6-16,-2-7-7 0,-2-8-1 0,0-11 3 0,-1-6 9 15,-2-9 10-15,-3-3 10 0,-4-6 9 16,-1-5 6-16,-2-7 2 0,-2-2-4 0,-4-5-4 16,-3-3 4-16,-4-2-2 0,-1-2-2 0,-2-2-3 15,-6 0-8-15,-5-2 5 0,0 3-7 16,-4 2 5-16,-1 3 6 0,0 7-6 0,1 5 11 15,-1 5-5-15,-1 5-4 0,4 2 0 0,-1 4-7 16,5 0-4-16,3 6-2 0,3 2-4 0,1 1 0 16,4-1 0-16,0 3-1 0,5 1 0 15,4 1 0-15,4 1 1 0,7 1-3 0,1-5-3 16,6-1-2-16,2-4-1 0,4-5 0 0,1-1 3 16,2-11-13-16,0-2-10 0,0-5-31 0,-3-1-57 15,-3 1-78-15,-4 1-210 0,-9 4-677 16,-8 5-260-16</inkml:trace>
  <inkml:trace contextRef="#ctx0" brushRef="#br0" timeOffset="9629.2721">1979 8988 1 0,'0'0'35'0,"0"0"354"0,0 0-26 15,0 0-26-15,0 0-22 0,0 0-46 16,0 0-44-16,0 0-31 0,0 0-25 0,0 0-24 15,0 0-29-15,-37-31-33 0,38 28-27 16,1 2-20-16,-2-2-11 0,1 1-7 0,2-2-8 0,2-1-3 16,1-3 1-16,3-2 2 0,2-3 1 15,3 0-2-15,-2 3-6 0,3 0-4 0,-1 4-2 16,0 2-4-16,1 2 5 0,-3 2 1 0,1 0-1 16,2 4-2-16,-1 4-6 15,-2 4-1-15,3 4-2 0,-3 6 4 0,-1 7 1 0,0 6 3 16,-1 9 4-16,-2 7-3 0,-2 3-1 15,-3 1-1-15,-3-1-9 0,0-1-2 0,-6-3-10 0,1-6 0 16,-3-1 9-16,0-8 7 0,-2-6 20 16,0-4 12-16,3-7 10 0,1-5 10 0,-2-7 7 0,7-2 14 15,0-4 5-15,1 0 4 0,0 0-12 16,1-6-28-16,4-2-24 0,2-5-20 0,4-3-4 16,6-5 8-16,1-4 7 0,5-3 6 0,1-2-5 15,5 0 3-15,1 1-1 0,-1 1-3 0,0 2 3 16,-3 0-7-16,0 3-6 0,0 1-12 15,0 1-27-15,-2 0-41 0,1 1-66 0,-5 0-111 16,-6 6-265-16,-5 5-674 0</inkml:trace>
  <inkml:trace contextRef="#ctx0" brushRef="#br0" timeOffset="9908.2571">2522 8814 1721 0,'0'0'262'0,"0"0"-124"16,0 0-19-16,0 0 31 0,0 0 18 0,0 0-10 16,0 0-36-16,104-128-35 0,-81 102-24 15,2-1-16-15,-2 1-10 0,-3 4-9 0,0 4-6 0,-3 2-5 16,-3 3-4-16,-4 2-2 0,1 3-8 15,-4 2-3-15,-3 1-3 0,1 1-10 0,-4 4-14 0,-1 0-35 16,0 0-58-16,0 0-83 0,0 4-160 16,0 1-414-16,0-3-777 0</inkml:trace>
  <inkml:trace contextRef="#ctx0" brushRef="#br0" timeOffset="41815.1833">3395 7728 1 0,'0'0'163'0,"0"0"155"0,0 0 14 16,0 0 10-16,0 0-38 0,0 0-43 15,0 0-89-15,0 0-62 0,0 0-23 0,0 0-15 16,0 0-12-16,0 0-12 0,-38-49-3 0,31 48-4 15,-1 1-3-15,-1 0-1 0,-3 0-4 0,-2 3-6 16,1 2-5-16,-5 5-3 0,1 1-4 16,0 3-2-16,-1 3-2 0,1 4-2 0,2 2 1 15,0-1-1-15,3 3 0 0,1-2 0 0,5 2-3 16,2-5-2-16,2-2-2 0,2-1-6 0,0-4 0 16,1-5-3-16,6-1 0 0,2-2 4 0,3-1 4 15,1-3 3-15,4 0 4 0,2-1 3 16,3-1-5-16,2-5 2 0,3-2 0 15,-1-1-5-15,1-2 2 0,-2 0-2 0,2-1-4 0,0 2 3 16,-3 1-3-16,3 1 0 0,-3 3 0 0,-2 3-2 16,-1 0 0-16,-3 2 3 0,-1 0 0 0,-3 2-1 15,-2 4 3-15,-3 1-1 0,0 0 0 16,-3 2 3-16,-3 2 4 0,-3 2 5 0,0 1 7 16,-1 1 3-16,-7 5 8 0,-1 1 3 0,-6 2 3 15,-3 3 7-15,-1-1-5 0,-3 3 1 16,-1 0-1-16,-1-2-5 0,2-2 3 0,1-2 0 15,2-2-3-15,-2-2 0 0,4-6-9 0,3 1-3 16,0-4-5-16,1-1-2 0,4-3 2 16,1-1-2-16,1-2 2 0,5-1-7 0,0-1-2 15,2 0-4-15,0 0-13 0,0-1-12 0,0-2-29 16,0 0-46-16,0-3-66 0,3-2-104 0,2-3-155 16,1 1-378-16,-1 4-690 0</inkml:trace>
  <inkml:trace contextRef="#ctx0" brushRef="#br0" timeOffset="42311.3644">3804 7933 1971 0,'0'0'188'15,"0"0"-53"-15,0 0 8 0,0 0 10 0,0 0-13 16,0 0-31-16,0 0-41 0,-8-135-20 15,5 112-4-15,-2 0-6 0,1-1 1 0,-3 0-8 16,0-2-6-16,0 0-5 0,-2-1-7 0,-1 3-1 16,1-2-1-16,-3 1 0 0,-2-1-2 15,0-2-1-15,-2 0-3 0,-1 1 1 0,-3 1-5 16,0-1-2-16,-1 3-3 0,-1 2-4 0,-1 2-1 16,0 5 5-16,0 1 0 15,0 4-1-15,2 1 4 0,0 2-2 0,2 4 2 16,2 1 4-16,4 1-3 0,2 1 0 0,3 0-1 0,1 0-6 15,4 2-3-15,2 1-7 0,1 3-3 0,0 3 2 16,2 3 2-16,7 4 5 0,2 2 4 16,6 4 2-16,1 4 2 0,6 2 5 0,3 1-3 15,5 2 0-15,2 2-1 0,4 2-1 0,2 1-1 0,3 3 0 16,-1 1 4-16,2 3-3 16,0 0 4-16,2 3-3 0,-5 0 3 0,-1 0 4 0,1-3-1 15,-3 2 3-15,-4 0-3 0,0 3-1 16,-6 0-1-16,0 0-4 0,-8-2 3 0,0-3-2 15,-7-8 0-15,-4-5 6 0,-2-6-7 0,-4-3 1 16,-2-8 0-16,-1-2-1 0,0-5 6 0,-2-1 6 16,-2-4 2-16,-2-1-8 0,-4-3-14 15,0-6-28-15,0-7-34 0,-5-2-34 0,1-5-45 16,-2-5-88-16,0-3-160 0,5 6-495 16,1 7-307-16</inkml:trace>
  <inkml:trace contextRef="#ctx0" brushRef="#br0" timeOffset="42559.7129">3818 7692 2079 0,'0'0'267'0,"0"0"-112"0,0 0-26 16,0 0 1-16,0 0-8 0,0 0-17 16,0 0-31-16,-28-129-24 0,28 111-14 0,0 0-14 15,4-1-5-15,3 2-8 0,4 0-5 0,0 1-2 16,3 3-6-16,0 3 2 0,1 3 0 15,2 3 1-15,1 4 2 0,1 0-7 0,2 4 1 16,2 4-3-16,-1 7-1 0,-1 2 5 0,2 5 2 16,-4 2 4-16,0 2 1 0,1 1-3 0,-3-1-1 15,0 0-5-15,-1-5-8 0,-1-1-25 16,0-3-41-16,-1-4-50 0,-2-6-69 0,2-3-88 16,-3-4-144-16,-5-2-409 0,1-1-296 0</inkml:trace>
  <inkml:trace contextRef="#ctx0" brushRef="#br0" timeOffset="43652.4777">4224 7097 1114 0,'0'0'770'0,"0"0"-575"0,0 0-79 16,0 0 1-16,0 0 17 0,0 0 0 15,0 0-18-15,0 0-29 0,-80 118-22 16,75-90-17-16,4 3-10 0,1-1 2 0,1 1-5 0,5 1-4 15,3-2-4-15,3-3-21 0,1-5-9 16,1-5-5-16,3-5-6 0,0-4 9 0,0-6 0 16,0-2 3-16,0-6 2 0,-2-5 3 15,1-5 1-15,-4-4 1 0,-1-2 3 0,-3-2-5 16,-3-1-2-16,-4-1 1 0,-1 1-2 16,-2 1 3-16,-7 1 1 0,-2 1 0 0,-3 3 1 0,-2 5-1 15,2 2-1-15,-2 2 1 0,3 5-2 0,2 2 0 16,0 3 0-16,4 0-2 0,0 0-4 15,5 0-9-15,2 1-6 0,0 4-3 0,4 1 5 16,4 4 3-16,7 1 7 0,1 3 2 16,7 0-2-16,2 1 5 0,2-1 1 0,2 3-4 0,-2-3-6 15,2-2-15-15,1-1-14 0,-4-6-12 16,-1-4-1-16,-2-1 11 0,-4-6 18 0,-1-5 20 16,-7-3 11-16,0-2 9 0,-6-2 4 15,-4-3 0-15,-1 0 4 0,-2-1-1 0,-5-2 4 16,-4 0 3-16,0-1 4 0,-4-2 6 0,3 2-1 0,-5-2-1 15,3 0-5-15,0-2-12 0,-1-1-7 0,5-1-6 16,-1-1-4-16,4 2 0 0,4 6-3 16,3 1 0-16,0 5-6 0,2 1 2 15,6 3-2-15,0 4-2 0,1 4 6 0,0 1-9 16,2 4 0-16,0 1 1 0,2 2-3 0,0 6 7 16,1 4 1-16,1 4 1 0,-1 2 3 0,1 5-4 15,-3 2 1-15,1 0 1 0,-1 2-1 16,1 0 1-16,-1-7 1 0,-2-2-1 0,1-6-2 0,1-4 2 15,-3-2 1-15,0-4 1 0,1-2 4 16,-1 0-2-16,-3-2 2 0,1-6 3 0,1-3-1 16,-2-4 6-16,-1-3 0 0,0-4 1 0,-2-2-1 15,-2-2-3-15,-1 0-1 0,0-1 0 0,-4-1 2 16,-2 0 0-16,-2 2-1 0,0-4-2 16,-1 1-3-16,1 0 0 0,1 1 0 0,-3 1-2 0,5 3 1 15,-1 3-2-15,3 4-1 0,2 2 2 16,0 4-4-16,1 0 1 0,1 3-2 0,4 1-1 15,4 0-1-15,2 3-2 0,3-1 1 16,3 3-1-16,3 2 4 0,2 0 0 0,2 2 1 16,0 6 1-16,-1 2-4 0,2 2 2 0,-2 2 1 15,-2 3 0-15,-2 2 2 0,-5 1 1 0,-1 3-2 16,-4-2-1-16,-2 0-2 0,-3-3-1 0,-3-1 3 16,-1-3-1-16,0-2 6 0,-3-3-1 15,0-2 3-15,-6 0 1 0,4-3 3 0,-2 0 0 16,3-2 2-16,-1-1 0 0,2-1-5 0,0 0 4 15,2 0-5-15,1-1-1 0,0-3-4 0,0-3-11 16,4-4-4-16,3-1 0 0,3-6-1 16,1-1 11-16,4-1 4 0,-1-5 1 0,2 0 3 15,-1-2-4-15,1-3-1 0,-4-2 2 0,3 0 2 16,-2-4 0-16,-3 1 0 0,-2 0 3 0,-3 0-3 16,-1 2 3-16,-4-3 2 0,0 2-2 15,-5 1 1-15,-3 3-2 0,-4 4 0 0,0 6 3 16,-3 3 0-16,0 7 5 0,-3 4-1 0,2 3 0 15,-1 3-1-15,-1 2 1 0,2 6-2 16,1 2-1-16,3 3 0 0,1 4-5 0,2 4-1 0,3 3-3 16,3 3-3-16,3 0 3 0,4 1 2 15,7 2-1-15,4-3 5 0,6 1-4 16,5-4 0-16,4-2 0 0,3-4-1 0,-1-6 4 16,1-5 3-16,1-4 1 0,0-3 3 0,-3-3 3 15,1-6 1-15,1-6 3 0,-2-4 2 0,-3 0-5 16,-1-3-2-16,-6 1-2 0,-3 0-7 0,-5 1 3 15,-3 1-1-15,-5 1-4 0,-1 1-6 0,-4-1-24 16,0 3-18-16,0 2-25 0,-1 0-31 16,-6 3-36-16,1 3-58 0,1 1-84 0,-5 1-185 15,5 3-523-15,1 1-126 0</inkml:trace>
  <inkml:trace contextRef="#ctx0" brushRef="#br0" timeOffset="47796.9875">3286 6075 1 0,'0'0'21'0,"0"0"262"0,0 0-8 16,0 0-11-16,0 0-27 0,0 0-45 0,0 0-51 16,0 0-49-16,0 0-40 15,0 0-36-15,0 0-21 0,0 0-5 0,8 0 4 0,-3 3 13 16,2 2 12-16,1 2 10 0,1 0 4 15,-1 0-3-15,0 1-5 0,1 0-8 0,1 0-4 0,-2 2 4 16,2-3 5-16,-2 2 1 0,0 0-4 16,0-1-4-16,1-1-5 0,-2 0-2 0,-1-1 2 0,0 1-6 15,-2-2 0-15,2-1-2 16,-2 1-4-16,0-1 4 0,-1-2-1 0,-1-2 0 16,0 2 4-16,1-1-1 0,-2-1 0 0,-1 1 5 15,1-1 9-15,-1 0 20 0,0 0 19 16,0 0 19-16,0 0 6 0,0 0-2 0,0 0-13 0,0 0-13 15,0 0-12-15,0 0-17 0,0-1-12 0,0 0-19 16,0-1-26-16,0 2-31 0,0-2-41 16,-1-1-106-16,0 0-61 0,0-1-117 0,1 2-146 15,0 0-149-15,0 0 539 0</inkml:trace>
  <inkml:trace contextRef="#ctx0" brushRef="#br0" timeOffset="48224.0226">3717 6535 284 0,'0'0'388'0,"0"0"-123"16,0 0-18-16,0 0 2 0,0 0-6 15,0 0-20-15,0 0-45 0,0 0-54 0,0 0-46 16,0 0-35-16,0 0-19 0,0 0-11 0,0 0-2 16,0 0 1-16,6-7 2 0,-3 11 0 0,1-1-2 15,1 3 0-15,1 0-2 0,3 1-1 16,-3 1-1-16,3-2 0 0,-3 3 0 0,2-1-2 15,0-3 0-15,1 2-1 0,-1-1-3 0,0 0 2 16,-2-1-1-16,2-1 0 0,-3 1 2 16,1-1-3-16,0-1-1 0,-2 0 0 0,1-1-3 15,-3-1 4-15,1 2 1 0,-2-2 0 0,0 1-1 16,1-1 0-16,0-1 1 0,-1 2-3 0,1-2 6 16,0 1-7-16,-1 0-2 0,2-1-3 0,-2 0-18 15,0 1-18-15,2-1-55 0,-3 0-98 16,1 0-111-16,1 0-184 0,0 0-339 0,-2 0 289 15</inkml:trace>
  <inkml:trace contextRef="#ctx0" brushRef="#br0" timeOffset="49063.7782">3754 6911 1 0,'0'0'109'0,"0"0"112"0,0 0 5 16,0 0-6-16,0 0-8 0,0 0-13 16,0 0-26-16,0 0-30 0,0 0-28 0,0 0-23 15,0 0-21-15,0 0-18 0,0 0-12 0,0 0-12 16,0-5-9-16,0 5-8 0,0 0-7 15,2 0 1-15,0 0 1 0,2 0 2 0,1 0 3 16,2 0-4-16,1 0 1 0,1 1 2 0,1 2 2 16,3-2 3-16,-1 1-2 0,1-1-1 0,1 0-5 15,1 1-3-15,1-1-1 0,0 1-3 16,0 0 2-16,3 0-1 0,-3 1-3 0,2 0 1 16,-2 1-3-16,-1 0 2 0,-3 1 1 0,1-2-4 15,-3 1 1-15,-3-2 1 0,0-1-1 16,0 0 5-16,-3-1-1 0,-2 2 0 0,1-2 2 0,-3 0 9 15,1 0 15-15,-1 0 23 0,0 0 23 16,0-4 4-16,0-2-12 0,-1-2-23 0,-3-2-24 16,1-1-6-16,0-3-4 0,-1 1-2 0,2 0-2 15,-2 0-9-15,1-1-5 0,1 2-18 0,0-3-23 16,1 1-41-16,0 1-53 0,0 0-96 0,1 2-225 16,0 6-470-16</inkml:trace>
  <inkml:trace contextRef="#ctx0" brushRef="#br0" timeOffset="49959.066">3141 5978 1 0,'0'0'307'0,"0"0"-35"0,0 0-56 16,0 0-21-16,0 0-16 0,0 0-45 0,0 0-48 0,0 0-47 15,0 0-32-15,0 0-16 0,0 0 16 16,0 0 21-16,0 0 17 0,6 29 15 0,-6-19-7 15,1 0-13-15,1 1-6 0,-1-2-3 0,1 1-4 16,-1 0 2-16,4 0-1 0,0 1-7 16,-1 0-6-16,1 2-8 0,0-1 4 0,1 3 6 15,2-1 2-15,-4 1-4 0,3 0-7 0,-2-1-4 16,1 1 4-16,0-2 2 0,-1 0 1 0,0-4-5 16,-1 1-5-16,0-3-1 0,-2 0 0 15,2-1 2-15,-2 0 5 0,-2-1 2 0,4-1 2 16,-2-1 2-16,-1-1-3 0,-1-1 3 0,1 0 6 15,-1-1 14-15,0 0 20 0,0 0 19 16,1 0 17-16,-1 0 16 0,0 0 10 0,0-4-22 16,-2-3-28-16,-5-2-29 0,3-3-30 0,-3-1 1 15,0-2 4-15,-1 1-2 0,-1-2 0 0,1-1 3 16,0 2-5-16,2-2-1 0,0 2-2 0,1 3-1 16,2 1 4-16,2 5-3 0,1-1-4 0,0 1-5 15,0 1-6-15,1-1-1 0,5 0-2 16,0 2 1-16,3-1 1 0,4 0 3 15,3 3 4-15,2-3 2 0,3 1 3 0,2 1-2 16,0-1-1-16,2 2-1 0,-2 0-1 0,1 1 5 16,-1-1-1-16,-6 2 2 0,0 0 1 0,-4 0-3 15,-2 0 1-15,-1 0 2 0,-3 0-2 0,-3 3 1 16,0-3-2-16,-1 2-2 0,-3-1-4 0,1 0-9 16,0 0-13-16,2 1-28 0,-3-1-55 15,1 0-88-15,-1-1-123 0,1 0-210 0,-1 1-697 0</inkml:trace>
  <inkml:trace contextRef="#ctx0" brushRef="#br0" timeOffset="111194.2364">5712 5594 1 0,'0'0'0'0,"0"0"0"16,0 0 0-16,0 0 0 0,0 0 0 0,0 0 0 16,0 0 44-16,0 0 120 0,0 0-6 0,0 0-19 15,0 0-9-15,0 0-4 0,0 0-15 0,0 0-12 16,-23-16-14-16,23 10-20 0,-1-1-6 16,1 0-2-16,0-2-1 0,0-1-3 0,0-3-4 15,1-1-6-15,5-2-3 0,-3-2 10 0,5 1-3 16,-3 1-5-16,1 3-8 0,0 1-12 15,-1 3-2-15,1 2-3 0,-3 1-2 0,1 3-2 16,1-1-11-16,-3 3-8 0,2 1-5 0,1 0-6 16,-2 0 7-16,4 7 6 0,-1 2 7 0,1 3 3 15,2 4 6-15,0 3 2 0,2 3 1 16,-1 2 5-16,1 0-8 0,2-2-2 0,-2-3-2 16,3-3-6-16,-3-2 1 0,2-3 2 0,3-4 0 15,-3-1 4-15,2-4-3 0,-1-2 1 0,1 0 4 16,0 0 2-16,-2-5-4 0,1-3-1 0,1 1 5 15,-5-2 8-15,0-2 17 0,-1 1 7 16,0-2 1-16,-6 2 6 0,1-2 3 0,-1 0 4 16,-3-3-3-16,0-2-12 0,0-1-7 0,0 1-5 15,-5-2-7-15,2 2-2 0,-2 0-6 0,-1-1-3 16,-1 3 3-16,3-2 4 0,-3 4 2 0,3 0 5 16,-3 2 6-16,1 0 0 0,0 2 7 15,-1-1 1-15,3 4 0 0,-3 0 4 0,1 1-8 16,1 1-4-16,2 1-4 0,-2 0-8 0,2 1 3 15,3 1-5-15,-1 1-2 0,1 0-5 16,0 0-9-16,0 0-7 0,0 0-8 0,0 0-7 16,0 0-10-16,0 0-5 0,0 2 5 0,3 2 2 15,4 3 17-15,0 1 10 0,4 3-1 0,-1 2 8 16,3 0-8-16,-1 0 0 0,2 1 0 16,1-1-2-16,-2 3 2 0,5-2 2 0,-2 1-2 15,2 1 3-15,2 0-4 0,0 1 0 0,3 1 0 16,1 3 2-16,-2-3-4 0,2 1-1 0,0 1-3 15,-2-1-8-15,-1 1 6 0,0 1 1 0,2 2 6 16,2 2 6-16,-4-1 0 0,1-1-2 16,-2 2-2-16,0-1-3 0,1 2 6 0,-2-1-1 15,-3 0 1-15,0-1 2 0,-4 0-3 0,0 0 0 16,-3 0 1-16,-1-1 0 0,-1 1 0 16,-5-2 0-16,-1-1 0 0,-1 2-1 0,0-3 4 15,-2-1 4-15,-5-1 0 0,2-2 2 0,-3-2-3 16,-2-4-1-16,1 0-1 0,-1-5-2 0,-1-1 1 15,0-4-1-15,0 0-4 0,-3 0-3 0,0-6-2 16,1-3-4-16,-2-4-5 0,2 0 2 0,0-5-1 16,1-1 6-16,-1-1 2 0,3-1 3 0,3 0 1 15,-1 0-2-15,1-3-1 0,3-2-5 16,-1-2-5-16,3-1-5 0,1-3 0 0,1-2 1 16,0-2 8-16,0-3 5 0,0-2 3 0,1 0 2 15,0-3-2-15,1-1 3 0,2-2 1 16,-1-2 1-16,-3 1-1 0,1 0 1 0,-1 2-2 15,0 1-1-15,-1 3 3 0,-4 2 2 16,-2 5 1-16,-4 2 2 0,-4 4-3 0,2 3 5 16,-2 5 2-16,-1 2-3 0,-1 6 8 0,2 2 3 15,-2 3-1-15,1 3 0 0,0 3-5 0,1 1-10 16,2 1-2-16,1 0 2 0,3 0-3 0,3 1-6 16,1 3-6-16,4 2-13 0,0 3 0 15,1 3 2-15,0 2 6 0,2 5 12 0,6 0 1 16,2 0 1-16,2 0-2 0,3-1-3 0,3-3 1 15,2 1-1-15,2-5-2 0,0-2-2 0,2-2-1 16,-3-4-1-16,6-3 4 0,-3 0 2 0,-1-7 3 16,2-5 1-16,-2-2-3 0,-1-2 1 15,0-2 3-15,-3-2 2 0,-1-1 8 0,-6 0 2 16,-1-4-1-16,-3 1 0 0,-6-2-2 0,0 1-1 16,-2-3-1-16,0 0-4 0,-4-1 0 0,-4 1 0 15,-2-3-3-15,-1 0 4 0,-1-1-2 16,-3 0 1-16,0 0-2 0,-4 1 4 0,2 2 2 15,-1 0-4-15,-3 0 1 0,0 2-6 0,-2-1-1 16,-1 1 11-16,2 3 1 0,-1 2-4 16,-1 2 6-16,1 2-2 0,-1 4-2 0,1 1 6 15,1 2-1-15,1 3-10 0,3 1 6 0,2 1 0 16,1 2 4-16,4 2 4 0,4 2 4 0,2 0-7 16,3 0-9-16,0 0-15 0,2 0-16 15,0 0-22-15,0 3-25 0,3 6 31 0,1 5 11 16,3 4 24-16,3 5 31 0,6 4-22 0,1-1-3 15,3 0 1-15,6 2-3 0,-2-3 1 0,5 2 7 16,0-1-1-16,1 0 6 0,1 1 5 0,2 1-3 16,0-1-3-16,4 0-5 0,-1-2-5 0,0 0 2 15,4-2 3-15,-4 0-3 0,0 1-4 16,-4-4-21-16,-2 1-50 0,-2-7-54 0,-6-3-81 16,-6-4-139-16,-6-4-306 0,-5-1-664 15</inkml:trace>
  <inkml:trace contextRef="#ctx0" brushRef="#br0" timeOffset="111354.9429">6284 4761 2502 0,'0'0'4'0,"0"0"-59"0,0 0-16 0,0 0 39 16,0 0 59-16,0 0 14 0,0 0-7 0,113-138-12 15,-87 113-14-15,-2 3-13 0,-2 2-14 16,1 1-35-16,-2 1-83 0,0 3-170 0,-5 4-315 15,-7 4-713-15</inkml:trace>
  <inkml:trace contextRef="#ctx0" brushRef="#br0" timeOffset="112078.2219">7079 3898 1 0,'0'0'0'0,"0"0"0"0,0 0 123 0,0 0 158 16,0 0 7-16,0 0 12 0,0 0-3 0,0 0-24 16,0 0-28-16,0 0-42 0,0 0-46 0,0 0-27 15,0 0-18-15,0 0-7 0,1-50-6 16,-3 50-11-16,1 0-12 0,-1 0-16 0,0 1-13 16,0 0-21-16,1 1-21 0,0 3-18 0,-1 5-1 15,-1 8 4-15,-2 8 6 0,3 5 13 16,0 4-3-16,2 1-4 15,0 4 5-15,2-2-7 0,5 0 1 0,2 1 1 0,3-1 1 16,1-3-1-16,5-3 0 0,1-6-7 0,-2-7-9 0,7-5 0 16,0-4 6-16,3-6 6 0,-4-4 6 15,5-1 0-15,-4-8-21 0,3-4-11 0,-4-3 2 0,-3-1-15 16,1-3-33-16,-4-1-71 0,-6 1-132 16,-3 4-265-16,-4 5-763 0</inkml:trace>
  <inkml:trace contextRef="#ctx0" brushRef="#br0" timeOffset="115258.2026">7339 3746 558 0,'0'0'232'0,"0"0"-17"0,0 0 25 0,0 0-4 15,0 0-19-15,0 0-13 0,0 0-57 0,0 0-59 16,57 123-50-16,-40-112-32 0,1-2 6 15,1 0 7-15,3-1 9 0,-1-1 15 0,1-2-4 16,-1-5-5-16,-1 0-2 0,0-4-5 0,-2-5 5 16,-5-1 3-16,-3-3-6 0,0-2-1 0,-8 0-2 15,-1-2 2-15,-1 0-5 0,-2-2-6 16,-7 4-1-16,-2 0-3 0,-1 4-7 0,-6 3-16 16,2 2-23-16,-3 3-11 0,0 1 2 0,0 2 8 15,-2 3 18-15,1 4 9 0,3 2 15 0,2 1 10 16,2 2 0-16,-2 0 1 0,4 3-8 15,2-1-6-15,4-1-2 0,-1-1-5 0,5 0-6 16,1-2-5-16,1-1-13 0,8-2-7 0,0-2-1 16,1-1 8-16,2-2 8 0,-1-2 14 0,1 0 9 15,4-4-6-15,-4-5 13 0,-1-4 16 0,1-4 0 16,3-3 19-16,-4-5-6 0,-1-1-9 16,-1-3 2-16,-4 1-7 0,2 2-1 0,-5 2-7 15,0 2-4-15,2 4-5 0,-3 3-2 0,1 7-3 16,-2 3-3-16,1 2-6 0,0 1-9 0,4 2-5 15,-1 0-4-15,2 0 5 0,2 0 3 16,4 0 2-16,0 2 5 0,0 3-3 0,5 3 3 16,-3-1-1-16,4 4-5 0,-4-1 3 0,3 1-2 15,-5 0-2-15,-2-1 0 0,0 2 3 16,-2-4 3-16,-4 1 7 0,3-4 5 0,-5-3 7 16,-1-1 20-16,-1-1 32 0,0 0 20 0,0-7-8 15,-2-3-22-15,-6-2-23 0,3-4-20 0,-3-1 3 16,-1-2-2-16,-1 1-2 0,5 0 0 15,-2 2-3-15,1-1 0 0,4 3-8 0,1 4-6 16,1 1-5-16,0 1-7 0,1 2-6 0,2 1-8 16,5 1 3-16,1 2 6 0,2 2 1 0,0 0-1 15,0 0 0-15,3 3-3 0,-3 3 6 0,0 1 11 16,-1 0 0-16,-2 2-3 0,-3-1 2 16,3 0 1-16,-6-2 4 0,0-1 4 0,-2-1 3 15,1-3 18-15,-1-1 30 0,0 0 17 0,0-5-6 16,-3-3-20-16,-1-3-28 0,-3-2-18 0,0-1 4 15,3 1 8-15,-2 1 5 0,3 3-3 16,2 0-6-16,0 2-13 0,1 1-13 0,0 0-7 16,0 3-9-16,2 0-4 0,1 2-1 0,5 1 3 15,1 0 10-15,4 0 10 0,2 2 6 16,-1 2 2-16,3 0-1 0,-2-2-3 0,2 0 2 16,0-1 2-16,-3-1-3 0,0 0-8 0,1-3 5 15,-2-4 12-15,-2-2 13 0,0-2 16 0,-1-2-2 16,-2-1-5-16,-1 0-4 0,-4-1 1 15,-1-1 3-15,-2 0 2 0,0-2-1 0,0 1-2 0,-2-3 0 16,-1 0-1-16,-4-1 8 0,-1-1-6 0,1 1-3 16,-2 0-1-16,-1 1-9 15,-1-2 2-15,-3-2 6 0,2 0-8 0,-2 1-1 16,-3 0 7-16,2 0 20 0,-1 0 3 0,-2 0-10 16,2 0 0-16,-1 1-22 0,-2 2 0 0,4 0 28 15,-3 1-6-15,0 2-3 0,3 2 11 0,-1 1-5 16,1 3 5-16,1 1 3 0,2 5-2 15,3 0-8-15,5 3 4 0,-1 0-3 0,3 1-10 0,2 1-16 16,0 0-20-16,0 0-30 0,2 3 0 16,6 2 13-16,2 8 16 0,4-1 24 0,3 6 2 15,4 3-2-15,2 1 0 0,4 1 1 0,0 3 0 16,2 6 1-16,2 3 0 0,0 5-2 16,3 4 2-16,-1 6 2 0,2 0-4 0,-1 2 6 15,-1 1-2-15,2-1-6 0,-3 0-1 0,0-4-3 16,-1-1 3-16,-2-2 3 0,-5-1 0 0,2-4-4 15,-6-4-5-15,-2-4 1 0,-4-3-2 16,-3-4 6-16,-3-3 3 0,-4-7-1 0,1-5 6 16,-3-3 4-16,-2-5 22 0,0-2 27 0,-1 0-1 15,-6-5-3-15,-3-5-18 0,-2-3-30 0,-1-4 3 16,-4-4-3-16,0-3 5 0,2-2 0 16,-3-6 2-16,-2-2-1 0,5 0-3 0,-3-7 1 0,-1-2-3 15,5 0 2-15,-3 0-2 0,5-1 1 16,-2 1-1-16,3 4 0 0,5 5 7 0,-1 4 8 15,4 7 3-15,-1 4-7 0,3 6-16 0,1 2-13 16,0 4-10-16,5 2-2 0,-1 3 0 16,5 1 0-16,1 1 4 0,3 0-1 0,3 3 4 15,2 3 2-15,-1 3 1 0,1 1 1 0,2 0-3 16,-1 1 0-16,0-1 3 0,-3-1 5 0,1 0 6 16,-5-3 4-16,2-1 1 15,-7-2 0-15,0-3-1 0,-6 0 9 0,0 0 15 0,-1-3 2 16,0-5-5-16,-4-4-17 0,-4-1-18 15,-2-4-2-15,-3-1 7 0,-2 0 10 0,2-1 5 0,-1-1 1 16,-2 0 3-16,5 1-2 0,0 1 0 16,0 1 4-16,3 3-5 0,0 1 2 0,4 1-1 15,-1 0-2-15,3 2-2 0,2 1-5 0,0-2-6 16,3 1-4-16,4-1-1 0,3 0 1 16,2 1 2-16,3 0 0 0,-2 2-1 0,5 2 1 15,-5 3 0-15,4 2-1 0,-4 1-3 0,-1 2-3 16,-1 6 1-16,-2 4 6 0,1 2 3 0,-1 4 10 15,-2 2 3-15,-3 0 1 0,4 3-2 0,-5-3-2 16,4-1-3-16,-3-1-1 0,3-4 2 0,1-3-3 16,-3-4 2-16,3-4-3 0,0 0 1 15,1-3 5-15,-3-2 3 0,2-3 5 0,1-4-2 16,1-5 1-16,0-3-1 0,-1-3 0 0,1-3 1 16,-2-3-1-16,-4 1 0 0,2 1 1 0,-5 2 6 15,-1 1 9-15,0 2-3 0,-4 2 0 16,0 0-6-16,-4 4-2 0,3 2 15 0,-2 3 2 15,-1 3 0-15,5 1-7 0,-2 3-16 0,2 1-10 16,2 0-13-16,1 0-15 0,-1 1-21 16,1 3-27-16,0 0-6 0,0 4 16 0,3 4 22 15,3 1 28-15,-2 3 10 0,5 0-7 0,0 1-7 16,1-2 7-16,0-1 1 0,1 0 3 0,0-2 4 16,-1-3-6-16,0-3-3 0,-1-2 2 15,0-4 5-15,0 0 21 0,-3-5 17 0,2-4 9 16,1-4 4-16,-1-2-11 0,-4-2-5 0,1-3-6 15,-3-3-5-15,-1-2-2 0,0-2-9 0,-1-1-3 16,0-2 5-16,0-1-26 0,-4-4-4 16,-2-1-4-16,-3-3 1 0,2 0 12 0,-1 1 15 0,-1-1 0 15,-3 1-5-15,-2 0-9 0,1 3-6 16,-3-1 8-16,0 2 2 0,-2 2 16 0,-2 1 5 16,-1 2-5-16,-1 3 13 0,-4 3-4 0,3 1 11 15,3 7 10-15,0 1-15 0,5 4 13 16,0 2-9-16,4 2-11 0,3 2 5 0,5 2-10 15,2 1-12-15,0 1-24 0,1 0-37 0,1 1-17 16,2 7 7-16,6 5 24 0,3 4 24 0,5 7 16 16,3 3 0-16,3 4-1 0,3 3 5 0,-2 4 0 15,5 1-3-15,-1 5 2 0,-2 2 2 0,3 3-1 16,0-2 4-16,-4 1 0 0,3-5-6 16,-3 0-5-16,-1-3-5 0,-3-4-5 15,0-1-22-15,-3-5 1 0,-4-2 3 0,0-3 4 16,-7-2 31-16,1-6 7 0,-7-5 3 0,-1-4 8 15,0-5 25-15,0-3 41 0,-5 0-1 16,-4-7-6-16,-1-4-35 0,-6-5-38 0,3-5 0 16,-5-3-2-16,5-4 10 0,-4-1 8 0,5-3-15 0,2-2-29 15,-1-1-9-15,3-3-33 0,4 0 11 16,2 4 28-16,2 3 4 0,0 6 17 0,0 8-1 16,0 6-19-16,3 6-32 0,-1 3-22 0,4 2-8 15,-3 3 16-15,6 5 24 0,-4 5 23 16,3 2 15-16,1 3 6 0,2 4 4 0,-2 0-1 15,2 2-18-15,1 0-6 0,0 0 6 0,2-4-3 16,-2-3 11-16,-1-4-2 0,3-6-4 0,-1-3-6 16,-3-4 18-16,2-2 27 0,-2-6 16 0,0-3 18 15,-1-2 0-15,-4-3-5 0,2-2-4 16,-4-1 5-16,0-3 5 0,-3 3 4 0,0-2 2 16,-5-1 1-16,-1 1-13 0,-1 2 4 15,-1 0-8-15,-3 5-6 0,1 1 2 0,0 2-10 0,0 2-1 16,1 5 2-16,3 1-1 0,2 2-7 15,0 1-5-15,3 0-21 0,1 0-31 0,0 2-16 16,0 4-1-16,0 4 16 0,3 3 23 16,-1 2 11-16,4 3 2 0,-1-1-11 0,3 5-3 15,2-3 2-15,0 1-6 0,1-2-3 0,1-2 1 16,1-1 1-16,2-1-2 0,-4-5 4 0,1 0 3 16,3-6 3-16,-5-3 17 0,0 0 14 0,0 0 15 15,-4-6 11-15,2-3-4 0,-1-3 0 0,-2-2-9 16,1 0-9-16,-4-3 9 0,-1-1-3 15,-1-2-1-15,0-2-5 0,0-2-16 16,-1 0-7-16,-1-1-2 0,-3 1 4 0,3 2 4 0,-1 1 1 16,-1 0-2-16,1 3-5 0,2 2 0 15,0 1-4-15,1 4 1 0,0 1 1 0,0 3-10 16,0 0-4-16,2 2-8 0,4 1-8 0,-1 0 5 16,4 2-1-16,0 1 1 0,2 1 5 0,-1 0-5 15,0 0 8-15,2 2 4 0,-1 5 4 16,3 0 3-16,-2 4-3 0,-1-1 6 0,-1 3 1 15,0 1 6-15,-2 1 0 0,-3 1-1 0,3-1 3 16,-3 0-3-16,0 2 7 0,-2-2 0 0,1-1-2 16,-2 0 3-16,0-2-4 0,-2-1 1 15,0-3 1-15,1-4-1 0,-1-2 6 0,0 0 9 16,0-1 17-16,0-1 19 0,0 0 22 0,-1-1-9 16,-1-5-20-16,-2-2-19 0,0-3-30 15,1-2-1-15,-4-2-2 0,4 0-9 0,-2-3 4 16,3 0 0-16,1-3 3 0,-1 0 5 0,1-1 2 15,-3 2 3-15,3-1-1 0,0 2 1 0,0 1-4 16,0 1-4-16,0 1 2 0,1 3 0 0,0 2-1 16,0 0 4-16,0 2-7 0,0 1 3 0,1 3-11 15,0 2-12-15,0 2-13 0,1 1-18 16,4 0-1-16,-3 0-1 0,4 3 11 0,1 5 15 16,0 0 6-16,0 6 9 0,2 0 7 0,1 0 2 15,2 1 8-15,-1-1 1 0,-1-2-2 0,1-2-1 16,-1 0-1-16,-1-3 2 0,-1-2 1 15,-1 1 2-15,-3-2-3 0,1-2 1 0,-4-1-1 16,0 0-3-16,0-1 8 0,-2 0 12 0,2 0 18 16,-2-1 22-16,0-2 9 0,0-3-37 15,0-3-23-15,0-3-21 0,0-3-10 16,0-1 28-16,-5-1 7 0,2 0-1 0,-4-2 2 0,3-1 0 16,-4 1-1-16,2 0 1 0,0 0-9 15,-1 2 11-15,3 1 6 0,-3 1 0 0,4 2 6 16,0 1-19-16,3 4-6 0,0-1-1 0,0 2-5 15,0 4 4-15,2-1-7 0,2 1-7 0,4-1-3 16,-3 2-5-16,4 0 2 0,4 1-1 0,-1 1 5 16,0 0 2-16,1 0 2 0,2 5 8 0,0 1-9 15,1 4 4-15,-1-1 2 0,0 1 1 16,0 0 17-16,-3 2 4 0,3-1 1 0,-4 1-2 16,-1 0-10-16,-1-1 4 0,-5 2-2 0,-2-1-1 15,-2 2 5-15,0 0-11 0,-2-1 0 16,-5 4-7-16,0-2-4 0,-3-2 2 0,0-1 0 0,-1-3 6 15,1-3 6-15,1-4 7 0,0-2 3 16,4 0-7-16,1 0-11 0,2-3-17 0,1-2-14 16,1 1-20-16,0-2-27 0,1 0-7 0,2 0 4 15,5 0 21-15,2-2 28 0,0-2 14 0,1-1 17 16,1-1 5-16,-1 1 10 0,1-2 10 0,1-1-1 16,-3-1 10-16,-3 0 2 0,1-1 4 15,-1 1 5-15,-4-2 7 0,0 1 15 0,-1 0 1 16,-2-1-8-16,0 1-7 0,-5 0-11 0,-2-1-1 15,1 0-7-15,-4 1 2 0,1 0-5 16,0 1-12-16,-2 1 12 0,2 3-4 0,2 3 15 16,1 2 14-16,-2 1 7 0,6 4-4 0,0 1-16 15,0 0-19-15,2 0-28 0,0 0-27 0,2 1-19 16,2 4 13-16,3 2 14 0,0 4 23 0,1 3 15 16,7 1-1-16,-3 3 1 0,0 0-3 15,5 2 1-15,-4 0-4 0,4 1-2 0,-3-2-2 16,0 0 2-16,0-4-9 0,-1-2-9 15,-2-3-7-15,1-5-19 0,-1-2-22 0,-4-3-65 16,0-3-160-16,-5-2-453 0,0 2-459 0</inkml:trace>
  <inkml:trace contextRef="#ctx0" brushRef="#br0" timeOffset="115378.7772">9312 1677 2116 0,'0'0'2'0,"0"0"-62"0,0 0-16 16,0 0-54-16,0 0-136 0,0 0-290 0,0 0-473 0</inkml:trace>
  <inkml:trace contextRef="#ctx0" brushRef="#br0" timeOffset="115924.9216">9544 1625 1673 0,'0'0'-78'0,"0"0"-28"0,0 0 86 16,0 0 99-16,0 0 30 0,0 0 6 0,0 0 9 15,0 0-28-15,0 0-31 0,128 115-10 16,-110-97-20-16,-2 0-16 0,-1-2-6 15,0 2-5-15,-2 0 5 0,-3-4-4 0,-2-2 0 0,-4-3-2 16,2-3-3-16,-3-2 2 0,-3-2 24 0,0-2 45 16,0 0 39-16,-4-2-15 0,-3-4-27 0,-1-4-52 15,-1-2-42-15,0-3 1 0,-1-3-2 0,3-2-3 16,0-3-1-16,-1 0 5 0,6 1 3 16,0 0 10-16,1 3 7 0,1 2 2 0,0 5 10 15,0 4-2-15,0 1-10 0,3 2-2 0,1 1-12 16,3-1 0-16,2-1 7 0,2-1 3 15,6 0 5-15,-3-2 2 0,6 0 0 0,1-1 0 16,-1-3 2-16,3-2 0 0,0-2-2 0,-3-2 0 16,-1 0 4-16,-3-2 2 0,-3 0 10 15,-5 0 11-15,-2 2 7 0,-4-1 1 0,-2 4 6 0,-3 3-3 16,-4 0 2-16,-3 4 5 0,-2 2 3 0,1 3-3 16,-2 1-1-16,0 2-10 0,3 1-11 15,-1 2-6-15,0 5-12 0,1 2-3 0,0 4 0 16,0 3 1-16,6 2 0 0,-1 1 7 0,5 2-5 15,0 0 3-15,6 2 3 0,3-2-6 16,4-2 2-16,0 0-3 0,6-4-9 0,-1-2 2 16,2-4-4-16,1-3-1 0,0-3 3 0,2-3-3 15,4 0 2-15,-3-4-18 0,5-3-24 0,-2-3-59 16,-3 1-114-16,-5 1-257 0,-8 4-787 16</inkml:trace>
  <inkml:trace contextRef="#ctx0" brushRef="#br0" timeOffset="158009.8353">23663 3775 411 0,'0'0'262'0,"0"0"-45"0,0 0-19 16,0 0-7-16,0 0 5 0,0 0-12 0,0 0-33 16,0 0-38-16,0 0-35 0,0 0-34 0,0 0-19 15,0 0-5-15,-29 9 2 0,35 2 8 0,-3 3 0 16,4 0-7-16,-3 1-3 0,5 2-6 0,1 0-3 15,0 2 3-15,0 4-2 0,2 5 1 16,2 3 0-16,-2 3 1 0,-1 2 10 16,0 0 2-16,0-3-1 0,-1-4-2 0,-1-3-6 15,2-2-3-15,-3-4-1 0,1-2 2 16,-3-4-4-16,3-1 1 0,-2-1-1 0,-3-3-8 0,3 0 4 16,-5-2-2-16,3 0 2 0,-1-1 4 0,-2-1-3 15,-1 0 1-15,3-2-3 0,-2 0-3 16,-1-2-1-16,0-1-3 0,0 0-1 0,-1 0-4 0,0 0-6 15,0 0-14-15,0 0-16 0,0-2-14 16,0-1-46-16,0-1-53 0,0 1-94 0,0-5-146 16,0 4-190-16,0 0-341 0</inkml:trace>
  <inkml:trace contextRef="#ctx0" brushRef="#br0" timeOffset="158613.1235">23693 3871 835 0,'0'0'294'0,"0"0"-68"0,0 0-43 0,0 0-15 16,0 0-3-16,0 0-8 0,0 0-17 16,0 0-27-16,0 0-21 0,0 0-24 0,0 0-26 15,0 0-23-15,0 0-21 0,0 0-11 0,-50-30 2 16,58 33 5-16,2 3 10 15,3 2 8-15,3 2-3 0,0 3-2 0,4 2-2 0,4 2-3 16,0 4-1-16,0 2 0 0,4 1 0 0,1 0-1 16,0-2 1-16,0-1 0 15,1-2 2-15,-3-2 1 0,0-3-2 0,-4-1 0 0,-2-3-2 16,-3 1 0-16,0-2 0 0,-6-2 0 0,-1-2-1 16,-2-2-1-16,-4 0 1 0,-1-3 3 0,-2 0 8 15,-1 0 22-15,-1 0 21 0,1-7-1 16,-1-4-8-16,0-4-19 0,0-2-19 0,-1-5 2 15,-1-1 2-15,-1-2 1 0,-3-2 1 0,0 1-1 16,-1-4-3-16,0 0-1 0,2-1-1 0,-1 0-2 16,2-1-1-16,-1 1 3 0,0 2 0 0,0 1 2 15,3 3 1-15,0 5 2 0,1 2 2 16,-1 3 0-16,0 4 0 0,2 2 0 0,0 2 0 16,0 3-4-16,0 0-6 0,5 1-5 0,-2 3-5 15,7 0-1-15,0 9-2 0,2 4 2 0,7 5 3 16,-1 5 3-16,4 5 1 0,-1 6 2 0,1 2-1 15,0 4-1-15,1-1 0 0,-1 4-1 16,-2-2 0-16,-1 0 3 0,-2-4-1 0,1-4 1 16,0-3-1-16,-4-6 0 0,3-2 0 15,-4-4 1-15,2-1 0 0,-4-4 0 0,-2-1 0 16,-1-2 1-16,-1-3-3 0,-2-2 2 0,-2-2-1 16,-1-2 1-16,-2-1 1 0,0 0-1 0,0 0 1 15,0 0-3-15,0 0-1 0,0 0-8 0,0-1-17 16,0-4-53-16,1-1-58 0,-1-5-91 15,2-3-117-15,0 4-231 0,-1 2-858 0</inkml:trace>
  <inkml:trace contextRef="#ctx0" brushRef="#br0" timeOffset="158896.0891">24446 3495 1979 0,'0'0'129'16,"0"0"-69"-16,0 0-48 0,0 0-10 0,0 0 28 16,0 0 28-16,0 0 13 0,0 0 1 0,28 122-1 15,-18-89-8-15,0 4-13 0,3 1-9 0,0 1-11 16,4-3-8-16,0-2-2 0,0-4-2 16,0-2-2-16,3-1-5 0,0-3-1 0,-1-1-1 15,0-2-3-15,-3-3 0 0,0 0-1 0,-4-4-4 16,-2-3-4-16,0 2-12 0,-2-6-21 15,-3 2-27-15,1-4-50 0,-3 0-84 0,1-3-146 16,-2 0-337-16,-1-1-661 0</inkml:trace>
  <inkml:trace contextRef="#ctx0" brushRef="#br0" timeOffset="159157.9086">24478 3567 1362 0,'0'0'633'0,"0"0"-484"16,0 0-26-16,0 0 1 0,0 0 6 0,0 0 0 15,0 0-19-15,0 0-20 0,0 0-23 0,0 0-17 16,36-122-13-16,-13 104-9 0,5-3-5 16,3-1-3-16,2-1-5 0,5 0-6 0,-4 2-2 15,2 2-3-15,-6 1-1 0,-5 4-1 0,0 1 0 16,-7 1-3-16,-2 1-2 0,-5 1-3 0,0 4-8 15,-5 2-16-15,-4 3-31 0,-1 1-47 16,-1 0-46-16,0 4-23 0,-2 6-44 0,-5 2-69 16,-1 3-194-16,3-2-404 0,-2-4 179 15</inkml:trace>
  <inkml:trace contextRef="#ctx0" brushRef="#br0" timeOffset="159375.0311">24598 3725 569 0,'0'0'501'0,"0"0"-374"0,0 0-34 0,0 0 64 16,0 0 49-16,0 0 43 0,0 0 26 16,0 0-28-16,0 0-48 0,0 0-49 0,0 0-48 15,0 0-32-15,115-59-17 0,-87 39-15 0,4-1-14 16,-3 2-2-16,1 1-6 0,0-2-5 0,0 2-3 16,-1 3-8-16,-4 1-7 0,-1 2-8 15,-4 3-15-15,-3 3-29 0,-4 3-45 0,-3 1-61 16,-6 2-60-16,-3 7-37 0,-2 4-45 0,-8 5-86 15,-6 4-134-15,2-4-199 0,1-5 430 0</inkml:trace>
  <inkml:trace contextRef="#ctx0" brushRef="#br0" timeOffset="159522.1295">24646 4034 151 0,'0'0'502'0,"0"0"-146"0,0 0-96 16,0 0-46-16,0 0-8 0,0 0-2 0,0 0 10 15,0 0-8-15,0 0-28 0,0 0-36 0,0 0-44 16,124 6-31-16,-90-29-20 0,4-1-18 15,-2-2-11-15,-2 2-5 0,-2 1-11 16,-2 1-9-16,-1 3-20 0,-6 2-43 0,-3-1-76 16,-1 3-163-16,-8 3-422 0,-1 4-812 0</inkml:trace>
  <inkml:trace contextRef="#ctx0" brushRef="#br0" timeOffset="160144.0611">25636 2870 905 0,'0'0'236'16,"0"0"-53"-16,0 0-6 0,0 0 8 16,0 0-2-16,0 0-19 0,0 0-33 0,0 0-19 15,0 0-19-15,0 0-20 0,0 0-7 16,0 0-8-16,-124 54-8 0,112-32-3 0,-2 4-7 15,0 1-7-15,3 4 1 0,0 1-5 16,2 2-3-16,0 5-2 0,4 3-7 0,-1 2 0 16,3 5 0-16,1 0 1 0,2 0-3 0,1 0 4 15,7-3-7-15,4-3-1 0,4-5 0 16,5-6-2-16,4-8 3 0,2-8 3 0,3-4 0 0,1-6-1 16,2-5 4-16,0-1-3 0,-1-3 0 15,4-4 2-15,-3-2-5 0,-1-1-1 0,-2 0-6 0,-2 3-7 16,-4-1 2-16,-4 1-2 0,-3-1-1 15,-3 1 0-15,-1 1-12 0,-1-1-17 0,-1 2-29 16,-1-4-43-16,0 1-47 0,-1-2-77 16,0-2-172-16,-2 3-389 0,-1 4-564 0</inkml:trace>
  <inkml:trace contextRef="#ctx0" brushRef="#br0" timeOffset="160444.545">26105 2660 2131 0,'0'0'163'0,"0"0"-25"0,0 0-3 15,0 0-1-15,0 0 6 0,0 0-16 0,0 0-31 16,0 0-34-16,0 0-33 0,0 0-26 16,0 0-9-16,0 0 0 0,0 0 7 0,-55 13 11 15,63 14 0-15,5 4-2 0,1 0-4 0,3 2-6 16,5 0 5-16,0 1 1 0,3 2-2 15,-1-3 6-15,-3 2-5 0,3-2-3 0,-2-2 0 16,-2-4-2-16,0-3-1 0,-1-2 3 0,-5-5 0 16,0-2-2-16,-4-1-1 0,-1-2-4 0,0-3-8 15,-3-1-14-15,-1-1-29 0,-3-4-34 16,1 0-52-16,-3-3-57 0,0 0-66 0,0 0-215 16,0-4-479-16,0 2 84 0</inkml:trace>
  <inkml:trace contextRef="#ctx0" brushRef="#br0" timeOffset="160704.4687">26036 2737 1647 0,'0'0'459'0,"0"0"-367"0,0 0-5 16,0 0 12-16,0 0 19 0,0 0 7 15,0 0-15-15,0 0-21 0,0 0-17 16,0 0-20-16,0 0-8 0,81-132-7 0,-56 114-10 0,2 0-1 15,-1 0-9-15,0 2-7 0,-1 0 0 16,0 2-7-16,-4 0 1 0,-3 1-1 0,-3 2-3 16,-3 3-1-16,-5 1-2 0,1 3-5 0,-5 1-9 15,-1 1-13-15,-1 2-27 0,-1 0-38 16,0 0-53-16,0 1-49 0,-1 4-12 0,-1 6-41 16,-1 4-101-16,-1-4-221 0,2-2-620 15</inkml:trace>
  <inkml:trace contextRef="#ctx0" brushRef="#br0" timeOffset="160915.3407">26222 2887 1498 0,'0'0'284'0,"0"0"-117"0,0 0 3 0,0 0 9 0,0 0 1 0,0 0-30 16,0 0-39-16,0 0-16 0,0 0-17 15,0 0-19-15,0 0-16 0,102-118-10 0,-82 100-8 16,1 3-6-16,2-1-6 0,-4 2-6 15,0 1-1-15,-2 3-4 0,-4 2-4 0,-3 2 0 16,0 1-5-16,-6 1-10 0,0 3-16 0,-2-1-38 16,-2 2-55-16,0 0-61 0,0 3-26 0,0 3-35 15,0 3-51-15,-2 3-145 0,-1-4-357 0,2-1 133 16</inkml:trace>
  <inkml:trace contextRef="#ctx0" brushRef="#br0" timeOffset="161158.2246">26273 3323 1353 0,'0'0'340'15,"0"0"-192"-15,0 0-9 0,0 0 29 16,0 0 27-16,0 0-5 0,0 0-48 0,0 0-47 16,0 0-36-16,0 0-21 0,0 0 4 0,135-130-1 15,-98 100-4-15,-1 2-10 0,2 3-11 16,-3 1-6-16,-2 4-7 0,-3 3-1 0,-3 0-3 15,-2 5-5-15,-2 1-6 0,-6 1-20 0,-1 4-27 16,-2 0-54-16,-2 1-86 0,-3 3-126 0,-3-1-292 16,-2 3-907-16</inkml:trace>
  <inkml:trace contextRef="#ctx0" brushRef="#br0" timeOffset="171743.2788">25536 4027 1 0,'0'0'68'16,"0"0"272"-16,0 0-55 0,0 0-24 0,0 0-8 0,0 0-2 16,0 0-17-16,0 0-21 0,0 0-22 0,0 0-35 15,0 0-26-15,0 0-28 0,-11-22-22 16,11 22-18-16,0 0-18 0,0 0-11 15,0 0-12-15,0 0-10 0,0 0-7 0,0 0-8 0,0 1-7 16,0 3-10-16,0 3 4 0,0 5 7 16,4 7 10-16,0 6 14 0,1 5-4 0,0 2 0 15,5 2-1 1,-1 2-4-16,0-1 5 0,2 1-5 0,0-1 0 0,0 0 0 0,1-4-2 0,-1-2 2 16,2-3-3-16,-2-2 0 0,-1-4-1 15,1-1 0-15,-1-1 1 0,-2 0 1 0,0-1 0 16,0-2-2-16,-1-3 1 0,-2-2 0 0,1 0 0 15,-3-3 2-15,2-2-2 0,-3 0 1 16,-1-1-1-16,0-2 1 0,-1-1-1 0,0 0-1 16,0 0 0-16,0-1 0 0,0 0 1 0,0 0 3 0,0 0-2 15,0 0 0-15,0 0 1 0,0 0 0 16,0 0 2-16,0 0 3 0,0 0-1 16,0 0 0-16,0 0-2 0,0 0-3 0,0 0-3 15,0 0-2-15,0 0-8 0,0 0-15 0,0 0-18 16,0 0-32-16,0 0-33 0,0 0-40 0,0-1-54 15,0 0-80-15,0 0-143 0,0 0-242 0,-2 1-204 0</inkml:trace>
  <inkml:trace contextRef="#ctx0" brushRef="#br0" timeOffset="172133.4495">25350 4576 833 0,'0'0'600'0,"0"0"-308"0,0 0-85 16,0 0-37-16,0 0-15 0,0 0-23 16,0 0-26-16,0 0-26 0,0 0-23 0,0 0-23 15,0 0-20-15,0 0-7 0,0 0-1 0,0 0 2 16,19 13 5-16,-5-2 1 0,4 1 1 0,5 3 1 16,0 0 0-16,1 2-5 0,-2 1-3 15,3-2-4-15,-3 2-2 0,0 0 0 0,-1-2 1 16,-1-2-3-16,-1 0 0 0,0 0 3 0,-3-3-2 15,1-2 2-15,-1 1 3 0,-2-3-3 0,-2 0 1 16,-1-2 0-16,0 0-2 0,-3-1 3 0,-1-2 1 16,-4 0 2-16,4-1 6 0,-5-1 5 15,0 0 11-15,3 0 13 0,-1-3 9 0,2-4 5 16,0-3-5-16,3-4-11 0,0-3-8 16,2-5-4-16,2-3-2 15,1-6-2-15,0 1 0 0,-1-5-4 0,0 2-7 0,1-3-2 0,-2 4-9 16,1-2 1-16,-1 4-2 0,-2 3-1 0,0 5 0 15,-3 1-5-15,0 2-11 0,2 1-11 0,-3 3-30 16,0 2-48-16,2 5-79 0,-1 2-135 0,0 2-329 16,-5 2-963-16</inkml:trace>
  <inkml:trace contextRef="#ctx0" brushRef="#br0" timeOffset="184940.5111">24575 5975 1 0,'0'0'202'0,"0"0"92"0,0 0-39 15,0 0-5-15,0 0-4 0,0 0-14 16,0 0-29-16,0 0-34 0,0 0-25 0,0 0-28 16,0 0-19-16,0 0-17 0,-10-29-12 0,10 29-10 15,0 0-10-15,0 0-8 0,0 0-8 0,0 0-7 16,0 0-4-16,0 0-5 0,0 0-5 16,0 0-2-16,0 0-4 0,0 0-2 0,0 0-3 15,1 3 2-15,1 4 3 0,1 2 5 0,3 2 6 16,0 3 2-16,-1 5-1 0,5 3 2 0,-2 2-3 15,1 3 0-15,2 1-3 0,0 0-3 16,0 0-2-16,1-1-4 0,3 2-1 16,-2-4-2-16,-1 0 0 0,0-4-1 0,0 1 1 15,0-1 1-15,0 1-1 0,-2 0 1 0,0 1 6 16,0 0 4-16,-1 0 5 0,0-4 2 0,-3 1-3 16,3-4-4-16,-2 0-4 0,-3-3-2 0,1-3-1 15,-3 1 0-15,0-3-1 16,-1 0 0-16,2-1-1 0,-1-1 1 0,-2-1-2 15,0-3 2-15,2 1 2 0,-2-2-1 0,0 0 1 16,0-1 1-16,0 0 2 0,0 0 2 0,0 0 4 16,0 0 4-16,0 0 2 0,0 0 1 0,0 0-2 15,0 0-6-15,0-2-12 0,0-3-20 0,-4-4-29 16,1-2-45-16,2 0-57 0,-1-4-89 0,0-1-147 16,0 4-293-16,2 2-790 0</inkml:trace>
  <inkml:trace contextRef="#ctx0" brushRef="#br0" timeOffset="185654.1508">24584 5999 446 0,'0'0'529'0,"0"0"-201"0,0 0-75 16,0 0-39-16,0 0-22 0,0 0-25 0,0 0-40 15,0 0-37-15,0 0-28 0,0 0-19 16,0 0-16-16,0 0-6 0,0 0-3 0,0 0 1 16,11-21 9-16,0 26 7 0,1 3 6 0,5 1 1 15,-2 2-3-15,5 2-8 0,1 1-5 16,1 0-6-16,1 0-7 0,0 2-6 0,-1 0-3 15,-1 2-2-15,4-1-1 0,-3-1 1 0,-1 1-1 16,-2 0 2-16,-2-1-3 0,0 0 2 0,-1-3-1 16,-3 0-2-16,-1-4 1 0,-2 1 1 15,0-2 0-15,-1-2 2 0,-2-1-3 0,-3-1 1 16,0-2 0-16,-1-1 3 0,-1-1 4 0,-2 2 12 16,0-2 15-16,0 0 11 0,0-2 1 0,0-4-12 15,-2-3-13-15,-2-3-10 0,1-3-7 16,0-2-1-16,-1-3 0 0,2-2-4 0,0-2 2 15,-1-1 1-15,0-1 1 0,1-2 0 0,1-1-2 16,1-1 0-16,0-2-2 0,0-2 3 0,0-1-2 16,0 1 1-16,0 0 1 0,1 1-3 0,1 0 2 15,1 1-2-15,0 4 2 0,-1 4 0 0,0 4-1 16,1 3 0-16,-1 5-1 0,0 3 1 16,-1 3-1-16,1 2-3 0,1 4-5 0,0 0-6 15,2 3 0-15,5 5 4 0,2 5 6 16,4 6 6-16,2 6 1 0,2 6-2 0,0 5-1 0,2 4 1 15,-1 3-3-15,0 2 3 0,-1 1 0 16,2 1-2-16,-1-1 2 0,-3-5-1 0,2 1-1 0,-3-3-3 16,-1-4 3-16,0-5 1 0,-1-5 0 15,-1-2 3-15,-1-4-2 0,-3-4 0 16,0-1 0-16,-1-2 0 0,-2-3 0 0,-2-2 0 0,0-2 1 16,-3 0-4-16,-1-3 5 0,0 1 2 15,-1-2 2-15,0 0 7 0,0-1-2 16,0 0 2-16,0 0 0 0,0 0-4 0,0 0 2 15,0 0-4-15,0 0-9 0,-1-2-17 0,-1-3-27 16,1-2-34-16,-1-2-36 0,2-2-45 0,0-3-74 16,0-1-97-16,5-2-170 0,0 3-242 0,-1 5-202 15</inkml:trace>
  <inkml:trace contextRef="#ctx0" brushRef="#br0" timeOffset="186226.652">25504 5876 487 0,'0'0'756'0,"0"0"-414"15,0 0-103-15,0 0-55 0,0 0-30 16,0 0-37-16,0 0-42 0,0 0-16 0,0 0 2 16,0 0 9-16,0 0 11 0,0 0-5 0,0 0-13 15,0 0-15-15,46 105-12 0,-34-83-9 16,-1-2-6-16,6 0 1 0,-1-4-5 0,2-4-2 16,0-2 2-16,0-6-3 0,-3-3 7 0,1-1 5 15,-2-2 3-15,-3-7 9 0,1-3-5 0,-1-6 0 16,-2-5-6-16,-1-2-10 0,2-4 3 15,-6-1-5-15,-1-1-2 0,-3 3 1 16,0 2-2-16,-6 3 1 0,0 2 1 0,-1 6 2 0,-1 2-4 16,2 5-1-16,1 5-5 0,-1 0-6 0,4 3-2 15,0 0-4-15,2 0-6 0,0 3 2 0,0 3-4 16,2 3 4-16,6 3 4 0,0 1 0 0,3 1 3 16,2 1 1-16,4-1-4 0,3 0-2 15,1-2 0-15,1 0-2 0,2-3 3 16,2-4 4-16,0-1-3 0,0-4 2 0,-2-1 4 0,0-7-1 15,-2-3 8-15,-4-2 1 0,-1-1 0 16,-3-1 4-16,-1-2-1 0,-3-3-1 0,-2 1 4 16,-1-2-3-16,-2-3-1 0,-4-1 0 15,1-1-2-15,-2-1-3 0,0-1 2 0,0-2-2 0,-3-1 0 16,-2-2 5-16,-1-2-9 16,-1-2 2-16,1 0-1 0,-3-1-5 0,-1 0 4 0,0 0 0 15,0 1-1-15,-1 3 6 0,1-2-5 0,0 5 0 0,-2 1 1 16,2 6-1-16,-2 3 4 0,1 5-1 15,2 4-1-15,2 6-2 0,2 1 1 16,-1 4-2-16,2 1-5 0,2 1-1 0,1 9 0 16,0 8 0-16,1 7 4 0,0 7-5 15,1 8 3-15,5 5 3 0,3 3-3 0,1 4 8 16,3 0-6-16,3 4 0 0,2-3 1 0,1-5-3 16,3-1 0-16,1-8-3 0,1-3-6 0,1-4-8 15,1-4-12-15,-1-3-17 0,0-5-25 16,-3-5-23-16,-1-7-42 0,-2-4-42 0,-3-4-72 0,0-7-210 15,-6-1-445-15,-3 1-193 0</inkml:trace>
  <inkml:trace contextRef="#ctx0" brushRef="#br0" timeOffset="186366.3221">26041 5512 952 0,'0'0'449'16,"0"0"-139"-16,0 0-85 0,0 0-45 0,0 0-44 15,0 0-47-15,0 0-41 0,0 0-36 0,0 0-26 16,0 0-25-16,13-133-42 0,12 115-93 15,1 1-199-15,-6 5-372 0,-5 4-229 0</inkml:trace>
  <inkml:trace contextRef="#ctx0" brushRef="#br0" timeOffset="187944.3699">26338 5147 1243 0,'0'0'516'0,"0"0"-405"0,0 0-27 0,0 0 37 16,0 0 25-16,0 0 2 0,0 0-22 0,-41 118-28 15,41-93-15-15,0 2-11 0,7 1-13 0,2 2-9 16,3 0-16-16,2 0-7 0,4-1-4 16,0-1-5-16,4-5-4 0,-1-6-5 15,-1-3-4-15,1-7-6 0,0-3 2 0,-2-4 0 16,-1 0 1-16,-5-8 5 0,-2-2-1 0,-2-5-2 0,-3-3 2 16,-4 0-5-16,-2-6 2 15,0-1 4-15,-3 1 0 0,-4-2 4 0,-1 2-1 0,-3 2 2 16,1 2 1-16,-1 3 3 0,0 3-1 0,1 3 1 15,2 3 1-15,2 3-3 0,1 2-2 0,1 1-4 16,3 2-6-16,1 0-8 0,0 0-6 16,0 4-4-16,5 4 3 0,2 1 3 0,2 4 6 15,1 1 3-15,3-1 0 0,1 2 0 0,3 0 1 16,0-1-2-16,0-1 1 0,1-3-1 0,0-2 0 16,1-3 0-16,-2-4 2 15,1-1 2-15,1-3 2 0,-2-7 3 0,-3-3-1 0,1 0 4 16,-4-3-2-16,-4-2 0 0,2-1-1 15,-4-2-1-15,-1-1 0 0,-3-3 1 0,3-2-2 0,-2 1 2 16,1 1-1-16,-2 2 1 0,2 2 2 0,-1 5 4 16,-1 3-1-16,-1 4 1 0,1 2-1 15,-1 3-5-15,0 0 0 0,1 4-3 16,-1 0-2-16,0 0-2 0,0 0-7 0,2 0-1 0,-2 4 0 16,4 4-1-16,-2 2 7 0,1 2-1 0,-1 4 2 15,1 0 1-15,-1 3 0 0,2 3 1 16,-3 1-1-16,2 2 1 0,0 0-6 0,1-2-8 15,-2-4-12-15,5-5-11 0,1-4-1 16,2-6 5-16,0-4 12 0,2-4 9 0,-1-6 3 16,-1-4-1-16,-2-2 3 0,1-3 0 0,-4-1 5 15,-1-1 4-15,-3 2 1 0,-1 0 1 0,0 2 1 16,-4 4 2-16,2 0 2 0,-5 3 2 16,3 2-1-16,-1 4-3 0,1 1-5 0,3 2-5 15,-1 1-5-15,2 0-7 0,0 0-1 0,0 5 2 16,4 2 5-16,4 1 2 0,3 1 5 0,-1 1-2 15,2-3 1-15,4 1 0 0,-2-1-1 0,4-1-3 16,-3-4 3-16,1-1 1 0,2-1 3 16,-3-2 4-16,3-5 1 0,-6-3 2 0,2-2 1 0,-2 0 1 15,-2-4 4-15,-2-1 0 0,0 0 0 16,-1-1 2-16,-5-2-4 0,2 0 1 0,0-1-1 16,-4-2-3-16,2-1 2 0,-2-2-2 0,2 0-3 15,-2-2-1-15,0-2 1 0,0 0-2 16,-2-4 0-16,1-2 2 0,0-1-3 0,-3-2-2 15,2-1 1-15,-2-2-2 0,0 2 2 0,-1-1 2 16,-4 0-3-16,2 3 7 0,-3 2-6 0,-1 2-1 16,-1 4 4-16,1 5-5 0,-1 4 5 15,-1 3-1-15,1 4 0 0,1 2-1 0,2 5 0 16,1 4 0-16,1 2-5 0,2 1-2 0,-1 4-7 16,2 7-2-16,-1 9 2 0,4 3-2 0,0 4 6 15,1 5-1-15,1 2-1 0,4 3 4 16,2 5-2-16,3 4-1 0,3 3 4 0,-1 1-1 15,2 1 0-15,2-2 2 0,0 1-2 0,1-4 2 16,0-2 3-16,0-5-3 0,2-4 0 16,1-6-2-16,-1-5-4 0,2-8 1 0,0-3 0 0,0-7 2 15,3-5 4-15,-1-1 2 16,1-9 2-16,-4-4 3 0,2-4 2 0,-1-5-2 0,-2-2 2 16,0-3-2-16,-1-3 3 0,-2-2-3 0,-3-1 1 15,0-5-2-15,-3-1-1 0,-3-2 3 0,-1-4-2 16,-2 1 3-16,-3-2-3 0,-1-4-1 15,0 3 1-15,0-1-6 0,-2 0 0 0,-4 3 3 16,1 0 0-16,-1 1 3 0,-2 2-2 16,-3 3-2-16,1 4 2 0,-1 1-4 0,-4 2 3 15,1 4 2-15,-1 3-2 0,1 4 1 0,1 1 4 16,1 6-1-16,4 2 0 0,-1 4 5 0,4 3-7 16,1 3-3-16,3 2-11 0,1 1-21 0,0 9 7 15,0 6 3-15,0 4 9 0,4 8 19 16,2 3-8-16,0 4 0 0,3 3-1 0,1 2-1 15,4 5 3-15,-2 0 0 0,3 5-1 0,0 0 2 16,1-1 0-16,0-2 0 0,3-4 1 0,-3-5-1 16,3-5 1-16,-1-5-1 0,2-8 0 0,2-6 1 15,0-5 5-15,1-8 7 0,-1-1 4 0,1-9 2 16,0-5-1-16,-4-6 0 0,-2-3-3 16,-1-4-2-16,-2-3-2 0,-4-1-2 0,-4-2-1 15,-2 5 0-15,-3 1 1 0,-1 4-2 16,0 3 1-16,-1 4-3 0,-4 5-1 0,0 1 0 15,1 4-2-15,0 4-2 0,2 0-2 0,2 2-6 16,0 0-14-16,0 2-8 0,0 3-1 0,2 8 5 16,2-1 15-16,1 5 12 0,2 0-1 15,2-1-1-15,0-1-5 0,4-1-5 0,-1-5 2 16,3-3 3-16,1-4 6 0,-2-2 9 0,2-2 4 16,-2-6 1-16,-1-4 2 0,-3-1-1 0,-1 0 2 15,-1-3 2-15,-2-1-2 0,-4 0 1 0,1 2-4 16,-2-1 0-16,-1 2 2 0,0 4 1 15,0 2-1-15,0 2-3 0,0 3-3 0,0 0-12 16,0 3-7-16,0 0-16 0,0 3-21 0,3 4 9 16,1 4 2-16,4 5 16 0,3 7 19 0,1 4-3 15,5 5 2-15,0 4-2 0,4 4 1 16,2 7-1-16,-2 3 0 0,4 6 3 0,-3 4 0 0,-3 4 2 16,-3 1-2-16,-6 0 0 0,-1 0-2 15,-8-3-1-15,-1-3 4 0,-7-7-1 0,-4-9 0 16,-1-9 2-16,-1-9 0 0,-5-8 8 15,-1-6 8-15,1-5 7 0,-1-5 2 0,2-1 4 16,0-12 2-16,5-6-6 0,4-6-3 0,5-7-13 16,3-5-11-16,1-5-2 0,8-4-10 0,3-1-4 15,-1 0-8-15,2-1-15 0,-1 3-20 16,-3 2-27-16,-4 4-24 0,-1 4-40 0,-4 6-65 16,-3 5-110-16,-8 6-241 0,2 6-494 0,1 5 324 0</inkml:trace>
  <inkml:trace contextRef="#ctx0" brushRef="#br0" timeOffset="188335.0309">25887 5338 1073 0,'0'0'385'0,"0"0"-101"0,0 0-49 0,0 0-20 16,0 0-24-16,0 0-40 0,0 0-39 0,0 0-29 16,0 0-20-16,0 0-14 0,0 0-8 15,0 0-9-15,0 0-15 0,118-131-6 0,-90 114-11 16,1 1-11-16,-2 1-8 0,-2 0-21 0,0 1-31 16,-1 2-53-16,-2 1-93 0,0 1-194 0,-7 2-507 15,-4 3-212-15</inkml:trace>
  <inkml:trace contextRef="#ctx0" brushRef="#br0" timeOffset="189279.0099">28629 3737 661 0,'0'0'715'0,"0"0"-549"16,0 0-69-16,0 0 7 0,0 0 15 15,0 0-8-15,0 0-33 0,0 0-35 0,0 0 4 16,0 0 10-16,0 0 21 0,0 0 17 15,0 0-9-15,0 0-15 0,111-41-13 0,-86 25-12 0,1-2-8 16,-1 0 0-16,-5-1-3 0,0 1 1 16,-5 0 2-16,-2-2-2 0,-6 2 3 0,-1 3-2 15,-4-2-4-15,-2 1-4 0,0 2-7 0,-2 0-5 16,-7 1 0-16,-1 2-6 0,-3 3-5 0,-3-1-3 16,-2 5-4-16,-3 1-1 0,-1 3 1 15,0 0 1-15,1 1 1 0,1 8 2 0,-1 0-1 16,1 5 0-16,2 1-3 0,4 2-2 0,1 3 1 15,6 2 0-15,-1 1-2 0,7 4 1 16,1-2-3-16,6 2 2 0,4-1 1 0,5 2 0 16,5-2 4-16,5-4-2 0,2 2 7 0,3-5-6 15,2-2 2-15,4-3 9 0,-1-5 1 0,3-5 12 16,2-4 0-16,-4-6-1 0,0-6 3 16,-4-2-5-16,-2-2 2 0,-2 0 0 0,-6-2-2 0,-5-1 4 15,-4 4 2-15,-4-3-2 0,-5 3-1 16,1 0-6-16,-4-1-5 0,0 3-4 0,-1 0-1 15,0 2-6-15,-1 2-2 0,-3 1-4 0,0 1-7 16,1-2-7-16,-3 1-16 0,4 1-18 0,-4 2-35 16,2 0-50-16,2 1-62 0,-1 2-115 15,0 0-216-15,2-1-573 0,1 1 186 0</inkml:trace>
  <inkml:trace contextRef="#ctx0" brushRef="#br0" timeOffset="190026.2921">29331 3103 1652 0,'0'0'313'0,"0"0"-119"16,0 0-53-16,0 0-17 0,0 0-12 16,0 0-29-16,0 0-23 0,0 0-14 0,0 0-7 0,0 0-1 15,0 0-3-15,0 0-6 0,-107 137-3 0,103-111-3 16,-2-1-5-16,4-2 1 0,2 0-2 15,0 0-2-15,0-3-2 0,7 0-4 16,-3-3 1-16,4-2 1 0,-2-1 0 0,1-3 1 16,2 0 3-16,-2-2-3 0,-2-1 4 0,4-1 4 15,-2-3 4-15,-3 0 4 0,2-2-1 0,-3-1-2 16,-1 1-8-16,2-2-1 0,-4 0-2 0,1 0-1 16,-1 0 2-16,0 0-2 0,0 0-4 15,0 0-1-15,0 0-9 0,0 0 0 0,0 0-5 16,0 0-5-16,0 0-1 0,0 0-10 0,0 0-4 15,0 0-7-15,-1 0-2 0,1 0-4 0,0 0-1 16,-2 0 3-16,2-2 0 0,-2 2 12 16,1-2-21-16,-1 0 1 0,2-1 9 0,-3 0-5 15,-1 1 31-15,2 0 5 0,1 1-2 0,0-2 7 16,-1 2 2-16,0-1 3 0,-1 0 6 16,2-1 2-16,1 1 4 0,-3-2 5 0,2 2 5 0,0-1 2 15,-3-1 3-15,3-1 2 0,0 1-2 0,-1-1 6 16,1 0-3-16,-2-1-4 0,0 0 0 0,2 0-11 15,-1 0-4-15,-1 0-2 16,0-1-5-16,2-1 0 0,0 1-2 0,1-2-4 0,0 1 2 16,0-3-5-16,0-1 2 0,1 0-1 15,2-2-1-15,1 0 1 0,-2-2 0 0,2-1 0 16,0 2-3-16,-1 0 3 0,2-1 0 0,0 0 0 16,-1 0 2-16,1 2-4 0,0 0 1 0,0 3-1 15,3 0-4-15,2 1 4 0,-1 1-1 16,-1-1-1-16,5 2 4 0,-3 1-2 0,2 0 0 15,0 1 1-15,4 1 0 0,-1 0-1 0,2 2-1 16,0 1 0-16,-1 2-5 0,3 0 4 16,-5 0-4-16,1 5 0 0,-3 2 5 0,0 4-8 15,-1 2 5-15,4 3 1 0,-4 0-3 0,-1 4 6 16,1 0-2-16,-2 0 1 0,-2 1 1 0,-2-2 0 16,-3 1 0-16,-1-4 2 0,-1 1 1 15,0 0 1-15,-3-5 1 0,-4 3 3 0,0-2-5 16,-3-1 8-16,-1-2-1 0,-1 1 0 0,0-2 3 15,1-1-9-15,2-2-2 0,-1-2-3 0,6-1-10 16,-3-1-9-16,5-2-17 0,1 0-20 16,0 0-33-16,1-5-47 0,0-2-93 0,0-3-176 15,1 2-358-15,1 1-713 0</inkml:trace>
  <inkml:trace contextRef="#ctx0" brushRef="#br0" timeOffset="190284.599">29697 2910 805 0,'0'0'378'0,"0"0"-94"16,0 0-40-16,0 0-21 0,0 0-44 0,0 0-42 15,0 0-35-15,0 0-19 16,0 0-5-16,0 0-8 0,0 0-7 0,-91 136-8 0,87-109-9 16,1 3-6-16,2 0-3 0,1 3 0 0,0 0-3 15,2-2-1-15,4-1-1 0,3-5-11 16,-1-4 2-16,4-4-4 0,1-3-4 0,0-3 5 15,4-3-3-15,-3-2 5 0,5-4 2 0,-1-2-5 16,3 0 1-16,0-4-11 0,-1-5-7 16,2-1-12-16,0-3-23 0,-3 1-26 0,0-3-34 0,-2 0-41 15,-5-1-68-15,-1-3-140 0,-3 5-306 0,-5 3-878 16</inkml:trace>
  <inkml:trace contextRef="#ctx0" brushRef="#br0" timeOffset="191583.5985">30076 2720 1598 0,'0'0'243'0,"0"0"-65"16,0 0-29-16,0 0-24 0,0 0-19 0,0 0-23 16,0 0-19-16,0 0-15 0,0 0-4 0,0 0-8 15,0 0-1-15,0 0 2 0,-61 135-12 0,61-110 2 16,0 1-6-16,6 0-5 0,0 1 0 15,2-2-2-15,4-3-2 0,3-3 1 0,0-5 2 16,3-2 2-16,2-5 1 0,-1-1 8 0,2-4 2 16,-1-2 2-16,-1 0 3 0,-1 0-3 0,-2-5-1 15,-4-3-1-15,2 0 4 0,-3-1-1 0,-2-2-2 16,-2-3-1-16,3-1-9 0,-1-3-2 0,0-1-3 16,-1-2-7-16,2 0 0 0,-2-2-3 15,-2-1-4-15,3 0 1 0,-1 0-2 16,0 0 0-16,-3-1-2 0,3 0 6 0,0 0-2 15,-3 0-1-15,3 1 7 0,-1-1-8 0,-1 1 2 16,2-3 1-16,-2 0-9 0,-1 0 7 16,2-1-1-16,-4-2 0 0,4-1 5 0,-4 0-5 15,-1-2 2-15,2-1 0 0,-2 1-2 0,-1-2-1 16,0-1 0-16,-1 1 1 0,0-3-2 0,0 0 2 16,0-1 2-16,0 0-2 0,-3 5 4 0,-3-1-6 15,2 2 0-15,-5 3 1 0,-1 4-3 16,0 3 4-16,-2 0-4 0,1 5 3 0,-3 4-2 15,2 1 1-15,1 4 2 0,1 3-2 0,1 1 2 16,6 2-3-16,0 3-7 0,-1 0-10 0,3 4-10 16,0 7 6-16,-1 7 5 0,-1 5 11 0,1 6 13 15,2 7-7-15,0 6 3 0,6 5 0 0,-2 4-8 16,5 3 6-16,0 5-2 0,3 0 1 0,3 2 3 16,-1-2-7-16,2 2 1 0,-1-1 0 15,3-6 1-15,1-4-3 0,0-7-4 16,-3-5-4-16,3-6 0 0,0-6 6 0,0-4-2 0,-1-5-1 15,-3-5 4-15,1-3 0 0,-2-7 4 16,-3-2 8-16,0-1-1 0,0-9 9 16,-2-4 1-16,2-4-1 0,-2-4 0 0,0-3-3 0,0-3-1 15,-5-2 0-15,2-1-2 0,-4-1-1 0,-2-2-1 16,0 2 2-16,0 1 1 0,-1 2 1 16,-3 4-1-16,-1 4-1 0,1 4 0 0,-3 4-2 15,4 5 2-15,-2 3 0 0,4 3-6 0,0 0-2 16,1 2-14-16,0 0-20 0,0 2-21 0,0 4 3 15,1 5 13-15,5 6 17 0,-3 4 24 16,5 2 0-16,-4 4-1 0,4-2 0 0,1 1 0 16,1-6 2-16,0-1-3 0,1-4-3 0,1-6 4 15,-1-2-3-15,4-2 6 0,-3-4 3 16,-1-1 2-16,0 0 6 0,-2-5 4 0,0-3 3 0,1-3 3 16,-5-2-2-16,3-4-2 0,-3-1-4 0,-1-2 1 15,-3 0-2-15,-1-3-2 0,0 1 0 16,0 3-5-16,-1 0 0 0,-2 4-2 0,-3 3-3 15,4 4 5-15,0 1-2 0,-2 1 1 16,3 4 0-16,1-1-5 0,0 3-2 0,0 0-15 0,0 0-20 16,0 0-18-16,1 3 3 0,5 5 13 15,1 2 17-15,0 2 21 0,4 3-2 0,2-1-1 16,-1 0 2-16,1-1-2 0,2-3-1 0,0-1 2 16,1-4 0-16,-1-2 8 0,1-3 2 15,-1-3 6-15,1-6 7 0,-3-2 5 0,-2-2 5 16,-1-1 0-16,-3-3-2 15,-3-2-5-15,2-1-5 0,-3-3-3 0,-2 0-2 0,0-1-2 16,3 0-1-16,-3-1-4 0,0 2-1 0,2 0-2 16,-2 3 2-16,0 3-2 0,3 4-2 0,-1 4 0 15,-1 2-4-15,5 3-3 0,0 0-3 0,4 2-5 16,1 2-3-16,2 0-1 0,2 2 1 16,0 4 0-16,1 3 4 0,0 3 3 0,-3 1 0 15,-2 2-2-15,-1 2-7 0,-3 0-3 0,-1 1-1 16,-4 3 2-16,-3-2 5 0,0 1 1 15,0-4 1-15,0-2 5 0,-2-5 2 0,1-3 5 16,1-4 5-16,0-1 5 0,0-1 6 0,0 0 7 16,0 0 8-16,3-1 1 0,0-6-12 0,4-2-10 15,3-4-7-15,2-3-8 0,4-1 7 0,-1-2-1 16,3-2 1-16,-1-2 1 0,-3-1 1 0,-2-3 0 16,-2 1 0-16,-2 1 4 0,-1-1-1 0,-4 2 1 15,-1-2-2-15,-1 1-2 0,-1 1-1 16,0 1-2-16,0 3 4 0,0 3 0 0,-3 4 5 15,2 2 2-15,-2 4-4 0,-1 2 1 0,2 3-5 16,2 2-4-16,-1 0-10 0,1 0-23 16,0 3-9-16,0 7 3 0,0 4 8 0,1 5 22 15,1 5 9-15,4 4 2 0,-1 3 1 16,3 0-1-16,2 0-4 0,0-2-5 0,2-4-8 16,2-2-13-16,-1-4-10 0,-1-5-23 0,2-5-33 15,-1-5-50-15,0-4-73 0,-3 0-259 0,-3-1-703 16</inkml:trace>
  <inkml:trace contextRef="#ctx0" brushRef="#br0" timeOffset="191746.4946">31439 1639 1871 0,'0'0'261'0,"0"0"-136"0,0 0-14 16,0 0-7-16,0 0-19 0,0 0-30 0,0 0-23 15,0 0-25-15,0 0-45 0,0 0-106 16,0 0-123-16,0 0-187 0,0 0-313 0,-42-82-213 15</inkml:trace>
  <inkml:trace contextRef="#ctx0" brushRef="#br0" timeOffset="192210.3449">31558 1618 1119 0,'0'0'73'0,"0"0"-30"0,0 0 31 0,0 0 39 0,0 0 16 15,0 0 6-15,0 0-25 0,0 0-13 0,0 0-3 16,0 0-4-16,0 0-8 16,130 119-6-16,-111-97-24 0,-4 2-14 0,1 0-7 0,-4 2-8 15,0 0 2-15,-2-3-3 0,-3-4-3 0,-2-4-6 16,1-4 0-16,-3-6-2 0,-3-2 30 0,0-3 38 16,0 0 40-16,0-3 24 0,0-4-31 15,-2-5-42-15,-1-5-42 0,-2-2-23 0,4-3-2 0,-1-1 1 16,1-2-1-16,1 1-1 0,0 0 1 15,1 0-2-15,2 4-3 0,3 1 0 0,-2 4-4 16,5 0 2-16,-4 6 0 0,1-1-1 16,0 2 0-16,-2 2-3 0,5 0-6 0,0 2-4 15,0-1 0-15,4 1 2 0,0 2 4 0,5-1 5 16,1-2 3-16,2 0 2 0,2-3 2 0,2-3 0 16,0 0 0-16,1-3 2 0,-4-1 2 0,-3-1 0 15,-4 0 2-15,-1-2 3 0,-7 3 2 16,-2-3 4-16,-5 2-2 0,0 1-3 0,-6 1-1 15,-5 3-2-15,0 0 1 0,-2 3 2 0,-2 2 0 16,3 3 1-16,-3 1-4 0,0 2 2 16,3 0-3-16,1 3-4 0,2 6 4 0,0 3-2 15,4 1-4-15,0 3-1 0,5 2 1 0,0 3-1 16,0 3 2-16,8 2 1 0,2 3-3 16,0 2-12-16,1 1-20 0,2 0-39 15,3-5-67-15,1-3-72 0,2-7-70 0,2-8-68 0,-3-5-276 0,-8-2-782 16</inkml:trace>
  <inkml:trace contextRef="#ctx0" brushRef="#br0" timeOffset="192357.2209">32327 1587 1654 0,'0'0'74'0,"0"0"52"0,0 0 0 0,0 0-5 16,0 0-30-16,20 145-25 0,-12-114-22 0,2 0-18 15,3 3-17-15,2-2-39 0,0 0-113 16,-2-1-208-16,-4-8-455 0,-5-9-200 0</inkml:trace>
  <inkml:trace contextRef="#ctx0" brushRef="#br0" timeOffset="193004.5854">25514 7504 1618 0,'0'0'302'0,"0"0"-112"0,0 0-28 0,0 0-12 15,0 0-15-15,0 0-26 0,-120 34-29 0,103-13-25 0,0 6-8 16,4 4-6-16,3 4-9 0,2 2 1 16,5 1-9-16,3 2-2 0,0 2 0 0,9 2 1 15,3 2-3-15,4 0-1 0,2-6-5 0,9-6-6 16,0-7-6-16,3-8-4 15,3-8-11-15,0-4-14 0,-1-7-30 0,1 0-41 0,0-8-65 16,-2-5-85-16,-1-6-157 0,-7 4-380 0,-9 2-524 0</inkml:trace>
  <inkml:trace contextRef="#ctx0" brushRef="#br0" timeOffset="194391.3741">25759 7395 1063 0,'0'0'325'15,"0"0"-182"-15,0 0-37 0,0 0 24 16,0 0 22-16,0 0 6 0,0 0-22 0,17 126-23 16,-4-104-15-16,5 0-7 0,2 3-4 0,0 1-10 15,3-1-12-15,3-2-15 0,0-8-16 0,3-4-8 16,0-8-3-16,-2-3-6 0,-2-5 0 0,-3-6-1 16,-3-2-4-16,-4-4-1 0,-4-1-3 0,-4-2-3 15,-3 0-1-15,-4-2 0 0,-1 0-4 16,-6 1-1-16,-4-1-1 0,-2 2-3 15,-2 1 6-15,1 4-4 0,-2 3 0 16,2 3 3-16,0 3-3 0,1 2 2 0,1 2 1 0,1 2-4 16,3 0 2-16,0 3-2 0,3 4-2 0,1 0 1 15,2 2 0-15,2 2 2 0,0-1 0 0,9 0 1 16,-1 2 0-16,4-3 0 0,6-3 2 0,2-4-3 16,1-2 6-16,5-6-1 0,1-7 3 15,2-5 0-15,-1-3-2 0,-2-1-1 0,-2-5 2 16,-4 0-1-16,-4-1 3 0,-5-1 2 0,-3 0-1 15,-4-1 0-15,-3-3 2 0,-1 1-5 16,-4-3 1-16,-3 1 1 0,-5-2-6 0,-3-1 4 0,-2-1-1 16,-3-1-1-16,0-3 4 0,0-1-2 15,2 1 0-15,-2 3 3 0,3 1-4 0,-1 6 7 16,1 5 5-16,2 7 6 0,3 6 5 0,0 6 1 16,3 5-6-16,2 3-11 0,1 1-9 0,2 9-8 15,3 9-1-15,1 6 4 0,0 7-1 16,5 7 5-16,7 6 0 0,4 4-3 0,1 7 4 15,5 1-2-15,5 3 0 0,4 2 1 0,1 1-2 16,1-1-1-16,-1-1-1 0,-1-4-1 0,-1-3-3 16,-1-7-5-16,-2-9-6 0,1-7-4 15,-2-9 0-15,-1-10 3 0,1-6 6 0,-3-6 6 16,1-5 5-16,-3-7 3 0,0-7 4 0,-2-4-1 16,-5-2 4-16,-2-5 0 0,-1-2 0 15,-3-4 1-15,-3-3-3 0,-3 0 1 0,-2-4 1 16,0-1-1-16,-6 1-1 0,-1-3 0 0,-2 0-2 15,-3-3-1-15,-1 1 4 0,-1-4-3 0,1-3 1 16,-2 1-1-16,0-2-4 0,-1 2 4 16,2-1-1-16,-2 1-4 0,1 0 4 0,-1 0-2 15,-1 6 0-15,0 2 4 0,1 6-2 0,-2 7 3 16,3 6 1-16,1 9 3 0,2 4-2 0,3 7 5 16,2 3-6-16,3 4-7 0,2 0-1 15,2 5-10-15,0 11 2 0,1 7 6 0,5 11-1 0,3 8 7 16,2 6-1-16,3 7-1 0,1 4 4 15,2 3 0-15,3 4-2 0,4 4 1 16,1 1-3-16,2-1 2 0,2-1 1 0,1-5 0 0,0-7-5 16,-3-4 0-16,3-8-2 0,0-6-1 15,0-7 3-15,-2-8-5 0,0-5 3 0,-2-9 1 16,-3-6 0-16,1-4 5 0,-4-4-1 0,-1-7 2 16,-3-4 2-16,-1-4-1 0,-4-4 1 15,-1-1-1-15,-4-2-1 0,-2-1 1 0,-3-4 1 16,-1 1 0-16,0 1 1 0,-4 0-1 0,-2-1 3 15,-2 0-3-15,-1-2 4 0,-1 3-2 0,-1 0-1 16,-1 4 3-16,0 2-3 0,-2 3 1 16,2 3 1-16,1 3-1 0,-1 3 4 0,2 4 0 15,1 3-1-15,0 3-1 0,3 1-6 0,0 2-4 16,1 7 0-16,1 5-1 0,2 7 1 0,0 3 1 0,2 6 0 16,0 3-1-16,2 3 1 0,8-2-2 15,3-4 0-15,2-1 1 0,1-5-3 0,4-3 0 16,0-3 2-16,0-6-2 0,2-2 3 15,-1-4-1-15,3-2-2 0,0-4 0 0,-2-3 2 16,-1-5 2-16,2-5 2 0,-2-1 0 0,-4-4 2 16,-1 0 0-16,-3-4-1 0,-2-1-1 0,-2-3-1 15,-3-2 0-15,-2 1 0 0,-2-4 0 16,0 4-1-16,-2 2 0 0,0 2 0 0,-4 5 0 16,0 4 3-16,-2 3-1 0,2 6-2 0,-1 3-2 15,0 2-6-15,1 0-4 0,2 2-1 0,2 6 1 16,-1 4 3-16,1 4 4 0,0 2 2 15,0 3 0-15,3 0 0 0,6 1-2 0,0 0 1 16,1-1 0-16,2-2 0 0,2-2-1 0,2-4 1 16,-2-4-3-16,3-5 3 0,1-2 2 15,2-2 0-15,-2-5 5 0,3-4-1 0,1-5 2 16,-2-3-2-16,-1-3 0 0,0-4 0 0,-4 0 0 16,-1-1 5-16,-3-2 0 0,-4-1-1 15,0-3 1-15,-3-2-1 0,-1-2 0 0,-2-1-3 16,-1-3 1-16,0-3-1 0,-4-1-2 0,-1-2 1 15,-3 0 0-15,-2-4-3 0,0 2 0 0,-2 0 2 16,-1-2-4-16,-2-1 6 0,3 0 1 16,-3 2-3-16,0 2 4 0,1 3-3 0,0 7 0 15,2 4 4-15,1 7-1 0,1 8 1 0,3 6 1 16,1 6-6-16,3 5-12 0,1 0-10 16,1 9-5-16,1 11 4 0,0 9 10 0,5 10 8 0,4 11 2 15,1 5 2-15,2 10 0 0,4 4-1 0,3 1 0 16,0 3-6-16,2-2 1 0,1-2-5 15,0-4-9-15,0-6-9 0,0-9-20 0,0-7-22 16,-1-11-26-16,0-8-25 0,-2-8-27 0,-2-8-44 16,-3-5-109-16,-4-3-230 0,-5 0-662 0</inkml:trace>
  <inkml:trace contextRef="#ctx0" brushRef="#br0" timeOffset="194643.5715">27216 6465 587 0,'0'0'440'0,"0"0"-115"15,0 0-68-15,0 0-42 0,0 0-40 0,11-130-29 16,1 112-26-16,2-1-16 0,3 4-10 0,1-1-11 16,3 2-4-16,1 4-1 0,1 2-5 15,3 5-4-15,-1 2-14 0,1 1-12 0,0 8-8 16,1 5-9-16,-4 6-3 0,4 2-2 0,-5 2 0 16,-1 4 2-16,0 3-2 0,0 2-2 0,-2 4-6 15,0-2-8-15,-6 1-6 0,0-2-12 0,-4 0-23 16,-3-5-33-16,-1-3-55 0,-3-6-70 15,1-6-107-15,-2-6-259 0,-1-6-952 0</inkml:trace>
  <inkml:trace contextRef="#ctx0" brushRef="#br0" timeOffset="194778.3751">27565 6023 1584 0,'0'0'3'0,"0"0"-137"0,0 0-78 0,0 0-81 16,0 0-88-16,0 0-130 0,0 0 456 0</inkml:trace>
  <inkml:trace contextRef="#ctx0" brushRef="#br0" timeOffset="195828.2782">27683 6089 401 0,'0'0'204'0,"0"0"-70"16,0 0 38-16,0 0 45 0,0 0 17 16,0 0-11-16,0 0-23 0,112 120-28 0,-92-100-24 15,2 1-26-15,1 3-29 0,-4-1-24 16,-1-2-22-16,-3 1-14 0,-1-5-11 0,-6-3-7 16,0-5 0-16,-4-4 5 0,-1-2 23 0,-1-3 32 15,-2 0 10-15,0-8-5 0,0-4-27 0,-5-3-30 16,1-4-13-16,-2-3-4 0,1-1 3 15,-2-2-7-15,0 0 0 0,2 2 2 0,1-1-5 16,-1 3 4-16,4 0 0 0,0 4-2 0,1 2 3 0,0 2-6 16,1 1-2-16,7 3-6 0,-1 0-1 15,4 1-1-15,2 1 0 0,0 1 3 16,4 1 0-16,-1-2 5 0,0-1 3 0,3-2 0 16,-2 0 3-16,2-2-2 0,-2-2 0 0,1-2 4 15,-4 1-2-15,-2-3 3 0,-4 2 3 16,-1 1 1-16,-7 1 1 0,0 2-3 0,-8 1-2 15,1 3-3-15,-3 2-4 0,-3 3 0 0,3 2-2 0,-1 1 0 16,0 2-1-16,1 6 2 0,0 2 1 16,1 3 4-16,3 3 5 0,1 3-4 0,1 2 0 15,2 3-4-15,2 0-3 0,0 0 3 0,5 1-2 16,3 1 0-16,4 0 1 0,-1 0-3 16,4-4 1-16,2-2-3 0,2-6 3 0,1-5 2 15,2-7 4-15,3-2 5 0,0-3-2 0,0-6 4 16,0-5-2-16,1-3-1 0,-2-3 5 0,-4-1-6 15,-1-2-1-15,-4-1 2 0,0-2-5 16,-3-3 7-16,-3-1-2 0,-4-4 0 0,1-1 1 16,-5-3-4-16,-1-1 0 0,0-3-2 0,-2-2-1 15,-5 0-2-15,1-2-2 0,-2 0 1 16,-2-1-2-16,1 1 1 0,-2-2 2 0,2 2 1 0,0 0 3 16,0 3 0-16,-1 4 1 0,3 6 0 15,-2 3 2-15,-1 7 3 0,2 3 1 0,0 7 3 16,0 3 1-16,3 6 0 0,0 1-9 0,3 3-13 15,2 5-4-15,0 7-4 0,0 6 6 16,0 7 8-16,0 8 0 0,7 3 3 0,-1 7 1 16,4 4-1-16,2 5 2 0,3 1-1 0,0 2-2 15,1-1 1-15,3-2-2 0,2-4 2 0,0-5 2 16,1-9-3-16,4-8 4 0,-2-8 0 0,3-6 3 16,-3-7 7-16,1-5 5 0,-3-3 5 15,-1-9 3-15,-3-4 4 0,-3-5-3 0,-4-5-1 16,-1-2-1-16,-3-2-5 0,-6 0 0 0,-1-1-5 15,0 3-3-15,-7 3-2 0,1 3-4 0,-1 2 0 16,-1 4 0-16,4 2 1 0,-2 5-2 16,4 1-1-16,1 2 0 0,0 3-2 0,1 2-3 15,0 1-13-15,0 0-10 0,2 1-3 0,3 5 1 16,1 4 14-16,4-1 9 0,1 0 3 16,2 2 4-16,3-4-5 0,-1-2 1 0,1-2 1 15,1-3-2-15,-2 0 5 0,-1-3 2 0,0-2 0 16,-3-2-1-16,-2-1 1 0,-2 1-2 15,-2 0 2-15,0 1 2 0,-1 2-2 0,-3 1-3 16,-1 2-2-16,1 1-8 0,-1 0-6 0,1 0-6 16,4 5 1-16,-2 4 6 0,7 3 3 0,-1 6 4 15,2 4 2-15,5 4-2 0,1 5 2 16,6 4 2-16,3 5 0 0,1 3-1 16,-1 7 3-16,2 7 0 0,-6 5-1 0,1 8 0 0,-6 7-2 15,-4 2 0-15,-6 3 0 0,-4 0-2 16,-3-3 3-16,-4-3 1 0,-6-8-2 0,-4-10 4 0,-2-11-3 15,-1-13 3-15,0-9 20 0,-6-8 20 0,-1-8 17 16,-3-6 16-16,1-3 0 0,-2-7-6 16,4-10-8-16,3-6-10 0,4-6-15 0,6-8-9 15,6-6-12-15,5-5-10 0,3-6-4 0,11-5-11 16,6-4-4-16,10-5-12 0,1-6-20 0,8-2-22 16,-2-2-47-16,3-1-71 0,0 3-102 15,-9 19-265-15,-8 21-1041 0</inkml:trace>
  <inkml:trace contextRef="#ctx0" brushRef="#br0" timeOffset="196615.9841">29536 4820 1 0,'0'0'422'0,"0"0"-18"0,0 0-40 16,0 0-61-16,0 0-41 0,0 0-36 16,0 0-34-16,120 11-29 0,-94-24-24 0,4-3-29 0,0-4-21 15,1-3-15-15,-2 0-10 0,-7 0 0 16,0 1 1-16,-5-1-2 0,-7 2-6 0,0 0-12 15,-5 1-9-15,-3 1-6 0,-2 5-2 0,-7 0-5 16,-2 4-7-16,-2 0-10 0,-6 3-9 16,2 2 1-16,-4 1 1 0,-2 4 0 0,3 0 4 0,-2 9-5 15,4 2 1 1,-2 3-2-16,-1 5-3 0,6 3 6 0,-3 4 0 0,5 2-1 0,2-1 2 16,6-1-3-16,1 1 0 0,2 0-1 0,2 0 2 15,6-1 0-15,3 2 1 0,2-1-1 0,1-1-2 16,2-5 1-16,1-4 3 0,1-7 2 15,3-5 6-15,1-4 3 0,2-1 1 0,-1-4 1 16,3-5-1-16,-4-2 4 0,-2-4 2 0,-1 0 2 16,-7-3 4-16,-2 0 0 0,0 0 1 0,-3-1-2 15,-4-3-1-15,1-2-8 0,0 0-2 16,-2-2-7-16,0-2-8 0,5 0 4 0,-4 1 2 16,4 0-1-16,0 2 9 0,0 0-10 0,7 2-2 15,-1-1-1-15,1 3-6 0,4 2 5 16,0 4 2-16,-4 5-2 0,5 0 4 0,-4 4-4 0,0 2-3 15,0 4 0-15,-1 0-1 0,-2 4-2 16,2 5-1-16,-2 3 0 0,-1 0-5 16,-1 4 7-16,-4 3 5 0,2-1 2 0,-3 4 7 15,-3 0-4-15,-2 1-2 0,0 4 1 0,-6-1-6 16,0 0 5-16,-7 1 0 0,0-2-2 16,1-2 5-16,-4-2-4 0,4-1-4 0,-2-2-5 15,1-7-10-15,1 0-16 0,1-5-14 0,5-4-19 16,0-2-35-16,-1 0-52 0,5-7-91 0,0-5-227 15,0 2-607-15,2 2-130 0</inkml:trace>
  <inkml:trace contextRef="#ctx0" brushRef="#br0" timeOffset="197214.2283">30285 4268 669 0,'0'0'612'0,"0"0"-546"16,0 0-3-16,0 0 41 0,0 0 36 0,0 0-5 0,-25 116-22 15,25-90-22-15,1 5-12 0,5-1 1 16,2 3-7-16,2-1-7 0,3-4-9 0,0-2 0 16,7-4-1-16,2-5 8 0,4-8 2 0,2-5 0 15,3-4-1-15,0-6-4 0,2-6-15 0,-2-5-4 16,0 0-6-16,-1-4-4 0,-3-1 2 16,-5-4-3-16,-3 0-2 0,-5-2-2 0,1-4-3 15,-4-1-5-15,-5-5-5 0,1-2-4 0,-4-2-7 16,3-4 2-16,-5-1-1 0,-1-1-4 15,0-2 6-15,-1-3-10 0,-6-1-1 16,3 0-1-16,-3-2-4 0,-2 3 5 0,-1 0 0 0,0 3-2 16,-1 0 2-16,0 1-3 0,-3 4 1 15,-3-1 2-15,-1 7-2 0,2 1 4 0,-2 6 1 16,0 4 1-16,3 4 3 0,-2 3-2 0,5 6 0 16,0 2 0-16,4 7 2 0,2 1-2 0,4 3-8 15,1 0-14-15,1 2-28 0,0 3-13 16,0 7 5-16,3 5 16 0,6 7 27 0,0 6 15 15,4 7 0-15,3 5 0 0,2 6 1 0,2 6 2 16,2 7 0-16,1 3-1 0,-1 5 0 16,3 3 0-16,-5 3 3 0,0-2 2 0,-4 0 2 0,3-3-4 15,-2-3-3-15,-4-7-1 0,-1-3-5 0,0-10 4 16,-2-7-1-16,-1-8-1 0,0-8 4 16,-2-8-2-16,-4-7 11 0,-2-5 22 15,-1-2 30-15,0-4 2 0,0-12-9 0,0-4-21 0,0-8-31 16,0-6 2-16,0-3 3 0,0-5 4 0,0 0 5 15,4 0-1-15,-1 1-1 0,-1 4 2 16,6 6 0-16,-4 5 1 0,3 5 0 0,-1 5-3 16,-1 4-6-16,2 4-1 0,-3 2-3 0,1 4-5 15,-1 2 1-15,3 0-8 0,-1 2-1 16,5 5-2-16,3 4-6 0,0 2 4 0,-2 0-2 16,6 5-10-16,-3-2-6 0,1 4-29 0,0 0-31 15,0-3-52-15,2-1-97 0,2-4-100 0,-8-4-234 16,-2-5-642-16</inkml:trace>
  <inkml:trace contextRef="#ctx0" brushRef="#br0" timeOffset="198354.371">31261 3646 1548 0,'0'0'18'0,"0"0"-23"0,0 0 30 16,0 0 39-16,0 0 34 0,0 0 19 0,0 0 4 0,-120 136-11 15,112-106-20-15,3 2-21 0,1 4-11 16,4 0-6-16,0-2-11 0,6-5-9 16,5-6-8-16,4-9-1 0,4-6 9 0,5-5 9 15,-1-3 7-15,-2-3 1 0,0-7-6 0,-3 0 1 16,-5-2-1-16,0-3 0 0,-4-1 3 0,-1-4-5 16,-5-3-5-16,1-2-3 15,-4 0-8-15,0 0-5 0,-4 2-6 0,0 1-5 0,-3 3-2 0,2 2-1 16,-1 3 1-16,1 2-3 0,0 4 2 0,4 3 0 15,0 3-3-15,1 0 0 0,0 2-19 16,0 0-24-16,0 0-19 0,0 6 2 0,1 3 15 16,1 3 24-16,5 3 18 0,2-1 2 15,0 2-1-15,1-1-2 0,2-2 1 0,-1-3-1 16,2-4 2-16,1-4 4 0,-2-2 5 0,0 0 2 16,-2-3 8-16,-1-4 4 0,0-3 2 0,-4-3 4 15,2-3-7-15,-4-3-4 16,3-1-5-16,-4-2-2 0,-1 0 0 0,-1 1-1 0,0-1-2 15,-2 2-2-15,-4 1-1 0,4 3 0 0,-1 2 4 16,-2 3 0-16,3 0 1 0,2 6-2 16,-1 0-2-16,0 4-6 0,1 0-9 0,0 1-20 15,0 0-32-15,0 4-1 0,2 3 6 0,4 7 18 0,-1 0 30 16,4 4 3-16,1 3 0 0,1 3 3 16,4-1 0-16,-3-1 1 0,0-3-1 0,1-2-1 15,2-6 2-15,-2-3 1 0,-2-3 3 0,3-5 5 16,-3 0 4-16,-4 0 8 0,1-7 7 0,1-1 4 15,-2-4 0-15,-3-2-3 0,0-4-7 16,0-2-5-16,-2-3-4 0,-2 0-2 0,0-2 1 16,0 1-1-16,0-1-3 0,-3 2 2 15,-2 2-3-15,4 1 0 0,-1 5 1 0,0 1-2 16,1 3 0-16,1 2-2 0,0 3-2 0,0 3-7 16,0 1-2-16,0 2-12 0,0 0-21 0,1 0-6 15,3 7 2-15,2 2 9 0,-1 2 21 0,6 3 6 16,-1 2 4-16,4 0 2 0,-4 3-2 0,1-3 3 15,2 1-2-15,-2-1 1 0,2-4 2 16,3-3 4-16,-3-3-2 0,3-4 3 0,-4-2 2 0,0 0 3 16,-3-2 6-16,0-4 5 0,0-3 5 15,-5 1 3-15,3-5-2 0,-5-3-5 0,1-1-2 16,-1-2-7-16,-2-1 1 0,0 1-1 16,0-4-5-16,-5 1 1 0,2 0-4 0,-3 0-2 15,4 1 2-15,0-2-1 0,1 2 1 0,1-2-3 16,0 1-2-16,4 0-4 0,3 3 1 0,1 1 0 15,0 4-1-15,3 3 2 0,-1 2-7 16,3 2-6-16,-2 3-3 0,1 4-6 0,1 0 1 16,4 1 1-16,-2 8 2 0,1 1 2 0,-1 2 3 15,0 3 2-15,-2 3 2 0,-1 2 0 0,-2 0-2 16,-3 2-2-16,-5 0-2 0,-2 2-2 16,0 0 5-16,-2-1 4 0,-7-1 2 0,4-5 4 15,-1-6-1-15,2-2 0 0,-1-6 3 0,4 0 2 16,1-3 7-16,0 0 10 0,0 0 9 15,0 0 9-15,0 0 2 0,0-4-18 0,1-3-14 16,4-2-12-16,-1-2-11 0,4-2 5 0,2-2 3 16,0-3 1-16,1 2 5 0,1-4 3 0,1-1 4 15,-1 1 2-15,-1-3-2 0,-5 0 2 16,2 0 2-16,-3-4-1 0,-4 0 4 0,-1-1 1 16,-1-2-2-16,-6-2-4 0,-3 0-2 0,-2 0-3 0,-3 0 1 15,0-1-1-15,-3-4 0 0,-2 2 1 16,-1-3 2-16,0 2-5 0,0-1 2 0,2-2-1 15,-1 1 0-15,1 3 10 0,6 1-5 0,0 6 0 16,2 6 0-16,6 7-7 0,0 5 6 0,2 4-5 16,3 5-20-16,0 1-34 0,0 1-19 15,8 12 3-15,2 3 18 0,4 8 37 0,4 8 14 16,3 4 1-16,4 4-2 0,0 3 2 16,2 5 1-16,0 0 0 0,1 4 1 0,1-1-3 15,0-2-1-15,-3 0-5 0,0-4-23 0,-3-5-41 16,-3-5-50-16,0-7-56 0,-6-7-59 0,-2-7-111 15,-7-7-278-15,0-2-508 0</inkml:trace>
  <inkml:trace contextRef="#ctx0" brushRef="#br0" timeOffset="198582.3897">31905 2919 303 0,'0'0'541'0,"0"0"-342"0,0 0-39 16,0 0-1-16,0 0-15 0,0 0-17 0,118-110-24 15,-93 99-3-15,1 2 4 0,1 2-5 0,0 3-8 16,1 4-16-16,-4 0-17 0,2 5-14 0,-2 5-3 16,-3 2-4-16,5 4-5 0,-1 2-1 15,1 3-7-15,-1 4-5 0,-3 3 0 0,2 0-4 16,-4 0-6-16,-3-1-4 0,0-3-3 0,-3-1-2 16,1-4-5-16,-5-3-16 0,-2-4-38 15,-4-1-85-15,2-3-146 0,-5-4-244 16,-1-1-573-16</inkml:trace>
  <inkml:trace contextRef="#ctx0" brushRef="#br0" timeOffset="199184.3674">32471 2520 1 0,'0'0'0'15,"0"0"236"-15,0 0 92 0,0 0-32 16,0 0-46-16,0 0-29 0,0 0-38 0,0 0-26 15,0 0-17-15,0 0-34 0,123 107-29 0,-103-88-24 16,-1 1-17-16,-3 1-12 0,0-1-9 16,-3 0 1-16,-1-2-2 0,-1-3 1 0,-4-1-2 15,0-4 5-15,-4-3 29 0,0-2 40 0,0-3 28 16,-3-2-7-16,0 0-34 0,0-5-40 0,-4-4-29 16,0-2 0-16,1-3 3 0,-2-2 1 15,4-2-1-15,-1-2-4 0,2-2-4 0,0-1-6 16,0 1-1-16,3 0-4 0,3 0 0 15,1 2 2-15,5-1-3 0,-2 2-1 0,3 2-2 16,0 1 1-16,3 1-1 0,-2 0 0 0,4 0 4 0,-2 2 0 16,2-2 2-16,1 0 3 0,0 0-1 15,0-1 4-15,-4 0 3 0,-1-1 2 0,-1 1 6 16,-4 1 0-16,-3 0 2 0,-1 2 1 0,-4 3 2 16,-1-1 3-16,0 1 3 0,-6 3 0 15,0 3-2-15,-3 0-6 0,-1 4 1 0,-4 0 2 16,-1 1 5-16,0 7 3 0,-1 3 2 0,1 2-4 15,0 1-1-15,4 4-2 0,2 1 3 0,5 1 4 16,4-1 4-16,0 2 4 0,9-2 3 0,5-1 2 16,3 0-2-16,4-5-1 0,3-2-9 15,6-1-6-15,1-2-9 0,3-2-11 0,1-3-10 16,-2-1-21-16,-1-2-23 0,-3 0-38 0,-2 0-67 16,-6 0-129-16,-7 0-307 0,-4 0-859 0</inkml:trace>
  <inkml:trace contextRef="#ctx0" brushRef="#br0" timeOffset="255044.573">3012 10415 1 0,'0'0'0'0,"0"0"0"0,0 0 0 0,0 0 111 15,0 0 53-15,0 0 10 0,0 0-14 0,0 0-19 16,0 0-28-16,0 0-26 0,0 0-10 0,0 0-9 15,-5 13 4-15,5-13 9 0,0 0 6 0,0 0 9 16,2 0 2-16,-2 0-4 0,1-2-7 0,-1 1-7 16,0-1-7-16,1-1-19 0,-1 0-15 15,0-2-12-15,1 0-7 0,-1-1 7 0,1-1 2 0,1 0 3 16,1 0-1-16,0-2-3 16,1-1 2-16,2-1-2 0,0 0 0 0,2-2-1 15,0 0-3-15,1 0 0 0,1 1-5 0,0 0 2 16,0 2-5-16,1 1-2 0,-1 1 2 0,0-1-4 15,0 4 0-15,-1 1-2 0,0 1-8 0,1 3-4 16,-2 0 2-16,0 0-2 0,0 0 6 0,2 1-1 16,0 5-2-16,0-1 1 0,0 4-3 15,-1-1 3-15,-1 0 2 0,-2 2-1 0,0 1-1 16,-2 1-2-16,-2 3-2 0,-2 1 0 0,0 3 1 16,0-2-2-16,-4 0 3 0,-2 0-3 15,0-4-1-15,0-1 7 0,1-2-2 0,-2-1 4 16,3-1 4-16,-3-2-4 0,3-1 6 0,1-3 7 15,0-1 3-15,3-1 7 0,0 0-1 0,0 0-5 16,0 0-9-16,0 0-10 0,0-2-16 0,4-1-21 16,-1-1-9-16,0-2 1 0,5-1 14 15,-1-2 17-15,3-2 9 0,4-2 4 0,-2 0-8 16,5 1 0-16,-4 1 2 0,0 0-4 0,1 3 7 16,-1-1 2-16,1 0 2 0,0 1 5 15,-1 2-3-15,0 0 1 0,-2 0-3 0,3 2 0 16,-4 1-1-16,2 2 3 0,-1 1 4 0,-1 0-2 15,1 1 1-15,-2 2-2 0,0 3-4 0,0 0 3 16,-3 3 1-16,1-1-1 0,0 2 5 0,-3 1-5 16,3 1 6-16,-3 4 0 0,0 1 1 15,-1 4 5-15,1 2 5 0,-4 0 6 0,0 4 4 0,0-4 1 16,0 1-8-16,-7 1-5 0,0-1 3 16,-2 1-5-16,-1-1 5 0,0-4 1 0,-2-2-3 15,2 0 7-15,-1-4-1 0,0-1 2 0,2-2 7 16,0-4-2-16,0-2 1 0,2-1-3 15,-1-2-6-15,2 0-4 0,-3-1-6 16,2 0-3-16,0-1-5 0,1 0-1 0,-1 0-3 0,3 0-6 16,-1 0 2-16,3 0-16 0,0 0-19 15,2-3-34-15,0-1-60 0,0-3-62 0,0-3-109 16,4-2-151-16,1-1-283 0,-1 6-479 0</inkml:trace>
  <inkml:trace contextRef="#ctx0" brushRef="#br0" timeOffset="255482.0088">3722 10047 660 0,'0'0'275'0,"0"0"-158"0,0 0-9 15,0 0 31-15,0 0 36 0,0 0 3 16,0 0-18-16,0 0-27 0,0 0-31 0,0 0-5 16,0 0-11-16,0 0-8 0,0 0-8 0,0 0-2 15,126-100-1-15,-105 82-4 0,-1-3 0 16,1 3-10-16,2-3-8 0,-2 2-4 0,-1 4-10 15,-3 1-6-15,-3 3-6 0,-5 4-5 0,-3 3 3 16,-4 2 2-16,-1 1 6 0,-1 1 6 0,0 0 2 16,0 0-1-16,0 0-4 0,0 0-4 15,0 1-6-15,0 1-4 0,-1-2-3 0,0 1-7 0,0-1 0 16,1 1-7-16,0 0-8 0,-3 0-3 16,2-1-13-16,0 0-4 0,1 2-20 0,-1-2-43 15,-1 0-58-15,2 0-88 0,-1 2-55 0,0 1-69 16,0 2-205-16,1-3-706 0</inkml:trace>
  <inkml:trace contextRef="#ctx0" brushRef="#br0" timeOffset="439080.2855">4397 9045 1 0,'0'0'286'0,"0"0"-140"15,0 0 7-15,0 0 27 0,0 0 22 0,0 0 12 16,0 0-12-16,0 0-20 0,0 0-33 16,0 0-38-16,0 0-36 0,0 0-39 0,0 0-27 0,0 0-28 15,-60-27-4-15,62 31 8 0,3 6 9 16,1 2 14-16,1 5 2 0,4 4 2 0,1 2 1 16,1 3-2-16,0 3-1 0,3 1-6 15,-1 2-3-15,4 3 4 0,-3-2-2 0,1 1 3 16,0-1 1-16,0 0 0 0,-2 2 8 15,2 0 5-15,-3 0 10 0,2-2 11 0,-3-6-1 0,0-3 0 0,-3-3-14 16,-1-4-12-16,0-2-2 0,-2-2 0 16,-2 0 3-16,3-3 3 0,-3 0-3 15,0-3-2-15,-3-2-4 0,-1-1-5 0,0-3-5 0,-1-1-6 16,2 0-8-16,-2 0-15 0,0 0-22 0,0 0-31 16,0-5-36-16,0 0-138 0,0-6-108 15,0 2-307-15,0 1-30 0</inkml:trace>
  <inkml:trace contextRef="#ctx0" brushRef="#br0" timeOffset="439402.91">4347 9045 911 0,'0'0'385'0,"0"0"-92"15,0 0-56-15,0 0-56 0,0 0-46 0,0 0-44 16,0 0-42-16,0 0-31 0,0 0-20 0,0 0 1 16,0 0 5-16,0 0 12 0,0 0 13 15,58 4-4-15,-34 2-4 0,5-1-5 0,5 0-7 16,1 1 0-16,-1 0-1 0,4 1-4 0,3 1 3 0,0-3 1 16,3 3 7-16,2-2 5 0,-3 1 13 15,2 1 1-15,-2 1-6 0,-3 0-5 0,-2 1-14 16,-4 0-5-16,-5 1 1 0,-3 1 3 0,-3-2 2 15,-3-1-7-15,-3 0-1 0,-3-2-4 16,-3 0-4-16,-1-3-10 0,-4 1-30 16,0 0-57-16,-5-2-73 0,-1 1-100 0,0-1-237 0,0 0-644 15</inkml:trace>
  <inkml:trace contextRef="#ctx0" brushRef="#br0" timeOffset="439588.7498">4669 9388 1850 0,'0'0'118'0,"0"0"-85"0,0 0-16 0,0 0 32 16,0 0 50-16,0 0 34 0,0 0-11 15,0 0-40-15,93-120-34 0,-67 91-28 0,3-2-16 16,-1 0-23-16,1 0-37 0,0 3-69 0,-2 2-138 16,-7 8-243-16,-7 6-518 0</inkml:trace>
  <inkml:trace contextRef="#ctx0" brushRef="#br0" timeOffset="440008.8368">5104 8658 1416 0,'0'0'161'16,"0"0"-51"-16,0 0 29 0,0 0 33 15,-48 130 3-15,44-99-26 0,4-3-36 0,0 0-35 16,8 0-22-16,7 0-14 0,1-5-17 0,5-2-3 15,4-6-6-15,2-4-2 0,2-4 3 16,0-5-10-16,1-2 2 0,1-3-3 0,-2-8-2 16,3-4 5-16,-3-5 2 0,2-3 0 15,-1-5-1-15,-1-1-4 0,-1-2 0 0,-6-1-5 16,-1-1 2-16,-9 1 0 16,0-2 0-16,-5 0 3 0,-3-1 1 0,-4 0 2 0,0 0 0 0,-6-1 3 15,-7-1 2-15,-1-1-2 0,-4-2-1 16,-6-1-5-16,1-1 0 0,-6-2-1 0,0 1 2 0,-2 3 2 15,0-3-5-15,0 1 0 0,-1 1-4 16,-2 2 0-16,1 2 4 0,0 3 3 0,5 7 6 0,2 4 6 16,2 8 5-16,3 3 3 0,7 7-3 15,1 2-4-15,6 2-12 0,1 1-10 16,5 2-11-16,1 7-4 0,4 8 3 0,6 7 5 16,4 8 7-16,3 6 2 0,7 6 0 0,1 4 2 15,6 2 1-15,3 3 1 0,3 0 3 0,5 0-2 16,2-1-1-16,-1-3-2 0,5-4-3 15,-5-5-3-15,2-4-2 0,-6-6-11 0,-3-2-22 0,-1-6-45 16,-4-6-65-16,-3-5-95 0,-1-7-205 16,-10-3-500-16,-5-1-139 0</inkml:trace>
  <inkml:trace contextRef="#ctx0" brushRef="#br0" timeOffset="440249.9506">5255 8435 1497 0,'0'0'486'0,"0"0"-497"16,0 0-21-16,0 0 41 0,0 0 63 0,0 0 78 0,0 0 10 16,0 0-22-16,0 0-27 0,116-126-25 15,-84 104-10-15,3 0-9 0,0 3-12 0,-4 2-10 16,-1 5-16-16,-6 6-9 0,-2 6-8 16,-3 3-4-16,-2 7 1 0,1 6-3 0,-2 5 3 0,1 1 3 15,1 3-3-15,-2 2 1 0,1 0-6 16,1-1-3-16,2-4-9 0,-3-2-17 0,2-6-22 15,-1-5-30-15,0-5-34 0,-2-4-39 0,-1-5-98 16,-2-7-227-16,-4 2-493 0,-2 2 40 0</inkml:trace>
  <inkml:trace contextRef="#ctx0" brushRef="#br0" timeOffset="440386.9528">5535 8069 2448 0,'0'0'86'16,"0"0"-51"-16,0 0-9 0,0 0-2 15,0 0-5-15,0 0-10 0,0 0-22 0,0 0-59 16,0 0-84-16,0 0-193 0,0 0-537 0,0 0-284 16</inkml:trace>
  <inkml:trace contextRef="#ctx0" brushRef="#br0" timeOffset="440974.7883">5829 7854 1635 0,'0'0'179'0,"0"0"-137"0,0 0-1 0,0 0 21 15,27 128 13-15,-14-103 8 0,5-1-2 0,3-1-9 16,1 2-14-16,3-2-14 0,1-1-18 0,3-6-20 16,-5-3-3-16,2-5-4 0,-5-5 0 15,0-3 4-15,-5 0-7 0,-2-6-5 0,-3-3-10 16,-3-1 2-16,-6-3 1 0,0-2 3 0,-2-1 5 15,-2-2-1-15,-6 3 5 0,-3 0 7 0,-1 2 7 16,-6 1 8-16,2 4-2 0,-2 2 2 16,-1 1-1-16,-1 2 0 0,1 2 5 0,3-1-1 15,-1 2 2-15,3 0 2 0,0 2-2 0,4-1-2 16,5 1-1-16,0-2-3 0,4 0-2 0,1 0-11 16,0 0-12-16,5-3-7 0,0-4 4 0,5-5 11 15,2-4 11-15,4-3 6 0,-1-5-3 16,3-1-3-16,1 0 1 0,-3-2-3 0,0 3 4 15,-1 1 1-15,0 3-3 0,-3 2 0 0,2 3-5 16,-2 3-1-16,-2 4-3 0,-1 2 4 0,-2 1-5 16,1 4 0-16,1 1 0 0,-1 0-4 15,-2 3 4-15,2 3 0 0,1 3 2 0,1 0 1 16,-1 3-1-16,-3 1-1 0,0 1-2 0,2 0 0 16,-6-2 1-16,1 1-1 0,1-4-1 0,-3-3 2 15,0-3 4-15,-1-3 21 0,0 0 12 0,0-4 0 16,0-7-14-16,-1-3-20 0,-5-4-12 0,4-1 1 15,-3-4 15-15,-1 2 5 0,2 0 4 16,0 3 8-16,2 1-1 0,1 2 4 0,1 4-1 16,0 3-3-16,0 1-2 0,3 3-5 0,4 1-4 15,0 2-3-15,0 0-6 0,5 1 0 0,0 0-4 16,2 0 4-16,0 1-4 0,3 3-2 16,-1 2-6-16,-2 0-14 0,5 1-14 15,-7 1-34-15,3 1-68 0,-2 0-105 0,-3 0-232 16,-2-2-548-16,-3-2-41 0</inkml:trace>
  <inkml:trace contextRef="#ctx0" brushRef="#br0" timeOffset="442162.1147">6437 7415 1810 0,'0'0'357'0,"0"0"-308"0,0 0-6 0,0 0 40 16,0 0 27-16,0 0 9 0,0 0-14 15,0 0-33-15,0 0-16 0,0 0-14 0,-17 120-11 16,28-111-7-16,0-1-12 0,1-3-8 0,0-1-1 16,-1-4-3-16,1 0 6 0,-2-5 5 15,0-2 2-15,-2-3 2 0,-5 0-4 0,1 0 0 16,-4-2 0-16,0 2 4 0,0 2-5 0,-3 0 0 16,1 2-3-16,-1 2-6 0,-3 1 3 15,5 2 0-15,1 1-5 0,0 0-6 0,0 0-20 0,0 0-4 16,0 0 2-16,8 1 7 0,-3 3 19 15,4 0 2-15,1-2 1 0,4 1-2 0,-1-2-1 16,0-1 2-16,1 0-1 0,1 0 3 16,-3-4 1-16,4-2 0 0,-5-2 2 0,-1 0 0 15,0-5 7-15,-4 1 3 0,2-2 0 0,-1-2 3 0,-5 0-6 16,2-2 0-16,-1 0-1 0,-3 0-1 16,0-2 3-16,0-1-2 0,-3-1 1 0,-2 0-3 15,0-2-1-15,-1 1 2 0,-3-2-3 16,-2 0 7-16,-1 0-7 0,-4-1-1 0,3 0 0 15,-6-2-10-15,1-1 7 0,-2-1 2 16,-1-1 1-16,0-1 4 0,-1-1-5 0,-1 2-1 16,-2 1 0-16,3 1 0 0,-4 1 1 0,1 3 2 0,2 1 3 15,-3 2 2-15,5 6 10 0,4 0 6 16,2 5 3-16,5 3 5 0,2 4-10 0,5 1-9 16,2 2-11-16,1 1-21 0,0 0-16 0,1 6-3 15,4 4 2-15,6 8 14 0,3 3 17 16,5 6 2-16,2 4 0 0,3 1-3 0,5 3 3 15,1 3-1-15,1 4 2 0,1 2-3 0,1 1 2 16,0-1-1-16,-2-3 2 0,-1-3 6 16,-2-5-7-16,-1-7-2 0,0-5-3 0,-4-6-9 15,-4-6 4-15,-2-5-1 0,-4-4 2 0,-2-1 11 16,-3-10-3-16,-5-4-4 0,-2-7-9 0,-1-4-17 16,-1-6-6-16,-7-1-5 0,-4-1 4 0,1 1 4 15,-7 1 10-15,3 4 10 0,-3 4 11 16,1 7 12-16,4 3-1 0,1 6 0 0,2 3-2 0,1 3-8 15,7 1 6-15,0 1-6 0,2 0-14 16,0 0-13-16,2 0-6 0,2 3 4 0,6 4 16 16,2 1 14-16,6 1 5 0,1-2-2 15,4-3 1-15,4-2-3 0,-3-2 6 0,1-3 2 16,-2-6 2-16,-2-5 8 0,0-1-2 0,-4-3 0 16,-3 0 3-16,0-3-3 0,-3 2 9 15,-4-5 2-15,-1 1 3 0,-5-2 2 0,-1-2-6 0,-5-2-2 16,-7 0-5-16,-1-2-8 0,-3-2-3 15,-1 0-3-15,-6-2-3 0,-1-2 0 0,2 0 2 16,-5-2-1-16,2 1 1 0,-2 0 5 0,3 2-4 16,-2 2 1-16,5 2 2 0,-1 2 0 0,2 5 6 15,2 4 3-15,2 4-1 0,-1 2 0 16,4 6-2-16,3 2-3 0,1 2-1 0,1 3-1 16,6 2-11-16,1 0-15 0,1 2-13 0,0 7-4 15,1 6 9-15,8 5 12 0,1 5 12 0,3 5 4 16,7 1-4-16,2 2 0 0,6 2-2 0,1 1-2 15,2 0 4-15,1 4 0 0,0 1 1 16,4-1 1-16,-3-1-2 0,0-1 2 0,2-6-1 16,-2-4-5-16,-2-6-1 0,1-7-3 0,-2-6 1 15,-2-8 4-15,-4-1 9 0,-2-8 6 0,-3-6 5 16,-1-3 5-16,-8-6-9 0,0-2-2 16,-3-4-5-16,-6-2-4 0,-1-1 4 0,-7 0 0 15,-3-2-1-15,-2 4-2 0,-6 4 0 16,0 2 0-16,1 5 1 0,-3 4 5 0,2 6 0 15,-2 3 1-15,3 5-3 0,3 1-5 0,0 5 1 16,3 6-2-16,4 5 2 0,0 4 4 0,5 4-5 16,2 3 1-16,2 1-2 0,8 4-3 0,9-4 6 15,1 0 3-15,4-3 3 0,5-4-2 16,0-6 3-16,2-6 1 0,-1-5 1 16,0-4 5-16,0 0-1 0,0-7 0 0,-1-4-1 15,-3-2-4-15,2-3 4 0,-4 0-6 0,-4-1-1 16,-1 0 5-16,-4 1-10 0,-3 0-1 0,-4 1-2 15,-4-2-6-15,-1 3 0 0,1-1-5 0,-4 3-10 16,0-1-9-16,0 3-12 0,0 1-15 16,-4 2-21-16,1 1-27 0,-1 2-59 0,-3 0-105 15,-3 2-235-15,2 1-606 0,4 1 48 0</inkml:trace>
  <inkml:trace contextRef="#ctx0" brushRef="#br0" timeOffset="598726.4469">4110 11058 1 0,'0'0'18'16,"0"0"343"-16,0 0-78 0,0 0-33 0,0 0-28 15,0 0-15-15,0 0-23 0,0 0-36 16,0 0-35-16,0 0-37 0,0 0-22 0,0 0-17 16,-5-7-14-16,5 7-8 0,0 3-4 0,0 4 6 15,0 4 6-15,2 2 4 0,1 2-2 0,0 3-10 16,1 1-3-16,0 4-7 0,-1 3-1 0,2 5 5 15,-2 2 0-15,1 5 3 0,-2 2 2 16,1 3-2-16,0 0 0 0,1-4-2 0,-2-2-3 16,1-3 1-16,2-3 0 0,-2-1-1 0,2-1 2 15,-2-4 2-15,2-2 0 0,-1-1-1 0,0-6-1 16,-3-2-5-16,3-7-2 0,-2-2-3 16,1-1-4-16,-1-2 7 0,2-2 7 0,0 0 15 15,3 0 15-15,1 0 13 0,2-7 7 0,3-3-2 16,1-4-4-16,6-3-11 0,0-6-7 0,3 0-5 15,4-1-8-15,-1-5 1 0,0 3-3 16,2-1-1-16,0 2 6 0,-3 2-11 0,-2 3-2 16,-1 3-5-16,-7 3-9 0,-2 4 6 0,-4 3-1 15,-1 2 1-15,-6 2 0 0,1 2-7 0,-1-1-9 16,-2 2-19-16,0 0-35 0,0 0-55 16,-4 0-56-16,-1 0-85 0,-1 0-109 0,-2 0-105 15,-1 2-68-15,-1 0 8 0,-2-1 290 0,1 0 246 16,1 0 0-16,1-1 0 0,2 0 0 0,0 0 0 15,0 0 0-15,4 0 0 0,0 2 0 0,3-1 0 16,0 0 0-16,0 1 78 0,3 3 134 0,3 1 41 16,0 1 41-16,4 1 22 0,0 2-56 15,2 0-51-15,2-1-37 0,0 2-29 16,2-2-17-16,-2-1-16 0,2 1-21 0,-2-1-22 0,-2 2-21 16,-1-2-11-16,-1 0-12 0,0 0-7 15,-2 0-6-15,0 0-10 0,-1 0-8 0,-1-1-18 16,-3-1-39-16,1-1-112 0,-1 0-198 0,-2-1-415 15,0-2-228-15</inkml:trace>
  <inkml:trace contextRef="#ctx0" brushRef="#br0" timeOffset="598940.9189">4774 11217 1650 0,'0'0'304'0,"0"0"-94"0,0 0-17 16,0 0-1-16,0 0-24 0,0 0-46 0,0 0-43 16,99-128-36-16,-92 119-20 0,-2 3-9 0,0 0-10 15,-2 2 2-15,-1 0-7 0,1 1-15 0,-1 1-26 16,0 1-61-16,-1 1-98 0,-1 0-165 0,0 1-356 16,0 2-819-16</inkml:trace>
  <inkml:trace contextRef="#ctx0" brushRef="#br0" timeOffset="600600.1818">5340 9911 1 0,'0'0'0'0,"0"0"0"15,0 0 0-15,0 0 230 0,0 0 157 16,0 0 19-16,0 0-38 0,0 0-62 0,0 0-66 16,0 0-49-16,0 0-41 0,0 0-35 0,0 0-29 15,0 0-24-15,-4 0-14 0,-2 1-7 16,-3 3-8-16,-2 1-10 0,0 2-4 0,-3 2-5 15,-2 1-2-15,1 4 0 0,-1 1-1 0,-1 2 2 16,3 2 0-16,0 2-2 0,1 2-4 0,6-1-3 16,2 1-3-16,1 1-2 0,3-2 3 0,1-1-2 15,1-2-1-15,5-2 0 0,4-3-4 16,4-4 0-16,1-1 3 0,5-2 1 0,-1-2 5 16,2-5-2-16,4 0-1 0,1 0 0 0,0-7-1 15,0 1 1-15,3-1 3 0,1 2 0 16,1 0-3-16,-4 3 0 0,0 2-1 0,-1 4-2 0,-4 8 5 15,-3 6 5-15,-2 4 12 0,-3 3 12 16,-3 5 7-16,-2 4 7 0,-7 4-2 0,-2 2-2 0,0 0-3 16,-8 1-6-16,-4-1-3 15,-1 0-6-15,-6-2-3 0,-1-1-3 16,0-6 1-16,-1-2-2 0,-2-8-1 0,1-4-1 0,2-5-1 16,4-4-3-16,1-4 0 0,2-4-6 0,2 0-8 15,4-5-12-15,1-5-32 0,0-5-36 0,4-6-63 16,2-4-97-16,2-7-145 0,4 6-386 15,-3 9-790-15</inkml:trace>
  <inkml:trace contextRef="#ctx0" brushRef="#br0" timeOffset="600804.3248">5657 10011 1112 0,'0'0'336'0,"0"0"-125"16,0 0-27-16,0 0-11 0,0 0-20 15,0 0-28-15,21 128-36 0,-11-112-21 0,3-3-13 16,3 0-14-16,-1-4-3 0,5-1-7 0,-2-3-7 16,2-4-6-16,0-1-7 0,-1-3-9 0,0-6-15 15,-1-2-26-15,-4-3-80 0,0-2-154 16,-4 4-300-16,-5 3-794 0</inkml:trace>
  <inkml:trace contextRef="#ctx0" brushRef="#br0" timeOffset="600943.004">5595 9728 823 0,'0'0'578'0,"0"0"-393"0,0 0-160 0,0 0-89 0,0 0-37 0,0 0 12 16,0 0 16-16,0 0-14 0,0 0-160 0,0 0-317 16,0 0 179-16</inkml:trace>
  <inkml:trace contextRef="#ctx0" brushRef="#br0" timeOffset="601550.1385">5932 9794 658 0,'0'0'490'0,"0"0"-234"0,0 0-122 0,0 0-54 16,0 0-27-16,0 0-2 0,0 0 5 0,0 0 13 15,0 0 9-15,0 0-8 0,0 0-8 0,0 0-16 16,0 0-9-16,0 0-7 0,111 76-4 15,-97-62-8-15,-2-1-3 0,-2 0-3 0,-2-4-5 0,-3-2 0 16,0-3 1-16,-2-3 6 0,-2-1 33 0,-1 0 42 16,0-2 24-16,0-6-6 15,-1-6-32-15,-5-3-43 0,4-4-25 0,-3-1 0 16,1 0 2-16,0 0 2 0,1 1 0 0,1 2-4 0,2 3-3 16,0 2-4-16,0 5-5 0,0 3-1 15,3 3-9-15,1 1-4 0,-1 2-1 0,4 0 0 16,-3 0 7-16,4 5 5 0,1 2 4 0,2 1 4 15,-1 1-2-15,-2 2 0 0,2 0 1 16,-5 1-3-16,2-1 6 0,-2-1 1 0,0-1-1 16,-4-3 3-16,1-2-2 0,-2-2 10 0,0-2 18 15,0 0 6-15,-3-1 1 0,-2-6-9 0,-1-2-16 16,-3-4-6-16,1 0-1 0,1-4 1 16,2 2-3-16,2 1 1 0,-2 3-4 0,4 1-3 15,0 3-3-15,1 2-5 0,0 1-1 0,2 1-1 16,5 1 1-16,1 0 2 0,3 0 5 0,1 2 0 15,6 0 0-15,-4 0 5 0,5 0-2 16,-1 0 2-16,0-1 2 0,-2-2-3 0,2-2 5 16,-3-1-3-16,2-4 2 0,-5-3 4 0,1 0 0 15,-3-1 3-15,-5-1 0 0,1 0 6 16,-4 1 2-16,-2 0 7 0,0 1 2 16,-6 0-4-16,3 1 2 0,-5 3 0 0,3 1 3 0,-1 2 10 15,2 3 2-15,-1 2-2 0,3 0-3 0,1 1-12 16,1 0-14-16,0 0-11 0,0 0-13 0,0 0-3 15,2 4 5-15,6 2 4 0,-1 1 8 0,5 0-1 16,2-1 3-16,0-1 1 0,2-1-1 16,3-2-2-16,1-2-1 0,0 0-7 0,-5 0-12 15,3-2-16-15,-3-3-38 0,-1-4-56 0,-4-4-90 16,-4-1-152-16,-1 2-356 0,-3 3-647 0</inkml:trace>
  <inkml:trace contextRef="#ctx0" brushRef="#br0" timeOffset="601683.6911">6277 9195 1499 0,'0'0'340'0,"0"0"-145"0,0 0-39 16,0 0-29-16,0 0-42 0,0 0-46 0,0 0-41 15,0 0-31-15,0 0-29 0,0 0-61 16,0 0-160-16,0 0-435 0,0 0-501 0</inkml:trace>
  <inkml:trace contextRef="#ctx0" brushRef="#br0" timeOffset="602003.76">6677 9387 2263 0,'0'0'148'0,"0"0"-68"0,0 0 1 0,2-121 16 16,-2 85 15-16,0 0 1 0,-4-2-18 16,0 1-17-16,-6 1-21 0,1-3-13 0,-2 3-8 15,-4-2-8-15,-1 0-7 0,-4 0-2 0,-1-2-7 16,-3 0-3-16,-1-2 1 0,-1 3-3 15,0 1-1-15,1 3 0 0,1 8 1 0,4 5 0 16,2 6 2-16,4 6 1 0,1 6 0 16,1 4-2-16,6 0-6 0,-3 7-6 0,7 8-5 15,0 9 0-15,2 7 1 0,0 8 7 0,5 6 0 16,9 3 0-16,2 2 1 0,5-3-2 0,6-1 2 16,2-4-2-16,2-4-2 0,2-6 4 0,2-3-6 15,1-6 5-15,2-3-1 0,-5-2-7 16,0-4 1-16,0-2-12 0,-4-2-17 0,-1-5-35 15,0-4-59-15,-7-1-66 0,1-10-65 0,-2-3-106 16,-3-3-230-16,-4 2-295 0,-6 5 164 0</inkml:trace>
  <inkml:trace contextRef="#ctx0" brushRef="#br0" timeOffset="602497.8321">6887 8697 1693 0,'0'0'271'16,"0"0"-128"-16,0 0-28 0,0 0 8 0,0 0 8 0,0 0-4 15,0 0-9-15,0 0-17 0,0 0-18 16,-38 117-14-16,38-92-17 0,6 0-7 0,2 1-12 16,1 3-6-16,3-1-7 0,-1-4-9 15,6-5-8-15,-1-6-5 0,3-6 1 0,0-4-1 16,-2-3 4-16,-4-3 5 0,0-5-3 0,-2-5 8 16,-1-2-3-16,-1-5 0 0,-1 0 5 15,-5-1-10-15,1 0 3 0,-4-2 0 16,0 3-3-16,-4 0 1 0,-1 1 0 0,-2 2 2 0,-3 3-1 15,5 2 1-15,-2 5-3 0,0 0-3 0,2 4 4 16,0 1-4-16,4 2-2 0,0 0-7 0,1 0-16 16,0 0-8-16,0 1 1 0,6 4 7 0,1 4 14 15,2 0 8-15,2 1-1 0,4 1-2 16,-3-1 1-16,4 1-5 0,-1 0-3 0,0-2-2 16,-1-1-10-16,-3-5 3 0,0-1 2 0,-2-2 6 15,-2 0 14-15,-3-5 6 0,1-3 8 16,-3-2 1-16,-2-4-3 0,0-3 2 0,0-2-3 15,-7-1 2-15,3-1 3 0,-2-2-3 0,-2 0-2 16,4-1-3-16,-5-1-2 0,4 1 1 0,0 2 1 16,2 2 2-16,-1 5-1 0,3 2 0 15,1 2-4-15,0 5-4 0,1 3 0 0,4 3-6 16,-1 0 2-16,4 0 1 0,2 2-1 0,1 5 5 16,1 4 1-16,4 1-1 0,-1 3 2 0,3-1-5 15,-1 4 0-15,-2-1-1 0,2 1-2 16,-3-2-3-16,3-1-3 0,-5-3-7 0,1-3-10 15,0-4-14-15,-7-1-45 0,2-3-95 0,-1-1-147 16,-4 0-409-16,-2 0-864 0</inkml:trace>
  <inkml:trace contextRef="#ctx0" brushRef="#br0" timeOffset="603673.3984">7789 7730 1317 0,'0'0'278'0,"0"0"-125"16,0 0-48-16,0 0 4 0,0 0 1 16,-62 131-7-16,59-106-23 0,0 0-23 0,3-3-21 15,3-2-13-15,3 1-10 0,4-3-7 0,5-2-1 16,-1-4-1-16,3-1-3 0,-2-4 7 16,4-6-1-16,1-1 3 0,0-4 5 0,1-7 0 15,-2-4 1-15,-1-1 4 0,-3-5-2 0,1-2-3 16,-3-2 4-16,-4-2-2 0,-2 0-1 0,-5-3 5 15,-2 2-3 1,-1-2 1-16,-9-1 2 0,-6-2-8 0,-2-3 3 16,-6-1-4-16,-4-2-3 0,-3 0 2 0,-2-1-6 0,-6-3-1 15,-2-1 0-15,0-2 0 0,0-2-1 0,0 2-1 16,1 2 1-16,8 3 2 0,2 10 7 0,3 5 9 16,9 9 12-16,3 7 10 0,6 5-2 0,6 3-10 15,2 2-18-15,1 1-24 0,1 8-2 16,8 8 6-16,4 7 14 0,7 10 18 0,4 4-1 15,6 3 0-15,7 4-6 0,3 0-3 0,2 1-4 16,4-2 1-16,-1-2-2 0,-2-1-4 0,1-2-1 16,-2-4-5-16,-5-2-10 0,1-6-12 0,-5-4-31 15,2-7-51-15,-4-5-102 0,-3-10-131 0,-3-1-265 16,-4-4-340-16,-10-1 153 0</inkml:trace>
  <inkml:trace contextRef="#ctx0" brushRef="#br0" timeOffset="604162.2552">8214 7194 1561 0,'0'0'297'0,"0"0"-135"0,0 0-41 15,0 0 14-15,0 0 10 0,0 0-5 16,-61 132-31-16,55-109-29 0,3 2-31 0,3-3-23 16,0-1-9-16,8-2-13 0,1-6-6 0,2-3-1 15,2-4-4-15,-1-6 5 0,4 0 6 16,-3-9 4-16,1-5 6 0,1-3-1 0,-4-4-1 15,0-1-2-15,-4 2 0 0,-3 0 3 0,-2 4 4 16,1 3 4-16,-3 3-2 0,0 4 8 0,0 3-1 16,-5 3-6-16,3 0-2 0,-1 0-17 15,-2 2-7-15,3 4-6 0,-1 1-3 0,0 1 2 16,3 0-1-16,0-1-3 0,7 1 1 0,1-2 0 16,2 1 1-16,3-3 4 0,-1-3-1 15,5-1 1-15,-3-1 6 0,3-8 5 0,-1-5 7 16,-1-3 6-16,-2-4 2 0,3-3 0 15,-5-3 0-15,-3-3 0 0,-4 1 1 0,-4-3 1 0,0 0-4 16,-6 0 2 0,-9-1-1-16,-4-2-3 0,-2-2-2 0,-2 1-1 0,-6-2-1 0,-3-3-2 15,-6 2 6-15,-1 0-8 0,-2-1 2 0,-2-2-2 16,2 0-5-16,1 4 0 0,1 1 4 0,4 6 5 16,4 5 13-16,4 10 6 0,6 3 2 0,7 6-1 15,3 4-5-15,5 3-15 0,4 3-9 16,2 10-7-16,2 6-6 0,9 10 8 0,7 6 6 15,5 8 1-15,8 3 5 0,8 3-6 0,4 0-1 16,6 1-3-16,2-1-13 0,6-2-6 0,-1-4-16 16,3-6-28-16,0-10-45 0,-5-7-73 0,-3-10-82 15,-2-9-85-15,-8-1-99 0,-10-7-337 16,-12 1-116-16</inkml:trace>
  <inkml:trace contextRef="#ctx0" brushRef="#br0" timeOffset="604285.3545">8267 6922 1247 0,'0'0'514'16,"0"0"-329"-16,0 0-117 0,0 0-48 0,0 0-40 16,0 0-49-16,0 0-70 0,-9-120-155 15,24 101-350-15,-8 6-223 0</inkml:trace>
  <inkml:trace contextRef="#ctx0" brushRef="#br0" timeOffset="604565.6322">8592 6615 819 0,'0'0'293'16,"0"0"-88"-16,0 0 18 0,0 0 9 0,0 0-23 16,-21 119-37-16,21-100-47 0,0-1-40 0,1 2-27 15,7-3-23-15,0-2-17 0,-2-2-7 16,3-5-6-16,1-2 0 0,0-5 6 0,1-1 9 16,1-5 13-16,2-7 10 0,-1-5 5 15,-3-2-3-15,0-3-4 0,-1 0 0 0,-7 6 7 16,0 1 19-16,-2 6 15 0,0 3 10 15,0 4-2-15,0 2-17 0,0 0-23 0,-1 0-25 0,1 3-14 16,0 2-9-16,0 2-1 0,0 1-1 0,1 2-2 16,6 2 0-16,2-1-1 0,4-1-3 15,2 0-4-15,2-3-8 0,2-4-11 0,3-3-14 16,2 0-25-16,0-9-37 0,0-6-85 16,3-4-155-16,-6 3-430 0,-6 4-809 0</inkml:trace>
  <inkml:trace contextRef="#ctx0" brushRef="#br0">9416 5803 1481 0</inkml:trace>
  <inkml:trace contextRef="#ctx0" brushRef="#br0" timeOffset="605856.5217">9784 5102 797 0,'0'0'490'0,"0"0"-148"0,0 0-122 16,0 0-46-16,0 0-44 0,0 0-39 16,0 0-24-16,0 0-6 0,0 0 8 0,0 0 7 15,0 0 0-15,0 0-4 0,0 0-11 0,27 121-11 16,-15-101-9-16,6 0-11 0,-1-2-6 0,1-1-7 16,-1-2-5-16,3-3-1 15,0-3-2-15,-2-5 4 0,-1-3-2 0,-2-1 0 16,-3-3 4-16,0-6 0 0,-4-3 3 0,0-6-1 0,-3-1-4 15,-2-1-2-15,-3-2-8 0,-2 1-5 16,-6 1-2-16,-5 0-4 0,-2 2 1 0,-4 5-3 16,-3 3-7-16,-2 3-4 0,-1 3 3 0,3 3 4 15,0 1 10-15,4 0 8 0,-1 2-1 16,7 4 1-16,0 0-3 0,4 0-1 0,2-1-2 16,3-2-4-16,3 1-4 0,0-1-1 0,4 1-3 15,5-2 4-15,3 1 5 0,3-3 5 0,2-3 6 16,3-7 5-16,2-5 4 0,0-5-1 0,-1-1 1 15,0-5 1-15,-4 1 2 0,-4 0 8 16,-3 2 2-16,-4 2 4 0,-4 3 1 0,-2 0-2 16,0 3 8-16,-5 3-2 0,1 0-1 0,-2 5-5 15,2 1-4-15,1 4-4 0,0 1-2 16,3 1-8-16,-2 0-13 0,2 0-13 0,0 1-9 16,5 5-1-16,0 3 8 0,5 0 8 0,5 4 7 15,-1 0 2-15,5 0-4 0,-1 0-2 0,3-1-6 16,1-2-21-16,-1 0-26 0,0 0-71 0,0-4-142 15,-2-3-177-15,-5-1-434 0,-6-2-578 0</inkml:trace>
  <inkml:trace contextRef="#ctx0" brushRef="#br0" timeOffset="606005.4137">9923 4650 1677 0,'0'0'99'16,"0"0"-107"-16,0 0-45 0,0 0-88 0,0 0-30 0,0 0-22 15,0 0-85-15,0 0-207 0,0 0 39 0</inkml:trace>
  <inkml:trace contextRef="#ctx0" brushRef="#br0" timeOffset="606638.6033">10176 4766 1901 0,'0'0'126'16,"0"0"-46"-16,0 0-4 0,0 0 15 0,0 0 6 15,0 0-4-15,0 0-37 0,0 0-35 0,0 0-41 16,0 0-17-16,0 0-3 0,0 0 7 16,0 0 21-16,5-62 9 0,4 74 4 0,-1 1 4 15,1 1 1-15,1 1 1 0,-3 1 0 0,-3 1 1 16,1-2 0-16,-3 0-1 0,-1-4 0 0,0-4 8 16,-1-4 21-16,0-3 41 0,0 0 21 15,0-6-8-15,-2-4-25 0,-2-3-41 0,1-3-22 16,1-6-2-16,1 2 2 0,1-3 0 0,0 4 1 15,0 2 1-15,1 2-2 0,1 5 2 16,4 2-4-16,-2 2-1 0,2 1-2 0,-1 2-3 16,4 1-1-16,0-1-1 0,3 1 1 0,1 1 1 15,3 1 1-15,-2 0 0 0,4 0 4 16,-2 0 0-16,1 0 2 0,-1 0 1 0,-2-5 2 16,-3 0 4-16,-2-3 8 0,-1-3 10 0,-2-2 6 15,-3-1 3-15,-2-3-2 0,-1-2-1 0,0-2 1 16,-1-3-3-16,-5-1-1 0,-1-1-2 15,-3-2-3-15,-2 1 2 0,-1-3 3 0,0 1-4 16,-2-2-9-16,-1-2-1 0,1-1-11 0,-1 0 1 0,-2-2 1 16,2-1-7-16,-1-1 6 0,-1 3-3 15,3-1-2-15,-1 7 9 0,3 5-4 0,2 8 3 16,3 6 1-16,0 4-4 0,6 4-9 0,0 2-23 16,2 4-17-16,0 9-6 0,1 7 11 15,5 8 18-15,4 7 16 0,3 4 4 0,2 3-4 16,5 2 1-16,3 4 1 0,2 0-5 15,-1-1 5-15,3-3-2 0,-2-4-5 0,1-8 2 0,-1-6-3 16,0-8 2-16,-3-5 3 0,-2-7 2 0,0-2 5 16,-4-4 5-16,0-5 8 0,-3-5 5 15,-1-3 1-15,0-1-1 0,0-4-3 0,-2 0-1 16,-1 3-1-16,-3 1 3 0,1 3 0 0,-3 3-1 16,0 5-4-16,-2 0-8 0,2 3-4 0,2 0 0 15,2 2-2-15,2 3 2 0,2 4-1 16,2 2-1-16,-2 1 2 0,3 2-2 15,-3 1 1-15,0 2-4 0,0-1-9 0,0 1-14 16,-4-1-26-16,1-3-62 0,-3-4-129 0,-5-4-166 16,-1-4-413-16,0-1-719 0</inkml:trace>
  <inkml:trace contextRef="#ctx0" brushRef="#br0" timeOffset="606767.192">10421 4346 2216 0,'0'0'290'15,"0"0"-126"-15,0 0-58 0,0 0-43 16,0 0-32-16,0 0-25 0,0 0-12 0,56-135-3 15,-25 106-17-15,1 4-30 0,0 2-87 0,0 5-177 16,-10 5-374-16,-7 6-847 0</inkml:trace>
  <inkml:trace contextRef="#ctx0" brushRef="#br0" timeOffset="607572.8634">9150 5872 1 0,'0'0'386'0,"0"0"-47"0,0 0-72 15,0 0-35-15,0 0-8 0,0 0-4 0,0 0-28 16,0 0-31-16,0 0-34 0,0 0-22 0,41-127-10 16,-38 102-16-16,-1-1-9 0,-2-1-5 15,0 1-5-15,-6 1 1 0,-2-2 1 0,-1 1-5 16,-1-1-7-16,-2 1-9 0,0-2-9 0,-6-4-10 15,3 3-2-15,-5 0-9 0,0 0-1 0,-1 1-3 16,-4 0-5-16,3 2 5 0,0 2 1 16,2 2 1-16,-1 4 2 0,1 5 2 0,3 2 0 15,2 4 2-15,1 3 2 0,7 1 0 0,0 2-3 16,3 1-8-16,0 0-13 0,3 3-5 0,1 5-4 16,0 3 3-16,2 5 10 0,7 4-1 0,1 3 2 15,6 0 0-15,5 6-2 0,2-1 1 0,6 5 2 16,3 2 1-16,3 6 2 15,5 3-1-15,4 3 1 0,0 2 1 16,5 2-2-16,-1 3 3 0,1 2-2 0,-1 3 0 16,1 1-2-16,-1 3 0 0,-4 3-1 0,-2-2 0 0,-1 0 0 0,-2-3-2 15,-1-4-1-15,-5-5-1 16,-4-7-2-16,-4-6-1 0,-4-7 2 0,-6-5-1 0,-4-8 3 16,-4-6 4-16,-4-5 2 0,-2-5 16 0,-1-1 20 15,-1-2 3-15,-8-5 5 0,-3-5-9 16,-5-5-16-16,-4-5-3 0,-1-6-3 0,0-4 0 15,-5-5 1-15,2-4 0 0,-2-4-2 0,-2-4 0 16,1-5-1-16,0-3-2 0,0-2-2 0,-1-2-2 16,6 0-1-16,1 6 3 0,2 7 2 15,5 7 4-15,3 8 2 0,6 5 0 0,2 6-2 16,3 4-2-16,1 5-8 0,0 3-1 0,7 2-3 16,4 1-3-16,2 2 3 0,6 2-4 0,2 1 1 15,2 0 3-15,6 7-4 0,0 1 3 16,0 3 0-16,-2-1-1 0,0 1 0 0,-3-3 1 0,1-1-2 15,-3-3 1-15,-1-2 3 0,-4-2-1 16,-3-2-1-16,1-5 2 0,0-4-1 0,-4-5 3 16,1-3 0-16,-1-3-1 0,-4-3 0 0,1 3-1 15,-4 0-3-15,0-1-3 0,-1 1-8 16,-3 2-10-16,0-3-15 0,0 3-25 0,0-2-37 16,0 2-71-16,0 5-134 0,0 2-460 15,0 6-882-15</inkml:trace>
  <inkml:trace contextRef="#ctx0" brushRef="#br0" timeOffset="608645.7276">6359 11473 116 0,'0'0'365'0,"0"0"-79"0,0 0-31 0,0 0-33 16,0 0-25-16,0 0-26 0,0 0-37 0,-50-125-24 15,42 92-16-15,-3-1-9 0,-2 0-4 0,1-1-7 16,-3-1 2-16,-2 2-7 0,-2 0 2 16,-2 1 5-16,-3 1-17 0,1 1-3 0,0 0-8 15,-2 1-11-15,-1 0 1 0,1 1-8 16,0 2-9-16,3 4-7 0,1 3 0 0,3 5 4 16,6 7 9-16,3 3 8 0,2 3-5 0,4 2-13 15,3 2-23-15,0 8-9 0,6 8 2 16,4 9 9-16,5 7 12 0,4 6 1 0,3 3-6 0,7 1 1 15,1 0-3-15,2 1-1 0,5 2 2 16,-1-2-3-16,3-1-6 0,1-3-19 0,-2-3-35 16,-5-8-118-16,-1-6-175 0,-6-11-411 0,-13-5-756 0</inkml:trace>
  <inkml:trace contextRef="#ctx0" brushRef="#br0" timeOffset="609747.639">6225 11008 173 0,'0'0'612'0,"0"0"-447"0,0 0-145 16,0 0-50-16,0 0-21 0,0 0-5 16,0 0-11-16,-1-129-33 0,15 108-21 0,2 4 0 15,0 0 13-15,-1 4 31 0,3 2 26 0,-4 3 23 16,1 2 23-16,-1 3 32 0,-2 1 47 0,0 2 47 16,-3 0 47-16,-1 8 36 0,2 3 23 15,-5 5 10-15,0 4-3 0,-2 5-15 0,3 3-31 16,-3 3-25-16,3 1-23 0,-2 1-23 0,3 0-12 15,-1-2-24-15,2-1-20 0,3-4-18 0,1-5-18 16,2-5-12-16,-2-5-11 0,0-6 0 0,4-5 0 16,-3 0 5-16,2-9 8 0,-1-6-2 15,-1-5-1-15,0-8-7 0,0-5-8 0,-3-1 1 0,-3-3-3 16,-2 2 4-16,-4 5 5 16,-1 2-4-16,-1 6 2 0,-8 5 0 0,-2 5-1 15,-6 5 2-15,3 5-2 0,-5 2-2 0,-1 0-5 0,1 6 6 16,1 1 2-16,3 0 3 0,2-2 6 15,3-1-2-15,3 0 3 0,5-2-10 0,2-2-10 16,0-2 2-16,4-6-1 0,5-5 7 0,6-7 9 16,1-4-5-16,5-4 0 0,-1-2-4 15,3-2 2-15,-2 1 3 0,-3 2-1 0,0 6 0 16,-6 4-6-16,-1 6 2 0,-3 4 2 0,-2 5 1 16,-5 3 7-16,0 1-7 0,-1 0-3 0,0 2 2 15,0 6-2-15,0 5 11 0,-2 3 2 0,-2 4 1 16,2 0-2-16,1 1-7 0,0 0-2 15,1 1-2-15,0-2-3 0,1-3 1 0,6 0-4 16,-3-5-4-16,5-2-9 0,-1-4-2 0,-3-5-1 16,2-1 5-16,2-3 11 0,-5-5 2 15,3-4 6-15,-4-2 0 0,0-2-1 0,-1-2 5 16,-2-2 1-16,-2 4 5 0,-3-1 8 0,-4 2-2 16,-1 0 7-16,1 3 4 0,-1 0 8 0,-1 3 8 15,1 2 2-15,3 1 4 0,1 3-7 16,-1 1 1-16,5 0-6 0,1 2-17 0,1 0-17 15,1 0-20-15,9 0-4 0,1 4 1 0,9 3 12 16,4 4 6-16,4 3-2 0,9 4 3 0,-2 5-5 16,5 0 2-16,5 5 1 0,0 1-4 0,1 3-2 15,-2 4-7-15,-3 3-10 0,-1 4-11 16,-5 5-16-16,-1 3-11 0,-8 1-12 0,-1 4-1 16,-9-1 5-16,-6-1 4 0,-4-5 17 0,-6-4 17 15,-3-9 22-15,-10-6 27 0,0-9 19 16,-4-8 11-16,-2-6 4 0,1-7-5 0,-2-2-8 15,0-12-5-15,2-6-3 0,-1-8-5 0,5-5-7 16,1-6-2-16,3-4-7 0,5-5 1 0,2-3-3 16,3 0-3-16,0-5 1 0,1 0-6 15,3 0 0-15,3-3-1 0,-1 1 0 0,1-2 4 0,2-2-1 16,-3 2 1-16,-2 0 0 0,-1 6-4 16,0 5 3-16,-3 7-1 0,-3 9 4 15,-2 4 1-15,-4 11 1 0,-2 3 3 0,0 4 1 16,-2 7 7-16,1 1 4 0,2 3-1 0,0 1-2 15,3 9-8-15,-1 3-5 0,0 5-3 0,5 4 0 16,-2 3 2-16,5 2-2 0,0 0 1 16,5 3-4-16,4-2 0 0,2 1 2 0,3-1-4 15,4-5 3-15,2-4-2 0,1-7-4 0,0-6 3 0,2-6-4 16,2-2 4-16,-1-11 4 16,-1-8 2-16,4-4 4 0,-1-6-4 0,-2-5-1 0,-2-3 0 15,-3 0 3-15,-1-1 1 0,-7 0 1 0,-2 0-3 16,-7 1-6-16,-2 0 3 0,-4 1 2 15,-8-1 2-15,-1 0 5 0,-6-1-3 0,-3-2-3 16,0 0 1-16,-6-2-6 0,-3-1 6 0,-1 0 1 16,-1 1 0-16,-4 1 5 0,5 1-7 15,-1 5-1-15,1 4 0 0,5 6 2 0,0 8 4 16,6 6 3-16,3 6 2 0,6 5-8 0,4 2-8 16,5 7-7-16,2 8-6 0,1 9 6 0,4 7 1 15,11 8 0-15,6 5 2 0,4 3-6 0,10 2 8 16,0-2-1-16,8-1-5 0,4-5-12 0,0-3-24 15,4-4-36-15,-1-7-94 0,-6-3-159 0,-10-9-379 16,-10-5-869-16</inkml:trace>
  <inkml:trace contextRef="#ctx0" brushRef="#br0" timeOffset="610642.1941">7262 10042 1209 0,'0'0'283'0,"0"0"-194"0,0 0-28 0,0 0 45 15,0 0 53-15,0-147 33 0,6 109-8 0,-4 0-33 16,-2 1-32-16,0-3-17 0,-1 3-11 16,-7-3-5-16,-2 3-11 0,-1-1-16 0,-2 1-7 15,-4 2-10-15,-3 0-4 0,4 3-6 16,-1 3-12-16,0 4-1 0,5 6-3 0,2 4 5 16,2 5 4-16,6 6-2 0,0 1-8 0,2 3-28 15,0 1-18-15,3 9-3 0,8 5 1 0,7 6 24 16,3 8 12-16,8 5 1 0,3 4 0 0,0 3-5 15,6 5 0-15,-5 4-1 0,3 1 4 16,-2 4 2-16,-1 3-3 0,2 1 1 0,-3 0-6 16,-4 1 3-16,-4-5 0 0,-4-5-1 15,-7-9 4-15,-4-11-7 0,-1-11-2 0,-6-8 4 16,-1-9 3-16,-1-2 14 0,0-7-1 0,-3-9-1 16,-6-6-6-16,-1-8-11 0,0-5 3 0,-1-3-2 15,2-2 7-15,-1-3-1 0,0-2-1 0,2-2 1 16,3 2-6-16,-2 5 3 0,6 0 0 15,1 6 1-15,0 6 0 0,6 4-4 0,1 5-3 16,6 5-4-16,-2 5-2 0,2 1 3 0,5 4 1 16,-3 3 4-16,5 1 0 0,2 0 0 0,3 0 2 15,-3 2-3-15,5-1 8 0,-3-1-2 16,-1 0 0-16,0-6 2 0,-2-2-5 0,-5-2 5 0,0-1 4 16,-4-1 2-16,-4-1 10 0,-5-1-5 15,-2 0 2-15,-1 1-2 0,0-1-3 0,-5-1 4 16,-5 1-1-16,0 2 0 0,-4 1-1 0,1 2-3 15,0 3-2-15,-4 1 1 0,5 4 1 16,-1 1 0-16,-2 0-4 0,4 4-1 0,1 4-11 16,0 1 5-16,3 3 1 0,4 4 0 0,3 0 5 15,0 4-6-15,0 0-2 0,9 0-3 0,1 1 0 16,2-2 0-16,5 1 1 0,-1-2 0 16,2 0 1-16,2-6-4 0,0-1 0 0,-2-5-1 15,0-3 6-15,-4-3 2 0,0-4 4 16,0-5 5-16,-2-4-2 0,-3-2 4 0,-4-2 2 15,2-2-2-15,-6-2 6 0,0-1-6 0,-1-3-2 16,0 0-1-16,0-2-3 0,-2-2 5 0,-2-1 0 16,-2-2 0-16,2 0-3 0,-2-1-5 0,5-2 3 15,-2 5-4-15,3 1 5 0,0 4-3 0,4 4-3 16,2 4 2-16,-2 4-7 0,5 5 0 16,-1 3 1-16,2 3-1 0,1 2 4 0,2 4-2 15,-1 6 0-15,5 1 1 0,0 2 0 0,-1 2 4 16,1 0 0-16,-1 0 2 0,1-1 0 0,0 2-2 15,-4-2 0-15,5-3-4 0,-4-3 5 0,2-4-2 16,-3-2-1-16,-3-2 2 0,1-4-5 16,-1-3 10-16,-3-4 4 0,-2-4 1 0,1-3 1 15,-4-2-6-15,1-3-1 0,0-1-3 0,-2-1 0 16,0 1 2-16,0 3-1 0,0 0 3 16,-1 2-3-16,2 3-1 0,2 4-1 0,-1 2 1 15,-1 5 2-15,4 1-7 0,-2 3-4 0,2 1-3 16,-2 0 0-16,5 5 6 0,1 2 4 0,0 3 2 15,0 1 0-15,1 2-6 0,-1 1-7 0,0-1-13 16,0 1-20-16,-1-3-50 0,-4-1-130 16,1-2-229-16,-4-2-603 0,-1-4-317 0</inkml:trace>
  <inkml:trace contextRef="#ctx0" brushRef="#br0" timeOffset="637374.0747">5448 13206 1 0,'0'0'0'0,"0"0"0"15,0 0 0-15,0 0 191 0,0 0 146 0,0 0-10 16,0 0-37-16,0 0-28 0,0 0-29 16,0 0-38-16,0 0-26 0,0 0-25 0,-26-3-19 0,26 3-19 15,0 0-13-15,0 0-15 0,0 0-16 16,0 0-9-16,0 0-12 0,0 0-10 0,0 0-12 15,0 0-12-15,0 2 1 0,0 5 0 0,0 3 4 16,0 5 10-16,0 3-7 0,1 2-4 16,2 1-3-16,-1-1-7 15,1 1 2-15,-1 0 2 0,3-2-3 0,-1-1-1 0,-1-2 2 0,3-1-4 16,-3-4 2-16,3-2 4 0,-2-1-5 16,3-2 2-16,-4-1-2 0,2-2 2 0,-1 1-2 0,-2-3 1 15,4-1 3-15,-3 0 3 0,3 0 5 16,2-2 1-16,-1-3 3 0,1-1-4 0,3-3 2 15,-1-1 0-15,2-2-4 0,2-1-3 16,0 0-1-16,-1 2-3 0,1-1 0 0,0 3 5 16,-1-1-6-16,3 2 1 0,-4 1-1 0,2 1-6 15,-2 1 7-15,0 3-1 0,-1 1 0 0,-1 1 6 16,0 0-8-16,1 0-1 0,-2 3 1 0,-1 3-4 16,2 0 5-16,-1 1 2 0,-1 0-1 0,0 3 1 15,1-1 1-15,-3 6-1 0,0 2 5 16,-1 3 12-16,-1 1-1 0,-2 2 3 0,-1 1-3 15,-1-1-8-15,-1 2 9 0,-3 1 2 0,-5 2 4 16,-2-1 4-16,-5 1-4 0,2-1-3 0,-5 2-3 16,-2-3-1-16,1-2 1 0,-2-1 1 15,-1-2-1-15,2-4-4 0,1-2 3 0,0-2-4 16,4-2 2-16,-3-3 2 0,6-2-7 0,-1-4 0 16,2-1-3-16,2-1-6 0,2 0 1 15,2 0-1-15,-2-2-3 0,-1-3-1 0,6 2-10 16,-2-2-12-16,1 1-10 0,2-1-14 0,-1-1-18 0,0 0-26 15,2-4-35-15,1 0-49 0,0-3-62 16,0-1-128-16,1 3-313 0,2 3-606 0</inkml:trace>
  <inkml:trace contextRef="#ctx0" brushRef="#br0" timeOffset="637735.546">5392 13279 1106 0,'0'0'431'0,"0"0"-138"0,0 0-59 0,0 0-21 15,0 0-34-15,0 0-34 0,0 0-39 16,0 0-24-16,0 0-11 0,0 0-6 0,0 0-7 15,93-124-5-15,-65 98-5 0,-2-1-9 0,1 0-2 16,1 0-4-16,-1 2-3 0,-3 0-2 0,2 3-10 16,-1 1-4-16,-4 2-5 0,-2 4-9 0,0 1 5 15,-7 2-2-15,0 2 2 0,-4 3 1 16,0 1-5-16,-6 3-5 0,0 0-2 0,-1 2-7 16,-1 1-12-16,0 0-15 0,0 0-24 0,0 0-34 15,0 1-17-15,2 3-41 0,2 1-61 0,-2 2-95 16,1 1-272-16,2-1-423 0,-3-2 337 15</inkml:trace>
  <inkml:trace contextRef="#ctx0" brushRef="#br0" timeOffset="638006.7871">6248 13118 1810 0,'0'0'334'16,"0"0"-236"-16,0 0-48 0,0 0 58 0,0 0 54 16,0 0 24-16,0 0-21 0,0 0-52 15,0 0-36-15,0 0-25 0,128-127-12 0,-107 106-8 16,-2 1-7-16,0 0-7 0,-5 6-6 0,3 0-2 16,-6 2-4-16,0 2-1 0,-5 3-4 15,-1 3-2-15,-3 1-3 0,0 2-7 0,-2 1-6 0,0 0-14 16,0 0-21-16,0 2-17 0,-2 3-13 15,1 2-22-15,0 1-40 0,1 1-74 0,-1 2-127 16,0-3-305-16,0-2-862 0</inkml:trace>
  <inkml:trace contextRef="#ctx0" brushRef="#br0" timeOffset="641161.4148">6905 11948 391 0,'0'0'410'0,"0"0"-104"0,0 0-58 16,0 0-42-16,0 0-12 0,0 0-20 0,0 0-19 15,0 0-19-15,0 0-26 0,0 0-19 16,0 0-12-16,0 0-15 0,-101 50-11 0,95-29-8 15,1 6-9-15,-3 1-5 0,6 5-7 0,-1 0 1 16,1 3-7-16,2-3-2 0,0 1-3 0,4 0-7 16,2-3 6-16,4-1-1 0,2-3 3 15,3 0 8-15,4-1-1 0,6 0 4 0,2-3 7 16,4-4-1-16,1-2 4 0,3-8 1 0,-2-5-4 16,0-4-4-16,1 0 1 0,-2-7-6 0,-2-6 0 15,-2-1 2-15,0-3-8 0,-2-1 0 16,-4 1-4-16,-4 2-9 0,-4 3 5 0,-2 0-2 15,-3 1-1-15,0 2 8 0,-6 0-11 0,2 0-2 16,-3 0-6-16,-1 0-21 0,0-2-21 16,-1 1-39-16,1-1-55 0,-1 0-73 0,0-1-94 15,3-1-120-15,-2-1-224 0,0 2-221 16,0 4 333-16</inkml:trace>
  <inkml:trace contextRef="#ctx0" brushRef="#br0" timeOffset="642356.4672">7322 11991 874 0,'0'0'416'0,"0"0"-179"16,0 0-57-16,0 0 16 0,0 0 13 16,0 0-16-16,0 0-32 0,0 0-34 0,7 119-26 0,3-105-19 15,3-2-16-15,3-1-11 0,1-2-7 16,2-3-4-16,3-4 3 0,3-2 1 0,-2-5-6 16,-2-10-10-16,2-1-8 0,-3-3-9 15,-2-3-4-15,0 0 4 0,-6-2-6 0,-2-1 0 16,-7 3-1-16,1-1-6 0,-4 1 5 0,-7 3-3 15,-3 3 1-15,-4 2 3 16,-4 5-7-16,-2 3-4 0,-3 3-3 0,-3 3-2 0,1 0 3 0,-2 6 4 16,4 3 1-16,-3 0-1 0,6 1 1 15,5 0-1-15,0 1 1 0,9-2 2 0,0-2-5 16,5-1-2-16,1-1-2 0,0 0-10 0,3 0 10 16,7 0 0-16,5-2 4 0,-1-2 7 15,6-1-6-15,0 0 1 0,3-5 1 0,2-7-3 16,-2-3 3-16,-3-3 2 0,-2-4-1 0,-5 0 1 15,-3-1 1-15,-4 1-2 0,-5 1 4 0,-1 1 5 16,-1 0-2-16,-7 1 3 0,-2-1-3 16,-2-1-6-16,-4 2 5 0,3-2-1 15,-3 0 3-15,4 3 4 0,2 3-5 0,1 2 0 0,5 2-2 16,-1 2-2-16,3 2 1 0,2 0-1 16,0 1-4-16,5 2-5 0,0 0 3 0,5 0-3 15,2 2 5-15,6 1 5 0,-1 1-6 0,4 0 0 16,0 4-1-16,-1 6-6 0,0 2 6 0,0 4 1 15,-4 2 1-15,2 3-4 0,-2 3 4 0,-2 2-2 16,-3-1-1-16,0 0 8 0,1-5-7 16,0-2 1-16,-5-5-2 0,3-2-3 0,-1-4 2 15,0-4-2-15,1-2 1 0,-2-1 6 16,1-3-3-16,-3-6 3 0,4-5-1 0,-2-2-5 0,0-3 7 16,-5 0 1-16,2-2 0 0,-4-1 3 0,-1-2-5 15,0 0 0-15,-5 2-1 0,1-1 1 16,-4-1 1-16,-1 0 0 0,-1-2-1 0,0 2-3 15,0 2 2-15,0 0 0 16,1 4 3-16,2 1 8 0,-1 2-7 0,0 2 0 0,4 0-3 16,-2 3-6-16,5 1 8 0,1 0-2 15,0-2 1-15,1 2 1 0,5-2-5 0,3 0-1 0,2-1 0 16,1 1 2-16,2 2 0 0,3 2 0 0,-3 3-1 16,3 3-5-16,-3 1 3 0,1 4 0 15,-2 7 0-15,-2 4 8 0,0 4-8 0,0 4 4 16,-2 3-2-16,0 2-7 0,-2 0 9 0,2-2-2 15,-4-3 3-15,3-2 2 0,0-5-7 16,2-1 0-16,-4-4-4 0,4-2 0 0,0-4-2 0,0-1 0 16,1-4 2-16,3 0-2 0,-2-7 6 15,-1-1 1-15,3-5 5 0,2-5 7 0,-4 0-5 16,0-1 0-16,2-3-2 0,-7 1-4 0,0-1 7 16,-1 0 0-16,-4 2 2 0,-2-2 3 0,0 2-4 15,-6 0 2-15,1 3 0 0,-3 2 0 16,-3 2 3-16,1 1-1 0,-1 3-2 0,-1 2-5 15,-3 3 4-15,3 3-1 0,0 1 1 0,-2 0 7 16,2 7-11-16,2 1-1 0,0 4-2 0,3 2-6 16,1 0 7-16,3 3-1 0,3-1 1 15,0 0-2-15,3 0-1 0,5 0-3 0,4 0 1 16,-1-2 3-16,6-3-2 0,-2-1 3 0,4-3-2 16,-1-3-6-16,1 0 6 0,-3-3 0 15,1-1 1-15,1-2 6 0,-3-9-5 0,3-3 1 16,-1-5-1-16,-1-4-3 0,2-4 6 0,-1 0 1 15,-4-1 2-15,-1-1-1 0,-3 2 0 0,-3-2-2 16,-4-1 0-16,-2 3 5 0,0-3 0 0,-2 1 1 16,-4-2-2-16,-2-2-4 15,-1-1 2-15,-2-1 1 0,0-1 3 0,-2-1 5 0,-3-1-6 0,1-1-2 16,-3-1-2-16,-2-4-3 0,-1 1 6 16,1-3-1-16,-2-1 2 0,-1 1-3 0,-2 1-2 15,1 0 0-15,-3 5-2 0,3 2 4 16,-2 6-5-16,5 6 0 0,1 7-2 0,5 4-2 15,0 9 6-15,6 1 2 0,5 5 0 0,1 0-5 16,2 6-8-16,1 11-2 0,0 9 4 0,5 10 5 16,4 12 6-16,2 6-1 0,6 7-2 15,-1 4-2-15,8 1-2 0,1 0 4 0,5-3-4 16,3-4 8-16,4-4-4 0,1-4-2 0,-1-7-1 16,1-5-3-16,-2-6 3 0,-1-8-1 15,-2-5 0-15,1-6-10 0,-3-4-17 0,-4-5-25 16,1-5-38-16,0 0-54 0,-5-7-80 0,-2-5-127 15,-1-6-238-15,-5 2-355 0,-9 5-34 0</inkml:trace>
  <inkml:trace contextRef="#ctx0" brushRef="#br0" timeOffset="642876.9247">8459 10503 1836 0,'0'0'254'0,"0"0"-110"0,0 0-76 0,0 0-15 15,0 0 16-15,0 0 26 0,0 0 15 16,-81 125-6-16,73-90-19 0,4 3-24 0,2 3-17 0,2-4-5 15,0 0-7-15,6-1-3 0,5-4-7 16,6-4-13-16,0-7-4 0,0-5-8 16,2-8 2-16,1-7 4 0,-1-2 4 0,-3-10 10 0,-1-4-3 15,-4-2 0-15,-1-5 0 0,0-1-2 16,-5 0 0-16,-2 1-1 0,-3 2 1 0,0 2 3 16,-2 3-1-16,-4 4 7 0,-3 3 1 15,5 2 2-15,-4 2-3 0,5 3-5 0,-2-1-8 0,3 2-6 16,2 0-6-16,0 0-9 0,0 2 1 15,1 3 1-15,7 1 1 0,0 0 7 0,4 3 0 16,0-1 1-16,6 0 1 0,-4-1-3 0,5-1-2 16,-2-2-3-16,-1-1-2 0,1-3 1 15,-1-2 5-15,-3-7 5 0,0-5 5 0,0-3-1 0,-5-2 2 16,1-2-1-16,-3-3 2 16,-5 0 4-16,-1-6-1 0,-1 0 1 0,-5-3-3 0,-4-1 1 15,1-2 0-15,-2-1 1 0,-2-3 1 0,-3-1-6 16,0-3-1-16,-3-3-4 0,-3 2-2 15,-3-5 4-15,2 2 1 0,0-2 3 0,-3 2 2 16,1 0-5-16,-2 3-1 0,3 2 0 0,-3 5 1 16,6 6 3-16,1 9 7 0,2 5 4 15,6 10 0-15,5 3 1 0,4 4-6 0,1 1-11 16,2 4-1-16,0 9-11 0,4 9 0 0,5 9 6 16,7 8-5-16,0 7 10 0,9 3 2 0,4 1-1 15,3 2 1-15,1 0-5 0,5-1 0 0,-3 1-1 16,4-4-6-16,-5-2-6 0,3-6-19 15,-4-6-25-15,1-8-31 0,-3-8-31 0,-4-8-32 16,0-5-45-16,-5-5-76 0,-5-2-156 0,-5-5-403 16,-5 2-332-16</inkml:trace>
  <inkml:trace contextRef="#ctx0" brushRef="#br0" timeOffset="643235.3477">8446 10268 843 0,'0'0'478'16,"0"0"-183"-16,0 0-87 0,0 0-32 0,0 0-30 15,0 0-20-15,0 0-22 0,0 0-13 0,0 0-13 16,45-131-1-16,-23 118 0 0,6 0 0 16,2 2-5-16,1 4-10 0,0 4-7 0,1 3-14 15,2 2-4-15,-1 9-8 0,-2 4-5 16,0 3 1-16,-1 4-12 0,-3 3-4 0,-1 3-3 16,2 0-4-16,-5-1 2 0,-1-3-1 15,-2-2-3-15,-1-3-13 0,-1-3-18 0,-5-5-22 0,-3-4-17 16,0-4-12-16,-4-3-11 0,-3 0-29 15,-3-10-64-15,0-1-94 0,0-6-132 0,-3-3-139 16,-3-4-119-16,-4-4 76 0,1-2 594 16,-2-1 0-16,-2-3 0 0,-5 2 0 15,-2 0 0-15,-1 3 0 0,1 3 0 0,-3 1 273 0,-3 4 422 16,3 1-103-16,3 4-122 0,-3 0-124 0,2 3-111 16,0 1-68-16,3 1-44 0,0 1-38 0,6 0-26 15,1 2-17-15,2 0-16 0,2 1-10 16,4 1-12-16,2 1-23 0,1 2-46 0,0-1-79 15,7 3-130-15,5 1-258 0,-2 0-514 0,-3 0-7 0</inkml:trace>
  <inkml:trace contextRef="#ctx0" brushRef="#br0" timeOffset="643744.3488">9060 9799 2080 0,'0'0'162'0,"0"0"-115"16,0 0-36-16,0 0 13 0,0 0 17 0,0 0 20 16,0 0 7-16,0 0 2 0,0 0-5 0,0 0-7 15,32 134-7-15,-13-114-14 0,0-3-8 0,3-1-9 16,1-2-7-16,0-4 0 0,-4-4-6 16,-3-3-3-16,-1-1 1 0,-4-2-1 0,-5 0 6 15,0-2 10-15,-4-2 6 0,-2-3 1 0,0-1-3 16,-4-3-7-16,-4 0-5 0,-3-4 1 15,-3 2 0-15,-1-2 0 0,-3-2 0 0,2 1-1 16,-2-2 2-16,0 1 0 0,5-2 0 0,-1 0 3 16,2 0-5-16,6 1-5 0,-1 0-2 0,4-1-5 15,3 1 1-15,0 3 2 16,3 0-2-16,7 1-3 0,1 2-4 0,2 2-1 0,3 2-2 16,2 2 6-16,-2 3-2 0,3 2-1 0,-2 1 1 15,0 0-4-15,-2 4 3 0,-1 4 2 16,1-1 1-16,-2 4 4 0,-1 1-2 0,-2 0-4 0,0 2 1 15,-1-2-2-15,-3-1 3 0,-3-2 4 16,-1-5 5-16,1-1 9 0,-1-3 9 16,-2 0 9-16,0-3 0 0,0-4-5 0,0-3-11 0,-2 1-11 15,2-4-1-15,0 1-5 0,0-2 2 16,4 2 3-16,-1 0 1 0,4 4 3 0,-1-1-3 16,1 3-2-16,3 1 0 0,0 2-3 0,-1-1 3 15,3 3 1-15,-1 0-1 0,2 1-1 0,0 0-4 16,-1 0-2-16,1 0-10 0,-1 2-16 0,1 2-40 15,-2-1-75-15,-2 0-114 0,1 1-243 0,-5-1-556 16,0-2-163-16</inkml:trace>
  <inkml:trace contextRef="#ctx0" brushRef="#br0" timeOffset="644730.1587">9773 8954 2424 0,'0'0'81'0,"0"0"-49"0,0 0 15 15,0 0 20-15,0 0 8 0,0 0-3 0,0 0-26 16,0 0-18-16,0 0-8 0,0 0-9 0,0 0-2 16,0 0-4-16,0 0 0 0,-33 121 4 15,50-108 2-15,-1-4 1 0,2-3 1 0,3-2-1 16,-2-4 3-16,-1 0-2 15,-4-7 4-15,2-1 3 0,-6-3 1 0,-3-2 2 0,0-1-5 16,-6-2 0-16,-1 0 0 0,0-2-3 0,-6 2 1 0,-2-1-5 16,-2 0-6-16,-1 5-1 15,1-2-2-15,1 3 1 0,1 4 1 0,1-1 2 0,3 3-3 16,3 2 0-16,0 2-2 0,1 0-6 16,0 1-6-16,0 0-19 0,0 0-5 0,3 1 4 15,6 3 7-15,0 2 18 0,2 2 4 0,1 0 3 0,4 0-1 16,-1-1 0-16,1-1-2 0,-2-3-1 15,1-2 3-15,-5-1-1 0,-2 0 6 0,-1 0 5 16,-4-4 2-16,0-3 6 0,-3-2 2 16,0-4-6-16,0-1 1 0,-2-2-6 0,-2-1-2 15,1-3 1-15,-3 1-6 0,2-3 3 0,0 2-1 16,0 1 3-16,4 0 0 0,0 0-5 0,0 1-3 16,0 3-5-16,6 1 0 0,-1 2 2 0,3 2-1 15,-2 2-2-15,1 2 0 0,3 1-5 16,-1 4-1-16,1-1 1 0,1 2 1 0,-1 0 1 15,1 0 1-15,2 3 1 0,-3 1-3 0,2 0 6 16,-1 2 3-16,-1-1 1 0,-3-2 4 16,0 0 0-16,-3-3 2 0,-1 0 10 0,-2 0 13 15,-1 0 4-15,0-5 0 0,0-2-8 0,0-2-15 16,0-2-1-16,0 0 1 0,0-2 2 16,0 2 4-16,0-1-2 0,0 0-4 0,1 4-1 15,1-2-7-15,4 2 1 0,-2 1 0 0,3 1-1 16,2 2 2-16,-2-1-5 0,3 2-2 0,1 0-2 15,2 0-1-15,0 1 5 0,2 1-1 16,1-1 2-16,2 0-4 0,-1-2-1 0,-1 1-2 16,3 0-3-16,-4-3 3 0,2-1-2 0,-4-1-1 15,2-1 5-15,-3 0-3 0,-3-1 6 0,0 0 4 16,-6 1 1-16,-1 1 5 0,-2 1-1 0,0 2-2 16,-2 2 1-16,-4 0-2 0,-1 3-2 0,-1 0-2 15,-1 0-3-15,2 0-2 0,-2 6-1 16,0 4 2-16,0-1 1 0,1 2 4 0,1 2-2 15,4 0-3-15,1-1 0 0,2 0-4 0,0-1 4 16,2 1 3-16,4-1 0 0,-1-2 0 0,5-2-2 16,-2-1-3-16,0-3 1 0,2-2 4 15,0-1 8-15,-2-4 7 0,1-4 6 0,1-5-2 16,-3-2-2-16,0-5-3 0,-3-3-1 0,2-4 0 16,-5-3 0-16,-1-2-3 0,0-3-1 15,-7-2-2-15,-5 1 1 0,-5-1 1 0,-5-1 0 16,-5-1-1-16,-3 0-2 0,-4-3-3 0,0 1-2 15,-4-3 2-15,4 2 2 0,-2-2 1 16,5 4 1-16,0 2 0 0,4 7 2 0,4 7 7 16,3 5 7-16,6 7 8 0,3 5-5 0,4 5-6 0,4 2-13 15,1 2-15-15,2 9 0 0,3 9 2 16,4 8 6-16,6 6 7 16,4 11-4-16,6 4-1 0,2 6-1 0,4 6 1 0,5 3 4 0,3 0-1 15,1 1-1-15,2-6-5 0,4-4-6 0,-2-9-16 16,6-9-26-16,-3-5-34 0,2-7-70 15,-3-5-115-15,-12-6-336 0,-11-7-1006 0</inkml:trace>
  <inkml:trace contextRef="#ctx0" brushRef="#br0" timeOffset="645895.5385">11346 7382 868 0,'0'0'436'15,"0"0"-116"-15,0 0-80 0,0 0-31 0,0 0-21 16,0 0-32-16,0 0-41 0,0 0-28 15,0 0-24-15,0 0-13 0,0 0-7 0,-74 59 0 16,62-37-1-16,-2 1-2 0,3 2-3 0,-1 2-9 16,4-2-8-16,3 0-7 0,1-3-5 0,4-2-3 15,0-1-1-15,7-4-2 0,3-3-3 16,2-2 0-16,0-3 0 0,3-2-2 0,-3-5 6 16,5 0-3-16,-2-5 1 0,1-5 3 0,-3-4-3 15,0-2 5-15,1-4-1 0,-4 0 1 16,-3-2 3-16,2 1-3 0,-8 3 1 0,0 1 1 15,-1 2 1-15,-1 3 8 0,-4 3 2 0,-2 2 3 16,-2 4-4-16,1 0-5 0,1 2-4 0,0 1-7 16,0 0 0-16,3 4-5 0,1 0-1 15,2 2-2-15,1 1-3 0,0 0 3 0,2 0 1 16,4 0-1-16,5-2 3 0,2 1-5 0,1-3 0 16,4-1 1-16,1-2 0 0,-1 0 4 0,0-4 3 15,0-4 2-15,-2-2 2 0,-1-3 2 0,-3 0 3 16,-2-1 3-16,-1-2 4 0,-2 0-1 0,-4 0 0 15,-2-2 2-15,-1 0-2 0,0-2 2 16,-1-1 0-16,-3-1-1 0,-3 1 2 0,0-2-4 16,1-1 0-16,-2-2-4 0,-1-2-3 15,-1 0 0-15,1-4 0 0,-2 1-1 0,0-2-4 16,0-3 2-16,-2 1 0 0,-2-4-1 16,0-1 6-16,-1-2-7 0,-1 2 0 0,-1-1-2 0,-1 2-3 15,-1 1 4-15,0 0 1 0,0 3 0 0,-1 4 4 16,1 3-4-16,0 6 1 0,1 3-1 15,2 8 2-15,2 3 0 0,3 3-1 0,1 4-1 16,1 1-8-16,2 3 0 0,2 8-2 0,1 5 0 16,3 5 6-16,2 9-2 0,0 5 1 15,6 2-1-15,8 5-1 0,3 1 3 0,8 2 2 16,2 0 0-16,6 4 2 0,1-7-2 0,4-2 0 16,1-3-1-16,2-6 0 0,-3-3 0 0,2-5-1 15,-1-6-1-15,-2-3 0 0,-2-5-1 0,-2-4 1 16,0-5 2-16,-2 0 5 15,-4-9-2-15,-2 0-2 0,-6-7 0 0,-3 0 0 0,-6-2 4 16,-2-3 3-16,-6-3 1 0,-2-2 0 16,0-1 2-16,-5 0-1 0,-5-3 0 0,-5 2-2 15,1-1-1-15,-2 4-1 0,1 3 2 0,-2 3-2 0,4 8 5 16,1 1 1-16,2 4 1 0,3 2 2 16,2 3-8-16,2 1-2 0,2 0-9 0,1 0-2 15,0 4-1-15,2 3 1 0,5 3 6 0,1 1 0 16,5 5 1-16,3-2-2 0,4 3-5 0,2 0-1 15,1-1-12-15,3 0-23 0,-1-5-35 16,1-1-48-16,-1-8-58 0,-4-2-74 0,0-1-106 16,-2-10-221-16,-8 2-331 0,-2 1 53 0</inkml:trace>
  <inkml:trace contextRef="#ctx0" brushRef="#br0" timeOffset="646008.4577">11593 6718 1581 0,'0'0'529'0,"0"0"-386"0,0 0-63 0,0 0-19 15,0 0-24-15,0 0-40 0,0 0-62 0,0 0-97 16,0 0-186-16,0 0-404 0,-18-122-348 0</inkml:trace>
  <inkml:trace contextRef="#ctx0" brushRef="#br0" timeOffset="647806.5727">11920 6448 1537 0,'0'0'227'0,"0"0"-103"15,0 0 11-15,0 0 21 0,0 0 2 0,0 0-11 16,0 0-28-16,0 0-31 0,-38 137-17 16,38-114-22-16,1 0-18 0,6-2-6 0,3-5-11 15,3-1-6-15,0-7-3 0,4-6 3 16,-2-2 5-16,3-1 9 0,-5-7 6 0,2-5 4 16,-2-2 1-16,-2-2-2 0,-4-2-3 0,-3-1 1 15,0 0 0-15,-4 1 0 0,0-1 2 16,-3 2 1-16,-2 2 0 0,-2 2 5 0,-3 1-7 15,2 3-3-15,2 2-6 0,0 2-7 0,0 2-2 16,3 1-2-16,1 1-7 0,2 2-8 0,0 0-12 16,1 2-5-16,8 5 1 0,1 5 8 15,3 5 7-15,7 4 3 0,4 4-1 0,3 5 0 16,3 3 3-16,3 6-1 0,-1 1 2 0,0 8 1 16,-2 3-4-16,-1 6 1 0,-4 2-3 0,-2 4-10 15,-3 0-13-15,-3-2-17 0,-5-2-11 0,-3-4-5 16,-6-4 9-16,-3-6 20 0,0-6 14 0,-3-7 13 15,-6-3 5-15,-3-7 5 0,-1-5 7 16,-4-3 8-16,3-6 13 0,-3-3 6 0,2-5 4 16,-3-3-1-16,2-9-6 0,1-3-9 0,1-7-9 15,1-5-5-15,3-3-8 0,0-4-1 0,1-4-1 16,0-4-2-16,3-2 5 0,0-6-3 16,1-4 0-16,0-5 1 0,-3-4-2 0,5-6 0 15,-4-2 0-15,4 2-2 0,-1-1 1 16,0 5 0-16,1 4-1 0,1 8 2 0,0 12 0 0,1 5 1 15,-1 13-1-15,2 7-1 0,0 5-1 0,0 4-7 16,0 4-9-16,4 3-10 0,5 0-4 0,2 1 3 16,4 7 7-16,1 5 9 0,3 2 3 15,-1 5 3-15,2 5 3 0,0 1-1 16,-1 0 2-16,1 2 0 0,-4 0-1 0,-1-4 3 16,-3-2 0-16,1-4-2 0,-3-4 0 0,-4-4 1 15,-1-4 0-15,-2-5 8 0,-3-1 17 16,0-1 3-16,0-6 5 0,-5-4-7 0,0-4-14 0,-4-4-2 15,-1-3-5-15,1-2-2 0,2-3 2 16,-2 0-2-16,2-1 1 0,0 2 1 0,5 1-1 16,-2 3 1-16,3 2-1 0,0 4-1 0,1 3 0 15,0 2-1-15,0 4-3 0,2 1-2 0,2 3-4 16,4 1-3-16,1 2 2 0,3 0-1 0,2 1 3 16,4 4 3-16,1 4-1 0,1 0 1 15,2 0 2-15,-1-1-2 0,-1-1 1 0,0-1 2 16,0-3-1-16,-5-1 2 0,0-2-1 15,-4 0 2-15,-3 0 1 0,-1-4 3 0,-3-2 3 16,-2-2 1-16,-2-3 2 0,0-2-3 0,0-2 0 16,-1 0-1-16,-4-2-1 0,-1-2 2 0,-3-1-4 15,3 0 1-15,-1-2-2 0,-1 1-1 0,4 0 1 16,-1 1-2-16,3 1 0 0,0 5 0 16,2 0-2-16,0 3-2 0,0 2-2 0,3 3-2 0,3 1-3 15,-1 1-3-15,2 3-2 0,1 1-3 16,-1 0 5-16,3 3 0 0,3 4 3 15,-1 1 7-15,2 4-3 0,-2 1 1 0,3 1 1 0,-3 0-2 16,-1 0 4-16,-1 0-1 0,-3-2 1 0,-1-4 0 16,1-1 1-16,-5-2 0 0,1-3 3 15,-3 0 7-15,0-2 9 0,0 0 6 0,0-5-2 16,-5-3-7-16,0-2-6 16,0-2-6-16,-4-3 0 0,2-2 1 0,0-1-3 0,0-2 0 15,2 0-1-15,0 0 1 0,0-1-2 16,0 0 0-16,4 2 0 0,1 1-2 0,0 3 1 0,0 3-1 15,1 3-2-15,4 2-2 0,0 2-7 0,0 2-3 16,2 1-1-16,1 2-2 0,4 0 4 16,-1 5 2-16,4 2 3 0,-1 4 6 0,4-2-3 15,-5 6 1-15,1-2 0 0,0 4-3 0,-3-1 1 16,-1 0 2-16,-3-1-1 0,-2-5 2 16,-1-3 2-16,-3-3 4 0,-1-3 5 0,0-1 12 15,0 0 2-15,-5 0-1 0,0-4-2 0,-1-2-11 16,-4-2 0-16,2 0 1 0,0-5 0 15,0 1 2-15,0-3-4 0,3 0-1 0,0 2 0 0,1-3-2 16,3 3-2-16,-1 0 0 0,2 0-2 16,0 1-1-16,3 2 0 0,1 1-4 0,2 1 0 15,0 2-3-15,3 2-1 0,0 0-2 0,0 3 0 16,2 1 1-16,0 0 2 0,1 0 4 0,3 0 1 16,-1 1 4-16,3 0 0 0,-1 1 0 0,2-2 2 15,-2 0-1-15,-1 0 0 0,-1 0 3 16,0-3-2-16,-3-3 2 0,-1 0 5 0,-3-1 0 15,0-1 3-15,0-2 3 0,-5-2-5 0,2-2 1 16,0 0-2-16,-4-1-2 0,0-1 2 16,0 1-1-16,-5-1 2 0,0 4 1 0,-2 1 1 15,0 3-3-15,1 1-3 0,-4 1-1 0,1 1-4 16,1 2 0-16,3 2-1 0,-3 1-1 16,3 0-1-16,0 1-4 0,3 5 0 0,-1 1-1 0,0 3 1 15,2 1 3-15,1 4 2 0,0-1-1 0,0 1 0 16,5-1 2-16,0 0-2 0,3-3 2 15,-2-2-1-15,2-2 0 0,0-2 1 16,1-3-2-16,0 0 3 0,-3-2 4 0,0 0 2 16,2-6 3-16,-2-2 1 0,0-3 0 0,2 0-2 0,-4-3 0 15,3-1-2-15,-2-1-1 0,1 0 0 16,-1-1-4-16,0-1 3 0,0 2-3 0,0 1 0 16,3 1 0-16,-2 3-2 0,1 2-2 15,2 3-3-15,0 0-1 0,3 4-4 0,0 0 1 16,5 2 1-16,0 0-2 0,3 4 3 15,-1 4 2-15,2 1 1 0,-2 1 3 0,1 1 0 0,-2 0-1 16,1-2 1-16,-5 0-1 0,4-2 2 0,-6-1 1 16,2-2 0-16,-4-4 3 0,-1 0 2 15,-3 0 6-15,2-6 6 0,-5-2 3 0,2-3-2 16,-2-3-1-16,-2-3-4 0,-1-3 0 0,0-1 2 16,0-4-2-16,-2 0 2 0,-6-5-2 15,-1-1-3-15,0-2 0 0,-1-2-1 0,-2 0 1 16,1-1-3-16,-1-1 1 0,-2 0-1 0,1 0-1 15,1 3 3-15,2 2 0 0,0 6-1 0,-1 4 0 16,4 6 0-16,4 5 1 0,-1 3-1 0,3 4-3 16,1 3-4-16,0 1-12 0,1 1-4 15,5 7 2-15,5 6 3 0,3 4 9 0,5 4 2 16,2 5-3-16,4 2 1 0,3 3-2 0,0 2-1 16,0 4-8-16,1 2-17 0,0-1-37 0,-2-4-56 15,-2-7-40-15,3-11-12 0,-4-11 11 16,-3-6 32-16,-5-7 9 0,-9-3-1 0,-7-1-9 15,-10 2 14-15,-7 2 56 0,-7 3 62 0,-3 0 68 16,-2 3 41-16,-2 0 7 0,2 1-13 0,6-1-20 16,4-3-15-16,7-1-16 0,5 0-29 0,7-4-51 15,0 1-61-15,9 0-94 0,2-2-159 16,-2 4-497-16,-3 2-478 0</inkml:trace>
  <inkml:trace contextRef="#ctx0" brushRef="#br0" timeOffset="649090.34">3815 12264 1 0,'0'0'496'0,"0"0"-104"0,0 0-56 15,0 0-26-15,0 0-50 0,0 0-45 16,0 0-50-16,0 0-43 0,0 0-27 0,0 0-26 16,0 0-10-16,0 0-6 0,-122-8-9 0,111 16-5 15,-1 3-7-15,-1 0-7 0,1 4-10 0,1 1 1 16,-1 5-3-16,1 2 2 0,0 5 5 15,0 4-8-15,0 4 2 0,2 5 1 16,-1 2-3-16,1 5 4 0,1 3-1 0,1 2-2 16,2 2-2-16,2 2 0 0,-1 0 0 0,4 3 2 0,0-5 4 15,0-2-1-15,7 0 4 0,-2-3 6 0,2 0-5 16,3-4 2-16,-2-3-6 0,2-1-9 16,0-2-1-16,2 3 0 0,-1 3 6 0,0 5 4 15,3 1 3-15,-2 2-4 0,2-6-5 0,2-5-5 16,3-2 0-16,4-4 3 0,1-2-2 0,5-1 2 15,2-3 0-15,2-3-4 0,2-6 2 16,1-3-6-16,2-5-4 0,1-7 3 0,1-3 0 16,3-4 5-16,-3 0 1 15,3-2-2-15,-2-4 0 0,2 2-3 0,-1-1 2 0,-1 0-1 0,0 1 5 16,-1-1-2-16,-2-1-1 0,0 1 0 16,-1-1-5-16,-3-1 1 0,2-1 3 0,-4-1-4 15,2-3 2-15,-3 1-1 0,1-2-1 0,-2 1 2 16,-1-1 1-16,-5 1 1 0,-2 1-1 15,-3 1 0-15,-4 2 0 0,-2 4-2 0,-3-1 2 0,-2 3-1 16,-4 1 1-16,-2 0-1 0,-1 1-2 0,2-1 4 16,-3 1-1-16,0 0 2 0,0-2 1 15,0 2-4-15,0-1-3 0,0 0-12 16,0-1-16-16,0-1-19 0,0-1-30 0,-4-2-42 0,2 0-46 16,-1 1-63-1,2-3-74-15,-2 3-101 0,1-1-181 0,-1 1-225 0,2 2 302 16</inkml:trace>
  <inkml:trace contextRef="#ctx0" brushRef="#br0" timeOffset="649334.366">4728 13512 1753 0,'0'0'253'16,"0"0"-110"-16,0 0-42 0,0 0-16 0,0 0-13 16,0 0-7-16,0 0-2 0,0 0-4 0,0 0-5 15,0 0-8-15,0 0-11 0,0 0-6 16,0 0-5-16,0 0-2 0,132-36-4 0,-107 42-1 15,-1 2-6-15,1 3-3 0,-3 4 0 16,0 2-4-16,-4 1 5 0,1 3-1 0,-7 4 3 16,0-1 5-16,-3 3 1 0,-1-2 4 0,-6 0 4 15,-2 0-2-15,0-1 2 0,-2 1-2 16,-6-1-2-16,-2 2-6 0,-2-2-4 0,1-1-9 0,-3-3-11 16,0-5-16-16,2-3-36 0,0-4-52 15,0-5-90-15,3-3-235 0,1-1-543 0,5-3-285 0</inkml:trace>
  <inkml:trace contextRef="#ctx0" brushRef="#br0" timeOffset="649982.4523">3243 12520 269 0,'0'0'631'16,"0"0"-214"-16,0 0-121 0,0 0-50 0,0 0-42 16,0 0-43-16,0 0-42 0,0 0-30 15,0 0-22-15,0 0-12 0,0 0-6 0,0 0-2 16,0 0 9-16,0 0 7 0,23-20 5 0,-11 6 4 16,7-3-9-16,3-6-12 0,5-4-13 15,3-2-8-15,3-1-8 0,3-1-5 0,-1 1-1 16,2 3-6-16,-2 4 1 0,-3 4-5 0,-1 5 0 15,-2 3 2-15,-3 5-4 0,-1 5 0 0,-2 1 0 16,2 6 1-16,-2 7 2 0,3 5 2 16,0 2-1-16,0 5 1 0,-1 3-1 0,1 1-1 15,-1 1-1-15,3 3-1 0,-2-4-4 0,-1 1-1 16,-3-2 0-16,-1 0 0 0,-2-3 0 0,-3-1 2 16,-1-3 1-16,-2-3-3 0,-1 0 2 0,-3 1-4 15,-1-5-8-15,-1 1-22 0,1-2-39 16,-1-5-52-16,-1 0-83 0,3-3-150 0,-1-2-389 15,-4-1-845-15</inkml:trace>
  <inkml:trace contextRef="#ctx0" brushRef="#br0" timeOffset="669842.7554">25692 16608 477 0,'0'0'458'0,"0"0"-162"0,0 0-84 15,0 0-25-15,0 0-15 0,0 0-10 0,0 0-21 16,0 0-39-16,0 0-28 0,0 0-22 0,0 0-18 16,0 0 5-16,-52 43 9 0,48-18 11 15,2 7 6-15,2 4-5 0,-1 6-8 0,1 2-13 16,0 5-7-16,1 4-9 0,1-1-8 0,3 2 2 16,-3 3-10-16,0 2 6 0,-2 1 1 15,0 0-2-15,0-6 6 0,0-7-6 0,0-5-2 16,3-7-1-16,0-4-7 0,-2-3 3 0,0-5-5 15,-1-2 2-15,0-4 6 0,0-3-3 16,0-3 2-16,0-3-5 0,0-3 2 0,0-3-1 16,0-2 6-16,0 0 12 0,0 0 2 0,0 0 11 15,0 0 1-15,0 0-7 0,0-2-6 0,0-5-13 16,0-1-9-16,0-2-11 16,0-3-19-16,1-1-13 0,0-3-27 0,1-2-30 0,-1 0-36 15,1-2-55-15,-1 0-69 0,0 1-158 0,0-1-245 16,-1 6-216-16,0 4 551 0</inkml:trace>
  <inkml:trace contextRef="#ctx0" brushRef="#br0" timeOffset="670358.8743">25745 16637 1 0,'0'0'0'15,"0"0"0"-15,0 0 0 0,0 0 0 16,0 0 94-16,0 0 270 0,0 0 10 0,0 0-29 16,0 0-38-16,0 0-45 0,0 0-49 0,0 0-37 0,0 0-30 15,0 0-24-15,-2 6-19 16,2-6-17-16,0 0-17 0,0 0-15 0,0 1-15 0,1-1-11 16,-1 1-14-16,2 2 0 0,0 1-1 15,4 4 3-15,1 2 12 0,4 3-5 0,1 3 2 16,5 4-2-16,6 4-8 0,3 2 1 15,5 3-3-15,5 3-2 0,0 5 1 0,4 1-8 16,3 5 0-16,1-1-1 0,1 1-1 0,2-3 7 16,-2-3 2-16,1-4 0 0,-3-4-2 0,-5-2-3 15,-2-6-4-15,-6 0-3 0,-5-3 0 0,-5-3-3 16,-4-3 5-16,-4-1-3 0,-5-3-6 16,-2-4 4-16,-1-1-3 0,-4-2 3 0,0-1 7 15,0 0-13-15,0 0-6 0,0 0-22 0,-5 0-33 16,-2-5-46-16,-3-1-67 0,-3-2-107 0,-4 0-199 15,3 2-388-15,4 2-66 0</inkml:trace>
  <inkml:trace contextRef="#ctx0" brushRef="#br0" timeOffset="670565.1258">25755 17217 1708 0,'0'0'261'0,"0"0"-84"16,0 0-3-16,0 0 16 15,0 0-6-15,0 0-32 0,0 0-44 0,0 0-30 0,0 0-17 16,0 0-9-16,0 0-7 0,119-62-5 16,-72 47-4-16,1 0-9 0,2 2-6 0,-3 2-7 15,-2 1-10-15,-5 0-1 0,-3 3-4 0,-4 2-7 16,-3-1-15-16,-3 1-48 0,1-1-89 0,-5-1-148 16,-4 2-341-16,-8 0-964 0</inkml:trace>
  <inkml:trace contextRef="#ctx0" brushRef="#br0" timeOffset="671026.5003">26601 16783 229 0,'0'0'648'0,"0"0"-302"0,0 0-118 15,0 0-9-15,0 0 4 16,0 0-17-16,0 0-30 0,0 0-43 0,0 0-42 16,0 0-27-16,0 0-21 0,0 0 5 0,0 0 12 15,0 0 11-15,27 2 10 0,-8-7-5 0,6-2-7 16,7-1-8-16,7-3-7 0,6-3-5 0,6-2-5 15,6-1-3-15,8 0-8 0,6-5-3 0,6 1 0 16,6-4-8-16,8-4 1 0,6 1-7 16,2-4-7-16,4 0 4 0,-3 1-6 0,-2 4 5 15,-5 1 2-15,-3 2-4 0,-7 4-2 0,-6 2-5 16,-9 3-2-16,-5 1 2 0,-9 3 3 0,-5 1 1 16,-8 2-1-16,-8 1-1 0,-4 0-3 0,-6 1-1 15,-4 1-2-15,-2 1 2 0,-6 1 3 16,-2 2-3-16,-5 0 0 0,0 1-2 0,-2 0 0 15,-1 0 2-15,-1 0 1 0,0-1-9 16,0 1-18-16,-1-1-22 0,-2-1-32 0,-1 2-37 0,-2-1-50 16,-4 1-82-16,-4-1-188 0,3 1-532 0,1-1-467 15</inkml:trace>
  <inkml:trace contextRef="#ctx0" brushRef="#br0" timeOffset="671280.6389">28094 15967 1540 0,'0'0'323'0,"0"0"-168"15,0 0-37-15,0 0 29 0,0 0 31 0,0 0 6 16,143-1-26-16,-102 8-33 0,5 4-27 0,1 5-18 16,2 3-13-16,-5 6-8 0,-2 4-9 0,-6 7-5 15,-6 4-3-15,-8 5-9 0,-8 6-6 16,-10 2-9-16,-6 3-10 0,-16 2 3 0,-3 2 0 15,-8-4-1-15,-3-2 2 0,-2-6-8 0,-2-4-5 16,3-5-3-16,-1-5-4 0,1-7-9 0,8-6-18 16,3-7-39-16,6-6-60 0,5-7-107 0,3-2-242 15,4-6-677-15,1 1-185 0</inkml:trace>
  <inkml:trace contextRef="#ctx0" brushRef="#br0" timeOffset="671759.986">29395 15424 1893 0,'0'0'362'0,"0"0"-146"0,0 0-79 0,0 0-40 15,0 0-29-15,0 0-7 0,0 0 0 16,0 0 7-16,0 0 8 0,0 0-5 0,10 126-14 16,-2-82-5-16,1 5-9 0,3 2-4 15,0 5-4-15,0-1-9 0,1 2 0 0,0 0-4 0,0-1 0 16,3-3-1-16,-1-1-4 0,3-3-15 16,0-3-4-16,-4-2-2 0,3-2-1 0,-4-4 8 15,-1-5 1-15,-1-4-4 0,-1-7-2 0,0-7-5 16,-2-5-4-16,0-3 0 0,-4-4-8 15,3-3-14-15,-5 0-19 0,4-10-41 0,-2-4-63 16,3-7-110-16,-4-5-212 0,4 4-535 0,-5 6-313 0</inkml:trace>
  <inkml:trace contextRef="#ctx0" brushRef="#br0" timeOffset="672316.5692">29408 15341 1160 0,'0'0'455'0,"0"0"-199"0,0 0-91 16,0 0-25-16,0 0-13 0,0 0-6 16,0 0-13-16,0 0-11 0,0 0-12 15,0 0-13-15,0 0-12 0,0 0-15 0,0 0-7 0,0 0-4 16,76-23-6-16,-59 21 5 0,2-2-2 0,5 2-2 15,0 0-1-15,5-2-6 0,0 2-3 16,1 0-1-16,0 1-1 0,0 1-2 0,-3 0 0 16,2 2-4-16,-2 4-5 0,-4 2 4 0,-1 3-3 15,-3 1 0 1,-2 4 2-16,-5 2-5 0,-4 1-4 0,-5 3-2 0,-3 4-2 0,0 3 6 16,-10 4 6-16,-9 0 1 0,-3 5-1 0,-8-1-6 15,-2 1-1-15,-5-1 0 0,4-3 0 0,2-7 0 16,1-6 0-16,6-6-1 15,2-7-3-15,5 0 5 0,4-5-2 0,2-1 2 0,7 0 7 16,2-2-8-16,2 0 2 0,0 0-3 0,3 0-6 16,7-5 6-16,8-1-1 0,4 0 0 0,9-4 3 15,7 1-2-15,3 1 0 0,4 2 1 0,5-2 0 16,3 5 0-16,1-1 2 0,-1 3-2 0,-1 1-3 16,5 5 5-16,-3 4-1 0,-1 5 1 15,1 1 6-15,-3 3-3 0,-6 3 1 0,-5 0-1 16,-9 3-4-16,-11 0 3 0,-9 1-1 0,-6 3 2 15,-8 0 4-15,-10 2 0 0,-7 0-2 16,-10 1 3-16,-4-3-4 0,-8 1-7 16,-4-4 4-16,-5 0-2 0,1-3 0 0,-5-5 3 0,-2 1-3 15,1-3-2-15,0-6-3 0,2 0-12 16,-1-3-24-16,2-2-41 0,3-3-62 0,5-1-103 16,-2 0-224-16,15-1-631 0,12-2-233 0</inkml:trace>
  <inkml:trace contextRef="#ctx0" brushRef="#br0" timeOffset="673990.7853">20969 16297 781 0,'0'0'270'0,"0"0"-126"0,0 0-68 0,0 0-4 0,0 0 34 16,0 0 39-16,0 0 21 0,0 0-4 0,0 0-25 15,0 0-27-15,0 0-25 0,0 0-18 0,89-48-5 16,-64 37-10-16,4-5 0 0,5-2 4 15,6-2-7-15,7-3-1 0,4-4-11 0,3-1-12 16,6-1 2-16,7 0-1 0,-1-1-2 0,8 0 4 16,-2-2-11-16,2 2-6 0,-1 0-1 15,-3 0-4-15,-4 1-2 0,-5 0 1 0,-4 3-2 16,-8 3-3-16,-6 1 5 0,-6 4-3 0,-7 3 3 16,-6 2 5-16,-5 3-5 0,-5 1 0 0,-4 3 1 15,-3 1-4-15,0 1 10 0,-5 3 4 0,-1 0 5 16,-1 1 6-16,0 0-6 0,0 0-1 0,0 0-6 15,0 0-4-15,0 0-2 0,0 0-3 16,0 0-3-16,0 0-4 0,0 0-1 0,0 2 1 16,0 1 4-16,0 3 6 0,0 1-3 0,0 3 0 15,0 2-2-15,0 2-4 0,1 3 5 16,3 0 1-16,1 2 1 0,-2 5 5 0,4-1-5 16,1 5 1-16,-3 1 1 0,3 1 0 0,2 2-1 15,1 2 1-15,0 0-2 0,3 1-6 0,-2 2 5 16,0-1-4-16,0 2 2 0,-1 1 0 0,4 2-4 15,-4 0-1-15,1 1 0 0,0 3 2 0,-2-1 1 16,1 2 4-16,1 1 0 0,1-1-4 16,0 2 1-16,-1-4-4 0,-2 0 2 15,2-1 3-15,-2-1 0 0,-1-3-2 0,1-3 0 0,-1-1-4 16,-2-4 0-16,-3-2 2 0,3-5 3 0,-4-2 2 16,-2-4 0-16,-1-4-2 0,0 0-4 15,0-4 4-15,0-3 2 0,0 0 1 0,-1-4 12 16,-1 1-4-16,-4-2 6 0,4-1 1 15,-2 0-1-15,-3 0-1 0,-2 1-1 0,-2 0-5 0,-2 0-7 16,-4 1-4-16,-3 0-2 0,-2 2 0 16,-5 0 3-16,2 2 1 0,-5 2-7 15,-1 0 4-15,-1 0-3 0,-4 1 3 0,3 2 1 0,-3 1 1 16,2 2-1-16,-4-1-4 0,2 2-1 16,-2 2 1-16,0-1 2 0,3 1 5 0,-2 2 2 15,0-1-1-15,1 3-5 0,-2 1-4 0,1 0 3 16,-1 2-5-16,-1 1 5 0,-1-1-1 15,2-1-1-15,2 1 1 0,-2-3-1 0,2-1 3 0,1-1-3 16,3 2 2-16,3-5-1 0,1 1-3 16,5 0 5-16,1-4-4 0,2 2 2 0,1-3 4 15,4-1-9-15,0-1 8 0,3-1-2 16,1-1-1-16,-2-2 4 0,1 0-5 0,2-2 7 0,2-1-5 16,2 0 0-16,1-3 3 0,1 1-5 15,4-2 14-15,-1 0 0 0,1 0 2 0,-1 0 2 16,1 0-8-16,-1-3 4 0,-2-3-5 0,0 0 1 15,-1-2 1-15,-2-2-7 0,2-2 5 16,-3-3-5-16,1-1 1 0,-2-3 11 0,-1 0-7 16,-2-1 4-16,-2 1-4 0,-1-3-8 15,1 0 3-15,-3-1-1 0,2-1 6 0,-3 1-2 16,2-1 3-16,-2 0-1 0,-1-2-7 0,4-3 7 16,-4 2-6-16,2-1 6 0,0 1 1 0,-2 0-7 15,0-1 7-15,2-1-8 0,-3-2 2 16,0-3 7-16,4 0-6 0,-2-5 6 0,2-1-3 0,0-3-6 15,4-4 3-15,0-5-4 0,0 1 3 16,3-1 2-16,-1-2 2 0,0 0-2 0,1-1-2 16,0-2 4-16,-2 4-5 0,1 4 3 0,0 4 2 15,-1 6-6-15,-1 3 6 0,1 6-5 0,0 5 1 16,0 5 6-16,2 4-4 0,3 5 5 16,0 3-4-16,3 3-3 0,-1 1-2 0,-1 3-3 15,4 1 6-15,-1 0-5 0,1 0 1 0,0 0-8 0,0 0-12 16,0 1-6-16,5 5-28 0,1 2-41 15,3 5-73-15,0 1-121 0,7 0-282 0,-6-3-541 16,-3-3-63-16</inkml:trace>
  <inkml:trace contextRef="#ctx0" brushRef="#br0" timeOffset="678012.7243">21144 16817 1 0,'0'0'0'0,"0"0"0"15,0 0 0-15,0 0 0 0,0 0 0 0,0 0 230 16,0 0 19-16,0 0-59 0,0 0-38 16,0 0-21-16,0 0-2 0,0 0-3 0,9 11 4 15,-8-10-1-15,-1 0-2 0,0-1 3 16,1 0-6-16,0 0 3 0,2 0 0 0,0 0-6 15,-1 0-4-15,3 0-12 0,1-1-4 0,3-4-8 16,2 0-5-16,7-3-7 0,2-4-12 0,3-2-7 16,6-5-13-16,2 0-5 0,2-4-5 15,5 1-10-15,2-3 3 0,1-1-6 0,0-2-1 16,4 0 0-16,-2 2-6 0,-4 3-3 0,-3 4-6 0,-6 1-5 16,-2 6 0-16,-8 1-2 0,-2 3 3 15,-4 2-1-15,-2 1-2 0,-3 1-3 0,-4 3-4 16,0 0-5-16,-4 1-10 0,-1 0-14 0,0 0-20 15,0 0-36-15,0 4-31 0,-6 1-61 0,-1 0-78 16,-6 4-124-16,-1 4-283 0,4-4-259 16,0-2 387-16</inkml:trace>
  <inkml:trace contextRef="#ctx0" brushRef="#br0" timeOffset="678229.634">21548 16622 768 0,'0'0'499'0,"0"0"-208"16,0 0-107-16,0 0-49 0,0 0 13 0,0 0 28 15,0 0 23-15,0 0 3 0,0 0-29 0,0 0-35 16,57 122-33-16,-43-96-25 0,-2 2-20 16,6-2-14-16,-4 1-9 0,4-2-9 0,0 1-9 15,-2-2-2-15,2-2-6 0,-1-2-3 16,-3-2 4-16,0-2-6 0,-1-1-4 0,-2-2-1 0,0-3-9 16,0-3 4-16,-2-3 0 0,0-1-11 15,-1-2-10-15,-2-1-32 0,1 0-51 0,-4-3-80 16,3-2-146-16,-4-1-357 0,-1 3-909 15</inkml:trace>
  <inkml:trace contextRef="#ctx0" brushRef="#br0" timeOffset="680295.4719">23305 15883 1 0,'0'0'286'0,"0"0"17"0,0 0-20 16,0 0 1-16,0 0-6 0,0 0-24 16,0 0-36-16,0 0-45 0,0 0-36 0,0 0-28 15,0 0-18-15,0 0-14 0,-5-11-9 0,4 11-7 16,-1-2-7-16,0 1-2 0,0 1-8 0,-3 0-5 16,1 0-4-16,-3 0-15 0,0 1 1 15,-1 4-6-15,-5 3-5 0,-1 4 9 0,-5 2-7 16,-1 5 7-16,-4 3 0 0,-1 3-3 0,3 1 5 15,0 1-3-15,3 0 0 0,1-1-2 16,6-1-2-16,2 1-4 0,6-3-5 0,0 0 2 16,4-1-4-16,4 0 3 0,5-3 6 0,5 1-1 15,4-2 10-15,5 0 2 0,6-5 0 0,2 0 5 16,2-3-7-16,5-3 0 0,0-2-3 0,-1-3-7 16,1-2 3-16,2-1-2 0,0-5 2 0,-1-1 2 15,-5 0 0-15,1 0 1 0,-9 0-8 16,0 0 2-16,-6 3-5 0,-5 0-3 0,-4 0 5 15,-1 2-7-15,-2-1 3 0,-2 2-2 0,-3-2-5 16,-2 3 6-16,0-3-8 0,-1 3 3 16,0 0-7-16,0 0-17 0,-1 0-19 0,-2-3-34 0,-3 0-46 15,-3-3-59-15,-2 0-72 0,1 0-131 16,0 1-318-16,1 3-595 0</inkml:trace>
  <inkml:trace contextRef="#ctx0" brushRef="#br0" timeOffset="681346.1726">22647 15677 410 0,'0'0'607'0,"0"0"-381"0,0 0-52 0,0 0-15 0,0 0 4 16,0 0 12-16,0 0-23 0,0 0-24 16,0 0-26-16,0 0-28 0,0 0-3 0,0 0-6 15,0 0 5-15,0 0 6 0,41-27 1 0,-26 21-2 16,2-1-9-16,8-4-1 0,0 0-15 0,9-2-7 16,2-2-2-16,3 0-16 0,3-3 3 15,2-3-6-15,4 0-5 0,4 0 4 16,4-1-6-16,-1 0 2 0,4 0-4 0,1 1-1 0,1-1-3 15,0-2-3-15,2 0 1 0,0 1-4 16,5-1 2-16,-4-1 0 0,2 1-3 0,-5 2 5 16,-4 0-6-16,-1 3 1 0,-7 1 2 0,-5 3-8 15,-7 1 6-15,-4 2-2 0,-5 2-1 0,-6 2 7 16,-3 3-5-16,-8 0 3 0,-2 3-1 0,-6 0-2 16,-2 2 1-16,-1 0-1 0,0 0 2 15,0 0-4-15,0 0 3 0,0 0-3 0,0 0-3 16,0 0 6-16,0 0-9 0,0 3 4 0,0 0 3 15,0 3-6-15,0 0 9 0,0 3-2 16,0 1 0-16,0 2 4 0,0 0-3 0,0 3 0 0,0 0 0 16,0 3 1-16,0-1-2 0,0 2 1 15,0 2 2-15,0 1-5 0,0 1 6 0,2 1 0 16,3 1-4-16,-1 1 10 0,3 1-12 0,3 3 2 16,0 0 1-16,1 5-8 0,2 0 11 15,2 3-3-15,0 3 0 0,0 3 4 0,-1 1 1 0,-2 5 0 16,3 0-1-16,-3 1-3 0,-1 0-2 15,1-1 0-15,-3 0 2 0,0 0-2 0,-1-1 1 16,-3-1-5-16,1-2-2 0,-2-2 0 0,-1-3-1 16,1-1 4-16,-2-4 4 0,-1-3-4 15,3-5 1-15,-1-4-5 0,-2-3 4 0,0-3 2 16,-1-3-2-16,0-4 4 0,0-1-2 0,0-3-5 16,0-3 4-16,-2-2 1 0,-5 1 3 0,-2-2 5 15,-1-1-4-15,-2 1-3 0,-4-1-3 16,-2 0-1-16,-2 1 2 0,-6 2 3 0,1 4-1 0,-4-1-3 15,-2 2 2-15,-3 0-2 0,0 2 1 16,-5-1 4-16,3 2-3 0,-1 3 2 16,-3 0-5-16,-1 3-4 0,-1 1 4 0,0 2 1 0,-5 2 5 15,5 1 4-15,-3 1-5 0,-2 1-4 16,-4 3-1-16,2 2-5 0,-3 2 4 0,1 0 1 16,1 2 1-16,4-4-1 0,1-4 1 15,6-2-4-15,5-2 5 0,5-1 3 0,1-1-4 0,5-4 4 16,3-1-7-16,6-2-1 0,-2-2 2 15,5-2 1-15,1-1 6 0,1-2 0 0,4-1 2 16,-2-2-5-16,5-2-4 0,-3 0 3 0,3-1 1 16,1 0 7-16,-2 0 0 0,1 0-3 15,-3-4 1-15,4-1-5 0,-3-4 5 0,-1-3 2 16,1-3-1-16,-2-2-2 0,2-5-3 0,-3-1-3 16,3-3 1-16,-3-2 4 0,-2-2 4 0,-1-1 3 15,-1-4-3-15,-2-1-3 0,-3-3-5 0,0 0 0 16,-2-3 3-16,-2 0 3 0,-2 0 2 15,-3-2-5-15,2 1 2 0,-5-4-3 0,3 1 0 16,-2-1 6-16,-2 1-5 0,5 0 3 0,-3 0-5 16,3-1-8-16,1-1 11 0,-1 0-1 15,8 1 4-15,-1 1 3 0,6 4-8 0,2 2-4 16,0 5 1-16,7 5 2 0,-1 3-1 0,0 5 3 16,2 4-3-16,1 2-6 0,0 4-1 0,0 1-10 15,0 3-10-15,4 0-23 0,-1 2-35 16,0 2-61-16,6 1-96 0,-1 3-148 0,-1 0-410 0,-3 3-771 15</inkml:trace>
  <inkml:trace contextRef="#ctx0" brushRef="#br0" timeOffset="688926.6747">23755 15772 1 0,'0'0'0'15,"0"0"0"-15,0 0 0 0,0 0 107 0,0 0 165 0,0 0 10 16,0 0-8-16,0 0-19 0,0 0-31 16,0 0-37-16,0 0-30 0,0 0-29 0,25-49-17 15,-25 48-12-15,0-1-11 0,0 1-5 0,0 1-7 16,0 0-7-16,0 0-7 0,0 0-12 16,-4 0-13-16,3 0-13 0,-2 3-8 0,-4 1-13 15,3 3-4-15,-4 4-2 0,0 1-3 0,-1 2 8 16,3 2-2-16,-1-1 2 0,3 2 2 15,-1-2-3-15,3-2-2 0,2-2-2 16,0 1-6-16,0-2 2 0,2-1 2 0,5-1 1 0,2 0 2 16,-2-1-2-16,7 0 2 0,0 0 2 0,1-2 2 15,0 2-2-15,2 0 3 0,-1 0 0 16,2 0-6-16,0 2 6 0,-4-1-3 0,3 1 3 16,-5 1 5-16,-2 0-2 0,-2 2 3 0,-5-1 6 15,0 1 8-15,-3 1 13 0,0 2 12 0,-5-2 4 16,-3 2-2-16,-4 0-4 0,0 0-7 15,-5-2-3-15,3 0-4 0,-4-1-10 0,0-2-5 16,3 0-6-16,-1-3-7 0,4-3 3 0,1-2-3 16,2 1-3-16,0-3-13 0,5 1-21 0,-2-1-29 15,5 0-53-15,-1 0-75 0,0 0-155 0,2 1-222 16,0 0-333-16,0-1 81 0</inkml:trace>
  <inkml:trace contextRef="#ctx0" brushRef="#br0" timeOffset="695039.7076">18384 16377 183 0,'0'0'391'15,"0"0"-75"-15,0 0-54 0,0 0-23 0,0 0-21 16,0 0-19-16,0 0-19 0,0 0-13 0,0 0-20 16,65-121-19-16,-37 90-15 0,1-4-20 15,4-1-15-15,3-1-17 0,3 0-20 0,1 4-13 16,-3 2-15-16,-3 4-5 0,-5 4-4 0,-3 2-3 15,-6 5-4-15,-3 2-10 0,-4 3-13 0,-4 4-29 16,-3 3-49-16,-4 2-71 0,-2 2-101 0,0 2-40 16,-3 5-36-16,-3 2-100 0,1 2-155 15,-1-4 117-15</inkml:trace>
  <inkml:trace contextRef="#ctx0" brushRef="#br0" timeOffset="695227.5577">18692 16038 1 0,'0'0'0'0,"0"0"0"0,0 0 281 0,0 0 58 16,0 0 8-16,0 0-8 0,0 0-22 0,3 120-53 15,9-94-47-15,4 1-42 0,3 2-33 0,0-2-25 16,3 0-25-16,0-2-20 0,1 0-18 0,3-1-12 16,-1-2-8-16,1 0-7 0,-1 0-9 0,-1 3-6 15,1-1-5-15,-3-1-2 0,-1-1 0 16,-3-2-1-16,2-1-5 0,-8-2-8 16,1-1-14-16,-5-3-20 0,0-3-40 0,-4-2-61 15,-1-2-86-15,-3-2-146 0,0-2-258 0,0-1-733 0</inkml:trace>
  <inkml:trace contextRef="#ctx0" brushRef="#br0" timeOffset="695943.0985">18235 16216 1135 0,'0'0'349'0,"0"0"-94"0,0 0-49 0,0 0-37 16,82-141-22-16,-51 100-21 0,6 0-20 16,4-7-15-16,3 0-13 0,3-2-13 0,1-2-13 15,0 2-9-15,0 3-7 0,-4 3-5 0,1 4-4 16,-7 3-2-16,-2 5-8 0,-7 3-3 16,-5 8-4-16,-5 3 1 0,-7 6 2 0,-4 4 1 15,-4 3 0-15,-1 3-2 0,-2 2 0 0,-1 0-5 16,0 0-4-16,0 0-3 0,0 0-12 0,0 0-5 15,0 2-2-15,0 4 2 0,5 4 12 0,0 3 5 16,2 4 4-16,2 3 1 0,4 3-5 16,0 4 2-16,2-1-2 0,3 3 1 0,1 2 2 15,3-1-1-15,0 5 0 0,3 0-3 0,-1 0-3 16,2 3 3-16,1-4 1 0,2-1 1 0,2-2 1 16,3-2 0-16,0 0-3 0,-1-1-3 0,0 0 2 15,0 3 0-15,-2-1 1 0,-1 1 0 16,-3 0-2-16,1 0-2 0,-6-1-2 0,1 1 3 15,-2-1 1-15,-4 1-2 0,2 0-3 0,-7 0-4 16,-1-1-4-16,-3 1 3 0,-3-1-1 0,-4-3 5 16,-1 1 7-16,0-2-2 0,-5-1 1 15,0-2 2-15,-2-1-6 0,-3-3 6 16,2-2 2-16,2 0-1 0,0-2 0 0,-2 0-2 0,3-3 0 16,-1-1 1-16,0 2 4 0,0 1-2 15,-4 1 0-15,0 3-4 0,0-1-4 0,-5 4 5 16,0 3 1-16,-2-1 2 0,0 4 3 0,0 1-4 15,-1 1 1-15,1-2-2 0,1 1 1 0,5 0 0 16,-2-2-2-16,1-1-2 0,2-2-2 0,0-1 2 16,0-1-2-16,0-2 5 0,-1-1 4 15,-3-1-1-15,1-2-2 0,-5 0-2 0,-1-1-1 0,-3 0 2 16,-3-1 5-16,-4 1 0 0,-2 1-3 16,-4-3-1-16,-1 1-2 0,-5-3 4 0,1-1 5 15,-1-3 1-15,-2-4 4 0,0-2 0 0,1-6-2 16,-2-6 5-16,-2-1 3 0,0-5 4 15,0-3 3-15,1-3 0 0,-1-6 0 0,2-4-3 16,1-4 3-16,1-4 0 0,1-6-8 0,1-4-4 16,2-6-6-16,1-5-9 0,2-2-5 0,4 1-6 15,2 1-14-15,7 6-20 0,3 6-39 16,7 9-51-16,4 7-88 0,8 8-162 16,0 8-449-16,0 10-550 0</inkml:trace>
  <inkml:trace contextRef="#ctx0" brushRef="#br0" timeOffset="696531.5482">19261 17788 253 0,'0'0'435'0,"0"0"-362"16,0 0-27-16,0 0 14 0,0 0 25 0,0 0 39 15,0 0 7-15,0 0 0 0,0 0-29 0,0 0-21 16,0 0-10-16,0 0-32 0,-114 105-3 16,111-83-16-16,2 1-11 0,1 0 6 0,1 2-8 15,5-1 12-15,3-1 0 0,4-1-8 0,3-1 13 16,3-5-1-16,2 0 21 0,4-7 5 15,1 0-5-15,2-4-14 0,2-2-25 0,1-3-6 16,1 0-14-16,-3 0-14 0,1-4-21 16,-2-2-67-16,-1-2-93 0,-4 0-168 0,-3-1-386 15,-9 3 343-15</inkml:trace>
  <inkml:trace contextRef="#ctx0" brushRef="#br0" timeOffset="696855.118">19659 17537 1156 0,'0'0'96'0,"0"0"-47"0,0 0-10 0,0 0 33 16,0 0 26-16,0 0 11 0,-105 122-2 0,99-105-27 16,5-3-23-16,1-1-16 0,0-1-18 15,6-1-7-15,4-2-6 0,5 1 1 0,0-1 0 16,5-4 4-16,3 1 7 0,1-1-1 0,3-2 7 15,-1 0-5-15,2 0-6 0,-3 2 4 0,-3 2-12 16,-3 1-2-16,-3 2 1 0,-6 1-3 16,-1 0 19-16,-6-1-1 0,4 3 12 0,-6 3 10 15,0 1-14-15,-1 4 6 0,0 2-20 0,-4 2-11 16,-4-1-1-16,-2 2-5 0,0-5 8 0,-1 0-13 16,-1-3-21-16,2-6-37 0,1-3-98 15,0-3-180-15,2-4-439 0,4-2-225 16</inkml:trace>
  <inkml:trace contextRef="#ctx0" brushRef="#br0" timeOffset="697810.9573">18751 18114 329 0,'0'0'141'15,"0"0"-65"-15,0 0-13 0,0 0 39 16,0 0 22-16,0 0-12 0,0 0-5 0,0 0-24 0,0 0 15 15,0 0 15-15,0 0-1 0,0 0-3 16,0 0-26-16,0 0-17 0,27-31-10 0,-13 20-8 0,2-3 3 16,2-3-9-16,3-1-1 0,0-2-14 15,10-11-11-15,6-6 11 0,6-7-21 0,3-6 14 16,-1 2 0-16,-4 4-9 0,0-1 17 16,0-1-1-16,4-1 5 0,0-2 2 0,-1-4-1 15,4 0-3-15,-1 1-5 0,-2-4 0 0,2 5-6 16,-3 2 0-16,-4 3-1 0,2 3-7 0,-3 3 1 15,-3 4-2-15,-3 2-1 0,-3 7 0 0,-4 2-3 16,-2 6 1-16,-5 3 0 0,-3 4 4 0,-6 3 3 16,-2 4-3-16,-4 2 4 0,-1 3 2 15,-3 0 11-15,0 0 2 0,0 0-6 0,0 0-6 16,0 2-16-16,0 3-1 0,0 2 2 0,0 4-2 16,0 0 5-16,0 0-1 0,0 0-1 15,4 3 7-15,0 0-5 0,3 3-1 0,3-1-5 16,0 2-4-16,1 2 1 0,4-2 0 0,0 0 4 15,2 1 0-15,-1 0 0 0,4 2-1 0,0-1-4 16,1-1 1-16,2 0-1 0,2 3 2 16,-1-3 2-16,4 3-2 0,-2-1 2 0,1 0-5 0,1 3 0 15,-1-1 4-15,-1 1-2 0,-1 0 2 16,-2 1-2-16,-2-1-6 0,-1 0 2 16,-1 0 0-16,-3-2 4 0,-2 1 0 0,-2 0 0 15,-3-2-1-15,-3 3-3 0,-1-1 1 0,-3 0-1 16,-2 4 2-16,0-5-1 0,0 0-10 15,-2-2 17-15,-3-2-9 0,-1 0 8 0,-3 4 13 16,-2 0-18-16,0 3 3 0,-5-1-4 0,1 2-9 16,-4-1 2-16,0 0 4 0,-2 0 11 0,-1 2 0 15,0 0 1-15,-2-1-10 0,1 1-13 0,1-1 10 16,-2 3-9-16,-1-1 13 0,0 3 2 16,-1 0-17-16,6-7 12 0,-1 0-10 15,7-7 13-15,-2 4 14 0,0-2-11 0,-3 3 1 0,-6 7-30 16,4-4-18-16,-6 6 4 0,3-4-1 0,-1 2 16 15,-1-2 4-15,-3 3-1 0,1-1-14 0,-1 1-19 16,0 0 13-16,0 0 7 0,-1-1 18 16,1-3 85-16,3 0-11 0,6-9-8 0,-4 4 2 15,8-5-52-15,-4 1 35 0,0-1 3 0,4-3 4 16,0-2-22-16,2-3-31 0,2 0 25 0,5-5-6 16,-5 1 33-16,4-2 18 0,0-1-10 15,-7-1 8-15,5 0-23 0,-4-8 17 0,-3 1 1 16,2-4 19-16,-9-3 11 0,2-3-37 0,-5-2 16 15,1-2-29-15,-2-2 19 0,-2-5 28 0,-11-10-15 16,-9-11-86-16,-6-12-25 0,-8-7-24 16,6 1 0-16,6 4 83 0,7 5 14 0,6 10-10 0,9 9-14 15,4 9-27-15,5 7-37 16,2 4-29-16,0 4-62 0,7 0-66 0,0 4-183 16,5 3-376-16,3 2-140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4:25:08.0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6304 14121 1 0,'0'0'0'0,"0"0"0"0,0 0 102 0,0 0 210 0,0 0 13 16,0 0-6-16,0 0-26 0,0 0-38 16,0 0-51-16,0 0-39 0,0 0-32 0,0 0-18 15,-1-8-13-15,1 8-11 0,0 0-10 16,0 0-8-16,0 1-7 0,0-1-13 0,-2 1-10 16,-2 2-15-16,2 0-13 0,0 1-2 0,-4 1-4 15,2 5-2-15,-4 3 3 0,-2 2-7 0,2 4 2 16,-2 2-3-16,1 4 1 0,0 1 2 15,0 3 1-15,1 2-1 0,0 2-5 0,2 1 2 16,2 0-1-16,3 2 0 0,0-1 5 0,1 1-7 16,0 0 0-16,2-1-1 0,2-1-5 15,3 0 6-15,3-2-2 0,1 1 2 0,3-5-1 16,1-1-5-16,1-1-1 0,1-5-5 0,3-2 1 16,4-3-3-16,0-3 2 0,2-3 3 0,2-3 3 15,1-4 8-15,0-3 2 0,0-6 3 0,-4-7 2 16,2-5-1-16,-6-5 1 0,-1 0 1 15,-5-2-1-15,-1 2 5 0,-7 1 3 0,-3 1 4 16,-3 4 6-16,-1 1 2 0,-5 3 1 0,-3 1 1 16,-5 2-5-16,-2 6-3 0,-3 1-3 0,-2 3-5 0,-3 4-2 15,-2 6-2-15,-1 3 1 0,1 2 2 16,1 0 2-16,2 1-4 0,3-2-2 0,6-2-4 16,2-4-6-16,3-1-1 0,3-2-13 15,1-4-16-15,4-1-30 0,0 0-29 16,6 0-34-16,3-4-49 0,4-3-93 0,-2 1-281 0,-2 1-571 0</inkml:trace>
  <inkml:trace contextRef="#ctx0" brushRef="#br0" timeOffset="227.2461">6832 14312 1682 0,'0'0'522'0,"0"0"-368"15,0 0-70-15,0 0 30 0,0 0 36 0,0 0 13 16,0 0-26-16,0 0-43 0,0 0-33 16,0 0-25-16,0 0-16 0,116-82-8 0,-106 74-7 15,-2 0-5-15,1 0 1 0,-1 0-9 0,-2 2-13 16,1 0-22-16,1-1-50 0,-2-1-68 16,1 2-136-16,-1 0-353 0,-3 2-954 0</inkml:trace>
  <inkml:trace contextRef="#ctx0" brushRef="#br0" timeOffset="789.9258">7372 13207 1088 0,'0'0'577'0,"0"0"-263"0,0 0-100 16,0 0-46-16,0 0-40 0,0 0-33 15,0 0-34-15,0 0-33 0,0 0-19 0,0 0-2 16,0 0 11-16,0 0 24 0,0 0 21 0,0 0 14 16,41 123-7-16,-12-81-17 0,0-2-17 15,1 2-15-15,-4-2-5 0,4-1-6 0,0-1-2 16,0 0 2-16,0-5-4 0,-1-2 0 0,-2-4-2 16,-2-4-2-1,-4-4 1-15,-2-4-1 0,-2-2 0 0,-4-3-1 0,-2-2-2 16,-3-2-2-16,-4-3-4 0,1 0-2 0,-4-2-8 15,-1-1-9-15,0 0-19 0,0 0-55 0,-7-3-82 16,-2-1-208-16,0-1-515 0,5 2-548 0</inkml:trace>
  <inkml:trace contextRef="#ctx0" brushRef="#br0" timeOffset="1133.3044">7081 13368 1884 0,'0'0'310'0,"0"0"-157"0,0 0-65 16,0 0-6-16,0 0 17 0,0 0 11 0,85-117-14 15,-49 88-15-15,9-3-20 0,4-1-14 16,6 4-4-16,4-1-16 0,3 5-7 0,0 7-6 16,0 6-6-16,1 4 1 0,-3 8-2 0,-1 4-4 15,-7 12-2-15,-3 8-1 0,-7 8-4 0,-1 5 0 16,-9 6-5-16,-5 3 2 0,-8 3 3 15,-5 4 0-15,-8 1 5 0,-6 3 0 0,-3-1-1 16,-9 0 3-16,-4 1 3 0,-9-4 1 0,0-1 2 16,-6-3 3-16,-4-1 5 0,2-5 6 0,-1-4 6 15,-1-4-1-15,4-7-5 0,2-4-3 16,5-6-11-16,2-3-1 0,3-6-3 0,1-2-9 16,6-3-5-16,0-3-20 0,4-1-28 0,0-4-42 15,5-4-73-15,2-3-127 0,1 1-360 16,0 1-947-16</inkml:trace>
  <inkml:trace contextRef="#ctx0" brushRef="#br0" timeOffset="1623.5265">8265 13441 1728 0,'0'0'265'0,"0"0"-129"0,0 0-15 15,0 0 27-15,0 0 16 0,0 0-2 0,-79-130-29 16,68 105-35-16,1 1-27 0,2-3-24 0,3 1-15 16,-3-3-8-16,4 0-4 0,-1-1-2 0,4-4-1 15,0 4-4-15,1 1-6 0,0 2 1 0,3 4-6 16,4 3 1-16,1 5 3 0,-3 4-4 16,2 4 0-16,-3 3-4 0,4 1 0 15,-1 3-1-15,-1 0 0 0,2 7 0 0,1 3 4 16,2 5-1-16,-1 2 0 0,0 5 2 0,2 1-1 15,-1 3 0-15,3-2 0 0,-3 1-2 0,2-2-2 16,0-3 1-16,3-3-2 0,-1-2 2 0,2-5 1 16,1-3-4-16,1-4 2 0,-4-3-3 0,5-5 1 15,-2-7 3-15,0-5 2 0,-2-4 2 16,2-4 0-16,-6-1 1 0,3 0-2 0,-9 4 1 16,1-3 3-16,-6 4 0 0,-1-3 3 0,0 1 1 15,-8 0-3-15,-1 0 5 0,-3 0-2 0,0 2 4 16,1 1 4-16,-5 4-2 15,5 1 4-15,-1 6 2 0,3 4 0 0,4 2 1 0,-1 0-3 16,4 3-4-16,1 0-8 0,1 0-9 0,0 5-4 16,0 3 1-16,3 5 3 0,5 3 2 0,2 4 4 15,2 2-4-15,5 0-2 0,-2-1 1 0,4-3-1 16,1-1 1-16,1 0-2 16,-1-5-9-16,2-1-10 0,-1-3-18 0,-2-4-20 0,0-3-28 15,-2-1-36-15,-4-5-52 0,-3-6-113 16,-2 3-367-16,-5 1-928 0</inkml:trace>
  <inkml:trace contextRef="#ctx0" brushRef="#br0" timeOffset="1765.8557">8379 12515 1746 0,'0'0'364'16,"0"0"-169"-16,0 0-54 0,0 0-14 15,0 0-24-15,0 0-35 0,0 0-53 16,0 0-58-16,0 0-45 0,0 0-54 0,0 0-96 0,0 0-273 15,0 0-616-15</inkml:trace>
  <inkml:trace contextRef="#ctx0" brushRef="#br0" timeOffset="2411.5146">8745 12911 1396 0,'0'0'395'0,"0"0"-248"15,0 0-33-15,0 0 34 0,0 0 17 0,47-126-2 16,-38 98-36-16,-4-1-33 0,1-2-24 16,-3 0-16-16,-2-1-5 0,-1-2-6 0,0 1-1 15,-1-1-1-15,-6 1-3 0,-3 0-7 16,-3-2-5-16,-5 1-6 0,-2-2-4 0,-2-1-2 16,-1 1-5-16,-5-3-3 15,-1-1-2-15,2-1-4 0,-6-4-3 0,5 0 1 0,-5-1-1 16,2 1 0-16,1 4 1 0,3 3-2 0,-1 5 0 0,4 8 1 15,4 7 3-15,2 6 3 0,7 6 1 16,2 5-6-16,3 1-13 0,5 12-2 0,1 8 1 16,1 12 5-16,7 6 11 0,5 11-1 0,4 5 0 15,5 5-2-15,6 2-3 0,3 1 3 0,7-3-3 16,-2-2 1-16,4-3-4 0,0-2-5 16,-1-4-5-16,2-5-2 0,-4-5-1 0,-3-4-6 15,1-5-3-15,-3-3-6 0,-5-8-2 0,1-4 0 16,-3-5 3-16,-3-7 5 0,-1-2 8 0,-1-2 7 15,-5-11 10-15,2-1 7 0,-5-2 4 16,-1-7 8-16,-3 0 0 0,-4-2 4 0,0-3 3 0,-4-2 0 16,0-4 1-16,0-1-3 0,-6-2 5 15,-3-5 0-15,-2 2 5 0,0-4 0 0,-4 1-5 16,-3-4-5-16,-3-1-7 0,-1-1-4 16,-3 1 1-16,0-1-3 0,-3 3-3 0,-1-2-1 15,0 2-3-15,-1 3 4 0,-1 3 1 0,1 1 1 16,4 6 4-16,-1 4-1 0,5 8 6 0,2 7 3 15,2 4 5-15,7 7 3 0,2 3-9 0,4 0-6 16,-1 10-8-16,6 5-4 0,0 11 0 16,7 8 6-16,4 7 1 0,2 8-1 0,7 3 4 15,3 8-5-15,5 2-1 0,2 0 3 0,1-1-1 16,1 0 1-16,4-7-2 0,-1-7 0 0,2-5-4 16,-3-7 0-16,5-6 2 0,-6-5-1 15,2-5 2-15,-3-6-1 0,0-3-1 0,-2-6 4 16,0-1-3-16,-2-3 0 0,-4-2-2 0,0-3-9 15,-5-2-11-15,-3-2-14 0,-4 0-26 16,-2-3-42-16,0-1-77 0,-2-3-168 0,-4 6-511 16,0 2-703-16</inkml:trace>
  <inkml:trace contextRef="#ctx0" brushRef="#br0" timeOffset="3537.6731">9334 11789 1813 0,'0'0'225'16,"0"0"-85"-16,0 0-2 0,0 0 24 16,0 0 9-16,-82 116-8 0,72-89-42 0,1-2-41 15,6 1-30-15,1 0-22 0,2-1-13 0,2 1-6 16,6-3-3-16,3 2-4 0,3-5-1 0,2-1-2 16,0-4-4-16,2-7 2 0,3-3-4 0,-1-5 4 15,-2-2 3-15,0-6 1 0,-4-6 6 16,1-4-1-16,-3-3 1 0,-3-4 2 0,-3-1-3 15,-1-2 6-15,-4 3 2 16,-1 2 5-16,-1 2 3 0,-4 6 6 0,-3 2 0 0,2 6-1 0,-2 3-4 16,1 2-8-16,2 2-10 0,-2 0-5 0,4 6-7 15,-3 4 0-15,5-1 2 0,0 2-2 16,1 1 5-16,1 0-3 0,7-1-1 16,2 0 0-16,2-1-2 0,5 1-1 0,-2-2 0 15,4 0-2-15,1-2 0 0,0-3 2 0,-2-3 0 16,-2-1 3-16,1-7 8 0,-5-3 1 0,4-6 3 15,-3 0 3-15,-3-5-5 16,1-4 4-16,-2 0 1 0,-3-2-1 0,-2-2 3 0,-4-3 2 16,0 1-2-16,0-3 0 0,-4-1 0 0,-4 1-3 15,-1-4-3-15,-3-2 1 0,-3 0-4 0,2-2 1 16,-1-1 2-16,-3-1-4 0,-1-2 0 0,-2-4-2 16,1 0 0-16,-2-2 2 0,-1 3-1 0,-1 2 0 15,-2 5 2-15,2 7-4 0,-2 5 6 16,-1 6-1-16,3 7 5 0,2 6 3 0,1 2-5 15,3 5 2-15,6 3-5 0,3 1-4 0,5 5-2 16,3 8-3-16,0 8 3 0,3 7-1 0,9 10 3 16,4 8 0-16,4 6-1 0,3 3 3 0,7 4-3 15,3 0-2-15,2 3-1 0,2-3-2 0,0-4 1 16,2-2-2-16,-4-6-2 0,0-3-5 16,-3-7-2-16,-2-5-5 0,0-7 0 15,-2-5 0-15,-3-8 1 0,2-6 6 0,-4-6 3 16,-3-6 4-16,-1-7 6 0,-4-9 0 0,0-3 2 15,-5-4 3-15,-3 0-3 0,-3-4 3 16,-4 6 3-16,0 1-1 0,-9 6 2 0,0 2 1 0,-2 5-2 16,0 2 0-16,0 3-1 0,-1 4-2 0,1 3-1 15,1 1 0-15,2 0-2 0,-1 4-1 16,3 1 0-16,3 2-3 0,2-2 1 0,1 2-1 16,0 0-1-16,6 0 2 0,1-2-2 0,5-1 1 15,2-1 2-15,2-3-1 0,1-5 6 16,3-5 3-16,1-5 2 0,-2-4-1 0,1-1 0 15,-4-4 0-15,-2 0-1 0,-4-3 5 0,-3-2 0 16,-2-3 3-16,-4-3 2 0,-1 0-3 0,-1-4 0 16,-9 2-4-16,0-4-3 0,-4-3 2 0,-3 0-5 15,-4-4 0-15,0 2 0 0,-2-4-5 16,-2 0 6-16,3 0 0 0,0 0 0 0,-1 3 0 16,-3 3-2-16,4 2-1 0,2 3 2 15,0 6 3-15,1 6 2 0,5 4 4 0,-3 4 3 16,7 6-3-16,0 5 2 0,1 4 1 0,7 3-5 15,0 1-3-15,1 0-16 0,1 7-3 0,1 10-1 16,5 6 2-16,5 7 12 0,3 7 0 0,6 2 1 16,3 2 0-16,6 4-2 0,1 3 0 0,3 0-2 15,0 5 4-15,2 1-4 0,-1-1 2 16,3-3-2-16,-3-4-3 0,1-5 4 0,-2-8-4 16,0-7-1-16,-2-12 3 0,-2-7-3 0,2-7 4 15,-2-2 3-15,-2-11 2 0,-3-6 3 0,-2-8 1 16,-3-4 0-16,-2-5-3 0,-6 0 3 15,-4-2-4-15,-6-1-2 0,-1 3 5 0,-8 3-3 16,-3 4 3-16,-6 3 3 0,-2 7-3 0,-1 5 1 16,-1 6 4-16,1 5-3 0,-2 3 3 15,0 9-4-15,2 3-1 0,-1 7 0 0,3 0-1 16,6 3 5-16,5 0-3 0,6-2 0 0,2 2-3 16,9-2 1-16,10-1-4 0,4-3-1 0,6-1 2 15,6-7-4-15,2-6 4 0,3-2 1 16,2-7-4-16,0-6 5 0,4-4-7 0,-4-1-9 15,0-3-11-15,-3-1-27 0,-3 1-25 0,-6 3-39 16,-6 1-61-16,-7 1-126 0,-5 8-516 0,-7 2-835 0</inkml:trace>
  <inkml:trace contextRef="#ctx0" brushRef="#br0" timeOffset="4432.0576">7982 14143 551 0,'0'0'329'0,"0"0"-67"0,0 0-20 0,0 0-2 16,0 0-30-16,0 0-47 0,0 0-44 0,0 0-21 15,0 0-12-15,0 0-2 0,0 0 4 0,0 0-6 16,0 0-12-16,0 0-12 0,134-122-10 16,-97 90-11-16,2-3 1 0,3-3-6 0,4-2-3 15,3 0-1-15,3-3-8 0,4-2-1 0,-2 2-4 16,3-1 0-1,-3-1 3-15,-2 1 0 0,0 1-2 0,-2 3-2 0,0-1-5 16,-1 4-2-16,-3-1 1 0,-1-1 2 0,-2 2-2 0,-2 0-2 16,1 0-1-16,-2 0-5 0,-1-1 5 0,1 1-1 15,0-1 2-15,-6 2-3 0,4-1-1 16,-4 1 0-16,1 0-2 0,-2-1 4 0,0 2-2 0,1 0 1 16,-3 1 1-16,-4 1-4 0,0 1 2 0,2 1 0 15,-3 0 0-15,1 0 5 0,2 0-5 16,-1 0 2-16,-1 1-3 0,2-1-4 15,0 0 5-15,2 0-1 0,-1-1 0 0,1-1 0 16,2 1-2-16,0 0-1 0,-2 0 1 0,0 0 2 16,-1 3-1-16,0 0 1 0,-1 0-1 0,0-1-1 15,-1 1 1-15,2-1-1 0,0 1 1 0,-1-2 2 16,0 3-2-16,0-1 2 0,-1 0-4 16,0-2 0-16,2 0 3 0,1 0-2 0,-1-1 3 15,1-1-2-15,2 0 0 0,0 1 1 16,-1-3-2-16,1 5 5 0,0-2-2 0,-1-1 0 0,1 4 1 15,0-2-2-15,-1 2-1 0,-1-1 0 0,0 2 1 16,-1-2 1-16,1 3 1 16,-3-1 4-16,0 2-3 0,-1 1 8 0,0 1-1 15,-3 2 5-15,1 0 2 0,-3 1-3 0,1-1 1 16,-1 2 0-16,-2 2 0 0,-1 0 3 0,-1 2-1 16,-4 2 1-16,2 0-2 0,-5 4-1 0,1 0-1 0,-2 2-4 15,-4 3 3-15,-2 2-2 0,-3 1 1 16,0 1 2-16,-1 1-6 0,0 0 2 0,0 0-7 15,0 0-4-15,-1 0-5 0,0 0-20 0,-3 3-11 16,-2-2-20-16,-4 4-26 0,-2 1-33 0,0 3-65 16,-5 2-146-16,4-3-560 15,3-2-734-15</inkml:trace>
  <inkml:trace contextRef="#ctx0" brushRef="#br0" timeOffset="90508.9543">29209 7456 1 0,'0'0'0'0,"0"0"57"0,0 0 362 0,0 0-66 16,0 0-41-16,0 0-36 0,0 0-37 0,0 0-35 15,0 0-40-15,0 0-32 16,0 0-18-16,0 0-11 0,-38-107-14 0,35 105-12 0,-1 1-18 16,2 1-22-16,0 0-13 0,-4 1-13 15,0 8-8-15,-3 3 3 0,-1 6-4 0,-6 6 1 16,3 6 2-16,-3 4-5 0,2 5 2 0,-2 2 1 16,2 3 0-16,-2 1 5 15,1-2-2-15,4-1 1 0,-1-4-3 0,2-5 3 0,1-1-6 16,0-5 1-16,3-2 0 0,1-4-6 0,1-4 4 15,1-4 1-15,2-4-3 0,1-3 6 0,0-3-4 16,0-2 2-16,0-1 11 0,0 0 4 0,1-1 11 16,4-6 0-16,-2-6-9 0,4-4-9 0,0-2-4 15,1-5-3-15,1-3 1 0,0-1 4 0,0-4-4 16,0-2 1-16,-1-3-1 0,2-2-4 16,3-4 2-16,-3-1 0 0,1-1-2 0,-1 1 5 15,-1 2-3-15,1 5 2 0,-2 2-1 16,0 3-3-16,-1 5 2 0,3 5 1 0,-4 4 4 0,1 6 1 15,1 1 2-15,-3 4-1 0,2 2-3 16,0 1-2-16,-3 4-4 0,5 0 0 0,7 5 2 16,-1 5-3-16,8 5 7 0,3 4 0 0,1 7-4 15,-2 4 6-15,3 6-7 0,-3 4 1 0,0 0 0 16,-2 3-2-16,-4 0 2 0,2-2 1 16,-2-3-3-16,-4-4-1 0,0-4 0 0,-4-6-5 15,-1-5-4-15,0-3-13 0,-4-5-45 0,-1-4-74 16,-5-3-79-16,0-4-115 0,-7 0-208 15,2-4-283-15,-3 0 22 0</inkml:trace>
  <inkml:trace contextRef="#ctx0" brushRef="#br0" timeOffset="90639.9491">29275 7674 1 0,'0'0'160'0,"0"0"365"0,0 0-129 16,0 0-98-16,0 0-82 0,0 0-55 0,0 0-36 16,0 0-13-16,0 0-7 0,0 0-14 0,0 0-15 15,0 0-29-15,0 0-25 0,144-21-40 0,-107 17-129 16,-4 1-247-16,-8 1-459 0,-11 2-69 15</inkml:trace>
  <inkml:trace contextRef="#ctx0" brushRef="#br0" timeOffset="91974.7227">29283 8146 82 0,'0'0'513'0,"0"0"-116"0,0 0-60 16,0 0-44-16,0 0-34 0,0 0-35 0,0 0-40 16,0 0-32-16,0 0-30 0,0 0-21 0,0 0-22 15,0 0-10-15,0 0-18 0,0 0-18 16,-20-82-13-16,20 82-21 0,0 0-2 0,0 3-2 16,0 4 1-16,0 5 5 0,1 4 0 0,4 6 2 15,-2 3-2-15,0 3 1 0,3 3 2 0,-3 3 0 16,1 0 2-16,0 1-5 0,-3 1 1 15,1-4-1-15,1 0 0 0,0-3 5 0,0-1-5 0,-2-3 0 16,2-1-1-16,1-3-5 0,-1-2 5 16,3-2 0-16,-2-3 2 0,3-3 1 0,-2-2-6 15,1-2-1-15,-3-2-1 0,0-1 1 0,0-2 4 16,-3-1 3-16,0 0-1 0,0-1 0 0,0 0 1 16,-1 1 2-16,-5-1 0 0,-4 3 2 15,-2-1-2-15,-6 1-4 0,-3 0-1 0,-8 2-5 16,-3 1 5-16,-5 0 2 0,-6 2 0 0,0-1 3 15,-7 3-3-15,1 0-1 0,-3-2-1 0,0 0-1 16,0 2 2-16,-5-2 0 0,2 0 0 16,-3 0-2-16,3 0-1 0,-3 0 3 0,3-1-1 0,-1-1 5 15,4-2-4-15,1 0 0 0,5-1-1 16,2 0-1-16,3-2 3 0,5 0 0 0,1 0 0 16,3 0 0-16,3 0 0 0,3 1 2 15,2-1 2-15,7 0-1 0,2 0 0 0,6 0 0 16,3-1-1-16,3 0-3 0,2 0 0 15,1 0-2-15,0 0-1 0,0 0 0 0,0 1-4 0,0 1 1 16,1 1-1-16,2 5 4 0,1 0 3 16,-2 3 2-16,3 4 2 0,0 3 0 0,3 1-2 15,-1 4 0-15,2 2-4 0,1 4 4 0,2 2 1 16,2 4 0-16,-1 1 4 0,3 1-4 0,-4 3 0 16,0-2 2-16,-2 1-2 0,0-2 3 0,-1-4-3 15,-2 0-3-15,0-6-1 0,1-4 1 16,-1-2 1-16,-2-3 1 0,0-2 3 0,-4-1-5 15,1-5 2-15,0 1 0 0,-1-4 1 0,-1-1 4 16,0-3-1-16,0-1-1 0,0-2-1 16,0 2-3-16,0-2 4 0,0 0 2 0,0 0-1 15,0 0 2-15,0 0-9 0,0 0-14 0,1 0-23 16,1-2-40-16,2 1-50 0,5-2-61 16,1-2-106-16,9-2-144 0,-6 2-362 0,0 1-358 0</inkml:trace>
  <inkml:trace contextRef="#ctx0" brushRef="#br0" timeOffset="92848.7829">29257 8645 1 0,'0'0'0'0,"0"0"0"0,0 0 0 15,0 0 0-15,0 0 0 0,0 0 0 0,0 0 69 16,0 0 129-16,0 0-22 0,0 0-23 0,0 0-24 16,0 0-32-16,0 0-35 0,5 24-20 0,-5-22-12 15,0-1-7-15,0 3-9 0,0-1-8 0,0 0-10 16,-4 0-9-16,1-1-3 0,1 1-4 15,-1 0 4-15,0-2 6 0,-1 0 3 0,2-1 4 16,-2 0-15-16,0 2-19 0,0-2-26 0,-2 0-25 16,-3 1-22-16,-3 1-22 0,1-1-5 15,-4 2 14-15,1-1 30 0,0-1 39 0,1 0 31 16,1 1 17 0,4-2 8-16,3 1 9 0,0-1 10 0,3 0 17 0,1 0 31 0,1 0 37 0,0 0 31 15,0 0 4-15,6 0-29 0,1-3-19 16,7-1-15-16,3-2 1 0,7 0 13 0,2-3-14 15,8 0-19-15,-1 0-16 0,8-3-10 0,0-1 8 16,6 0 24-16,1-3 29 0,5 0 27 0,-2 0 12 16,3-2-6-16,0 2-16 0,3 0-17 15,-3 0-16-15,5 1-12 0,2-1-6 0,-1 1-12 16,0-1-7-16,-1 3-4 0,-5 0-5 0,-3 2 0 16,-4 1-3-16,-5 2-2 0,-2 1 2 15,-7 0-1-15,-4 1 3 0,-7 2 0 0,-1 1-2 0,-4 1-3 16,-5 0-5-16,-4 2-3 0,-4 0-8 0,3 0-1 15,-5 0-2-15,0 0-2 0,2 2 0 16,-1 0-2-16,-1 1-2 0,4 2 0 0,-2 1 0 16,2 1 1-16,-1 2 1 0,0 0 1 0,-1 3-1 15,-1 3 2-15,3 2 1 0,-3 3 1 16,4 4 2-16,-4 2 0 0,3 3 3 16,-2 3 0-16,3 3-2 0,-2 0-1 0,1 2 0 0,-2 1 1 15,2 1 3-15,-3 4 0 0,2 0 6 16,-2-2-2-16,-1-4 1 0,6-4-4 0,-2-4-6 15,-1-3-3-15,3-3-3 0,0-1 4 0,-3-3-3 16,2-3 0-16,-2-2 1 0,2-3-3 0,-1-3 4 16,-2-1-1-16,-2-3-2 0,2-1 8 15,-2-2-5-15,-2-1 4 0,1 0 3 0,-1 0-7 16,0 0-1-16,0 0-7 0,0 0-16 0,0 0-40 16,0-3-100-16,0-2-218 0,0 1-568 0,0-1-494 0</inkml:trace>
  <inkml:trace contextRef="#ctx0" brushRef="#br0" timeOffset="93459.3098">27745 9782 1086 0,'0'0'642'0,"0"0"-313"0,0 0-111 16,0 0-58-16,0 0-36 0,0 0-30 0,0 0-30 16,0 0-30-16,0 0-19 0,0 0-9 0,0 0 0 15,0 0 10-15,0 0 15 0,0 0 9 0,25 66 3 16,-14-43-9-16,5-1-8 0,-3 0-12 0,3-1-6 15,-1-2 0-15,-2 1-2 0,2-1 1 16,-3-1-1-16,3 0-4 0,-3-2-2 0,1-2-6 16,-3 0-18-16,-1-2-32 0,-3 1-59 0,0-4-84 15,-4 1-146-15,-2-4-213 0,0-2-331 0,0-2 63 16</inkml:trace>
  <inkml:trace contextRef="#ctx0" brushRef="#br0" timeOffset="93850.6397">27649 9845 710 0,'0'0'283'0,"0"0"-106"16,0 0-23-16,0 0 28 0,136-91 36 0,-91 72 11 15,2 2-28-15,4 2-31 0,2 2-40 0,-2 5-28 16,-3 2-26-16,-5 6-22 0,-9 0-18 16,-6 10-16-16,-9 1-11 0,-9 4-5 0,-7 2-2 15,-3 3 7-15,-5 4 2 0,-10 0 5 0,-5 4 0 16,-3 1-9-16,-6-2-1 0,-1-2-6 0,3-5 3 15,2-2 1-15,2-6 2 0,6-4 3 16,7-3 0-16,2-4 4 0,6-1 3 0,2 0-7 16,0-1-11-16,9-5-10 0,3-1-6 0,8-2-1 15,2 0 9-15,5 0 5 0,-1 2 2 0,2 1 3 16,1 1 0-16,0 2-1 0,-2 3-1 0,-1 0 1 16,-1 2 4-16,-5 5-1 0,-3 2-1 15,-4 2 0-15,-6 2-3 0,-4 1 6 0,-3 4 9 16,-6 0 6-16,-8 3 11 0,-6 2-2 0,-5 1-1 15,-6 1-1-15,-9 2-3 0,-1-1 4 16,-7-1 2-16,0-3 2 0,0-1 0 0,-1-4-11 16,4 1-4-16,4-7-9 0,5-2-1 0,5-2-1 15,9-4-4-15,4-2-4 0,7-1-13 0,6 0-23 16,4-6-46-16,1-2-66 0,8-5-96 16,10-3-123-16,4-3-229 0,-2 2-323 0,-4 6 189 0</inkml:trace>
  <inkml:trace contextRef="#ctx0" brushRef="#br0" timeOffset="94419.0318">31189 8994 1 0,'0'0'401'0,"0"0"9"0,0 0-90 16,0 0-52-16,0 0-37 0,0 0-25 0,0 0-29 16,0 0-20-16,-146 13-11 0,113 7-5 0,-5 3-14 15,4 4-17-15,-5 1-14 0,8-1-17 0,3 2-5 16,7-1-11-16,7-2-12 0,5-2-12 0,7 0-20 16,2-3-4-16,10 0-3 0,6-4 3 0,10-2 5 15,4-2 1-15,5-5 4 0,6-5-6 16,7-3-4-16,1 0-2 0,3-5-5 15,-1-4-1-15,-4 1-10 0,-5 1-22 0,-6 3-38 0,-7 1-62 16,-10 0-95-16,-10 1-202 0,-6 2-381 16,-3 0-777-16</inkml:trace>
  <inkml:trace contextRef="#ctx0" brushRef="#br0" timeOffset="95371.3494">27723 10573 1143 0,'0'0'334'0,"0"0"-75"0,0 0-57 0,0 0-42 0,0 0-32 0,0 0-27 16,0 0-28-16,0 0-23 0,0 0-12 15,0 0-14-15,0 0-10 0,0 0-5 0,0 0-1 16,0 0 0-16,27-45 1 0,-18 50 4 0,0 2-2 16,-1 2 4-16,1 3-2 0,2 1 0 15,-1 0 2-15,-1 1-5 0,0 2-1 0,-1-1 0 16,0 2-6-16,-2-1 4 0,-1 2-2 0,1-2 1 16,-2 1 1-16,-2-1-2 0,0 1 1 15,-2-3-3-15,0-1 0 0,-3 0 2 0,-2-2 4 16,-2-1 6-16,-2-2 1 0,-3 2 5 0,-6 0-1 15,-3 1-1-15,-3-2 1 0,-6 3-3 0,-6-2-4 0,-2 1 0 16,-6-1-5-16,-3 1 3 0,-6 1-2 16,-3-3 0-16,-6 2-4 0,-3-1-1 0,-3 2 1 15,-2-2-2-15,1-1 5 0,-3 2-2 16,0-2 1-16,3 1 4 0,-1 1-2 0,0-1 4 16,5 0-2-16,2-2-1 0,6 2 2 15,2-1-6-15,3 0 2 0,2 0-1 0,5-1-2 0,5 0 6 16,4-1-2-16,5 0 0 0,6-2 1 15,4-1-2-15,2 0 2 0,6-2 0 0,5 1 1 16,-1-2 0-16,7-1 1 0,0 0 3 0,2 0-4 16,0 0 4-16,0 0-7 0,0 0-4 15,2 0 2-15,-2 0-12 0,2 1 5 0,2 2-1 0,1 2 0 16,0 4 5-16,1 4 0 0,1 3 0 16,1 7 1-16,1 3-1 0,-2 6 0 0,2 2-1 15,1 4 3-15,-2 2-3 0,0 5 5 16,0 3 5-16,-1 4-1 0,2 2 7 0,-2 3-7 15,1-2-3-15,0-5-2 0,0-5-5 0,-3-5 2 16,-2-5 0-16,-1-3 1 0,-1-5 1 0,-1-3-1 16,0-3 1-16,0-3-1 0,-1-4-2 15,1-3 0-15,-2-5-2 0,2-1 1 0,0-3 0 16,0-1-3-16,0 0-4 0,0 1-10 0,3-2-10 16,3 0-14-16,2 1-23 0,1-1-35 0,-1 0-59 15,3 0-87-15,1-3-154 0,-5 1-352 16,-2 1-779-16</inkml:trace>
  <inkml:trace contextRef="#ctx0" brushRef="#br0" timeOffset="95499.0718">25971 12196 1 0,'0'0'0'0</inkml:trace>
  <inkml:trace contextRef="#ctx0" brushRef="#br0" timeOffset="96068.7025">25596 12225 1 0,'0'0'479'0,"0"0"-7"0,0 0-92 0,0 0-51 15,0 0-64-15,0 0-36 0,0 0-47 0,0 0-37 16,0 0-32-16,0 0-37 0,0 0-23 16,0 0-16-16,0 0-2 0,0 0 6 0,-49 41 5 15,45-8 4-15,4 1 0 0,0 3-10 0,0 0-9 16,7 0-9-16,0 1-11 0,2-3 0 0,1-2-2 15,4-3-3-15,-2-3-1 0,2-1-3 16,-1-5-3-16,-1-1-2 0,-1-4-5 0,-2-2-12 16,1-6-18-16,-2-1-29 0,0-5-42 0,0-2-36 15,0-2-48-15,-3-6-61 0,1-3-76 16,-4-5-102-16,-2-3-87 0,0-2-52 0,-3-4 142 16,-7-2 429-16,-5-1 0 0,0-1 0 0,-5-1 0 15,-2 1 0-15,-2 1 0 0,0 2 0 16,0 1 0-16,-2 0 0 0,5 4 0 0,2 2 169 15,1-1 258-15,5 4-28 0,1 0-56 0,6 3-71 16,3 2-66-16,3 1-59 0,4 2-50 0,6 2-33 16,5-1-15-16,4 1 5 0,4 3 9 0,6 1 9 15,3 0 8-15,6 2-1 0,2 0-8 16,0 3-6-16,1 4-7 0,-4 3-16 0,-2 2-9 16,-5 6-9-16,-6 5-13 0,-4 3 1 0,-3 4-1 15,-6 4 3-15,-5 2 0 0,-4 1-3 0,-2 2-1 16,-6 3-1-16,-7 0 0 0,-5-2 4 15,-3 0-1-15,-4-3 0 0,-3-2-2 0,-2-2-1 16,-1-4-5-16,2-3-6 0,1-5-3 0,6-6-17 16,4-5-24-16,4-3-35 0,3-4-50 0,3-1-48 15,2-2-81-15,4-3-159 0,2-5-312 0,0 1-163 16,2 2 689-16</inkml:trace>
  <inkml:trace contextRef="#ctx0" brushRef="#br0" timeOffset="96281.9068">26221 12218 1830 0,'0'0'258'0,"0"0"-194"0,0 0-36 0,0 0-19 16,0 0 14-16,0 0 31 0,0 0 23 0,0 0 10 16,0 0-7-16,0 0-19 0,14 133-23 15,-14-102-17-15,0-1-5 0,0-3-13 0,0 0-2 16,0-4-5-16,5-1-7 0,0-3-5 15,1-1-21-15,1-4-39 0,1-1-64 0,0-3-114 16,0-3-148-16,-1-2-290 0,-2-2-325 0</inkml:trace>
  <inkml:trace contextRef="#ctx0" brushRef="#br0" timeOffset="96820.7054">26167 12494 246 0,'0'0'365'0,"0"0"-169"15,0 0-72-15,0 0-20 0,0 0 0 16,0 0 32-16,0 0 9 0,0 0 16 15,0 0 0-15,0 0-36 0,0 0-39 0,0 0-36 0,0 0-27 16,135-76-16-16,-116 67-26 0,-3-2-55 16,0 0-86-16,-2 1-128 0,2-1-208 0,-6 2-205 15,-3 4 407-15</inkml:trace>
  <inkml:trace contextRef="#ctx0" brushRef="#br0" timeOffset="97376.3253">27761 10947 478 0,'0'0'332'0,"0"0"-163"0,0 0-58 0,0 0 24 15,0 0 47-15,0 0 23 0,0 0-16 0,147-51-36 16,-102 38-39-16,1-2-31 0,5 1-22 16,3-1-11-16,-2 1-8 0,3 1-1 0,0-1-1 15,-4 1-4-15,1 3 2 16,-5 0 1-16,-4 2-3 0,-9 3-1 0,-4 2-11 0,-4 0-5 16,-10 3-4-16,0 0-4 0,-7 0 2 0,-2 0-2 15,-1 0-2-15,-5 3-2 0,2 1-1 0,-2 3 0 16,-1 2 3-16,0 2 10 0,0 5 3 0,0 2 7 0,-4 5 2 15,1 2-1-15,-6 5 1 0,4 3-3 16,-1 2-2-16,-1 2 0 0,3 3-5 0,-3 3-2 16,3 2-4-16,-3 3 1 0,4 2 4 15,-4 0 2-15,6-2-2 0,-1-8-7 0,2-5-5 16,0-5-6-16,0-5-1 0,2-3-1 0,0-2 1 16,-1-3-1-16,2-2-5 0,0-2-6 0,-2-3-18 15,0-2-37-15,-1 0-65 0,0-3-109 0,0 1-177 16,0-2-386-16,0 0-593 0</inkml:trace>
  <inkml:trace contextRef="#ctx0" brushRef="#br0" timeOffset="97620.4755">28064 11882 2261 0,'0'0'93'0,"0"0"-49"0,0 0-26 0,0 0-9 0,0 0 13 16,0 0 20-16,0 0 11 0,0 0 3 16,0 0-7-16,0 0-10 0,19 133-11 0,-13-104-8 15,1 0-4-15,3-1-9 0,0-4 0 0,1-2-3 16,2 0-4-16,-5-4 0 0,0-1-6 16,2 0-9-16,-4-2-22 0,0-3-40 0,1 0-74 15,-2-5-150-15,1-1-243 0,-4-1-376 16,1-4 204-16</inkml:trace>
  <inkml:trace contextRef="#ctx0" brushRef="#br0" timeOffset="97824.1414">27953 11930 1533 0,'0'0'509'0,"0"0"-418"15,0 0-49-15,0 0 5 0,0 0 21 16,0 0 31-16,0 0 14 0,101-126-13 0,-69 107-26 15,5 1-30-15,0 2-20 0,1 2-15 0,0 3-11 16,-5 2-22-16,-3 4-58 0,-2 3-90 16,-7 2-156-16,-5 0-205 0,-3 2-321 0,-8 3 97 0</inkml:trace>
  <inkml:trace contextRef="#ctx0" brushRef="#br0" timeOffset="98078.5682">28033 12143 1637 0,'0'0'229'0,"0"0"-108"0,0 0-68 0,0 0-22 16,0 0-3-16,0 0-12 0,0 0-4 0,0 0 5 16,0 0-6-16,149-86-4 0,-115 75-8 0,-5 1-35 15,-6 6-83-15,-3 2-78 0,-5 2-57 16,-3 0-38-16,-4 9-18 0,-4 1-74 0,-4 3-109 16,-3 3 418-16,-8 2 75 0,-3 2 0 0,-4 1 0 15,-3 4 0-15,-3 0 0 16,-3 2 0-16,0 0 0 0,0 1 0 0,-1-4 238 0,6-1 208 15,1-6-57-15,1-2-42 0,9-3-40 0,1-5-52 16,2-1-55-16,6-2-59 0,2-3-45 0,0-1-42 16,5 0-18-16,9-2-5 0,4-7-8 15,11-1 6-15,8-7-8 0,4-1-17 0,6-2-30 16,-2 1-112-16,3 0-221 0,-12 6-542 0,-12 4-292 0</inkml:trace>
  <inkml:trace contextRef="#ctx0" brushRef="#br0" timeOffset="99109.8521">31209 9676 941 0,'0'0'427'0,"0"0"-117"0,0 0-72 0,0 0-45 15,0 0-26-15,0 0-16 0,0 0-16 16,0 0-17-16,0 0-25 0,0 0-18 0,0 0-18 16,0 0-16-16,0 0-8 0,0 0-14 0,22-79-11 15,-21 79-9-15,0 0-7 0,0 4 1 16,4 5 3-16,1 2 5 0,1 7 0 0,2 4 2 16,1 4-2-16,3 4-1 0,-2 3 4 0,2 5-1 15,0-1 0-15,-2 1 1 0,-1-2-4 16,-1-3 0-16,-3-2 0 0,2-4 1 0,0-4 1 15,-3-3 0-15,2-3-2 0,-4-4-1 0,1-1 0 16,-2-2 3-16,-2-2 2 0,0-1 0 0,0-1-1 0,-1-1 1 16,-6-1 4-16,-2 1 3 0,-6-1 6 15,-4-2-1-15,-7 1 0 0,-4-2-3 16,-3 0-6-16,-5-1 0 0,1 0 0 0,-3 0 0 16,0 1 1-16,-2 2-4 0,1-1-2 0,-2 3-2 15,1-1-3-15,0 1 4 0,2 2-1 0,-1 0 4 16,1 0-1-16,5 0-1 0,-2-1-1 0,4 1-3 15,2 0 3-15,0-1-2 0,2 0-2 16,1 0 4-16,4 1-5 0,-1-2 5 0,5 1-1 16,4-1 1-16,-2 1 2 0,7-1-3 0,1-1-2 15,1-1 0-15,6-1 1 0,1 0-1 0,-1-2 3 16,3 0 2-16,0 0-2 0,0 0 3 16,0 0-2-16,0 0-1 0,0 0 5 0,0 0-6 15,0 0 6-15,0 0 1 0,0 0-4 0,0 0 5 16,0 0-4-16,0 0-2 0,0 0 2 0,0 0-3 15,0 0-1-15,0 1-1 0,0-1-1 16,0 2-2-16,0-1 1 0,0 2 2 0,0 3 0 16,0 5 5-16,4 1-3 0,-1 5-2 0,1 4 4 15,4 4-8-15,0 3 5 0,2 6 1 16,2 3-3-16,-1 4 5 0,4 4-2 0,-3 5 1 16,-3 3 1-16,-5 3-3 0,3 3 0 0,-5 0-1 15,-1-3-1-15,4-2 0 0,-2-4 1 0,-1-7 1 16,3-4-1-16,-3-8 2 0,0-4-1 0,-2-6-1 15,1-5 2-15,-1-4-4 0,0-5 3 0,0-3 1 16,0-1-2-16,0-2 9 16,0-1-3-16,0 0 5 0,0 0 5 0,0 0-5 0,0 0 0 15,0 0-6-15,0 0-8 0,0-2-11 0,1-2-21 16,1 1-21-16,-2 0-27 0,0 2-43 0,0 0-66 16,0 1-130-16,-3 0-133 0,-1 3-227 15,-2 3-199-15,4-2 492 0</inkml:trace>
  <inkml:trace contextRef="#ctx0" brushRef="#br0" timeOffset="99472.0813">30226 11610 1203 0,'0'0'192'0,"0"0"-19"0,0 0-22 16,0 0 0-16,0 0-7 0,0 0-5 15,0 0-15-15,0 0-16 0,0 0-19 0,0 0-31 16,0 0-29-16,0 0-26 0,0 0-7 0,0 0 0 16,-12-24 3-16,16 36 11 0,3 4-2 15,-1-1 0-15,2 2 0 0,1 1-5 16,-1 1 4-16,2-1-3 0,-2 3 1 0,-1-1 2 0,3 0-6 15,-1 0 2-15,0-4-1 0,0 0 2 0,0-2 3 16,-1-1-4 0,-2-1 1-16,2 0-2 0,0-1-1 0,-4-1 2 0,2-2-1 0,-2-2 1 15,1 0-2-15,-1-1-3 0,2-2-5 0,-1-2-16 16,1 0-27-16,-2-1-54 0,4 0-86 16,0 0-109-16,-3 0-160 0,1-2-281 0,-3 0-36 15</inkml:trace>
  <inkml:trace contextRef="#ctx0" brushRef="#br0" timeOffset="99762.7087">30174 11575 1483 0,'0'0'154'0,"0"0"-36"0,0 0-10 16,0 0-4-16,0 0 6 0,0 0-2 16,0 0-2-16,0 0-7 0,0 0-18 0,0 0-17 15,105-116-17-15,-78 101-17 0,-3 3-10 0,3 1-7 16,-7 1-5-16,-1 2-4 0,-4 2 0 0,-3 1-4 16,-2 1-5-16,-2 1-8 0,0-1-24 0,-5 2-36 15,-1-1-55-15,-2 3-83 0,0 0-97 16,0 0-85-16,0 0-127 0,0 3-172 0,-1-1 412 0</inkml:trace>
  <inkml:trace contextRef="#ctx0" brushRef="#br0" timeOffset="100050.966">30319 11749 1321 0,'0'0'188'0,"0"0"-71"0,0 0-41 16,0 0 10-16,0 0 14 0,0 0 17 0,0 0-2 15,0 0-24-15,0 0-17 0,0 0-19 16,0 0-13-16,0 0-5 0,0 0-5 0,0 0-4 16,101-60-8-16,-82 50-6 0,0 2-4 15,-4 2-5-15,1 0 2 0,-5 1-5 0,-1 2-1 16,-2 0-3-16,-3 2-7 0,1 0-5 0,-2 1-19 15,-1 0-37-15,1 0-66 0,-3 0-99 0,-1 2-100 16,0 5-144-16,0-2-223 0,0 0 180 16</inkml:trace>
  <inkml:trace contextRef="#ctx0" brushRef="#br0" timeOffset="100211.8908">30401 11946 1165 0,'0'0'280'0,"0"0"-155"0,0 0-36 0,0 0 23 0,0 0 32 16,0 0 16-16,0 0-11 0,0 0-32 0,0 0-40 16,0 0-26-16,0 0-22 0,0 0-14 0,119-52-8 15,-97 44-12-15,-1 1-28 0,0 0-62 0,0 2-126 16,-2-1-202-16,-2 3-406 16,-8 0-84-16</inkml:trace>
  <inkml:trace contextRef="#ctx0" brushRef="#br0" timeOffset="101100.8769">30326 11628 818 0,'0'0'288'0,"0"0"-122"0,0 0-29 15,0 0-18-15,0 0-6 0,0 0-2 0,0 0-11 16,0 0-12-16,0 0-14 0,-97 129-15 15,92-113-16-15,0 0-15 0,5-1-5 0,0-2-7 16,1 0-7-16,8-2 0 0,1-4-4 0,6-3 4 16,3-4 3-16,2-1 1 0,3-9 3 0,4-5-2 15,2-1 1-15,0-7 0 0,-5 1 0 0,-3-1 4 16,-4-2 7-16,-7 4 7 0,-5-2 4 16,-6 2 4-16,-5 1-4 0,-7 4-6 0,-3 1-3 15,-9 5-2-15,0 3-2 0,-5 5 7 0,-2 2-2 16,0 0 1-16,-1 7-3 0,1 3-2 0,4 5-1 15,1 0-7-15,3 3-1 0,6 2-10 0,1 0-4 16,4 3-4-16,3 0-3 0,3 2 2 16,5 0-2-16,1 2-1 0,1 0 1 0,7 0-4 15,3-2-4-15,4-2-8 0,0-3-7 16,3-3-9-16,3-5-17 0,1-4-3 0,3-6 2 16,1-2 13-16,5-11 25 0,0-6 14 0,-1-6 10 15,0-4 3-15,-1-5 3 0,-6-1 0 0,-4-2 6 16,-3 2 9-16,-11 1 4 0,-4 3 10 0,-2 1 6 15,-10 5 2-15,-5 5 3 0,-9 3-6 16,-3 5-14-16,-4 4-7 0,-3 4-10 0,-3 2-6 16,3 3 0-16,0 7-2 0,4-1-1 15,2 4-2-15,7 1-2 0,2 0-11 0,7 2-11 16,4-1-24-16,7 1-39 0,2-1-60 0,10 0-149 16,6 0-260-16,0-5-446 0,-3-3 189 0</inkml:trace>
  <inkml:trace contextRef="#ctx0" brushRef="#br0" timeOffset="101345.1747">30808 11275 2421 0,'0'0'88'15,"0"0"-36"-15,0 0-27 0,0 0-9 0,0 0 3 16,0 0 11-16,0 0 8 0,0 0 9 15,0 0 2-15,0 0-5 0,6 117-5 0,4-88-10 16,0 1-6-16,4 2-5 0,1-1-7 0,1-1-3 16,1-2-4-16,3 0-4 0,-5-3-10 0,2-3-26 0,-5-2-47 15,0-3-78-15,-3-4-129 0,-1-4-203 16,-6-3-402-16,3-3-97 0</inkml:trace>
  <inkml:trace contextRef="#ctx0" brushRef="#br0" timeOffset="101524.645">30877 11380 1942 0,'0'0'307'15,"0"0"-209"-15,0 0-31 0,0 0 4 0,0 0 4 16,0 0-3-16,0 0-18 0,0 0-20 0,0 0-14 16,54-120-11-16,-30 106-8 0,-2 1-6 0,0 2-20 15,-2 3-39-15,0 2-75 0,-6 2-131 16,2 4-152-16,-7 0-214 0,-5 6-173 0,-2-2 430 15</inkml:trace>
  <inkml:trace contextRef="#ctx0" brushRef="#br0" timeOffset="101649.1689">30875 11538 1327 0,'0'0'555'0,"0"0"-273"0,0 0-127 0,0 0-42 0,0 0-20 16,0 0-25-16,0 0-26 0,0 0-22 0,0 0-17 15,0 0-2-15,0 0 2 0,126-96-6 0,-96 80-24 16,-3 0-67-16,-2 2-138 0,2-2-194 0,-8 5-424 15,-7 3-179-15</inkml:trace>
  <inkml:trace contextRef="#ctx0" brushRef="#br0" timeOffset="102543.6404">31082 10155 1 0,'0'0'0'0,"0"0"0"0,0 0 44 0,0 0 214 16,0 0-19-16,0 0-39 0,0 0-42 0,0 0-28 16,0 0-28-16,0 0-15 0,0 0-3 15,0 0 4-15,0 0 6 0,148-76 6 0,-113 66-2 0,6-1-4 16,5-1-10-16,1 1-15 0,3-2-12 16,5-1-12-16,-1 0-10 0,0 1-6 15,5-1-10-15,1-1-5 16,2 0-5-16,0 0-2 0,5-1-1 0,-2 0-4 0,2 2-1 15,-2 0-3-15,-2 1 1 0,-4 3 7 0,-3 1 5 0,-8 0 8 16,0-1 5-16,-10 2 4 0,-7 2 19 0,-8 1 1 16,-4 1 5-16,2-1-4 0,-3 3-18 0,-3-1-3 15,1 1-6-15,-4 0-4 16,-2 1-2-16,0 1-4 0,-2 0-4 0,-5 0-4 0,1 0-2 16,-1 0-4-16,-1 3 3 0,1 2 1 15,1 1 2-15,-2 2 5 0,0 3 2 0,1 1 4 16,0 5 7-16,0-1-1 0,-2 6 5 0,2 2 0 15,0 3-4-15,0 4-1 0,-2 4-2 0,3 6 1 16,-1 2-2-16,-2 3 3 0,0 2-7 16,0 1-5-16,-1 1-2 0,1-3-6 0,1-1 1 15,2-3-2-15,-2-2 3 0,0-4 1 0,3-2-3 16,-2-4 4-16,-2-3-2 0,5-4 0 0,-5-5 2 16,1-1-5-16,-1-7 2 0,-1-2 2 0,1-2 2 15,-1-3 13-15,0-2 11 0,0-1 9 16,2-1 4-16,-2 0-4 0,0 0-13 0,1 0-16 15,1-2-16-15,-1-3-25 0,1 0-26 0,-1 1-48 16,0-2-81-16,2 0-118 0,0 1-234 0,-2 1-382 16,0 2-40-16</inkml:trace>
  <inkml:trace contextRef="#ctx0" brushRef="#br0" timeOffset="103041.4046">32416 11023 1 0,'0'0'308'0,"0"0"52"16,0 0-20-16,0 0-18 0,0 0-47 0,0 0-48 16,0 0-54-16,0 0-54 0,0 0-26 15,0 0-20-15,0 0-16 0,0 0-6 0,0 0-7 0,0 0-6 16,-81 18-8-16,73-6-5 0,-3 2-5 16,2 2-1-16,0 2 0 0,-1 4-2 15,1 4 7-15,-1 1 7 0,-2 5 5 0,2 0 4 0,1-3-7 16,2 0-10-16,6-3-10 0,1-3-10 15,0-2 0-15,4-3-2 0,3-2 0 0,2-3 4 16,2-2-4-16,-1-1 3 0,0-4 0 0,1-1 0 16,1-2 4-16,-2 0 0 0,3-3 6 0,-3 0-1 15,-2 0 3-15,0-3 3 0,0 0 3 16,-2-3 4-16,-1 1 2 0,0-1 3 16,-2-1 1-16,-1 0-6 0,-2-1 1 0,0-1-3 0,0 3-3 15,0-1-1-15,0 0-2 0,-2 3-4 16,0 0-4-16,1 2-4 0,-3 0-3 0,4-1-2 15,-1 3 0-15,1-2-3 0,0 1-10 0,0-1-17 16,0-1-42-16,0 1-57 0,-2-1-94 0,0 1-141 16,1 1-363-16,-3 0-729 0</inkml:trace>
  <inkml:trace contextRef="#ctx0" brushRef="#br0" timeOffset="103643.8381">32223 11464 1476 0,'0'0'173'16,"0"0"-85"-16,0 0-15 0,0 0 18 15,0 0 14-15,0 0 5 0,0 0-7 0,0 0-16 0,0 0-19 16,47-135-14-16,-37 116-9 0,0-2-5 16,1-1-8-16,-2-3-4 0,-1 0-8 0,-1-4-1 15,0 2-1-15,-2-1-1 0,-1-1 0 0,-3-1-5 16,2 0-2-16,-3 0 0 0,0 2-3 15,-2 3 8-15,-2 3 5 0,-5 4 12 0,-2 4 7 16,-1 4 0-16,-3 2 0 0,1 2-7 0,2 3-6 16,-3 3-6-16,5 4-10 0,-1 6-3 0,0 4-6 15,1 6 0-15,1 4 2 0,-1 7-2 16,6 5 2-16,0 3-1 0,4 7-2 16,0 1 0-16,7 3 0 0,5-3 2 0,4-1-2 0,-2-5-1 15,4-5 0-15,0-5-2 0,-3-7 2 16,5-4 1-16,1-5 0 0,3-6 1 0,0-4 0 15,3-5 3-15,1-3 3 0,3-5 3 0,-3-5 4 16,-1 3 13-16,-8-1 4 0,-5 0-3 0,-4 1 3 16,0-2-12-16,1-2-1 0,-3-2 5 0,0-3-2 15,-2-3-5-15,1 1-2 0,-6-2-2 16,-1 2-1-16,0 0 1 0,-1 1 2 0,-6 4 0 16,2 1-1-16,-2 5-1 0,4 2-4 0,-1 2-5 15,1 3-7-15,3 3-5 0,0 0 1 0,0 9-2 16,3 2 4-16,3 5 4 0,1 5 1 0,-1 3 2 15,3 4-1-15,-1 3-2 0,-1 2 1 16,-3 2-1-16,2 2 2 0,-6 2 0 0,0-1-1 16,-7 10-2-16,-6 6-7 0,-7 4 1 0,-6-1 3 15,4-10-10-15,-4-10 11 0,1-8-6 16,-1-4 2-16,1-7 11 0,0-6-5 0,4-3 12 16,3-5 3-16,5-4 7 0,7-7 6 0,3-6-7 15,3-8-7-15,11-6-9 0,4-5-2 16,11-7-5-16,4 0-8 0,-4 4-18 0,2 5-44 15,-6 5-78-15,-3 2-158 0,-4 4-341 0,-5 7-979 0</inkml:trace>
  <inkml:trace contextRef="#ctx0" brushRef="#br0" timeOffset="104560.7212">26311 12412 1 0,'0'0'0'0,"0"0"0"0,0 0 178 0,0 0 149 15,0 0-39-15,0 0-46 0,0 0-56 16,0 0-48-16,0 0-25 0,0 0-12 0,0 0-5 16,0 0-6-16,0 0-9 0,0 0-7 0,-41 91-13 15,38-79-3-15,2 0-11 0,1-2-9 0,0-1-7 16,0-2-10-16,0-2-2 0,1-2-3 0,4 0-1 16,0-2 8-16,4-1 5 0,-1 0 9 15,2-7 5-15,0-5-1 0,3-2-5 0,-3-3-4 16,1-1 1-16,-4-2-2 0,-3 2 7 0,-2 0-1 15,-2 1 0-15,-4 4 0 0,-5 0-7 0,-4 2-8 16,-1 4-13-16,-5 2-14 0,-1 2-14 0,0 3-23 16,-1 0-37-16,0 5-74 0,1 3-165 15,4-2-464-15,7-1-553 0</inkml:trace>
  <inkml:trace contextRef="#ctx0" brushRef="#br0" timeOffset="110386.023">25795 12173 1 0,'0'0'0'15,"0"0"0"-15,0 0 0 0,0 0 0 0,0 0 0 16,0 0 0-16,0 0 88 0,0 0 74 16,0 0-9-16,0 0-14 0,0 0-16 0,0 0-12 15,-9-61-11-15,7 57-9 0,-2-1-7 0,1 0-3 16,1 1-8-16,-1-1-6 0,-2 1-7 16,3 1-5-16,-2 0-5 0,-1-1-5 0,2 2-8 0,-2 0-5 15,1 0-8-15,-2-1-2 0,1 2-10 0,-3 0-5 16,1 1-4-16,-2 0-3 0,1 0 0 15,-3 0-2-15,0 0 2 0,-1 0 4 0,0 1-6 16,0 3 2-16,-1 0-3 0,-1 2-5 0,-2 1 7 16,0 1-2-16,-1 1 3 0,1 0 0 15,-3 2-3-15,1-1 1 0,0 0-2 0,1 2 2 16,0-1-3-16,-2 1 1 0,3 0-1 0,-3 1-2 16,1 1 6-16,1 2 1 0,1 0 2 0,-1 1 6 15,3 3-3-15,0 2 0 0,1 0 0 16,1 1 0-16,2 2 6 0,0 1 4 0,1-1 5 15,0 1 6-15,4 2 0 0,-3 0 1 0,3 0 1 16,1 2-1-16,1 1-1 0,0-1-2 0,2 1-4 16,1-2-4-16,0 0 0 0,0-1-3 15,1-2 0-15,3-1-2 0,1 0 0 0,4-1 0 16,-1-2 4-16,2-3 4 0,1 1 3 0,3-3 3 16,1-1 3-16,3 1 0 0,-1-2 2 0,1 1 1 15,3-1 2-15,4 0 0 0,-3-1-3 16,1 0-1-16,3-2-3 0,-1 1 0 0,1-1 2 15,-1-1 2-15,4-2 2 0,1-2-3 0,1 0-2 16,0-3-5-16,-1-1-2 0,0-1-1 16,0-1-2-16,-2-1 1 0,-3 0-1 0,2-4 0 15,-4-2 3-15,-2-1 0 0,1-2 1 0,-3-2 1 16,-2-1-3-16,-1-1 3 0,-2 0 2 0,-1-2-2 16,-2-1 6-16,-1-1-2 0,-1-3-4 0,-1-1-2 15,-2-2-5-15,0-4-3 0,-1-3 1 16,-1-1 0-16,-1-6 1 0,0-1 0 15,-3-5-5-15,0-2-2 0,0-1 1 0,-3-4-1 16,-4 2 2-16,-3-1 9 0,-4 0-8 0,-6 2 0 0,-2 3-5 16,-5 4-5-16,-4 5 8 0,-3 6 1 15,-3 5 1-15,-6 4 0 0,0 5-7 0,-4 4-4 0,2 5-3 16,-2 4-3-16,2 2 2 0,1 0 1 16,3 2-4-16,5 3-5 0,2 0-3 0,7 4-7 15,3 2-8-15,4 1-14 0,6 4-33 16,4 0-46-16,6 4-71 0,4 1-101 0,3 1-107 15,12-1-236-15,-1-5-187 0,-3-6 481 0</inkml:trace>
  <inkml:trace contextRef="#ctx0" brushRef="#br0" timeOffset="111603.3568">25441 12022 1 0,'0'0'0'0,"0"0"0"0,0 0 78 15,0 0 122-15,0 0 9 0,0 0 16 16,0 0-1-16,0 0-8 0,0 0-18 16,0 0-23-16,0 0-22 0,0 0-26 0,-118-79-12 0,110 69-18 15,-1-2-14-15,0 1-9 0,1-2-14 0,1 1-7 16,0-1-10-16,-2 0-7 0,1-2-4 15,-1 1-5-15,1-1-1 0,-3-2-2 0,2 1-1 16,-1-4-3-16,-1 1-3 0,2-2 0 0,1-1-3 16,-2-2-1-16,1-1 0 15,-1-1-5-15,-1 0 1 0,2-2-3 0,0-1 0 0,0-3 1 16,-1 0-6-16,3-2 0 0,1 0-2 0,-2-3 0 16,1 0 2-16,2-1 1 0,1 2 0 0,1-3 2 15,1 3-2-15,1 2 1 0,0 0 0 0,1 4-1 16,0 2-4-16,0 3-2 0,1 1 0 0,2 1-1 15,2 2 6-15,-1 0 1 0,4 2-1 0,0 1 3 16,-2 0-4-16,3 1-1 0,2 0-1 16,-1 0-1-16,2 0 2 0,2 1 0 0,-1 0 0 15,4-1-2-15,-2 0 1 0,5 0 1 0,3-2 0 16,1-2 5-16,0 0-4 0,3-1 0 16,0 1-2-16,1-4-4 0,4 2 6 0,-3 2 0 15,3-1 2-15,-3 2 1 0,1 1-3 0,0-1-1 16,-1 1 0-16,2-1-1 0,0 0 3 15,0 0-1-15,3 2 1 0,0 0-2 0,-1 0 1 0,-2-1 1 16,5 1-1-16,-4 0 4 0,0 4-3 16,0-2-3-16,0 3 0 0,-1-3 0 0,0 4 1 15,0-3 1-15,0 1 1 0,1 2 0 16,-1 1-1-16,-1 0 1 0,-2 2-3 0,-1 0 0 16,-2 2 1-16,-1 0-2 0,-3 3 3 0,1 0-3 15,1 0 1-15,1 2 2 0,-2 0-2 0,2-1 5 16,-1 1-4-16,2 1 0 0,-2 0-2 0,-1-1-1 15,-1 0 4-15,-1 0 0 0,1-1 4 0,-2 0-2 16,-2 1-2-16,0-1-2 0,-4 0 0 16,0 3 1-16,-2 0-1 0,-2 0 1 0,1 0-2 15,-3 0-2-15,2 0 3 0,1 0 0 0,0 0 3 16,2 0 3-16,3 0-4 0,1 0 1 16,3 0-4-16,3 0 0 0,1 0 4 0,4-3 0 15,1 1 2-15,2 0-1 0,-1 0-3 0,0-1 2 16,1-1-2-16,0 0 1 0,0 1 1 0,-2-1-2 15,-2 3 2-15,1-1-5 0,-6 0 2 16,0 2 4-16,-1 0-2 0,-6 0 4 0,0 0-4 16,-3 0-3-16,-1 0-2 0,-3 2-4 0,0 0 2 15,0 2 2-15,-1-1 2 0,-1 1 3 16,3-1-1-16,-3 2 0 0,2-1-1 0,-1 1 3 16,-1-2 1-16,1 1-1 0,0-1 1 0,-1 0-5 15,0-1 2-15,0 0 2 0,-1 1 0 0,3-1 5 16,-3 0-4-16,1 1-1 0,0-1-3 15,0 2-1-15,-1-2 3 0,1 1 2 0,-1-1 1 16,-1 0 0-16,1 2-3 0,0-3 0 0,-2 1-1 16,1-1 3-16,-2-1 0 0,-1 2-1 15,0-2 2-15,0 0-3 0,0 1 1 0,0 0 0 0,-4 1-4 16,-2-1-2-16,-2 2-22 0,-2-1-44 0,1 1-72 16,-2-1-87-16,2-2-156 0,3 0-247 15,1 0-229-15,2 0 637 0</inkml:trace>
  <inkml:trace contextRef="#ctx0" brushRef="#br0" timeOffset="112050.6301">27085 9932 1 0,'0'0'0'0,"0"0"208"0,0 0 121 16,0 0 1-16,0 0-15 0,0 0-34 15,0 0-54-15,0 0-52 0,0 0-33 0,0 0-23 16,0 0-20-16,0 0-21 0,0 0-21 0,0 0-18 16,-19-25-17-16,19 25-9 0,0 0-9 15,0 0-3-15,0 0-2 0,2 3 1 0,0 0 3 16,3 3 5-16,2 0 3 0,1 2 3 0,2-1 3 15,3 3 5-15,3-2-2 0,1 4 5 0,4-1 0 16,2 1-3-16,0 0 2 0,3-1-8 16,-2 1-7-16,0-1-4 0,1 0-3 0,-4-1 3 15,-1 0 2-15,0-2 1 0,-3 1-4 0,-1 0-1 16,0-1 0-16,-4 0-1 0,-1 0 3 0,-2 0-3 16,-1 0-2-16,-4 0 0 0,0 0-4 15,-4 0 6-15,0 1 2 0,-1 1 1 0,-4 0 3 16,-5 1-1-16,-3 3-1 0,-4 1-1 0,-1 3 1 15,-4 1 0-15,-1 1-1 0,-4 0 1 16,0 3-3-16,-3 3-3 0,-1 1-13 0,0 2-48 16,1 2-141-16,6-6-289 0,12-10-1044 0</inkml:trace>
  <inkml:trace contextRef="#ctx0" brushRef="#br0" timeOffset="124431.7338">28058 9544 1 0,'0'0'0'0,"0"0"0"0,0 0 0 15,0 0 0-15,0 0 0 0,0 0 0 0,0 0 0 16,0 0 59-16,0 0 51 0,0 0 9 0,0 0 7 16,0 0-5-16,-50-24-8 0,43 22-5 15,-3-1-8-15,0 2-8 0,-1-1-7 0,-1 1-9 0,0-2-14 16,0 2-17-16,0 1-14 0,-2 0-13 16,0 0-8-16,0 0-2 0,-3 1-4 0,0 2-1 15,1 1 3-15,-4 1 4 0,1 0 4 16,0 2 3-16,-2 1 2 0,0 1 0 0,0 2-1 15,-1 0-4-15,-3 3-2 0,1 1-1 0,3 0-2 16,1 2 0-16,0-1-2 0,5 1-4 16,0 0 2-16,4 2-2 0,1-1 0 0,-1 2 2 15,5 1-1-15,1 1 2 0,1 1-1 0,0 0 3 0,3-1 2 16,1 3 3-16,0-3 4 0,0-1-3 16,4 1 3-16,1-1 0 0,1 1-1 0,0 1 3 15,4-1-1-15,0 0-2 0,1-2 1 0,3 0-6 16,0 0 0-16,0-2-1 0,3 0 0 15,3-3 4-15,1 0-3 0,-1-1 0 0,3 1-2 16,1 0-1-16,1 1-3 0,-1 1 0 0,1 1 0 16,-1-2-4-16,3 1 3 0,-4-1 0 15,3-1 1-15,-2-2 3 0,2-3-1 0,-1-2 3 0,0-3-3 16,0-3-5-16,-4-2 9 0,5 0 0 0,-1-5 6 16,1-5 5-16,-1 0-4 0,0-4-1 15,0-1-2-15,-4 0 1 0,0-2-3 0,-2-1 3 16,-1 1 4-16,-5-4-1 0,2 0 5 0,-2-2-3 15,-3 1-4-15,0-4 5 0,-5 1-3 16,2-2 0-16,-3-2-1 0,0 0-6 0,-3-3 1 16,-1-4-3-16,0-3 0 0,-3-2-2 0,-3-4 3 15,-4-1 1-15,-2 0 0 0,-5 4 4 0,-3 1 0 16,-1 1 0-16,-8 4 0 0,-2 4-5 0,-4 7-4 16,-5 3 1-16,-3 8 1 0,-3 3 8 15,1 5 3-15,-2 3-3 0,2 3-3 0,-2 6-9 16,2 4-3-16,-1 1-1 0,2 2-1 0,3 1 0 15,3 0-4-15,5 1-6 0,8-2-17 16,8 1-25-16,5 0-48 0,7 1-64 0,3 0-70 16,2-1-87-16,7 2-76 0,6 0-156 0,-2-5-12 15,-2-4 565-15</inkml:trace>
  <inkml:trace contextRef="#ctx0" brushRef="#br0" timeOffset="124648.352">27300 9440 1 0,'0'0'0'0,"0"0"0"0,0 0 0 0,0 0 0 15,0 0 0-15,-130 59 0 0,116-53 0 0,7-3 0 16,-1 0 0-16</inkml:trace>
  <inkml:trace contextRef="#ctx0" brushRef="#br0" timeOffset="124729.1429">27197 9461 1 0,'0'0'0'0,"0"0"0"0,0 0 0 0,0 0 0 15</inkml:trace>
  <inkml:trace contextRef="#ctx0" brushRef="#br0" timeOffset="125467.249">27377 9449 1 0,'0'0'307'0,"0"0"-37"15,0 0-72-15,0 0-50 0,0 0-24 16,0 0 23-16,0 0 21 0,0 0 11 0,0 0-7 0,0 0-21 16,0 0-26-16,0 0-16 0,0 0-8 15,0 0-19-15,-2-10-18 0,-1 10-22 0,-3 0-17 16,2 0-2-16,-4 1 2 0,3-1 7 15,-2 0 2-15,-2 0 1 0,-1-2-2 0,-1-4-5 0,-1-1 1 16,-4-1-4-16,0-2-1 0,-2-2-2 16,-4 1-4-16,1-2 3 0,-1-1 1 15,-1 0-1-15,1-3 3 0,2 3-5 0,-1-3-3 16,0 0-2-16,3 0-4 0,1 1 0 0,1-3 1 0,-2 0-1 16,4-1-3-16,0-4 0 0,1 0-2 15,1-1-1-15,2-1 4 0,2-1-5 0,0 2 1 16,1-1-2-16,0 1-4 0,2 0 5 0,0 0 0 15,-1 0 0-15,3 0 3 0,1 0-4 0,0 0-2 16,2 0-1-16,0 1-1 0,0-1 2 16,2 3 1-16,3-2 3 0,1 3-2 0,-2-1-2 15,2 1 1-15,0 2-2 0,-1 0 3 0,4 1 0 16,-3 0-1-16,0 1 3 0,2 1-4 0,2-1 3 16,-2 2 2-16,1-1 0 0,1-1 0 0,2 1-1 15,0-2-1-15,1-1 0 0,1 1 2 16,2-1 1-16,2-1 1 0,0 1 1 0,2-2-1 15,3 0 2-15,2 2-1 0,1-2-1 0,0 1 3 16,0 1-2-16,0-1-3 0,-1 0 0 0,3 1-3 16,-4-1 2-16,4 1 4 0,-2-1 0 15,1 2-3-15,1-1 0 0,-1-1-5 0,1 1-3 16,1 1 1-16,3 0 0 0,-1-1 4 0,1 2 1 16,2 0-1-16,2-2-1 0,0 1-2 15,0 3 1-15,1-2 2 0,2-1-1 0,2 1 0 16,1 0 0-16,2-1-2 0,1 1 1 0,-2 1 0 15,5-1 0-15,-5 0 4 0,2 1-3 16,-1 1-1-16,-2 2 0 0,-2 0-2 0,-2 0 1 16,-3 3 1-16,-5 2 1 0,-1 1-1 0,-8 1 1 15,-2 3-1-15,-3 2-1 0,-5 1 1 0,-1 0-1 16,-4 0 0-16,-2 0 0 0,0 0-5 0,-3 0 4 16,-1 0-1-16,0 0 3 0,1 0 1 15,-1 1-1-15,0-1 1 0,0 0-2 0,0 0 1 0,0 0 1 16,0 0 1-16,0 0 1 0,0 0 0 15,0 0-1-15,0 0-2 0,0 0 0 0,0 0 3 16,0 0-2-16,0 0-3 0,0 0 2 0,0 0-5 16,0 0-3-16,0 0-3 0,-1 0-11 15,1 0-17-15,0 0-28 0,-1 0-29 0,-1 2-34 16,-1-1-34-16,-1 1-63 0,1 0-83 0,-5 0-130 16,2-2-243-16,1 0-84 0,-1 0 598 0</inkml:trace>
  <inkml:trace contextRef="#ctx0" brushRef="#br0" timeOffset="125678.6021">28347 7561 1 0,'0'0'283'0,"0"0"35"0,0 0-59 15,0 0-20-15,0 0-18 0,0 0-11 0,0 0-28 16,0 0-32-16,0 0-27 0,0 0-21 0,0 0-11 16,121-18-16-16,-103 22-14 0,0 5-15 0,-1 0-16 15,-2 3-10-15,-2 3-6 0,-6 2-2 16,-1 2 5-16,-6 3 9 0,0-1 6 0,-2 1 7 15,-7 0 2-15,-3 1-5 0,-6-1-10 16,-3 2-14-16,-1 0-28 0,-5 2-43 16,3 1-62-16,-4 0-158 0,8-8-335 0,7-5-871 0</inkml:trace>
  <inkml:trace contextRef="#ctx0" brushRef="#br0" timeOffset="144170.8901">19454 8276 328 0,'0'0'552'0,"0"0"-306"0,0 0-75 0,0 0-80 15,0 0-37-15,0 0-12 0,0 0-8 0,0 0 11 16,0 0 17-16,0 0 11 0,0 0 0 0,0 0-12 16,13 101-9-16,-7-75-6 0,4 0-3 15,-1 1 3-15,1-1-3 0,1-2-4 0,0-1-4 16,-1-1-5-16,1-2-1 0,-1-2 0 0,0 0 2 15,-1 0 1-15,-2-3 1 0,1 2-1 0,-2-2-5 16,0-2-2-16,2-1-3 0,-4-1-3 16,1 0 3-16,-2-3-2 0,1 0 0 0,-1-1-1 15,-1-4-1-15,-1 2 1 0,3-2 1 0,-3-2 0 16,0 1 1-16,-1-2 1 0,2 1 3 16,-2-1 4-16,0 0 5 0,0 1 1 0,0-1-1 0,0 0-2 15,0 0-4-15,0 0 1 0,0 0-5 16,0 0-3-16,0 0-6 0,0 0-7 0,0 0-3 15,0 0-3-15,0 0 1 0,0 0-1 0,0 0-2 16,0 0 2-16,0 0-4 0,0 0 0 0,0 0 4 16,1 0-4-16,-1 0 4 0,0 0-2 15,0 0-4-15,0 0 1 0,0 0-1 16,0 0 1-16,0 0 1 0,0 0-1 0,0 2 0 0,0-2 1 16,0 1 0-16,1 2 2 0,0-1 0 15,1 2 0-15,-2-2 2 0,1 1 0 0,0 1-4 16,-1-1 4-16,1 2-2 0,1 1-1 0,-1 0 4 15,0 1-4-15,2 1 0 0,-1 0 1 0,1 1-4 16,-2-1 3-16,1 1 0 0,2-1 1 16,0 0-2-16,-2 0-1 0,2 0-1 0,0 1-3 0,-2-1 5 15,2 1-2-15,0-1 2 0,-2-1 2 16,3 0-4-16,-2 0 4 0,-1 1-1 0,2-1 0 16,0 0 2-16,-2 0-2 0,2-1-1 0,0-1-3 15,-2-1-2-15,1-2 1 0,0 0 1 16,-1 0 2-16,-2-2-1 0,1 1 1 0,-1-1 0 15,0 0-7-15,0 0-19 0,0 0-36 0,-1 0-56 16,-4 0-77-16,0 0-123 0,-2-3-187 0,4 2-268 16,-1 0-71-16</inkml:trace>
  <inkml:trace contextRef="#ctx0" brushRef="#br0" timeOffset="144490.6054">19397 8392 819 0,'0'0'489'0,"0"0"-130"16,0 0-99-16,0 0-55 0,0 0-40 0,0 0-36 15,0 0-41-15,0 0-30 0,0 0-22 16,0 0-17-16,0 0-9 0,0 0-2 0,0 0 1 15,60-61 3-15,-35 61 4 0,5 1-1 0,3 5 0 16,1 1-4-16,3 1-3 0,-2 0 3 0,3 2 0 16,-4 2 0-16,5 1 5 0,-3 0-1 0,-1 0-3 15,0 4-4-15,0-2-4 16,-4-1-1-16,-1 1-1 0,-4-1 1 0,-2 0-6 0,-3-1-7 16,-4-1-15-16,-2-2-32 0,-4 0-72 0,-2-3-134 15,-3 0-186-15,-2-5-353 0,-3 2-286 16</inkml:trace>
  <inkml:trace contextRef="#ctx0" brushRef="#br0" timeOffset="144681.8002">19711 8704 901 0,'0'0'376'0,"0"0"-156"15,0 0-82-15,0 0-1 0,0 0 19 16,0 0-1-16,0 0-23 0,0 0-40 0,0 0-43 15,0 0-29-15,0 0-21 0,128-107-22 0,-107 90-52 0,-3 0-100 16,0 0-215-16,-1 4-393 0,-9 5-145 16</inkml:trace>
  <inkml:trace contextRef="#ctx0" brushRef="#br0" timeOffset="146460.6433">20069 8142 376 0,'0'0'312'16,"0"0"-49"-16,0 0-7 0,0 0-10 0,0 0-25 16,0 0-48-16,-52 127-50 0,50-108-40 15,2-3-30-15,0 2-24 0,1 0-11 0,7-4-5 0,0 1-5 16,3-5-3-16,2-4 1 0,0-4 6 16,0-2 14-16,2-9 12 0,-4-4 6 0,-1-1 1 15,1-4-2-15,-3 1-1 0,-2-2 6 16,-2 3 8-16,-4-2 6 0,0 2 7 0,0 1 2 15,-7 2-3-15,0 1-4 0,-3 0-7 0,2 3-7 16,-3 1-3-16,3 1-5 0,-2 3-4 0,2-1-4 16,5 1-6-16,-1 2-9 0,1 0-9 15,3 2-11-15,0 0-18 0,0 0-8 0,5 0-4 16,3 2 6-16,7 5 12 0,1 2 9 16,6 4 4-16,2 3-1 0,5 3 0 0,3 3 2 0,0 1-4 15,5 4 0-15,-4 3-1 0,3 4-5 0,-2 2-6 16,-3 3-7-16,-1 1-8 0,1 3-8 15,-5 3 2-15,-1-2-2 0,-6 6 3 0,-2 0-2 16,-4 0-13-16,-6-1-6 0,-3-4 0 16,-4-4 5-16,-4-4 23 0,-7-5 16 0,-3-2 11 0,-5-2 12 15,-3-2 0-15,-1-5 4 0,-5-1 3 0,2-4-1 16,0-4 6-16,1-4 3 0,2-5 1 16,3-3 5-16,3 0 1 0,3-7-5 0,4-6-2 15,2-2-9-15,3-7-13 0,1-1-1 0,4-5-3 16,0-5-4-16,0-3 5 0,5-2-2 15,3-2-1-15,-1-3 6 0,-1-4-4 0,2 2 2 16,-3-2 0-16,1-3-2 0,-1-2 3 0,0-2-1 16,-3-4 2-16,1 0-1 0,1-3 0 15,-2 1-2-15,-1 3 0 0,2 3 3 0,-1 6-5 0,-2 8 5 16,0 6 4-16,0 8 4 0,0 5 11 16,-2 6 8-16,-2 4-1 0,2 2 2 0,-2 6-9 15,1-1-4-15,2 3-6 0,-1 1-8 0,-1 0-5 16,2 0-8-16,-3 5-4 0,3 2 1 0,1 6-1 15,0 1 4-15,0 5 4 0,0 1 0 0,3 0 3 16,4-1-2-16,0-4-4 0,2-5-4 16,1-4 0-16,-3-4 0 0,2-2 7 0,0-2 9 15,0-5-1-15,-3-1 2 0,0-2 1 0,-1-3-7 16,-1 0 2-16,-2 1-1 0,0-2-1 0,-2 0 5 16,0 1-1-16,0 0-1 0,-3 1 0 15,-1-1 0-15,-2 3-2 0,1-1 2 0,-1 3-2 16,-3 0-1-16,2 2 5 0,1 1-1 0,-1 0 0 15,2 3 2-15,1 0-3 0,2 1-3 16,2 1-3-16,0 0-9 0,0 0-9 0,0 0 0 16,9 1 2-16,0 3 8 0,4 3 10 0,6 3-1 15,3 3 4-15,6 4-2 0,2 3-5 0,3 4 2 16,2 6-2-16,2 3-3 0,2 6-1 16,2 4-10-16,-2 5-22 0,-3 2-23 0,-1 3-53 15,-5 2-44-15,-6 0-30 0,-4-3-13 0,-5 1 29 16,-6-2 41-16,-3-1 46 0,-6-4 42 0,0-3 29 15,-10-4 20-15,-1-6 29 0,0-5 28 0,-6-5 36 16,4-7 41-16,-5-4 19 0,5-5 8 0,-4-2-6 16,4-3-26-16,-2-2-24 0,3-4-27 15,-2-4-26-15,5-5-17 0,-1-7-16 0,-1-4-10 16,1-6-4-16,2-2-4 0,1-4 1 0,-1-1 0 16,-1 0 3-16,0-4-2 0,-2-3 2 15,0-3 1-15,-1-2-6 0,-2-4 3 0,3 1-1 16,-1-3-4-16,1 4 3 0,0 1-4 0,-1 2-3 15,2 3 0-15,3 4-3 0,-1 4 3 16,4 5 1-16,0 3 3 0,1 4 1 0,2 1 0 16,1 3 2-16,0 1-2 0,0-2 4 0,4 3-2 15,2 1 1-15,3 2 4 0,-1 0-5 0,2 4 3 16,2 1-2-16,-1 3-4 0,0 3 1 16,0 4-4-16,-2 1-2 0,1 3 2 0,1 6-1 15,-2 5-1-15,1 2 2 0,0 4-2 0,-3 5 4 0,0 0 0 16,1 3 0-16,2-3 0 15,-2-3 4-15,0-3-5 0,3-8 1 0,1-3 0 16,-1-5-5-16,5-3 8 0,-1-4 1 0,0-6 1 16,0-2 7-16,2-3-2 0,-3-4 1 0,1 0 4 15,-4-2 0-15,-2-3 0 0,-2 1 1 16,0 0-1-16,-5-1-4 0,-1-2 2 0,-1 1-1 16,0 0-1-16,-3 0 5 0,-5 4-4 0,-1 1 0 0,2 4 3 15,-2 4-9-15,-2 4 6 0,1 2-1 16,1 2-3-16,-1 4 3 0,-1 0-10 0,3 4-4 15,-3 4-2-15,2 3-2 0,0 4 3 0,1 2 2 16,1 4 0-16,3 1-1 0,4 1 1 16,0-1-2-16,4 0-2 0,7-1 6 0,0-4-3 15,4-3-2-15,2-4 2 16,-1-5-6-16,1-5 7 0,3-2 4 0,-4-7 1 0,1-3 6 16,1-5-3-16,-3-1-1 0,1-4 2 0,-2-1-4 15,0-2 2-15,-4-2-1 0,-2-1-1 0,-2 1-2 16,3-1 1-16,-4-1-3 0,0 1-6 0,2-1-5 15,-3-1-14-15,4 3-11 0,-4 2-6 0,2 3-13 16,-3 3 9-16,1 4 2 0,0 4 4 0,-3 2 11 16,1 5 5-16,0 1 1 0,-2 2-3 15,0 1-14-15,0 0-14 0,0 0 2 0,0 5 11 16,0 2 17-16,0 3 19 0,0 2 5 16,0 1 3-16,-2 5 5 0,2-2 0 0,-1 1 3 0,1 0 5 15,-1 1-4-15,1-1 8 0,0-1-1 16,0-1-3-16,1-2 2 0,2-3-8 0,3-2-2 15,-3-2 0-15,3-2 1 0,-1-3 6 0,0-1 11 16,-2 0 11-16,3 0 7 0,-3-1 10 0,1-4 0 16,-1-2-6-16,-1-5-3 0,-1 0-14 15,-1-4-7-15,0 2-2 0,0-2-7 0,0-1 5 16,0 2 1-16,0 3-1 0,-5-1 5 0,1 4-6 16,0 0 0-16,0 3 0 0,1-1-2 15,2 3-2-15,0 3-3 0,1 0-4 0,0 1-10 16,0 0-9-16,0 0-6 0,6 1-3 15,5 6 10-15,3 2 4 0,7 3 5 0,5 3 2 16,3 3-6-16,3 4 6 0,3 3-2 0,0 2-1 16,1 4 5-16,1 6-6 0,-4 4-3 0,-2 4-5 15,-1 4-6-15,-6 3-5 0,-1 1-8 0,-8 3-6 16,-4 0-5-16,-5 1 0 0,-6-2 7 16,0-2 5-16,-9-4 11 0,-5-4 7 0,-1-7 6 15,-4-4 13-15,-1-9 2 0,0-4 8 16,-2-8 11-16,2 0 2 0,0-6 7 0,-1-2-4 0,1-4-3 15,5-1-2-15,2-3-6 0,2-8-1 0,4-5-6 16,3-5-6-16,3-4-3 0,1-6-7 16,3-5-2-16,7-5-7 0,6-3-1 0,-3-4-8 15,5-1-14-15,-4-1-22 0,4-2-68 0,-3-2-88 16,0-2-150-16,-2 2-302 0,0 14-334 0,-7 12 243 16</inkml:trace>
  <inkml:trace contextRef="#ctx0" brushRef="#br0" timeOffset="146977.8741">21509 7186 1488 0,'0'0'257'0,"0"0"-117"0,0 0-35 15,0 0 6-15,0 0 9 0,0 0-3 0,0 0-18 16,0 0-23-16,0 0-17 0,0 0-13 16,0 0-11-16,0 0-5 0,-21 125-11 0,22-110-6 0,4-3-3 15,0-3-10-15,2-4 6 0,-2-4 6 0,4-1 9 16,-2-4 14-16,-2-4 3 0,2-4-2 15,-2-1-5-15,0-4-9 0,-3-2-7 0,-1 1-1 16,-1-1 1-16,0 4-4 0,0 2 8 0,-2 4 1 16,0 0-3-16,-2 5 4 0,0 0-6 0,3 3-4 15,0 1-5-15,1 0-11 0,0 0-12 16,0 1-4-16,0 4 0 0,0 2 7 0,2 1 8 16,6 4 5-16,-2 0 1 0,2 1 4 0,5-2-3 15,0-1 0-15,0 1 0 0,4-4-7 16,-3-3 6-16,4-4 2 0,-1 0 1 0,-2-6 6 15,4-6 1-15,-5-2 1 0,4-2 2 0,-7-3-4 16,0 0 2-16,-3-1 0 0,-1-4 1 0,-4 1 0 16,-3-2-1-16,0 0-1 0,0-2-1 15,-1 0 4-15,-7-1-5 0,-3-2-1 0,-1-1-1 16,-6-2-5-16,-1-2 2 0,-2 0 0 0,-1 1-2 16,0-4 6-16,-5 3-4 0,2-3-2 0,-2 3 2 15,3 2-5-15,-2 1 3 0,4 4 1 0,1 3-1 16,0 4 1-16,3 6 3 0,4 2-1 15,2 5 1-15,3 3 3 0,3 4-10 0,4 1-13 16,1 0-11-16,1 9-8 0,1 5 7 0,6 6 12 16,5 6 10-16,2 6 6 0,6 4 0 0,5 4-2 15,2 3-2-15,4 1-8 0,3 2-5 16,1-1-8-16,2-2-9 0,-1-2-21 0,3-7-66 16,0-9-103-16,-2-11-102 0,-1-9-151 0,-2-5-195 15,-8-7-171-15,-10 0 543 0</inkml:trace>
  <inkml:trace contextRef="#ctx0" brushRef="#br0" timeOffset="147164.0026">21572 6784 606 0,'0'0'301'0,"0"0"-27"16,0 0 2-16,0 0-9 0,0 0-52 16,0 0-65-16,0 0-52 0,0 0-34 15,0 0-8-15,0 0-3 0,0 0-2 0,82-123-6 0,-54 102-11 16,0 2-12-16,1-2-13 0,-4 5-15 15,3 0-16-15,-6 0-39 0,0-1-110 0,-1 3-206 16,-5 4-440-16,-5 3-249 0</inkml:trace>
  <inkml:trace contextRef="#ctx0" brushRef="#br0" timeOffset="147503.5349">22034 6857 939 0,'0'0'206'0,"0"0"-1"16,0 0 33-16,0 0 19 0,0 0-14 0,0 0-47 15,60-140-46-15,-55 116-30 0,-1-1-20 0,-4 3-16 16,0 1-10-16,-2 2-10 0,-4 1-10 16,-3 3-9-16,-1 4-8 0,-2 3-6 0,0 3-7 15,-1 3-6-15,1 2-8 0,-1 1-5 16,-4 8-3-16,3 4-1 0,-3 5 2 0,0 4 1 15,4 4-1-15,1 5 1 0,3 1 0 0,3 0 0 16,6 1 1-16,0 0-4 0,11-2 1 16,4-2-1-16,5-4-1 0,4-1 4 0,4-7-1 15,2-5 1-15,1-6 3 0,0-4-1 0,-1-2 5 16,-1-8 2-16,1-5 1 0,-2-2 2 0,-4 0-4 16,-1 1-3-16,-5 0-4 0,-1 3 0 0,-6 1-4 15,-2 3-5-15,-5 1-8 0,0 1-25 0,-2 2-44 16,-2-1-88-16,0 3-161 0,0 0-473 0,-2 1-806 0</inkml:trace>
  <inkml:trace contextRef="#ctx0" brushRef="#br0" timeOffset="314844.723">20545 10794 1 0,'0'0'0'0,"0"0"0"15,0 0 0-15,0 0 0 0,0 0 61 16,0 0 268-16,0 0-45 0,0 0-39 0,0 0-28 15,0 0-31-15,0 0-22 0,0 0-22 0,-42 23-22 16,41-21-17-16,-2 2-17 0,2-2-15 0,-3 1-13 16,3-1-3-16,0 0-4 0,1 1 0 15,0-1 2-15,0-2-1 0,0 0 1 0,0 0 2 16,0 0 4-16,0 0 1 0,0-1-3 0,2-3-6 16,3-2-10-16,-1-3-5 0,5-4-7 0,1-5-5 15,2-4 0-15,2-3-5 0,2-4-2 16,2-1-1-16,-3 1-8 0,2 2 1 0,-3 2 0 15,-1 2 0-15,1 4 2 0,-5 3 1 16,0 4-5-16,-4 4-1 0,2 2 1 0,-5 2-3 16,0 3-1-16,0-1 1 0,-1 2-9 0,1 0 0 0,0 3-3 15,0 4-1-15,6 3 10 0,1 6 1 16,1 7 6-16,1 3 3 0,2 6-4 0,1 3 0 16,1 2-1-16,-3 2-3 0,4 0 2 15,-4 2-2-15,2 1 1 0,2 3-4 0,-4-2 4 0,5-4-1 16,-4-4-1-16,4-6 3 0,-4-4-4 15,3-2 4-15,-1-2-4 0,3-2-1 0,-5-2 1 16,5-3-7-16,-6-1 5 0,3-2-1 16,-3-2-2-16,-2-2 2 0,-1-1-4 0,-1-2-6 15,-2-1-7-15,-1-2-15 0,1 2-23 0,-5-3-25 16,0 0-36-16,-1 0-38 0,0 0-40 0,-1 0-76 16,-3-2-189-16,-2 0-279 0,4 1-102 0</inkml:trace>
  <inkml:trace contextRef="#ctx0" brushRef="#br0" timeOffset="315003.0421">20878 11179 745 0,'0'0'417'16,"0"0"-135"-16,0 0-97 0,0 0-62 0,0 0-30 15,0 0-21-15,0 0-5 0,0 0-6 0,60-128-22 16,-39 98-16-16,0-1-23 0,0-1-30 0,0 2-42 16,-2 0-79-16,1 0-191 0,-4 1-259 15,-2 8-234-15,-8 8 760 0</inkml:trace>
  <inkml:trace contextRef="#ctx0" brushRef="#br0" timeOffset="315297.943">21114 10335 710 0,'0'0'314'0,"0"0"-180"0,0 0 34 15,0 0 50-15,-17 133 21 0,15-102-3 16,2 1-37-16,0 4-48 0,3-1-33 0,6 1-30 15,5-1-28-15,0-4-21 0,7-3-18 0,5-5-14 16,-1-5-6-16,5-8-1 0,3-7-2 0,2-3 8 16,-1-13 6-16,4-8 3 0,-3-8 13 15,0-5-3-15,-4-5 2 0,-5 1 3 0,-4 1-4 16,-9 1 6-16,-3 2 3 0,-9 3 6 16,-3 1 5-16,-12 3 2 0,-4-1-5 0,-9 5-9 15,-4 3-8-15,-4 2-9 0,-3 5-7 0,-2 4 3 16,0 4-9-16,-2 4 2 0,3 1-2 0,1 0-6 15,6 4 5-15,5 2-9 0,3-2-9 0,8 0-12 16,3-2-35-16,8-1-31 0,0-1-79 0,5 0-99 16,7-2-157-16,-1-2-423 0,0 1-453 0</inkml:trace>
  <inkml:trace contextRef="#ctx0" brushRef="#br0" timeOffset="315627.7931">21547 9870 1091 0,'0'0'503'0,"0"0"-451"16,0 0 0-16,0 0 41 0,-68 133 43 15,64-104 22-15,-1 0-8 0,5-1-29 0,1-4-38 0,11-4-30 16,4-6-20-16,6-5-14 0,6-9 2 16,2-4 7-16,4-11 5 0,4-8 2 15,2-5-1-15,0-3-8 0,-5-3-9 0,0 0 3 16,-10 2-5-16,-6 1 8 0,-3 1 6 0,-12 4 3 15,-4 2 13-15,-2 6-3 0,-13 3-3 0,-6 4-7 16,-3 4-17-16,-7 3-8 0,-6 4-8 16,-2 5-3-16,1 4 0 0,-2 5 0 0,1 4-1 15,0 1-10-15,6 3-9 0,2 1-27 0,2 2-31 0,5 1-36 16,5 0-78-16,2 1-136 0,7-7-378 16,5-6-780-16</inkml:trace>
  <inkml:trace contextRef="#ctx0" brushRef="#br0" timeOffset="316042.5832">20590 12307 1028 0,'0'0'342'0,"0"0"-108"0,0 0-73 16,0 0-14-16,0 0 0 0,0 0-10 0,0 0-14 15,-45 125-14-15,45-100-9 0,0 1-7 16,1 0-11-16,5 0-13 0,1-2-13 16,1-1-14-16,3-1-12 0,1-4-8 0,2 0-10 0,2-4-6 15,3-1-1-15,3-2-2 0,3-4 1 0,-1 1-2 16,2-5-6-16,1-3-7 0,-2 0-13 15,0-9-16-15,-3-4-22 0,0-4-49 0,-1-4-88 16,0-3-194-16,-8 5-426 0,-3 8-471 16</inkml:trace>
  <inkml:trace contextRef="#ctx0" brushRef="#br0" timeOffset="317491.5593">21009 12077 744 0,'0'0'576'0,"0"0"-474"0,0 0-12 16,0 0 16-16,-38 117 31 0,35-88 16 0,-3-3-10 16,3 2-19-16,-1-2-25 0,4 1-17 0,0-2-22 15,6-1-18-15,3-2-14 0,2-2-13 16,4-6-4-16,1-5-8 0,3-3 1 0,-3-6-1 16,3-3-2-16,-2-7 2 0,-3-4 1 0,1-4-2 15,-5-3 9-15,-2-2 2 0,-4-2 4 0,-1 0 5 16,-3 4-3-16,0 0 6 0,-4 5 3 15,-2 2 8-15,-1 5 10 0,-1 3 2 0,-2 3-5 16,3 1-7-16,2 2-11 0,-2 0-10 0,0 4-5 16,3 2-5-16,1 1-4 0,1 0-1 0,2 1-3 15,0 2-1-15,2-2 1 0,1 0 1 16,7-1 0-16,0 0 2 0,0-2-3 0,5-3-2 16,0-2 0-16,2 0-1 0,-1-7 2 0,3-4 3 15,-1-4 1-15,-3-2 0 0,1-3 1 16,-4-4 0-16,-2-1 2 0,-1-1 2 0,-3-5 0 0,-5 0 4 15,-1 2 0-15,0-1-1 0,-4 1 4 0,0 1 1 16,-3 2 2-16,4 2 1 0,-1 3 0 16,0 5-1-16,4 4-1 0,-1 4 1 0,1 2-4 15,0 2-4-15,0 0-4 0,1 3-6 0,4 1 2 16,1 0-2-16,4 0 3 0,1 2 2 0,2 4-1 16,2 0 0-16,-2 1-1 0,3 1-3 15,-3 1 2-15,2-1 1 0,-2 2 2 0,-1-3 0 16,-1 3-2-16,0-1-1 0,-2-2-1 0,1 0 2 15,-5-2 0-15,-1-3 3 0,-3-1-1 16,-1-1 2-16,0 0 16 0,0-3-2 0,0-5 5 0,-5-5-1 16,-1-3-17-16,-3-2 1 0,1-2-4 15,0 0-2-15,1 0 4 0,-3-2-4 16,2 3 2-16,0 3 1 0,4 0-2 0,0 3 0 16,-1 4-3-16,5 2 1 0,-1 2-3 0,1-1 0 15,0 3-4-15,0 2-8 0,0 1 1 0,1 0-3 16,0 0 5-16,6 1 9 0,-4 4-5 0,5 0 5 15,-4 1-2-15,4-1-4 0,2 0 8 16,-1-1-3-16,1-2 5 0,1-2 2 0,-1 0-4 0,1 0 0 16,-1-1 1-16,0-1-1 0,0-2 2 15,-1 0-2-15,0 2 1 0,-2-2-2 16,-1-1 1-16,4 2 2 0,-2-1 0 0,-3 0 4 16,2-1-4-16,3-2 1 0,-4-3-2 0,1 0-5 15,1-4 8-15,0-1-1 0,-3-3 4 0,2-3-1 16,0-2-2-16,-4 0-1 0,2 0 2 15,-4 0 4-15,-1 0 1 0,0-1 2 0,-6 0 1 0,-2-2-2 16,-3 0 2-16,-2 0 0 0,-5 0-1 16,-2 1 4-16,-2 2-7 0,-6-1-2 0,1 3-1 15,-1-1-3-15,-1 1 6 0,0 1 2 0,3 3 5 16,2 2 3-16,4 5 0 0,4 3 3 16,5 3-3-16,3 1 0 0,3 3-7 0,4 0-15 15,1 0-6-15,8 5-7 0,4 5 6 0,7 6 10 16,4 4 3-16,7 5 3 0,4 3-7 0,6 5 0 15,-1 4-1-15,6 5-1 0,-1 0 2 0,3 3-1 16,-3-1 0-16,1-2-2 0,0 1-5 16,-5-2-8-16,-5-2-5 0,0-2-10 0,-5-4-7 15,-5-7-3-15,-1-4 1 0,-8-6 12 0,-1-4 11 16,-8-2 10-16,0-6 12 0,-6-2 14 16,-1-2 5-16,-1-3 5 0,-7-6-6 0,-3-4-9 15,-2-4-5-15,-4-6 0 0,-2-3 1 0,1-4-1 16,0-4 1-16,-2 2 0 0,1-2 1 0,1 0 0 15,2 3-1-15,3 3 0 0,4 5 1 0,4 4-1 16,-2 5 3-16,6 5-2 0,0 3-4 16,1 3-3-16,0 0-7 0,1 3-1 0,6 0 0 15,-1 0 0-15,3 3 4 0,4 1 1 0,2 1 0 16,-2-1 0-16,5 1-2 0,2-2-4 16,-2 0-2-16,2-3 0 0,-5-4-4 0,4-4 4 0,-7-7 2 15,1-1 3-15,-6-1 7 0,-1-3 3 16,-5 0 2-16,-1 0 2 0,-2-1-1 0,-6 2 2 15,-1-1 0-15,-4 3 3 0,-3 1-1 16,1 2 1-16,-2 0 1 0,1 4 0 0,2 1 3 16,2 3 1-16,2 2 0 0,2 2 0 0,5 2-7 15,-3 0-5-15,6 0-8 0,0 0-8 16,2 0 1-16,4 1 1 0,2 4 3 0,2 0 3 16,3 0-2-16,1-1-3 0,4-2-2 0,0-1 0 0,3-1-1 15,-2 0 3-15,-2 0 3 0,-2-3-2 16,-3-4 3-16,0 0 0 0,-3 0 0 0,-2-2 8 15,-3 0-2-15,-1 1 1 0,-3 0 1 0,0-1-2 16,-1 3 3-16,-4 1 0 0,2 2 1 0,-3-1-1 16,3 3-4-16,-2-2 0 0,2 3-3 15,2 0 1-15,1-1-3 0,0 1-6 16,0 0-2-16,0 0-5 0,1 0 4 0,5 0 4 0,-1-3 2 16,3 0 7-16,1-2-2 0,2-4 1 15,0-3 1-15,1-4-2 0,3-3 2 16,-3 0 2-16,0-4 2 0,-1 0 3 0,-1 1 1 0,2 0 0 15,-3 2 1-15,0 2 5 0,-1 3 1 0,0 3 2 16,-4 4 0-16,2 1-6 0,-3 6-3 0,-1 1-4 16,2 0-2-16,-1 1 3 0,1 7-1 15,2 0-1-15,-4 3-1 0,4 3-3 0,-4 2 2 16,-1 1 2-16,-1 3-1 0,0 1 0 0,-1-1-6 16,-5 2-10-16,3-1-18 0,-4 0-19 0,2-3-29 15,-2 1-36-15,3-3-64 0,-2 0-120 0,0-5-433 16,2-2-851-16</inkml:trace>
  <inkml:trace contextRef="#ctx0" brushRef="#br0" timeOffset="318611.8676">22674 10446 1 0,'0'0'0'0,"0"0"213"0,0 0 96 0,0 0-36 16,0 0-24-16,0 0-37 0,0 0-31 0,0 0-25 16,0 0-17-16,0 0-11 0,0 0-16 15,-65-134-15-15,53 114-6 0,-1-4-8 0,-3 2-4 16,1-1-5-16,-2-1-10 0,-2 1-8 0,0 2-11 16,-2-2-8-16,0 2-4 0,0 0-1 0,6 2-4 15,-2 5-2-15,7 1-3 0,0 5-5 16,6 3-2-16,-2 2-3 0,5 1-5 0,1 2-13 15,0 0-12-15,1 0-2 0,7 5 0 0,1 4 10 16,3 3 10-16,5 4 3 0,-1 2 1 16,9 4-4-16,-3 3-1 0,0 3 0 0,-2 1-2 0,1 4 4 15,0 0-5-15,-3-2-1 0,1-1-4 16,-5-5-6-16,2-4 2 0,-5-5-1 0,-1-6 4 16,-6-5 5-16,1-3 7 0,-3-2 9 0,-2 0 8 15,0 0 3-15,0-9-6 0,0-5-7 0,0-4-7 16,0-2-5-16,-1-2 7 0,0-1 1 0,-3 1 0 15,3 1 3-15,1 3-6 0,0 4-1 16,0 3-1-16,0 3-3 0,5 2 1 0,-2 3 0 16,0 1 1-16,4 1 0 0,2 1-1 0,0 0-1 15,1 1 1-15,3 4 1 0,-1 1 1 0,5 1 2 16,-3-2 0-16,4 0-3 0,-5 0 0 16,4-3-1-16,-5-1-2 0,-1-1 5 0,0-2 0 15,-3-6 7-15,0-2 7 0,-5-2 4 0,2-2 4 16,-3-1 1-16,-2-1-3 0,0 0 2 15,-6 0 0-15,1 1 0 0,-2 3 3 0,-1 2 0 16,3 2 3-16,-3 2 1 0,0 2 0 0,5 0-4 16,0 3-5-16,-1 1-4 0,3 0-6 15,1 0-9-15,0 0-11 0,0 0-4 0,1 3-1 16,5 0 1-16,-2 2 2 0,5 1-3 0,2 0-10 16,-1 0-16-16,5-1-22 0,0 2-45 0,0 0-81 15,0-1-155-15,-5-1-407 0,-2-3-805 0</inkml:trace>
  <inkml:trace contextRef="#ctx0" brushRef="#br0" timeOffset="318766.4238">22830 9937 921 0,'0'0'149'0,"0"0"-379"0,0 0-41 15,0 0 32-15,0 0 88 0,0 0 1 0,0 0 122 16,0 0 28-16,0 0 0 0,0 0 0 15,0 0 0-15,0 0 0 0,0 0 0 0</inkml:trace>
  <inkml:trace contextRef="#ctx0" brushRef="#br0" timeOffset="319160.9331">22970 9911 1 0,'0'0'0'0,"0"0"0"0,0 0 301 0,0 0 50 16,0 0-28-16,0 0-34 0,0 0-36 16,0 0-36-16,0 0-44 0,0 0-43 0,0 0-37 15,23-118-26-15,-18 115-23 0,0 2-10 0,1 1-9 16,-1 0-6-16,4 0 2 0,0 1-3 0,0 4 0 15,0 1-2-15,1 0-3 0,0-1-4 0,1 1-3 16,2 0-1-16,-2-2-1 0,5-2 3 16,-2-2 2-16,-1 0 0 0,3-7 5 0,-3-3 4 15,1-1 5-15,-4-2 7 0,-3 0 0 0,0-5 2 16,-5 0-1-16,-1 2-4 0,-1-2 3 0,0 0 0 16,-3 2 1-16,-7 4 8 0,2 0 3 0,-2 4 2 15,1 2-1-15,1 3-4 16,0 1-8-16,0 2-5 0,0 0-10 0,2 5-10 0,1 1-3 15,1 4-5-15,-1 0-1 0,4-1 3 16,1 2-1-16,0 1-1 0,0-2 0 0,7-1-3 16,-3-1 2-16,6-1-1 0,0-4 1 0,1-1 1 15,5-2 0-15,-3-2 0 0,3-5 2 0,-2-5 2 16,2-3 3-16,-1-4 1 0,1 0 1 0,-1-1-4 16,2 2 2-16,-4 2-3 0,0 2-2 15,-1 5 3-15,-6 1-5 0,1 5 0 0,-5 2-1 16,4 1-6-16,-5 0 2 0,1 1-10 0,0 4-11 15,-1 3-26-15,3 2-57 0,-2 1-96 0,-2 4-229 16,0-2-548-16,0-4-197 0</inkml:trace>
  <inkml:trace contextRef="#ctx0" brushRef="#br0" timeOffset="320070.4479">18052 13647 192 0,'0'0'388'0,"0"0"-86"0,0 0-14 0,0 0-18 16,0 0-37-16,0 0-47 0,0 0-40 0,0 0-16 16,0 0-14-16,0 0-13 0,0 0-14 0,0 0-26 15,-55 44-20-15,61-50-12 0,3-3-1 0,4-8 16 16,5-9 10-16,8-9 1 0,5-12-9 16,4-6-8-16,10-8-12 0,6-7-6 0,4-4 0 15,4-7-6-15,4-1 0 0,2-4-5 16,4-1-3-16,-1-2-1 0,4-1-3 0,-2 1 1 15,-1 2-1-15,-3 7-2 0,-3 6 0 0,-4 10-2 16,-7 6-2-16,-7 9-7 0,-7 7-10 0,-7 8-9 16,-6 4-21-16,-5 4-16 0,-6 3-27 0,-5 3-36 15,-7 6-50-15,-2 4-112 0,-1 5-327 16,-2 1-795-16</inkml:trace>
  <inkml:trace contextRef="#ctx0" brushRef="#br0" timeOffset="320269.1148">18935 12146 161 0,'0'0'438'0,"0"0"-56"16,0 0-23-16,156-56-27 0,-108 43-37 0,1 1-40 15,-1 4-55-15,-3 2-47 0,-3 6-44 0,-7 0-47 16,-5 13-26-16,-6 2-17 0,-5 7-12 0,-5 5-2 16,-5 4-6-16,-5 3-8 0,-3 2-16 15,-1 1-40-15,-5 4-57 0,-6 0-104 0,-3 3-233 16,2-12-431-16,3-10-125 0</inkml:trace>
  <inkml:trace contextRef="#ctx0" brushRef="#br0" timeOffset="320920.4206">15036 15244 225 0,'0'0'520'0,"0"0"-214"15,0 0-60-15,0 0-10 0,0 0-6 0,0 0-27 16,0 0-38-16,0 0-37 0,0 0-23 0,0 0-16 15,0 0-7-15,0 0-12 0,69-123-9 0,-50 88-8 16,2-3-12-16,-1 1-2 0,1 0-8 16,0 2-5-16,-2 4 3 0,0 5-11 0,-3 4 0 15,-1 6-6-15,-4 5-10 0,-1 7 1 0,-5 2-4 16,3 2 1-16,1 7 3 0,2 6 3 0,1 6 4 16,5 4 0-16,-4 6 1 0,6 0-5 15,-3 6-3-15,0 2 1 0,2-2-8 0,2 1 7 16,0-1-4-16,0-3-6 0,2 0 4 0,1-1-20 15,2-1-19-15,-4-3-38 0,-1-2-64 0,-5-7-73 16,0-4-99-16,-7-3-153 0,-3-5-245 16,-4-2-258-16</inkml:trace>
  <inkml:trace contextRef="#ctx0" brushRef="#br0" timeOffset="321058.8594">15523 15365 1 0,'0'0'488'0,"0"0"94"16,0 0-81-16,0 0-84 0,0 0-99 0,0 0-111 15,0 0-82-15,0 0-65 0,0 0-34 16,0 0-11-16,0 0-4 0,9-123-5 0,12 89-16 15,3-1-30-15,2 0-68 0,-5 3-134 0,-2 8-342 16,-8 8-945-16</inkml:trace>
  <inkml:trace contextRef="#ctx0" brushRef="#br0" timeOffset="322410.8926">14904 16124 1 0,'0'0'344'0,"0"0"-3"0,0 0-27 16,0 0-28-16,0 0-48 0,0 0-58 15,0 0-60-15,0 0-46 0,0 0-30 0,0 0-13 0,0 0 12 16,0 0 27-16,16 33 27 0,-4-14 11 0,0 2-8 16,8 2-15-16,0 3-20 0,1 1-10 15,5 4-9-15,-1 3-15 0,1 1 1 0,-1 5-7 16,1 2-8-16,-2 3 3 0,4 1-12 0,-5 0-3 16,4-3-2-16,-5-5-6 0,0-3 0 15,-1-3-2-15,-2-5-3 0,0-4-8 0,-6-3-7 16,2-7-18-16,-4-2-37 0,-4-4-44 0,-1-4-102 15,-4 0-173-15,-2-1-245 0,0-1-309 16,0-1 682-16</inkml:trace>
  <inkml:trace contextRef="#ctx0" brushRef="#br0" timeOffset="322632.4852">15021 16922 1689 0,'0'0'311'15,"0"0"-87"-15,0 0-77 0,0 0-45 16,0 0-27-16,0 0-40 0,0 0-7 0,0 0 9 15,0 0 9-15,0 0 13 0,0 0-1 0,0 0 0 16,0 0-9-16,0 0-9 0,119 136-13 16,-94-110-16-16,-2-2-3 0,0 0-3 0,3-2-1 15,-4-3 2-15,4-2-6 0,-3-5 1 0,-1-6-1 16,-1-6-3-16,0-4 7 0,0-12 1 16,-1-5 5-16,1-6 0 0,-1-7-11 15,0-4-8-15,0-3-23 0,-1 2-24 0,-1 2-35 0,-3 5-47 16,0 3-63-16,-3 8-125 0,-4 6-309 15,-5 6-440-15</inkml:trace>
  <inkml:trace contextRef="#ctx0" brushRef="#br0" timeOffset="322952.8914">15421 17688 1495 0,'0'0'290'16,"0"0"-195"-16,0 0-51 0,0 0-4 15,0 0 10-15,0 0 35 0,0 0 16 0,0 0-7 16,0 0-10-16,0 0-28 0,0 0-19 0,28 135-11 15,-9-112-5-15,2 1-3 0,3 0-15 0,-2-1 5 16,5-2-19-16,-3 1-6 0,3-4 6 16,-3-1-26-16,1-2-12 0,-2-2-46 0,-2-3-80 15,-1-2-147-15,-8-2-373 0,-3-4-439 0</inkml:trace>
  <inkml:trace contextRef="#ctx0" brushRef="#br0" timeOffset="323238.9102">15645 17595 1320 0,'0'0'74'16,"0"0"-54"-16,0 0 11 0,0 0 16 0,6 120 18 16,0-104 4-16,3-5-15 0,-1-3 7 0,0 0-7 15,3-5-2-15,0 0 2 0,6-3-11 0,5-3-8 16,1-10 1-16,0-6 6 0,-3-7-2 15,-2-1 12-15,-6-1-7 0,-1 0-12 0,-3 6-4 16,-1 3-6-16,-6 3 9 0,-1 6 17 16,-2 1 6-16,-6 5 3 0,-4 1-14 0,-3 2-22 15,1 1-10-15,-4 2-11 0,-2 5-2 0,1 3-4 16,-1 2-9 0,0 1-13-16,5-1-13 0,-2 1-17 0,6-2-22 0,2-2-36 0,4-1-84 0,-1-5-237 15,5-1-349-15,1-2-8 0</inkml:trace>
  <inkml:trace contextRef="#ctx0" brushRef="#br0" timeOffset="323558.3377">15897 17386 270 0,'0'0'585'0,"0"0"-484"16,0 0-46-16,0 0-6 0,0 0 8 15,0 0 6-15,0 0 6 0,0 0 6 0,0 0 7 16,0 0 13-16,0 0 11 0,119 34 9 0,-102-62 0 16,1-4 1-16,1 0-11 0,-6 1-8 15,-1 0-2-15,-3 2-7 0,-2 5 0 0,-6 3 4 16,-1 4-5-16,0 5-1 0,-1 1 2 0,-8 5-10 16,-2 3-8-16,-2 1-14 0,-3 2-17 15,-3 5-18-15,2 4-10 0,-2 3-9 0,-1 2-1 16,2 4 2-16,-1 0-4 0,6 1-3 0,1-3-11 15,2 1-15-15,1-3-12 0,2-3-21 0,5-3-33 0,2-2-55 16,0-5-88-16,2-1-168 0,4-4-399 16,-2-1-399-16</inkml:trace>
  <inkml:trace contextRef="#ctx0" brushRef="#br0" timeOffset="323807.5388">16113 16977 225 0,'0'0'51'0,"0"0"-22"16,0 0 14-16,0 0 18 0,0 0 17 0,0 0 8 15,0 0 3-15,0 0 6 0,0 0 3 16,0 0 11-16,0 0 9 0,0 0 3 0,0 0 3 16,0 0-5-16,99-41-8 0,-94 27-11 0,1-2-18 15,-5 5-4-15,-1 3 4 0,0 2 14 16,0 2 11-16,-2 3-8 0,-6 0-19 0,4 1-26 15,-3 0-25-15,-2 1-16 0,1 4-12 0,1 0-12 16,0 2-8-16,-1-1-14 0,3 1-25 16,-3 2-34-16,0-1-62 0,4 0-174 0,-1-3-309 0,4 0-408 0</inkml:trace>
  <inkml:trace contextRef="#ctx0" brushRef="#br0" timeOffset="327715.5866">21558 12980 1 0,'0'0'0'0,"0"0"276"0,0 0 81 15,0 0-43-15,0 0-29 0,0 0-30 0,0 0-40 16,0 0-39-16,0 0-32 0,0 0-33 16,0 0-17-16,0 0-15 0,-87-50-13 0,77 59-7 0,0 2-7 15,-1 4-4-15,1 5-2 0,2 6-2 0,0 6-3 16,0 8-4-16,1 6-3 0,4 4-6 15,0 5 2-15,2 2-4 0,1 3-2 0,1-2-1 16,3 4-10-16,5 0-2 0,-1 3-4 16,3 1-3-16,0-1 3 0,1-7-3 0,7-8-2 0,2-11 0 15,1-13-6-15,6-7-2 0,1-8-1 16,4-6-2-16,-2-5 1 0,3-4 3 0,0-8 1 16,-5-5 1-16,-3-4 4 0,0-4 1 0,-5-1 2 15,-6-2 5-15,1 1-2 0,-6 0 2 0,-4 2 3 16,-1 2 0-16,-5 1 0 0,0 5 2 15,-9 1 0-15,-1 4-1 0,-2 3-2 16,-7 5-4-16,-2 4-4 0,-4 0-4 0,-1 8-3 0,-4 5 0 16,0 2 0-16,0 2-5 0,2 1 2 0,4-3-7 15,5-1-11-15,6-6-6 0,4-3-29 16,5-4-62-16,4-1-64 0,1-4-83 0,9-6-157 16,4-5-241-16,-2 2-221 0,-1 3 607 0</inkml:trace>
  <inkml:trace contextRef="#ctx0" brushRef="#br0" timeOffset="328101.5162">21850 12870 1572 0,'0'0'138'0,"0"0"-44"15,0 0 10-15,0 0 12 0,0 0 26 0,0 0 6 16,0 0-30-16,0 0-26 0,0 0-30 15,0 0-26-15,0 0-8 0,0 0-1 0,0 0 4 16,0 0 2-16,27-74-2 0,-7 78-3 0,1 7-4 16,1 7-4-16,0 6-9 0,-3 5 4 15,-3 7-4-15,-1 7-2 0,-4 6 4 0,-5 5-4 16,1 7-3-16,-5-1-1 0,-2 0-6 16,0-2 0-16,0-7-1 0,0-5 2 0,0-5 3 0,-2-7 1 15,-1-8 1-15,1-8 1 0,0-7 7 16,2-6 6-16,0-4 6 0,0-1 5 0,2-2-1 15,3-7-2-15,1-5-5 0,1-7-6 0,3-5-2 16,6-3-6-16,-3-3-1 0,4 2-1 0,-2 0-5 16,3 1 1-16,-3 0-5 0,1 3 0 0,-4-1-9 15,4 0-11-15,-3-1-21 0,0-1-45 16,1-1-61-16,-1-1-117 0,-1 1-245 16,-3 8-438-16,-2 8-152 0</inkml:trace>
  <inkml:trace contextRef="#ctx0" brushRef="#br0" timeOffset="328364.3336">22298 12455 1374 0,'0'0'236'0,"0"0"-172"16,0 0-19-16,0 0 34 0,-21 131 33 16,17-95 22-16,2-1-8 0,2-5-24 0,0-3-22 15,7-2-20-15,4-5-14 0,1-1-9 16,5-6-4-16,-1-2-3 0,4-6 3 0,2-5-1 15,2-3 6-15,-1-11 2 0,4-4 0 0,-3-4-2 16,-3-5-6-16,1 0-5 0,-3-1-4 0,-2 2-7 16,-5-1 2-16,-5 3 0 0,-5 4-1 15,-2 2 0-15,-6 2-3 0,-6 5-7 0,-2 0-15 16,-6 6-11-16,-4 1-20 0,0 4-15 0,-4 0-3 16,1 4-16-16,0 2-14 0,3 1-26 0,3 0-52 15,4-2-108-15,2-3-261 0,8-1-329 16,2 0 181-16</inkml:trace>
  <inkml:trace contextRef="#ctx0" brushRef="#br0" timeOffset="329209.3901">22728 11982 940 0,'0'0'522'16,"0"0"-514"-16,0 0-21 0,0 0 2 15,-119 1 24-15,94 5 16 0,-4 2 10 0,0 2 13 0,-2-1 4 16,0 3 6-16,-2 0-4 0,-1 1-9 16,0 0-6-16,1 3-10 0,-4-1-7 15,3 3-7-15,-4 0-4 0,-2 3-6 0,4-2-5 16,-3 2 3-16,0 1-5 0,-2 0 0 0,1 1 1 16,0 0-7-16,-1 1 3 0,1 0 0 0,2 1-2 15,3 3 5-15,-4-1-6 0,0 5-1 16,4-1 1-16,-1 0-4 0,4 1 2 0,0 1 0 15,3-1-2-15,3 1-3 0,2-1-2 0,2 1-4 16,3 0-4-16,0-1-3 0,6 2 2 16,-2 0 2-16,1 2 5 0,2 1 2 0,0 2 2 0,0 0-3 15,-1 3-4-15,2 0 0 0,-1 1-1 0,2 2 4 16,-1-1 4-16,-1 2 4 0,0-1 3 16,2 1 3-16,1 0 2 0,1 2 5 0,0 0-3 15,4 1 3-15,-2 4-3 0,4 0-2 0,0 0 9 16,1 2 0-16,1-1 1 0,1-1-1 15,6-2-11-15,0-2-4 0,3-2-5 0,4-3 0 0,-1 1 2 16,-1-2 3-16,4-2-1 0,-1-3-4 16,2-2-1-16,1-3-1 0,-1-3 1 0,5-3 3 15,3-6-6-15,-2-5-2 0,5-3-4 0,-1-3 0 16,2-3 7-16,4-5 4 0,2-2 4 16,4 0 2-16,-1-7 2 0,5-5 2 0,0-4 5 15,0-4 3-15,4-1 0 0,-3-4-1 0,5 0-4 16,-2-1-3-16,-1 0 1 0,2-4 0 0,0 0 4 15,-2-5 1-15,4 0-2 0,-1-3 3 16,1-5-1-16,0 1-3 0,0 0 3 0,1-1-1 16,-6 1 0-16,4 0 6 0,-1 2-1 0,-4 0 1 15,5-3-1-15,-5 3 0 0,4-3 3 16,-4 1 7-16,3-1 7 0,-4 2 2 0,3-2 7 0,-2-2 3 16,-2 1 5-16,1-2 7 15,1 0-3-15,-3 0-1 0,0 0-6 0,-4-1-5 16,1-4-1-16,0 2-3 0,-2-3-1 0,1-1-2 0,0-2-1 15,-2-2-3-15,-3 1-3 0,3 1 2 16,-3 1-7-16,-1 0 4 0,-3 4 0 0,-3 3 0 16,-4 4 4-16,-2 1-1 0,-3 3-1 0,-5 3-2 15,-4 3-4-15,-1 0-1 0,-5 2-5 16,-1 0 3-16,0 1 1 0,-1-2 0 0,-7 1-1 16,2 1-4-16,-4-1-5 0,-4 1 0 0,2 1-3 15,-2 1 6-15,-5-2-3 0,-2 3-1 0,-6-1-3 16,2 2-1-16,-9 0-1 0,1-1 0 0,-7 0 5 15,-2 4-4-15,-7 0 2 0,-3 4-7 0,-3 4-7 16,-10 5 4-16,-1 7-10 0,-5 5-4 16,-4 12-3-16,-1 7-15 0,-2 6-7 0,1 7-17 15,-2 5-21-15,0 6-25 0,-1 5-37 0,4 9-72 16,-3 2-163-16,21-11-311 0,21-18-133 16</inkml:trace>
  <inkml:trace contextRef="#ctx0" brushRef="#br0" timeOffset="356821.4811">13107 15569 418 0,'0'0'541'0,"0"0"-165"16,0 0-113-16,0 0-68 0,0 0-41 0,0 0-29 15,0 0-14-15,0 0-11 0,-125 91-11 0,101-60-8 16,-2 4-12-16,-2 5-11 0,0 3-8 0,-2 4-11 16,-1 2-7-16,1 1-10 0,4 1-3 15,1 1-3-15,5 0-2 0,3-3-3 16,3 1-2-16,3-5-3 0,3-6-4 0,2-3 1 0,5-6-2 16,1-5 0-16,0-3 1 0,9-5 0 0,3 0-2 15,6-6 5-15,3-3 6 0,4-4 7 16,7-4 9-16,3-1-3 0,2-9-1 0,3-4-3 15,2-6-5-15,1-3 2 0,0 0-3 0,-2 1-6 16,-2-1-6-16,1 3-15 0,-6 3-14 0,-1 0-12 16,-4 2-18-16,0 3-32 0,-2 2-48 15,-3 1-97-15,-1 7-229 0,-8 1-458 0,-4 1-91 0</inkml:trace>
  <inkml:trace contextRef="#ctx0" brushRef="#br0" timeOffset="357650.2917">10450 16742 1 0,'0'0'0'0,"0"0"0"0,0 0 327 15,0 0 105-15,0 0-49 0,0 0-65 0,0 0-64 16,0 0-50-16,0 0-33 0,0 0-28 15,0 0-21-15,0 0-26 0,-80-101-27 0,77 101-18 16,0 2-21-16,-1 2-10 0,2 4-7 0,1 4-7 16,0 2-3-16,1 3 0 0,0 4 1 0,4 3 2 15,4 2 3-15,1 2-1 0,0-1-2 16,4 1-1-16,-1-1-3 0,1-4 0 16,2-1 3-16,-1-5-5 0,3-3 4 0,-2-6 3 0,2-3 2 15,3-4 11-15,-1-1 3 0,3-6 4 0,6-6 2 16,-2-3-5-16,2-3-1 0,1-4-6 0,0 1-2 15,-1 1-2-15,0 1-1 0,1 3-1 0,-2 6-7 16,-4 2 5-16,1 8-7 0,-5 0 2 16,0 9 4-16,-2 4-2 0,-3 7 8 0,-2 5 5 15,1 3 3-15,-6 5 3 0,-1-1 0 0,-3 0-5 16,-3-1-5-16,0-2-5 0,-1-3-5 16,-4-1-1-16,-3-3 1 0,-4-1-5 0,-1-2 2 15,-1-3-8-15,-4-5-14 0,-1-3-11 16,1-2-36-16,-5-6-37 0,1-3-50 0,0-9-70 15,0-4-61-15,-1-6-71 0,0-4-68 0,2-3-170 0,4 6-174 16,7 7 676-16</inkml:trace>
  <inkml:trace contextRef="#ctx0" brushRef="#br0" timeOffset="357766.6561">10535 16780 1 0,'0'0'301'16,"0"0"213"-16,0 0-103 0,17-131-95 0,0 84-64 16,7-7-56-16,5-6-55 0,4-4-41 0,3 0-35 15,0 1-36-15,3 3-45 0,-4 3-106 16,1 6-177-16,-1 3-273 0,-9 14-376 15,-9 12 580-15</inkml:trace>
  <inkml:trace contextRef="#ctx0" brushRef="#br0" timeOffset="358620.3673">13502 16011 1 0,'0'0'0'16,"0"0"0"-16,0 0 0 0,0 0 0 16,0 0 96-16,0 0 205 0,0 0-13 0,0 0-31 15,0 0-22-15,0 0-32 0,0 0-32 0,0 0-30 16,-32 30-34-16,32-30-24 0,0 0-29 0,0 0-18 16,1 0-12-16,4 0 5 0,0 0 24 15,4 0 16-15,1 0 18 0,2-5 2 0,6-2-5 0,3-3-4 16,2-4-10-16,5-3-5 0,2-4-15 15,2-7-6-15,8-3-5 0,1-3-8 16,8-6-4-16,3-2-7 0,1-3-8 0,8-1-2 16,6-1-3-16,1-3 4 0,5 0-2 0,1 0-3 15,0 1 4-15,-3 5-5 0,-2 3 1 0,-6 5 0 16,-4 4-2-16,-7 4 4 0,-3 5-5 0,-9 4 5 16,-8 3-4-16,-2 4-3 0,-7 2 4 0,-4 3-5 15,-3 3 5-15,-7 2-3 0,-4 1-1 16,-3 1 3-16,1 0-4 0,-3 0 6 0,0 0 4 15,0 0 0-15,0 0 5 0,0 0-1 0,0 1 2 16,0-1-3-16,0 0 3 0,0 0-1 16,0 0-2-16,0 0 3 0,0 0-6 0,-3 0 2 15,3 0 0-15,0 0-8 0,-1 1 2 0,1-1-6 16,-1 0-11-16,0 0-8 0,1 0-29 0,-2 0-34 16,0 0-54-16,-4 1-89 0,2 2-152 0,-2-1-336 15,4-1-812-15</inkml:trace>
  <inkml:trace contextRef="#ctx0" brushRef="#br0" timeOffset="359684.5845">11385 16340 1 0,'0'0'0'0,"0"0"0"0,0 0 0 16,0 0 0-16,0 0 0 0,0 0 91 16,0 0 75-16,0 0-28 0,0 0-27 15,0 0-24-15,0 0-5 0,0 0-9 0,-17-16 2 0,16 17 1 16,-1-1 7-16,2 0 16 0,-1 0 14 0,1 0 15 15,0 0 5-15,0 0-3 0,-1 0-9 16,1 0-5-16,0 0-11 0,0-2-4 0,-1-2-8 16,1 0-15-16,0-5-12 0,0-2-15 0,2-5-12 15,6-6-1-15,3-5 2 0,2-7 2 16,5-4 1-16,3-5-6 0,2-3-2 16,3-3-5-16,0 1 0 0,0 1 1 0,-2 3-3 0,1 2-1 15,-3 7-5-15,-4 4-6 0,-2 4-3 0,-4 9 0 16,-2 4-2-16,-5 7 1 0,-1 2 1 0,-4 4-2 15,0 1 0-15,0 0-3 0,0 0-10 0,0 0-7 16,0 1-17-16,0 1-20 0,-2-1-26 0,1 0-32 16,0 1-30-16,-2 1-58 0,2 1-98 15,0 1-156-15,0-2-289 0,1 0-75 0</inkml:trace>
  <inkml:trace contextRef="#ctx0" brushRef="#br0" timeOffset="361224.6302">11850 14734 1 0,'0'0'0'16,"0"0"200"-16,0 0 170 0,0 0-53 16,0 0-44-16,0 0-30 0,0 0-36 0,0 0-51 15,0 0-53-15,0 0-46 0,0 0-30 0,0 0-2 16,0 0 19-16,0 0 23 0,-28 82 6 0,28-44 6 15,0-1-15-15,0-1-15 0,2-5-15 0,1-5-9 16,2-5-7-16,-1-4-5 0,3-5-3 0,-2-5-4 16,2-2 5-16,-1-3 1 0,0 0 8 15,4-2 10-15,1 0 3 0,3-4 3 0,2-3-3 16,3-4-7-16,1-2-5 16,2-4-5-16,2 2-3 0,0 0-4 0,-3 1-3 0,2 4-4 0,0 3 0 15,-3 2 1-15,-2 4-3 0,0 1 2 16,-2 3-1-16,-3 8-1 0,1 3 5 0,-2 4-1 15,-2 3 4-15,-4 6 3 0,-1-2-3 16,-3 2 2-16,0 2-3 0,-2 1-1 0,0 0 3 16,0 6 2-16,-5 0 1 0,0 1 0 0,-5-3-1 15,2-6-2-15,-1-4-3 0,2-9-4 0,-3-5-13 0,3-5-27 16,-2-2-50-16,1-3-94 0,0-1-121 16,-1-8-180-16,3 2-303 0,1 2-190 0</inkml:trace>
  <inkml:trace contextRef="#ctx0" brushRef="#br0" timeOffset="361353.0666">11981 14909 557 0,'0'0'553'15,"0"0"-208"-15,0 0-135 0,0 0-80 0,0 0-55 16,0 0-37-16,0 0-43 0,0 0-74 0,-3-123-125 16,3 105-167-16,4 0-234 0,0 2-38 0,-3 6 643 0</inkml:trace>
  <inkml:trace contextRef="#ctx0" brushRef="#br0" timeOffset="361659.3906">12174 14313 705 0,'0'0'378'0,"0"0"-210"16,0 0-56-16,0 0 40 0,0 0 55 0,0 0 25 15,0 0-35-15,0 0-43 0,3 118-43 16,-1-99-27-16,2 0-19 0,3-4-16 0,-1-1-14 15,3-2-8-15,2-3-8 0,0-1 0 0,2-2 2 16,0-3-2-16,4-3 2 0,0 0-2 0,-2 0-7 16,5-6 5-16,-2-1-3 0,1-1 0 15,1 0 3-15,1-1-9 0,-2 2-1 0,-1 3-1 16,0 0-4-16,1 4 3 0,-3 0-1 0,-1 8 1 16,-4 5 5-16,3 4 3 0,-6 5 4 15,0 1 2-15,-1 2 2 0,-4 3-6 0,-3 1-2 16,0 1-4-16,0 0-9 0,-8-1 1 0,2-2-7 15,-2-2-12-15,-3-1-27 0,-1-5-53 0,1-3-66 16,-4-4-102-16,1-6-138 0,3-3-343 0,2-3-527 16</inkml:trace>
  <inkml:trace contextRef="#ctx0" brushRef="#br0" timeOffset="361778.6049">12246 14414 291 0,'0'0'187'0,"0"0"-157"0,0 0-97 0,6-118-152 0,-2 93-2 15,-2 9 221-15</inkml:trace>
  <inkml:trace contextRef="#ctx0" brushRef="#br0" timeOffset="362051.2085">12423 13877 426 0,'0'0'424'0,"0"0"-88"0,0 0-30 0,0 0-22 15,0 0-20-15,32 119-27 0,-21-94-43 16,2 4-52-16,3-3-51 0,1-2-38 0,5-4-17 16,0-4-12-16,4-5-5 0,-2-5 2 0,2-6 3 15,-1-5 8-15,-1-11 10 0,3-7 2 16,-6-4-1-16,1-7-7 0,-2 0-10 0,-3-2-2 16,-5 1-3-16,-7 0-1 0,-5 3 2 0,0 1-3 15,-14 4-1-15,-2 0-1 0,-9 7-2 0,-5 2-4 16,-2 6-4-16,-8 4-6 0,-2 5-5 15,-1 3 1-15,1 4-2 0,-3 7 1 0,4 2 0 16,0 4-10-16,2 2-14 0,3 2-35 0,1 3-63 16,1 3-110-16,0 4-230 0,9-7-556 0,9-8-281 15</inkml:trace>
  <inkml:trace contextRef="#ctx0" brushRef="#br0" timeOffset="364159.5321">11043 18173 1 0,'0'0'0'0,"0"0"196"15,0 0-37-15,0 0 2 0,0 0 8 16,0 0 0-16,0 0 2 0,0 0-19 0,0 0-19 16,0 0-10-16,0 0-29 0,0 0-12 15,-27-12-13-15,31 3-4 0,2-5 8 0,0-2 3 16,5-3 2-16,0-6-22 0,2 0-12 0,1-4-22 16,0 0-25-16,2 0-17 0,1-2-61 0,-1 1-46 15,-2 3-83-15,-5 4-74 0,-4 10-39 0,-5 7-81 16,0 2-96-16,-7 1 360 0,0 0 140 0,-2 3 0 15,1 0 0-15,3 0 0 0</inkml:trace>
  <inkml:trace contextRef="#ctx0" brushRef="#br0" timeOffset="364313.6678">11059 17811 1 0,'0'0'0'0,"0"0"0"0,0 0 91 0,0 0 323 0,0 0-91 0,0 0-102 16,0 0-97-16,0 0-66 0,0 0-14 0,0 0 30 16,0 0 54-16,0 0 26 0,0 0 9 15,0 0-27-15,10 43-32 0,4-28-18 0,-2 0-33 16,3 1-9-16,0 0-22 0,2 1-7 0,0 1 4 15,1-2-11-15,2 2 0 0,0-3-11 0,4 0-19 16,-1-3-18-16,1-1-49 0,1-2-52 16,0-3-74-16,1-3-127 0,0-3-177 0,-7 0-237 15,-5 0 594-15</inkml:trace>
  <inkml:trace contextRef="#ctx0" brushRef="#br0" timeOffset="364773.6791">11831 17617 490 0,'0'0'293'0,"0"0"-54"0,0 0-29 15,0 0-5-15,0 0-3 0,0 0-20 0,0 0-33 0,0 0-34 16,0 0-25-16,0 0-23 0,0 0-14 0,0 0-6 16,0 0-7-16,-2 1-9 0,4-4-7 15,1-2 0-15,3-1-2 0,1-2 5 16,2-1-1-16,2-1-8 0,3 0 2 0,-2 1-10 0,2 0-2 16,0 2 0-16,-2 2-7 0,1 4 1 15,-1 1-7-15,3 1 2 0,-2 7-4 0,0 5 1 16,1 2 4-16,0 7-4 0,-3 5 3 15,-1 6-2-15,1 2-2 0,-4 1 2 0,-2-1-1 16,-1-4 14-16,-1 3-2 0,-2 1-10 0,1 7 2 16,-2-2-21-16,2 5 7 0,-2-1 21 15,0-3-1-15,0-6 17 0,0-8-3 0,-2-4-4 0,1-8 11 16,1-7 9-16,0-6 19 0,0-2 5 0,0-6-6 16,5-8-10-16,4-7-19 0,1-4 0 0,4-7-5 15,7-16 10-15,10-13-2 0,4-5-26 16,1-2 0-16,-1 16-26 0,-9 12-17 0,-3 12-12 15,0 3-46-15,-2 5-53 0,-1 4-98 0,1 0-174 16,-6 6-391-16,-4 3-269 0</inkml:trace>
  <inkml:trace contextRef="#ctx0" brushRef="#br0" timeOffset="366407.8448">12739 17806 1 0,'0'0'0'0,"0"0"0"16,0 0 0-16,0 0 0 0,0 0 0 0,0 0 41 16,0 0 205-16,0 0-26 0,0 0-35 0,0 0-31 0,0 0-23 15,0 0-23-15,0 0-18 0,0 0-17 16,0-10-12-16,0 10-9 0,0 1-9 0,0-1-8 16,1 0-10-16,-1 0-3 0,1 0-4 15,-1 0-3-15,0 0 2 0,1 0-1 0,-1 0 5 0,0 0 10 16,0 0 7-16,0 0 10 0,0 0 4 15,0 0 1-15,0 0 0 0,0-1-5 0,0 0-8 16,0-1-15-16,0 1-4 0,-1 0-8 0,0-2-2 16,0 0 7-16,0-1-3 0,-3 1 6 15,3-1 2-15,-2 0 0 0,2 0 0 0,0 1 0 16,1-2 2-16,-1 2 0 0,-1-1 5 0,1 1 0 16,1-1-4-16,-1 2 3 0,1-3-10 0,0 2-4 15,0-1 5-15,0 0-7 0,0 0 9 16,0 0-1-16,0 2-2 0,0-1 3 0,0 2-5 15,0 0 0-15,0 1-2 0,0 0-6 0,0 0-2 16,0 0-9-16,0 0-4 0,0 0-5 16,0 0 4-16,1 1 5 0,3 4-1 0,2 0 7 0,2 2-3 15,0 0-3-15,1 4 5 0,2 0-6 16,-2 3 6-16,1-1-3 0,-2-2-3 0,-3 1 20 16,2-2-10-16,-2 1 10 0,0-2 1 0,0 2-21 15,2-1 6-15,-1 1-11 0,0-2 3 16,1-1 8-16,-1-2-1 0,0-2 5 0,2-2-2 15,-2-2 8-15,3 0 2 0,4-8 11 0,5-9 11 16,6-8-18-16,1-5 7 0,3-4-11 0,-2-2-11 16,0 0 15-16,1 0 0 0,0-3 5 0,1 2 6 15,0-1-5-15,-3 4 2 0,0 3-8 16,-5 5-3-16,-2 5-1 0,-4 7-7 0,-3 4-1 16,-2 3-2-16,-4 2-1 0,0 2-5 0,-2 0-3 15,1 2-1-15,-1 1-12 0,-2 0-21 16,0 0-38-16,0 0-35 0,-1 0-38 0,0 0-19 0,0 1-7 15,0 3-44-15,-2 0-68 0,0 1-88 0,-3 0-138 16,1-2-140-16,2 0 503 16,-1-1 150-16</inkml:trace>
  <inkml:trace contextRef="#ctx0" brushRef="#br0" timeOffset="367148.6232">13360 17006 1 0,'0'0'98'0,"0"0"246"0,0 0-58 16,0 0-41-16,0 0-10 0,0 0-15 0,0 0-17 15,0 0-29-15,0 0-32 0,0 0-24 0,0 0-22 16,0 0-14-16,31-119-11 0,-23 109-13 16,1 2-11-16,-1 2-15 0,0 1-10 0,-1 3-10 15,2 2-3-15,0 0-1 0,0 3 1 0,1 5 3 16,2 0 1-16,-1 5 2 0,4 1 2 0,0 4-2 16,-2 0 2-16,4 3-2 0,-5 0-3 15,3 1 0-15,-1 3-4 0,2 3 5 16,-2 2-1-16,2 0 5 0,-2-2-1 15,-1-4-10-15,1-4-2 0,-1-3-11 0,-2-6-10 0,-2-2-20 16,-2-3-53-16,-1-3-61 0,-4 0-65 0,0-3-22 16,-2 0 36-16,-2 0 18 0,-2-3 28 0,-6-1 1 15,0-2-3-15,-3-2 47 0,-2-1 52 0,4 0 57 16,-3-2 39-16,0-1 33 0,2 1 44 0,2 0 31 16,3 0 19-16,0-1-14 0,-1-1-33 15,6-2-31-15,-1 0-39 0,1-2-11 0,2-3-20 16,0 0-10-16,6-3-16 0,1 1-36 0,0-3-74 15,1 1-124-15,1-1-244 0,0 6-253 16,-5 8 470-16</inkml:trace>
  <inkml:trace contextRef="#ctx0" brushRef="#br0" timeOffset="367472.084">13735 16601 146 0,'0'0'295'15,"0"0"-72"-15,0 0 26 0,0 0 20 16,0 0 6-16,0 0-14 0,0 0-43 0,0 0-42 16,0 0-42-16,89 121-32 0,-69-118-16 0,0-3-16 15,3 0-9-15,0-6-8 0,1-6-4 0,0-4-2 16,-1-5-5-16,3-2-2 0,-4-6-9 0,-2-2-7 16,0-4 1-16,-7 5-7 0,1-1 3 0,-8 5 3 15,-3 1-4-15,-3 3 6 0,-7 8 1 16,-9 2-3-16,-1 4-4 0,-8 8-7 0,-4 0-10 15,-3 13-3-15,-8 3 0 0,-1 4-4 16,1 6 3-16,-1-1 2 0,1 3-5 0,5 0 5 16,0 1-3-16,4 0-6 0,3-2 2 0,3-1-16 15,5-1-24-15,0 0-43 0,7-3-70 0,2 2-96 16,4-3-144-16,7 1-221 0,0-6-323 16,0-4 428-16</inkml:trace>
  <inkml:trace contextRef="#ctx0" brushRef="#br0" timeOffset="369494.2338">12029 17249 1 0,'0'0'0'15,"0"0"0"-15,0 0 0 0,0 0 0 16,0 0 0-16,0 0 18 0,0 0 162 0,0 0-22 0,0 0-13 16,0 0-8-16,0 0-1 0,0 0 2 15,-68-58-16-15,58 58-6 0,1 0-16 0,-3 1-15 16,0 2-8-16,0 2-13 0,-4 3-8 16,1-2-2-16,-1 3-6 0,-1 0-2 0,-1 2-1 15,0 1-4-15,1 1-3 0,-1 0-4 0,0 3-2 16,-2 1-8-16,1 2 2 0,2 0-11 0,-3 2-2 15,1 3 0-15,0-1-11 0,1-1 7 16,0-1-1-16,1 2-1 0,2-1 6 0,0 5-8 0,1 0 1 16,1 3-6-16,3 0-4 0,-1 1-1 15,2-2-2-15,3 2 2 0,0-4 0 0,3-2-1 16,1-4 10-16,1-3-8 0,1 2 5 0,0 1-4 16,0 1-8-16,1 2 8 0,3-2-11 15,0 2 11-15,1 0-10 0,1-1 4 0,3-1 9 16,0 1-10-16,-1 0 9 0,3 1-5 0,1 0-6 15,-2 0 7-15,5 3 2 0,0-2 6 0,-1 3 5 16,3-2 0-16,0 0-7 0,1 0-13 16,2-2 7-16,1-2-7 0,1 1 9 0,-7-8 7 15,4 0-10-15,-9-6 30 0,2-1-10 0,3 2-5 16,-1-1 13-16,2-2-28 0,-1 2 6 0,4-1-1 16,-2-1-10-16,2 1 13 0,0-3 2 0,2 1 16 15,1-1 5-15,5 0-8 0,-2-3-2 0,10 0-12 16,3-2 6-16,1-1-21 0,6-7 4 15,-4-3 13-15,-3-2-16 0,-2-1 28 16,-3-1-12-16,-5 0 6 0,-3-1 16 0,-2 0-10 0,2 0 4 16,-2-4-16-16,-2 1-8 0,0 1 6 0,-1-1 9 15,0-2 7-15,1 0 0 0,-2-1 1 16,-3-1-9-16,0 1-7 0,2-2 11 0,-4 0-7 16,1 0 14-16,-1 1 3 0,0-1-19 0,-1 1 13 15,-1 0-17-15,-1 1 8 0,-1 1 14 0,-1 0-7 16,-2-3 5-16,2-2-8 0,-2-5-10 15,-1 0-2-15,-3 3 2 0,-1 2 9 0,-2 1 3 16,0 1 4-16,0-1-1 0,0-1-6 16,-1-1 7-16,-1 1-4 0,-4 1 4 0,2 1-1 0,-4 0-4 15,2-1 3-15,-1 2-1 0,-2-2 5 16,-1 2 2-16,-1 0-3 0,-1 1 1 0,0 0-5 0,-2 0 0 16,1 0-1-16,-3 4-1 15,-1 1 3-15,1 0-3 0,-4 2 3 0,1 0-4 0,1 0-2 16,-2 1 2-16,0-1-6 0,0 3 3 15,-3-2-2-15,2 2-6 0,-1 0 2 16,-2 3-2-16,-1-1 3 0,-1 3 5 0,-1 4-4 16,1 3 0-16,-2 0-5 0,1 3-4 0,-3 5-2 0,0 4 1 15,-1 2 3-15,0 5-5 0,0 1 1 16,-2 3-5-16,0 1-4 0,0 2 6 0,0 4-7 16,1 2-7-16,-1 6-10 0,2-1-24 0,3 0-23 15,1 0-39-15,5 1-63 0,2-1-121 0,5 1-186 16,4-9-386-16,6-10 179 0</inkml:trace>
  <inkml:trace contextRef="#ctx0" brushRef="#br0" timeOffset="375236.289">9241 13447 1 0,'0'0'177'0,"0"0"-152"0,0 0-42 0,0 0-7 16,0 0 30-16,0 0 62 0,0 0 25 0,0 0 14 15,0 0 1-15,0 0-17 0,0 0-5 0,0 0-4 16,-31 64 5-16,23-52 2 0,-2 2-2 15,1 0-6-15,1 1-13 0,-2 2-12 0,-2 1-17 16,2 0-10-16,0 0-6 0,-2 3-8 0,1 0-1 16,-4 2-2-16,0 2-3 0,-4 3 4 0,3 3-6 15,-4 2-1-15,-3 4 2 0,0 3-6 16,0-2 5-16,-2 4 1 0,0-2 4 16,1 4 7-16,0-2 4 0,2 2 4 0,1 0-4 0,0 2-2 15,0 0-7-15,1 1-1 0,1-2-2 16,0 0-6-16,5-2 0 0,-3-2-2 0,6 1-1 15,-2 0 3-15,2 0-2 0,0 2 1 0,2 2-2 16,0 1 0-16,0 1 4 0,0 1 1 0,1-3 4 16,2 4 4-16,-1 0 1 0,-2 1 1 0,5 0 1 15,-3-2-1-15,-1 0 3 0,4-2 3 16,-4-2 0-16,5-2-1 0,-2 0-5 0,3-1-4 0,1-2-4 16,1 1 0-16,0-1-1 0,0-2 0 15,4 3 3-15,3-2-2 0,2 2 2 0,0 0-3 16,0 0-1-16,1 1 6 0,1-2-6 0,0-1 2 15,2-1-1-15,3-1-8 0,-2-2 5 16,3-1 1-16,-2 0-1 0,2 1 8 0,-1 2-1 16,0 1 11-16,1 0 16 0,-3 1 7 0,5-3 2 15,-1 1-8-15,2-4-17 0,2-2-10 16,1 0-4-16,0-1-5 0,4 0 2 0,1 1 3 16,-1 1-2-16,0 1 4 0,2-1-3 0,-1-3-1 15,0 2 0-15,4-4 1 0,-1 1 0 0,1-1 1 16,0 0-4-16,-1-1 4 0,-1 2 1 15,0-1 3-15,-1 1 3 0,0 2-3 0,-3-2 0 0,3-2-4 16,1-1-7-16,0 0 4 0,-1-1 1 16,1-2 3-16,0-1-2 0,0-2-5 0,1-2-2 15,0-1 0-15,2-2 6 0,-1 0-3 0,6-1 0 16,-3-1-5-16,3-2 3 0,0 1-1 0,0-1 2 16,1 0 3-16,-2-1-1 0,2-1 3 15,-1-2-2-15,0 3 2 0,0-2-1 0,1 0-1 16,0-2 4-16,0 0-4 0,-1 0-2 0,2-4 1 15,-2 2-3-15,3-2 0 0,-1-1 3 0,-1 1-1 16,1-1 2-16,-3 2-6 0,2-1 2 16,-3 1-1-16,-3 1 0 0,-3-1 5 0,-1 1-8 15,-5 0 6-15,0 1-3 0,-3-1-3 0,-1 1 9 16,-3-1-5-16,-1 1 1 0,-2-1 2 0,-2 1-7 16,-2-1 2-16,0 1-2 15,-2-1 3-15,-1 1 2 0,-3-1 0 0,1 0 1 0,-2-1-6 16,0 0 2-16,0-1-1 0,-2 0 3 0,-1 1 3 15,0-1-3-15,0 1 4 0,0-1-3 16,0 0 1-16,0 0 6 0,0-1 2 0,0 1 14 16,0 1 4-16,0-1-3 0,0-1 1 0,0 2-4 15,-1 0-1-15,-1-2-1 0,1 1-3 0,0 1-8 16,1-2-5-16,0 0 3 0,0 0-5 0,0 0 3 16,0 0-2-16,0 0-8 0,0 1 3 0,0-1-6 15,0 0 2-15,0 0 4 0,0 0-1 16,2 2 3-16,1 1-1 0,0 0 0 15,0 1-2-15,2 0-1 0,-3-2 4 0,4 2-4 16,-1 0 2-16,1 0 0 0,-1-1-5 0,3 0 7 16,0-2-3-16,1 3 3 0,-1-1 4 0,4 1-12 15,0-2 6-15,-1 1-3 0,3-2-2 0,-2 0 9 16,3 0-5-16,0 1 3 0,0 1-2 0,0-1 0 16,1 0-2-16,-1 3 2 0,-1-1 2 15,-1 1-4-15,-2 1 7 0,-1-2-5 0,1 0-2 16,-4-1 8-16,1-3-8 0,-1 3 2 0,1-1 3 15,-2-1-10-15,0 1 6 0,0-1-1 16,2-1-1-16,-3 0 7 0,0 2-5 0,0-2 3 0,-1 0-3 16,0 0-2-16,0 0 0 0,-1 0-1 15,-1 0 3-15,1 0-10 0,-3 0 1 0,0 0-7 16,0-2-16-16,0-1-12 0,0-3-36 0,0-1-50 16,0-4-68-16,0 1-92 15,0-2-90-15,-2 2-137 0,0 1-223 0,1 5 312 16</inkml:trace>
  <inkml:trace contextRef="#ctx0" brushRef="#br0" timeOffset="375784.4242">10955 17596 73 0,'0'0'152'0,"0"0"-30"0,0 0-12 0,0 0 21 15,0 0 26-15,0 0 37 0,0 0 2 0,0 0 3 16,0 0 3-16,0 0-22 0,-120 54-13 16,116-54-27-16,1 0-23 0,3 0-19 0,0 0-19 15,0-1-8-15,0 1-16 0,0 0-5 0,0 0-18 16,0 0-19-16,0 0-2 0,0-1-10 16,0 1 10-16,0 0 5 0,0 0-11 0,0 0 7 15,0 0-7-15,3 0-1 0,1 0 9 0,1 0-7 16,4 0 2-16,0 0-1 0,3 0 1 0,2 0-1 15,2 0 3-15,0 0 5 0,3 0-9 16,-1 0 4-16,1 0-4 0,2 0-7 0,0 0 9 0,1 0-7 16,1 1 4-16,-1 1 2 0,1 2-10 15,-2-3 5-15,0 1-5 0,0-2 3 0,-3 0 3 16,0 0-3-16,-1 0 3 0,-2 0-4 0,-3-4 1 16,2 0-1-16,-4 2 2 0,-1-2 2 0,-1 3-5 15,0-1 6-15,-5-1-2 0,2 2-4 16,-3-1 11-16,-1 1-5 0,0 1 7 0,-1 0 2 15,0 0-5-15,0 0 10 0,0 0-3 0,0-3 7 16,0 0-1-16,0-1-3 0,0 0-1 16,-2 0-8-16,0-3 6 0,-1-3-7 0,-1 1 2 15,1-1 5-15,-3-3-8 0,0-1 5 0,-2-4-3 16,2-4-4-16,-2-1 9 0,-4-5-3 0,2 0 0 16,-3-3 1-16,0-3-10 0,0 0 3 15,-2-1-2-15,2 2 5 0,1 2-1 0,1 3-1 16,2 0-4-16,0 3-12 0,2 1-12 0,3 1-28 15,0 1-35-15,1 3-50 0,3 0-65 0,0 2-101 16,0 2-150-16,7 1-280 0,-3 3-207 0,-1 6 810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4:33:21.7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11166 17544 1 0,'0'0'0'0,"0"0"189"15,0 0 24-15,0 0 18 0,0 0-1 0,0 0-9 16,0 0-39-16,0 0-36 0,0 0-24 0,0 0-31 15,0 0-15-15,0 0-15 0,-20 18 0 16,24-18 7-16,1 0 14 0,2 0 15 0,6-4-2 16,1-1-1-16,4-5-12 0,5-2-16 0,0 0-8 15,6-2-18-15,0-1-5 0,1-2-7 16,1-1-10-16,-1 0 3 0,2-2-4 16,0 0 1-16,3-4 7 0,4-2-5 0,-2 1 3 0,3 0-5 15,2 0-3-15,-2-2-4 0,1 1-4 0,1 1 4 16,0 0-2-16,-2-1 3 0,0 0-3 0,0 1-3 15,-1 0 6-15,1-1-7 0,0 2 5 0,-4 0 1 16,1 1-9-16,-3 1 6 0,-1 0-5 16,0-2-2-16,-1 2 9 0,1 1-4 0,-1-1 1 15,1 2-3-15,0-2 0 0,-2 0-2 16,1 0 0-16,0 0 4 0,-1 0-8 0,0 2 7 0,-1-1-1 16,0 2-4-16,-2-3 6 0,-3 3-5 15,0 0 2-15,-1 0 3 0,-2 0-6 16,-2 3 3-16,1-2-3 0,0 2 2 0,-3 0-3 0,2 1 6 15,0-1 0-15,-3 2-5 0,2-2 4 16,-1 2-4-16,1 0 0 0,1 0 4 0,-1 2-7 16,0-2 5-16,-3 0-1 0,1 1-2 0,0 2 8 15,0-1-7-15,0 0 4 0,-2 0 0 0,2 1-4 16,1-2 1-16,1 1-3 0,-3-1 2 16,2-1 0-16,2 1 1 0,0-1 3 0,1 0-1 15,2-1 1-15,0-1-3 0,0 1-1 0,2-3 3 16,1 1-6-16,-1-1 6 0,1 0-3 0,3 0-3 15,0-1 8-15,1 1-5 0,1 0 2 16,0 0 0-16,0-1-3 0,0 1 2 0,-1 1 0 0,1 0-1 16,-1 0 1-16,0-1 1 0,-1 1 1 15,0-1-3-15,-1-2 3 0,1 1-4 0,0 0 0 16,0 0 4-16,-2 0-6 0,3 0 4 0,-3 0-1 16,3 0-2-16,-2 0 6 0,2 0-3 0,-1-1 2 15,0 1 0-15,-1 0-4 0,2 1 2 16,0-1-1-16,0 2 0 0,-1 0 2 0,0 1 2 15,-4-2-1-15,1 3-2 0,-5 2 4 0,0 1-5 16,-2 2 2-16,-5 0 3 0,4 1-3 16,-6 0 6-16,4 2-3 0,-5 1 0 0,-1-1 3 15,0 2-2-15,-3 0 0 0,-1 2 1 0,1 0-4 16,-5 2-1-16,0 1-2 0,-2 0 2 16,1 0-1-16,-1 0 2 0,0 0-1 0,0 1-4 15,4 3 4-15,-3 2-1 0,1 1 1 0,0 1 4 16,3 2-2-16,-2 1 1 0,2 2-1 0,0 1-4 15,1 1 6-15,0 1-4 0,2 2 4 16,-1 2 0-16,-1 1-2 0,4 2 0 0,-1 2-4 0,1 2 3 16,0 2-4-16,-1 5 8 0,0 1 6 15,1 2 0-15,-1 0 10 0,-1-1-13 0,2-2-4 16,-1 0 1-16,1-2-12 0,-1 0 11 16,1 3-3-16,-1-2 0 0,-2 3 7 0,-2 0-6 15,3 3 2-15,-2 0-3 0,-2 0-5 0,3 1 2 16,-4-1-1-16,5 0 4 0,-4 0-3 0,2-3 2 15,-2 0 0-15,5-2-5 0,-3-3 3 0,0 0-2 16,1-4 2-16,0-3 1 0,-3-2-3 0,3-5 4 16,-3-3-4-16,3-2 1 15,-4-3 6-15,1-2-5 0,1-1 2 0,-3 0-2 0,3 0-2 16,-2-2 1-16,-2-2 0 0,0-1 4 16,0 0-2-16,0 1 2 0,-1-2-2 0,3 1-3 15,-3-1 2-15,0 0 0 0,0 0 3 0,0 0 3 16,0 0-4-16,0 1 5 0,0-1-3 0,0 0 2 15,0 0 5-15,0 0-3 0,0 0 2 0,0 0-3 16,0 0-1-16,0 0-1 0,0 0 0 16,-4 0-2-16,2 0-1 0,1 2 1 0,-3 1-3 15,-1-1-3-15,2 0 7 0,-3 1-5 0,3 0 4 16,-4 0 2-16,4 2-8 0,-6-2 3 0,2 2-2 16,1 1 2-16,-5-1 4 0,-1 3-3 0,0 1 1 15,-1 0-3-15,0 0-2 0,-3-1 3 0,2 2-2 16,-4 0 6-16,1 1-2 0,0 2 0 15,-1-1-1-15,-2 2-5 0,-1 0 4 16,0 0-2-16,-2 1 2 0,-2 0 1 0,2 1-2 0,0 1 1 16,-1-2 0-16,2 1 0 0,-1-2 7 15,-3 1-3-15,4 2-1 0,-1 1-5 0,-4 0-9 16,2 0 8-16,-3 2-2 0,-2 1 6 0,-2 2 5 16,-1 0-6-16,-1-1-4 0,2 1-2 15,-1-1 2-15,-2 1-1 0,2 0 5 0,0-1 4 16,-1 3-5-16,0-2 0 0,4 0-5 0,1-1 1 15,1-1 4-15,2 0 0 0,-2 0 1 0,2 2-6 16,-2-1-5-16,-1-1 2 0,-2 1 5 16,0 3 5-16,-2 0 4 0,-3 2-1 0,1 0-7 15,-3 0-4-15,-2-1 0 0,8-2 0 0,1-3 8 16,2-2 15-16,4 0-11 0,-3 1 6 0,-5 1-9 16,-3 4-8-16,-2 0 12 0,-1 3-8 15,-4-2 2-15,0 3-11 0,2-2-12 0,-1 1 7 0,2 1 6 16,-1 0 18-16,-2 0 1 0,3 0-5 0,-1 0-17 15,1 2-11-15,-1-2 18 0,1 1-7 16,2-2 9-16,-3-1 8 0,11-6-18 0,-1-2 8 16,12-5 17-16,-2 3-4 0,-7 2 16 15,5-4-14-15,-6 6-17 0,7-4-19 16,-5 1-7-16,3-3 11 0,-3 3 6 0,3-1 23 0,-5-1-7 16,5 1 1-16,-2 0-13 0,0 0-11 0,0 1 14 15,0-2-10-15,2 0 21 0,5-4 5 16,-3 2-33-16,7-4 28 0,-5 1-23 0,0 1-9 15,3-2 50-15,-1 1-27 0,5-2 17 0,-4 0 2 16,4-2-22-16,0 1-4 0,6-5 2 0,-6 5 17 16,6-5 0-16,-2 1 18 0,-3 3-16 15,5-4-23-15,2-1 24 0,-2 0 39 0,1-2 27 16,0 2 11-16,-2-2-33 0,2 1-102 0,0-1-22 16,-2 0 10-16,2-3 22 0,0 2 59 15,-3-5 10-15,3 2-19 0,-2-3-12 0,-7-4-3 0,10 6 8 16,-5-7 27-16,-1 1 1 0,0-2 5 0,1 0-25 15,-2-1-14-15,0 1 18 0,0-2-13 16,-9-11 27-16,-3 0-11 0,-6-9-40 0,-1-3 11 16,0 3-14-16,2-1 19 0,1 3 28 15,0-1-7-15,6 2-1 0,-2 2-23 0,3 1 7 16,1 1 2-16,-1-2 11 0,0 1 12 0,1 0-18 16,0 1 4-16,0 0-6 0,4 0-1 0,-3 0 18 15,5 3-14-15,0-1 8 0,1 1-8 0,3 1-18 16,0 1 17-16,0-4-6 0,0-3 18 15,0-1-9-15,2 2-9 0,1 7-6 0,2 5-16 16,3 3 19-16,-1 3 0 0,2 4 4 0,1 2 6 16,0 3 0-16,0 0-2 0,0 0-6 0,0 1 1 15,0-1 2-15,0 2 2 0,0-1 2 16,0 1-5-16,0 0-8 0,0 0 3 0,0 0-2 16,0 0 4-16,0 0 5 0,0 0-7 0,0 0-1 15,0 0-4-15,0 0-5 0,0 0 5 0,0-1 5 16,0-1 5-16,0 1 2 0,0-1 2 0,1-2-6 15,2 0-2-15,-1-1 2 0,2 0 0 16,0-1 2-16,-2 1-2 0,2-3-5 0,0-2-1 16,1 1-5-16,-2-4-6 15,5 0-10-15,-2-2-25 0,0 0-29 0,1-2-43 0,0-1-54 16,2 2-86-16,-3 2-156 0,-1 3-330 0,-1 5-459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4:14:39.4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24355 3037 279 0,'0'0'152'0,"0"0"-114"0,0 0-36 0,0 0-16 16,0 0 14-16,0 0 19 0,0 0 13 15,0 0 1-15,0 0-9 0,0 0-13 0,0 0-11 16,0 0-5-16,0 0-4 0,0 0-6 15,0 0-21-15,0 0-31 0,0 0-30 0,0 0-21 0,0 0-7 16,0 0 22-16,0 1 103 0,0 2 0 16,1-1 0-16,-1-1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5-28T04:54:13.1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2525 5412 21 0,'0'0'412'16,"0"0"-51"-16,0 0-66 0,0 0-44 0,0 0-43 15,0 0-20-15,0 0-29 0,0 0-29 16,0 0-24-16,0 0-30 0,0 0-21 0,0 0-22 16,-37-9-19-16,37 9-8 0,0 0-10 0,0 0-4 15,5 2 6-15,0 8 6 0,5 4 8 16,4 6 11-16,-2 5-2 0,7 4-2 0,-1 2-3 15,3 1-1-15,1 2 5 0,0 2 0 0,-1 2 0 16,2-1-3-16,1 0-8 0,-3-4-1 0,0-1-2 16,1-4 6-16,-1-1 2 0,-2-2 2 15,2 2 13-15,-3-2 3 0,-1 0-1 16,-2-5 1-16,-3-3-10 0,-2-3-5 0,0-4 1 0,-2 0-3 16,-3-2 1-16,0-2-2 0,-1-1-3 15,0 0 1-15,-2-3-3 0,-1 1-2 0,1-3 1 16,-2 0-2-16,0 0 3 0,0 0 3 0,0 0 5 15,0 0 3-15,0 0 3 0,0 0 1 0,0 0-4 16,0 0 0-16,0 0-4 0,0 0-5 0,0 0-4 16,0 0-9-16,0 0-10 0,0 0-15 0,0-2-34 15,0-1-54-15,-2-2-83 0,1-2-127 16,-1-2-172-16,0 1-305 0,2 2-169 16</inkml:trace>
  <inkml:trace contextRef="#ctx0" brushRef="#br0" timeOffset="289.4222">2768 5865 1081 0,'0'0'378'0,"0"0"-103"0,0 0-39 16,0 0-25-16,0 0-23 15,0 0-29-15,0 0-48 0,0 0-25 0,0 0-13 0,37-129-10 16,-22 92-5-16,2-5-7 0,3-2-7 0,0-2-8 16,1-1-8-16,0-2-8 0,-2 3-5 15,0 3-3-15,-5 8-4 0,1 3 1 0,-5 3 0 16,0 6-2-16,-4 2 1 0,-3 6-3 16,0 3-5-16,-2 5-7 0,-1 4-23 0,0 3-37 0,-1 0-57 15,-4 0-79-15,2 4-130 0,-2 4-160 16,-2 6-141-16,1-1-168 0,3-3 325 15</inkml:trace>
  <inkml:trace contextRef="#ctx0" brushRef="#br0" timeOffset="488.4071">2878 5620 1 0,'0'0'299'0,"0"0"111"0,0 0-40 0,0 0-55 16,0 0-51-16,0 0-45 0,133 82-55 0,-105-71-25 15,0-1 6-15,2 5-30 0,0-1-18 0,-1-1-19 16,0-2-46-16,1-2-10 0,-2-2-4 0,-2 0-7 15,-2-1 1-15,-4 0 1 0,-4 0-3 0,-1-1-4 16,-4-2-4-16,-2 0-2 0,-3-2-4 16,1 0-5-16,-4-1-28 0,-1 1-51 0,0-1-94 15,-2 0-170-15,0 0-301 0,0 0-457 0</inkml:trace>
  <inkml:trace contextRef="#ctx0" brushRef="#br0" timeOffset="756.8861">3265 5020 2289 0,'0'0'161'16,"0"0"-57"-16,0 0-35 0,0 0-15 0,0 0-9 15,0 0-5-15,0 0-11 0,0 0 7 0,0 0 6 16,0 0 4-16,0 0 9 0,28 117-22 15,-6-84-13-15,0 0-2 0,6 3-9 0,1 2 0 16,-2 3 1-16,1-1-7 0,2-1 2 0,-2-2-3 16,0-3 2-16,0 0-1 0,-1-7-3 0,-4-2 0 15,-2-2-1-15,-1-3-4 0,-7-5-6 0,1-1-24 16,-3-5-42-16,-3-2-91 0,-3-6-217 16,-1-1-521-16,-1 0-591 0</inkml:trace>
  <inkml:trace contextRef="#ctx0" brushRef="#br0" timeOffset="1068.7643">3196 5036 1982 0,'0'0'116'0,"0"0"-46"0,0 0-6 16,0 0 16-16,0 0 10 0,0 0-7 0,50-136-18 15,-31 115-21-15,0 3-17 0,0 2-6 0,2 2 5 16,1 3-1-16,-2 2 0 0,1 5-7 16,-1 4-9-16,-4 0-2 0,0 10 1 0,-4 3 6 15,-2 4 13-15,-2 3 5 0,-4 6 2 16,-1 1 4-16,-3 2-6 0,-4 1-1 0,-2 2 1 0,-7-1-2 16,1 0-1-16,-3-2-2 0,-2 1-2 15,-1-1-3-15,2-4-2 0,-1-2-6 0,3-4 1 16,0-6-2-16,5-4-6 0,4-5-5 15,2-1-19-15,-1-3-40 0,4 0-66 0,0-4-112 0,1-1-252 16,4-2-457-16,-3 2-396 0</inkml:trace>
  <inkml:trace contextRef="#ctx0" brushRef="#br0" timeOffset="1384.8809">3863 4193 2012 0,'0'0'225'0,"0"0"-50"0,0 0-53 15,0 0-36-15,0 0-27 0,0 0-23 0,0 0-10 16,0 0 3-16,0 0 12 0,0 0 14 16,0 0-7-16,36 137-14 0,-20-99-6 0,3 3-2 15,1 5 1-15,2-3 7 0,1 2-12 0,0-4-9 16,0-1-3-16,0-3-7 0,0 0 4 0,-1-1-1 15,-2-4 2-15,0-3-3 16,-2-4 0-16,-1-3-3 0,-2-4 2 0,0-4 1 0,-4-2-4 16,0-1 2-16,-2-5-2 0,-3 0-5 0,-1-2 4 15,-2-3-1-15,0-1-1 0,-3 0 2 0,0 0-7 16,0 0-13-16,0-3-22 0,-2-3-85 0,-2-6-120 16,-2-3-170-16,2 1-368 0,0 4-720 0</inkml:trace>
  <inkml:trace contextRef="#ctx0" brushRef="#br0" timeOffset="1647.6543">3659 4509 1683 0,'0'0'232'0,"0"0"-73"0,0 0-7 0,0 0 4 16,0 0-7-16,0 0-11 0,0 0-37 0,0 0-31 15,0 0-18-15,0 0-13 0,78-136-1 16,-54 112-3-16,1-1-6 0,2-1-1 0,0-1-7 0,2 2-5 16,0 1-3-16,-3 1-3 0,0 1-4 15,1 2-2-15,0 2-3 0,-4 2-5 0,-3 1-7 16,0 2-16-16,-1 0-28 0,-3 3-38 0,1 2-61 16,-3 5-95-16,1 3-138 0,-2 0-214 15,-5 5-268-15,-2 0 188 0</inkml:trace>
  <inkml:trace contextRef="#ctx0" brushRef="#br0" timeOffset="1847.9492">4110 5257 2502 0,'0'0'117'0,"0"0"-130"0,0 0-16 0,0 0 36 15,0 0 63-15,0 0 37 0,0 0 4 16,95-116-27-16,-67 82-27 0,5 0-24 0,1 0-11 15,-2 3-9-15,-2 2-7 0,-5 6-2 16,-1 2-6-16,-3 4-8 0,-4 2-28 0,0 3-57 16,0 2-125-16,-3 3-271 0,-4 4-530 0,-4 0-192 15</inkml:trace>
  <inkml:trace contextRef="#ctx0" brushRef="#br0" timeOffset="2371.6335">3540 6463 2083 0,'0'0'219'0,"0"0"-102"0,0 0-50 16,0 0-39-16,0 0-19 0,0 0 0 0,0 0-2 15,0 0 18-15,0 0 14 0,0 0 3 16,86 118 1-16,-53-75 13 0,3 6 3 0,5 8 3 16,4 4-1-16,0 2-22 0,-2 1-14 0,1-3-12 15,-1-5-4-15,2-2-2 16,-4-2 0-16,1-2 4 0,-3-1 3 0,-1-3 9 0,-2-3 1 15,-3-4-3-15,-2-3-3 0,-2-7-16 0,-4-5 2 16,-1-4 0-16,-6-5-6 0,0-1 2 0,-5-4-3 16,0-2-3-16,-6-3 0 0,0-2-11 0,-5-2-9 15,2-1-20-15,-4 0-26 0,0 0-43 16,0-4-98-16,-3-4-186 0,0 0-429 0,3 1-585 0</inkml:trace>
  <inkml:trace contextRef="#ctx0" brushRef="#br0" timeOffset="2657.3646">3944 6986 1003 0,'0'0'816'0,"0"0"-680"15,0 0-80-15,0 0 6 0,0 0 44 0,0 0 41 16,0 0 17-16,0 0-20 0,0 0-36 15,123-145-30-15,-88 110-11 0,6-7-11 0,3-1-6 16,1-1-2-16,-1 3-9 0,-1 1-13 0,-6 9-7 16,-5 6-11-16,-5 6-2 0,-8 7-2 15,-7 3 0-15,-1 5-2 0,-7 2-6 0,-1 1 2 16,-1-1-7-16,-1 1-15 0,3 0-30 0,-1 0-58 16,1-1-98-16,5 1-225 0,-6 0-509 15,3 0-410-15</inkml:trace>
  <inkml:trace contextRef="#ctx0" brushRef="#br0" timeOffset="3159.0756">4824 5862 751 0,'0'0'442'0,"0"0"-110"16,0 0-44-16,0 0-30 0,0 0-36 0,0 0-51 16,0 0-59-16,0 0-53 0,0 0-32 15,0 0-16-15,0 0 0 0,0 0 11 0,0 0 11 16,0 0 5-16,34 94 5 0,-14-67-6 15,4 1-4-15,-1 3-4 0,5 0-4 0,-3 6 5 16,1-1 4-16,0 2 0 0,-1-2-5 0,-3-4-11 16,-1-3-9-16,-1-3-3 0,1 0 1 0,-2-3-1 15,1-1 0-15,-4-1 0 0,-1-3-3 16,0-1-1-16,-1-3 1 0,-3-2-4 0,1-4-1 16,-1-1-1-16,-2-2-4 0,1-1-9 0,-1-2-23 15,-3 0-45-15,-2-2-67 0,-2 0-112 0,1-2-157 16,-3 0-416-16,0-1-478 0</inkml:trace>
  <inkml:trace contextRef="#ctx0" brushRef="#br0" timeOffset="3598.9752">4732 5943 1676 0,'0'0'266'0,"0"0"-92"0,0 0-35 16,0 0-5-16,0 0-13 0,0 0-19 0,0 0-39 15,0 0-35-15,0 0-15 0,0 0-9 0,0 0-1 16,0 0 5-16,0 0 5 0,48-2 2 16,-21 6 3-16,4 1 1 0,3 4-1 0,0-2-1 15,5 0-1-15,1 3-2 0,-1-1-3 0,-1 1 1 16,0-2-5-16,1 3 0 0,0-3-1 15,1 1-5-15,1-2 4 0,0-2 0 16,-2-1 3-16,-5-1 1 0,1-1-3 0,-6 0 0 0,-5 0-2 0,-7-1-2 16,-3-1 2-16,-7 1 1 0,-2 0 10 15,-4 0 26-15,-1-1 28 0,0 0 25 0,-3 0 1 16,-7-4-21-16,-3-5-28 0,-4-3-28 16,-4-5-6-16,-6 0-1 0,0-3 0 0,-3-3 1 15,0-3-2-15,1 0 0 0,-3-3-4 0,0-2-2 16,1-1 0-16,-2-3-3 0,1 1 1 0,1-1-1 15,1 3-2-15,0 1-3 0,4 2-1 16,0 4-10-16,6 2-13 0,2 1-22 0,5 5-33 16,0 0-50-16,6 1-73 0,6 3-137 0,1-2-250 15,1 4-409-15,4 4-29 0</inkml:trace>
  <inkml:trace contextRef="#ctx0" brushRef="#br0" timeOffset="5089.2599">5488 5428 1576 0,'0'0'130'16,"0"0"-67"-16,0 0 39 0,0 0 29 0,0 0 18 0,24 127-8 16,-15-104-28-16,2-2-22 0,1 0-23 15,6-3-20-15,-1-1-15 0,3-4-7 0,2-1-5 16,0-4-1-16,0-3 0 0,1-3-1 0,-2-2 4 15,-1 0 3-15,-1-3-1 0,-4-4 5 0,-1-3 5 16,-5-2 5-16,-3-2 5 0,-2-3-1 16,-3-2-5-16,-1-1-7 0,-4-2-4 15,-3 1-4-15,-6 2-2 0,0-1 0 16,0 2-5-16,-2 3-1 0,1 1-2 0,1 2-2 0,0 4-2 16,2 2-1-16,4 3-2 0,0 0 0 0,5 3-4 15,1 0-4-15,1 0-7 0,0 0-10 16,0 0-6-16,2 0 2 0,5 4 5 0,0 3 6 0,4 0 9 15,3 4 0-15,0 0 0 0,3 2 1 0,4-2-1 16,0 0 0-16,-2-1 0 0,2-3-1 16,-1-4 4-16,-5-3-2 0,1 0 2 0,-5-3 5 15,-2-5-2-15,1-3 5 0,-5-1 2 0,-1-1 3 16,-3-6-2-16,-1 1 0 0,0-2-2 16,-7-1-1-16,0-2-3 0,0 2 1 0,-3-1-1 15,0 1 0-15,0-2-4 0,0 2-2 0,3 3-2 16,3 2-2-16,-2 3 3 0,5 4-1 0,1 1-5 15,0 1-3-15,1 3-5 0,7 0-6 16,-3 3 1-16,2 1 5 0,2 0 2 0,3 0 6 0,3 6 3 16,-1 1-2-16,3 2 4 0,-2 2-1 15,2 3-1-15,2 2 2 0,-5 1-1 16,4 1-1-16,-5-1 0 0,2-2 0 0,-5-4 1 0,-3-2 1 16,-2-5 2-16,-1-1 3 0,-2-2 4 0,-2-1 10 15,0 0 13-15,0 0 7 0,-2-5-6 16,-3-3-8-16,-4-4-13 0,0-1-8 0,-1-5 3 15,-1 0-3-15,0-3 1 0,2-1-2 0,-1 0-1 16,4 1 0-16,1-1-2 0,3 3 0 16,0 2-5-16,2 2-1 0,0 1-1 0,0 2-2 0,4 1-2 15,1 2-2-15,0 3-4 0,1 2 0 16,2 1-3-16,2 3 2 0,0 0 4 0,5 4 2 16,-3 3 7-16,0 2 1 0,0 3 2 15,2 1 1-15,-2-1 1 0,-2 3-2 16,-1 0 0-16,-3-3 1 0,0-2-4 0,-4-3 5 0,-1-4 4 15,-1-1 7-15,0-2 14 0,0 0 9 16,0 0-1-16,-2-2-5 0,-5-4-12 0,1-2-9 16,-2-2-2-16,-2-1-2 0,2-3-2 0,0-3-3 15,2 0-2-15,-1-1 0 0,4-2-1 16,-2 1 0-16,4 3-2 0,1-2-2 0,0 3-4 16,1 3-1-16,5 3 0 0,-2 0-5 0,3 5 1 15,0 0-2-15,2 3 1 0,1 0 6 0,2 1 3 16,2 0 2-16,3 2 2 0,0 3 2 0,1 0 1 15,2 0 4-15,1 1-1 0,0-1 2 16,0-3 1-16,-2-1-1 0,-1-1 1 0,2 0 1 16,-4-5-1-16,-1-5 4 0,3-1 0 0,-5-4 2 15,2-2 4-15,-3-1 0 0,-2 0 1 0,-2-2 4 16,-3 1-1-16,-3-1 5 0,-2 0 2 0,0 0-2 16,0-2-2-16,-4-2-7 0,-5-1-4 0,0 2-1 15,-1 1 0-15,-1 3 1 0,1 3 0 16,-1 3 6-16,-2 3-4 0,-2 2-2 15,3 3 0-15,1 3-4 0,0 1-1 0,0 1 2 0,2 0-3 16,0 3-1-16,0 5-1 0,3 3-5 0,1 3 2 16,2 2-1-16,-1 3 0 0,4 3 1 0,0 2-2 15,7-1-1-15,2 1-1 0,3-2-1 16,4-1-1-16,1-3 2 0,5-4-2 0,1-1 0 16,0-3 0-16,0-3 1 0,3-4 1 0,-4-2 1 15,3-1 3-15,0-2 0 0,-3-5 4 16,-1-4-2-16,-1-1 2 0,-1-3 6 0,-6-1-1 15,-3-1 7-15,-1 0-1 0,-5-2-2 0,-2-2 4 16,-2 0-4-16,-4 0 1 0,-1 0 2 0,-4 0-5 16,-2 0-2-16,-1-2-3 0,-4 0-4 0,3 0 0 15,-3 1 4-15,3-1 2 0,2 4 0 16,2 3 3-16,0 1-4 0,5 3 1 0,-2 0-2 16,5 1-4-16,1 0-3 0,0 0-6 0,1-2-5 15,7 1-1-15,1-2 3 0,2 0-1 16,1 3 3-16,4 0-1 0,-2 3-5 0,1 3-5 15,1 4 0-15,0 1 3 0,-2 1 7 0,3 7 5 16,-3 2-2-16,3 3 1 0,-2 2-2 0,1 3 5 16,-2 0 5-16,1 0-1 0,-1 0-3 15,-2-1 2-15,2-5-2 0,-2-2-2 0,-1-3 5 16,0-4-2-16,-2-2 2 0,-1-1 2 0,-3 0 1 16,3-4 6-16,-4-6 5 0,2 0 2 0,-3-2 5 15,0-3-1-15,-1-1-3 0,-2 1 4 16,0-3-2-16,0 1-5 0,-6-2 3 0,2 1-6 15,-3-2-1-15,-3 1 3 0,1 1-2 0,-2-2-2 16,0 1-1-16,1 1 2 0,-1 3 5 0,0 0 0 16,2 4 1-16,0 2-3 0,1 2-5 0,5 2 0 15,0 3 1-15,1 1-3 0,0 1-4 16,2 0-10-16,0 0-15 0,0 1-9 0,4 5 4 16,1 3 9-16,5 3 13 0,1 3 8 0,6 4-2 15,-1-2-2-15,2 1 2 0,1 0 0 0,2-1 0 16,0-5 1-16,1 1-5 0,1-4 2 15,0-2 1-15,-2-2-3 0,-1-4 0 0,-1-1-13 16,-5 0-32-16,2-4-49 0,-5-5-94 0,-3-1-186 16,-3 1-545-16,0 2-464 0</inkml:trace>
  <inkml:trace contextRef="#ctx0" brushRef="#br0" timeOffset="5215.8812">6720 3967 1762 0,'0'0'68'0,"0"0"-54"16,0 0-8-16,0 0-15 0,0 0-43 0,0 0-110 16,0 0-201-16,0 0-316 0,0 0 95 0</inkml:trace>
  <inkml:trace contextRef="#ctx0" brushRef="#br0" timeOffset="5487.2121">7105 3641 1634 0,'0'0'222'0,"0"0"-107"15,0 0 10-15,-57 140 8 0,48-104 1 16,6-3-12-16,2-3-38 0,1-3-21 0,5 0-11 16,7-5-12-16,3-4 0 0,3-1-1 0,2-6-11 15,0-6 0-15,2-2 1 0,1-3 3 0,-1-3 5 16,4-5-3-16,-2-4-1 0,3-4-5 15,-3-2-8-15,-2 0-12 0,-4 1-34 0,-2 0-56 16,-7 3-96-16,-5 1-218 0,-4 3-542 0,0 5-521 0</inkml:trace>
  <inkml:trace contextRef="#ctx0" brushRef="#br0" timeOffset="6719.6425">4314 7628 1 0,'0'0'0'16,"0"0"37"-16,0 0 311 0,0 0-18 15,0 0-22-15,0 0-31 0,0 0-40 16,0 0-41-16,0 0-34 0,0 0-22 0,0 0-18 16,0 0-14-16,0 0-14 0,0 0-18 0,-5-20-14 15,5 20-13-15,0 0-13 0,0 0-9 16,0 0-8-16,0 0-7 0,0 0-6 0,0 0 0 15,0 0-3-15,0 0 0 0,0 0 1 0,1 0-3 16,-1 0-1-16,0 1 0 0,1 3-2 0,2-1 5 16,-1 3 3-16,3 1 0 0,0 0 2 0,4 3-2 15,-3 0-3-15,2 1 3 0,-1 1-3 0,4 1 1 16,0 1 0-16,3 1 1 16,0 0 2-16,3 2 1 0,1 0-2 0,3-2-1 0,1 3 1 15,1-2-2-15,0 1-1 0,4-1 1 0,-1 3-4 16,0-2 1-16,2-1 1 0,4 5-2 0,-3 0 2 15,4 3 0-15,-2 1 2 0,-1 2 1 0,0 2 2 16,0 1 2-16,-3 2 3 0,3 1 5 16,1 2-3-16,0 1 0 0,2 0-3 0,2 1-6 15,1-3 3-15,-2 1-9 0,1-1 0 0,-1-3 2 16,-1-2-7-16,-1-4 5 0,-4 0 1 0,1-4-1 16,-4-1 2-16,-1-1-1 0,-3-2 0 15,-1-2 0-15,-3 0 2 0,-2-1-1 0,1-1 0 0,-3-1 2 16,-2-1-6-16,0-2 3 0,-1-2 2 15,-2 0-4-15,-4 0 9 0,4-2-6 16,-3 0 1-16,0-1 1 0,-4-1-5 0,1 0 3 16,1-2 0-16,-1-1 1 0,-2 1 4 0,1-1-4 15,-1 1-1-15,1 0 0 0,-1 0 2 0,0 2-3 16,0-2 3-16,1 1 0 0,0 1-5 0,0-1 3 16,2 0 0-16,-2-1-3 0,1-1 6 15,-1 2-3-15,-1-1-2 0,0 0 2 0,1 0-4 16,-1 0 1-16,0-1 4 0,0 0-4 0,0 0 0 15,0 0-2-15,0 0-9 0,0 0-8 0,0 0-11 16,0 0-23-16,-4 0-47 0,-2-3-85 16,-2-2-157-16,0-1-280 0,-1 0-303 0,2 2 339 0</inkml:trace>
  <inkml:trace contextRef="#ctx0" brushRef="#br0" timeOffset="7210.2037">4347 7744 1 0,'0'0'0'0,"0"0"171"16,0 0 148-16,0 0-24 0,0 0-12 0,0 0-9 15,0 0-35-15,0 0-30 0,0 0-34 0,0 0-34 16,0 0-24-16,0 0-30 0,0 0-26 16,-28-27-20-16,28 27-15 0,0 0-12 0,0 0-5 15,0 0-3-15,0 0-7 0,0 0-2 16,0 0-12-16,0 0-14 0,0 2 3 0,0 3 2 15,5 3 11-15,1 3 13 0,0 3-13 0,2 3-42 16,-2 2-105-16,0 5-226 0,0-7-425 0,-3-5-120 16</inkml:trace>
  <inkml:trace contextRef="#ctx0" brushRef="#br0" timeOffset="8570.1598">4361 7632 1 0,'0'0'0'0,"0"0"0"0,0 0 0 0,0 0 84 16,0 0 169-16,0 0-74 0,0 0-52 15,0 0-39-15,0 0-23 0,0 0-13 0,0 0-7 0,0 0-13 16,0 0-14-16,0 0-12 0,1 0-10 16,-1 0-5-16,0 0-1 0,0 0 1 15,0 0 4-15,0 0 7 0,-1 0-1 0,1 0-4 0,-1-1-2 16,-2 0-3-16,1-2 2 0,1 0 6 16,-3 1 3-16,0 0 2 0,2-1 4 0,-3 1 2 15,1 1 3-15,1-2 12 0,-1 2 25 16,1 0 36-16,2 0 36 0,-1-1 21 0,2 2 5 0,-1-3-16 15,1 2-19-15,-1 1-15 0,1-1-16 16,0 1-9-16,0 0-12 0,0 0-18 0,0 0-14 16,0 0-16-16,0 0-13 0,0 0-13 0,0 0 0 15,4 6 3-15,2 4 9 0,3 5 14 16,3 5-1-16,2 4 1 0,2 2 0 0,1 1-3 16,1 1 2-16,2-2-2 0,1 0-4 0,-4-1 0 15,2-3 0-15,-3-1-2 0,2-4 1 0,-5-2 0 16,2 0 0-16,-2-3 2 0,-1-2 1 0,-3-3 0 15,0-2 0-15,-6-2-2 0,2-1 1 16,-2-2 6-16,-3 1 10 0,0-1 25 0,0 0 26 16,0 0 24-16,0 0 16 0,-1-3-22 0,-6-4-29 15,0-1-31-15,-2-3-26 0,-4-3 0 16,0-1-2-16,-1-1 2 0,-3 0-5 0,-1-5 1 16,0 1-1-16,-2-4 0 0,-3 1 4 0,2-3-5 15,-1-1 0-15,1-2 0 0,-1 1-4 16,0-1 4-16,3 4 3 0,2 2-3 0,2 3 2 15,4 5-3-15,3 5 0 0,1 2 0 0,4 5 2 16,2 0-3-16,0 3-6 0,1 0-10 0,0 0-14 16,0 1-2-16,4 7 7 0,4 1 10 0,4 8 12 15,2 4 7-15,5 4-1 0,4 4 0 0,3 3-1 16,4 3 1-16,-1 1-1 0,4 1 2 0,0 1 1 16,2 1-2-16,-1-2 0 0,0 1 0 15,-2-3 1-15,-2 0-1 0,-2-2 0 0,0-3 1 16,-3-2-3-16,-2-3 5 0,-4-2 1 0,-2-4 2 15,-4-6 0-15,-4-2-4 0,-3-5-1 16,-1-3 2-16,-4-2 9 0,-1-1 12 0,0 0 16 16,0 0 19-16,0-1-6 0,-5-6-11 0,-3-3-16 15,-3-5-21-15,-2-3 1 0,-3-4-4 0,-4-3-1 16,-2-4-2-16,-2-1-5 0,-3-4 5 16,-1 0 0-16,-1-3 1 0,-3-4 1 0,-1-1-5 15,-1 2-5-15,0-1-5 0,-1-1 1 0,4 7 4 16,4 1 3-16,3 8 6 0,5 9-3 15,7 4 4-15,4 8-1 0,3 1-3 0,3 3-2 16,0 1-20-16,2 0-19 0,0 3-4 0,6 7 7 16,2 7 20-16,5 9 21 0,5 3 3 0,5 9 1 15,3 1-4-15,5 4-3 0,3 3 0 0,2 6 2 16,1 1 0-16,3 1 0 0,1 2 0 16,0 1-3-16,-1-4 2 0,0 1 1 0,-3-2 1 15,-4-3-1-15,-3 1-3 0,-4-8-2 0,-4-6-5 16,-1-7-12-16,-3-8-10 0,-4-7-16 0,-4-7-34 15,-2-3-54-15,-3-3-96 0,1-1-149 0,-3 0-343 16,-1 0-594-16</inkml:trace>
  <inkml:trace contextRef="#ctx0" brushRef="#br0" timeOffset="18848.5412">4295 7564 1 0,'0'0'0'0,"0"0"0"0,0 0 0 15,0 0 0-15,0 0 0 0,0 0 22 0,0 0 118 16,0 0 15-16,0 0 7 0,0 0-12 0,0 0-14 16,0 0-11-16,0 25-2 0,2-25 8 15,0-1 14-15,-1-1 12 0,0 0-1 0,0 1-9 16,-1-1-24-16,0-1-18 0,0 1-23 0,0 0-19 15,-3-2-17-15,-2 2-16 0,2-1-11 16,0 0-8-16,-2-1-5 0,2 2-4 0,1 0-4 16,-1 1-4-16,2 0-13 0,0 1-19 0,-1 0-27 15,1 0-30-15,1 0-26 0,0 0-22 0,0 0 5 16,-1 1 3-16,1 2 9 0,-2 3 7 0,1 0-20 16,-2 1-12-16,3-1-10 0,-2 1 1 15,1-3 25-15,1 1 32 0,0-1 35 0,0-2 33 16,0-1 14-16,0 1 12 0,0-2-1 0,0 1 9 15,0-1 17-15,1 1 18 0,1-1 20 0,-2 1 18 16,1 0 25-16,-1 0 27 0,0 1 32 0,2-2 28 16,-2 0 5-16,1 1-2 0,-1-1-23 15,0 0-24-15,2 0-23 0,-2 0-20 0,0 0-9 16,1 0-15-16,-1 0-14 0,0 0-14 0,1 0-18 16,-1 0-10-16,0 0-1 0,0 0-1 0,0 0 5 15,0 0 2-15,0 0 1 0,0 0-2 16,0 0 5-16,0 0 2 0,-1 0-6 0,-2-1-3 15,-1-2-13-15,0 1-9 0,0 0 0 0,0-1-3 16,-1-1 5-16,2 0-1 0,-2 0 2 16,0-1-2-16,1 1 3 0,0 0 0 0,1 0 1 15,-1 0 4-15,0 1-1 0,3 0 2 0,-2 0 1 16,1 1 1-16,0 0 4 0,2 1 4 16,-1 1 1-16,1 0 4 0,0 0-5 0,0 0-6 15,0 0-6-15,0 0-10 0,0 0-2 0,3 0 0 16,2 0 3-16,4 3 6 0,1 3 1 0,4 3 3 15,3 0-1-15,1 3 2 0,2-1-2 0,-1 3-1 16,2 1-1-16,1 1-3 0,0 2 9 16,3 2 3-16,-1-1 4 0,0 0 4 0,-3-3-10 15,0-2-4-15,-2-1-4 0,-4-3-2 16,-1-1 1-16,-4-2 0 0,-1-1 2 0,-4-4-3 16,-1 1 2-16,-2-3 6 0,-1 0 12 0,-1 0 21 15,0 0 9-15,-4 0-4 0,-3-3-13 0,-3-2-24 16,-3-2-8-16,-3-1 0 0,-3-1 1 15,1-1 4-15,-5-2-3 0,0-2-1 0,1 0-1 16,0-2 2-16,-2-1-1 0,3 0-1 0,3-1 0 0,-1 1-6 16,4 2 4-16,1 4 1 0,6 3 2 15,-1 1 6-15,4 3-6 0,0 0-3 16,4 3 0-16,-2 0-3 0,3 0 0 0,0 1-1 16,0 0-5-16,0 0-4 0,0 0-7 0,0 0-2 15,0 0-2-15,0 0 8 0,0 2 6 0,0 0 5 16,0 2 7-16,1-2-6 0,1 1 6 0,-2-2 1 15,0-1 2-15,0 0 8 0,0 0-2 16,0 0 3-16,0 0 3 0,0 0 2 0,0-1 1 16,0-3-4-16,0-2-7 0,-3 0-5 0,-1-1-3 15,2 0 2-15,-1 1 0 0,1 0 6 0,-2 3-7 16,2-2 0-16,0 1-1 0,0 1-4 16,1 0 5-16,1 2 0 0,-2 1-1 0,2 0-1 15,0 0-11-15,0 0-10 0,0 0-7 0,3 0 2 16,2 1 8-16,4 5 11 0,1 1 6 15,3 1-1-15,2 2 2 0,3 3 1 0,-1 0 1 16,3 2 3-16,1 1-5 0,-2 1 0 0,2 1-2 16,-1 0-2-16,-1-1 4 0,1-2 1 0,-3-1 0 15,-3-3 0-15,-1-1-1 0,0-3 0 0,-4-3 1 16,-3 0 0-16,-2-3 2 0,-1-1 2 0,-2 0 8 16,-1 0 11-16,0 0 7 0,-2-5-3 0,-5-3-8 15,-2-2-8-15,-1-3-10 0,-2-1 0 16,-2 0-1-16,-2-3 0 0,1-2 2 0,-3 1-2 15,1-1 2-15,-1-2-2 0,2 2 1 0,-1-1 1 16,2 1 0-16,0 2 2 0,4 2-2 0,1 4-2 16,2 1 1-16,6 5-6 0,-1 2 5 0,2 1-2 15,1 2-7-15,0 0-4 0,0 0-11 16,0 2 0-16,2 3 7 0,3 3 7 0,2 4 10 16,3 2 1-16,-2 2 2 0,2 0-3 15,1 2 0-15,-2-2 0 0,-1-1 0 0,-1-2 4 0,1-4-2 16,-5-3-1-16,1-2 0 0,-1 0-2 15,-3-3 3-15,1-1 2 0,-1 0 2 16,0 0 1-16,0 0 7 0,0 0 6 0,0 0 4 16,0-4-2-16,-1-1-6 0,-3-3-8 0,-2-4-7 15,-3-1-4-15,0-2 5 0,0-2 0 0,-3 0 1 16,1-1 3-16,0 1-6 0,-3-2 1 0,1 3-1 16,3 3 1-16,-1 4 3 0,4 3 0 15,1 1 1-15,-1 2-2 0,4 2-2 0,0 1-3 16,2 0-2-16,1 0-4 0,0 2-4 0,0 5-2 15,1 2 2-15,3 5 3 0,6 3 5 0,-1 3 4 16,3 0 2-16,5 3 2 0,1 2-3 0,-1 0-3 16,3 2-1-16,-1 0-2 0,0-1 1 15,0-3-1-15,-2-5-2 0,-1-5-3 0,-4-4 2 16,-3-3 2-16,0-3 4 0,-4-1 3 0,-1-2 0 16,-3 0 1-16,-1 0 5 0,0-2 1 0,0-5 0 15,0-4-3-15,-7-4-5 0,1-2 0 16,-4-4 0-16,-2-1 2 0,-3 0-2 0,0 0 2 15,-4 1-2-15,2 0-2 0,-1 2 0 0,2 3-2 16,0 2-1-16,5 5-5 0,-3 1-11 0,4 3-15 16,3 3-37-16,-3 1-58 0,4 1-92 15,-1 2-173-15,2 2-443 0,3 1-255 0</inkml:trace>
  <inkml:trace contextRef="#ctx0" brushRef="#br0" timeOffset="85845.5961">4625 7874 1 0,'0'0'0'16,"0"0"0"-16,0 0 0 0,0 0 153 15,0 0 122-15,0 0 33 0,0 0-15 0,0 0-32 0,0 0-41 16,0 0-41-16,0 0-36 0,0 0-33 0,-16 12-28 16,16-12-28-16,0 0-16 0,0 0-14 15,2-1 0-15,3-3 11 0,3-3 3 0,4-2 10 16,3-6-5-16,6-4-11 0,3-8-1 0,3-3-6 15,6-8-3-15,3-5-1 0,1-1-4 16,2-3 1-16,2 1-1 0,1 0 3 0,-1 3-2 16,-1 1-1-16,-1 3 3 0,-3 2 0 0,-1 4 3 15,-4 3 2-15,-3 5-2 0,-2 4 3 16,-8 3-1-16,-3 7-1 0,-4 2 0 0,-3 4-3 0,-6 3-1 16,2 2 0-16,-4 0 6 0,0 0 0 15,0 0 6-15,0 0-2 0,0 1-7 0,-2 2-3 16,-1-2-11-16,1 2-4 0,-2 1-2 0,-1-2-8 15,2 2 4-15,-2 1-5 0,3-2-7 16,-2 2-9-16,-1-2-24 0,3 2-25 0,-2 0-37 16,1-1-57-16,1 2-80 0,-2 1-206 0,1-1-424 15,1-3-128-15</inkml:trace>
  <inkml:trace contextRef="#ctx0" brushRef="#br0" timeOffset="86776.0771">5661 6567 368 0,'0'0'498'0,"0"0"-182"0,0 0-64 16,0 0-29-16,0 0-18 0,0 0-10 0,0 0-26 15,0 0-23-15,0 0-24 0,0 0-40 16,0 0-28-16,0 0-28 0,0 0-22 0,0 0-4 15,-21-20-5-15,31 26 2 0,5 2 8 0,5 3 0 16,2 3 2-16,7 0-1 0,2 4-4 0,0 3 0 16,4 0 1-16,0 3 0 0,-2 1 0 15,1 1 1-15,0 0-4 0,-3-2 1 0,0-1 1 16,-2-2-2-16,-4-3 4 0,1-1-2 0,-4-5-1 16,-1-2 3-16,-2-1 1 0,-3-3 3 15,-3-3 4-15,-5-1 8 0,-4-2 13 0,-2 0 23 16,-2 0 27-16,0-5 1 0,-1-6-11 0,-7-3-24 0,-1-4-25 15,-4-4-6-15,-1-4-1 0,-3-2 1 16,0-3-3-16,-2-4-2 0,-2-2-2 0,-2-2-2 16,2-2-1-16,-1-1-3 0,-2 1 1 15,2 3 0-15,3 2-2 0,1 4 7 0,1 6-6 16,3 1-5-16,1 4-4 0,1 0-17 16,4 3-2-16,2 4-14 0,2 2-28 0,1 2-54 15,3 0-112-15,1 2-160 0,4 2-433 0,-2 2-749 0</inkml:trace>
  <inkml:trace contextRef="#ctx0" brushRef="#br0" timeOffset="87551.3564">6503 6046 1761 0,'0'0'387'0,"0"0"-178"16,0 0-73-16,0 0-26 0,0 0-11 16,0 0-8-16,0 0-16 0,0 0-21 0,0 0-15 0,0 0-15 15,0 0-9-15,-117 83-1 0,110-62-6 16,4 4-2-16,-1 3-1 0,2 0-3 0,2-1 0 16,0 0-2-16,4-2 0 0,0 1-1 15,5-2-1-15,2 1 0 0,0-3-4 0,5-4 1 0,-3-3-4 16,2-5-4-16,0-3-1 0,1-4-2 0,-1-3 5 15,-3 0 4-15,3-8 2 0,-4-3 9 16,0-4 3-16,-4-1 3 16,-1-3 1-16,-2-2-4 0,-2-2-1 0,-2-2-1 0,0 1-1 0,-7 1 2 15,-1 1 1-15,-2 3 1 0,0 3 1 16,2 2 3-16,0 5-2 0,-1 4-1 16,2 3-3-16,4 0-12 0,-2 2-9 0,5 0-14 0,0 6-1 15,0 5 6-15,6 2 9 0,2 2 11 16,4-1 2-16,0 2-2 0,7-2-1 0,0 0 0 15,3-1-2-15,2-2-5 0,3 1 0 0,2-2-4 16,-3-3-1-16,1-3 3 0,1-4-1 0,-6-1 7 16,-1-10 5-16,-4-3 6 0,-4 0 9 15,-5-4 7-15,-6-2 3 0,-2 1 4 0,0-2-1 16,-3-2-2-16,-8 1-1 0,-1-1-2 0,-2 1-2 16,-4 1-2-16,3-1-2 0,-3-1-2 0,-1 1 1 15,7 0-2-15,0-1-4 0,1 2 0 0,4 0-4 16,4 2-1-16,1 3-1 0,2 2-3 0,0 2-1 15,5 4 1-15,4 2-4 16,1 2-1-16,1 2-2 0,1 2-2 0,5 0 1 16,-1 8 1-16,2 2 0 0,2 4 3 0,-1 3-1 15,1 2-3-15,1 3 4 0,-3-2-1 0,1-3-1 16,-3-4 2-16,2-5-2 0,-2-3 2 0,-2-4 3 16,-3-1 3-16,0-1 0 15,-2-6 3-15,-1-4 3 0,-5-1 1 0,2-4 3 0,-4-2-1 0,-1-3 1 16,0 1 0-16,-6-2-2 0,2 0-3 15,-4-1-2-15,-1 1-3 0,-1 2 4 0,1-1 2 16,2 3 2-16,-1 6 5 0,1 1 1 0,5 5 2 16,0 2-2-16,0 3-3 0,2 1-12 0,0 0-12 15,0 0-7-15,5 2 0 0,6 4 10 16,0 3 10-16,5 1 5 0,0 0 4 0,3 2-7 16,0-2-2-16,2 1 0 0,0 0-4 0,0-1 1 15,4-1 0-15,-3-2-12 0,-2-2-17 16,0-4-30-16,-1-1-49 0,-5 0-70 0,-1-7-105 15,-4 0-335-15,-3 1-915 0</inkml:trace>
  <inkml:trace contextRef="#ctx0" brushRef="#br0" timeOffset="87684.0735">6768 5606 1563 0,'0'0'283'15,"0"0"-169"-15,0 0-51 0,0 0-22 16,0 0-20-16,0 0-51 0,0 0-72 0,0 0-119 15,0 0-314-15,0 0-661 0</inkml:trace>
  <inkml:trace contextRef="#ctx0" brushRef="#br0" timeOffset="88834.4012">7320 5350 1459 0,'0'0'242'0,"0"0"-81"0,0 0 0 0,0 0 20 16,0 0-2-16,-66 143-29 0,60-116-43 0,-1-1-35 16,6 0-29-16,0 2-12 0,1-2-12 0,0 0-10 15,7-5-9-15,1-3-13 0,2-6-6 0,4-4-7 16,0-6-1-16,-2-2-1 0,4-6-2 0,-4-8-3 16,-2-4 1-16,1-2 5 0,-4-3 8 15,-3 1 13-15,0 1 14 0,-4 3 17 0,0 1 11 16,-5 6 5-16,2 3 0 0,-4 4-6 0,1 1-9 15,1 2-6-15,1 1-10 0,-1 0-8 16,4 1-6-16,1 3-3 0,0 0-2 0,0 3 2 16,2 0 0-16,6 0 0 0,3 1 3 15,4-1-2-15,1 0-3 0,3-1-1 0,2-2-4 0,2-1 0 16,-1-1 0 0,0-2-1-16,-2 0 5 0,0-3 5 0,-4-7 7 0,2-1 13 15,-3-5 5-15,-1 0 2 0,-3-4-1 0,-2-2-2 16,-4-3-2-16,1-1 0 0,-5-1 3 0,-1 0 4 15,0-1 4-15,-3 0-2 0,-5-1-2 0,-1-1-3 16,0 1-3-16,-2-3-3 0,0 1-2 0,-1-1-4 16,-4-2-3-16,3 0 0 0,-4-2-2 15,3-1-1-15,-4-1 1 0,4-1-3 0,-4 2 0 0,0 0-1 16,3 2 1-16,-3 1 2 0,1 2-1 16,1 4 0-16,0 3 2 0,2 6 6 0,-1 4 6 15,2 4 1-15,3 5-2 0,1 1-6 0,0 2-3 16,6 1-4-16,0 2-3 0,0 0-12 0,3 3-15 15,0 5 4-15,3 7 2 0,2 6 11 0,5 7 13 16,2 2-2-16,6 4-2 0,0 0 0 16,4 3 0-16,1 2-3 0,5 1 2 0,0 2 1 15,2 0-1-15,-4-1 1 0,3-2-1 0,0-5-5 16,-2-3-5-16,-3-7-11 0,-3-7-7 16,-1-7 1-16,0-6 7 0,-4-4 12 0,-3-2 19 15,-3-9 7-15,-3-5 3 0,-2-6-3 0,-5-7-10 16,0-4-7-16,0-2-3 0,-1-1 0 0,-7 4 3 15,2 4 4-15,-2 4 1 0,-1 6 2 16,0 6 2-16,2 5 1 0,4 2 1 0,0 2-3 16,2 3-13-16,1 0-11 0,0 0-8 0,0 4 2 15,3 1 9-15,1 5 10 0,4 0 6 16,4 2 1-16,4-2-1 0,2 1-1 0,-2-3 0 16,5-3-3-16,0-3 1 0,-1-2 4 0,4-4 4 15,-3-7 7-15,-1-7 5 0,0-1 2 0,-4-4 1 16,1-3-2-16,-5-1-3 0,-2-3-4 15,-1-1 0-15,-7-1 3 0,2 1 3 0,-4-2 1 0,-3-1-1 16,-2-2-3-16,-4-1-2 0,-4-1-3 16,-2-2-2-16,0-1-3 0,-2 0-1 15,-3-2 1-15,-1 1-3 0,0-1 2 0,-2 0 0 0,-2 1-2 16,4 4 0-16,-2 4 1 0,0 3 0 0,-1 4 4 16,4 4 0-16,0 7 0 0,6 3 3 0,-2 4-1 15,5 3 4-15,6 4-2 0,-2 1-7 16,5 1-12-16,1 0-16 0,1 7-2 0,0 4 5 15,2 8 9-15,6 1 13 0,1 6-1 16,3 1 0-16,4 3-2 0,6 1 1 0,2 3 1 16,4 1 0-16,-1 1 0 0,3 2-2 0,0 0-1 15,1 0 0-15,0-1 1 0,3-1 0 16,-2-3 2-16,0-3-2 0,-1-7-2 0,0-7 0 0,0-7 4 16,-1-8 3-16,-3-1 8 0,-3-12 6 15,-5-5 0-15,0-7 0 0,-6-4-4 0,-2-2-5 16,-2-3-6-16,-7-4-5 0,-2 3-2 0,-1 1-2 15,-8 2-1-15,-3 5 2 0,-1 6 0 0,-6 5-1 16,2 4 5-16,1 6-3 0,-1 5 1 0,2 0 2 16,0 9-2-16,1 5 2 0,0 2 2 15,4 4 1-15,4 2 5 0,4 3-3 0,2 0 0 16,1 0 1-16,10 0-2 0,3 1 2 16,6-5 1-16,2-1-1 0,4-5 0 0,-1-7 5 15,3-4 6-15,3-4 5 0,-1-4 3 0,0-7-4 16,1-3-3-16,-2-4-5 0,-1-1-2 15,-3-2-7-15,-5 0-7 0,0 0-9 0,-4 1-14 0,-6 2-10 16,-4 2-19-16,1-1-39 0,-6 2-73 16,0 3-193-16,-1 1-578 0,0 4-608 0</inkml:trace>
  <inkml:trace contextRef="#ctx0" brushRef="#br0" timeOffset="102040.6789">2741 5114 1 0,'0'0'0'0,"0"0"0"0,0 0 9 0,0 0 185 15,0 0 35-15,0 0 17 0,0 0-5 0,0 0-35 16,0 0-52-16,0 0-37 0,0 0-26 0,0 0-18 15,-45 20-11-15,37-18-5 0,4 1 1 0,-2 0 2 16,2-1 7-16,-3 2 6 0,3-4-4 16,-2 2-6-16,3 1-11 0,-2-2-13 0,1 0-8 15,-1 0-2-15,1 0-4 0,-3 1 3 0,3-1-6 16,-2-1-3-16,2 1-2 0,-4 0-4 0,2 0-1 16,-1-1 0-16,-1 1-3 0,-1 2-4 15,-2 0 0-15,1-2-2 0,-1 2-2 0,-2 0 2 16,0 1-2-16,-1-1-1 0,3 2 1 0,-1-2-3 15,0 2 1-15,-1 0 0 0,0-2-1 16,3 2 2-16,0 1-2 0,-1 0-1 0,1 0-2 16,0 2 0-16,-1 0 0 0,1 2 1 0,0 1 0 15,0-1-3-15,0 0 3 0,1 1-2 16,2-1 0-16,-1 1 1 0,1-3-4 0,1 1-2 0,2-1 1 16,-2 0 3-16,1 3 4 0,-1 1 6 0,1 0-1 15,-2 1-2-15,4-1-2 0,-3-1-2 16,2 2 0-16,-1 0 2 0,1 3 3 0,1 2 1 15,-3 0-4-15,3 3-1 0,-4-2 3 0,3 2 4 16,-3 1 7-16,4 2 1 0,-1 1-2 0,1 0 7 16,1 3-2-16,1 1 4 0,0 0-5 15,1-1-7-15,0-1-5 0,0-2-3 0,0-2 6 16,3 0-2-16,1 0 3 0,2 0 5 0,1-1-8 16,-2 2 3-16,4-2-2 0,1 1 1 0,-1 1 19 15,2 0 13-15,0 1 1 0,-2 1 0 0,3-3-17 16,-2 0-12-16,0-1-1 0,1 1-2 15,-2-1 1-15,1-1-1 0,0-2-1 16,0-2-2-16,-1 0-1 0,2-2 0 0,-1-3-2 16,1-1 2-16,3 0-1 0,1-2 0 0,3-1 2 15,-2-1-3-15,2 0 1 0,3-1 1 0,-2-2-2 16,2 3 1-16,0-4 2 0,-2 2-2 0,0-1 1 16,1 0 0-16,0-1-2 0,0 1 2 15,0 0-1-15,0-2-2 0,0-1 1 0,-3 2-1 0,3-2-1 16,-2-1 1-16,2 0 1 0,-1 0-1 15,0 0 0-15,0 0 0 0,0-4-2 16,0 2 0-16,0-4-1 0,0 2 0 0,-1-2 3 0,2 0-1 16,-4 0 0-16,1-1 0 0,1 1-2 15,-2-1 0-15,0 0 3 0,0 2-3 16,-2-2 2-16,1 0 0 0,-1-1-2 0,-2 0 2 0,1 0 0 16,1 0-1-16,-3 0 0 0,0-1 0 0,1 1-1 15,-2-2 1-15,2 1 1 0,-1-1-2 16,0-2 1-16,-2 1-2 0,1-1 0 0,-2 1 2 15,0-1 2-15,1-1 1 0,-5 2 2 0,4 0-1 16,-4-2 2-16,0 1 0 0,-1-3 0 16,-2 1 0-16,1-2 1 0,-1 1-2 0,-1 0 2 0,0-1 1 15,0 0-1-15,0 0 3 0,-1 1 3 16,-3 0-2-16,-1 0 4 0,-1-1-3 0,-1 0-2 16,1 0 0-16,-1-2-4 0,-1 3 2 15,4-2-4-15,-3 2 3 0,0-1-2 0,1 0 1 0,-1-2 1 16,-2 0 1-16,3-1 3 0,-2 1-1 0,-1-2 2 15,1 2 3-15,-2-1-3 0,0-1 0 16,3 0-1-16,-3-1-6 0,0 0 4 0,0 1 0 16,0-1 0-16,-1-1 0 0,0 4-2 0,-2-1 5 15,3 2 4-15,-1 2 9 0,-1-1 0 16,1 3 2-16,-1 0-2 0,-2 2-8 0,2 0-1 16,-4-1 1-16,1 2-4 0,-3-3 1 0,2 4 1 15,0-1-2-15,0 0 4 0,1 1 1 0,-1 1-3 16,1-1-2-16,-2 2-3 0,3-3-3 15,-1 0 1-15,-1 1-2 0,-1 0-1 16,2 0 0-16,-2-1-3 0,-1 2 2 0,3 1 1 16,-1 1 0-16,2 0 0 0,-2 2-4 0,4 1 0 15,-2 1 0-15,-1 2-1 0,2 0-2 0,-1 0-1 16,-1 0-4-16,4 3-3 0,-5 2 1 0,3-1-6 16,0 4-9-16,-3-2-16 0,5 2-33 0,-2 1-45 15,4-1-58-15,0 1-81 0,5 1-106 0,-2-1-190 16,5-2-311-16,1 0 373 0</inkml:trace>
  <inkml:trace contextRef="#ctx0" brushRef="#br0" timeOffset="102950.7886">2385 5175 1 0,'0'0'0'0,"0"0"0"0,0 0 0 16,0 0 0-16,0 0 0 0,0 0 220 0,0 0 13 15,0 0 6-15,0 0 0 0,0 0-3 16,0 0-10-16,0 0-32 0,0 0-19 0,0 0-23 16,-25 33-23-16,24-33-15 0,-3-3-19 0,0 1-10 15,3-3-9-15,-1-1-5 0,-3-2 2 0,2-1 1 16,-2-2-10-16,0-1-11 0,-3-3-22 15,1-5-17-15,-1-2-3 0,0-2 4 0,-3-1 8 16,1-3 0-16,-1-1-2 0,-2 0-8 16,0-1-4-16,1 0-4 0,0 1 3 0,1 4 2 15,0 2 0-15,1 2 3 0,1 4-1 0,0-1-3 0,1 4-2 16,2 2 3-16,2 2-3 0,0 3 3 16,-2 1 0-16,5 1-4 0,-1 3 1 0,1 1 0 15,0 0-2-15,1 1 0 0,0 0-3 0,0-2-2 16,0 2-2-16,0-1 0 0,0 0-2 15,0 1-1-15,0-1-1 0,1 0 0 0,1-3-2 16,3-3 6-16,3-6 4 0,8-7 6 0,3-5 1 16,4-4-4-16,3-3-1 0,3-3-2 15,5-3 3-15,-2-1 1 0,1-1 2 0,4-2 1 16,-3 0 0-16,3 0-1 0,-4 3-2 0,-2 4-1 16,-3 2-2-16,-4 7-1 0,-4 3 1 0,-4 3-1 15,-2 4 1-15,-4 4-3 0,-1 2-1 16,-4 3-2-16,1 2-6 0,-4 3-9 0,0 2-19 0,-2 0-29 15,0 0-38-15,0 0-48 0,0 0-71 16,0 2-102-16,0 2-133 0,0 0-314 16,0-2-175-16</inkml:trace>
  <inkml:trace contextRef="#ctx0" brushRef="#br0" timeOffset="103187.8114">2521 4007 445 0,'0'0'326'0,"0"0"-106"0,0 0-2 16,0 0 15-16,0 0-6 0,126-73-33 0,-100 69-30 16,-3 1-42-16,-2 3-26 0,3 0-6 0,-3 10-13 15,-1 3-2-15,-2 5 1 0,-1 5-22 0,-4 2-7 16,-1 1-13-16,-4 1-12 0,0-1-8 16,-5-4-2-16,0-4-5 0,0-3-6 0,-2-4-4 15,-1-3-10-15,0-1-26 0,0-3-39 0,-2 2-52 16,-4-3-94-16,3 2-129 0,-3-3-253 0,3 0-701 0</inkml:trace>
  <inkml:trace contextRef="#ctx0" brushRef="#br0" timeOffset="103444.8482">2868 3413 1976 0,'0'0'123'0,"0"0"10"0,0 0 11 16,0 0 7-16,0 0 1 0,0 0-24 0,0 0-36 0,0 0-34 16,0 0-37-16,0 0-41 0,0 0-8 15,0 0 11-15,0 0 13 0,0 0 26 0,-14 72 2 16,33-41-12-16,4-1-6 0,0 6-3 16,2-2-1-16,1-1 3 0,2-2 3 0,-3-1-5 15,4-2-4-15,-4 1-1 0,1-3-1 0,-5 0 0 16,3-4 1-16,-1-4-1 0,-2-3-7 15,-2-4-13-15,-1-3-27 0,-1-1-49 0,-3-2-78 0,-4-1-129 16,-2-3-180-16,-2-1-367 0,-5 0-122 0</inkml:trace>
  <inkml:trace contextRef="#ctx0" brushRef="#br0" timeOffset="103803.671">2970 3623 1815 0,'0'0'229'0,"0"0"-54"16,0 0 1-16,0 0 11 0,15-129-13 16,-8 101-31-16,1-1-48 0,3-1-35 0,0-2-32 15,3 1-13-15,0-1-5 0,-2 2-3 0,-1 5-4 16,-2 6 0-16,-4 5-2 0,-2 6-3 16,-2 2-3-16,-1 5-16 0,0 1-29 0,0 0-44 15,0 0-70-15,0 5-35 0,0 6 15 0,-1 3 30 16,0 4 15-16,-1 3 5 0,-1 2-22 0,1-1-14 15,0-2 19-15,1-4 26 0,-1-5 30 0,2-3 29 16,0 1 38-16,3-1 46 0,0 0 47 16,5 2 19-16,1-1 18 0,2 1 11 0,1 1-24 15,3-3 20-15,3 2 29 0,1-1-11 0,2-1 4 16,2-1-32-16,0 0-42 0,0-1-25 0,-1 1-15 16,0 0-1-16,0-1 19 0,-1 3 12 0,1-1-7 15,-5 1-7-15,0-3-27 0,-3 3-26 16,0-4-33-16,-3 0-65 0,-2 1-119 0,-3-5-186 15,-1 0-384-15,-3-1-76 0</inkml:trace>
  <inkml:trace contextRef="#ctx0" brushRef="#br0" timeOffset="104667.4053">3345 3219 308 0,'0'0'186'0,"0"0"-53"0,0 0 58 16,0 0 74-16,0 0 20 0,0 0-21 0,0 0-52 16,0 0-53-16,0 0-26 0,122-74-22 15,-109 59-16-15,0-1-10 0,-2 1-4 0,-2-1-3 16,-3 3-1-16,-2-1-8 0,-3 2-9 0,-1 0 3 16,0 5-2-16,-2-1-7 0,-3 2-13 15,-3 0-31-15,-1 1-25 0,-3 3-13 0,1-2-2 16,0 4 7-16,-2 0 0 0,2 0 0 0,0 5 0 15,1 3 0-15,2 3-5 0,3 3 3 0,-2 2 5 16,4 2 0-16,3 1 1 0,0 2-1 16,0 1 4-16,3 1 2 0,5 0 9 0,1 2 0 15,3-1 0-15,1-1 0 0,2-3-14 16,3-4 4-16,-1-3-1 0,2-3-14 0,-1-4 13 0,0-3-3 16,-1-3 4-16,-1 0 24 0,4-1 9 0,-3-6 13 15,0-5 8-15,0-4-4 0,-4-1 5 16,-2-6-8-16,-2-2 1 0,-2 0-2 0,-4-2 1 15,-2-2-9-15,-1-3-19 0,0-1-7 0,-4-2-3 16,-2 3-2-16,-1 3 9 0,-1 4 11 0,1 4-3 16,-1 6-4-16,0 4-7 0,1 2-5 0,1 4-1 15,2 2 14-15,1 2 1 0,1 1-15 16,1 0-23-16,1 0-40 0,0 0-46 0,1 3 11 16,5 4 24-16,1 1 36 0,0 3 51 0,4 1-3 15,2-1-1-15,2-1 4 0,1-3 2 0,3-4 7 16,-2-3 8-16,0 0-2 0,1-4 2 15,-3-6 7-15,-1-1 0 0,0 0 11 0,-1-5 2 16,-3 2-1-16,-3-2 9 0,-3 1-1 16,-1-3-5-16,-2 1-2 0,-1 1-6 0,0 1-1 0,0 2 3 15,-5 3-5-15,2 0-13 0,-2 2-3 16,2 2 0-16,-2 0 5 0,1 1 4 16,2 3-8-16,2 0-5 0,0 1-9 0,0 1-14 0,0 0-15 15,0 0-31-15,1 0-22 0,4 0 9 0,3 0 14 16,4 1 27-16,2 3 25 0,3 2-2 15,4 1-1-15,1 1 1 0,5 2 2 0,-1 1 0 16,4 3-16-16,-1-1-4 0,0 3 8 0,1 2 2 16,-1 2 17-16,1-1 2 0,-2 2-9 0,-1 1-5 15,0-1 5-15,-5 4-9 0,-1 0-7 0,-3 1 7 16,-3 3-8-16,-3 0 14 0,-1 2 5 0,-4-2-6 16,-1-2-2-16,-4 0-15 0,-2-6-30 15,0 0-10-15,-5-3 17 0,-3-2 13 0,-3-3 33 16,-2-1 16-16,-1-1-3 0,-2-6 5 0,2 0 6 15,-2-4 4-15,2-1 3 16,0-1-2-16,0-6 4 0,-2-5 2 0,2-2-2 0,2-4 1 16,0-2 2-16,1-4 1 0,1-1 8 0,1-2-3 15,1-3-1-15,0-5-1 0,1 1-3 16,1-4-6-16,1-3-11 0,1 0-10 0,1-1-13 16,1 2-4-16,0 3-3 0,2 4-2 15,-1 5-3-15,1 3-29 0,-1 4-52 0,-1 0-72 0,0 4-117 16,1 5-349-16,0 5-860 0</inkml:trace>
  <inkml:trace contextRef="#ctx0" brushRef="#br0" timeOffset="134589.0427">5591 8831 1 0,'0'0'0'0,"0"0"0"0,0 0 0 0,0 0 0 16,0 0 0-16,0 0 0 0,0 0 0 15,0 0 0-15,0 0 0 0,0 0 11 0,0 0 58 0,0 0-23 16,-6 0-16-16,6-2-17 0,-1 2-1 15,1 0 0-15,-1-1 7 0,0 1 9 0,-1-1 14 16,1 0 22-16,-1 0 11 0,1 0 24 0,0-2 18 16,0 2 15-16,0 0 11 0,0 0-4 0,-1 0-10 15,1 1-20-15,1-2-9 0,-2 1-9 16,2 1-8-16,0 0-12 0,0 0-15 0,0 0-16 16,0 0-16-16,0 0-8 0,0 0-8 0,0 0-5 15,0 0-1-15,0 0 0 0,0 0-1 0,0 0 7 16,0 0 0-16,0 0 2 0,0 0 1 15,0 0-2-15,0 0 1 0,0-2 0 0,0 1-2 16,2 0-3-16,-1-1 5 0,2 0 3 0,0-3 2 16,3-1 5-16,-3-1-5 0,6-1-1 15,-2-1-1-15,1-2-3 0,-1 0-1 0,4 0-3 16,-2-1-2-16,2 0 2 0,0 1-1 0,1 0-1 16,-1-1 2-16,0 2-1 0,-2 0 0 0,1 1 1 15,-2 0 0-15,1 0-2 0,-1 1 1 16,2 1-1-16,-1-1 0 0,-2-2 3 0,1 2-3 15,2-1 1-15,-1 0-1 0,1 0-3 0,1-2 1 16,-2 1-1-16,1-1 0 0,0 2 3 16,-1-1 1-16,1 0 0 0,1 2-2 0,-1-1-1 15,0-1 2-15,1 0-1 0,0 0 1 0,-1 0-3 16,0 1 0-16,-1 0 1 0,0 0-1 16,-1 0 5-16,-2 2 0 0,2 0 1 0,0 0 1 15,-2 0-4-15,1 0 1 0,2-1 1 0,-3-1-1 0,0 2 0 16,3 0 0-16,-2 0-2 0,-2-1-1 0,2 2 1 15,-2 1 0-15,0-1-1 16,2 0 1-16,-3 1-1 0,3 0-2 0,-4 1 2 16,1 0-1-16,0 0 2 0,-1 2-1 0,-1 0-1 15,1-1 1-15,0 2-3 0,-2 0 1 16,-1 0 0-16,1 0 0 0,0-2 1 0,0 2 1 16,1 1-4-16,-1-1 2 0,1 0-1 0,-1 1 1 15,0-1 0-15,-1 1 1 0,0 0-2 0,0 0 1 16,1 0 0-16,-1-2 1 0,0 2 3 0,1-1 0 15,-1 1 0-15,0 0 2 0,0 0 0 0,0 0 4 16,0 0 3-16,1-1 4 0,-1 0 3 0,2 1-2 16,-1-1-1-16,-1-1-2 0,2 1-1 15,-1 0 2-15,0 0-2 0,1-1 0 0,0-1-2 16,3 0-1-16,-2-2 0 0,3 0-1 0,-3-1 1 16,2 0-1-16,-1 1-4 0,0 1 1 15,2 0-3-15,-4 0 1 0,0 2 1 0,1-1 1 16,0 2-2-16,-2 1 0 0,-1-1 0 0,0 0-2 15,0 1 3-15,0 0 0 0,0 0 1 16,0 0 2-16,0 0-2 0,0 0 3 0,0 0 2 16,0 0 2-16,0 0 2 0,0 0-2 0,0 0-4 15,0 0-2-15,0 0-2 0,0 1-1 0,0-1 1 0,0 0 0 16,0 0-3-16,0 1-1 0,0-1 0 16,0 0-4-16,0 0 6 0,0 0-2 0,0 0 0 15,0 0 1-15,0 1-2 0,0-1 2 0,0 0 3 16,0 0-1-16,0 0 1 0,0 0-4 15,0 0-3-15,0 2-3 0,0-2-4 0,0 1-1 16,0 0 0-16,-1 2-9 0,1 2-32 16,-1 1-67-16,-1 1-125 0,1-3-286 0,1-1-969 0</inkml:trace>
  <inkml:trace contextRef="#ctx0" brushRef="#br0" timeOffset="140328.2128">6660 7093 127 0,'0'0'371'0,"0"0"-64"0,0 0-18 16,0 0-7-16,0 0-19 0,0 0-39 15,0 0-51-15,0 0-51 0,0 0-31 0,0 0-22 16,0 0-9-16,0 0-5 0,0-7-6 0,-1 7-2 16,1 0-8-16,0 0-4 0,-1 0-4 15,-1 2-5-15,0-1-2 0,1-1-7 0,-1 1-7 16,-1 2-3-16,-3-1-6 0,2 0 1 0,-4 2 2 16,3-1 1-16,1 0 1 0,-3 1 1 0,3-2-2 15,-5 2-2-15,3 0-1 0,0 1 0 16,-3 0-5-16,1 0 2 0,1 2 0 0,0 1-2 15,-1-1 4-15,0 1-3 0,3 0 0 0,-3 2 0 16,3-1-2-16,0 1 4 0,2 1-2 16,-4 3 2-16,5 3-1 0,-1 1 0 15,0 2-1-15,3 0-1 0,0 1 2 0,0 1 0 0,0 0-1 16,7 3-1-16,1 0 1 0,0 3 0 16,4 1 3-16,1 2 5 0,-1-1 2 0,5-3 5 15,-3-2-1-15,5-6-2 0,1-2-1 16,3-3-1-16,4-1-1 0,-1-4-1 0,1-1 0 0,1-5-2 15,-2-3 4-15,0 0 5 0,2-4 1 16,-4-5 3-16,3-2-2 0,-4-1 0 0,-2-1-1 16,0-2 3-16,-2 1 3 0,-2 2-2 0,-4 0 3 0,-3 1-1 15,-2 3 1-15,-5 1 4 0,2 0 3 16,-3 3 4-16,-2 2-1 0,0 1 0 0,0 0-3 16,0 1-8-16,0-1-1 0,0 1-5 0,-2 0-5 15,-1 0 0-15,1 0-7 0,1 0-5 16,-1 0-6-16,0 0-4 0,-2 0-10 0,3 0-10 15,0 0-21-15,-1 0-30 0,1 0-37 0,1 0-74 16,0 0-131-16,0 0-156 0,0 0-290 0,0 0-381 16</inkml:trace>
  <inkml:trace contextRef="#ctx0" brushRef="#br0" timeOffset="140789.4296">7187 7380 1501 0,'0'0'341'0,"0"0"-152"0,0 0-50 16,0 0 2-16,0 0 8 0,0 0-6 0,0 0-24 0,0 0-28 15,0 0-24-15,-99-127-24 0,96 103-14 16,-2 2-10-16,4-1-4 0,1 2-1 0,0 1-1 16,5 4 0-16,-1 3-6 0,3 3-1 0,1 2-4 15,-1 2-5-15,3 2-1 0,1 3 1 16,3 1-2-16,-1 1 1 0,1 6-2 0,3 3 0 15,1 2-1-15,-2 5-1 0,1 0 2 0,2 0-2 16,-5 2 0-16,4-1 0 0,-2-3-1 16,-1 0-3-16,1-6 1 0,-1-3-2 0,0-3-1 15,0-3 4-15,-3-2 4 0,3-6-1 0,-4-1 5 16,-2-5 4-16,-3 3-1 0,2-5 7 0,-5 2-2 16,0-3 3-16,-3 3 2 0,0-3 0 0,-5 1 5 15,0-1 0-15,-4 1 1 0,-1-1-5 16,-1-1 0-16,-3 0-1 0,1 2 0 0,2 1 3 15,0 2-1-15,1 3 3 0,1 3 2 0,5 1-1 16,-1 4-2-16,4 1-4 0,1 1-10 0,0 0-9 16,0 0-13-16,0 3-2 0,2 3 4 15,6 2 8-15,4 1 10 0,4 1 3 0,3 3 0 16,3-4-2-16,0 3 0 0,1-3 0 16,4-1-1-16,-2-1 2 0,2-2-3 0,-4-3-6 15,2-1-11-15,-4-1-26 0,-1-3-37 0,-5-6-57 0,2-2-101 16,-6-5-163-16,-1 3-488 0,-4 3-329 0</inkml:trace>
  <inkml:trace contextRef="#ctx0" brushRef="#br0" timeOffset="140954.433">7274 6627 1761 0,'0'0'252'0,"0"0"-106"0,0 0-49 16,0 0-18-16,0 0-38 0,0 0-59 0,0 0-81 15,0 0-164-15,0 0-238 0,0 0-433 0,0 0 374 0</inkml:trace>
  <inkml:trace contextRef="#ctx0" brushRef="#br0" timeOffset="141319.202">7746 6865 1739 0,'0'0'269'16,"0"0"-146"-16,0 0-15 0,0 0 27 0,0 0 17 16,0 0-5-16,2-125-37 0,-6 101-37 0,-2-2-26 15,2-1-17-15,-2-1-8 0,-2-1-5 16,1 0-2-16,-3-1-1 0,-4-1-6 0,0-1 2 16,-3-2-1-16,1 0-4 0,-2-2-1 0,-3-1-4 15,-2 0-2-15,-1-2-1 0,3 0-3 0,-3-1 0 16,-3 2-2-16,4 4-2 0,-3 1 4 15,4 7 3-15,0 4 2 0,2 4 1 0,3 7 1 16,3 4 0-16,4 4 1 0,2 3-4 0,1 0-7 16,4 4-6-16,2 5-1 0,1 5 1 0,0 5 6 15,8 6 4-15,3 5 0 0,6 6 3 16,5 2-1-16,5 1 2 0,7 0 2 0,1 0 0 16,5-1-1-16,0 0 2 0,0-2-2 0,1 0 0 15,-2-4 2-15,-1-3-3 0,-3-5-3 0,-2-3-6 16,-2-4-14-16,-2-5-24 0,-2-4-41 0,-4-2-55 15,-4-5-73-15,-7-1-103 0,-3-3-186 16,-3-3-422-16,-5 1 300 0</inkml:trace>
  <inkml:trace contextRef="#ctx0" brushRef="#br0" timeOffset="141552.8172">7604 6396 387 0,'0'0'527'0,"0"0"-319"16,0 0-33-16,0 0 32 0,0 0 32 15,0 0 11-15,0 0-29 0,0 0-44 0,100-128-39 16,-80 117-35-16,-3 1-24 0,3 5-18 0,0 2-18 16,-1 3-11-16,1 2-13 0,0 4-4 0,-1 5-2 15,2 1-4-15,-1 3 1 0,-1-1-2 0,0 3-3 16,0-1 0-16,-3-1-1 0,2-2-4 16,0-1-10-16,-5-3-25 0,0-2-33 0,-2-4-55 15,-2 0-84-15,-1-3-145 0,-5 0-246 16,1 0-873-16</inkml:trace>
  <inkml:trace contextRef="#ctx0" brushRef="#br0" timeOffset="141668.5681">7792 6041 1793 0,'0'0'186'0,"0"0"-86"16,0 0-34-16,0 0-19 0,0 0-32 15,0 0-53-15,0 0-76 0,0 0-133 16,0 0-258-16,0 0-797 0</inkml:trace>
  <inkml:trace contextRef="#ctx0" brushRef="#br0" timeOffset="141903.5856">8087 5843 1622 0,'0'0'288'16,"0"0"-79"-16,0 0-30 0,-24 120-23 0,23-90-23 15,1-2-29-15,1-4-24 0,7-2-22 0,3-1-13 16,4-3-4-16,5-2-8 0,4-2-5 16,0-3-4-16,4-4-8 0,-2-2 0 0,2-5-1 15,0 0-1-15,-6-2 1 0,1-5-5 16,-2 1-9-16,-4-2-17 0,1 1-33 0,-6-1-48 16,-1-1-69-16,-3-1-116 0,-3-2-185 0,1 3-429 15,-5 3-217-15</inkml:trace>
  <inkml:trace contextRef="#ctx0" brushRef="#br0" timeOffset="142439.7149">8551 5538 1503 0,'0'0'391'0,"0"0"-233"0,0 0-50 0,0 0 23 15,0 0 9-15,0 0-6 0,-24 117-27 0,20-94-31 16,3-1-24-16,1 0-20 0,0-1-14 15,7-3-7-15,-3-4-8 0,4-5-1 0,0-5-2 16,-4-4 4-16,4 0 11 0,-2-6 5 0,-2-3 3 16,3-3-5-16,-3-2-7 0,-1-1-6 0,2 0-2 15,-3 2 2-15,-2 4-5 0,0 3 4 16,1 5 0-16,-1 1-6 0,0 0-3 0,0 0-18 0,1 0-2 16,4 3 4-16,-1 1 4 0,5 1 15 15,1 0 3-15,0 1 0 0,3-1 1 0,3-1 0 16,-2-4-1-16,3 0 1 0,-1 0 8 15,0-7 0-15,3-4 4 0,-2-3 6 0,-2-2-5 16,1-2 9-16,-3-4 0 0,-3 0 0 0,-2-2 5 16,-3-3-6-16,0 0-2 0,-3-5-3 15,-2-1-6-15,0-2-1 0,-2-1-4 0,-4-1-1 0,-4-1-6 16,1-2 1-16,-2-3-1 0,-3 0 0 0,-3-3 8 16,-2 1-7-16,-1 1 1 0,-1 1 1 15,-1 2-6-15,-1 2 3 0,-3 7 1 0,4 2-1 16,-1 5 2-16,-2 5 1 0,3 3 3 0,4 6 3 15,4 2 4-15,3 4-2 0,3 3-3 0,5 2-10 16,2 1-18-16,1 9-1 0,2 6 1 16,6 10 8-16,3 6 12 0,4 6 0 0,5 5-1 15,5 2-2-15,1 1 1 0,3 0 1 16,2-3 1-16,-1-2 2 0,0-5 0 0,-1-3 0 16,-1-5-1-16,-3-5 3 0,0-1 2 0,-1-6 0 0,-1 0 0 15,4-5-2-15,-4-3-7 0,0-3 3 0,-2-5-8 16,-2 0-16-16,-1-5-17 0,1-6-43 15,-2-1-54-15,1-4-105 0,-4 2-239 0,-3 4-644 16</inkml:trace>
  <inkml:trace contextRef="#ctx0" brushRef="#br0" timeOffset="143947.1028">9657 4314 1 0,'0'0'0'16,"0"0"223"-16,0 0 61 0,0 0-13 0,0 0-30 15,0 0-45-15,0 0-50 0,0 0-36 16,0 0-24-16,0 0-18 0,0 0-7 0,0 0 1 16,0 0 2-16,0 0 6 0,-8 4 5 0,8-4 1 15,0 0 2-15,0 0 4 0,0 0 2 0,0 0 3 16,0 0-3-16,0-1-21 0,0-2-19 0,0 0-15 15,-1-3-13-15,-1-4 4 0,0 0-1 16,-3-4-4-16,3-2-3 0,-5-3-6 0,3 0 1 16,-4-2-3-16,-2-1 0 0,0-3-4 15,-4 0-1-15,-2-1-3 0,-4-5-2 0,-2-1 3 16,1-1-5-16,-6-5 0 0,2 0-1 0,-3 0-5 16,3 1-2-16,-1 3 3 0,2 1 0 15,-2 2 0-15,4 5 8 0,2 3 2 0,2 6 15 16,5 4 11-16,3 3 4 0,2 7 1 0,6 0-10 15,0 2-10-15,1 1-8 0,1 0-11 0,0 0-20 16,0 1-26-16,0 3-2 0,4 5 16 16,6 7 27-16,5 2 32 0,1 5 5 0,8 2-6 15,3 3-8-15,5 2-3 0,5 3 2 0,4 3-1 16,3 2 0-16,4 5 4 0,4 2-4 0,0 4 0 16,5 1 0-16,-1 0-5 0,1 3 4 0,-2 2-4 15,0 3-2-15,-4 2 4 0,-2 0-7 16,-5-3-20-16,-2-3-39 0,-4-8-46 0,-5-6-42 15,-2-7-42-15,-3-11-44 0,-8-5-34 0,-7-9 24 16,-4-6 60-16,-8-5 43 0,-1-10 7 0,-10-7-103 16,-3-6-125-16,-8-5 175 0,-6-4 191 0,-1-1 0 15,-6-2 0-15,1 4 0 0,-5 0 0 16,2 5 319-16,0 4 80 0,2 4 16 0,-1 3-62 16,4 4-82-16,5 1-46 0,2 1-25 0,4 2-30 15,5 1-27-15,2 0-27 0,5-1-27 0,2 0-20 16,1-1-17-16,3-3-19 0,2-3-17 0,2-4-14 15,4-4-7-15,6-2-4 0,2-3-4 16,1 0-3-16,4-1-8 0,0 1-11 0,0 0-2 16,-1 1-4-16,0 2-6 0,-1 3 4 15,-3 1 0-15,-1 6 0 0,-2 1 11 0,-4 5 4 16,-1 3 6-16,-3 4 7 0,-1 2-8 0,-2 2-9 16,0 0-19-16,0 1-6 0,1 5 18 0,0 1 19 15,3 2 29-15,1 3 13 0,-1 1-3 0,5 1-2 16,0 2-1-16,2 1 4 0,1 0-1 15,2 1-3-15,1-2-2 0,1 0 2 0,0-3 4 16,3-2 2-16,-4-6 4 0,2-4 13 0,0-1 8 16,-3-1 10-16,2-7 4 0,-3-4-13 15,-3-2-4-15,-1-5-10 0,-3-1-9 0,-2-3-5 16,-4-2-7-16,0 1-2 0,-5 1-3 0,-8 1-5 16,2 3-5-16,-8 0-4 0,2 3-6 15,-1 2-1-15,-2 4 6 0,1 0 2 0,1 2 5 0,2 2 8 16,1 1 2-16,5 0 1 0,1 3 4 15,3-1-1-15,1-1-3 0,3 2 2 0,1-1 0 16,1-2-5-16,0-2-6 0,0-3-6 0,3-2-4 16,3-5 6-16,2 0 6 0,2-2 2 0,2 0 0 15,3 0-4-15,1 0 2 0,1 0 2 0,0 3-1 16,3 4 1-16,-1 1 3 0,-1 4-1 16,0 4 0-16,-1 2 4 0,1 1-6 0,-2 0-2 15,0 4 2-15,-1 4-5 0,0 3 3 0,0 2 3 16,0-1-2-16,-3-1 5 0,4 0-10 15,-5-4-8-15,0-1-16 0,-1-3-33 0,-1-1-73 16,-2-2-116-16,1 0-221 0,0 0-531 0,-4 0-80 0</inkml:trace>
  <inkml:trace contextRef="#ctx0" brushRef="#br0" timeOffset="144833.4028">7768 8475 1324 0,'0'0'382'0,"0"0"-241"0,0 0-76 16,0 0 37-16,0 0 40 0,0 0 22 16,0 0-10-16,20-121-37 0,-19 87-28 0,-1-4-20 15,0-2-13-15,-2 1-10 0,-5-1-10 16,-2 1-10-16,2 1-8 0,-6 0-3 0,0-1 0 0,0 4 0 15,-6-4-1-15,-1 2-6 0,-3 0-4 0,-4-2 0 16,-2 2-1-16,0-1 1 0,3 4 0 16,-1 2-1-16,5 5 3 15,1 8 1-15,2 6-1 0,3 5 0 0,4 5-1 0,2 3-6 0,4 0-2 16,-2 9-8-16,1 4-2 0,5 7 1 0,2 9 5 16,1 6 3-16,11 6 2 0,6 5 3 15,6 6-4-15,6 4 6 0,8 6 1 0,3 2 3 16,1 4 4-16,7-2-3 0,1 0-3 15,2-4-6-15,1-3 1 0,2-4-1 0,-1-5-2 16,0-4 2-16,1-4-7 0,-4-2-4 16,-2-1-3-16,-4-3-10 0,-2 0-11 0,-5 0-34 0,-5-5-43 15,-5-5-4-15,-8-7 11 0,-9-6 57 0,-8-8 75 16,-3-5 32-16,-4 0 14 0,-13-4-7 16,0-3-23-16,-10-3-9 0,-3 2 4 0,-3-1 0 0,-4 0 16 15,-2 0 11-15,-2-1 5 16,4 0 3-16,-3 0-2 0,4-4-4 0,2 0-4 15,4-4-9-15,3 0-11 0,6-2-9 0,2-3-7 0,6 0-6 16,3-5-4-16,0-1-3 0,2-4-6 16,5-2-4-16,1-4-1 0,2-1-1 0,0-4 2 15,0 0-2-15,3 2-1 0,0 1 0 16,5 3-6-16,-1 5 5 0,2 4 0 0,-3 7 3 0,2 4-1 16,2 6-3-16,-3 4-7 0,-1 5 0 15,2 3 0-15,2 0 2 0,1 4 5 16,1 6-2-16,5 3 1 0,-1 3 0 0,0 2 0 0,4 4 1 15,-1-1 2-15,0 2-9 0,1-3-14 0,-1 0-30 16,1-5-39-16,-5-2-47 0,4-6-70 16,-3-4-89-16,-2-3-138 0,-5 0-231 0,-5-2-410 0</inkml:trace>
  <inkml:trace contextRef="#ctx0" brushRef="#br0" timeOffset="144999.8307">7800 7721 1921 0,'0'0'253'0,"0"0"-113"16,0 0-38-16,0 0-6 0,0 0-17 0,0 0-27 16,0 0-39-16,0 0-42 0,0 0-29 0,0 0-39 15,0 0-77-15,0 0-157 0,0 0-235 0,0 0-569 0</inkml:trace>
  <inkml:trace contextRef="#ctx0" brushRef="#br0" timeOffset="145629.0788">8216 8082 1867 0,'0'0'390'16,"0"0"-316"-16,0 0-44 0,0 0 25 0,0 0 34 15,-89-134 27-15,76 110 8 0,3 1-23 16,0-1-30-16,6 1-23 0,0 2-13 16,4 2-9-16,0 2-7 0,7 3-5 0,0 3-9 15,-1 4-5-15,4 3-3 0,1 4-2 0,2 0 2 16,2 6-2-16,1 6 2 0,0 4-1 15,2 2 3-15,3 4 0 0,-1 4 1 0,-1-1 2 16,1 2-4-16,-1-2 0 0,-3-5-2 16,3-4-3-16,0-4 0 0,-1-6-1 0,-4-4 4 0,3-2 3 15,-5-4-1-15,-1-5 2 0,-3-3 0 0,-1-5 2 16,-3-3-1-16,-2-4 1 0,-1-1 1 0,-1-2-1 16,-1-1 4-16,-3 1 0 0,-4-2 1 0,-1-1 2 15,-2-1-3-15,0-1 0 0,0 3 0 16,0 3 1-16,2 3 0 0,1 3 3 0,3 6 1 15,-1 3-3-15,6 5 0 0,-1 2-6 0,1 2-6 16,0 1-1-16,2 1-5 0,8 0 2 16,-1 0 2-16,3 1 1 0,6 5 2 0,0 0 1 15,-2 2 2-15,3 0-1 0,0 3 0 0,0-2 0 16,-1 2-3-16,-4-1 1 0,-2-2 0 0,-1 0-1 16,-2-4 3-16,-2-1-1 0,-5-1 4 15,-1-2 5-15,-1 0 10 0,0 0 7 0,0-5-3 16,-2-3-4-16,-2-2-10 0,-3-3-8 0,-1-3 2 15,3 1 1-15,-3 0 0 0,0 0 1 0,4 1-1 16,-2 0-2-16,3 0-4 0,2 3 1 16,1 2-5-16,0 4-2 0,0 1-4 0,1 2-6 15,2 2 2-15,3 0 2 0,-1 3 5 16,4 4 5-16,2 1 0 0,-2 2 1 0,1 2 1 16,1 0 1-16,-1 0 1 0,0 2 2 0,-1-1-1 15,-1 3-1-15,-3-3 0 0,1-4-4 0,-3-3 0 16,-1-3 5-16,1-3 7 0,-3-2 6 0,0-7 2 15,0-3-5-15,0-2-4 0,0-1-3 16,0-1 0-16,0 2 5 0,0-1 1 0,2 3 2 0,1 4 0 16,-1 1-2-16,4 1-2 0,-2 1-1 15,4 1-2-15,1 0-2 0,-1-1-2 0,1 3-7 16,1-3-17-16,1 1-53 0,-1 0-121 0,-1 0-226 16,-3 1-560-16,-1 0-407 0</inkml:trace>
  <inkml:trace contextRef="#ctx0" brushRef="#br0" timeOffset="145804.9043">8600 6967 2017 0,'0'0'134'0,"0"0"-108"16,0 0-24-16,0 0 19 0,0 0 4 0,0 0-6 15,0 0-13-15,0 0-45 0,0 0-99 0,83 134-154 16,-70-117-270-16,-1-3-656 0</inkml:trace>
  <inkml:trace contextRef="#ctx0" brushRef="#br0" timeOffset="146048.4557">8905 7248 2079 0,'0'0'121'0,"0"0"-25"0,0 0 29 0,-39-116 20 0,32 87 3 0,5 3-19 15,2 2-35-15,0 5-26 0,5 3-15 16,1 4-16-16,6 2-11 0,3 3-4 16,-2 3-5-16,6 3 0 0,0 1 3 0,1 2 0 15,-1 8-1-15,-2 3-1 0,0 3-3 0,-2 3-1 16,-2 5 1-16,-4 1-3 0,-2 3-3 0,-2 0-1 16,-4 0-6-16,1-3-4 0,-2-2-10 15,0-3-19-15,-2-8-24 0,1-3-31 0,-1-7-38 0,-1-2-72 16,0 0-123-16,2-5-402 0,1 1-864 0</inkml:trace>
  <inkml:trace contextRef="#ctx0" brushRef="#br0" timeOffset="147917.4723">9626 6511 1600 0,'0'0'397'0,"0"0"-227"15,0 0-60-15,0 0-2 0,0 0 7 16,-106-120 1-16,85 97-20 0,0 0-25 0,0-1-20 16,4-1-18-16,0 1-7 0,0-3-7 0,6 2-5 15,1 1-1-15,6 2 0 0,-1 2 0 0,5 5-2 16,5 1-5-16,4 5-4 0,2-1-2 15,3 3-4-15,5 4 2 0,2 3 2 0,0 0-2 16,2 4 0-16,0 8 0 0,-1 4-2 0,-2 5 1 16,-3 4 0-16,0 4 0 0,-4 3 1 15,-2 3-2-15,-1 1-1 0,-3-1 1 0,-2-3-4 16,-2-3 0-16,-2-8-1 0,1-5 2 0,0-8 4 0,-2-5 7 16,2-3 3-16,-2 0 5 0,2-1 4 15,-1-5-6-15,0-3-4 0,0-5-6 16,2-2-7-16,0-2 7 0,-1-3 0 0,0 1 4 0,-1-3 2 15,2 0 1-15,-3 1 2 0,0-1 2 0,0 0-1 16,-6-1-1-16,-2 0 1 0,-3 0 0 16,-1 0 0-16,-5 2 2 0,3 1-1 0,-4 2 1 15,4 5 4-15,-2 1 1 0,6 3 2 0,0 3 0 16,3 3-2-16,3 2-2 0,2 2-4 16,1 0-6-16,1 0-8 0,0 0-12 0,0 0-4 15,3 7 1-15,5 2 6 0,1 4 9 0,4 1 4 16,5 1-1-16,3-1 0 0,2 0 0 0,4-1 0 15,0-1 0-15,1-2 1 0,0-4-1 16,0-2-1-16,-4-4 1 0,-3 0 0 0,-2-5 1 16,-4-5 4-16,-1-1 4 0,-5 0 5 0,-5-3 4 15,1 0-2-15,-5-2-1 0,-2 0-2 16,-5-3-7-16,-3-1 0 0,-6 1-1 0,3-1-4 0,-5 2 3 16,4 0-3-16,-3 2 1 0,4 2 1 15,-1 3-3-15,2 3 2 0,5 4 0 0,2 0-2 16,3 3-5-16,0 1-6 0,2 0-16 15,0 0-14-15,2 3 6 0,4 5 7 0,2 3 13 16,5 3 17-16,2 3-5 0,0-2 1 0,3 3 1 16,2-1-1-16,0-2 1 0,1-3 1 15,2-3-3-15,-1-3 2 0,-3-5 0 0,-1-1 2 0,-1-3 3 16,-5-4 4-16,-2-3 3 0,-3 1 5 16,-4-4 1-16,-2-3 1 0,-1-1-2 0,0-1-4 15,-2-3-1-15,-6 0-1 0,1 1-3 16,-4-3 0-16,0 0-1 0,-1-3-4 0,0 1 0 15,1 0 0-15,0 0-2 0,2 4 3 0,3 2-2 16,2 4-2-16,2 4 1 0,1 3-2 0,1 2-4 16,0 4-6-16,0 1-6 0,3 1-5 15,4 1 0-15,3 5 4 0,2 3 6 0,1 3 7 0,4 5 2 16,-4 2-2-16,4 3-1 0,-3 5-2 16,3 0 1-16,-4 3 3 0,5-3 2 0,-5 0 1 15,3-8 3-15,-3-6-3 0,-2-5 0 0,1-4 2 16,-3-3-2-16,-2-1 5 0,-4 0 7 0,4-6 3 15,-4-3 4-15,0-3-1 0,1-5-2 0,-1-4-3 16,-2 0-4-16,2-5 0 0,-1 0-1 16,-2-2-1-16,0-1 2 0,0-2-2 0,0-1-2 15,0-2-1-15,-3 2-1 0,1-2 0 0,1 2 0 16,0 2 2-16,1 2-2 0,-1 6 0 0,1 6-1 16,0 5 1-16,0 4 0 0,0 3-1 15,0 4-4-15,0 0-9 0,0 0-18 0,0 3-5 16,2 4 6-16,4 4 9 0,2 4 17 0,0 2 9 15,4 5-3-15,3-2-2 0,-3 1 1 0,5 1-2 16,-3-3 0-16,4 1 2 0,-2-4-1 16,1-3-1-16,3-3 1 0,0-2-1 0,3-5 3 15,1-3 0-15,-3 0 2 0,2-5 1 0,-2-3 3 16,-1-3 1-16,1-1-2 0,-3-4 4 0,-3 0-3 16,0-2 1-16,-4-1 1 0,-2 1-1 15,-4-2 3-15,1-3 0 0,-4 2-1 0,-1-2 0 16,-1 1-3-16,0-1-3 0,-1 2 1 0,-3-2-2 15,-3 0-1-15,1 0 1 0,-1 0-2 0,0 1 0 16,-1 0 2-16,0 4-1 0,1-1 1 16,-1 4 1-16,-1 2-3 0,2 4 3 0,0 0 1 15,0 4-2-15,-1 1 1 0,3 3-2 16,-2 1-4-16,1 0-5 0,1 3-2 0,-2 6-3 16,2 3 2-16,1 3 3 0,1 2 0 0,3 3 3 15,0 0 0-15,2 2 0 0,5-1 0 0,4 2 0 16,-1-1 1-16,4-1 0 0,2-3-1 15,2-2-1-15,-1-2-1 0,3-4 1 0,0-4-2 0,1-2 3 16,3-4 0-16,-3-3-2 0,-1-5 5 0,-1-2-2 16,-3-5 5-16,1-2 4 0,-3-3 0 15,0-3 3-15,-4-1-1 0,-4 0-1 0,1-3 2 16,-6 1-1-16,-1-1-3 0,0-2 0 0,-5-2-6 16,-3 0 0-16,-2-1-4 0,-2 0-1 15,-1 0 1-15,2 3-1 0,-2 2 4 0,3 6 1 16,1 2 1-16,1 4 0 0,4 5-1 0,3 1-2 15,1 3-7-15,2 0-6 0,7 2-9 16,2 1-3-16,3 1 3 0,5 2 4 0,2 0 6 16,2 5 4-16,0 4 1 0,0 1-1 0,1 3-1 15,-1 2 1-15,-2 0 1 0,0 1 5 0,-3-2 1 16,-2 3 1-16,-2-1 1 0,-2-1-3 16,-5 2 0-16,-2-1 4 0,-4 0 0 0,-1-1 4 15,0 0 1-15,-4-1 0 0,-4-1 2 0,-2-4 3 16,1-1 4-16,-1-3 2 0,1-4 4 15,-2 1-1-15,5-2-7 0,0 0-1 0,-2-5-5 0,4-3-3 16,0-2-5-16,3-4-7 0,1-2-4 0,0-2-4 16,2-4 3-16,5-2 5 0,0-2 2 15,-2-1 4-15,2-2 3 0,-3-1-2 0,0-1 4 16,-1-2 0-16,-3-2-1 0,0-1 2 0,-4-3 0 16,-3 1-2-16,-3 2-1 0,-3 2 3 15,0 3-5-15,0 4 5 0,1 1 7 0,2 8 0 16,1 2 4-16,4 6-1 0,1 3-6 0,2 3-2 15,2 2-11-15,0 2-9 0,7 0-4 0,5 4 1 16,3 5 7-16,5 4 9 0,5 3 0 0,1 6 3 16,2 2-1-16,-2 3 0 0,-2 3 4 15,0 2-2-15,-4 2 0 0,-3 2 0 0,-4 1-1 16,-5 0-1-16,-1-4 5 0,-6-2 2 0,-1-5 0 16,-4-4 6-16,-6-5 2 0,-3-5-2 0,-3-1-1 15,-4 0-11-15,-3-5-19 0,2-3-29 16,-2-3-63-16,4-4-109 0,5-3-303 0,4 1-797 0</inkml:trace>
  <inkml:trace contextRef="#ctx0" brushRef="#br0" timeOffset="149058.2164">11529 3761 985 0,'0'0'388'0,"0"0"-193"0,0 0-52 0,0 0-9 16,0 0-3-16,0 0-12 0,0 0-23 15,0 0-22-15,0 0-19 0,0 0-12 0,-94 139-11 16,94-110-13-16,0-3-9 0,8 1-1 0,3 0 1 16,1-2 1-16,3-3 2 0,3-5-8 15,2-6-6-15,-1-7 4 0,0-4 5 0,0-1 11 0,-3-8 13 16,0-3 4-16,-3-1 7 0,-5-5 0 15,-3 1 3-15,-3-3-1 0,-2-3-3 16,-4 0-6-16,-6 0-14 0,-1-1-8 0,-7 1-10 16,1 3 2-16,-3 1 3 0,1 3 3 0,1 3 1 15,0 3 1-15,4 2-1 0,3 3 0 0,3 3 2 16,1 1-3-16,5 1-8 0,2 0-16 0,0 0-21 16,0 4 3-16,5 7 2 0,1 2 11 0,5 3 15 15,2 1-1-15,3 2-2 0,1 2 3 0,3 0-1 16,1-2-6-16,-1-3-3 0,1-5 2 15,1-4 0-15,-5-6 9 0,0-1 11 0,-2-3 5 16,-2-6 10-16,-3-1 6 0,-1-2 7 16,-4-2 2-16,1-3-4 0,-6-1-6 0,0-1-6 15,0-1-6-15,-3-2-1 0,-4-2-4 0,1 1-1 0,-1-1 0 16,0 0-5-16,-2 2 1 0,5 0-7 16,1 3-6-16,0 2-2 0,3 4-6 15,0 4-5-15,3 2-7 0,2 3-5 0,3-1-2 0,2 3 2 16,2 2-3-16,1 0 0 0,1 0 4 0,1 4-2 15,0 3 7-15,0 2 8 0,0 1 3 16,0 0 4-16,-2 2-7 0,0 1-8 0,-2 1-2 16,-2 0-4-16,-4-3 8 0,0-3 10 0,-2-6 8 15,-1 0 26-15,-2-2 29 0,0 0 32 16,0-2 9-16,-2-3-21 0,-5-4-28 0,0-1-30 16,-2-4-13-16,-1 0 0 0,1-2 5 0,0 1 1 15,2-2 0-15,1 3 7 0,2 0-2 16,3 3-6-16,0-2-7 0,1 2-9 0,0 3-5 15,1 1-3-15,4 1 4 0,2 2 1 0,1 1 1 16,3 2 2-16,2 1 0 0,1 0 1 16,2 0-3-16,1 0 1 0,-1 1 3 0,1 2 4 15,1-2 5-15,-1-1 1 0,-2 0 2 0,-2 0 2 0,-2-1 2 16,-4-3 8-16,1-2 8 0,-5-3 3 16,1-2 3-16,0-1-6 0,-4-2-6 0,0-1-1 15,0-2-5-15,0-1 0 0,0 1 0 16,0-3-2-16,0 2-3 0,0-1-4 0,0 2-2 15,0 1-2-15,2 3 2 0,3 2-2 0,-2 4-1 16,-1 2-1-16,1 4-5 0,-2 1-8 0,2 0-5 16,-1 4 1-16,3 3 2 0,2 2 9 15,1 3 4-15,1 2 2 0,2 3 2 0,0 0-3 16,0 0 1-16,2 4 1 0,-1-4-3 0,-2-1-2 16,3-5-1-16,-3-4-3 0,-2-4 4 0,2-3 1 15,-2-2 4-15,-2-4 5 0,2-5 2 0,-2-2 4 16,-3-5-1-16,0-3 2 0,-3-2 0 15,0-5-1-15,-5-2 10 0,-6-4-4 0,-3 1 0 16,-5-6-1-16,-3 0-13 0,-7 0 0 16,-2-4-3-16,-1 0-2 0,-3-3 4 0,1 3 3 15,3 1 9-15,1 6 2 0,6 8 7 0,2 8 19 16,5 5 5-16,3 7 4 0,6 4-4 0,2 2-22 16,4 2-20-16,2 0-28 0,0 4-24 0,7 8 7 15,3 5 9-15,4 7 24 0,8 3 17 16,6 5-11-16,3 1-18 0,8 1-47 0,3 1-94 0,-1 1-200 15,-7-7-346-15,-12-11-893 0</inkml:trace>
  <inkml:trace contextRef="#ctx0" brushRef="#br0" timeOffset="150879.9933">8447 8943 941 0,'0'0'373'15,"0"0"-236"-15,0 0-110 0,0 0-30 0,0 0 39 16,0 0 40-16,0 0 9 0,0 0-7 16,0 0-14-16,0 0-11 0,124 75-11 0,-103-58-7 15,-1 1-6-15,-3 0-7 0,-1 1-3 16,-1-2-6-16,-2-3 1 0,-4-3 2 0,-2-3-1 16,-4-3 12-16,-2-4 29 0,-1-1 31 0,0-2 7 15,0-7 0-15,-7-4-35 0,2-6-33 0,-3-1-5 16,-2-6-13-16,1-2 2 0,4-2-1 15,-2-4-3-15,-2 2 4 0,6 0-5 0,-2 0-4 16,4 6-4-16,1 5-3 0,0 3-1 0,4 8-4 16,0 3-1-16,4 3-6 0,-2 4 0 0,3 0 3 15,4 4 3-15,0 4 7 0,-1 3 1 0,1 3 1 16,2 1 4-16,-2 0-3 0,-2 2 2 16,1-1 3-16,0 1-1 0,-4-2-4 0,0-2 0 15,-2-2 1-15,-2-3 2 0,-3-5 25 0,-1 0 9 16,0-3 6-16,-6 0 1 0,-2-6-17 0,-1-2-12 15,-3-4-4-15,2-2-7 0,-1-3 3 16,1-2-4-16,2 0-3 0,0 1-1 0,5 0-7 0,2 2 5 16,1 3 0-16,0 2 0 0,1 3 0 0,4 3-3 15,3 0 1-15,3 4 1 16,0 1 3-16,6 2 2 0,-4 5 2 0,5 3 2 0,-1 2-3 16,-1-2 3-16,3 3 2 0,1-3-1 0,0 0 4 15,0-2-6-15,1 0-2 0,-3-4 2 0,-3-1-3 16,-1-3 7-16,-3 0 6 0,-7-4 11 15,2-2 9-15,-4-2 4 0,-2-3-3 0,1-5-11 16,-1-3-8-16,0-2-5 0,0-3-5 0,0-2 1 16,-2-2-6-16,0 0 4 0,-3-3 2 15,3-3-1-15,-1 1 5 0,-2-1-7 0,4 1-1 16,-2 4-1-16,2 3-2 0,1 2 4 0,0 7 1 16,0 5 0-16,0 4-1 0,0 2 0 15,0 3 1-15,0 2-2 0,0 1 1 0,0 0-9 16,0 3 0-16,2 3 2 0,1 4 2 0,-1 2 14 15,3 4 4-15,-3 3 0 0,2 3 3 16,0 0-5-16,-3 1-2 0,0 1-2 0,0-1-2 0,0 0 0 16,3-1-2-16,-2-3-1 0,1-1-4 15,3-2 0-15,-2-5 0 0,0-3 0 0,1-3 1 16,1-3-7-16,0-2-2 0,2 0-3 16,0-6-4-16,-1-5 9 0,-1-3 4 0,3-4 5 15,-6-2 5-15,2-1-6 0,-4-1 2 0,-1-1-1 0,0 1 3 16,-2 1 2-16,-4 0 0 0,-4-1 0 15,1 0 2-15,-2 2-2 0,-2-1 1 0,-3 1 0 16,0 3 0-16,-1 1-1 0,-2 0-1 16,3 3-2-16,-1 4-5 0,2 1 13 0,4 4 2 15,6 1 4-15,-1 3-3 0,5 0-15 16,1 0-16-16,0 1-6 0,8 6 3 0,2 4 5 0,4 3 10 16,5 6 2-16,3 2-5 0,5 3 6 0,2 2 0 15,4 5 2-15,3 4 5 0,1 2-6 16,6 4-3-16,0 2 0 0,1 1-4 0,-1 2 3 0,3 3-7 15,-4-1-8-15,-1 2-19 0,-1-2-19 0,-6-2-13 16,-4-1-9-16,-3-4 4 0,-8-3 9 16,-6-5 15-16,-5-6 18 0,-6-4 19 15,-2-5 19-15,-5-7 16 0,-6-4 15 0,-2-4 9 16,-5-4-1-16,1-8-5 0,-4-8-11 0,-2-8-7 16,0-4-5-16,-1-8-4 0,-2-4 2 0,2-6 0 15,-3-4 3-15,5-3 1 0,-2-6-4 0,-1-4 1 16,3-4-8-16,3-2-4 0,-1-1-2 15,7 1-3-15,1 6 1 0,5 7 3 16,4 11 1-16,3 9 2 0,0 11-5 0,0 7-3 0,4 7-6 16,4 4-1-16,2 3-3 0,1 4-2 15,0 0 5-15,5 3-4 0,-2 5 7 0,5 1 2 16,0 4 1-16,0 1 3 0,0-1-2 16,-2 4-1-16,3-4 0 0,-3 2-4 0,-4-3 6 0,-2-3 0 15,-1-2 1-15,-4-4 3 0,-4-2 9 16,-2-1 19-16,0-1 4 0,-7-7 3 0,0-5-12 15,-6-5-19-15,1-7-4 0,-2-2-4 0,-2-6 3 16,1 0 2-16,-1-3-1 0,2 0 3 0,1 3-4 16,1 2 0-16,7 4-2 0,-1 7-1 15,5 3 2-15,1 5-6 0,0 5-3 0,1 1-6 16,6 4-3-16,2 1-1 0,1 1 2 0,2 0 6 16,1 6 1-16,4 1 1 0,1 2 1 0,-2 3-5 15,3 0 6-15,0 2 2 0,-2 0 0 0,-2 2-1 16,-1 2-8-16,-1 2-1 0,-4-2-5 15,-4-1 0-15,-2-4-1 0,-1-5 7 16,-2-4 14-16,0-4 5 0,-6 0 7 0,-3-4-2 0,-1-5-6 16,0-3 1-16,0-2-2 0,-1-2-1 0,4 0 0 15,1-1-2-15,0-1 6 0,4 4 1 16,1-1-1-16,1 2 0 0,0 1-8 0,3 2-3 16,6 2-1-16,0 1-1 0,3 3 2 0,3-2 0 15,1 3 1-15,2 1-1 0,3-2 2 0,1 2 0 16,4-1 2-16,-3 0 3 0,1-2-6 15,1-2 2-15,-3-2 0 0,-2-1-4 0,0-2 5 16,-3-2 2-16,-4 1 1 0,-4 0 4 0,-4-1-1 16,-1-2 4-16,-4 2 0 0,0-1 3 0,-3-3 1 15,-4 1-1-15,-2-1 0 0,-3-3-4 16,-4-2 1-16,3-3 1 0,-4 0-2 0,-3-2 6 16,0-2-7-16,-1-2-2 0,-3-2 0 15,-4-1-4-15,1-1 2 0,0-2 1 0,-2 1 0 16,0-1-2-16,0 2 2 0,5 4 4 0,0 5 7 0,7 8 13 15,0 4 4-15,7 7 2 0,1 3-4 16,7 4-14-16,1 1-14 0,1 2-16 0,2 9-3 16,8 5 5-16,1 5 5 0,8 6 7 0,1 7-1 15,5 2-1-15,3 5 1 0,5 0-2 0,3-1-1 16,5 0-20-16,0 1-43 0,-1-3-74 16,2-1-143-16,-12-10-279 0,-10-9-678 0</inkml:trace>
  <inkml:trace contextRef="#ctx0" brushRef="#br0" timeOffset="151015.5526">9505 7556 2073 0,'0'0'609'16,"0"0"-655"-16,0 0-49 0,0 0-7 0,0 0-8 0,0 0-37 16,0 0-133-16,42-123-329 0,-33 112-683 0</inkml:trace>
  <inkml:trace contextRef="#ctx0" brushRef="#br0" timeOffset="151154.7639">9995 7272 2343 0,'0'0'177'15,"0"0"-144"-15,0 0-29 0,0 0-1 0,0 0-9 16,0 0-21-16,0 0-21 0,0 0-49 16,0 0-102-16,0 0-243 0,0 0-423 0,0 0-10 0</inkml:trace>
  <inkml:trace contextRef="#ctx0" brushRef="#br0" timeOffset="152753.3678">10299 6583 533 0,'0'0'758'0,"0"0"-514"0,0 0-77 16,0 0-28-16,0 0-3 0,0 0-10 16,0 0-36-16,0 0-38 0,0 0-23 0,0 0-3 15,0 0 11-15,0 0 8 0,0 0 4 0,0 0-9 16,74 46-7-16,-54-25-8 0,4 4 1 16,-1 2 16-16,-1 1 5 0,-2-2 3 0,0-3-8 15,-6-1-19-15,1-6-8 0,-6 0-4 0,0-6 0 16,-5-3 4-16,-3-3 9 0,1-1 17 15,-2-3 14-15,0 0 18 0,0 0-4 0,-3-4-15 16,-4-2-14-16,0-3-23 0,-2-2-8 0,-1-2-3 16,-2-2-3-16,0 0 2 0,1-1 2 0,0 1 0 15,1 0-1-15,-1 1-2 0,2 0-1 16,0 0 1-16,2 1 1 0,-1-2-3 0,1 3-1 16,3 1-2-16,-1 0-5 0,2 0 3 0,2 2 1 15,0 1 1-15,1 2 6 0,0 1-5 0,0 1-2 16,0 3 2-16,0 0-4 0,0 1 1 0,0 0 1 15,0 0-1-15,0 0-3 0,0 0 2 0,0 0-3 16,0 0 1-16,0 0 2 0,0 0-7 16,0 0 1-16,0 0-1 0,0 0 0 0,0 0 8 15,0 0 4-15,0 0 2 0,-1 0 2 0,1 0-7 16,-1 0-4-16,-1 0-8 0,0 0-10 0,1 0-8 16,-1 0-12-16,-1 0-11 0,0 1-10 15,-1-1-2-15,0 0 8 0,-1 0 10 0,2 0 17 16,-1 1 7-16,0-1 5 0,1 2 7 15,-1-1 1-15,1 0 7 0,2 1 3 0,0 1 1 16,0 0 3-16,1 1 0 0,0 0 3 0,0 1 2 16,0 0 4-16,0-2 1 0,3 0 2 0,0-1 5 15,2-1 0-15,-1-1 10 0,2 0 12 0,-1-1 6 16,2-4 11-16,0-3 0 0,1-2-8 16,0-5-9-16,0 0-13 0,-1-2-4 0,-2-2-7 0,0 0-2 15,-3 2 1-15,-1 1-2 0,-1 1 0 16,-1 2 0-16,-6-1-2 0,0 1-6 15,-2 0-4-15,-1 4-2 0,-4 4-8 0,1 1 3 0,0 2-3 16,-2 2-1-16,-1 0 5 0,2 7-3 0,0 2 0 16,2 2 0-16,2 5-2 0,0 3 2 15,2 2 2-15,6 3 1 0,0 1 2 16,2 2-1-16,1 0 4 0,5 0-1 0,6 0 2 0,2-2-2 16,4 0-2-16,2-2 0 0,3-3-3 15,3-4 3-15,1-5 0 0,2-3 0 0,1-5 3 16,-1-3 0-16,1-1 2 0,-3-8 1 0,4-5 5 15,1-4-1-15,-3-7 1 0,-2-1-1 16,1-3-2-16,-6 0 2 0,-3-2-1 0,-7 2 3 16,-2-2 3-16,-3 2-5 0,-5-1-1 0,-2 0 0 15,-3-3-6-15,-6 0 1 0,-2 0 0 0,-4-2-3 16,-1-5-1-16,-6-1-4 0,-2-3-4 16,0-3-2-16,-6-2-2 0,-1 0-3 0,0-1-4 0,-3-1 0 15,3 2-9-15,0 2 13 0,-1 5 4 16,6 2 5-16,0 8 12 0,3 7-4 0,2 6 4 15,4 6 1-15,3 7-1 0,1 3-4 0,4 3-6 16,2 0-5-16,0 7-8 0,4 6 3 0,2 6 2 16,1 6 3-16,3 8 11 0,7 6-4 0,6 6 5 15,8 6 1-15,6 5-4 0,4 6 7 16,6 4-1-16,7 4 1 0,-1 5 0 16,3 4-2-16,2 3-2 0,-1 3 1 0,2-2 0 0,-2-3-2 15,1-6-2-15,-1-2-4 0,-2-4-5 16,-3-5-7-16,-5-4-12 0,-2-7-31 0,-5-8-45 15,-3-8-67-15,-5-9-77 0,-2-12-57 0,-4-11-7 16,-5-5 47-16,-5-14 88 0,-5-9 92 16,-4-5 68-16,-3-7 34 0,-9-1 16 0,-6-3 10 15,0 2 12-15,-5 0 23 0,-3 3 34 0,-1 0 25 16,-1 2 14-16,0 1 1 0,2-1-22 0,0 4-15 16,4 0-18-16,2 3-15 0,1-1-13 0,6 0-12 15,1 0-12-15,2-2-7 0,3-1-8 16,3-2-1-16,-1-4 2 0,4 0 0 0,0-3 1 15,1 0 1-15,-1-2 2 0,0-3 1 0,-3-3-1 16,1 3-1-16,-4-2-4 0,0 1-3 0,-2-1-9 16,-2-3-3-16,-3 2-2 0,-2 1-6 0,-1-1-1 15,-2 4 4-15,-2 0 1 0,-2 8 2 16,0 2 6-16,-1 5 1 0,2 6 10 16,2 6 4-16,3 4 5 0,3 5 0 0,5 2-5 0,4 3-9 15,-1 2-10-15,5 0-18 0,1 3-13 0,1 10 3 16,10 7 3-16,6 8 9 0,6 10 8 15,5 8-3-15,5 8-1 0,4 4 4 16,6 5-2-16,1 5 2 0,5 5 0 0,3 2-4 0,1 1-2 16,2 5 1-16,-3-1-3 0,-1-2-6 15,0-1-15-15,-6-4-22 0,0-5-35 0,-7-6-39 16,-5-3-52-16,-4-11-81 0,-4-9-96 0,-8-12-60 16,-3-13 15-16,-7-13 102 0,-6-7 142 0,-1-13 113 15,-8-8 69-15,-7-7 35 0,-5-3 47 16,-6 0 67-16,-3 3 59 0,-2 0 38 0,-3 6 5 15,-2-1-32-15,-1 4-40 0,1-1-47 0,2 0-38 16,4 3-21-16,4-2-24 0,6-1-19 16,4-3-22-16,5 0-22 0,4-5-16 0,7-2-12 15,0-1-15-15,8-4-18 0,3-2-29 0,4 2-46 0,1 0-72 16,3 5-104-16,-1 4-155 0,-2 7-261 16,-8 11-506-16</inkml:trace>
  <inkml:trace contextRef="#ctx0" brushRef="#br0" timeOffset="153476.5287">11242 5862 1668 0,'0'0'90'0,"0"0"-59"0,0 0 17 15,0 0 22-15,0 0 15 0,19 119 3 16,-9-104-17-16,3-3-15 0,5-3-7 0,1-3-3 16,1-6-7-16,1 0-4 0,-1-7-8 0,-4-5-9 15,0-3-5-15,-5-3-4 0,-1-3 0 16,-5 1 4-16,0-1 2 0,-5 0 3 0,-1 0 0 15,-9 1-5-15,-4 2 0 0,-2 3-2 0,-4 1-2 16,-4 5 0-16,-1 2-2 0,-2 3 5 16,2 2 6-16,3 1 7 0,-1 1 7 15,4 0 7-15,3 0 3 0,3 0 2 0,4 0-4 0,4 0-7 16,2 0-7-16,3-1-8 0,0-3-12 0,6-2-4 16,1-4-2-16,4-1-2 0,2-5 6 0,0 1-1 15,4-1 0-15,0-2 1 0,0 3 0 16,3 2-1-16,-3 1 2 0,0 3-1 0,-1 1-3 0,0 5 1 15,-1 0-2-15,-1 3-1 0,-1 0 1 16,0 3-1-16,0 3 1 0,-1 2 0 0,2 3-2 16,-3 0 1-16,3 0 1 0,-3 2 0 0,3 1-1 15,-2 0 1-15,1-1 0 0,0-2-3 16,0-1 1-16,1-4-4 0,-2-5-1 0,0-1 3 16,1-3 2-16,-2-7 6 0,0-3 1 0,-1-1 2 15,-1-3 3-15,-2-3-1 0,1 0 5 0,-5-1 0 16,0-3 1-16,-3 1 2 0,0-3 0 15,-5-1 0-15,-4-1 0 0,1-3 5 0,-5 0-2 16,-2-1-1-16,-1-3-4 0,-3-2-8 0,-2-1-4 16,1-3 0-16,-2-3 0 0,-1 0-2 0,1-4-1 15,-2 0-1-15,1 1-4 0,-1 1 4 16,4 7 1-16,-1 8 2 0,1 6 6 0,4 6 1 0,1 6 3 16,4 5 1-16,2 4-8 15,1 4-5-15,5 0-11 0,2 8-6 0,1 6 2 16,0 8 2-16,3 5 6 0,7 5 5 0,3 5-2 15,3 6 2-15,3 2 2 0,4-2 0 0,1 0-1 0,2-2 0 16,0-6-4-16,2-2 1 0,-2-6 0 16,-1-4 1-16,1-7 1 0,-3-4-1 0,-1-5 0 15,-1-4 1-15,-1-3 0 0,-3-1 2 16,0-8 5-16,0-5 2 0,-2-2 3 0,-3-4 1 16,0-3-1-16,-3 1 1 0,-2-3 0 0,-2 1 1 15,-3 2-3-15,1 4 1 0,0 4 0 0,-2 4 0 16,1 5 1-16,-2 3-5 0,1 2-7 15,1 0-7-15,2 1-2 0,2 6 2 0,4 4 5 16,3 1 3-16,2 3 2 0,0 2-1 16,0 1-2-16,1 2-3 0,-1 1-11 0,-2 0-32 0,0 1-76 15,-4 0-166-15,-2-8-332 0,-3-4-795 0</inkml:trace>
  <inkml:trace contextRef="#ctx0" brushRef="#br0" timeOffset="153607.5455">11496 5304 2538 0,'0'0'62'0,"0"0"-69"16,0 0-17-16,0 0-4 0,20-138 13 0,1 97-4 16,4-2-29-16,6-3-92 0,5-1-239 0,-11 13-633 15,-5 10 85-15</inkml:trace>
  <inkml:trace contextRef="#ctx0" brushRef="#br0" timeOffset="154023.5862">12526 4063 1643 0,'0'0'146'0,"0"0"-62"0,0 0-1 0,0 0 36 0,0 0 28 15,0 0-2-15,0 0-26 0,-70 131-28 0,63-100-19 16,2 4-14-16,5 0-6 0,0 1-8 0,7 0-9 16,6-1-4-16,3-3-11 0,6-3-6 15,3-1-4-15,4-3-10 0,1-4-4 0,1-5-7 16,-1-5-19-16,-2-8-26 0,-1-3-43 16,-1-8-57-16,-2-8-96 0,0-6-151 0,-9 4-416 15,-4 5-263-15</inkml:trace>
  <inkml:trace contextRef="#ctx0" brushRef="#br0" timeOffset="154596.5691">12830 3939 1338 0,'0'0'83'0,"0"0"-3"0,0 0 28 15,0 0 39-15,-16 127 15 0,14-94 1 0,2 0-14 16,0 1-35-16,3 0-36 0,4-2-28 0,4-3-20 15,2-3-8-15,2-6-8 0,1-6-10 0,0-6 6 16,-1-7 7-16,-1-1 13 0,-2-5 7 16,-2-6-1-16,1-5-4 0,-3-2-6 0,-2-5-6 15,-2 0 3-15,-3-4 0 0,-1 0-3 16,-1 0 1-16,-7 0-7 0,-2 3 2 0,-3 2 0 16,2 3 1-16,-3 1-4 0,1 6-4 0,2 2 2 15,0 5-2-15,4 0 4 0,2 4-4 0,1 0-5 16,2 1-10-16,2 0-27 0,0 0-19 0,6 3 2 15,0 6 8-15,3 4 24 0,3 1 19 16,2 2-1-16,0 1 0 0,3 1-2 0,-1-1-4 16,0-2-5-16,2-4-7 0,-5-3-6 0,2-4 4 15,-2-4 6-15,-2 0 12 0,-3-6 10 16,-2-2 7-16,-1-3 3 0,-3-5-1 0,-1-3-4 0,-1-2-3 16,0-2 0-16,-1-1 1 0,-2 0 2 15,-5-5-4-15,3 2-2 0,-2-2-6 0,-1 1-3 16,3 3 1-16,1 5 0 0,2 6 1 0,2 1-7 15,0 5-6-15,0 2-12 0,0 3-9 0,5 2-5 16,1 1 2-16,4 0 7 0,0 4 6 16,2 0 7-16,3 3 1 0,0 2 2 15,2-1 8-15,-1 0 1 0,0 3 2 0,0 0 4 0,-1 0-6 16,-1 2 3-16,0-3-2 0,-4-1-1 0,-2-3 6 16,-1-4 12-16,0-2 26 0,-5-1 29 15,2-5 19-15,0-3 9 0,-1 0-11 0,3-1-18 16,-1-1-7-16,2 3-10 0,-2 1-13 0,0 2-9 15,3 1-11-15,1-1-9 0,3 2-4 0,0 1-3 16,6-1-3-16,1 0-4 0,3 1-16 0,3-1-26 16,3 1-62-16,2 1-89 0,1 1-207 15,-10 0-374-15,-6 0-795 0</inkml:trace>
  <inkml:trace contextRef="#ctx0" brushRef="#br0" timeOffset="155310.4483">11733 6486 970 0,'0'0'331'0,"0"0"-125"16,0 0-59-16,0 0-26 0,0 0-23 15,0 0-22-15,0 0-32 0,0 0-23 0,0 0-6 16,0 0 1-16,0 0 8 0,0 0 4 0,0 0 6 16,68 22 1-16,-53-9-3 0,0 2-1 15,1 1-10-15,-2-3-6 0,0 0-6 0,-4-2-6 16,0-3 4-16,-4-1 2 0,-1-2 2 0,-3-3 9 15,-1 0 17-15,-1-2 30 0,0 0 23 0,0-6-8 16,-3-6-23-16,-6-3-32 0,3-3-24 0,0-6-2 16,-3-3 5-16,2 0-1 0,0-1 1 15,1-5 1-15,1 5-8 0,1-1-2 0,3 3-4 16,1 3-4-16,0 3 0 0,4 4-2 0,1 5-4 16,2 1-4-16,1 4-3 0,2 2-1 0,0 4 0 15,1 0 5-15,3 0 2 0,-2 6 4 16,3 3 3-16,-1 1-2 0,-1 3 6 15,-1 1-2-15,-1 2-1 0,0 0 4 0,-4 2-4 0,0-2 3 16,-2 0-2-16,0-6 2 0,-4-4 9 0,-1-2 18 16,0-4 32-16,0 0 15 0,0-2-3 0,0-5-16 15,-6 0-26-15,2-4-5 16,1 1 0-16,0 1 8 0,1 1 5 0,0 3-1 0,2 0 1 16,0 0-6-16,0 2-10 0,4 0-5 0,2 1-10 15,4 1-2-15,-1 0 0 0,2 1-1 16,5 0 0-16,-1 0-6 0,5 0-23 0,-1 0-54 15,2 0-95-15,0 0-178 0,-6 0-298 0,-4 0-861 16</inkml:trace>
  <inkml:trace contextRef="#ctx0" brushRef="#br0" timeOffset="156077.4148">12314 5986 1401 0,'0'0'7'0,"0"0"-49"16,0 0 58-16,0 0 66 0,0 0 18 0,0 0 8 16,0 0-19-16,0 0-32 0,0 0-20 15,0 0-19-15,120 93-20 0,-110-90 0 0,-1-3-4 16,-3 0 6-16,-1-3 13 0,-5-1-3 0,0-1-7 16,-3-1-11-16,-4 0-10 0,-4 0-2 15,-3 3-4-15,-2 0 0 0,-4 2 7 0,0 1 13 16,-1 0 19-16,0 4 22 0,2-1 23 0,1 2 10 0,5-3 15 15,-1 0 1-15,7 1-8 0,1-3-7 16,4 0-24-16,2 0-24 0,0 0-34 16,1-3-16-16,7-4 9 0,2-2 11 0,7-6 27 0,0-4 4 15,3-2-3-15,3-4-4 0,1-2-4 16,-3-2 4-16,2 2-2 0,-3 1 0 0,-2 2 1 16,-3 2-3-16,-4 4-2 0,-4 3 2 0,1 4 0 15,-6 5 10-15,-1 2 6 0,-1 4 1 0,0 0-8 16,0 0-22-16,-1 5-27 0,0 2-3 15,0 4 2-15,1 4 10 0,0 2 19 0,0 2-3 16,0-1-2-16,2 0-1 0,7-2-8 0,1-3-7 16,4 0-14-16,1-3-24 0,1-4-20 15,0-5-11-15,3-1 4 0,-2-8 21 0,-1-4 21 16,2-2 14-16,-5-4 11 0,1 1 10 0,-4-3 6 16,-4 1 12-16,0-1 11 0,-6 1 4 0,0 0 12 15,-6-1 3-15,-4 1 0 0,-2-2 3 0,-2 0-7 16,-4-1-2-16,-1 0-5 0,-5-1-7 15,-2 0-2-15,0-2-8 0,-4-2-3 0,0 0-3 16,-1-2 0-16,0-2 0 0,0 2 3 0,4 1 8 16,1 7 16-16,3 3 22 0,4 7 15 0,7 4 0 15,-1 3-8-15,6 4-27 0,6 0-26 16,1 10-12-16,0 2-10 0,3 8 3 0,6 5 8 16,7 4 4-16,3 3 0 0,2 2-2 0,4 1-1 15,5 1-2-15,1 0 2 0,1 3 0 0,3-1-1 16,-1-2 2-16,3-8-16 0,-2-7-10 15,-2-11-2-15,1-7-2 0,-1-6 17 0,-5-8 15 16,-3-4 6-16,-2-4 5 0,-5 0 2 0,-4-3-1 16,-3-1 7-16,-5 1 6 0,-3 1 1 0,-3 1 5 15,0 1 2-15,-5 4 1 0,-2 2 13 16,1 5 5-16,-2 2 4 0,1 2 2 0,4 1-14 16,-2 3-12-16,3 0-11 0,1 0-19 0,1 0-12 15,0 0-7-15,5 7 2 0,1 0 2 0,4 1 7 16,6 2 2-16,0-1-3 0,3-1-4 15,4 0-14-15,-2 0-29 0,0-3-47 0,1 0-88 16,-5-1-141-16,0-3-191 0,-6-1-374 0,-2 0-50 16</inkml:trace>
  <inkml:trace contextRef="#ctx0" brushRef="#br0" timeOffset="156218.555">12744 5342 2162 0,'0'0'240'0,"0"0"-186"0,0 0-30 0,0 0-4 15,0 0-14-15,0 0-29 0,0 0-48 16,0 0-75-16,0 0-159 0,0 0-183 0,0 0-344 16,0 0 192-16</inkml:trace>
  <inkml:trace contextRef="#ctx0" brushRef="#br0" timeOffset="156622.0705">13038 5302 2066 0,'0'0'62'16,"0"0"-24"-16,0 0 12 0,-52-145 12 16,34 106 9-16,-3 2 2 0,-2-3-9 0,-1-2-1 15,-4 2 0-15,1-2-2 0,-2 2-8 0,2 0-9 16,-2 5-2-16,5-3-2 0,1 6 6 16,1 4 6-16,6 6 1 0,1 6 1 0,7 7-9 15,2 4-11-15,1 5-21 0,3 1-32 16,2 9-7-16,5 7-6 0,5 8 12 0,4 7 20 15,8 8 1-15,5 3 5 0,4 4-5 0,5 6-2 16,5 3 1-16,5 5-3 0,4 4 4 0,1 3 1 16,0 1-1-16,3 2-2 0,2-2-6 0,-3 1-12 15,-2-1-17-15,-1-6-25 0,-4-3-31 0,-3-3-26 16,-8-6-43-16,0-6-50 0,-9-7-55 0,-3-9-20 16,-6-9 40-16,-6-9 82 0,-4-7 186 0,-7-4 104 15,-1-2 34-15,-11-8 12 0,-4-4-70 16,-2-4-7-16,-4-5 18 0,-1-4 16 15,-4-2 1-15,1-1-16 0,-1 0-12 0,-2-3-12 16,3 0-8-16,0-2-9 0,2 2-11 0,4-1-11 16,1 0-11-16,1 0-11 0,7 0-11 0,1 2-10 15,2 2-16-15,4-1-17 0,1 3-32 16,3 1-56-16,0-1-86 0,5 0-140 0,-1 7-272 0,2 8-794 16</inkml:trace>
  <inkml:trace contextRef="#ctx0" brushRef="#br0" timeOffset="156974.6241">13308 4966 1767 0,'0'0'104'0,"0"0"-95"15,0 0-1-15,0 0 29 0,0 0 17 0,0 0 9 16,0 0 0-16,0 0 4 0,0 0 21 16,0 0 22-16,0 0 20 0,0 0-1 0,0 0-18 15,52 14-19-15,-47-31-19 0,-1 0-13 0,0-2-6 16,-1 1-6-16,-3 1-2 0,0 2-7 15,0 2-3-15,0 4-6 0,0 1-7 0,-2 3 0 16,1 3-11-16,1 1-8 0,0 1-17 16,0 0-18-16,5 1-1 0,6 6-1 0,5 3 11 0,6 6 10 15,3 5 3-15,5 5 3 0,5 7-2 16,0 2 0-16,5 8-3 0,-1 3 1 0,-1 6 0 16,-2 5 1-16,2 5 2 0,-5 3-4 0,2 1-5 15,-2 3-14-15,-9 0-15 0,-2-1-15 0,-4-3-5 16,-8-1 6-16,-8-5 13 0,-2-3 20 15,-3-8 13-15,-8-7 11 0,-5-9 11 0,1-5 3 16,-5-9 4-16,-2-7-3 0,-1-7-24 0,0-4-61 16,2-4-74-16,1-11-111 0,6-8-133 0,0-9-139 15,7 6-177-15,1 7 82 0</inkml:trace>
  <inkml:trace contextRef="#ctx0" brushRef="#br0" timeOffset="157227.0875">13974 4432 1914 0,'0'0'362'16,"0"0"-227"-16,0 0-31 0,0 0 1 16,0 0 0-16,0 0-16 0,0 0-34 0,0 0-34 0,0 0-20 15,0 0-7-15,0 0-1 0,0 0 5 16,0 0 2-16,0 0 2 0,-1 85 0 0,19-58-1 15,5-2-2-15,2 1-3 0,-2-3-9 0,2-2-25 16,-3-3-53-16,-2-6-68 0,-4-6-73 16,0-4-118-16,-7-2-331 0,-5-2-630 0</inkml:trace>
  <inkml:trace contextRef="#ctx0" brushRef="#br0" timeOffset="157343.0572">13823 4092 227 0,'0'0'-226'0,"0"0"226"0</inkml:trace>
  <inkml:trace contextRef="#ctx0" brushRef="#br0" timeOffset="157667.7368">14286 4496 2156 0,'0'0'40'0,"0"0"-20"0,0 0 19 16,-34-147 36-16,19 107 25 0,1 0 4 0,-6-2-9 16,0-3-22-16,-2 0-21 0,-3-3-5 0,-1-2-6 15,1-2 0-15,0-1-8 0,-3-1-7 16,4 1-7-16,1 2-7 0,-3 6 15 0,7 7 8 15,4 9 6-15,2 9 6 0,3 8-8 16,5 7-13-16,2 2-16 0,3 3-28 0,0 3-23 0,0 8-3 16,5 8 4-16,6 5 21 0,5 8 22 15,3 4-2-15,4 4-1 0,4 3-1 0,4 6-2 16,3 4-1-16,5 1 2 0,2 3 0 0,0 0-7 16,1-2-25-16,-1-1-37 0,-1-4-88 15,0-6-182-15,-7-10-252 0,-6-10-420 0,-13-11 206 0</inkml:trace>
  <inkml:trace contextRef="#ctx0" brushRef="#br0" timeOffset="157802.2503">13928 4119 1576 0,'0'0'79'15,"0"0"-73"-15,0 0 5 0,0 0 11 0,157-131 0 16,-114 99-12-16,0 2-37 0,-2 2-121 15,-11 8-276-15,-9 8-702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5871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0378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8522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349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967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46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40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4251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71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96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8877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02682-C088-4136-BB91-F8270987FAC9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3FB31-5045-457D-8EA9-9946C0CE29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72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5" Type="http://schemas.openxmlformats.org/officeDocument/2006/relationships/image" Target="../media/image8.emf"/><Relationship Id="rId4" Type="http://schemas.openxmlformats.org/officeDocument/2006/relationships/customXml" Target="../ink/ink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customXml" Target="../ink/ink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69160" y="141120"/>
              <a:ext cx="3664440" cy="3888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5920" y="128880"/>
                <a:ext cx="3674160" cy="39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40360" y="419040"/>
              <a:ext cx="6175440" cy="5869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5320" y="408240"/>
                <a:ext cx="6190560" cy="588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1468800" y="2055960"/>
              <a:ext cx="1200240" cy="10612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63760" y="2045160"/>
                <a:ext cx="1216080" cy="10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3929760" y="247680"/>
              <a:ext cx="6400440" cy="65311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20400" y="245160"/>
                <a:ext cx="6421320" cy="65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k 5"/>
              <p14:cNvContentPartPr/>
              <p14:nvPr/>
            </p14:nvContentPartPr>
            <p14:xfrm>
              <a:off x="7747200" y="2548800"/>
              <a:ext cx="1992240" cy="15681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35680" y="2534760"/>
                <a:ext cx="2018160" cy="159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Ink 6"/>
              <p14:cNvContentPartPr/>
              <p14:nvPr/>
            </p14:nvContentPartPr>
            <p14:xfrm>
              <a:off x="7308360" y="1387080"/>
              <a:ext cx="4670280" cy="45572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96480" y="1377360"/>
                <a:ext cx="4690080" cy="458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230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65320" y="477360"/>
              <a:ext cx="11689560" cy="6339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4160" y="464400"/>
                <a:ext cx="11706120" cy="63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229120" y="2332440"/>
              <a:ext cx="9549000" cy="43210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16880" y="2318760"/>
                <a:ext cx="9570600" cy="434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4006800" y="5528880"/>
              <a:ext cx="1357200" cy="12247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93120" y="5515920"/>
                <a:ext cx="1384920" cy="125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976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767800" y="1093320"/>
              <a:ext cx="720" cy="2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63480" y="1089000"/>
                <a:ext cx="9000" cy="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68240" y="957240"/>
              <a:ext cx="4422600" cy="23569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280" y="951840"/>
                <a:ext cx="4438080" cy="237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493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4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3907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264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84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4</cp:revision>
  <dcterms:created xsi:type="dcterms:W3CDTF">2023-05-28T03:11:34Z</dcterms:created>
  <dcterms:modified xsi:type="dcterms:W3CDTF">2023-05-28T06:10:05Z</dcterms:modified>
</cp:coreProperties>
</file>