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92" r:id="rId4"/>
    <p:sldId id="293" r:id="rId5"/>
    <p:sldId id="288" r:id="rId6"/>
    <p:sldId id="289" r:id="rId7"/>
    <p:sldId id="290" r:id="rId8"/>
    <p:sldId id="269" r:id="rId9"/>
    <p:sldId id="268" r:id="rId10"/>
    <p:sldId id="264" r:id="rId11"/>
    <p:sldId id="271" r:id="rId12"/>
    <p:sldId id="313" r:id="rId13"/>
    <p:sldId id="314" r:id="rId14"/>
    <p:sldId id="315" r:id="rId15"/>
    <p:sldId id="287" r:id="rId16"/>
    <p:sldId id="284" r:id="rId17"/>
    <p:sldId id="285" r:id="rId18"/>
    <p:sldId id="28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05D5C-5907-4D8B-BE1D-8793467BD6A1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9735-025E-4A4A-9899-156AF29604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380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3A211D-B2D6-4745-AE34-E893432B1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DB1D6E8-FB7C-4FFA-9722-6E228D07B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FD1CE65-8A87-477D-A86A-527E1B54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25E3FE3-A034-49CC-BE91-2F6D3303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3A058BA-14EC-4BC6-8B08-271AE6820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74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17AEA9-F9CE-4ADC-80C5-4B0135C36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FD0CC8B-862F-4B19-8492-B010E1278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90D40A-8D85-4464-8F59-E5963601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87D1DD-26C6-4163-B53D-2DE4A245E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ECC99CE-517E-4746-9850-A7B4D8A2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91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09F149-1ADF-4801-B77A-E2E29A1F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8D20269-55D5-4983-9470-7B34ED0E7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E200C7C-54D2-4A8D-A013-13D1B31D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53C634-8CD9-48C3-91D3-376E58E1C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C10C96C-2EB3-4C38-AAD5-672E4DBF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77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7327C7-14E6-4A1C-BBEC-C67B2380B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E693918-1C91-4414-86C9-DE9C10313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AA64DFD-196C-46BA-95CE-2FEF88C06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D1B91C2-552D-43F5-9E8C-DA59130D9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39A3DDE-1F86-4939-9A09-58E19BF27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B8E270A-E7A0-448C-8970-0775335C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58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FAE53F-95C4-4C7F-9222-CE43A678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4BBADF4-F463-4F18-A013-A4BA1BEB4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AE063F1-3173-4E68-B3F3-A3C488F50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F8028E4-3A23-44D9-A149-213A7D382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A941D21-295C-4387-95AE-5F21D8401E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93E9450-05E8-44EB-98CB-9122071E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F31E7EB-265A-4A79-A84A-E4FE1A856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01C41E0-DA3E-4204-A1E7-FC2BE041F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86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11C1FF-8619-4EAC-BB68-8CE4440E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210FCDD-E36E-4483-AD1C-3F49FB35A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F87628F-672B-42AC-B710-970378E9F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C57D42E-39FE-4020-95B3-7318A966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94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A342DA4-5402-4D3D-9BE1-66E2CDE7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5CC8B20-3C6B-4043-952A-CA895205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107A68A-67BA-4713-8CE5-A989C97F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995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570986-E63F-44F1-9759-6312BAF57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A8CFF04-E247-4FB1-83CB-5E754311B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75412B2-547B-44D7-B69A-36E16B23E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A5F4DB5-4C95-40E3-BA52-F6627826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D4C48E9-B4DD-4412-94BA-26339E92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63CC6F7-DE34-4A83-9696-8AEFAE177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101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A6BA12-5F84-4CAA-80CA-0C504F22E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9D0D2B1-F248-437E-9356-94FE192B14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4A3F044-AD28-4F4B-A952-97B34A09A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2DA9A38-8BD0-4FF3-822B-1E801D9B2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3643287-1828-4645-900A-032293EE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49984F8-8DD2-4D48-8A5D-D65B4DCA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963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C7EEE9-C3E3-4941-B3FD-4A383E58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052D1CF-D8C3-4497-A2DE-106D55A9F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ABA26D-4233-46BD-88CD-043823C4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0215CBE-8F1C-4943-923C-DF66C847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DEB116-2257-4C08-BB4F-39B5A011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23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5838774-D725-4700-9C1C-8DFD98641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1BE7E06-29B8-457E-A7FA-3040A3548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6AF0E46-EF33-47E8-9674-1C928963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EEFDA3-0FFB-4094-8CD9-E6BC06B2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D2D84BB-01BA-4978-BC24-2A60EE1F5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79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0671E54-E018-494F-ACE2-FFB21D68C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111ABBA-847A-4582-8001-EA353A9E8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702D60-AE6D-4F99-A6DA-BC1CFEF6F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C264E-F17E-46F9-923C-95ADEE847C43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C0A6C8-B08E-4250-9505-96848B7B9E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5253FE9-B126-4AFF-AB83-E1B027C38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D9885-C8E3-4F45-8F13-9E71B90A56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04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1EF4E7-6B2D-4C2D-973F-4B41A14DA2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 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53A0BCC-E86A-47F7-B507-796448F2B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6808"/>
            <a:ext cx="9144000" cy="1170992"/>
          </a:xfrm>
        </p:spPr>
        <p:txBody>
          <a:bodyPr/>
          <a:lstStyle/>
          <a:p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06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F29011-BBA3-41BF-8291-2FC7AF18C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967"/>
            <a:ext cx="10515600" cy="746449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Performance Indicator (KPI)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9143E5-7CB8-42B5-8EA0-A288CE2D5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3690"/>
            <a:ext cx="10515600" cy="56823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 value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whether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team/company is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reaching its targets. </a:t>
            </a:r>
          </a:p>
          <a:p>
            <a:pPr marL="457200" lvl="1" indent="0">
              <a:buNone/>
            </a:pPr>
            <a:endParaRPr lang="en-US" sz="3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 the performance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processes and 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</a:p>
          <a:p>
            <a:pPr lvl="2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Ultimately Organization</a:t>
            </a:r>
          </a:p>
          <a:p>
            <a:pPr marL="914400" lvl="2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in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making data-driven decisions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grow faster.</a:t>
            </a:r>
          </a:p>
          <a:p>
            <a:pPr marL="457200" lvl="1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KPIs are also known as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metrics,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ratios or 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indicators.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75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3FC4DD-65F1-4861-AA8E-C00667AF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KPI’s or Metrics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F3EEAD-491F-4895-9186-1F42E079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53557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 Revenue vs target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 by region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life time value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acquisition cost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for ecommerce business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satisfaction &amp; retention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customers</a:t>
            </a:r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988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3FC4DD-65F1-4861-AA8E-C00667AF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KPI’s or Metrics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F3EEAD-491F-4895-9186-1F42E079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310"/>
            <a:ext cx="10515600" cy="5355772"/>
          </a:xfrm>
        </p:spPr>
        <p:txBody>
          <a:bodyPr/>
          <a:lstStyle/>
          <a:p>
            <a:pPr marL="0" indent="0">
              <a:buNone/>
            </a:pPr>
            <a:r>
              <a:rPr lang="en-IN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Process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Support Tickets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2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number of new tickets, the number of resolved tickets, 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resolution 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help you create the best customer service department in your industry.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Percentage Of Product Defects</a:t>
            </a:r>
          </a:p>
          <a:p>
            <a:pPr marL="0" indent="0">
              <a:buNone/>
            </a:pPr>
            <a:r>
              <a:rPr lang="en-IN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People Metrics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Turnover Rate (ETR)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Satisfaction</a:t>
            </a:r>
          </a:p>
          <a:p>
            <a:pPr marL="457200" lvl="1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  <a:p>
            <a:pPr marL="0" indent="0">
              <a:buNone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248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3323D9-CDAF-4675-88E4-D2FD1074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A9F1032D-0E48-4867-A4FE-90941F4AA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110" y="365125"/>
            <a:ext cx="10588690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0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9A09E2-1AC8-4268-9AE4-8AE59DD3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596"/>
            <a:ext cx="10515600" cy="5598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KPI’s 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BD20B7-3610-4614-913C-98C7347BD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0384"/>
            <a:ext cx="10515600" cy="564502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 clear objective.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 market leader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 objective will be to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Sales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10% in the present financial year</a:t>
            </a:r>
          </a:p>
          <a:p>
            <a:pPr lvl="2"/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our product lines from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to 20 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 customer base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 the criteria for success.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will the target be?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realistic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should it be accomplished?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bound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will progress be monitored?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stages of KPI monitoring it's best to focus on </a:t>
            </a:r>
          </a:p>
          <a:p>
            <a:pPr lvl="3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Long-term targets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midterm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1097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11A8BD-1707-4450-90D7-86DC45DC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283"/>
            <a:ext cx="10515600" cy="58782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KPI’s 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0BC3ED-90E3-4C23-B9F6-73EEBAC05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9714"/>
            <a:ext cx="10515600" cy="5579706"/>
          </a:xfrm>
        </p:spPr>
        <p:txBody>
          <a:bodyPr>
            <a:norm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 the data.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Investigate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and accuracy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data.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available from the existing systems or databases. </a:t>
            </a:r>
          </a:p>
          <a:p>
            <a:pPr marL="457200" lvl="1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the KPI formula.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a KPI that measures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productivity in revenue by manpower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Revenue/total number of manpower.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Hence,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formulas and test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see if the results are what you would expect.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your KPIs.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efficiently communicate present the data into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Understandable visuals such as graphs and charts  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Dashboard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6235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F31401-5CEA-4F35-B165-497972C9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529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define a KPI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1A4103A-4EA1-4867-903B-7F974C67D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803" y="998376"/>
            <a:ext cx="10963469" cy="5691674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operative word in KPI is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“key”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 KPI should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a specific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outcome. 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 defined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business objectives.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 these steps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defining a KPI: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your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desired outcome?</a:t>
            </a: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does this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 matter?</a:t>
            </a: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 </a:t>
            </a:r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 to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progress?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7799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23F38C-21EC-41F2-9A91-D1CCD240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define a KPI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DCA104B-7258-48EA-A843-3459AF3B2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you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 the outcome?</a:t>
            </a:r>
          </a:p>
          <a:p>
            <a:r>
              <a:rPr lang="en-US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is responsible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business outcome?</a:t>
            </a: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will you know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you’ve achieved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outcome?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often will you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progress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towards the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182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8BF931-0C7F-4FE7-B04E-A970BEF17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3567"/>
            <a:ext cx="10515600" cy="178214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probable KPI’s of a Chief Sales Officer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805953C-1CE4-44F9-AD28-86ABB9278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4841"/>
            <a:ext cx="10515600" cy="2202122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is to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sales revenue 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financial year. How to define this KPI?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Keeping the earlier discussed steps in mind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459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A2EEA5-3719-4A40-AB4F-040B798C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291"/>
            <a:ext cx="10515600" cy="578498"/>
          </a:xfrm>
        </p:spPr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KPI’s of a Chief Sales Officer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41EA13-4D29-4E8B-82B5-D5BE81A7C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61" y="1511560"/>
            <a:ext cx="11159411" cy="519715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by 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% say 20%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year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Achieving this target will allow the business to become profitable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 will be measured as an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revenue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in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dollars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spent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hiring additional sales staff,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promoting existing customers to buy more product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Chief Sales Officer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responsible for this metric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will have increased by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year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KPI will be reviewed on a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monthly basis</a:t>
            </a: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510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81F6C-8D35-426E-9C5D-1DACA2DC4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645"/>
            <a:ext cx="10515600" cy="60639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Quizzing??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7E4428-E65C-49EC-BD6D-7D89F7426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9045"/>
            <a:ext cx="10515600" cy="5187918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startup company monitored the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real-time pageviews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company as major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weekend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congratulated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team for the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records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daily pageviews.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an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analytics study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found that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majority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pageviews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were being served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free customers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that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pageviews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meant higher server costs.</a:t>
            </a:r>
          </a:p>
          <a:p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694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5E4BE0-CAAC-4682-8F84-74D09B7E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Quizzing??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33F483-95C1-4639-9C28-176183D51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tracking the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pageviews a good KPI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 for business?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 </a:t>
            </a:r>
          </a:p>
          <a:p>
            <a:pPr lvl="2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lvl="2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should be the beneficial KPI’s for start up business?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4574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4BC669-0B3D-400E-ACCA-711262F1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29"/>
            <a:ext cx="10515600" cy="51318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B1A5D4C-44B8-4E7F-9AA1-F6D12EC56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4441"/>
            <a:ext cx="10515600" cy="5822302"/>
          </a:xfrm>
        </p:spPr>
        <p:txBody>
          <a:bodyPr>
            <a:normAutofit/>
          </a:bodyPr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KPI’s for early stage startups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(Christoph Janz)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Growth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Users in each plan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Paid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customers today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email registered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username created</a:t>
            </a:r>
          </a:p>
          <a:p>
            <a:pPr marL="914400" lvl="2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Matrices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Monthly Recurring Revenue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Lost Monthly Recurring Revenue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Monthly Recurring Revenue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558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50072F-6D71-4CE0-B0A1-F19F8258C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016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HR Metrics</a:t>
            </a:r>
            <a:endParaRPr lang="en-IN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CCD2DC7-805D-4042-9CFD-8FA4F8750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7093"/>
            <a:ext cx="10515600" cy="3069869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1360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632C0C-8B67-40B0-BF73-058BACCC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46AD4B9D-2645-4AA0-91CD-8849ACE4B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216" y="130629"/>
            <a:ext cx="11532637" cy="67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65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8F7A00-6114-4A42-A11A-449E2883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3989EF35-7FC8-4C40-A4DC-44CC5DB34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902" y="365125"/>
            <a:ext cx="11439331" cy="624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68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126679-0D4C-4028-A9CE-16841C68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D93DC2EB-4EB5-4997-BF9E-09B8F8AAB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599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30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4756</TotalTime>
  <Words>514</Words>
  <Application>Microsoft Office PowerPoint</Application>
  <PresentationFormat>Widescreen</PresentationFormat>
  <Paragraphs>119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KPI </vt:lpstr>
      <vt:lpstr>Key Performance Indicator (KPI) </vt:lpstr>
      <vt:lpstr>Types of KPI’s or Metrics</vt:lpstr>
      <vt:lpstr>Types of KPI’s or Metrics</vt:lpstr>
      <vt:lpstr>PowerPoint Presentation</vt:lpstr>
      <vt:lpstr>Creating KPI’s </vt:lpstr>
      <vt:lpstr>Creating KPI’s </vt:lpstr>
      <vt:lpstr>How to define a KPI </vt:lpstr>
      <vt:lpstr>How to define a KPI</vt:lpstr>
      <vt:lpstr>Write probable KPI’s of a Chief Sales Officer</vt:lpstr>
      <vt:lpstr>KPI’s of a Chief Sales Officer</vt:lpstr>
      <vt:lpstr>Quizzing??</vt:lpstr>
      <vt:lpstr>Quizzing??</vt:lpstr>
      <vt:lpstr>Answer</vt:lpstr>
      <vt:lpstr>Important HR Metrics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KPI Dashboard</dc:title>
  <dc:creator>DELL</dc:creator>
  <cp:lastModifiedBy>Microsoft account</cp:lastModifiedBy>
  <cp:revision>59</cp:revision>
  <dcterms:created xsi:type="dcterms:W3CDTF">2018-03-28T14:57:04Z</dcterms:created>
  <dcterms:modified xsi:type="dcterms:W3CDTF">2023-01-27T11:45:54Z</dcterms:modified>
</cp:coreProperties>
</file>