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72" r:id="rId5"/>
    <p:sldId id="258" r:id="rId6"/>
    <p:sldId id="273" r:id="rId7"/>
    <p:sldId id="260" r:id="rId8"/>
    <p:sldId id="262" r:id="rId9"/>
    <p:sldId id="259" r:id="rId10"/>
    <p:sldId id="267" r:id="rId11"/>
    <p:sldId id="264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6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73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6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1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1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9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1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21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6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9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B9C8-D395-4122-B2DB-74A966DC5C4D}" type="datetimeFigureOut">
              <a:rPr lang="en-US" smtClean="0"/>
              <a:pPr/>
              <a:t>7/13/21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7F8EC-6EDB-4C12-B038-FC071FE43B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6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B7A1-08B8-094A-A11D-FD46BC93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Diary Page of Atharva &amp; KDC business – First Month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1053F-78B4-9943-A856-2D4E7323D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B57CFA-5999-3444-A949-AA3F17FF3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54" y="1832226"/>
            <a:ext cx="10161431" cy="47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3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2717075"/>
            <a:ext cx="3670664" cy="3735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470" y="1502229"/>
            <a:ext cx="4374524" cy="5042262"/>
          </a:xfrm>
          <a:prstGeom prst="rect">
            <a:avLst/>
          </a:prstGeom>
        </p:spPr>
      </p:pic>
      <p:sp>
        <p:nvSpPr>
          <p:cNvPr id="7" name="Striped Right Arrow 6"/>
          <p:cNvSpPr/>
          <p:nvPr/>
        </p:nvSpPr>
        <p:spPr>
          <a:xfrm>
            <a:off x="5000951" y="3415938"/>
            <a:ext cx="2601532" cy="155834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5321" y="294756"/>
            <a:ext cx="814560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Papa contributed $100,000 as capital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4366" y="1593669"/>
            <a:ext cx="1802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68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98" y="1653925"/>
            <a:ext cx="5861178" cy="5136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529" y="1815354"/>
            <a:ext cx="4141695" cy="49753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277" y="4678966"/>
            <a:ext cx="1686966" cy="1523052"/>
          </a:xfrm>
          <a:prstGeom prst="rect">
            <a:avLst/>
          </a:prstGeom>
        </p:spPr>
      </p:pic>
      <p:sp>
        <p:nvSpPr>
          <p:cNvPr id="7" name="Striped Right Arrow 6"/>
          <p:cNvSpPr/>
          <p:nvPr/>
        </p:nvSpPr>
        <p:spPr>
          <a:xfrm>
            <a:off x="6520070" y="5022574"/>
            <a:ext cx="1272208" cy="834887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63735" y="268942"/>
            <a:ext cx="65293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Britannic Bold" pitchFamily="34" charset="0"/>
              </a:rPr>
              <a:t>Bank loan received  $ 50000</a:t>
            </a:r>
            <a:r>
              <a:rPr lang="en-US" sz="3600" b="1" i="1" dirty="0">
                <a:latin typeface="Centaur" panose="02030504050205020304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34718" y="19767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i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56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8457" y="215397"/>
            <a:ext cx="1075073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Britannic Bold" pitchFamily="34" charset="0"/>
              </a:rPr>
              <a:t>Purchased an equipment costing $ 72000 for cash.</a:t>
            </a:r>
          </a:p>
        </p:txBody>
      </p:sp>
      <p:pic>
        <p:nvPicPr>
          <p:cNvPr id="6" name="Picture 3" descr="C:\Users\Gurpreet Singh.desktop-PC\Desktop\New Pictur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979" y="1978186"/>
            <a:ext cx="3585345" cy="4147910"/>
          </a:xfrm>
          <a:prstGeom prst="rect">
            <a:avLst/>
          </a:prstGeom>
          <a:noFill/>
        </p:spPr>
      </p:pic>
      <p:sp>
        <p:nvSpPr>
          <p:cNvPr id="7" name="Striped Right Arrow 6"/>
          <p:cNvSpPr/>
          <p:nvPr/>
        </p:nvSpPr>
        <p:spPr>
          <a:xfrm>
            <a:off x="5222453" y="3605347"/>
            <a:ext cx="1544107" cy="744583"/>
          </a:xfrm>
          <a:prstGeom prst="stripedRightArrow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Gurpreet Singh.desktop-PC\Desktop\doodle-icons-kitchen-accessories-tools-260nw-3791767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1212" y="2722788"/>
            <a:ext cx="2476500" cy="24574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303622" y="2108099"/>
            <a:ext cx="196378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Equipment</a:t>
            </a:r>
            <a:endParaRPr lang="en-US" sz="2000" b="1" i="1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9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692" y1="16846" x2="19846" y2="36077"/>
                        <a14:foregroundMark x1="19846" y1="36077" x2="20692" y2="85385"/>
                        <a14:foregroundMark x1="20692" y1="85385" x2="51231" y2="87462"/>
                        <a14:foregroundMark x1="51231" y1="87462" x2="75692" y2="85692"/>
                        <a14:foregroundMark x1="75692" y1="85692" x2="80154" y2="77846"/>
                        <a14:foregroundMark x1="80154" y1="77846" x2="79769" y2="29000"/>
                        <a14:foregroundMark x1="79769" y1="29000" x2="31154" y2="26923"/>
                        <a14:foregroundMark x1="31154" y1="26923" x2="30077" y2="18077"/>
                        <a14:foregroundMark x1="30077" y1="18077" x2="23154" y2="16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461" y="1658451"/>
            <a:ext cx="5658678" cy="5199549"/>
          </a:xfrm>
          <a:prstGeom prst="rect">
            <a:avLst/>
          </a:prstGeom>
        </p:spPr>
      </p:pic>
      <p:sp>
        <p:nvSpPr>
          <p:cNvPr id="6" name="Striped Right Arrow 5"/>
          <p:cNvSpPr/>
          <p:nvPr/>
        </p:nvSpPr>
        <p:spPr>
          <a:xfrm>
            <a:off x="4663440" y="3958046"/>
            <a:ext cx="1802674" cy="116259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68556" y="476653"/>
            <a:ext cx="907773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Inventory purchased on credit $8,000</a:t>
            </a:r>
            <a:endParaRPr lang="en-US" sz="3600" b="1" i="1" dirty="0">
              <a:solidFill>
                <a:schemeClr val="accent2">
                  <a:lumMod val="50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4655" y1="24093" x2="54310" y2="13212"/>
                        <a14:foregroundMark x1="54310" y1="13212" x2="73276" y2="20984"/>
                        <a14:foregroundMark x1="73276" y1="20984" x2="78103" y2="25130"/>
                        <a14:foregroundMark x1="81034" y1="25130" x2="65000" y2="43782"/>
                        <a14:foregroundMark x1="65000" y1="43782" x2="50000" y2="72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52" y="3034937"/>
            <a:ext cx="3273287" cy="28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7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1704" y="251366"/>
            <a:ext cx="10933610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During month, an additional $57500 of ingredients and boxes was purchased on credit</a:t>
            </a:r>
          </a:p>
        </p:txBody>
      </p:sp>
      <p:pic>
        <p:nvPicPr>
          <p:cNvPr id="6" name="Picture 4" descr="C:\Users\Gurpreet Singh.desktop-PC\Desktop\New Pictur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131" y="1933302"/>
            <a:ext cx="3418296" cy="4336869"/>
          </a:xfrm>
          <a:prstGeom prst="rect">
            <a:avLst/>
          </a:prstGeom>
          <a:noFill/>
        </p:spPr>
      </p:pic>
      <p:sp>
        <p:nvSpPr>
          <p:cNvPr id="7" name="Striped Right Arrow 6"/>
          <p:cNvSpPr/>
          <p:nvPr/>
        </p:nvSpPr>
        <p:spPr>
          <a:xfrm>
            <a:off x="5170201" y="3709850"/>
            <a:ext cx="1857616" cy="770709"/>
          </a:xfrm>
          <a:prstGeom prst="stripedRightArrow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C:\Users\Gurpreet Singh.desktop-PC\Desktop\food-in-box-in-cartoon-style-on-white-background-vector-360074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5097" y="1946367"/>
            <a:ext cx="3213464" cy="1907992"/>
          </a:xfrm>
          <a:prstGeom prst="rect">
            <a:avLst/>
          </a:prstGeom>
          <a:noFill/>
        </p:spPr>
      </p:pic>
      <p:pic>
        <p:nvPicPr>
          <p:cNvPr id="2051" name="Picture 3" descr="C:\Users\Gurpreet Singh.desktop-PC\Desktop\stack-cardboard-boxes-illustration_1308-21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43875" y="4167051"/>
            <a:ext cx="3259999" cy="2162991"/>
          </a:xfrm>
          <a:prstGeom prst="rect">
            <a:avLst/>
          </a:prstGeom>
          <a:noFill/>
        </p:spPr>
      </p:pic>
      <p:sp>
        <p:nvSpPr>
          <p:cNvPr id="8" name="Arrow: Up 10">
            <a:extLst>
              <a:ext uri="{FF2B5EF4-FFF2-40B4-BE49-F238E27FC236}">
                <a16:creationId xmlns:a16="http://schemas.microsoft.com/office/drawing/2014/main" id="{C5786773-1DD9-4D4B-B997-215E5D89F5FB}"/>
              </a:ext>
            </a:extLst>
          </p:cNvPr>
          <p:cNvSpPr/>
          <p:nvPr/>
        </p:nvSpPr>
        <p:spPr>
          <a:xfrm>
            <a:off x="7287371" y="2978331"/>
            <a:ext cx="575868" cy="2693644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3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95061" y="251366"/>
            <a:ext cx="889220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Sales made and cash received 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Britannic Bold" pitchFamily="34" charset="0"/>
              </a:rPr>
              <a:t>$1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20,000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EF1137-0B1A-47E8-AE78-425FF3E405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20" y="1763486"/>
            <a:ext cx="3051234" cy="37751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74A99A-88F4-486C-AA72-52ED5B7FB9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44641"/>
            <a:ext cx="2570922" cy="17623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E485DF-439B-4D7A-BBC7-5B14B02F2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88" y="2313992"/>
            <a:ext cx="3291311" cy="2468483"/>
          </a:xfrm>
          <a:prstGeom prst="rect">
            <a:avLst/>
          </a:prstGeom>
        </p:spPr>
      </p:pic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0C9CD250-EBE1-4220-8C2A-EB1851371F68}"/>
              </a:ext>
            </a:extLst>
          </p:cNvPr>
          <p:cNvSpPr/>
          <p:nvPr/>
        </p:nvSpPr>
        <p:spPr>
          <a:xfrm>
            <a:off x="3691813" y="3412792"/>
            <a:ext cx="4394719" cy="435938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521A3EE-F061-4074-93A5-55EE639930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" t="-12601" r="458" b="12601"/>
          <a:stretch/>
        </p:blipFill>
        <p:spPr>
          <a:xfrm>
            <a:off x="4495307" y="3922643"/>
            <a:ext cx="2727127" cy="20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1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25" y="2137272"/>
            <a:ext cx="3277977" cy="42312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0970" y="440408"/>
            <a:ext cx="83987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Sales consumed $ </a:t>
            </a:r>
            <a:r>
              <a:rPr lang="en-US" sz="3600" b="1" i="1" dirty="0">
                <a:solidFill>
                  <a:srgbClr val="70AD47">
                    <a:lumMod val="50000"/>
                  </a:srgbClr>
                </a:solidFill>
                <a:latin typeface="Britannic Bold" pitchFamily="34" charset="0"/>
              </a:rPr>
              <a:t>60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,000 of inventory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08DCCE29-E3D6-4B8E-AB0A-C582C97CBE10}"/>
              </a:ext>
            </a:extLst>
          </p:cNvPr>
          <p:cNvSpPr/>
          <p:nvPr/>
        </p:nvSpPr>
        <p:spPr>
          <a:xfrm>
            <a:off x="4601563" y="2885406"/>
            <a:ext cx="492369" cy="2321169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1AC692F3-5C4D-4819-BF69-CDE49B8B4EAA}"/>
              </a:ext>
            </a:extLst>
          </p:cNvPr>
          <p:cNvSpPr/>
          <p:nvPr/>
        </p:nvSpPr>
        <p:spPr>
          <a:xfrm>
            <a:off x="6953991" y="3873202"/>
            <a:ext cx="492369" cy="239861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3692" y1="16846" x2="19846" y2="36077"/>
                        <a14:foregroundMark x1="19846" y1="36077" x2="20692" y2="85385"/>
                        <a14:foregroundMark x1="20692" y1="85385" x2="51231" y2="87462"/>
                        <a14:foregroundMark x1="51231" y1="87462" x2="75692" y2="85692"/>
                        <a14:foregroundMark x1="75692" y1="85692" x2="80154" y2="77846"/>
                        <a14:foregroundMark x1="80154" y1="77846" x2="79769" y2="29000"/>
                        <a14:foregroundMark x1="79769" y1="29000" x2="31154" y2="26923"/>
                        <a14:foregroundMark x1="31154" y1="26923" x2="30077" y2="18077"/>
                        <a14:foregroundMark x1="30077" y1="18077" x2="23154" y2="16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28" y="1656522"/>
            <a:ext cx="5022572" cy="52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4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6915" y="251366"/>
            <a:ext cx="705595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5">
                    <a:lumMod val="50000"/>
                  </a:schemeClr>
                </a:solidFill>
                <a:latin typeface="Britannic Bold" pitchFamily="34" charset="0"/>
              </a:rPr>
              <a:t>Salary wages paid $30,000</a:t>
            </a:r>
            <a:r>
              <a:rPr lang="en-US" sz="3600" b="1" i="1" dirty="0">
                <a:latin typeface="Centaur" panose="020305040502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26FBDB-D5E8-4905-A72D-FB144965A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974" y="2015383"/>
            <a:ext cx="3209925" cy="3658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94E6D4-8E48-41AB-994C-18174D255B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51" y="1567544"/>
            <a:ext cx="3341569" cy="4106426"/>
          </a:xfrm>
          <a:prstGeom prst="rect">
            <a:avLst/>
          </a:prstGeom>
        </p:spPr>
      </p:pic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4A5FADDA-73A3-4684-B620-CC437D2A5A06}"/>
              </a:ext>
            </a:extLst>
          </p:cNvPr>
          <p:cNvSpPr/>
          <p:nvPr/>
        </p:nvSpPr>
        <p:spPr>
          <a:xfrm>
            <a:off x="4005260" y="3364523"/>
            <a:ext cx="3952875" cy="1323975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C1D231-0A5B-4100-A6AE-0C76EFA288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21" y="1481124"/>
            <a:ext cx="2329957" cy="16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6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184055-7B18-4957-B9D3-2877D5A45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8" y="3847185"/>
            <a:ext cx="4615378" cy="2802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8ED8D5-B5E3-4911-BE4A-45478B816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955" b="90000" l="9961" r="89941">
                        <a14:foregroundMark x1="20410" y1="80909" x2="25293" y2="56364"/>
                        <a14:foregroundMark x1="25293" y1="56364" x2="47266" y2="19318"/>
                        <a14:foregroundMark x1="47266" y1="19318" x2="71484" y2="2955"/>
                        <a14:foregroundMark x1="71484" y1="2955" x2="70801" y2="30909"/>
                        <a14:foregroundMark x1="70801" y1="30909" x2="78125" y2="51591"/>
                        <a14:foregroundMark x1="78125" y1="51591" x2="74219" y2="79318"/>
                        <a14:foregroundMark x1="74219" y1="79318" x2="59473" y2="88182"/>
                        <a14:foregroundMark x1="59473" y1="88182" x2="20508" y2="82727"/>
                        <a14:foregroundMark x1="20508" y1="82727" x2="19434" y2="7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2" y="1906992"/>
            <a:ext cx="4310463" cy="18521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67A539-D094-423E-84B8-23C9D25F59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74" y="4426226"/>
            <a:ext cx="1706534" cy="1269319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C8E192E0-B616-468A-AC47-D99EEF58A4DB}"/>
              </a:ext>
            </a:extLst>
          </p:cNvPr>
          <p:cNvSpPr/>
          <p:nvPr/>
        </p:nvSpPr>
        <p:spPr>
          <a:xfrm>
            <a:off x="4943061" y="4011092"/>
            <a:ext cx="524550" cy="2045109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C5786773-1DD9-4D4B-B997-215E5D89F5FB}"/>
              </a:ext>
            </a:extLst>
          </p:cNvPr>
          <p:cNvSpPr/>
          <p:nvPr/>
        </p:nvSpPr>
        <p:spPr>
          <a:xfrm>
            <a:off x="7195931" y="4028662"/>
            <a:ext cx="575868" cy="2022136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0D63D1A2-0EC6-4714-A86A-C5731483CA0C}"/>
              </a:ext>
            </a:extLst>
          </p:cNvPr>
          <p:cNvSpPr/>
          <p:nvPr/>
        </p:nvSpPr>
        <p:spPr>
          <a:xfrm>
            <a:off x="5597592" y="4850296"/>
            <a:ext cx="1532077" cy="462906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457199" y="166088"/>
            <a:ext cx="1141655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 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Catered a party for a fee of Rs. 2000 for my friend who will pay later</a:t>
            </a:r>
          </a:p>
        </p:txBody>
      </p:sp>
    </p:spTree>
    <p:extLst>
      <p:ext uri="{BB962C8B-B14F-4D97-AF65-F5344CB8AC3E}">
        <p14:creationId xmlns:p14="http://schemas.microsoft.com/office/powerpoint/2010/main" val="141158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25286" cy="4351338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2514" y="238302"/>
            <a:ext cx="11456126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My Friend gave cheque of Rs. 2,000  for party catered by KDC</a:t>
            </a:r>
          </a:p>
        </p:txBody>
      </p:sp>
      <p:pic>
        <p:nvPicPr>
          <p:cNvPr id="2050" name="Picture 2" descr="C:\Users\Gurpreet Singh.desktop-PC\Desktop\cartoon-business-man-cartoon-character-young-male-vector-15325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896" y="3396342"/>
            <a:ext cx="1154835" cy="2664823"/>
          </a:xfrm>
          <a:prstGeom prst="rect">
            <a:avLst/>
          </a:prstGeom>
          <a:noFill/>
        </p:spPr>
      </p:pic>
      <p:pic>
        <p:nvPicPr>
          <p:cNvPr id="2052" name="Picture 4" descr="C:\Users\Gurpreet Singh.desktop-PC\Desktop\New Pictur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0742" y="1894114"/>
            <a:ext cx="3418296" cy="4336869"/>
          </a:xfrm>
          <a:prstGeom prst="rect">
            <a:avLst/>
          </a:prstGeom>
          <a:noFill/>
        </p:spPr>
      </p:pic>
      <p:sp>
        <p:nvSpPr>
          <p:cNvPr id="10" name="Striped Right Arrow 9"/>
          <p:cNvSpPr/>
          <p:nvPr/>
        </p:nvSpPr>
        <p:spPr>
          <a:xfrm>
            <a:off x="1933305" y="4323806"/>
            <a:ext cx="1018901" cy="627017"/>
          </a:xfrm>
          <a:prstGeom prst="striped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riped Right Arrow 10"/>
          <p:cNvSpPr/>
          <p:nvPr/>
        </p:nvSpPr>
        <p:spPr>
          <a:xfrm>
            <a:off x="5586549" y="4371703"/>
            <a:ext cx="1123406" cy="627017"/>
          </a:xfrm>
          <a:prstGeom prst="striped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C:\Users\Gurpreet Singh.desktop-PC\Desktop\bank-1552790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1840" y="4232364"/>
            <a:ext cx="1946366" cy="992777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39782" y="2865745"/>
            <a:ext cx="111469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Friend</a:t>
            </a:r>
            <a:endParaRPr lang="en-US" sz="2000" b="1" i="1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D7ABB6-C7A7-4398-BAA7-A63A0F343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0" y="4866180"/>
            <a:ext cx="2053883" cy="1702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8C4BE4-9B69-4875-952A-2038C46B6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78" y="1151837"/>
            <a:ext cx="2217434" cy="2169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618FEC-C513-4EA4-B028-E3F1252C5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733" y="3013381"/>
            <a:ext cx="2809569" cy="1858448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D2E7E2BD-651E-4B8A-8DC6-07CBB463A9CA}"/>
              </a:ext>
            </a:extLst>
          </p:cNvPr>
          <p:cNvSpPr/>
          <p:nvPr/>
        </p:nvSpPr>
        <p:spPr>
          <a:xfrm>
            <a:off x="10815031" y="2235118"/>
            <a:ext cx="530942" cy="2753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F5B8CAB4-5AE5-4EF2-83DE-223F7B38CAA9}"/>
              </a:ext>
            </a:extLst>
          </p:cNvPr>
          <p:cNvSpPr/>
          <p:nvPr/>
        </p:nvSpPr>
        <p:spPr>
          <a:xfrm>
            <a:off x="4091215" y="3590778"/>
            <a:ext cx="2138289" cy="558946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Striped Right Arrow 7"/>
          <p:cNvSpPr/>
          <p:nvPr/>
        </p:nvSpPr>
        <p:spPr>
          <a:xfrm rot="5400000">
            <a:off x="1472500" y="3885758"/>
            <a:ext cx="1018901" cy="421025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0262" y="192214"/>
            <a:ext cx="11247121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Bills received  of various utilities used were received , Total Rs. 4,500.</a:t>
            </a:r>
          </a:p>
        </p:txBody>
      </p:sp>
    </p:spTree>
    <p:extLst>
      <p:ext uri="{BB962C8B-B14F-4D97-AF65-F5344CB8AC3E}">
        <p14:creationId xmlns:p14="http://schemas.microsoft.com/office/powerpoint/2010/main" val="183469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5B5764-8B43-47F3-9B41-7E2928BA3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82" y="2743200"/>
            <a:ext cx="2995958" cy="2995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0AAAB-3849-4348-A786-540E789C5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53" y="2664822"/>
            <a:ext cx="3929127" cy="294370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D056146-55F6-4329-887D-FFF429C9D49D}"/>
              </a:ext>
            </a:extLst>
          </p:cNvPr>
          <p:cNvSpPr/>
          <p:nvPr/>
        </p:nvSpPr>
        <p:spPr>
          <a:xfrm>
            <a:off x="3989650" y="2936193"/>
            <a:ext cx="816078" cy="256622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FF89C23-2118-4F99-AD96-D21DBB1DF8F8}"/>
              </a:ext>
            </a:extLst>
          </p:cNvPr>
          <p:cNvSpPr/>
          <p:nvPr/>
        </p:nvSpPr>
        <p:spPr>
          <a:xfrm>
            <a:off x="6856774" y="2949255"/>
            <a:ext cx="816078" cy="256622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84AAEE59-B8DE-4DF0-BBAC-A52E58CBBDEA}"/>
              </a:ext>
            </a:extLst>
          </p:cNvPr>
          <p:cNvSpPr/>
          <p:nvPr/>
        </p:nvSpPr>
        <p:spPr>
          <a:xfrm>
            <a:off x="4919870" y="3657599"/>
            <a:ext cx="1966452" cy="790267"/>
          </a:xfrm>
          <a:prstGeom prst="leftRightArrow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326570" y="348968"/>
            <a:ext cx="11495315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Account payable Rs. 48,000 was paid in cash (KDC to Supplier)</a:t>
            </a:r>
          </a:p>
        </p:txBody>
      </p:sp>
    </p:spTree>
    <p:extLst>
      <p:ext uri="{BB962C8B-B14F-4D97-AF65-F5344CB8AC3E}">
        <p14:creationId xmlns:p14="http://schemas.microsoft.com/office/powerpoint/2010/main" val="166494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953F23-6C88-48AE-AEC9-EC210D438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>
                        <a14:foregroundMark x1="14462" y1="33333" x2="62923" y2="30716"/>
                        <a14:foregroundMark x1="62923" y1="30716" x2="83846" y2="38029"/>
                        <a14:foregroundMark x1="83846" y1="38029" x2="85846" y2="60662"/>
                        <a14:foregroundMark x1="85846" y1="60662" x2="30769" y2="71286"/>
                        <a14:foregroundMark x1="30769" y1="71286" x2="13154" y2="60431"/>
                        <a14:foregroundMark x1="13154" y1="60431" x2="14385" y2="37182"/>
                        <a14:foregroundMark x1="14385" y1="37182" x2="13308" y2="329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38" y="4354957"/>
            <a:ext cx="1402232" cy="815926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1DFA78E5-F080-427D-B170-B4466AD20843}"/>
              </a:ext>
            </a:extLst>
          </p:cNvPr>
          <p:cNvSpPr/>
          <p:nvPr/>
        </p:nvSpPr>
        <p:spPr>
          <a:xfrm>
            <a:off x="195943" y="3484799"/>
            <a:ext cx="619432" cy="2615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 descr="C:\Users\Gurpreet Singh.desktop-PC\Desktop\New Pictur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6751" y="1956415"/>
            <a:ext cx="3189287" cy="4341262"/>
          </a:xfrm>
          <a:prstGeom prst="rect">
            <a:avLst/>
          </a:prstGeom>
          <a:noFill/>
        </p:spPr>
      </p:pic>
      <p:sp>
        <p:nvSpPr>
          <p:cNvPr id="8" name="Striped Right Arrow 7"/>
          <p:cNvSpPr/>
          <p:nvPr/>
        </p:nvSpPr>
        <p:spPr>
          <a:xfrm>
            <a:off x="5636122" y="4227342"/>
            <a:ext cx="1018901" cy="627017"/>
          </a:xfrm>
          <a:prstGeom prst="stripedRightArrow">
            <a:avLst/>
          </a:prstGeom>
          <a:solidFill>
            <a:srgbClr val="92D1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Gurpreet Singh.desktop-PC\Desktop\businessman_png_transparent51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31345" y="3400361"/>
            <a:ext cx="1027235" cy="254632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654936" y="2931059"/>
            <a:ext cx="125838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Landlord</a:t>
            </a:r>
            <a:endParaRPr lang="en-US" sz="2000" b="1" i="1" dirty="0">
              <a:latin typeface="Britannic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4664" y="335905"/>
            <a:ext cx="9157062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Britannic Bold" pitchFamily="34" charset="0"/>
              </a:rPr>
              <a:t>Rent Paid In Rs. 7500 by KDC to Landlord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959" y="4024753"/>
            <a:ext cx="95884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Cash</a:t>
            </a:r>
            <a:endParaRPr lang="en-US" sz="2000" b="1" i="1" dirty="0">
              <a:latin typeface="Britannic Bold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953F23-6C88-48AE-AEC9-EC210D438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>
                        <a14:foregroundMark x1="14462" y1="33333" x2="62923" y2="30716"/>
                        <a14:foregroundMark x1="62923" y1="30716" x2="83846" y2="38029"/>
                        <a14:foregroundMark x1="83846" y1="38029" x2="85846" y2="60662"/>
                        <a14:foregroundMark x1="85846" y1="60662" x2="30769" y2="71286"/>
                        <a14:foregroundMark x1="30769" y1="71286" x2="13154" y2="60431"/>
                        <a14:foregroundMark x1="13154" y1="60431" x2="14385" y2="37182"/>
                        <a14:foregroundMark x1="14385" y1="37182" x2="13308" y2="329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27" y="4010298"/>
            <a:ext cx="1973313" cy="1162594"/>
          </a:xfrm>
          <a:prstGeom prst="rect">
            <a:avLst/>
          </a:prstGeom>
        </p:spPr>
      </p:pic>
      <p:sp>
        <p:nvSpPr>
          <p:cNvPr id="14" name="Striped Right Arrow 13"/>
          <p:cNvSpPr/>
          <p:nvPr/>
        </p:nvSpPr>
        <p:spPr>
          <a:xfrm rot="10800000">
            <a:off x="6518363" y="5238205"/>
            <a:ext cx="3997236" cy="421694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537270" y="5643779"/>
            <a:ext cx="219020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Accommodation</a:t>
            </a:r>
          </a:p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Expenses towards sales</a:t>
            </a:r>
            <a:endParaRPr lang="en-US" sz="2000" b="1" i="1" dirty="0">
              <a:latin typeface="Britannic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8115" y="3762727"/>
            <a:ext cx="9884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Britannic Bold" pitchFamily="34" charset="0"/>
              </a:rPr>
              <a:t>Rent</a:t>
            </a:r>
            <a:endParaRPr lang="en-US" sz="2000" b="1" i="1" dirty="0">
              <a:latin typeface="Britannic Bold" pitchFamily="34" charset="0"/>
            </a:endParaRPr>
          </a:p>
        </p:txBody>
      </p:sp>
      <p:sp>
        <p:nvSpPr>
          <p:cNvPr id="17" name="Striped Right Arrow 16"/>
          <p:cNvSpPr/>
          <p:nvPr/>
        </p:nvSpPr>
        <p:spPr>
          <a:xfrm>
            <a:off x="9132613" y="4196862"/>
            <a:ext cx="1018901" cy="627017"/>
          </a:xfrm>
          <a:prstGeom prst="stripedRightArrow">
            <a:avLst/>
          </a:prstGeom>
          <a:solidFill>
            <a:srgbClr val="92D1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5" grpId="1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468</TotalTime>
  <Words>150</Words>
  <Application>Microsoft Macintosh PowerPoint</Application>
  <PresentationFormat>Widescreen</PresentationFormat>
  <Paragraphs>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Rounded MT Bold</vt:lpstr>
      <vt:lpstr>Britannic Bold</vt:lpstr>
      <vt:lpstr>Calibri</vt:lpstr>
      <vt:lpstr>Calibri Light</vt:lpstr>
      <vt:lpstr>Centaur</vt:lpstr>
      <vt:lpstr>Office Theme</vt:lpstr>
      <vt:lpstr>Diary Page of Atharva &amp; KDC business – First Month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IIM ASR</dc:creator>
  <cp:lastModifiedBy>Microsoft Office User</cp:lastModifiedBy>
  <cp:revision>74</cp:revision>
  <dcterms:created xsi:type="dcterms:W3CDTF">2021-07-08T07:00:24Z</dcterms:created>
  <dcterms:modified xsi:type="dcterms:W3CDTF">2021-07-13T06:14:06Z</dcterms:modified>
</cp:coreProperties>
</file>