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FA5-FE65-4F0E-9D0E-6C3274446076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52ACA-2D18-4A3C-A223-717DD4FA0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8290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FA5-FE65-4F0E-9D0E-6C3274446076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52ACA-2D18-4A3C-A223-717DD4FA0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853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FA5-FE65-4F0E-9D0E-6C3274446076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52ACA-2D18-4A3C-A223-717DD4FA0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2484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FA5-FE65-4F0E-9D0E-6C3274446076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52ACA-2D18-4A3C-A223-717DD4FA0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765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FA5-FE65-4F0E-9D0E-6C3274446076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52ACA-2D18-4A3C-A223-717DD4FA0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401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FA5-FE65-4F0E-9D0E-6C3274446076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52ACA-2D18-4A3C-A223-717DD4FA0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3086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FA5-FE65-4F0E-9D0E-6C3274446076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52ACA-2D18-4A3C-A223-717DD4FA0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179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FA5-FE65-4F0E-9D0E-6C3274446076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52ACA-2D18-4A3C-A223-717DD4FA0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551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FA5-FE65-4F0E-9D0E-6C3274446076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52ACA-2D18-4A3C-A223-717DD4FA0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863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FA5-FE65-4F0E-9D0E-6C3274446076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52ACA-2D18-4A3C-A223-717DD4FA0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6865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E2FA5-FE65-4F0E-9D0E-6C3274446076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52ACA-2D18-4A3C-A223-717DD4FA0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5085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E2FA5-FE65-4F0E-9D0E-6C3274446076}" type="datetimeFigureOut">
              <a:rPr lang="en-IN" smtClean="0"/>
              <a:t>03-11-2019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52ACA-2D18-4A3C-A223-717DD4FA0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120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en-I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Nature of Strategic Decisions 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/>
          </a:bodyPr>
          <a:lstStyle/>
          <a:p>
            <a:pPr algn="just"/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affect the organization as a whole. </a:t>
            </a:r>
          </a:p>
          <a:p>
            <a:pPr algn="just"/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involve the commitment of resources for a longer time horizon. </a:t>
            </a:r>
          </a:p>
          <a:p>
            <a:pPr algn="just"/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easily revocable or are revoked at a high cost.</a:t>
            </a:r>
          </a:p>
          <a:p>
            <a:pPr algn="just"/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to be taken in the context of  partial information and uncertainty.</a:t>
            </a:r>
          </a:p>
          <a:p>
            <a:pPr algn="just"/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multifunctional implications as their execution demands multiple resources of the organization. </a:t>
            </a:r>
          </a:p>
          <a:p>
            <a:pPr algn="just"/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consequences of their execution are </a:t>
            </a:r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confined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one period alone.</a:t>
            </a:r>
          </a:p>
          <a:p>
            <a:pPr algn="just"/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decision and the consequences affect various stakeholders of the organization.    </a:t>
            </a:r>
          </a:p>
          <a:p>
            <a:pPr algn="just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0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91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The Nature of Strategic Decisions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Nature of Strategic Decisions </dc:title>
  <dc:creator>KOUSTAB GHOSH</dc:creator>
  <cp:lastModifiedBy>hp</cp:lastModifiedBy>
  <cp:revision>2</cp:revision>
  <dcterms:created xsi:type="dcterms:W3CDTF">2018-10-21T11:38:14Z</dcterms:created>
  <dcterms:modified xsi:type="dcterms:W3CDTF">2019-11-03T11:46:48Z</dcterms:modified>
</cp:coreProperties>
</file>