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75" r:id="rId4"/>
    <p:sldId id="340" r:id="rId5"/>
    <p:sldId id="332" r:id="rId6"/>
    <p:sldId id="330" r:id="rId7"/>
    <p:sldId id="335" r:id="rId8"/>
    <p:sldId id="338" r:id="rId9"/>
    <p:sldId id="334" r:id="rId10"/>
    <p:sldId id="259" r:id="rId11"/>
    <p:sldId id="257" r:id="rId12"/>
    <p:sldId id="339" r:id="rId13"/>
    <p:sldId id="329" r:id="rId14"/>
    <p:sldId id="33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BD193B-0DF8-44BF-AD4A-D029E510F2F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E130947-E85C-4333-A92D-593D118B627C}">
      <dgm:prSet custT="1"/>
      <dgm:spPr/>
      <dgm:t>
        <a:bodyPr/>
        <a:lstStyle/>
        <a:p>
          <a:r>
            <a:rPr lang="en-US" sz="2400" dirty="0"/>
            <a:t>CERT-In discovers malware attack in </a:t>
          </a:r>
          <a:r>
            <a:rPr lang="en-US" sz="2400" dirty="0" err="1"/>
            <a:t>Kudankulam</a:t>
          </a:r>
          <a:r>
            <a:rPr lang="en-US" sz="2400" dirty="0"/>
            <a:t> Nuclear Power Plant</a:t>
          </a:r>
        </a:p>
      </dgm:t>
    </dgm:pt>
    <dgm:pt modelId="{7D81AB86-5712-4A56-B91B-B0DFE85B06F4}" type="parTrans" cxnId="{50F52A5A-8A27-4AAD-82B9-E84A5FC23DEB}">
      <dgm:prSet/>
      <dgm:spPr/>
      <dgm:t>
        <a:bodyPr/>
        <a:lstStyle/>
        <a:p>
          <a:endParaRPr lang="en-US"/>
        </a:p>
      </dgm:t>
    </dgm:pt>
    <dgm:pt modelId="{7C6B1311-2CED-4782-8AAD-51E4A4E64E30}" type="sibTrans" cxnId="{50F52A5A-8A27-4AAD-82B9-E84A5FC23DEB}">
      <dgm:prSet/>
      <dgm:spPr/>
      <dgm:t>
        <a:bodyPr/>
        <a:lstStyle/>
        <a:p>
          <a:endParaRPr lang="en-US"/>
        </a:p>
      </dgm:t>
    </dgm:pt>
    <dgm:pt modelId="{48549C8E-FB69-4E27-B759-F0C957C155AA}">
      <dgm:prSet custT="1"/>
      <dgm:spPr/>
      <dgm:t>
        <a:bodyPr/>
        <a:lstStyle/>
        <a:p>
          <a:r>
            <a:rPr lang="en-US" sz="2400" dirty="0"/>
            <a:t>17 million user records stolen from Zomato database</a:t>
          </a:r>
        </a:p>
      </dgm:t>
    </dgm:pt>
    <dgm:pt modelId="{DB881476-B8C8-4E27-8497-16F47E9F9BB6}" type="parTrans" cxnId="{7903E74D-2C36-4987-A724-8DF7C1A00546}">
      <dgm:prSet/>
      <dgm:spPr/>
      <dgm:t>
        <a:bodyPr/>
        <a:lstStyle/>
        <a:p>
          <a:endParaRPr lang="en-US"/>
        </a:p>
      </dgm:t>
    </dgm:pt>
    <dgm:pt modelId="{7F9865A3-1337-4EF4-8D57-7C89E4F25350}" type="sibTrans" cxnId="{7903E74D-2C36-4987-A724-8DF7C1A00546}">
      <dgm:prSet/>
      <dgm:spPr/>
      <dgm:t>
        <a:bodyPr/>
        <a:lstStyle/>
        <a:p>
          <a:endParaRPr lang="en-US"/>
        </a:p>
      </dgm:t>
    </dgm:pt>
    <dgm:pt modelId="{0A2A07C0-DD1A-4254-B586-D7310CFFFD10}">
      <dgm:prSet custT="1"/>
      <dgm:spPr/>
      <dgm:t>
        <a:bodyPr/>
        <a:lstStyle/>
        <a:p>
          <a:r>
            <a:rPr lang="en-US" sz="2400" dirty="0"/>
            <a:t>Union Bank on the verge of losing $171 million as a result of a phishing attack</a:t>
          </a:r>
        </a:p>
      </dgm:t>
    </dgm:pt>
    <dgm:pt modelId="{3D3FF574-BC34-463E-BE6E-BAE9F000F6DE}" type="parTrans" cxnId="{EF0A6D40-1B64-406B-88BF-9C32E383376C}">
      <dgm:prSet/>
      <dgm:spPr/>
      <dgm:t>
        <a:bodyPr/>
        <a:lstStyle/>
        <a:p>
          <a:endParaRPr lang="en-US"/>
        </a:p>
      </dgm:t>
    </dgm:pt>
    <dgm:pt modelId="{DE28ECDE-BC9C-4B82-BD9B-8D93B944DFE1}" type="sibTrans" cxnId="{EF0A6D40-1B64-406B-88BF-9C32E383376C}">
      <dgm:prSet/>
      <dgm:spPr/>
      <dgm:t>
        <a:bodyPr/>
        <a:lstStyle/>
        <a:p>
          <a:endParaRPr lang="en-US"/>
        </a:p>
      </dgm:t>
    </dgm:pt>
    <dgm:pt modelId="{BBB8C14E-6FFA-427F-9D7B-D762426FDC1F}">
      <dgm:prSet custT="1"/>
      <dgm:spPr/>
      <dgm:t>
        <a:bodyPr/>
        <a:lstStyle/>
        <a:p>
          <a:r>
            <a:rPr lang="en-US" sz="2400" dirty="0"/>
            <a:t>Loss of Aadhaar numbers and personal information of 135mn Indians</a:t>
          </a:r>
        </a:p>
      </dgm:t>
    </dgm:pt>
    <dgm:pt modelId="{1651DE48-3F2E-40EA-8EDF-ABEDFD06828E}" type="parTrans" cxnId="{76CB4665-0906-4902-9416-4695AFAF8C5B}">
      <dgm:prSet/>
      <dgm:spPr/>
      <dgm:t>
        <a:bodyPr/>
        <a:lstStyle/>
        <a:p>
          <a:endParaRPr lang="en-US"/>
        </a:p>
      </dgm:t>
    </dgm:pt>
    <dgm:pt modelId="{A224D7FD-AC2D-400A-A81F-2E5CF6ABDBD3}" type="sibTrans" cxnId="{76CB4665-0906-4902-9416-4695AFAF8C5B}">
      <dgm:prSet/>
      <dgm:spPr/>
      <dgm:t>
        <a:bodyPr/>
        <a:lstStyle/>
        <a:p>
          <a:endParaRPr lang="en-US"/>
        </a:p>
      </dgm:t>
    </dgm:pt>
    <dgm:pt modelId="{44DB22D5-F842-4955-917D-630019B09088}">
      <dgm:prSet custT="1"/>
      <dgm:spPr/>
      <dgm:t>
        <a:bodyPr/>
        <a:lstStyle/>
        <a:p>
          <a:r>
            <a:rPr lang="en-US" sz="2400" dirty="0"/>
            <a:t>Malware attack on Indian </a:t>
          </a:r>
          <a:r>
            <a:rPr lang="en-US" sz="2400" dirty="0" err="1"/>
            <a:t>Whatsapp</a:t>
          </a:r>
          <a:r>
            <a:rPr lang="en-US" sz="2400" dirty="0"/>
            <a:t> users</a:t>
          </a:r>
        </a:p>
      </dgm:t>
    </dgm:pt>
    <dgm:pt modelId="{5B584C0D-1312-49F3-BFFE-D1C8990381E0}" type="parTrans" cxnId="{101C3F46-572E-4003-AF98-FAF5FCD1F749}">
      <dgm:prSet/>
      <dgm:spPr/>
      <dgm:t>
        <a:bodyPr/>
        <a:lstStyle/>
        <a:p>
          <a:endParaRPr lang="en-US"/>
        </a:p>
      </dgm:t>
    </dgm:pt>
    <dgm:pt modelId="{926A6764-BE16-4206-8EF4-559EA256C5A0}" type="sibTrans" cxnId="{101C3F46-572E-4003-AF98-FAF5FCD1F749}">
      <dgm:prSet/>
      <dgm:spPr/>
      <dgm:t>
        <a:bodyPr/>
        <a:lstStyle/>
        <a:p>
          <a:endParaRPr lang="en-US"/>
        </a:p>
      </dgm:t>
    </dgm:pt>
    <dgm:pt modelId="{98C0DE7E-7198-470D-A351-D5820174EDC1}" type="pres">
      <dgm:prSet presAssocID="{5EBD193B-0DF8-44BF-AD4A-D029E510F2F8}" presName="root" presStyleCnt="0">
        <dgm:presLayoutVars>
          <dgm:dir/>
          <dgm:resizeHandles val="exact"/>
        </dgm:presLayoutVars>
      </dgm:prSet>
      <dgm:spPr/>
    </dgm:pt>
    <dgm:pt modelId="{82B48C06-9CDB-4CA3-91D0-58CEA5CD8001}" type="pres">
      <dgm:prSet presAssocID="{3E130947-E85C-4333-A92D-593D118B627C}" presName="compNode" presStyleCnt="0"/>
      <dgm:spPr/>
    </dgm:pt>
    <dgm:pt modelId="{1F739F61-2FD4-4674-99C8-6B5884612CF3}" type="pres">
      <dgm:prSet presAssocID="{3E130947-E85C-4333-A92D-593D118B627C}" presName="bgRect" presStyleLbl="bgShp" presStyleIdx="0" presStyleCnt="5"/>
      <dgm:spPr/>
    </dgm:pt>
    <dgm:pt modelId="{999BC64A-16EB-4314-81A9-13216ED3B259}" type="pres">
      <dgm:prSet presAssocID="{3E130947-E85C-4333-A92D-593D118B627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active"/>
        </a:ext>
      </dgm:extLst>
    </dgm:pt>
    <dgm:pt modelId="{AF9A6AA1-856D-4692-8EBE-A656C0FFB819}" type="pres">
      <dgm:prSet presAssocID="{3E130947-E85C-4333-A92D-593D118B627C}" presName="spaceRect" presStyleCnt="0"/>
      <dgm:spPr/>
    </dgm:pt>
    <dgm:pt modelId="{9E19CFA7-2C74-49F9-89E5-141EF2FDBDF8}" type="pres">
      <dgm:prSet presAssocID="{3E130947-E85C-4333-A92D-593D118B627C}" presName="parTx" presStyleLbl="revTx" presStyleIdx="0" presStyleCnt="5">
        <dgm:presLayoutVars>
          <dgm:chMax val="0"/>
          <dgm:chPref val="0"/>
        </dgm:presLayoutVars>
      </dgm:prSet>
      <dgm:spPr/>
    </dgm:pt>
    <dgm:pt modelId="{9117D720-BD70-4D01-B5C3-F19BE3B5CAEE}" type="pres">
      <dgm:prSet presAssocID="{7C6B1311-2CED-4782-8AAD-51E4A4E64E30}" presName="sibTrans" presStyleCnt="0"/>
      <dgm:spPr/>
    </dgm:pt>
    <dgm:pt modelId="{9ECF8EBF-46DC-4B86-B36F-1F3D32D4A244}" type="pres">
      <dgm:prSet presAssocID="{48549C8E-FB69-4E27-B759-F0C957C155AA}" presName="compNode" presStyleCnt="0"/>
      <dgm:spPr/>
    </dgm:pt>
    <dgm:pt modelId="{E5240964-7F44-49EE-ACA0-6DF44B3E8412}" type="pres">
      <dgm:prSet presAssocID="{48549C8E-FB69-4E27-B759-F0C957C155AA}" presName="bgRect" presStyleLbl="bgShp" presStyleIdx="1" presStyleCnt="5"/>
      <dgm:spPr/>
    </dgm:pt>
    <dgm:pt modelId="{FDFA4F6A-347C-40B9-8458-45999775D63E}" type="pres">
      <dgm:prSet presAssocID="{48549C8E-FB69-4E27-B759-F0C957C155A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3765983A-B162-4A3A-AB5B-486812607A3D}" type="pres">
      <dgm:prSet presAssocID="{48549C8E-FB69-4E27-B759-F0C957C155AA}" presName="spaceRect" presStyleCnt="0"/>
      <dgm:spPr/>
    </dgm:pt>
    <dgm:pt modelId="{BC893076-3C59-44E0-9748-327C006D9CF0}" type="pres">
      <dgm:prSet presAssocID="{48549C8E-FB69-4E27-B759-F0C957C155AA}" presName="parTx" presStyleLbl="revTx" presStyleIdx="1" presStyleCnt="5">
        <dgm:presLayoutVars>
          <dgm:chMax val="0"/>
          <dgm:chPref val="0"/>
        </dgm:presLayoutVars>
      </dgm:prSet>
      <dgm:spPr/>
    </dgm:pt>
    <dgm:pt modelId="{7411A82A-EFD1-4AD7-8FB5-91B97FD9230D}" type="pres">
      <dgm:prSet presAssocID="{7F9865A3-1337-4EF4-8D57-7C89E4F25350}" presName="sibTrans" presStyleCnt="0"/>
      <dgm:spPr/>
    </dgm:pt>
    <dgm:pt modelId="{EE121C07-7FB8-4AFB-B7DC-FE8D5A08EFEC}" type="pres">
      <dgm:prSet presAssocID="{0A2A07C0-DD1A-4254-B586-D7310CFFFD10}" presName="compNode" presStyleCnt="0"/>
      <dgm:spPr/>
    </dgm:pt>
    <dgm:pt modelId="{52E15921-7FA4-4A21-B016-DE9080F821F4}" type="pres">
      <dgm:prSet presAssocID="{0A2A07C0-DD1A-4254-B586-D7310CFFFD10}" presName="bgRect" presStyleLbl="bgShp" presStyleIdx="2" presStyleCnt="5"/>
      <dgm:spPr/>
    </dgm:pt>
    <dgm:pt modelId="{7DC75B39-7F55-499F-A4C2-2B626A011EDD}" type="pres">
      <dgm:prSet presAssocID="{0A2A07C0-DD1A-4254-B586-D7310CFFFD1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1797E4A9-9123-4367-921E-730E26CAC3C8}" type="pres">
      <dgm:prSet presAssocID="{0A2A07C0-DD1A-4254-B586-D7310CFFFD10}" presName="spaceRect" presStyleCnt="0"/>
      <dgm:spPr/>
    </dgm:pt>
    <dgm:pt modelId="{F588DAD6-8A4D-4E1B-AD2E-30AC0372B85A}" type="pres">
      <dgm:prSet presAssocID="{0A2A07C0-DD1A-4254-B586-D7310CFFFD10}" presName="parTx" presStyleLbl="revTx" presStyleIdx="2" presStyleCnt="5">
        <dgm:presLayoutVars>
          <dgm:chMax val="0"/>
          <dgm:chPref val="0"/>
        </dgm:presLayoutVars>
      </dgm:prSet>
      <dgm:spPr/>
    </dgm:pt>
    <dgm:pt modelId="{C84ECEC1-C044-431D-AED4-5110852F0DFD}" type="pres">
      <dgm:prSet presAssocID="{DE28ECDE-BC9C-4B82-BD9B-8D93B944DFE1}" presName="sibTrans" presStyleCnt="0"/>
      <dgm:spPr/>
    </dgm:pt>
    <dgm:pt modelId="{34612E00-C613-43CB-82A7-09AE202D1684}" type="pres">
      <dgm:prSet presAssocID="{BBB8C14E-6FFA-427F-9D7B-D762426FDC1F}" presName="compNode" presStyleCnt="0"/>
      <dgm:spPr/>
    </dgm:pt>
    <dgm:pt modelId="{71FBAFD5-982C-4A2C-8FC2-5F7677F1DA66}" type="pres">
      <dgm:prSet presAssocID="{BBB8C14E-6FFA-427F-9D7B-D762426FDC1F}" presName="bgRect" presStyleLbl="bgShp" presStyleIdx="3" presStyleCnt="5" custLinFactNeighborX="735" custLinFactNeighborY="-1571"/>
      <dgm:spPr/>
    </dgm:pt>
    <dgm:pt modelId="{B270907F-6515-4F43-96DC-D5845E5EE698}" type="pres">
      <dgm:prSet presAssocID="{BBB8C14E-6FFA-427F-9D7B-D762426FDC1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14219F38-A3C8-4824-ACF9-D5CBDB3E27DC}" type="pres">
      <dgm:prSet presAssocID="{BBB8C14E-6FFA-427F-9D7B-D762426FDC1F}" presName="spaceRect" presStyleCnt="0"/>
      <dgm:spPr/>
    </dgm:pt>
    <dgm:pt modelId="{0B56AE2B-3757-49FA-945E-A3F95A8C5E17}" type="pres">
      <dgm:prSet presAssocID="{BBB8C14E-6FFA-427F-9D7B-D762426FDC1F}" presName="parTx" presStyleLbl="revTx" presStyleIdx="3" presStyleCnt="5">
        <dgm:presLayoutVars>
          <dgm:chMax val="0"/>
          <dgm:chPref val="0"/>
        </dgm:presLayoutVars>
      </dgm:prSet>
      <dgm:spPr/>
    </dgm:pt>
    <dgm:pt modelId="{AFA5F067-3ED6-415E-9DE2-E58CE323DD54}" type="pres">
      <dgm:prSet presAssocID="{A224D7FD-AC2D-400A-A81F-2E5CF6ABDBD3}" presName="sibTrans" presStyleCnt="0"/>
      <dgm:spPr/>
    </dgm:pt>
    <dgm:pt modelId="{CBCCE24E-D54A-42BB-8ACF-D187B7C1A66C}" type="pres">
      <dgm:prSet presAssocID="{44DB22D5-F842-4955-917D-630019B09088}" presName="compNode" presStyleCnt="0"/>
      <dgm:spPr/>
    </dgm:pt>
    <dgm:pt modelId="{F31118DA-7870-4CD0-8235-9F978E6943F0}" type="pres">
      <dgm:prSet presAssocID="{44DB22D5-F842-4955-917D-630019B09088}" presName="bgRect" presStyleLbl="bgShp" presStyleIdx="4" presStyleCnt="5" custLinFactNeighborX="735" custLinFactNeighborY="-1416"/>
      <dgm:spPr/>
    </dgm:pt>
    <dgm:pt modelId="{30E7D034-5CBB-408D-87B7-D99009ECF7E7}" type="pres">
      <dgm:prSet presAssocID="{44DB22D5-F842-4955-917D-630019B0908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g"/>
        </a:ext>
      </dgm:extLst>
    </dgm:pt>
    <dgm:pt modelId="{4E1FA08F-2596-4896-969A-AB7149B5543C}" type="pres">
      <dgm:prSet presAssocID="{44DB22D5-F842-4955-917D-630019B09088}" presName="spaceRect" presStyleCnt="0"/>
      <dgm:spPr/>
    </dgm:pt>
    <dgm:pt modelId="{9E49F9CD-A24E-4331-B5CC-4272ABC0E010}" type="pres">
      <dgm:prSet presAssocID="{44DB22D5-F842-4955-917D-630019B0908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58F711A-83B7-4C1F-81B2-1B25FE8584D8}" type="presOf" srcId="{3E130947-E85C-4333-A92D-593D118B627C}" destId="{9E19CFA7-2C74-49F9-89E5-141EF2FDBDF8}" srcOrd="0" destOrd="0" presId="urn:microsoft.com/office/officeart/2018/2/layout/IconVerticalSolidList"/>
    <dgm:cxn modelId="{B5EC7B3E-20CE-4697-9B7F-22D3412D3A1C}" type="presOf" srcId="{44DB22D5-F842-4955-917D-630019B09088}" destId="{9E49F9CD-A24E-4331-B5CC-4272ABC0E010}" srcOrd="0" destOrd="0" presId="urn:microsoft.com/office/officeart/2018/2/layout/IconVerticalSolidList"/>
    <dgm:cxn modelId="{EF0A6D40-1B64-406B-88BF-9C32E383376C}" srcId="{5EBD193B-0DF8-44BF-AD4A-D029E510F2F8}" destId="{0A2A07C0-DD1A-4254-B586-D7310CFFFD10}" srcOrd="2" destOrd="0" parTransId="{3D3FF574-BC34-463E-BE6E-BAE9F000F6DE}" sibTransId="{DE28ECDE-BC9C-4B82-BD9B-8D93B944DFE1}"/>
    <dgm:cxn modelId="{A1F16441-E7D1-42DE-9C03-6C8933FC13F6}" type="presOf" srcId="{BBB8C14E-6FFA-427F-9D7B-D762426FDC1F}" destId="{0B56AE2B-3757-49FA-945E-A3F95A8C5E17}" srcOrd="0" destOrd="0" presId="urn:microsoft.com/office/officeart/2018/2/layout/IconVerticalSolidList"/>
    <dgm:cxn modelId="{76CB4665-0906-4902-9416-4695AFAF8C5B}" srcId="{5EBD193B-0DF8-44BF-AD4A-D029E510F2F8}" destId="{BBB8C14E-6FFA-427F-9D7B-D762426FDC1F}" srcOrd="3" destOrd="0" parTransId="{1651DE48-3F2E-40EA-8EDF-ABEDFD06828E}" sibTransId="{A224D7FD-AC2D-400A-A81F-2E5CF6ABDBD3}"/>
    <dgm:cxn modelId="{101C3F46-572E-4003-AF98-FAF5FCD1F749}" srcId="{5EBD193B-0DF8-44BF-AD4A-D029E510F2F8}" destId="{44DB22D5-F842-4955-917D-630019B09088}" srcOrd="4" destOrd="0" parTransId="{5B584C0D-1312-49F3-BFFE-D1C8990381E0}" sibTransId="{926A6764-BE16-4206-8EF4-559EA256C5A0}"/>
    <dgm:cxn modelId="{7903E74D-2C36-4987-A724-8DF7C1A00546}" srcId="{5EBD193B-0DF8-44BF-AD4A-D029E510F2F8}" destId="{48549C8E-FB69-4E27-B759-F0C957C155AA}" srcOrd="1" destOrd="0" parTransId="{DB881476-B8C8-4E27-8497-16F47E9F9BB6}" sibTransId="{7F9865A3-1337-4EF4-8D57-7C89E4F25350}"/>
    <dgm:cxn modelId="{50F52A5A-8A27-4AAD-82B9-E84A5FC23DEB}" srcId="{5EBD193B-0DF8-44BF-AD4A-D029E510F2F8}" destId="{3E130947-E85C-4333-A92D-593D118B627C}" srcOrd="0" destOrd="0" parTransId="{7D81AB86-5712-4A56-B91B-B0DFE85B06F4}" sibTransId="{7C6B1311-2CED-4782-8AAD-51E4A4E64E30}"/>
    <dgm:cxn modelId="{418FA17C-067F-424A-B629-9389F29A7858}" type="presOf" srcId="{5EBD193B-0DF8-44BF-AD4A-D029E510F2F8}" destId="{98C0DE7E-7198-470D-A351-D5820174EDC1}" srcOrd="0" destOrd="0" presId="urn:microsoft.com/office/officeart/2018/2/layout/IconVerticalSolidList"/>
    <dgm:cxn modelId="{115F7ABE-84F5-4C08-8935-6F8D2DA35E8E}" type="presOf" srcId="{0A2A07C0-DD1A-4254-B586-D7310CFFFD10}" destId="{F588DAD6-8A4D-4E1B-AD2E-30AC0372B85A}" srcOrd="0" destOrd="0" presId="urn:microsoft.com/office/officeart/2018/2/layout/IconVerticalSolidList"/>
    <dgm:cxn modelId="{88A38EDE-BFD9-471C-AD53-FAE5EF0A856F}" type="presOf" srcId="{48549C8E-FB69-4E27-B759-F0C957C155AA}" destId="{BC893076-3C59-44E0-9748-327C006D9CF0}" srcOrd="0" destOrd="0" presId="urn:microsoft.com/office/officeart/2018/2/layout/IconVerticalSolidList"/>
    <dgm:cxn modelId="{2B026169-F843-4938-8788-9D7D79AB23B5}" type="presParOf" srcId="{98C0DE7E-7198-470D-A351-D5820174EDC1}" destId="{82B48C06-9CDB-4CA3-91D0-58CEA5CD8001}" srcOrd="0" destOrd="0" presId="urn:microsoft.com/office/officeart/2018/2/layout/IconVerticalSolidList"/>
    <dgm:cxn modelId="{641699F1-9179-4D17-880B-7AE988880EEC}" type="presParOf" srcId="{82B48C06-9CDB-4CA3-91D0-58CEA5CD8001}" destId="{1F739F61-2FD4-4674-99C8-6B5884612CF3}" srcOrd="0" destOrd="0" presId="urn:microsoft.com/office/officeart/2018/2/layout/IconVerticalSolidList"/>
    <dgm:cxn modelId="{62B83FF8-2ED3-45C7-B588-1DAC7EDEF728}" type="presParOf" srcId="{82B48C06-9CDB-4CA3-91D0-58CEA5CD8001}" destId="{999BC64A-16EB-4314-81A9-13216ED3B259}" srcOrd="1" destOrd="0" presId="urn:microsoft.com/office/officeart/2018/2/layout/IconVerticalSolidList"/>
    <dgm:cxn modelId="{C2F07F39-BFD0-4593-9E9F-F5E531C61014}" type="presParOf" srcId="{82B48C06-9CDB-4CA3-91D0-58CEA5CD8001}" destId="{AF9A6AA1-856D-4692-8EBE-A656C0FFB819}" srcOrd="2" destOrd="0" presId="urn:microsoft.com/office/officeart/2018/2/layout/IconVerticalSolidList"/>
    <dgm:cxn modelId="{88E8336C-E515-4B27-9DF5-7337D496D24E}" type="presParOf" srcId="{82B48C06-9CDB-4CA3-91D0-58CEA5CD8001}" destId="{9E19CFA7-2C74-49F9-89E5-141EF2FDBDF8}" srcOrd="3" destOrd="0" presId="urn:microsoft.com/office/officeart/2018/2/layout/IconVerticalSolidList"/>
    <dgm:cxn modelId="{323DFB97-A50D-4134-9F00-DE563F2F3CE1}" type="presParOf" srcId="{98C0DE7E-7198-470D-A351-D5820174EDC1}" destId="{9117D720-BD70-4D01-B5C3-F19BE3B5CAEE}" srcOrd="1" destOrd="0" presId="urn:microsoft.com/office/officeart/2018/2/layout/IconVerticalSolidList"/>
    <dgm:cxn modelId="{3D63A99A-432E-4667-BE22-B008E9D8F21F}" type="presParOf" srcId="{98C0DE7E-7198-470D-A351-D5820174EDC1}" destId="{9ECF8EBF-46DC-4B86-B36F-1F3D32D4A244}" srcOrd="2" destOrd="0" presId="urn:microsoft.com/office/officeart/2018/2/layout/IconVerticalSolidList"/>
    <dgm:cxn modelId="{1A1D59AC-CA08-4A11-9ACB-B93AD16C27F5}" type="presParOf" srcId="{9ECF8EBF-46DC-4B86-B36F-1F3D32D4A244}" destId="{E5240964-7F44-49EE-ACA0-6DF44B3E8412}" srcOrd="0" destOrd="0" presId="urn:microsoft.com/office/officeart/2018/2/layout/IconVerticalSolidList"/>
    <dgm:cxn modelId="{25C5D6D4-8B82-4508-A31D-2DC9C403BCA7}" type="presParOf" srcId="{9ECF8EBF-46DC-4B86-B36F-1F3D32D4A244}" destId="{FDFA4F6A-347C-40B9-8458-45999775D63E}" srcOrd="1" destOrd="0" presId="urn:microsoft.com/office/officeart/2018/2/layout/IconVerticalSolidList"/>
    <dgm:cxn modelId="{19574C8A-241A-434B-8A13-1411FE4944CE}" type="presParOf" srcId="{9ECF8EBF-46DC-4B86-B36F-1F3D32D4A244}" destId="{3765983A-B162-4A3A-AB5B-486812607A3D}" srcOrd="2" destOrd="0" presId="urn:microsoft.com/office/officeart/2018/2/layout/IconVerticalSolidList"/>
    <dgm:cxn modelId="{BFD399DD-2F58-43E2-A2A8-E0D6B645E38A}" type="presParOf" srcId="{9ECF8EBF-46DC-4B86-B36F-1F3D32D4A244}" destId="{BC893076-3C59-44E0-9748-327C006D9CF0}" srcOrd="3" destOrd="0" presId="urn:microsoft.com/office/officeart/2018/2/layout/IconVerticalSolidList"/>
    <dgm:cxn modelId="{7818514E-731E-4FB6-850F-0D6F479BED90}" type="presParOf" srcId="{98C0DE7E-7198-470D-A351-D5820174EDC1}" destId="{7411A82A-EFD1-4AD7-8FB5-91B97FD9230D}" srcOrd="3" destOrd="0" presId="urn:microsoft.com/office/officeart/2018/2/layout/IconVerticalSolidList"/>
    <dgm:cxn modelId="{43DA28A1-B5C7-480E-9329-67DF5C830DF6}" type="presParOf" srcId="{98C0DE7E-7198-470D-A351-D5820174EDC1}" destId="{EE121C07-7FB8-4AFB-B7DC-FE8D5A08EFEC}" srcOrd="4" destOrd="0" presId="urn:microsoft.com/office/officeart/2018/2/layout/IconVerticalSolidList"/>
    <dgm:cxn modelId="{F0596251-E53E-4DC7-B3E1-E786573B4AE8}" type="presParOf" srcId="{EE121C07-7FB8-4AFB-B7DC-FE8D5A08EFEC}" destId="{52E15921-7FA4-4A21-B016-DE9080F821F4}" srcOrd="0" destOrd="0" presId="urn:microsoft.com/office/officeart/2018/2/layout/IconVerticalSolidList"/>
    <dgm:cxn modelId="{0FD6E813-82A3-4F3F-A5F7-6D8B23D61208}" type="presParOf" srcId="{EE121C07-7FB8-4AFB-B7DC-FE8D5A08EFEC}" destId="{7DC75B39-7F55-499F-A4C2-2B626A011EDD}" srcOrd="1" destOrd="0" presId="urn:microsoft.com/office/officeart/2018/2/layout/IconVerticalSolidList"/>
    <dgm:cxn modelId="{4C70E596-A201-4A18-A325-960922D40389}" type="presParOf" srcId="{EE121C07-7FB8-4AFB-B7DC-FE8D5A08EFEC}" destId="{1797E4A9-9123-4367-921E-730E26CAC3C8}" srcOrd="2" destOrd="0" presId="urn:microsoft.com/office/officeart/2018/2/layout/IconVerticalSolidList"/>
    <dgm:cxn modelId="{92DC5EC7-18F5-457E-8411-A7CCB9224700}" type="presParOf" srcId="{EE121C07-7FB8-4AFB-B7DC-FE8D5A08EFEC}" destId="{F588DAD6-8A4D-4E1B-AD2E-30AC0372B85A}" srcOrd="3" destOrd="0" presId="urn:microsoft.com/office/officeart/2018/2/layout/IconVerticalSolidList"/>
    <dgm:cxn modelId="{C815A51A-72C2-4337-9868-D67F73AE5F5B}" type="presParOf" srcId="{98C0DE7E-7198-470D-A351-D5820174EDC1}" destId="{C84ECEC1-C044-431D-AED4-5110852F0DFD}" srcOrd="5" destOrd="0" presId="urn:microsoft.com/office/officeart/2018/2/layout/IconVerticalSolidList"/>
    <dgm:cxn modelId="{2DD52407-6553-43F2-9519-0199EF1452B9}" type="presParOf" srcId="{98C0DE7E-7198-470D-A351-D5820174EDC1}" destId="{34612E00-C613-43CB-82A7-09AE202D1684}" srcOrd="6" destOrd="0" presId="urn:microsoft.com/office/officeart/2018/2/layout/IconVerticalSolidList"/>
    <dgm:cxn modelId="{7B440B94-9B55-41DA-A013-AA3E294E54B7}" type="presParOf" srcId="{34612E00-C613-43CB-82A7-09AE202D1684}" destId="{71FBAFD5-982C-4A2C-8FC2-5F7677F1DA66}" srcOrd="0" destOrd="0" presId="urn:microsoft.com/office/officeart/2018/2/layout/IconVerticalSolidList"/>
    <dgm:cxn modelId="{8AE9E908-ECC7-48B2-B366-927C5B8C090B}" type="presParOf" srcId="{34612E00-C613-43CB-82A7-09AE202D1684}" destId="{B270907F-6515-4F43-96DC-D5845E5EE698}" srcOrd="1" destOrd="0" presId="urn:microsoft.com/office/officeart/2018/2/layout/IconVerticalSolidList"/>
    <dgm:cxn modelId="{0C2DA529-870A-4B9D-95AD-08089E63A7CA}" type="presParOf" srcId="{34612E00-C613-43CB-82A7-09AE202D1684}" destId="{14219F38-A3C8-4824-ACF9-D5CBDB3E27DC}" srcOrd="2" destOrd="0" presId="urn:microsoft.com/office/officeart/2018/2/layout/IconVerticalSolidList"/>
    <dgm:cxn modelId="{D474DFB6-2ACC-4618-98A2-855FE3BE5043}" type="presParOf" srcId="{34612E00-C613-43CB-82A7-09AE202D1684}" destId="{0B56AE2B-3757-49FA-945E-A3F95A8C5E17}" srcOrd="3" destOrd="0" presId="urn:microsoft.com/office/officeart/2018/2/layout/IconVerticalSolidList"/>
    <dgm:cxn modelId="{E0E1F516-01F3-442A-8904-5DC0292CBE62}" type="presParOf" srcId="{98C0DE7E-7198-470D-A351-D5820174EDC1}" destId="{AFA5F067-3ED6-415E-9DE2-E58CE323DD54}" srcOrd="7" destOrd="0" presId="urn:microsoft.com/office/officeart/2018/2/layout/IconVerticalSolidList"/>
    <dgm:cxn modelId="{29ED94F1-94D9-48CF-851F-9ED636444DA1}" type="presParOf" srcId="{98C0DE7E-7198-470D-A351-D5820174EDC1}" destId="{CBCCE24E-D54A-42BB-8ACF-D187B7C1A66C}" srcOrd="8" destOrd="0" presId="urn:microsoft.com/office/officeart/2018/2/layout/IconVerticalSolidList"/>
    <dgm:cxn modelId="{ED0F6CA2-93E4-43E1-9265-174E906E2D41}" type="presParOf" srcId="{CBCCE24E-D54A-42BB-8ACF-D187B7C1A66C}" destId="{F31118DA-7870-4CD0-8235-9F978E6943F0}" srcOrd="0" destOrd="0" presId="urn:microsoft.com/office/officeart/2018/2/layout/IconVerticalSolidList"/>
    <dgm:cxn modelId="{1B2971C9-243E-4DD9-99B8-07A9EC4860C7}" type="presParOf" srcId="{CBCCE24E-D54A-42BB-8ACF-D187B7C1A66C}" destId="{30E7D034-5CBB-408D-87B7-D99009ECF7E7}" srcOrd="1" destOrd="0" presId="urn:microsoft.com/office/officeart/2018/2/layout/IconVerticalSolidList"/>
    <dgm:cxn modelId="{4211B0DB-5570-4D84-BE71-62B8A8874A4D}" type="presParOf" srcId="{CBCCE24E-D54A-42BB-8ACF-D187B7C1A66C}" destId="{4E1FA08F-2596-4896-969A-AB7149B5543C}" srcOrd="2" destOrd="0" presId="urn:microsoft.com/office/officeart/2018/2/layout/IconVerticalSolidList"/>
    <dgm:cxn modelId="{1EA0BD36-9574-47A8-8166-BF1D8B3362EF}" type="presParOf" srcId="{CBCCE24E-D54A-42BB-8ACF-D187B7C1A66C}" destId="{9E49F9CD-A24E-4331-B5CC-4272ABC0E01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DBE3D1-BBB6-4801-9E01-752E3FD08C0D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76FA202-8E73-40EB-9064-4C392376726B}">
      <dgm:prSet custT="1"/>
      <dgm:spPr/>
      <dgm:t>
        <a:bodyPr/>
        <a:lstStyle/>
        <a:p>
          <a:r>
            <a:rPr lang="en-US" sz="2000" dirty="0"/>
            <a:t>Growth of automation, IoT, AI and ML, cloud processing and storage</a:t>
          </a:r>
        </a:p>
      </dgm:t>
    </dgm:pt>
    <dgm:pt modelId="{49BD4C8F-00CC-4DD6-8D74-1AC8E1A9EC3E}" type="parTrans" cxnId="{C3A67240-F431-486B-BDBD-60A274981F6B}">
      <dgm:prSet/>
      <dgm:spPr/>
      <dgm:t>
        <a:bodyPr/>
        <a:lstStyle/>
        <a:p>
          <a:endParaRPr lang="en-US"/>
        </a:p>
      </dgm:t>
    </dgm:pt>
    <dgm:pt modelId="{A9774F23-6818-407C-88D1-9ECF450CACF8}" type="sibTrans" cxnId="{C3A67240-F431-486B-BDBD-60A274981F6B}">
      <dgm:prSet/>
      <dgm:spPr/>
      <dgm:t>
        <a:bodyPr/>
        <a:lstStyle/>
        <a:p>
          <a:endParaRPr lang="en-US"/>
        </a:p>
      </dgm:t>
    </dgm:pt>
    <dgm:pt modelId="{30243E3F-1999-41C8-9C92-8EE2AEA98461}">
      <dgm:prSet/>
      <dgm:spPr/>
      <dgm:t>
        <a:bodyPr/>
        <a:lstStyle/>
        <a:p>
          <a:r>
            <a:rPr lang="en-US" dirty="0"/>
            <a:t>High reliance on digital technologies in critical areas such as banking, aviation, healthcare, power grids and other industrial control systems </a:t>
          </a:r>
        </a:p>
      </dgm:t>
    </dgm:pt>
    <dgm:pt modelId="{59322801-B712-41DA-8BAB-9C0455377287}" type="parTrans" cxnId="{51188D7C-FEE9-4D3C-97BB-3E30C675F2EB}">
      <dgm:prSet/>
      <dgm:spPr/>
      <dgm:t>
        <a:bodyPr/>
        <a:lstStyle/>
        <a:p>
          <a:endParaRPr lang="en-US"/>
        </a:p>
      </dgm:t>
    </dgm:pt>
    <dgm:pt modelId="{C18073D7-2CA9-45BD-A1BD-B23C83B5CFE2}" type="sibTrans" cxnId="{51188D7C-FEE9-4D3C-97BB-3E30C675F2EB}">
      <dgm:prSet/>
      <dgm:spPr/>
      <dgm:t>
        <a:bodyPr/>
        <a:lstStyle/>
        <a:p>
          <a:endParaRPr lang="en-US"/>
        </a:p>
      </dgm:t>
    </dgm:pt>
    <dgm:pt modelId="{8E7067DD-DB0E-46F9-B6AE-359630195D81}">
      <dgm:prSet/>
      <dgm:spPr/>
      <dgm:t>
        <a:bodyPr/>
        <a:lstStyle/>
        <a:p>
          <a:r>
            <a:rPr lang="en-US"/>
            <a:t>Gathering of customer data is at the center of business operations and strategy</a:t>
          </a:r>
        </a:p>
      </dgm:t>
    </dgm:pt>
    <dgm:pt modelId="{C7596413-56D5-40A8-BDA8-366D511C36D6}" type="parTrans" cxnId="{2503BB70-2110-4CDC-8A48-0C52B8AD70AB}">
      <dgm:prSet/>
      <dgm:spPr/>
      <dgm:t>
        <a:bodyPr/>
        <a:lstStyle/>
        <a:p>
          <a:endParaRPr lang="en-US"/>
        </a:p>
      </dgm:t>
    </dgm:pt>
    <dgm:pt modelId="{CC5A18B3-68EF-41E6-8382-CAEDA4B27F90}" type="sibTrans" cxnId="{2503BB70-2110-4CDC-8A48-0C52B8AD70AB}">
      <dgm:prSet/>
      <dgm:spPr/>
      <dgm:t>
        <a:bodyPr/>
        <a:lstStyle/>
        <a:p>
          <a:endParaRPr lang="en-US"/>
        </a:p>
      </dgm:t>
    </dgm:pt>
    <dgm:pt modelId="{A28229DB-9A13-449F-B197-4D1180683C33}">
      <dgm:prSet/>
      <dgm:spPr/>
      <dgm:t>
        <a:bodyPr/>
        <a:lstStyle/>
        <a:p>
          <a:r>
            <a:rPr lang="en-US"/>
            <a:t>Advancements in AI and quantum computing could render current cybersecurity efforts obsolete</a:t>
          </a:r>
        </a:p>
      </dgm:t>
    </dgm:pt>
    <dgm:pt modelId="{596C791F-C92A-439A-AB57-F633E78B4424}" type="parTrans" cxnId="{437A628F-3172-4185-B221-677E7F6459B2}">
      <dgm:prSet/>
      <dgm:spPr/>
      <dgm:t>
        <a:bodyPr/>
        <a:lstStyle/>
        <a:p>
          <a:endParaRPr lang="en-US"/>
        </a:p>
      </dgm:t>
    </dgm:pt>
    <dgm:pt modelId="{F6031163-54E6-4013-8670-EAFB1E11E52F}" type="sibTrans" cxnId="{437A628F-3172-4185-B221-677E7F6459B2}">
      <dgm:prSet/>
      <dgm:spPr/>
      <dgm:t>
        <a:bodyPr/>
        <a:lstStyle/>
        <a:p>
          <a:endParaRPr lang="en-US"/>
        </a:p>
      </dgm:t>
    </dgm:pt>
    <dgm:pt modelId="{AC14D9A8-FC74-4055-B31B-09F648FAD546}" type="pres">
      <dgm:prSet presAssocID="{98DBE3D1-BBB6-4801-9E01-752E3FD08C0D}" presName="matrix" presStyleCnt="0">
        <dgm:presLayoutVars>
          <dgm:chMax val="1"/>
          <dgm:dir/>
          <dgm:resizeHandles val="exact"/>
        </dgm:presLayoutVars>
      </dgm:prSet>
      <dgm:spPr/>
    </dgm:pt>
    <dgm:pt modelId="{174A71BC-6CBA-42C8-9B78-2085B91702EE}" type="pres">
      <dgm:prSet presAssocID="{98DBE3D1-BBB6-4801-9E01-752E3FD08C0D}" presName="diamond" presStyleLbl="bgShp" presStyleIdx="0" presStyleCnt="1"/>
      <dgm:spPr/>
    </dgm:pt>
    <dgm:pt modelId="{5003D825-F2E9-41FF-BBFA-02E95A3D02D1}" type="pres">
      <dgm:prSet presAssocID="{98DBE3D1-BBB6-4801-9E01-752E3FD08C0D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9030C9B-CAF1-4F38-96B2-5B0544A20D79}" type="pres">
      <dgm:prSet presAssocID="{98DBE3D1-BBB6-4801-9E01-752E3FD08C0D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56A0399-8E9E-40BF-9DFD-11AB5639A05E}" type="pres">
      <dgm:prSet presAssocID="{98DBE3D1-BBB6-4801-9E01-752E3FD08C0D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2A1766A-2FD9-48A1-9EB4-026C69ADA81D}" type="pres">
      <dgm:prSet presAssocID="{98DBE3D1-BBB6-4801-9E01-752E3FD08C0D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FCD1E2C-B304-41A6-8060-413D14E824AD}" type="presOf" srcId="{30243E3F-1999-41C8-9C92-8EE2AEA98461}" destId="{C9030C9B-CAF1-4F38-96B2-5B0544A20D79}" srcOrd="0" destOrd="0" presId="urn:microsoft.com/office/officeart/2005/8/layout/matrix3"/>
    <dgm:cxn modelId="{C3A67240-F431-486B-BDBD-60A274981F6B}" srcId="{98DBE3D1-BBB6-4801-9E01-752E3FD08C0D}" destId="{276FA202-8E73-40EB-9064-4C392376726B}" srcOrd="0" destOrd="0" parTransId="{49BD4C8F-00CC-4DD6-8D74-1AC8E1A9EC3E}" sibTransId="{A9774F23-6818-407C-88D1-9ECF450CACF8}"/>
    <dgm:cxn modelId="{1C60546F-1795-41A9-99B4-961766E23667}" type="presOf" srcId="{8E7067DD-DB0E-46F9-B6AE-359630195D81}" destId="{F56A0399-8E9E-40BF-9DFD-11AB5639A05E}" srcOrd="0" destOrd="0" presId="urn:microsoft.com/office/officeart/2005/8/layout/matrix3"/>
    <dgm:cxn modelId="{2503BB70-2110-4CDC-8A48-0C52B8AD70AB}" srcId="{98DBE3D1-BBB6-4801-9E01-752E3FD08C0D}" destId="{8E7067DD-DB0E-46F9-B6AE-359630195D81}" srcOrd="2" destOrd="0" parTransId="{C7596413-56D5-40A8-BDA8-366D511C36D6}" sibTransId="{CC5A18B3-68EF-41E6-8382-CAEDA4B27F90}"/>
    <dgm:cxn modelId="{51188D7C-FEE9-4D3C-97BB-3E30C675F2EB}" srcId="{98DBE3D1-BBB6-4801-9E01-752E3FD08C0D}" destId="{30243E3F-1999-41C8-9C92-8EE2AEA98461}" srcOrd="1" destOrd="0" parTransId="{59322801-B712-41DA-8BAB-9C0455377287}" sibTransId="{C18073D7-2CA9-45BD-A1BD-B23C83B5CFE2}"/>
    <dgm:cxn modelId="{437A628F-3172-4185-B221-677E7F6459B2}" srcId="{98DBE3D1-BBB6-4801-9E01-752E3FD08C0D}" destId="{A28229DB-9A13-449F-B197-4D1180683C33}" srcOrd="3" destOrd="0" parTransId="{596C791F-C92A-439A-AB57-F633E78B4424}" sibTransId="{F6031163-54E6-4013-8670-EAFB1E11E52F}"/>
    <dgm:cxn modelId="{2C9AC1A2-5EA8-461D-B064-3D17C1D29DE2}" type="presOf" srcId="{A28229DB-9A13-449F-B197-4D1180683C33}" destId="{B2A1766A-2FD9-48A1-9EB4-026C69ADA81D}" srcOrd="0" destOrd="0" presId="urn:microsoft.com/office/officeart/2005/8/layout/matrix3"/>
    <dgm:cxn modelId="{3415C5A7-07B9-4D45-AAE3-89AAF634D57A}" type="presOf" srcId="{276FA202-8E73-40EB-9064-4C392376726B}" destId="{5003D825-F2E9-41FF-BBFA-02E95A3D02D1}" srcOrd="0" destOrd="0" presId="urn:microsoft.com/office/officeart/2005/8/layout/matrix3"/>
    <dgm:cxn modelId="{87D09EE3-9AA2-45EB-92CF-8B42BAEEA128}" type="presOf" srcId="{98DBE3D1-BBB6-4801-9E01-752E3FD08C0D}" destId="{AC14D9A8-FC74-4055-B31B-09F648FAD546}" srcOrd="0" destOrd="0" presId="urn:microsoft.com/office/officeart/2005/8/layout/matrix3"/>
    <dgm:cxn modelId="{727A5A4F-F3CA-4DE0-A6B7-188FFDC94E88}" type="presParOf" srcId="{AC14D9A8-FC74-4055-B31B-09F648FAD546}" destId="{174A71BC-6CBA-42C8-9B78-2085B91702EE}" srcOrd="0" destOrd="0" presId="urn:microsoft.com/office/officeart/2005/8/layout/matrix3"/>
    <dgm:cxn modelId="{AE6A6BE5-DA9D-4D34-B907-4BE13EC7BE44}" type="presParOf" srcId="{AC14D9A8-FC74-4055-B31B-09F648FAD546}" destId="{5003D825-F2E9-41FF-BBFA-02E95A3D02D1}" srcOrd="1" destOrd="0" presId="urn:microsoft.com/office/officeart/2005/8/layout/matrix3"/>
    <dgm:cxn modelId="{4A15D265-0DE5-463A-93B0-508C1D73C8CA}" type="presParOf" srcId="{AC14D9A8-FC74-4055-B31B-09F648FAD546}" destId="{C9030C9B-CAF1-4F38-96B2-5B0544A20D79}" srcOrd="2" destOrd="0" presId="urn:microsoft.com/office/officeart/2005/8/layout/matrix3"/>
    <dgm:cxn modelId="{E5E379C8-FE1C-441E-A20F-F8A6FBB4C752}" type="presParOf" srcId="{AC14D9A8-FC74-4055-B31B-09F648FAD546}" destId="{F56A0399-8E9E-40BF-9DFD-11AB5639A05E}" srcOrd="3" destOrd="0" presId="urn:microsoft.com/office/officeart/2005/8/layout/matrix3"/>
    <dgm:cxn modelId="{1126BA7F-2028-4992-B006-6A2263E8DA76}" type="presParOf" srcId="{AC14D9A8-FC74-4055-B31B-09F648FAD546}" destId="{B2A1766A-2FD9-48A1-9EB4-026C69ADA81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83698C-BEDC-403F-B6BA-7163E8CE5BB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BAA992D-930B-4F2E-B2A8-711F5F4DCED2}">
      <dgm:prSet/>
      <dgm:spPr/>
      <dgm:t>
        <a:bodyPr/>
        <a:lstStyle/>
        <a:p>
          <a:r>
            <a:rPr lang="en-US"/>
            <a:t>Companies do not understand the critical cyber risks they are facing</a:t>
          </a:r>
        </a:p>
      </dgm:t>
    </dgm:pt>
    <dgm:pt modelId="{6F7037C9-6601-4180-99E4-C4A2561FD68F}" type="parTrans" cxnId="{81AF8706-4662-4648-8CB6-E214EAB88177}">
      <dgm:prSet/>
      <dgm:spPr/>
      <dgm:t>
        <a:bodyPr/>
        <a:lstStyle/>
        <a:p>
          <a:endParaRPr lang="en-US"/>
        </a:p>
      </dgm:t>
    </dgm:pt>
    <dgm:pt modelId="{32D9FD53-1119-4880-85E4-11F239627952}" type="sibTrans" cxnId="{81AF8706-4662-4648-8CB6-E214EAB88177}">
      <dgm:prSet/>
      <dgm:spPr/>
      <dgm:t>
        <a:bodyPr/>
        <a:lstStyle/>
        <a:p>
          <a:endParaRPr lang="en-US"/>
        </a:p>
      </dgm:t>
    </dgm:pt>
    <dgm:pt modelId="{3B465210-7746-401A-8CDC-599ECC90B5F4}">
      <dgm:prSet/>
      <dgm:spPr/>
      <dgm:t>
        <a:bodyPr/>
        <a:lstStyle/>
        <a:p>
          <a:r>
            <a:rPr lang="en-US" dirty="0"/>
            <a:t>Cybersecurity is a “necessary evil”</a:t>
          </a:r>
        </a:p>
      </dgm:t>
    </dgm:pt>
    <dgm:pt modelId="{9FE71418-4C20-4EB0-A170-23459F8FA86A}" type="parTrans" cxnId="{4B1B9931-B44C-4DBE-BE38-EACCBDC9AAA2}">
      <dgm:prSet/>
      <dgm:spPr/>
      <dgm:t>
        <a:bodyPr/>
        <a:lstStyle/>
        <a:p>
          <a:endParaRPr lang="en-US"/>
        </a:p>
      </dgm:t>
    </dgm:pt>
    <dgm:pt modelId="{DBAFD62B-8BD3-4E71-9AB4-0EE94452A3C2}" type="sibTrans" cxnId="{4B1B9931-B44C-4DBE-BE38-EACCBDC9AAA2}">
      <dgm:prSet/>
      <dgm:spPr/>
      <dgm:t>
        <a:bodyPr/>
        <a:lstStyle/>
        <a:p>
          <a:endParaRPr lang="en-US"/>
        </a:p>
      </dgm:t>
    </dgm:pt>
    <dgm:pt modelId="{1A6B2839-9137-452C-97F1-FAC73E5679C5}">
      <dgm:prSet/>
      <dgm:spPr/>
      <dgm:t>
        <a:bodyPr/>
        <a:lstStyle/>
        <a:p>
          <a:r>
            <a:rPr lang="en-US"/>
            <a:t>Too much dependency on IT specialists, too little involvement of top management</a:t>
          </a:r>
        </a:p>
      </dgm:t>
    </dgm:pt>
    <dgm:pt modelId="{05529F25-7553-4CF1-8179-EEA9B8A2A6A1}" type="parTrans" cxnId="{8BE626BD-326E-461B-92A2-1D2321B01D26}">
      <dgm:prSet/>
      <dgm:spPr/>
      <dgm:t>
        <a:bodyPr/>
        <a:lstStyle/>
        <a:p>
          <a:endParaRPr lang="en-US"/>
        </a:p>
      </dgm:t>
    </dgm:pt>
    <dgm:pt modelId="{B8478A0D-AFFC-423A-AA62-85FB8B624F5D}" type="sibTrans" cxnId="{8BE626BD-326E-461B-92A2-1D2321B01D26}">
      <dgm:prSet/>
      <dgm:spPr/>
      <dgm:t>
        <a:bodyPr/>
        <a:lstStyle/>
        <a:p>
          <a:endParaRPr lang="en-US"/>
        </a:p>
      </dgm:t>
    </dgm:pt>
    <dgm:pt modelId="{B7CEE41D-0FE4-4572-A7A4-8A3BE075B626}" type="pres">
      <dgm:prSet presAssocID="{3583698C-BEDC-403F-B6BA-7163E8CE5BB6}" presName="root" presStyleCnt="0">
        <dgm:presLayoutVars>
          <dgm:dir/>
          <dgm:resizeHandles val="exact"/>
        </dgm:presLayoutVars>
      </dgm:prSet>
      <dgm:spPr/>
    </dgm:pt>
    <dgm:pt modelId="{A42DB45F-AB8D-45DD-B380-635696C61B3B}" type="pres">
      <dgm:prSet presAssocID="{6BAA992D-930B-4F2E-B2A8-711F5F4DCED2}" presName="compNode" presStyleCnt="0"/>
      <dgm:spPr/>
    </dgm:pt>
    <dgm:pt modelId="{9E2999F3-4534-4684-96C5-C58F4EAC27BC}" type="pres">
      <dgm:prSet presAssocID="{6BAA992D-930B-4F2E-B2A8-711F5F4DCED2}" presName="bgRect" presStyleLbl="bgShp" presStyleIdx="0" presStyleCnt="3"/>
      <dgm:spPr/>
    </dgm:pt>
    <dgm:pt modelId="{3B42D1ED-D8B5-4064-A671-A93BF6051DE4}" type="pres">
      <dgm:prSet presAssocID="{6BAA992D-930B-4F2E-B2A8-711F5F4DCED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4FBF17AC-AFD0-4432-B0D2-329F5FA6C8F2}" type="pres">
      <dgm:prSet presAssocID="{6BAA992D-930B-4F2E-B2A8-711F5F4DCED2}" presName="spaceRect" presStyleCnt="0"/>
      <dgm:spPr/>
    </dgm:pt>
    <dgm:pt modelId="{AB0F0A15-57AB-4BE8-8FCA-D8F571D1B942}" type="pres">
      <dgm:prSet presAssocID="{6BAA992D-930B-4F2E-B2A8-711F5F4DCED2}" presName="parTx" presStyleLbl="revTx" presStyleIdx="0" presStyleCnt="3">
        <dgm:presLayoutVars>
          <dgm:chMax val="0"/>
          <dgm:chPref val="0"/>
        </dgm:presLayoutVars>
      </dgm:prSet>
      <dgm:spPr/>
    </dgm:pt>
    <dgm:pt modelId="{9DD04544-AE23-42F8-8A0B-E5020538821C}" type="pres">
      <dgm:prSet presAssocID="{32D9FD53-1119-4880-85E4-11F239627952}" presName="sibTrans" presStyleCnt="0"/>
      <dgm:spPr/>
    </dgm:pt>
    <dgm:pt modelId="{5B22A0BA-5D09-4488-A33B-A4456E3841C5}" type="pres">
      <dgm:prSet presAssocID="{3B465210-7746-401A-8CDC-599ECC90B5F4}" presName="compNode" presStyleCnt="0"/>
      <dgm:spPr/>
    </dgm:pt>
    <dgm:pt modelId="{C4A9A06D-C538-4D1E-8DD1-8CB816F10D3E}" type="pres">
      <dgm:prSet presAssocID="{3B465210-7746-401A-8CDC-599ECC90B5F4}" presName="bgRect" presStyleLbl="bgShp" presStyleIdx="1" presStyleCnt="3"/>
      <dgm:spPr/>
    </dgm:pt>
    <dgm:pt modelId="{E932ED2A-C746-4600-ACFD-A9457CF4D9C5}" type="pres">
      <dgm:prSet presAssocID="{3B465210-7746-401A-8CDC-599ECC90B5F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lock"/>
        </a:ext>
      </dgm:extLst>
    </dgm:pt>
    <dgm:pt modelId="{00EFB30C-1993-4227-A067-00B83F4D2F83}" type="pres">
      <dgm:prSet presAssocID="{3B465210-7746-401A-8CDC-599ECC90B5F4}" presName="spaceRect" presStyleCnt="0"/>
      <dgm:spPr/>
    </dgm:pt>
    <dgm:pt modelId="{1BDDB981-014F-4B83-80CD-5C21B3E161C4}" type="pres">
      <dgm:prSet presAssocID="{3B465210-7746-401A-8CDC-599ECC90B5F4}" presName="parTx" presStyleLbl="revTx" presStyleIdx="1" presStyleCnt="3">
        <dgm:presLayoutVars>
          <dgm:chMax val="0"/>
          <dgm:chPref val="0"/>
        </dgm:presLayoutVars>
      </dgm:prSet>
      <dgm:spPr/>
    </dgm:pt>
    <dgm:pt modelId="{06427A5C-31D4-4DFC-A5F0-E417DF6449BD}" type="pres">
      <dgm:prSet presAssocID="{DBAFD62B-8BD3-4E71-9AB4-0EE94452A3C2}" presName="sibTrans" presStyleCnt="0"/>
      <dgm:spPr/>
    </dgm:pt>
    <dgm:pt modelId="{D39FABE0-14A6-46AA-B17D-FF520B1C9CF7}" type="pres">
      <dgm:prSet presAssocID="{1A6B2839-9137-452C-97F1-FAC73E5679C5}" presName="compNode" presStyleCnt="0"/>
      <dgm:spPr/>
    </dgm:pt>
    <dgm:pt modelId="{7FFF000E-7B30-45EB-8DFF-48E8B95D9910}" type="pres">
      <dgm:prSet presAssocID="{1A6B2839-9137-452C-97F1-FAC73E5679C5}" presName="bgRect" presStyleLbl="bgShp" presStyleIdx="2" presStyleCnt="3"/>
      <dgm:spPr/>
    </dgm:pt>
    <dgm:pt modelId="{D4F4F515-0C50-4F7D-98D8-B5D077210A18}" type="pres">
      <dgm:prSet presAssocID="{1A6B2839-9137-452C-97F1-FAC73E5679C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9D1C365-A3CD-4A20-83D1-9C02A2C1F9F1}" type="pres">
      <dgm:prSet presAssocID="{1A6B2839-9137-452C-97F1-FAC73E5679C5}" presName="spaceRect" presStyleCnt="0"/>
      <dgm:spPr/>
    </dgm:pt>
    <dgm:pt modelId="{89BAFA58-B795-47D3-B63F-D3123860E17C}" type="pres">
      <dgm:prSet presAssocID="{1A6B2839-9137-452C-97F1-FAC73E5679C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1AF8706-4662-4648-8CB6-E214EAB88177}" srcId="{3583698C-BEDC-403F-B6BA-7163E8CE5BB6}" destId="{6BAA992D-930B-4F2E-B2A8-711F5F4DCED2}" srcOrd="0" destOrd="0" parTransId="{6F7037C9-6601-4180-99E4-C4A2561FD68F}" sibTransId="{32D9FD53-1119-4880-85E4-11F239627952}"/>
    <dgm:cxn modelId="{4B639109-4676-4DFF-9677-3143C77A51AC}" type="presOf" srcId="{1A6B2839-9137-452C-97F1-FAC73E5679C5}" destId="{89BAFA58-B795-47D3-B63F-D3123860E17C}" srcOrd="0" destOrd="0" presId="urn:microsoft.com/office/officeart/2018/2/layout/IconVerticalSolidList"/>
    <dgm:cxn modelId="{4B1B9931-B44C-4DBE-BE38-EACCBDC9AAA2}" srcId="{3583698C-BEDC-403F-B6BA-7163E8CE5BB6}" destId="{3B465210-7746-401A-8CDC-599ECC90B5F4}" srcOrd="1" destOrd="0" parTransId="{9FE71418-4C20-4EB0-A170-23459F8FA86A}" sibTransId="{DBAFD62B-8BD3-4E71-9AB4-0EE94452A3C2}"/>
    <dgm:cxn modelId="{E4DAEB99-A368-4D98-9FFA-F41E8FB806DE}" type="presOf" srcId="{3B465210-7746-401A-8CDC-599ECC90B5F4}" destId="{1BDDB981-014F-4B83-80CD-5C21B3E161C4}" srcOrd="0" destOrd="0" presId="urn:microsoft.com/office/officeart/2018/2/layout/IconVerticalSolidList"/>
    <dgm:cxn modelId="{8BE626BD-326E-461B-92A2-1D2321B01D26}" srcId="{3583698C-BEDC-403F-B6BA-7163E8CE5BB6}" destId="{1A6B2839-9137-452C-97F1-FAC73E5679C5}" srcOrd="2" destOrd="0" parTransId="{05529F25-7553-4CF1-8179-EEA9B8A2A6A1}" sibTransId="{B8478A0D-AFFC-423A-AA62-85FB8B624F5D}"/>
    <dgm:cxn modelId="{452A87CC-9228-4C58-8953-4A5C8E3D4016}" type="presOf" srcId="{6BAA992D-930B-4F2E-B2A8-711F5F4DCED2}" destId="{AB0F0A15-57AB-4BE8-8FCA-D8F571D1B942}" srcOrd="0" destOrd="0" presId="urn:microsoft.com/office/officeart/2018/2/layout/IconVerticalSolidList"/>
    <dgm:cxn modelId="{9DD91FD6-1221-438B-8147-AF8F0ED040B6}" type="presOf" srcId="{3583698C-BEDC-403F-B6BA-7163E8CE5BB6}" destId="{B7CEE41D-0FE4-4572-A7A4-8A3BE075B626}" srcOrd="0" destOrd="0" presId="urn:microsoft.com/office/officeart/2018/2/layout/IconVerticalSolidList"/>
    <dgm:cxn modelId="{AB847F30-9AEA-4ACB-AC2B-6DEBC2C78093}" type="presParOf" srcId="{B7CEE41D-0FE4-4572-A7A4-8A3BE075B626}" destId="{A42DB45F-AB8D-45DD-B380-635696C61B3B}" srcOrd="0" destOrd="0" presId="urn:microsoft.com/office/officeart/2018/2/layout/IconVerticalSolidList"/>
    <dgm:cxn modelId="{1E2BABF1-305D-485E-99FF-342DECAAC8A3}" type="presParOf" srcId="{A42DB45F-AB8D-45DD-B380-635696C61B3B}" destId="{9E2999F3-4534-4684-96C5-C58F4EAC27BC}" srcOrd="0" destOrd="0" presId="urn:microsoft.com/office/officeart/2018/2/layout/IconVerticalSolidList"/>
    <dgm:cxn modelId="{E77D1585-4F41-4AEB-9C07-ED098FE5DE5C}" type="presParOf" srcId="{A42DB45F-AB8D-45DD-B380-635696C61B3B}" destId="{3B42D1ED-D8B5-4064-A671-A93BF6051DE4}" srcOrd="1" destOrd="0" presId="urn:microsoft.com/office/officeart/2018/2/layout/IconVerticalSolidList"/>
    <dgm:cxn modelId="{B04C55A7-5BF1-4B27-A1DA-016848C46AF1}" type="presParOf" srcId="{A42DB45F-AB8D-45DD-B380-635696C61B3B}" destId="{4FBF17AC-AFD0-4432-B0D2-329F5FA6C8F2}" srcOrd="2" destOrd="0" presId="urn:microsoft.com/office/officeart/2018/2/layout/IconVerticalSolidList"/>
    <dgm:cxn modelId="{4998C8B3-E7E5-473E-BA82-20DAAC252AD1}" type="presParOf" srcId="{A42DB45F-AB8D-45DD-B380-635696C61B3B}" destId="{AB0F0A15-57AB-4BE8-8FCA-D8F571D1B942}" srcOrd="3" destOrd="0" presId="urn:microsoft.com/office/officeart/2018/2/layout/IconVerticalSolidList"/>
    <dgm:cxn modelId="{0760D753-0D15-4E31-87A9-84F12E3C40C6}" type="presParOf" srcId="{B7CEE41D-0FE4-4572-A7A4-8A3BE075B626}" destId="{9DD04544-AE23-42F8-8A0B-E5020538821C}" srcOrd="1" destOrd="0" presId="urn:microsoft.com/office/officeart/2018/2/layout/IconVerticalSolidList"/>
    <dgm:cxn modelId="{C26903CB-29AC-4DB5-A2D9-632E9CA5346D}" type="presParOf" srcId="{B7CEE41D-0FE4-4572-A7A4-8A3BE075B626}" destId="{5B22A0BA-5D09-4488-A33B-A4456E3841C5}" srcOrd="2" destOrd="0" presId="urn:microsoft.com/office/officeart/2018/2/layout/IconVerticalSolidList"/>
    <dgm:cxn modelId="{78A17EF0-7DDE-429F-964E-419D4AA60ED2}" type="presParOf" srcId="{5B22A0BA-5D09-4488-A33B-A4456E3841C5}" destId="{C4A9A06D-C538-4D1E-8DD1-8CB816F10D3E}" srcOrd="0" destOrd="0" presId="urn:microsoft.com/office/officeart/2018/2/layout/IconVerticalSolidList"/>
    <dgm:cxn modelId="{B1338A69-0D2F-4A0E-8046-C56CB8FF2EA3}" type="presParOf" srcId="{5B22A0BA-5D09-4488-A33B-A4456E3841C5}" destId="{E932ED2A-C746-4600-ACFD-A9457CF4D9C5}" srcOrd="1" destOrd="0" presId="urn:microsoft.com/office/officeart/2018/2/layout/IconVerticalSolidList"/>
    <dgm:cxn modelId="{88C92E94-E7FE-47B4-AA54-CF8EFD9E5548}" type="presParOf" srcId="{5B22A0BA-5D09-4488-A33B-A4456E3841C5}" destId="{00EFB30C-1993-4227-A067-00B83F4D2F83}" srcOrd="2" destOrd="0" presId="urn:microsoft.com/office/officeart/2018/2/layout/IconVerticalSolidList"/>
    <dgm:cxn modelId="{D562E35B-3BA5-43F9-95F7-008E10697335}" type="presParOf" srcId="{5B22A0BA-5D09-4488-A33B-A4456E3841C5}" destId="{1BDDB981-014F-4B83-80CD-5C21B3E161C4}" srcOrd="3" destOrd="0" presId="urn:microsoft.com/office/officeart/2018/2/layout/IconVerticalSolidList"/>
    <dgm:cxn modelId="{ADA67D27-48F7-453A-8ED9-8FD84D9B0C8F}" type="presParOf" srcId="{B7CEE41D-0FE4-4572-A7A4-8A3BE075B626}" destId="{06427A5C-31D4-4DFC-A5F0-E417DF6449BD}" srcOrd="3" destOrd="0" presId="urn:microsoft.com/office/officeart/2018/2/layout/IconVerticalSolidList"/>
    <dgm:cxn modelId="{5FA01F63-352D-4CB5-8A3C-3FCA2B52F8D5}" type="presParOf" srcId="{B7CEE41D-0FE4-4572-A7A4-8A3BE075B626}" destId="{D39FABE0-14A6-46AA-B17D-FF520B1C9CF7}" srcOrd="4" destOrd="0" presId="urn:microsoft.com/office/officeart/2018/2/layout/IconVerticalSolidList"/>
    <dgm:cxn modelId="{FD31A4EE-45ED-45FD-886F-93816E5B736E}" type="presParOf" srcId="{D39FABE0-14A6-46AA-B17D-FF520B1C9CF7}" destId="{7FFF000E-7B30-45EB-8DFF-48E8B95D9910}" srcOrd="0" destOrd="0" presId="urn:microsoft.com/office/officeart/2018/2/layout/IconVerticalSolidList"/>
    <dgm:cxn modelId="{520B8830-E6B9-4EBC-B035-DE17FA1447F7}" type="presParOf" srcId="{D39FABE0-14A6-46AA-B17D-FF520B1C9CF7}" destId="{D4F4F515-0C50-4F7D-98D8-B5D077210A18}" srcOrd="1" destOrd="0" presId="urn:microsoft.com/office/officeart/2018/2/layout/IconVerticalSolidList"/>
    <dgm:cxn modelId="{879A472E-652D-4AD8-A9FC-017967C5C6F3}" type="presParOf" srcId="{D39FABE0-14A6-46AA-B17D-FF520B1C9CF7}" destId="{C9D1C365-A3CD-4A20-83D1-9C02A2C1F9F1}" srcOrd="2" destOrd="0" presId="urn:microsoft.com/office/officeart/2018/2/layout/IconVerticalSolidList"/>
    <dgm:cxn modelId="{453C59B9-F371-4778-9ADB-B546F922BFF5}" type="presParOf" srcId="{D39FABE0-14A6-46AA-B17D-FF520B1C9CF7}" destId="{89BAFA58-B795-47D3-B63F-D3123860E17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6A4DC4-74C3-4403-8169-7FAF90B54FD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E3D7C83-6638-42E8-9542-33C2C2842339}">
      <dgm:prSet custT="1"/>
      <dgm:spPr/>
      <dgm:t>
        <a:bodyPr/>
        <a:lstStyle/>
        <a:p>
          <a:r>
            <a:rPr lang="en-US" sz="2400"/>
            <a:t>Response to increasing breaches and public awareness</a:t>
          </a:r>
          <a:endParaRPr lang="en-US" sz="2400" dirty="0"/>
        </a:p>
      </dgm:t>
    </dgm:pt>
    <dgm:pt modelId="{BBAADFC3-3A4F-493A-A187-A8A781A452FE}" type="parTrans" cxnId="{E3F6B9B9-4460-41F0-B1DC-8C4C5F28EA54}">
      <dgm:prSet/>
      <dgm:spPr/>
      <dgm:t>
        <a:bodyPr/>
        <a:lstStyle/>
        <a:p>
          <a:endParaRPr lang="en-US"/>
        </a:p>
      </dgm:t>
    </dgm:pt>
    <dgm:pt modelId="{37E1178C-9779-4403-AB06-AE057EB346FF}" type="sibTrans" cxnId="{E3F6B9B9-4460-41F0-B1DC-8C4C5F28EA54}">
      <dgm:prSet/>
      <dgm:spPr/>
      <dgm:t>
        <a:bodyPr/>
        <a:lstStyle/>
        <a:p>
          <a:endParaRPr lang="en-US"/>
        </a:p>
      </dgm:t>
    </dgm:pt>
    <dgm:pt modelId="{F77677DC-FD96-45D3-BCE3-EC11E56592B1}">
      <dgm:prSet custT="1"/>
      <dgm:spPr/>
      <dgm:t>
        <a:bodyPr/>
        <a:lstStyle/>
        <a:p>
          <a:r>
            <a:rPr lang="en-US" sz="2400"/>
            <a:t>EU General Data Protection Regulation (May 25, 2018)</a:t>
          </a:r>
          <a:endParaRPr lang="en-US" sz="2400" dirty="0"/>
        </a:p>
      </dgm:t>
    </dgm:pt>
    <dgm:pt modelId="{1507C94C-A475-45F5-8DD7-3877A4D59DC2}" type="parTrans" cxnId="{8F610952-2071-4E33-B741-6B839D781891}">
      <dgm:prSet/>
      <dgm:spPr/>
      <dgm:t>
        <a:bodyPr/>
        <a:lstStyle/>
        <a:p>
          <a:endParaRPr lang="en-US"/>
        </a:p>
      </dgm:t>
    </dgm:pt>
    <dgm:pt modelId="{4B8D0556-475E-466A-9BDD-0E7333D7AA10}" type="sibTrans" cxnId="{8F610952-2071-4E33-B741-6B839D781891}">
      <dgm:prSet/>
      <dgm:spPr/>
      <dgm:t>
        <a:bodyPr/>
        <a:lstStyle/>
        <a:p>
          <a:endParaRPr lang="en-US"/>
        </a:p>
      </dgm:t>
    </dgm:pt>
    <dgm:pt modelId="{91C32643-C573-45C2-9307-F7AF1858E753}">
      <dgm:prSet custT="1"/>
      <dgm:spPr/>
      <dgm:t>
        <a:bodyPr/>
        <a:lstStyle/>
        <a:p>
          <a:r>
            <a:rPr lang="en-US" sz="2400" dirty="0"/>
            <a:t>Personal Data Protection Bill, 2018 in India</a:t>
          </a:r>
        </a:p>
      </dgm:t>
    </dgm:pt>
    <dgm:pt modelId="{C514D981-7A14-41CC-9E82-40F1B8042C70}" type="parTrans" cxnId="{67C1D99D-B7E3-4634-80F2-73303E436637}">
      <dgm:prSet/>
      <dgm:spPr/>
      <dgm:t>
        <a:bodyPr/>
        <a:lstStyle/>
        <a:p>
          <a:endParaRPr lang="en-US"/>
        </a:p>
      </dgm:t>
    </dgm:pt>
    <dgm:pt modelId="{84DE9D5B-5CAD-4C7E-8099-77923477DE28}" type="sibTrans" cxnId="{67C1D99D-B7E3-4634-80F2-73303E436637}">
      <dgm:prSet/>
      <dgm:spPr/>
      <dgm:t>
        <a:bodyPr/>
        <a:lstStyle/>
        <a:p>
          <a:endParaRPr lang="en-US"/>
        </a:p>
      </dgm:t>
    </dgm:pt>
    <dgm:pt modelId="{0523C325-89B9-4E09-B998-4E0E090EDF72}">
      <dgm:prSet custT="1"/>
      <dgm:spPr/>
      <dgm:t>
        <a:bodyPr/>
        <a:lstStyle/>
        <a:p>
          <a:r>
            <a:rPr lang="en-US" sz="2400"/>
            <a:t>Stringent requirements on disclosure of security breaches, seeking user consent, processing of sensitive personal data etc.</a:t>
          </a:r>
          <a:endParaRPr lang="en-US" sz="2400" dirty="0"/>
        </a:p>
      </dgm:t>
    </dgm:pt>
    <dgm:pt modelId="{DE239D50-111F-4415-8EBA-328FD6BA5C32}" type="parTrans" cxnId="{AFBBAADB-30F4-4E3D-AE64-09F7FF514AC5}">
      <dgm:prSet/>
      <dgm:spPr/>
      <dgm:t>
        <a:bodyPr/>
        <a:lstStyle/>
        <a:p>
          <a:endParaRPr lang="en-US"/>
        </a:p>
      </dgm:t>
    </dgm:pt>
    <dgm:pt modelId="{61082B79-66BF-47DB-9D2A-1220E2BEFAB6}" type="sibTrans" cxnId="{AFBBAADB-30F4-4E3D-AE64-09F7FF514AC5}">
      <dgm:prSet/>
      <dgm:spPr/>
      <dgm:t>
        <a:bodyPr/>
        <a:lstStyle/>
        <a:p>
          <a:endParaRPr lang="en-US"/>
        </a:p>
      </dgm:t>
    </dgm:pt>
    <dgm:pt modelId="{B1BACD2F-08A1-429B-A661-C4C70030A4EF}">
      <dgm:prSet custT="1"/>
      <dgm:spPr/>
      <dgm:t>
        <a:bodyPr/>
        <a:lstStyle/>
        <a:p>
          <a:r>
            <a:rPr lang="en-US" sz="2400"/>
            <a:t>Severe penalties</a:t>
          </a:r>
          <a:endParaRPr lang="en-US" sz="2400" dirty="0"/>
        </a:p>
      </dgm:t>
    </dgm:pt>
    <dgm:pt modelId="{D0D74721-3D2E-477F-BF94-95A837F9588D}" type="parTrans" cxnId="{A89D6437-45D4-4102-9AF9-DD00D8BD2DA6}">
      <dgm:prSet/>
      <dgm:spPr/>
      <dgm:t>
        <a:bodyPr/>
        <a:lstStyle/>
        <a:p>
          <a:endParaRPr lang="en-US"/>
        </a:p>
      </dgm:t>
    </dgm:pt>
    <dgm:pt modelId="{80666D23-73D1-4F1E-BF39-042155B70255}" type="sibTrans" cxnId="{A89D6437-45D4-4102-9AF9-DD00D8BD2DA6}">
      <dgm:prSet/>
      <dgm:spPr/>
      <dgm:t>
        <a:bodyPr/>
        <a:lstStyle/>
        <a:p>
          <a:endParaRPr lang="en-US"/>
        </a:p>
      </dgm:t>
    </dgm:pt>
    <dgm:pt modelId="{7123AE00-70B0-47BB-8220-20FEF767EB59}" type="pres">
      <dgm:prSet presAssocID="{676A4DC4-74C3-4403-8169-7FAF90B54FD9}" presName="linear" presStyleCnt="0">
        <dgm:presLayoutVars>
          <dgm:animLvl val="lvl"/>
          <dgm:resizeHandles val="exact"/>
        </dgm:presLayoutVars>
      </dgm:prSet>
      <dgm:spPr/>
    </dgm:pt>
    <dgm:pt modelId="{35253B28-B495-499C-AE70-CE012AB73C5F}" type="pres">
      <dgm:prSet presAssocID="{1E3D7C83-6638-42E8-9542-33C2C284233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BF25CAF-2E29-46BF-B1D6-11749EE9FE5D}" type="pres">
      <dgm:prSet presAssocID="{37E1178C-9779-4403-AB06-AE057EB346FF}" presName="spacer" presStyleCnt="0"/>
      <dgm:spPr/>
    </dgm:pt>
    <dgm:pt modelId="{6DA05F0A-78AC-4B9F-9083-327FA80698D0}" type="pres">
      <dgm:prSet presAssocID="{F77677DC-FD96-45D3-BCE3-EC11E56592B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3C0D626-40E0-4D73-9566-B42A7F795CF1}" type="pres">
      <dgm:prSet presAssocID="{4B8D0556-475E-466A-9BDD-0E7333D7AA10}" presName="spacer" presStyleCnt="0"/>
      <dgm:spPr/>
    </dgm:pt>
    <dgm:pt modelId="{2FB48C5C-1411-4BC6-8A43-21A91129FF09}" type="pres">
      <dgm:prSet presAssocID="{91C32643-C573-45C2-9307-F7AF1858E75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19C5FA9-FFBD-48DD-8FB1-28A433EA6C6D}" type="pres">
      <dgm:prSet presAssocID="{84DE9D5B-5CAD-4C7E-8099-77923477DE28}" presName="spacer" presStyleCnt="0"/>
      <dgm:spPr/>
    </dgm:pt>
    <dgm:pt modelId="{D28047F0-F31A-4DEA-B38E-924F4666D597}" type="pres">
      <dgm:prSet presAssocID="{0523C325-89B9-4E09-B998-4E0E090EDF7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2EFD961-4ADF-41EA-BB67-AA7DC349B0A7}" type="pres">
      <dgm:prSet presAssocID="{61082B79-66BF-47DB-9D2A-1220E2BEFAB6}" presName="spacer" presStyleCnt="0"/>
      <dgm:spPr/>
    </dgm:pt>
    <dgm:pt modelId="{1049FA1E-2BE9-465B-BDEA-F750556ADBD9}" type="pres">
      <dgm:prSet presAssocID="{B1BACD2F-08A1-429B-A661-C4C70030A4E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7472008-ACD5-43A7-ACBE-9AFB5F9E75AE}" type="presOf" srcId="{676A4DC4-74C3-4403-8169-7FAF90B54FD9}" destId="{7123AE00-70B0-47BB-8220-20FEF767EB59}" srcOrd="0" destOrd="0" presId="urn:microsoft.com/office/officeart/2005/8/layout/vList2"/>
    <dgm:cxn modelId="{38BF380D-02A0-43CE-8022-3E104697CD2C}" type="presOf" srcId="{0523C325-89B9-4E09-B998-4E0E090EDF72}" destId="{D28047F0-F31A-4DEA-B38E-924F4666D597}" srcOrd="0" destOrd="0" presId="urn:microsoft.com/office/officeart/2005/8/layout/vList2"/>
    <dgm:cxn modelId="{025C1417-0168-416B-A473-8429E8A993A9}" type="presOf" srcId="{B1BACD2F-08A1-429B-A661-C4C70030A4EF}" destId="{1049FA1E-2BE9-465B-BDEA-F750556ADBD9}" srcOrd="0" destOrd="0" presId="urn:microsoft.com/office/officeart/2005/8/layout/vList2"/>
    <dgm:cxn modelId="{A89D6437-45D4-4102-9AF9-DD00D8BD2DA6}" srcId="{676A4DC4-74C3-4403-8169-7FAF90B54FD9}" destId="{B1BACD2F-08A1-429B-A661-C4C70030A4EF}" srcOrd="4" destOrd="0" parTransId="{D0D74721-3D2E-477F-BF94-95A837F9588D}" sibTransId="{80666D23-73D1-4F1E-BF39-042155B70255}"/>
    <dgm:cxn modelId="{8F610952-2071-4E33-B741-6B839D781891}" srcId="{676A4DC4-74C3-4403-8169-7FAF90B54FD9}" destId="{F77677DC-FD96-45D3-BCE3-EC11E56592B1}" srcOrd="1" destOrd="0" parTransId="{1507C94C-A475-45F5-8DD7-3877A4D59DC2}" sibTransId="{4B8D0556-475E-466A-9BDD-0E7333D7AA10}"/>
    <dgm:cxn modelId="{67C1D99D-B7E3-4634-80F2-73303E436637}" srcId="{676A4DC4-74C3-4403-8169-7FAF90B54FD9}" destId="{91C32643-C573-45C2-9307-F7AF1858E753}" srcOrd="2" destOrd="0" parTransId="{C514D981-7A14-41CC-9E82-40F1B8042C70}" sibTransId="{84DE9D5B-5CAD-4C7E-8099-77923477DE28}"/>
    <dgm:cxn modelId="{CB4CA1B0-3D04-42BD-A87B-83243A7E7CFF}" type="presOf" srcId="{F77677DC-FD96-45D3-BCE3-EC11E56592B1}" destId="{6DA05F0A-78AC-4B9F-9083-327FA80698D0}" srcOrd="0" destOrd="0" presId="urn:microsoft.com/office/officeart/2005/8/layout/vList2"/>
    <dgm:cxn modelId="{4E9DBEB0-CFDB-4D0C-8252-DE34D1E85794}" type="presOf" srcId="{1E3D7C83-6638-42E8-9542-33C2C2842339}" destId="{35253B28-B495-499C-AE70-CE012AB73C5F}" srcOrd="0" destOrd="0" presId="urn:microsoft.com/office/officeart/2005/8/layout/vList2"/>
    <dgm:cxn modelId="{E3F6B9B9-4460-41F0-B1DC-8C4C5F28EA54}" srcId="{676A4DC4-74C3-4403-8169-7FAF90B54FD9}" destId="{1E3D7C83-6638-42E8-9542-33C2C2842339}" srcOrd="0" destOrd="0" parTransId="{BBAADFC3-3A4F-493A-A187-A8A781A452FE}" sibTransId="{37E1178C-9779-4403-AB06-AE057EB346FF}"/>
    <dgm:cxn modelId="{AFBBAADB-30F4-4E3D-AE64-09F7FF514AC5}" srcId="{676A4DC4-74C3-4403-8169-7FAF90B54FD9}" destId="{0523C325-89B9-4E09-B998-4E0E090EDF72}" srcOrd="3" destOrd="0" parTransId="{DE239D50-111F-4415-8EBA-328FD6BA5C32}" sibTransId="{61082B79-66BF-47DB-9D2A-1220E2BEFAB6}"/>
    <dgm:cxn modelId="{53ADFBDD-F4B0-48D0-BA72-1F39AC9A4943}" type="presOf" srcId="{91C32643-C573-45C2-9307-F7AF1858E753}" destId="{2FB48C5C-1411-4BC6-8A43-21A91129FF09}" srcOrd="0" destOrd="0" presId="urn:microsoft.com/office/officeart/2005/8/layout/vList2"/>
    <dgm:cxn modelId="{367EDB17-22D3-48A2-A496-337B1CAE4F11}" type="presParOf" srcId="{7123AE00-70B0-47BB-8220-20FEF767EB59}" destId="{35253B28-B495-499C-AE70-CE012AB73C5F}" srcOrd="0" destOrd="0" presId="urn:microsoft.com/office/officeart/2005/8/layout/vList2"/>
    <dgm:cxn modelId="{5BF60DF0-AB0D-431D-897F-6185F47CFB0D}" type="presParOf" srcId="{7123AE00-70B0-47BB-8220-20FEF767EB59}" destId="{FBF25CAF-2E29-46BF-B1D6-11749EE9FE5D}" srcOrd="1" destOrd="0" presId="urn:microsoft.com/office/officeart/2005/8/layout/vList2"/>
    <dgm:cxn modelId="{950A1EBF-4173-4904-B85C-94AD1D2FDA31}" type="presParOf" srcId="{7123AE00-70B0-47BB-8220-20FEF767EB59}" destId="{6DA05F0A-78AC-4B9F-9083-327FA80698D0}" srcOrd="2" destOrd="0" presId="urn:microsoft.com/office/officeart/2005/8/layout/vList2"/>
    <dgm:cxn modelId="{C1D390D4-2A91-4441-B786-A147CF2C96F6}" type="presParOf" srcId="{7123AE00-70B0-47BB-8220-20FEF767EB59}" destId="{F3C0D626-40E0-4D73-9566-B42A7F795CF1}" srcOrd="3" destOrd="0" presId="urn:microsoft.com/office/officeart/2005/8/layout/vList2"/>
    <dgm:cxn modelId="{2A777C05-4574-4E52-A26C-1FBC18834B75}" type="presParOf" srcId="{7123AE00-70B0-47BB-8220-20FEF767EB59}" destId="{2FB48C5C-1411-4BC6-8A43-21A91129FF09}" srcOrd="4" destOrd="0" presId="urn:microsoft.com/office/officeart/2005/8/layout/vList2"/>
    <dgm:cxn modelId="{1D225A64-BA52-4230-A4AE-7A0C04AAC6F7}" type="presParOf" srcId="{7123AE00-70B0-47BB-8220-20FEF767EB59}" destId="{D19C5FA9-FFBD-48DD-8FB1-28A433EA6C6D}" srcOrd="5" destOrd="0" presId="urn:microsoft.com/office/officeart/2005/8/layout/vList2"/>
    <dgm:cxn modelId="{FC68A997-8BFB-4977-8D6E-3224F66D9DC6}" type="presParOf" srcId="{7123AE00-70B0-47BB-8220-20FEF767EB59}" destId="{D28047F0-F31A-4DEA-B38E-924F4666D597}" srcOrd="6" destOrd="0" presId="urn:microsoft.com/office/officeart/2005/8/layout/vList2"/>
    <dgm:cxn modelId="{7DF6FFE4-3413-4130-A5BC-7C61F9ADA6F5}" type="presParOf" srcId="{7123AE00-70B0-47BB-8220-20FEF767EB59}" destId="{B2EFD961-4ADF-41EA-BB67-AA7DC349B0A7}" srcOrd="7" destOrd="0" presId="urn:microsoft.com/office/officeart/2005/8/layout/vList2"/>
    <dgm:cxn modelId="{5607C66C-8F44-4DBC-B78E-8A7280E27F4E}" type="presParOf" srcId="{7123AE00-70B0-47BB-8220-20FEF767EB59}" destId="{1049FA1E-2BE9-465B-BDEA-F750556ADBD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BE6C70-872C-42F3-A6E3-73AE3700053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25E5D2-9E6E-4765-83EC-B3B226A338C9}">
      <dgm:prSet/>
      <dgm:spPr/>
      <dgm:t>
        <a:bodyPr/>
        <a:lstStyle/>
        <a:p>
          <a:r>
            <a:rPr lang="en-US"/>
            <a:t>More than 1.5 mn unfilled positions by 2020 in global cybersecurity workforce</a:t>
          </a:r>
        </a:p>
      </dgm:t>
    </dgm:pt>
    <dgm:pt modelId="{4C7C2CD7-F050-4A0F-ADBB-0CA9A79A1428}" type="parTrans" cxnId="{AD53B632-886E-40DF-BEAF-24DB5F2F2455}">
      <dgm:prSet/>
      <dgm:spPr/>
      <dgm:t>
        <a:bodyPr/>
        <a:lstStyle/>
        <a:p>
          <a:endParaRPr lang="en-US"/>
        </a:p>
      </dgm:t>
    </dgm:pt>
    <dgm:pt modelId="{97C7EF89-06FA-437A-8A57-1DCB70554423}" type="sibTrans" cxnId="{AD53B632-886E-40DF-BEAF-24DB5F2F2455}">
      <dgm:prSet/>
      <dgm:spPr/>
      <dgm:t>
        <a:bodyPr/>
        <a:lstStyle/>
        <a:p>
          <a:endParaRPr lang="en-US"/>
        </a:p>
      </dgm:t>
    </dgm:pt>
    <dgm:pt modelId="{B29471F2-A5E5-4B2F-90B6-B8375F2BDE4A}">
      <dgm:prSet/>
      <dgm:spPr/>
      <dgm:t>
        <a:bodyPr/>
        <a:lstStyle/>
        <a:p>
          <a:r>
            <a:rPr lang="en-US"/>
            <a:t>Pressing crisis of cybersecurity professionals in India</a:t>
          </a:r>
        </a:p>
      </dgm:t>
    </dgm:pt>
    <dgm:pt modelId="{A41794BB-CE72-470F-BD6E-F1734C06D024}" type="parTrans" cxnId="{7DD3602D-8AB3-4C56-98B2-EBF72B01D5DF}">
      <dgm:prSet/>
      <dgm:spPr/>
      <dgm:t>
        <a:bodyPr/>
        <a:lstStyle/>
        <a:p>
          <a:endParaRPr lang="en-US"/>
        </a:p>
      </dgm:t>
    </dgm:pt>
    <dgm:pt modelId="{8FFC83DA-8C7C-4819-87F1-DFB2A234BE60}" type="sibTrans" cxnId="{7DD3602D-8AB3-4C56-98B2-EBF72B01D5DF}">
      <dgm:prSet/>
      <dgm:spPr/>
      <dgm:t>
        <a:bodyPr/>
        <a:lstStyle/>
        <a:p>
          <a:endParaRPr lang="en-US"/>
        </a:p>
      </dgm:t>
    </dgm:pt>
    <dgm:pt modelId="{A432099D-16D0-459E-AEBE-FACB01DA1373}">
      <dgm:prSet/>
      <dgm:spPr/>
      <dgm:t>
        <a:bodyPr/>
        <a:lstStyle/>
        <a:p>
          <a:r>
            <a:rPr lang="en-US"/>
            <a:t>25-30% increment in salaries offered</a:t>
          </a:r>
        </a:p>
      </dgm:t>
    </dgm:pt>
    <dgm:pt modelId="{A8A55815-57A2-4108-B360-970FF413B47A}" type="parTrans" cxnId="{37982F40-40EF-4863-993C-F49B723D0735}">
      <dgm:prSet/>
      <dgm:spPr/>
      <dgm:t>
        <a:bodyPr/>
        <a:lstStyle/>
        <a:p>
          <a:endParaRPr lang="en-US"/>
        </a:p>
      </dgm:t>
    </dgm:pt>
    <dgm:pt modelId="{8E0AB7C9-9ECC-42A8-8598-01F65D2EA8A3}" type="sibTrans" cxnId="{37982F40-40EF-4863-993C-F49B723D0735}">
      <dgm:prSet/>
      <dgm:spPr/>
      <dgm:t>
        <a:bodyPr/>
        <a:lstStyle/>
        <a:p>
          <a:endParaRPr lang="en-US"/>
        </a:p>
      </dgm:t>
    </dgm:pt>
    <dgm:pt modelId="{583688D4-5FD0-4C50-B58B-756374F23C6F}">
      <dgm:prSet/>
      <dgm:spPr/>
      <dgm:t>
        <a:bodyPr/>
        <a:lstStyle/>
        <a:p>
          <a:r>
            <a:rPr lang="en-US"/>
            <a:t>Need to hire from both traditional IT and non-traditional talent pools</a:t>
          </a:r>
        </a:p>
      </dgm:t>
    </dgm:pt>
    <dgm:pt modelId="{55A916C4-F0B1-41D8-AC04-6D2D9625923B}" type="parTrans" cxnId="{C2753934-2161-4585-B85B-C671260680F6}">
      <dgm:prSet/>
      <dgm:spPr/>
      <dgm:t>
        <a:bodyPr/>
        <a:lstStyle/>
        <a:p>
          <a:endParaRPr lang="en-US"/>
        </a:p>
      </dgm:t>
    </dgm:pt>
    <dgm:pt modelId="{07CD1C94-09F7-4A76-8039-24AF8DD91E91}" type="sibTrans" cxnId="{C2753934-2161-4585-B85B-C671260680F6}">
      <dgm:prSet/>
      <dgm:spPr/>
      <dgm:t>
        <a:bodyPr/>
        <a:lstStyle/>
        <a:p>
          <a:endParaRPr lang="en-US"/>
        </a:p>
      </dgm:t>
    </dgm:pt>
    <dgm:pt modelId="{44A7B405-AA1C-4C7A-8FCF-EECAD6F1F0C6}" type="pres">
      <dgm:prSet presAssocID="{75BE6C70-872C-42F3-A6E3-73AE3700053C}" presName="diagram" presStyleCnt="0">
        <dgm:presLayoutVars>
          <dgm:dir/>
          <dgm:resizeHandles val="exact"/>
        </dgm:presLayoutVars>
      </dgm:prSet>
      <dgm:spPr/>
    </dgm:pt>
    <dgm:pt modelId="{60CB5C56-FB6B-4C9A-9658-CFE407BA92CB}" type="pres">
      <dgm:prSet presAssocID="{5425E5D2-9E6E-4765-83EC-B3B226A338C9}" presName="node" presStyleLbl="node1" presStyleIdx="0" presStyleCnt="4">
        <dgm:presLayoutVars>
          <dgm:bulletEnabled val="1"/>
        </dgm:presLayoutVars>
      </dgm:prSet>
      <dgm:spPr/>
    </dgm:pt>
    <dgm:pt modelId="{ED3FCC4C-337A-4A3E-B1BB-E67E194B6BA9}" type="pres">
      <dgm:prSet presAssocID="{97C7EF89-06FA-437A-8A57-1DCB70554423}" presName="sibTrans" presStyleCnt="0"/>
      <dgm:spPr/>
    </dgm:pt>
    <dgm:pt modelId="{CDB4C609-6873-478A-811F-2B2F89E457D2}" type="pres">
      <dgm:prSet presAssocID="{B29471F2-A5E5-4B2F-90B6-B8375F2BDE4A}" presName="node" presStyleLbl="node1" presStyleIdx="1" presStyleCnt="4">
        <dgm:presLayoutVars>
          <dgm:bulletEnabled val="1"/>
        </dgm:presLayoutVars>
      </dgm:prSet>
      <dgm:spPr/>
    </dgm:pt>
    <dgm:pt modelId="{9EB8AED5-1D47-465D-8630-288986D1F902}" type="pres">
      <dgm:prSet presAssocID="{8FFC83DA-8C7C-4819-87F1-DFB2A234BE60}" presName="sibTrans" presStyleCnt="0"/>
      <dgm:spPr/>
    </dgm:pt>
    <dgm:pt modelId="{1DA43471-77B4-4029-9C09-B3EE1559A398}" type="pres">
      <dgm:prSet presAssocID="{A432099D-16D0-459E-AEBE-FACB01DA1373}" presName="node" presStyleLbl="node1" presStyleIdx="2" presStyleCnt="4">
        <dgm:presLayoutVars>
          <dgm:bulletEnabled val="1"/>
        </dgm:presLayoutVars>
      </dgm:prSet>
      <dgm:spPr/>
    </dgm:pt>
    <dgm:pt modelId="{53A586AC-9A7A-4847-A684-881172D6416D}" type="pres">
      <dgm:prSet presAssocID="{8E0AB7C9-9ECC-42A8-8598-01F65D2EA8A3}" presName="sibTrans" presStyleCnt="0"/>
      <dgm:spPr/>
    </dgm:pt>
    <dgm:pt modelId="{1D5B1695-1156-47BB-B14B-924F4A3FB300}" type="pres">
      <dgm:prSet presAssocID="{583688D4-5FD0-4C50-B58B-756374F23C6F}" presName="node" presStyleLbl="node1" presStyleIdx="3" presStyleCnt="4">
        <dgm:presLayoutVars>
          <dgm:bulletEnabled val="1"/>
        </dgm:presLayoutVars>
      </dgm:prSet>
      <dgm:spPr/>
    </dgm:pt>
  </dgm:ptLst>
  <dgm:cxnLst>
    <dgm:cxn modelId="{C1D05822-0CAB-44C1-B84A-E15517BEB2F6}" type="presOf" srcId="{583688D4-5FD0-4C50-B58B-756374F23C6F}" destId="{1D5B1695-1156-47BB-B14B-924F4A3FB300}" srcOrd="0" destOrd="0" presId="urn:microsoft.com/office/officeart/2005/8/layout/default"/>
    <dgm:cxn modelId="{7DD3602D-8AB3-4C56-98B2-EBF72B01D5DF}" srcId="{75BE6C70-872C-42F3-A6E3-73AE3700053C}" destId="{B29471F2-A5E5-4B2F-90B6-B8375F2BDE4A}" srcOrd="1" destOrd="0" parTransId="{A41794BB-CE72-470F-BD6E-F1734C06D024}" sibTransId="{8FFC83DA-8C7C-4819-87F1-DFB2A234BE60}"/>
    <dgm:cxn modelId="{AD53B632-886E-40DF-BEAF-24DB5F2F2455}" srcId="{75BE6C70-872C-42F3-A6E3-73AE3700053C}" destId="{5425E5D2-9E6E-4765-83EC-B3B226A338C9}" srcOrd="0" destOrd="0" parTransId="{4C7C2CD7-F050-4A0F-ADBB-0CA9A79A1428}" sibTransId="{97C7EF89-06FA-437A-8A57-1DCB70554423}"/>
    <dgm:cxn modelId="{C2753934-2161-4585-B85B-C671260680F6}" srcId="{75BE6C70-872C-42F3-A6E3-73AE3700053C}" destId="{583688D4-5FD0-4C50-B58B-756374F23C6F}" srcOrd="3" destOrd="0" parTransId="{55A916C4-F0B1-41D8-AC04-6D2D9625923B}" sibTransId="{07CD1C94-09F7-4A76-8039-24AF8DD91E91}"/>
    <dgm:cxn modelId="{37982F40-40EF-4863-993C-F49B723D0735}" srcId="{75BE6C70-872C-42F3-A6E3-73AE3700053C}" destId="{A432099D-16D0-459E-AEBE-FACB01DA1373}" srcOrd="2" destOrd="0" parTransId="{A8A55815-57A2-4108-B360-970FF413B47A}" sibTransId="{8E0AB7C9-9ECC-42A8-8598-01F65D2EA8A3}"/>
    <dgm:cxn modelId="{E0D1698F-CF12-41AF-9497-6646A4B9810F}" type="presOf" srcId="{5425E5D2-9E6E-4765-83EC-B3B226A338C9}" destId="{60CB5C56-FB6B-4C9A-9658-CFE407BA92CB}" srcOrd="0" destOrd="0" presId="urn:microsoft.com/office/officeart/2005/8/layout/default"/>
    <dgm:cxn modelId="{E4ABBCBF-0599-44E6-B486-023AFB17ABFD}" type="presOf" srcId="{A432099D-16D0-459E-AEBE-FACB01DA1373}" destId="{1DA43471-77B4-4029-9C09-B3EE1559A398}" srcOrd="0" destOrd="0" presId="urn:microsoft.com/office/officeart/2005/8/layout/default"/>
    <dgm:cxn modelId="{2A2FC8D0-FDAC-40FB-A474-A46255DF0654}" type="presOf" srcId="{B29471F2-A5E5-4B2F-90B6-B8375F2BDE4A}" destId="{CDB4C609-6873-478A-811F-2B2F89E457D2}" srcOrd="0" destOrd="0" presId="urn:microsoft.com/office/officeart/2005/8/layout/default"/>
    <dgm:cxn modelId="{A6429EDD-937B-48B2-B90C-E44A0E10B5DF}" type="presOf" srcId="{75BE6C70-872C-42F3-A6E3-73AE3700053C}" destId="{44A7B405-AA1C-4C7A-8FCF-EECAD6F1F0C6}" srcOrd="0" destOrd="0" presId="urn:microsoft.com/office/officeart/2005/8/layout/default"/>
    <dgm:cxn modelId="{8DA2BD58-62DA-4FB7-BBDF-4C7E23CE9AA9}" type="presParOf" srcId="{44A7B405-AA1C-4C7A-8FCF-EECAD6F1F0C6}" destId="{60CB5C56-FB6B-4C9A-9658-CFE407BA92CB}" srcOrd="0" destOrd="0" presId="urn:microsoft.com/office/officeart/2005/8/layout/default"/>
    <dgm:cxn modelId="{A0CF4064-F035-4991-A697-FA1A4776B92A}" type="presParOf" srcId="{44A7B405-AA1C-4C7A-8FCF-EECAD6F1F0C6}" destId="{ED3FCC4C-337A-4A3E-B1BB-E67E194B6BA9}" srcOrd="1" destOrd="0" presId="urn:microsoft.com/office/officeart/2005/8/layout/default"/>
    <dgm:cxn modelId="{ABB46832-D01C-468C-B54F-6ECF6FFAFF1D}" type="presParOf" srcId="{44A7B405-AA1C-4C7A-8FCF-EECAD6F1F0C6}" destId="{CDB4C609-6873-478A-811F-2B2F89E457D2}" srcOrd="2" destOrd="0" presId="urn:microsoft.com/office/officeart/2005/8/layout/default"/>
    <dgm:cxn modelId="{6036EF8D-EEDA-4588-B40A-E78DFA0B20F5}" type="presParOf" srcId="{44A7B405-AA1C-4C7A-8FCF-EECAD6F1F0C6}" destId="{9EB8AED5-1D47-465D-8630-288986D1F902}" srcOrd="3" destOrd="0" presId="urn:microsoft.com/office/officeart/2005/8/layout/default"/>
    <dgm:cxn modelId="{E9C5927C-32BF-41CD-B53B-F517FBD3DFA5}" type="presParOf" srcId="{44A7B405-AA1C-4C7A-8FCF-EECAD6F1F0C6}" destId="{1DA43471-77B4-4029-9C09-B3EE1559A398}" srcOrd="4" destOrd="0" presId="urn:microsoft.com/office/officeart/2005/8/layout/default"/>
    <dgm:cxn modelId="{94215BFD-59EC-4031-8834-361B4AD201DA}" type="presParOf" srcId="{44A7B405-AA1C-4C7A-8FCF-EECAD6F1F0C6}" destId="{53A586AC-9A7A-4847-A684-881172D6416D}" srcOrd="5" destOrd="0" presId="urn:microsoft.com/office/officeart/2005/8/layout/default"/>
    <dgm:cxn modelId="{518348CA-8DEA-417C-8D4E-B7AC2F51243A}" type="presParOf" srcId="{44A7B405-AA1C-4C7A-8FCF-EECAD6F1F0C6}" destId="{1D5B1695-1156-47BB-B14B-924F4A3FB30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4205DED-C91F-4511-B455-B34CA61030B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EBF144-9F30-4529-94FE-EDF140B1075C}">
      <dgm:prSet custT="1"/>
      <dgm:spPr/>
      <dgm:t>
        <a:bodyPr/>
        <a:lstStyle/>
        <a:p>
          <a:r>
            <a:rPr lang="en-US" sz="1800" dirty="0"/>
            <a:t>How should organizations assess their security and privacy risks? </a:t>
          </a:r>
        </a:p>
      </dgm:t>
    </dgm:pt>
    <dgm:pt modelId="{379E89B3-2DC5-45FB-B785-05AD0884EBC0}" type="parTrans" cxnId="{42B7E5D1-3321-4246-A662-5D2EA53A72E7}">
      <dgm:prSet/>
      <dgm:spPr/>
      <dgm:t>
        <a:bodyPr/>
        <a:lstStyle/>
        <a:p>
          <a:endParaRPr lang="en-US"/>
        </a:p>
      </dgm:t>
    </dgm:pt>
    <dgm:pt modelId="{B25E4A90-3101-471E-9DBB-055FCBFF8253}" type="sibTrans" cxnId="{42B7E5D1-3321-4246-A662-5D2EA53A72E7}">
      <dgm:prSet/>
      <dgm:spPr/>
      <dgm:t>
        <a:bodyPr/>
        <a:lstStyle/>
        <a:p>
          <a:endParaRPr lang="en-US"/>
        </a:p>
      </dgm:t>
    </dgm:pt>
    <dgm:pt modelId="{199C4ED3-5E07-45AA-A843-0D8F83D828B6}">
      <dgm:prSet custT="1"/>
      <dgm:spPr/>
      <dgm:t>
        <a:bodyPr/>
        <a:lstStyle/>
        <a:p>
          <a:r>
            <a:rPr lang="en-US" sz="1800" dirty="0"/>
            <a:t>How should these risks be handled? </a:t>
          </a:r>
        </a:p>
      </dgm:t>
    </dgm:pt>
    <dgm:pt modelId="{9F856CF6-05A3-4D67-9EA9-E8C49218ECFD}" type="parTrans" cxnId="{2B2564F9-1D15-40C5-A5DF-F2D3BCFAFA98}">
      <dgm:prSet/>
      <dgm:spPr/>
      <dgm:t>
        <a:bodyPr/>
        <a:lstStyle/>
        <a:p>
          <a:endParaRPr lang="en-US"/>
        </a:p>
      </dgm:t>
    </dgm:pt>
    <dgm:pt modelId="{D4C3AAF8-A3B3-4CBC-8234-DCB095B93188}" type="sibTrans" cxnId="{2B2564F9-1D15-40C5-A5DF-F2D3BCFAFA98}">
      <dgm:prSet/>
      <dgm:spPr/>
      <dgm:t>
        <a:bodyPr/>
        <a:lstStyle/>
        <a:p>
          <a:endParaRPr lang="en-US"/>
        </a:p>
      </dgm:t>
    </dgm:pt>
    <dgm:pt modelId="{7FED3CCD-FDE2-44D4-9FD4-5FD14DBD5E2B}">
      <dgm:prSet/>
      <dgm:spPr/>
      <dgm:t>
        <a:bodyPr/>
        <a:lstStyle/>
        <a:p>
          <a:r>
            <a:rPr lang="en-US" dirty="0"/>
            <a:t>How should organizations respond to crisis situations? </a:t>
          </a:r>
        </a:p>
      </dgm:t>
    </dgm:pt>
    <dgm:pt modelId="{A64BD129-59F7-4298-9C33-5DF10B4A4D62}" type="parTrans" cxnId="{42E8D00C-431B-409F-9E8C-D324ECADE122}">
      <dgm:prSet/>
      <dgm:spPr/>
      <dgm:t>
        <a:bodyPr/>
        <a:lstStyle/>
        <a:p>
          <a:endParaRPr lang="en-US"/>
        </a:p>
      </dgm:t>
    </dgm:pt>
    <dgm:pt modelId="{62726E07-FD58-48DF-88BD-86E02E3F8E89}" type="sibTrans" cxnId="{42E8D00C-431B-409F-9E8C-D324ECADE122}">
      <dgm:prSet/>
      <dgm:spPr/>
      <dgm:t>
        <a:bodyPr/>
        <a:lstStyle/>
        <a:p>
          <a:endParaRPr lang="en-US"/>
        </a:p>
      </dgm:t>
    </dgm:pt>
    <dgm:pt modelId="{EB4BA054-9C15-4F0A-B0FB-4BF6F7DEE4EB}">
      <dgm:prSet/>
      <dgm:spPr/>
      <dgm:t>
        <a:bodyPr/>
        <a:lstStyle/>
        <a:p>
          <a:r>
            <a:rPr lang="en-US" dirty="0"/>
            <a:t>What is the role of the CISO/CPO/DPO in an organization? </a:t>
          </a:r>
        </a:p>
      </dgm:t>
    </dgm:pt>
    <dgm:pt modelId="{250141A6-B0F8-4E6B-947C-D70D2112A27A}" type="parTrans" cxnId="{A910E524-1FC3-44AB-9A96-6DE59E2F883E}">
      <dgm:prSet/>
      <dgm:spPr/>
      <dgm:t>
        <a:bodyPr/>
        <a:lstStyle/>
        <a:p>
          <a:endParaRPr lang="en-US"/>
        </a:p>
      </dgm:t>
    </dgm:pt>
    <dgm:pt modelId="{4809900C-A22B-4154-9DBB-DD750D8F0594}" type="sibTrans" cxnId="{A910E524-1FC3-44AB-9A96-6DE59E2F883E}">
      <dgm:prSet/>
      <dgm:spPr/>
      <dgm:t>
        <a:bodyPr/>
        <a:lstStyle/>
        <a:p>
          <a:endParaRPr lang="en-US"/>
        </a:p>
      </dgm:t>
    </dgm:pt>
    <dgm:pt modelId="{05E99101-DDCC-4310-B1DF-71C1678A1DCE}">
      <dgm:prSet/>
      <dgm:spPr/>
      <dgm:t>
        <a:bodyPr/>
        <a:lstStyle/>
        <a:p>
          <a:r>
            <a:rPr lang="en-US" dirty="0"/>
            <a:t>What is the role of top management? </a:t>
          </a:r>
        </a:p>
      </dgm:t>
    </dgm:pt>
    <dgm:pt modelId="{BE37BE5F-9070-4F26-B25D-D25ACBEBA874}" type="parTrans" cxnId="{E0A0C877-88B8-4EED-A808-8567F564B1B5}">
      <dgm:prSet/>
      <dgm:spPr/>
      <dgm:t>
        <a:bodyPr/>
        <a:lstStyle/>
        <a:p>
          <a:endParaRPr lang="en-US"/>
        </a:p>
      </dgm:t>
    </dgm:pt>
    <dgm:pt modelId="{C916B884-D50C-463D-A049-AE6AD7144968}" type="sibTrans" cxnId="{E0A0C877-88B8-4EED-A808-8567F564B1B5}">
      <dgm:prSet/>
      <dgm:spPr/>
      <dgm:t>
        <a:bodyPr/>
        <a:lstStyle/>
        <a:p>
          <a:endParaRPr lang="en-US"/>
        </a:p>
      </dgm:t>
    </dgm:pt>
    <dgm:pt modelId="{AD42FABE-AB40-4702-94AA-010B7899E547}">
      <dgm:prSet/>
      <dgm:spPr/>
      <dgm:t>
        <a:bodyPr/>
        <a:lstStyle/>
        <a:p>
          <a:r>
            <a:rPr lang="en-US" dirty="0"/>
            <a:t>How does an evolving regulatory environment affect business?</a:t>
          </a:r>
        </a:p>
      </dgm:t>
    </dgm:pt>
    <dgm:pt modelId="{B704AE20-F102-4A23-BA69-E2F49C856812}" type="parTrans" cxnId="{A6556869-FB2D-421C-B545-E93EDD4E7A0D}">
      <dgm:prSet/>
      <dgm:spPr/>
      <dgm:t>
        <a:bodyPr/>
        <a:lstStyle/>
        <a:p>
          <a:endParaRPr lang="en-US"/>
        </a:p>
      </dgm:t>
    </dgm:pt>
    <dgm:pt modelId="{D612C02C-AD65-4440-8A49-CC3C552496B8}" type="sibTrans" cxnId="{A6556869-FB2D-421C-B545-E93EDD4E7A0D}">
      <dgm:prSet/>
      <dgm:spPr/>
      <dgm:t>
        <a:bodyPr/>
        <a:lstStyle/>
        <a:p>
          <a:endParaRPr lang="en-US"/>
        </a:p>
      </dgm:t>
    </dgm:pt>
    <dgm:pt modelId="{0F8367BE-A7FD-443F-BD6F-145835778F54}">
      <dgm:prSet/>
      <dgm:spPr/>
      <dgm:t>
        <a:bodyPr/>
        <a:lstStyle/>
        <a:p>
          <a:r>
            <a:rPr lang="en-US"/>
            <a:t>What opportunities exist in the risky world?</a:t>
          </a:r>
        </a:p>
      </dgm:t>
    </dgm:pt>
    <dgm:pt modelId="{E8CC28AE-1981-40E6-A684-A1DDB771D67D}" type="parTrans" cxnId="{E988ACBA-9F62-46D2-8111-33807C4A3D85}">
      <dgm:prSet/>
      <dgm:spPr/>
      <dgm:t>
        <a:bodyPr/>
        <a:lstStyle/>
        <a:p>
          <a:endParaRPr lang="en-US"/>
        </a:p>
      </dgm:t>
    </dgm:pt>
    <dgm:pt modelId="{08739D95-A346-4564-9133-30F778C4CC69}" type="sibTrans" cxnId="{E988ACBA-9F62-46D2-8111-33807C4A3D85}">
      <dgm:prSet/>
      <dgm:spPr/>
      <dgm:t>
        <a:bodyPr/>
        <a:lstStyle/>
        <a:p>
          <a:endParaRPr lang="en-US"/>
        </a:p>
      </dgm:t>
    </dgm:pt>
    <dgm:pt modelId="{1E9F3360-58A0-4D6A-A74B-FA5210146560}">
      <dgm:prSet/>
      <dgm:spPr/>
      <dgm:t>
        <a:bodyPr/>
        <a:lstStyle/>
        <a:p>
          <a:r>
            <a:rPr lang="en-US"/>
            <a:t>Where do privacy and security stand w.r.t ethics?</a:t>
          </a:r>
        </a:p>
      </dgm:t>
    </dgm:pt>
    <dgm:pt modelId="{40E7DE46-EEE8-487F-8130-735D428262A4}" type="parTrans" cxnId="{768EBB29-0A45-4FB3-8862-698544D91ACB}">
      <dgm:prSet/>
      <dgm:spPr/>
      <dgm:t>
        <a:bodyPr/>
        <a:lstStyle/>
        <a:p>
          <a:endParaRPr lang="en-US"/>
        </a:p>
      </dgm:t>
    </dgm:pt>
    <dgm:pt modelId="{68E556CE-19D0-4277-B208-E652FDF58582}" type="sibTrans" cxnId="{768EBB29-0A45-4FB3-8862-698544D91ACB}">
      <dgm:prSet/>
      <dgm:spPr/>
      <dgm:t>
        <a:bodyPr/>
        <a:lstStyle/>
        <a:p>
          <a:endParaRPr lang="en-US"/>
        </a:p>
      </dgm:t>
    </dgm:pt>
    <dgm:pt modelId="{A94F7D4D-FD37-46EE-A89F-E8A77696B8A5}">
      <dgm:prSet/>
      <dgm:spPr/>
      <dgm:t>
        <a:bodyPr/>
        <a:lstStyle/>
        <a:p>
          <a:r>
            <a:rPr lang="en-US"/>
            <a:t>What role do new technologies play in making and breaking security and privacy?</a:t>
          </a:r>
        </a:p>
      </dgm:t>
    </dgm:pt>
    <dgm:pt modelId="{D3F0FF1C-1993-430C-9EA9-07457B0D5516}" type="parTrans" cxnId="{2D46432A-DABC-4957-A228-8C6AFF30E24F}">
      <dgm:prSet/>
      <dgm:spPr/>
      <dgm:t>
        <a:bodyPr/>
        <a:lstStyle/>
        <a:p>
          <a:endParaRPr lang="en-US"/>
        </a:p>
      </dgm:t>
    </dgm:pt>
    <dgm:pt modelId="{3DA8CF81-D48E-44DA-A1BC-C8DBF9C13883}" type="sibTrans" cxnId="{2D46432A-DABC-4957-A228-8C6AFF30E24F}">
      <dgm:prSet/>
      <dgm:spPr/>
      <dgm:t>
        <a:bodyPr/>
        <a:lstStyle/>
        <a:p>
          <a:endParaRPr lang="en-US"/>
        </a:p>
      </dgm:t>
    </dgm:pt>
    <dgm:pt modelId="{06A24EFE-8968-4144-80CC-329AD55E07CB}" type="pres">
      <dgm:prSet presAssocID="{04205DED-C91F-4511-B455-B34CA61030B4}" presName="diagram" presStyleCnt="0">
        <dgm:presLayoutVars>
          <dgm:dir/>
          <dgm:resizeHandles val="exact"/>
        </dgm:presLayoutVars>
      </dgm:prSet>
      <dgm:spPr/>
    </dgm:pt>
    <dgm:pt modelId="{A576E7D5-43A0-4EAB-834C-6AB852786BD3}" type="pres">
      <dgm:prSet presAssocID="{0BEBF144-9F30-4529-94FE-EDF140B1075C}" presName="node" presStyleLbl="node1" presStyleIdx="0" presStyleCnt="9">
        <dgm:presLayoutVars>
          <dgm:bulletEnabled val="1"/>
        </dgm:presLayoutVars>
      </dgm:prSet>
      <dgm:spPr/>
    </dgm:pt>
    <dgm:pt modelId="{E2AF18EC-FD17-455A-81A5-F5B830FE207C}" type="pres">
      <dgm:prSet presAssocID="{B25E4A90-3101-471E-9DBB-055FCBFF8253}" presName="sibTrans" presStyleCnt="0"/>
      <dgm:spPr/>
    </dgm:pt>
    <dgm:pt modelId="{8AE20577-4F7E-4B3D-A6BC-D965E203C89B}" type="pres">
      <dgm:prSet presAssocID="{199C4ED3-5E07-45AA-A843-0D8F83D828B6}" presName="node" presStyleLbl="node1" presStyleIdx="1" presStyleCnt="9">
        <dgm:presLayoutVars>
          <dgm:bulletEnabled val="1"/>
        </dgm:presLayoutVars>
      </dgm:prSet>
      <dgm:spPr/>
    </dgm:pt>
    <dgm:pt modelId="{4E03D607-3022-4E0C-BDB6-D7E4EC5C0161}" type="pres">
      <dgm:prSet presAssocID="{D4C3AAF8-A3B3-4CBC-8234-DCB095B93188}" presName="sibTrans" presStyleCnt="0"/>
      <dgm:spPr/>
    </dgm:pt>
    <dgm:pt modelId="{28D8DAAC-40A1-4F8F-97AA-EDA852C3C21D}" type="pres">
      <dgm:prSet presAssocID="{7FED3CCD-FDE2-44D4-9FD4-5FD14DBD5E2B}" presName="node" presStyleLbl="node1" presStyleIdx="2" presStyleCnt="9">
        <dgm:presLayoutVars>
          <dgm:bulletEnabled val="1"/>
        </dgm:presLayoutVars>
      </dgm:prSet>
      <dgm:spPr/>
    </dgm:pt>
    <dgm:pt modelId="{9A58F7FE-C788-43E5-AAFE-C6D2247D5C94}" type="pres">
      <dgm:prSet presAssocID="{62726E07-FD58-48DF-88BD-86E02E3F8E89}" presName="sibTrans" presStyleCnt="0"/>
      <dgm:spPr/>
    </dgm:pt>
    <dgm:pt modelId="{B3D812CE-F40D-40DB-8746-38B8D4117769}" type="pres">
      <dgm:prSet presAssocID="{EB4BA054-9C15-4F0A-B0FB-4BF6F7DEE4EB}" presName="node" presStyleLbl="node1" presStyleIdx="3" presStyleCnt="9">
        <dgm:presLayoutVars>
          <dgm:bulletEnabled val="1"/>
        </dgm:presLayoutVars>
      </dgm:prSet>
      <dgm:spPr/>
    </dgm:pt>
    <dgm:pt modelId="{EBC5C013-A79B-4417-A5FD-FF7B9B81A604}" type="pres">
      <dgm:prSet presAssocID="{4809900C-A22B-4154-9DBB-DD750D8F0594}" presName="sibTrans" presStyleCnt="0"/>
      <dgm:spPr/>
    </dgm:pt>
    <dgm:pt modelId="{461786CF-D2C8-4609-97E2-8B65579130C5}" type="pres">
      <dgm:prSet presAssocID="{05E99101-DDCC-4310-B1DF-71C1678A1DCE}" presName="node" presStyleLbl="node1" presStyleIdx="4" presStyleCnt="9">
        <dgm:presLayoutVars>
          <dgm:bulletEnabled val="1"/>
        </dgm:presLayoutVars>
      </dgm:prSet>
      <dgm:spPr/>
    </dgm:pt>
    <dgm:pt modelId="{18CE22A3-3162-4BA7-971C-B6EFE2546E17}" type="pres">
      <dgm:prSet presAssocID="{C916B884-D50C-463D-A049-AE6AD7144968}" presName="sibTrans" presStyleCnt="0"/>
      <dgm:spPr/>
    </dgm:pt>
    <dgm:pt modelId="{88ABF7D6-8A22-444F-A040-B450737AFFFB}" type="pres">
      <dgm:prSet presAssocID="{AD42FABE-AB40-4702-94AA-010B7899E547}" presName="node" presStyleLbl="node1" presStyleIdx="5" presStyleCnt="9">
        <dgm:presLayoutVars>
          <dgm:bulletEnabled val="1"/>
        </dgm:presLayoutVars>
      </dgm:prSet>
      <dgm:spPr/>
    </dgm:pt>
    <dgm:pt modelId="{D1FA0146-BD77-4351-8AA3-5EB3419A4F7C}" type="pres">
      <dgm:prSet presAssocID="{D612C02C-AD65-4440-8A49-CC3C552496B8}" presName="sibTrans" presStyleCnt="0"/>
      <dgm:spPr/>
    </dgm:pt>
    <dgm:pt modelId="{CB65602F-EDC1-46FB-9F56-06BA4D0774C8}" type="pres">
      <dgm:prSet presAssocID="{0F8367BE-A7FD-443F-BD6F-145835778F54}" presName="node" presStyleLbl="node1" presStyleIdx="6" presStyleCnt="9">
        <dgm:presLayoutVars>
          <dgm:bulletEnabled val="1"/>
        </dgm:presLayoutVars>
      </dgm:prSet>
      <dgm:spPr/>
    </dgm:pt>
    <dgm:pt modelId="{EBED42A5-B551-4531-B349-BD9BB1317ACF}" type="pres">
      <dgm:prSet presAssocID="{08739D95-A346-4564-9133-30F778C4CC69}" presName="sibTrans" presStyleCnt="0"/>
      <dgm:spPr/>
    </dgm:pt>
    <dgm:pt modelId="{5FC6AAF1-3969-40EE-8AE0-4BAC20991BD4}" type="pres">
      <dgm:prSet presAssocID="{1E9F3360-58A0-4D6A-A74B-FA5210146560}" presName="node" presStyleLbl="node1" presStyleIdx="7" presStyleCnt="9">
        <dgm:presLayoutVars>
          <dgm:bulletEnabled val="1"/>
        </dgm:presLayoutVars>
      </dgm:prSet>
      <dgm:spPr/>
    </dgm:pt>
    <dgm:pt modelId="{A85A8FCD-EA6C-4C71-850D-64EFF71758B9}" type="pres">
      <dgm:prSet presAssocID="{68E556CE-19D0-4277-B208-E652FDF58582}" presName="sibTrans" presStyleCnt="0"/>
      <dgm:spPr/>
    </dgm:pt>
    <dgm:pt modelId="{7FCC770F-1083-421A-9525-2BEEBD87FE52}" type="pres">
      <dgm:prSet presAssocID="{A94F7D4D-FD37-46EE-A89F-E8A77696B8A5}" presName="node" presStyleLbl="node1" presStyleIdx="8" presStyleCnt="9">
        <dgm:presLayoutVars>
          <dgm:bulletEnabled val="1"/>
        </dgm:presLayoutVars>
      </dgm:prSet>
      <dgm:spPr/>
    </dgm:pt>
  </dgm:ptLst>
  <dgm:cxnLst>
    <dgm:cxn modelId="{F84A8A08-ADAE-42D6-870D-DBCF5BDD6C1E}" type="presOf" srcId="{A94F7D4D-FD37-46EE-A89F-E8A77696B8A5}" destId="{7FCC770F-1083-421A-9525-2BEEBD87FE52}" srcOrd="0" destOrd="0" presId="urn:microsoft.com/office/officeart/2005/8/layout/default"/>
    <dgm:cxn modelId="{42E8D00C-431B-409F-9E8C-D324ECADE122}" srcId="{04205DED-C91F-4511-B455-B34CA61030B4}" destId="{7FED3CCD-FDE2-44D4-9FD4-5FD14DBD5E2B}" srcOrd="2" destOrd="0" parTransId="{A64BD129-59F7-4298-9C33-5DF10B4A4D62}" sibTransId="{62726E07-FD58-48DF-88BD-86E02E3F8E89}"/>
    <dgm:cxn modelId="{629ED410-5E06-4D82-A749-98EAE44FD85C}" type="presOf" srcId="{AD42FABE-AB40-4702-94AA-010B7899E547}" destId="{88ABF7D6-8A22-444F-A040-B450737AFFFB}" srcOrd="0" destOrd="0" presId="urn:microsoft.com/office/officeart/2005/8/layout/default"/>
    <dgm:cxn modelId="{9D29C41B-A2CA-472B-9AE0-0E7549E25F93}" type="presOf" srcId="{1E9F3360-58A0-4D6A-A74B-FA5210146560}" destId="{5FC6AAF1-3969-40EE-8AE0-4BAC20991BD4}" srcOrd="0" destOrd="0" presId="urn:microsoft.com/office/officeart/2005/8/layout/default"/>
    <dgm:cxn modelId="{52DFD222-882D-476B-B841-5125304B5E50}" type="presOf" srcId="{0F8367BE-A7FD-443F-BD6F-145835778F54}" destId="{CB65602F-EDC1-46FB-9F56-06BA4D0774C8}" srcOrd="0" destOrd="0" presId="urn:microsoft.com/office/officeart/2005/8/layout/default"/>
    <dgm:cxn modelId="{A910E524-1FC3-44AB-9A96-6DE59E2F883E}" srcId="{04205DED-C91F-4511-B455-B34CA61030B4}" destId="{EB4BA054-9C15-4F0A-B0FB-4BF6F7DEE4EB}" srcOrd="3" destOrd="0" parTransId="{250141A6-B0F8-4E6B-947C-D70D2112A27A}" sibTransId="{4809900C-A22B-4154-9DBB-DD750D8F0594}"/>
    <dgm:cxn modelId="{768EBB29-0A45-4FB3-8862-698544D91ACB}" srcId="{04205DED-C91F-4511-B455-B34CA61030B4}" destId="{1E9F3360-58A0-4D6A-A74B-FA5210146560}" srcOrd="7" destOrd="0" parTransId="{40E7DE46-EEE8-487F-8130-735D428262A4}" sibTransId="{68E556CE-19D0-4277-B208-E652FDF58582}"/>
    <dgm:cxn modelId="{2D46432A-DABC-4957-A228-8C6AFF30E24F}" srcId="{04205DED-C91F-4511-B455-B34CA61030B4}" destId="{A94F7D4D-FD37-46EE-A89F-E8A77696B8A5}" srcOrd="8" destOrd="0" parTransId="{D3F0FF1C-1993-430C-9EA9-07457B0D5516}" sibTransId="{3DA8CF81-D48E-44DA-A1BC-C8DBF9C13883}"/>
    <dgm:cxn modelId="{A6556869-FB2D-421C-B545-E93EDD4E7A0D}" srcId="{04205DED-C91F-4511-B455-B34CA61030B4}" destId="{AD42FABE-AB40-4702-94AA-010B7899E547}" srcOrd="5" destOrd="0" parTransId="{B704AE20-F102-4A23-BA69-E2F49C856812}" sibTransId="{D612C02C-AD65-4440-8A49-CC3C552496B8}"/>
    <dgm:cxn modelId="{40B4ED52-C8BC-4356-8B85-5A2C0703BD14}" type="presOf" srcId="{04205DED-C91F-4511-B455-B34CA61030B4}" destId="{06A24EFE-8968-4144-80CC-329AD55E07CB}" srcOrd="0" destOrd="0" presId="urn:microsoft.com/office/officeart/2005/8/layout/default"/>
    <dgm:cxn modelId="{E0A0C877-88B8-4EED-A808-8567F564B1B5}" srcId="{04205DED-C91F-4511-B455-B34CA61030B4}" destId="{05E99101-DDCC-4310-B1DF-71C1678A1DCE}" srcOrd="4" destOrd="0" parTransId="{BE37BE5F-9070-4F26-B25D-D25ACBEBA874}" sibTransId="{C916B884-D50C-463D-A049-AE6AD7144968}"/>
    <dgm:cxn modelId="{1FCE4A7C-C945-4558-82F6-828DEF80123F}" type="presOf" srcId="{05E99101-DDCC-4310-B1DF-71C1678A1DCE}" destId="{461786CF-D2C8-4609-97E2-8B65579130C5}" srcOrd="0" destOrd="0" presId="urn:microsoft.com/office/officeart/2005/8/layout/default"/>
    <dgm:cxn modelId="{55BF6D81-E3F7-4A61-ACDF-B81890858AF4}" type="presOf" srcId="{7FED3CCD-FDE2-44D4-9FD4-5FD14DBD5E2B}" destId="{28D8DAAC-40A1-4F8F-97AA-EDA852C3C21D}" srcOrd="0" destOrd="0" presId="urn:microsoft.com/office/officeart/2005/8/layout/default"/>
    <dgm:cxn modelId="{52AD7488-614F-4F68-BE9D-163852919D8F}" type="presOf" srcId="{199C4ED3-5E07-45AA-A843-0D8F83D828B6}" destId="{8AE20577-4F7E-4B3D-A6BC-D965E203C89B}" srcOrd="0" destOrd="0" presId="urn:microsoft.com/office/officeart/2005/8/layout/default"/>
    <dgm:cxn modelId="{E988ACBA-9F62-46D2-8111-33807C4A3D85}" srcId="{04205DED-C91F-4511-B455-B34CA61030B4}" destId="{0F8367BE-A7FD-443F-BD6F-145835778F54}" srcOrd="6" destOrd="0" parTransId="{E8CC28AE-1981-40E6-A684-A1DDB771D67D}" sibTransId="{08739D95-A346-4564-9133-30F778C4CC69}"/>
    <dgm:cxn modelId="{42B7E5D1-3321-4246-A662-5D2EA53A72E7}" srcId="{04205DED-C91F-4511-B455-B34CA61030B4}" destId="{0BEBF144-9F30-4529-94FE-EDF140B1075C}" srcOrd="0" destOrd="0" parTransId="{379E89B3-2DC5-45FB-B785-05AD0884EBC0}" sibTransId="{B25E4A90-3101-471E-9DBB-055FCBFF8253}"/>
    <dgm:cxn modelId="{A2601DD8-267E-4AB9-9F96-CDD1D87B77D9}" type="presOf" srcId="{0BEBF144-9F30-4529-94FE-EDF140B1075C}" destId="{A576E7D5-43A0-4EAB-834C-6AB852786BD3}" srcOrd="0" destOrd="0" presId="urn:microsoft.com/office/officeart/2005/8/layout/default"/>
    <dgm:cxn modelId="{2B2564F9-1D15-40C5-A5DF-F2D3BCFAFA98}" srcId="{04205DED-C91F-4511-B455-B34CA61030B4}" destId="{199C4ED3-5E07-45AA-A843-0D8F83D828B6}" srcOrd="1" destOrd="0" parTransId="{9F856CF6-05A3-4D67-9EA9-E8C49218ECFD}" sibTransId="{D4C3AAF8-A3B3-4CBC-8234-DCB095B93188}"/>
    <dgm:cxn modelId="{ABA033FE-C905-4861-9902-F7610AACB432}" type="presOf" srcId="{EB4BA054-9C15-4F0A-B0FB-4BF6F7DEE4EB}" destId="{B3D812CE-F40D-40DB-8746-38B8D4117769}" srcOrd="0" destOrd="0" presId="urn:microsoft.com/office/officeart/2005/8/layout/default"/>
    <dgm:cxn modelId="{D99A8044-A757-42E8-8141-907E9E19C0C5}" type="presParOf" srcId="{06A24EFE-8968-4144-80CC-329AD55E07CB}" destId="{A576E7D5-43A0-4EAB-834C-6AB852786BD3}" srcOrd="0" destOrd="0" presId="urn:microsoft.com/office/officeart/2005/8/layout/default"/>
    <dgm:cxn modelId="{9CB3BD6A-3D48-4E70-AE2D-4A772299C7C2}" type="presParOf" srcId="{06A24EFE-8968-4144-80CC-329AD55E07CB}" destId="{E2AF18EC-FD17-455A-81A5-F5B830FE207C}" srcOrd="1" destOrd="0" presId="urn:microsoft.com/office/officeart/2005/8/layout/default"/>
    <dgm:cxn modelId="{9D8C2731-F6CC-49A5-A566-75FFC6AE16B7}" type="presParOf" srcId="{06A24EFE-8968-4144-80CC-329AD55E07CB}" destId="{8AE20577-4F7E-4B3D-A6BC-D965E203C89B}" srcOrd="2" destOrd="0" presId="urn:microsoft.com/office/officeart/2005/8/layout/default"/>
    <dgm:cxn modelId="{765C5B80-4A49-462A-B840-77A24A1AD838}" type="presParOf" srcId="{06A24EFE-8968-4144-80CC-329AD55E07CB}" destId="{4E03D607-3022-4E0C-BDB6-D7E4EC5C0161}" srcOrd="3" destOrd="0" presId="urn:microsoft.com/office/officeart/2005/8/layout/default"/>
    <dgm:cxn modelId="{1EB21039-9D7C-4226-8A56-DBAC2E485478}" type="presParOf" srcId="{06A24EFE-8968-4144-80CC-329AD55E07CB}" destId="{28D8DAAC-40A1-4F8F-97AA-EDA852C3C21D}" srcOrd="4" destOrd="0" presId="urn:microsoft.com/office/officeart/2005/8/layout/default"/>
    <dgm:cxn modelId="{6BCAE92C-23CA-4C5F-823F-B897902A19D6}" type="presParOf" srcId="{06A24EFE-8968-4144-80CC-329AD55E07CB}" destId="{9A58F7FE-C788-43E5-AAFE-C6D2247D5C94}" srcOrd="5" destOrd="0" presId="urn:microsoft.com/office/officeart/2005/8/layout/default"/>
    <dgm:cxn modelId="{6D68265C-46B4-4261-A0B1-4EE2B817E3AC}" type="presParOf" srcId="{06A24EFE-8968-4144-80CC-329AD55E07CB}" destId="{B3D812CE-F40D-40DB-8746-38B8D4117769}" srcOrd="6" destOrd="0" presId="urn:microsoft.com/office/officeart/2005/8/layout/default"/>
    <dgm:cxn modelId="{A06F9458-5FF6-41EE-9734-78EDB635F1C4}" type="presParOf" srcId="{06A24EFE-8968-4144-80CC-329AD55E07CB}" destId="{EBC5C013-A79B-4417-A5FD-FF7B9B81A604}" srcOrd="7" destOrd="0" presId="urn:microsoft.com/office/officeart/2005/8/layout/default"/>
    <dgm:cxn modelId="{FD819BE5-CEE1-4F51-AEF4-9F78C158BE23}" type="presParOf" srcId="{06A24EFE-8968-4144-80CC-329AD55E07CB}" destId="{461786CF-D2C8-4609-97E2-8B65579130C5}" srcOrd="8" destOrd="0" presId="urn:microsoft.com/office/officeart/2005/8/layout/default"/>
    <dgm:cxn modelId="{96D3FE4D-C963-4974-9009-B00DC365DF82}" type="presParOf" srcId="{06A24EFE-8968-4144-80CC-329AD55E07CB}" destId="{18CE22A3-3162-4BA7-971C-B6EFE2546E17}" srcOrd="9" destOrd="0" presId="urn:microsoft.com/office/officeart/2005/8/layout/default"/>
    <dgm:cxn modelId="{1D6BEE50-C3DE-4F41-96C2-4B268D2D8F2F}" type="presParOf" srcId="{06A24EFE-8968-4144-80CC-329AD55E07CB}" destId="{88ABF7D6-8A22-444F-A040-B450737AFFFB}" srcOrd="10" destOrd="0" presId="urn:microsoft.com/office/officeart/2005/8/layout/default"/>
    <dgm:cxn modelId="{B2A6FA23-B82B-4E66-912D-952ABFB30781}" type="presParOf" srcId="{06A24EFE-8968-4144-80CC-329AD55E07CB}" destId="{D1FA0146-BD77-4351-8AA3-5EB3419A4F7C}" srcOrd="11" destOrd="0" presId="urn:microsoft.com/office/officeart/2005/8/layout/default"/>
    <dgm:cxn modelId="{FEBC3094-680E-4FD7-A9A3-03D207FD20F1}" type="presParOf" srcId="{06A24EFE-8968-4144-80CC-329AD55E07CB}" destId="{CB65602F-EDC1-46FB-9F56-06BA4D0774C8}" srcOrd="12" destOrd="0" presId="urn:microsoft.com/office/officeart/2005/8/layout/default"/>
    <dgm:cxn modelId="{85FE8F0F-A24E-443F-81D4-786D0EEFD2C2}" type="presParOf" srcId="{06A24EFE-8968-4144-80CC-329AD55E07CB}" destId="{EBED42A5-B551-4531-B349-BD9BB1317ACF}" srcOrd="13" destOrd="0" presId="urn:microsoft.com/office/officeart/2005/8/layout/default"/>
    <dgm:cxn modelId="{2ED14504-E5A2-43F7-A742-861BAB3214D2}" type="presParOf" srcId="{06A24EFE-8968-4144-80CC-329AD55E07CB}" destId="{5FC6AAF1-3969-40EE-8AE0-4BAC20991BD4}" srcOrd="14" destOrd="0" presId="urn:microsoft.com/office/officeart/2005/8/layout/default"/>
    <dgm:cxn modelId="{CA0183F2-ED61-41B2-8BC7-BBA369277E5C}" type="presParOf" srcId="{06A24EFE-8968-4144-80CC-329AD55E07CB}" destId="{A85A8FCD-EA6C-4C71-850D-64EFF71758B9}" srcOrd="15" destOrd="0" presId="urn:microsoft.com/office/officeart/2005/8/layout/default"/>
    <dgm:cxn modelId="{332F0AC1-95F8-48D1-A9B7-AE640A4C9D39}" type="presParOf" srcId="{06A24EFE-8968-4144-80CC-329AD55E07CB}" destId="{7FCC770F-1083-421A-9525-2BEEBD87FE52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638075-29C2-4590-A1DD-DBACB3E7EEE7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DDE8A25-8F75-492D-8756-B5033A019202}">
      <dgm:prSet custT="1"/>
      <dgm:spPr/>
      <dgm:t>
        <a:bodyPr/>
        <a:lstStyle/>
        <a:p>
          <a:r>
            <a:rPr lang="en-US" sz="2000" b="1" dirty="0"/>
            <a:t>Understand</a:t>
          </a:r>
        </a:p>
      </dgm:t>
    </dgm:pt>
    <dgm:pt modelId="{22E2A3DC-B0A7-4B66-B583-FEA5DBD4945E}" type="parTrans" cxnId="{B994A5BB-A444-40A5-A0E6-D8EB1A097038}">
      <dgm:prSet/>
      <dgm:spPr/>
      <dgm:t>
        <a:bodyPr/>
        <a:lstStyle/>
        <a:p>
          <a:endParaRPr lang="en-US"/>
        </a:p>
      </dgm:t>
    </dgm:pt>
    <dgm:pt modelId="{A130F255-ABB4-440C-A962-5867C39134F5}" type="sibTrans" cxnId="{B994A5BB-A444-40A5-A0E6-D8EB1A097038}">
      <dgm:prSet/>
      <dgm:spPr/>
      <dgm:t>
        <a:bodyPr/>
        <a:lstStyle/>
        <a:p>
          <a:endParaRPr lang="en-US"/>
        </a:p>
      </dgm:t>
    </dgm:pt>
    <dgm:pt modelId="{3F81C913-3CB4-4527-8B41-B6A1DB6C41F7}">
      <dgm:prSet custT="1"/>
      <dgm:spPr/>
      <dgm:t>
        <a:bodyPr/>
        <a:lstStyle/>
        <a:p>
          <a:r>
            <a:rPr lang="en-US" sz="2000" dirty="0"/>
            <a:t>basic concepts in security, privacy and data protection</a:t>
          </a:r>
        </a:p>
      </dgm:t>
    </dgm:pt>
    <dgm:pt modelId="{3FCCD42F-84A8-47E7-94BA-B937F3EA4694}" type="parTrans" cxnId="{3C295AAC-0C6F-4E7E-A152-614F89993883}">
      <dgm:prSet/>
      <dgm:spPr/>
      <dgm:t>
        <a:bodyPr/>
        <a:lstStyle/>
        <a:p>
          <a:endParaRPr lang="en-US"/>
        </a:p>
      </dgm:t>
    </dgm:pt>
    <dgm:pt modelId="{B2404B33-8548-4930-98B0-A603B82EA7AA}" type="sibTrans" cxnId="{3C295AAC-0C6F-4E7E-A152-614F89993883}">
      <dgm:prSet/>
      <dgm:spPr/>
      <dgm:t>
        <a:bodyPr/>
        <a:lstStyle/>
        <a:p>
          <a:endParaRPr lang="en-US"/>
        </a:p>
      </dgm:t>
    </dgm:pt>
    <dgm:pt modelId="{6CCBE0B8-194D-47BC-BEAF-033CD0DD7455}">
      <dgm:prSet custT="1"/>
      <dgm:spPr/>
      <dgm:t>
        <a:bodyPr/>
        <a:lstStyle/>
        <a:p>
          <a:r>
            <a:rPr lang="en-US" sz="2000" b="1" dirty="0"/>
            <a:t>Appreciate</a:t>
          </a:r>
        </a:p>
      </dgm:t>
    </dgm:pt>
    <dgm:pt modelId="{BC69C6C6-FAF8-4A4F-AD4D-DA4C7AD609C0}" type="parTrans" cxnId="{62EAAC79-1A00-473C-841A-4F52A3451DA8}">
      <dgm:prSet/>
      <dgm:spPr/>
      <dgm:t>
        <a:bodyPr/>
        <a:lstStyle/>
        <a:p>
          <a:endParaRPr lang="en-US"/>
        </a:p>
      </dgm:t>
    </dgm:pt>
    <dgm:pt modelId="{58CB475D-A85D-4407-B7D8-910A40F0DE19}" type="sibTrans" cxnId="{62EAAC79-1A00-473C-841A-4F52A3451DA8}">
      <dgm:prSet/>
      <dgm:spPr/>
      <dgm:t>
        <a:bodyPr/>
        <a:lstStyle/>
        <a:p>
          <a:endParaRPr lang="en-US"/>
        </a:p>
      </dgm:t>
    </dgm:pt>
    <dgm:pt modelId="{53CDD3EC-BF9B-47BB-9CCD-CE148661CD58}">
      <dgm:prSet custT="1"/>
      <dgm:spPr/>
      <dgm:t>
        <a:bodyPr/>
        <a:lstStyle/>
        <a:p>
          <a:r>
            <a:rPr lang="en-US" sz="2000" dirty="0"/>
            <a:t>the need for managers to pay attention to security and privacy</a:t>
          </a:r>
        </a:p>
      </dgm:t>
    </dgm:pt>
    <dgm:pt modelId="{4C5854C6-81C8-46FC-9FFA-072292970557}" type="parTrans" cxnId="{802F6743-E2C5-4469-8350-899A7AA41ED2}">
      <dgm:prSet/>
      <dgm:spPr/>
      <dgm:t>
        <a:bodyPr/>
        <a:lstStyle/>
        <a:p>
          <a:endParaRPr lang="en-US"/>
        </a:p>
      </dgm:t>
    </dgm:pt>
    <dgm:pt modelId="{7D909DAA-05F2-4CCE-849B-215815524D7C}" type="sibTrans" cxnId="{802F6743-E2C5-4469-8350-899A7AA41ED2}">
      <dgm:prSet/>
      <dgm:spPr/>
      <dgm:t>
        <a:bodyPr/>
        <a:lstStyle/>
        <a:p>
          <a:endParaRPr lang="en-US"/>
        </a:p>
      </dgm:t>
    </dgm:pt>
    <dgm:pt modelId="{24611699-C601-4FB7-8418-5CD63EB10DD7}">
      <dgm:prSet custT="1"/>
      <dgm:spPr/>
      <dgm:t>
        <a:bodyPr/>
        <a:lstStyle/>
        <a:p>
          <a:r>
            <a:rPr lang="en-US" sz="2000" b="1" dirty="0"/>
            <a:t>Assess</a:t>
          </a:r>
        </a:p>
      </dgm:t>
    </dgm:pt>
    <dgm:pt modelId="{62305092-E921-4435-AF56-585307D9A08C}" type="parTrans" cxnId="{3926145A-E68B-45A4-A6E0-0E4F1EF6716B}">
      <dgm:prSet/>
      <dgm:spPr/>
      <dgm:t>
        <a:bodyPr/>
        <a:lstStyle/>
        <a:p>
          <a:endParaRPr lang="en-US"/>
        </a:p>
      </dgm:t>
    </dgm:pt>
    <dgm:pt modelId="{7E53909F-CE1F-4770-94CC-27180FA32700}" type="sibTrans" cxnId="{3926145A-E68B-45A4-A6E0-0E4F1EF6716B}">
      <dgm:prSet/>
      <dgm:spPr/>
      <dgm:t>
        <a:bodyPr/>
        <a:lstStyle/>
        <a:p>
          <a:endParaRPr lang="en-US"/>
        </a:p>
      </dgm:t>
    </dgm:pt>
    <dgm:pt modelId="{AA9FE036-4A19-4E60-BA89-D48098776AE2}">
      <dgm:prSet custT="1"/>
      <dgm:spPr/>
      <dgm:t>
        <a:bodyPr/>
        <a:lstStyle/>
        <a:p>
          <a:r>
            <a:rPr lang="en-US" sz="2000" dirty="0"/>
            <a:t>security and privacy risks relevant to your organization</a:t>
          </a:r>
        </a:p>
      </dgm:t>
    </dgm:pt>
    <dgm:pt modelId="{4C7BA71B-DF78-4BDB-B043-05469C98A1D6}" type="parTrans" cxnId="{3CBBABE0-34F8-4043-B330-87F05B6DD1B9}">
      <dgm:prSet/>
      <dgm:spPr/>
      <dgm:t>
        <a:bodyPr/>
        <a:lstStyle/>
        <a:p>
          <a:endParaRPr lang="en-US"/>
        </a:p>
      </dgm:t>
    </dgm:pt>
    <dgm:pt modelId="{FA73B41A-5A8E-41CA-9FE9-45FCCFF849AB}" type="sibTrans" cxnId="{3CBBABE0-34F8-4043-B330-87F05B6DD1B9}">
      <dgm:prSet/>
      <dgm:spPr/>
      <dgm:t>
        <a:bodyPr/>
        <a:lstStyle/>
        <a:p>
          <a:endParaRPr lang="en-US"/>
        </a:p>
      </dgm:t>
    </dgm:pt>
    <dgm:pt modelId="{93CE30CE-EB0F-461A-A83F-4C6722069AE2}">
      <dgm:prSet custT="1"/>
      <dgm:spPr/>
      <dgm:t>
        <a:bodyPr/>
        <a:lstStyle/>
        <a:p>
          <a:r>
            <a:rPr lang="en-US" sz="2000" b="1" dirty="0"/>
            <a:t>Select</a:t>
          </a:r>
        </a:p>
      </dgm:t>
    </dgm:pt>
    <dgm:pt modelId="{76AE9DCD-89AD-411A-AC85-5D110E072E33}" type="parTrans" cxnId="{970B65E1-114A-4235-AE69-E45BDAB4644A}">
      <dgm:prSet/>
      <dgm:spPr/>
      <dgm:t>
        <a:bodyPr/>
        <a:lstStyle/>
        <a:p>
          <a:endParaRPr lang="en-US"/>
        </a:p>
      </dgm:t>
    </dgm:pt>
    <dgm:pt modelId="{4918522F-C408-4875-97E4-DCF7EA57AA03}" type="sibTrans" cxnId="{970B65E1-114A-4235-AE69-E45BDAB4644A}">
      <dgm:prSet/>
      <dgm:spPr/>
      <dgm:t>
        <a:bodyPr/>
        <a:lstStyle/>
        <a:p>
          <a:endParaRPr lang="en-US"/>
        </a:p>
      </dgm:t>
    </dgm:pt>
    <dgm:pt modelId="{2421B7CC-EA86-4100-A485-B42225C8770F}">
      <dgm:prSet custT="1"/>
      <dgm:spPr/>
      <dgm:t>
        <a:bodyPr/>
        <a:lstStyle/>
        <a:p>
          <a:r>
            <a:rPr lang="en-US" sz="2000" dirty="0"/>
            <a:t>appropriate countermeasures to mitigate risks</a:t>
          </a:r>
        </a:p>
      </dgm:t>
    </dgm:pt>
    <dgm:pt modelId="{77CAE55C-8923-40C0-92C3-20532F41C7D9}" type="parTrans" cxnId="{81E6835D-6D79-43A3-B554-0DB2D97C34D7}">
      <dgm:prSet/>
      <dgm:spPr/>
      <dgm:t>
        <a:bodyPr/>
        <a:lstStyle/>
        <a:p>
          <a:endParaRPr lang="en-US"/>
        </a:p>
      </dgm:t>
    </dgm:pt>
    <dgm:pt modelId="{6C3BF090-EDFB-4AD5-BDA8-30B9C8D4D805}" type="sibTrans" cxnId="{81E6835D-6D79-43A3-B554-0DB2D97C34D7}">
      <dgm:prSet/>
      <dgm:spPr/>
      <dgm:t>
        <a:bodyPr/>
        <a:lstStyle/>
        <a:p>
          <a:endParaRPr lang="en-US"/>
        </a:p>
      </dgm:t>
    </dgm:pt>
    <dgm:pt modelId="{09EB16CC-67AE-4E64-B2BE-F56C549C1DCB}">
      <dgm:prSet custT="1"/>
      <dgm:spPr/>
      <dgm:t>
        <a:bodyPr/>
        <a:lstStyle/>
        <a:p>
          <a:r>
            <a:rPr lang="en-US" sz="2000" b="1" dirty="0"/>
            <a:t>Manage</a:t>
          </a:r>
        </a:p>
      </dgm:t>
    </dgm:pt>
    <dgm:pt modelId="{9938CC17-1B20-4702-ADD1-E0EC66BBD669}" type="parTrans" cxnId="{60617892-3D9B-448D-907B-64C03CFC82FD}">
      <dgm:prSet/>
      <dgm:spPr/>
      <dgm:t>
        <a:bodyPr/>
        <a:lstStyle/>
        <a:p>
          <a:endParaRPr lang="en-US"/>
        </a:p>
      </dgm:t>
    </dgm:pt>
    <dgm:pt modelId="{32735A82-C57D-4D1F-A00F-2B835FD66FCF}" type="sibTrans" cxnId="{60617892-3D9B-448D-907B-64C03CFC82FD}">
      <dgm:prSet/>
      <dgm:spPr/>
      <dgm:t>
        <a:bodyPr/>
        <a:lstStyle/>
        <a:p>
          <a:endParaRPr lang="en-US"/>
        </a:p>
      </dgm:t>
    </dgm:pt>
    <dgm:pt modelId="{B4FD4790-83E6-4FCF-9236-14E96CF94DFF}">
      <dgm:prSet custT="1"/>
      <dgm:spPr/>
      <dgm:t>
        <a:bodyPr/>
        <a:lstStyle/>
        <a:p>
          <a:r>
            <a:rPr lang="en-US" sz="2000" dirty="0"/>
            <a:t>crisis situations in your organization</a:t>
          </a:r>
        </a:p>
      </dgm:t>
    </dgm:pt>
    <dgm:pt modelId="{CEDBF67C-68C9-4EFE-B5C2-8E1AB1D4E73E}" type="parTrans" cxnId="{CEC37882-70D5-496E-9D16-B8AF8E5D1104}">
      <dgm:prSet/>
      <dgm:spPr/>
      <dgm:t>
        <a:bodyPr/>
        <a:lstStyle/>
        <a:p>
          <a:endParaRPr lang="en-US"/>
        </a:p>
      </dgm:t>
    </dgm:pt>
    <dgm:pt modelId="{32BE4C5B-F760-4BDA-9E86-09E9D5031F96}" type="sibTrans" cxnId="{CEC37882-70D5-496E-9D16-B8AF8E5D1104}">
      <dgm:prSet/>
      <dgm:spPr/>
      <dgm:t>
        <a:bodyPr/>
        <a:lstStyle/>
        <a:p>
          <a:endParaRPr lang="en-US"/>
        </a:p>
      </dgm:t>
    </dgm:pt>
    <dgm:pt modelId="{3C252B44-2D36-4029-9C44-F60AF5A6FDB5}">
      <dgm:prSet custT="1"/>
      <dgm:spPr/>
      <dgm:t>
        <a:bodyPr/>
        <a:lstStyle/>
        <a:p>
          <a:r>
            <a:rPr lang="en-US" sz="2000" b="1" dirty="0"/>
            <a:t>Form</a:t>
          </a:r>
        </a:p>
      </dgm:t>
    </dgm:pt>
    <dgm:pt modelId="{218057C0-CE9C-44A3-B595-F4545D44017E}" type="parTrans" cxnId="{A060EC44-3722-4EB7-95C3-CC0AE2C6C444}">
      <dgm:prSet/>
      <dgm:spPr/>
      <dgm:t>
        <a:bodyPr/>
        <a:lstStyle/>
        <a:p>
          <a:endParaRPr lang="en-US"/>
        </a:p>
      </dgm:t>
    </dgm:pt>
    <dgm:pt modelId="{A283684B-55AB-4BCB-ABCC-BA214FFC62F6}" type="sibTrans" cxnId="{A060EC44-3722-4EB7-95C3-CC0AE2C6C444}">
      <dgm:prSet/>
      <dgm:spPr/>
      <dgm:t>
        <a:bodyPr/>
        <a:lstStyle/>
        <a:p>
          <a:endParaRPr lang="en-US"/>
        </a:p>
      </dgm:t>
    </dgm:pt>
    <dgm:pt modelId="{48C9933B-1D9F-4349-9AE9-CD16F5483599}">
      <dgm:prSet custT="1"/>
      <dgm:spPr/>
      <dgm:t>
        <a:bodyPr/>
        <a:lstStyle/>
        <a:p>
          <a:r>
            <a:rPr lang="en-US" sz="2000" dirty="0"/>
            <a:t>views on various social, ethical and human aspects of privacy and security</a:t>
          </a:r>
        </a:p>
      </dgm:t>
    </dgm:pt>
    <dgm:pt modelId="{6D3A11C0-F5BB-467B-A0E8-54194B35962C}" type="parTrans" cxnId="{0992BF4A-4B31-4CE6-93AB-4CB995315F03}">
      <dgm:prSet/>
      <dgm:spPr/>
      <dgm:t>
        <a:bodyPr/>
        <a:lstStyle/>
        <a:p>
          <a:endParaRPr lang="en-US"/>
        </a:p>
      </dgm:t>
    </dgm:pt>
    <dgm:pt modelId="{0DCA14F9-17D2-4D9F-B708-1DB71BA8A966}" type="sibTrans" cxnId="{0992BF4A-4B31-4CE6-93AB-4CB995315F03}">
      <dgm:prSet/>
      <dgm:spPr/>
      <dgm:t>
        <a:bodyPr/>
        <a:lstStyle/>
        <a:p>
          <a:endParaRPr lang="en-US"/>
        </a:p>
      </dgm:t>
    </dgm:pt>
    <dgm:pt modelId="{EEA199D6-ED2D-4D0C-BBC2-0309B168D8B1}" type="pres">
      <dgm:prSet presAssocID="{0C638075-29C2-4590-A1DD-DBACB3E7EEE7}" presName="Name0" presStyleCnt="0">
        <dgm:presLayoutVars>
          <dgm:dir/>
          <dgm:animLvl val="lvl"/>
          <dgm:resizeHandles val="exact"/>
        </dgm:presLayoutVars>
      </dgm:prSet>
      <dgm:spPr/>
    </dgm:pt>
    <dgm:pt modelId="{E7338F1D-0604-45E8-8DC6-D2FB09F870C3}" type="pres">
      <dgm:prSet presAssocID="{FDDE8A25-8F75-492D-8756-B5033A019202}" presName="linNode" presStyleCnt="0"/>
      <dgm:spPr/>
    </dgm:pt>
    <dgm:pt modelId="{88376DA3-99E1-4F33-BBEE-BF5CFC30E9B1}" type="pres">
      <dgm:prSet presAssocID="{FDDE8A25-8F75-492D-8756-B5033A019202}" presName="parentText" presStyleLbl="alignNode1" presStyleIdx="0" presStyleCnt="6">
        <dgm:presLayoutVars>
          <dgm:chMax val="1"/>
          <dgm:bulletEnabled/>
        </dgm:presLayoutVars>
      </dgm:prSet>
      <dgm:spPr/>
    </dgm:pt>
    <dgm:pt modelId="{985C0E18-9E54-4E4F-AC7C-D1B0C79D06FD}" type="pres">
      <dgm:prSet presAssocID="{FDDE8A25-8F75-492D-8756-B5033A019202}" presName="descendantText" presStyleLbl="alignAccFollowNode1" presStyleIdx="0" presStyleCnt="6">
        <dgm:presLayoutVars>
          <dgm:bulletEnabled/>
        </dgm:presLayoutVars>
      </dgm:prSet>
      <dgm:spPr/>
    </dgm:pt>
    <dgm:pt modelId="{6D63385E-0258-4921-B92A-6C8BA1275B95}" type="pres">
      <dgm:prSet presAssocID="{A130F255-ABB4-440C-A962-5867C39134F5}" presName="sp" presStyleCnt="0"/>
      <dgm:spPr/>
    </dgm:pt>
    <dgm:pt modelId="{C70D59F4-723C-4B94-AD85-1277C12C3E75}" type="pres">
      <dgm:prSet presAssocID="{6CCBE0B8-194D-47BC-BEAF-033CD0DD7455}" presName="linNode" presStyleCnt="0"/>
      <dgm:spPr/>
    </dgm:pt>
    <dgm:pt modelId="{6614E480-627B-41DB-8067-2CDB387B33E5}" type="pres">
      <dgm:prSet presAssocID="{6CCBE0B8-194D-47BC-BEAF-033CD0DD7455}" presName="parentText" presStyleLbl="alignNode1" presStyleIdx="1" presStyleCnt="6">
        <dgm:presLayoutVars>
          <dgm:chMax val="1"/>
          <dgm:bulletEnabled/>
        </dgm:presLayoutVars>
      </dgm:prSet>
      <dgm:spPr/>
    </dgm:pt>
    <dgm:pt modelId="{F5C500DE-8BE6-41DF-979D-06587247EDA9}" type="pres">
      <dgm:prSet presAssocID="{6CCBE0B8-194D-47BC-BEAF-033CD0DD7455}" presName="descendantText" presStyleLbl="alignAccFollowNode1" presStyleIdx="1" presStyleCnt="6">
        <dgm:presLayoutVars>
          <dgm:bulletEnabled/>
        </dgm:presLayoutVars>
      </dgm:prSet>
      <dgm:spPr/>
    </dgm:pt>
    <dgm:pt modelId="{058DC602-1ED3-4FCF-BFD1-1E399449AA78}" type="pres">
      <dgm:prSet presAssocID="{58CB475D-A85D-4407-B7D8-910A40F0DE19}" presName="sp" presStyleCnt="0"/>
      <dgm:spPr/>
    </dgm:pt>
    <dgm:pt modelId="{00E66142-4128-4AD3-B88F-C52CCEFA02B3}" type="pres">
      <dgm:prSet presAssocID="{24611699-C601-4FB7-8418-5CD63EB10DD7}" presName="linNode" presStyleCnt="0"/>
      <dgm:spPr/>
    </dgm:pt>
    <dgm:pt modelId="{88E8812B-33D4-4054-94ED-E2424D678387}" type="pres">
      <dgm:prSet presAssocID="{24611699-C601-4FB7-8418-5CD63EB10DD7}" presName="parentText" presStyleLbl="alignNode1" presStyleIdx="2" presStyleCnt="6">
        <dgm:presLayoutVars>
          <dgm:chMax val="1"/>
          <dgm:bulletEnabled/>
        </dgm:presLayoutVars>
      </dgm:prSet>
      <dgm:spPr/>
    </dgm:pt>
    <dgm:pt modelId="{54DD9B3E-C0BA-4622-9A30-046C35EB7664}" type="pres">
      <dgm:prSet presAssocID="{24611699-C601-4FB7-8418-5CD63EB10DD7}" presName="descendantText" presStyleLbl="alignAccFollowNode1" presStyleIdx="2" presStyleCnt="6">
        <dgm:presLayoutVars>
          <dgm:bulletEnabled/>
        </dgm:presLayoutVars>
      </dgm:prSet>
      <dgm:spPr/>
    </dgm:pt>
    <dgm:pt modelId="{E38C9439-3B36-421F-AB3A-BECEB3336C8B}" type="pres">
      <dgm:prSet presAssocID="{7E53909F-CE1F-4770-94CC-27180FA32700}" presName="sp" presStyleCnt="0"/>
      <dgm:spPr/>
    </dgm:pt>
    <dgm:pt modelId="{F834F159-DB02-492F-A2B5-F2346F1A23CE}" type="pres">
      <dgm:prSet presAssocID="{93CE30CE-EB0F-461A-A83F-4C6722069AE2}" presName="linNode" presStyleCnt="0"/>
      <dgm:spPr/>
    </dgm:pt>
    <dgm:pt modelId="{4C665000-7524-428A-A935-B64DD0F5F328}" type="pres">
      <dgm:prSet presAssocID="{93CE30CE-EB0F-461A-A83F-4C6722069AE2}" presName="parentText" presStyleLbl="alignNode1" presStyleIdx="3" presStyleCnt="6">
        <dgm:presLayoutVars>
          <dgm:chMax val="1"/>
          <dgm:bulletEnabled/>
        </dgm:presLayoutVars>
      </dgm:prSet>
      <dgm:spPr/>
    </dgm:pt>
    <dgm:pt modelId="{FA99F6C0-47CC-4060-8414-E9F7C62F79F8}" type="pres">
      <dgm:prSet presAssocID="{93CE30CE-EB0F-461A-A83F-4C6722069AE2}" presName="descendantText" presStyleLbl="alignAccFollowNode1" presStyleIdx="3" presStyleCnt="6">
        <dgm:presLayoutVars>
          <dgm:bulletEnabled/>
        </dgm:presLayoutVars>
      </dgm:prSet>
      <dgm:spPr/>
    </dgm:pt>
    <dgm:pt modelId="{161AD251-EF02-412F-B7FB-434BDDE3E49B}" type="pres">
      <dgm:prSet presAssocID="{4918522F-C408-4875-97E4-DCF7EA57AA03}" presName="sp" presStyleCnt="0"/>
      <dgm:spPr/>
    </dgm:pt>
    <dgm:pt modelId="{3FE5A844-B6AB-465F-9284-5519FA1DD447}" type="pres">
      <dgm:prSet presAssocID="{09EB16CC-67AE-4E64-B2BE-F56C549C1DCB}" presName="linNode" presStyleCnt="0"/>
      <dgm:spPr/>
    </dgm:pt>
    <dgm:pt modelId="{41191F8A-BAF7-4CFB-8D47-5C5A86CDE249}" type="pres">
      <dgm:prSet presAssocID="{09EB16CC-67AE-4E64-B2BE-F56C549C1DCB}" presName="parentText" presStyleLbl="alignNode1" presStyleIdx="4" presStyleCnt="6">
        <dgm:presLayoutVars>
          <dgm:chMax val="1"/>
          <dgm:bulletEnabled/>
        </dgm:presLayoutVars>
      </dgm:prSet>
      <dgm:spPr/>
    </dgm:pt>
    <dgm:pt modelId="{32D9B3ED-4F5F-4469-BEA2-8D3F93940871}" type="pres">
      <dgm:prSet presAssocID="{09EB16CC-67AE-4E64-B2BE-F56C549C1DCB}" presName="descendantText" presStyleLbl="alignAccFollowNode1" presStyleIdx="4" presStyleCnt="6">
        <dgm:presLayoutVars>
          <dgm:bulletEnabled/>
        </dgm:presLayoutVars>
      </dgm:prSet>
      <dgm:spPr/>
    </dgm:pt>
    <dgm:pt modelId="{AD7745C8-8795-47FF-AF97-6A151BDE228E}" type="pres">
      <dgm:prSet presAssocID="{32735A82-C57D-4D1F-A00F-2B835FD66FCF}" presName="sp" presStyleCnt="0"/>
      <dgm:spPr/>
    </dgm:pt>
    <dgm:pt modelId="{75F52628-2C36-4888-A7A6-57631A58536D}" type="pres">
      <dgm:prSet presAssocID="{3C252B44-2D36-4029-9C44-F60AF5A6FDB5}" presName="linNode" presStyleCnt="0"/>
      <dgm:spPr/>
    </dgm:pt>
    <dgm:pt modelId="{612CD252-59CD-40DB-B1B3-102B6FE49532}" type="pres">
      <dgm:prSet presAssocID="{3C252B44-2D36-4029-9C44-F60AF5A6FDB5}" presName="parentText" presStyleLbl="alignNode1" presStyleIdx="5" presStyleCnt="6">
        <dgm:presLayoutVars>
          <dgm:chMax val="1"/>
          <dgm:bulletEnabled/>
        </dgm:presLayoutVars>
      </dgm:prSet>
      <dgm:spPr/>
    </dgm:pt>
    <dgm:pt modelId="{DA87453F-416D-4F01-9F73-157DCDEE3E7B}" type="pres">
      <dgm:prSet presAssocID="{3C252B44-2D36-4029-9C44-F60AF5A6FDB5}" presName="descendantText" presStyleLbl="alignAccFollowNode1" presStyleIdx="5" presStyleCnt="6">
        <dgm:presLayoutVars>
          <dgm:bulletEnabled/>
        </dgm:presLayoutVars>
      </dgm:prSet>
      <dgm:spPr/>
    </dgm:pt>
  </dgm:ptLst>
  <dgm:cxnLst>
    <dgm:cxn modelId="{22C39117-17F7-4B2F-8490-552FC30A0A47}" type="presOf" srcId="{3C252B44-2D36-4029-9C44-F60AF5A6FDB5}" destId="{612CD252-59CD-40DB-B1B3-102B6FE49532}" srcOrd="0" destOrd="0" presId="urn:microsoft.com/office/officeart/2016/7/layout/VerticalSolidActionList"/>
    <dgm:cxn modelId="{81E6835D-6D79-43A3-B554-0DB2D97C34D7}" srcId="{93CE30CE-EB0F-461A-A83F-4C6722069AE2}" destId="{2421B7CC-EA86-4100-A485-B42225C8770F}" srcOrd="0" destOrd="0" parTransId="{77CAE55C-8923-40C0-92C3-20532F41C7D9}" sibTransId="{6C3BF090-EDFB-4AD5-BDA8-30B9C8D4D805}"/>
    <dgm:cxn modelId="{75470E43-3D21-450A-8B65-21E865F2618E}" type="presOf" srcId="{B4FD4790-83E6-4FCF-9236-14E96CF94DFF}" destId="{32D9B3ED-4F5F-4469-BEA2-8D3F93940871}" srcOrd="0" destOrd="0" presId="urn:microsoft.com/office/officeart/2016/7/layout/VerticalSolidActionList"/>
    <dgm:cxn modelId="{802F6743-E2C5-4469-8350-899A7AA41ED2}" srcId="{6CCBE0B8-194D-47BC-BEAF-033CD0DD7455}" destId="{53CDD3EC-BF9B-47BB-9CCD-CE148661CD58}" srcOrd="0" destOrd="0" parTransId="{4C5854C6-81C8-46FC-9FFA-072292970557}" sibTransId="{7D909DAA-05F2-4CCE-849B-215815524D7C}"/>
    <dgm:cxn modelId="{A060EC44-3722-4EB7-95C3-CC0AE2C6C444}" srcId="{0C638075-29C2-4590-A1DD-DBACB3E7EEE7}" destId="{3C252B44-2D36-4029-9C44-F60AF5A6FDB5}" srcOrd="5" destOrd="0" parTransId="{218057C0-CE9C-44A3-B595-F4545D44017E}" sibTransId="{A283684B-55AB-4BCB-ABCC-BA214FFC62F6}"/>
    <dgm:cxn modelId="{4B40556A-EF7B-43C3-9439-23EE5DBC8BB0}" type="presOf" srcId="{53CDD3EC-BF9B-47BB-9CCD-CE148661CD58}" destId="{F5C500DE-8BE6-41DF-979D-06587247EDA9}" srcOrd="0" destOrd="0" presId="urn:microsoft.com/office/officeart/2016/7/layout/VerticalSolidActionList"/>
    <dgm:cxn modelId="{0992BF4A-4B31-4CE6-93AB-4CB995315F03}" srcId="{3C252B44-2D36-4029-9C44-F60AF5A6FDB5}" destId="{48C9933B-1D9F-4349-9AE9-CD16F5483599}" srcOrd="0" destOrd="0" parTransId="{6D3A11C0-F5BB-467B-A0E8-54194B35962C}" sibTransId="{0DCA14F9-17D2-4D9F-B708-1DB71BA8A966}"/>
    <dgm:cxn modelId="{E8A5536F-B153-45E8-BC9C-F1BAA21F6379}" type="presOf" srcId="{FDDE8A25-8F75-492D-8756-B5033A019202}" destId="{88376DA3-99E1-4F33-BBEE-BF5CFC30E9B1}" srcOrd="0" destOrd="0" presId="urn:microsoft.com/office/officeart/2016/7/layout/VerticalSolidActionList"/>
    <dgm:cxn modelId="{AD9D0F52-FD70-425E-8C58-DE0FFE2FF063}" type="presOf" srcId="{AA9FE036-4A19-4E60-BA89-D48098776AE2}" destId="{54DD9B3E-C0BA-4622-9A30-046C35EB7664}" srcOrd="0" destOrd="0" presId="urn:microsoft.com/office/officeart/2016/7/layout/VerticalSolidActionList"/>
    <dgm:cxn modelId="{99007376-3E06-4360-BCB3-884D9C9EC667}" type="presOf" srcId="{0C638075-29C2-4590-A1DD-DBACB3E7EEE7}" destId="{EEA199D6-ED2D-4D0C-BBC2-0309B168D8B1}" srcOrd="0" destOrd="0" presId="urn:microsoft.com/office/officeart/2016/7/layout/VerticalSolidActionList"/>
    <dgm:cxn modelId="{64666D58-6E98-442B-918F-2E2A5CC1F062}" type="presOf" srcId="{6CCBE0B8-194D-47BC-BEAF-033CD0DD7455}" destId="{6614E480-627B-41DB-8067-2CDB387B33E5}" srcOrd="0" destOrd="0" presId="urn:microsoft.com/office/officeart/2016/7/layout/VerticalSolidActionList"/>
    <dgm:cxn modelId="{62EAAC79-1A00-473C-841A-4F52A3451DA8}" srcId="{0C638075-29C2-4590-A1DD-DBACB3E7EEE7}" destId="{6CCBE0B8-194D-47BC-BEAF-033CD0DD7455}" srcOrd="1" destOrd="0" parTransId="{BC69C6C6-FAF8-4A4F-AD4D-DA4C7AD609C0}" sibTransId="{58CB475D-A85D-4407-B7D8-910A40F0DE19}"/>
    <dgm:cxn modelId="{3926145A-E68B-45A4-A6E0-0E4F1EF6716B}" srcId="{0C638075-29C2-4590-A1DD-DBACB3E7EEE7}" destId="{24611699-C601-4FB7-8418-5CD63EB10DD7}" srcOrd="2" destOrd="0" parTransId="{62305092-E921-4435-AF56-585307D9A08C}" sibTransId="{7E53909F-CE1F-4770-94CC-27180FA32700}"/>
    <dgm:cxn modelId="{CEC37882-70D5-496E-9D16-B8AF8E5D1104}" srcId="{09EB16CC-67AE-4E64-B2BE-F56C549C1DCB}" destId="{B4FD4790-83E6-4FCF-9236-14E96CF94DFF}" srcOrd="0" destOrd="0" parTransId="{CEDBF67C-68C9-4EFE-B5C2-8E1AB1D4E73E}" sibTransId="{32BE4C5B-F760-4BDA-9E86-09E9D5031F96}"/>
    <dgm:cxn modelId="{60617892-3D9B-448D-907B-64C03CFC82FD}" srcId="{0C638075-29C2-4590-A1DD-DBACB3E7EEE7}" destId="{09EB16CC-67AE-4E64-B2BE-F56C549C1DCB}" srcOrd="4" destOrd="0" parTransId="{9938CC17-1B20-4702-ADD1-E0EC66BBD669}" sibTransId="{32735A82-C57D-4D1F-A00F-2B835FD66FCF}"/>
    <dgm:cxn modelId="{3C295AAC-0C6F-4E7E-A152-614F89993883}" srcId="{FDDE8A25-8F75-492D-8756-B5033A019202}" destId="{3F81C913-3CB4-4527-8B41-B6A1DB6C41F7}" srcOrd="0" destOrd="0" parTransId="{3FCCD42F-84A8-47E7-94BA-B937F3EA4694}" sibTransId="{B2404B33-8548-4930-98B0-A603B82EA7AA}"/>
    <dgm:cxn modelId="{B994A5BB-A444-40A5-A0E6-D8EB1A097038}" srcId="{0C638075-29C2-4590-A1DD-DBACB3E7EEE7}" destId="{FDDE8A25-8F75-492D-8756-B5033A019202}" srcOrd="0" destOrd="0" parTransId="{22E2A3DC-B0A7-4B66-B583-FEA5DBD4945E}" sibTransId="{A130F255-ABB4-440C-A962-5867C39134F5}"/>
    <dgm:cxn modelId="{9F6A0EC2-1519-4E59-865A-B2C655CF930B}" type="presOf" srcId="{3F81C913-3CB4-4527-8B41-B6A1DB6C41F7}" destId="{985C0E18-9E54-4E4F-AC7C-D1B0C79D06FD}" srcOrd="0" destOrd="0" presId="urn:microsoft.com/office/officeart/2016/7/layout/VerticalSolidActionList"/>
    <dgm:cxn modelId="{B5CE2FC2-0149-4221-9B00-D92AC31B26C4}" type="presOf" srcId="{09EB16CC-67AE-4E64-B2BE-F56C549C1DCB}" destId="{41191F8A-BAF7-4CFB-8D47-5C5A86CDE249}" srcOrd="0" destOrd="0" presId="urn:microsoft.com/office/officeart/2016/7/layout/VerticalSolidActionList"/>
    <dgm:cxn modelId="{5C7E65C9-B15A-4915-8EBD-9597A55D3424}" type="presOf" srcId="{93CE30CE-EB0F-461A-A83F-4C6722069AE2}" destId="{4C665000-7524-428A-A935-B64DD0F5F328}" srcOrd="0" destOrd="0" presId="urn:microsoft.com/office/officeart/2016/7/layout/VerticalSolidActionList"/>
    <dgm:cxn modelId="{79F498DF-52D5-4286-9C1A-C43763ADF8AB}" type="presOf" srcId="{48C9933B-1D9F-4349-9AE9-CD16F5483599}" destId="{DA87453F-416D-4F01-9F73-157DCDEE3E7B}" srcOrd="0" destOrd="0" presId="urn:microsoft.com/office/officeart/2016/7/layout/VerticalSolidActionList"/>
    <dgm:cxn modelId="{1B716BE0-2569-495F-A4A8-413BDB023354}" type="presOf" srcId="{2421B7CC-EA86-4100-A485-B42225C8770F}" destId="{FA99F6C0-47CC-4060-8414-E9F7C62F79F8}" srcOrd="0" destOrd="0" presId="urn:microsoft.com/office/officeart/2016/7/layout/VerticalSolidActionList"/>
    <dgm:cxn modelId="{3CBBABE0-34F8-4043-B330-87F05B6DD1B9}" srcId="{24611699-C601-4FB7-8418-5CD63EB10DD7}" destId="{AA9FE036-4A19-4E60-BA89-D48098776AE2}" srcOrd="0" destOrd="0" parTransId="{4C7BA71B-DF78-4BDB-B043-05469C98A1D6}" sibTransId="{FA73B41A-5A8E-41CA-9FE9-45FCCFF849AB}"/>
    <dgm:cxn modelId="{970B65E1-114A-4235-AE69-E45BDAB4644A}" srcId="{0C638075-29C2-4590-A1DD-DBACB3E7EEE7}" destId="{93CE30CE-EB0F-461A-A83F-4C6722069AE2}" srcOrd="3" destOrd="0" parTransId="{76AE9DCD-89AD-411A-AC85-5D110E072E33}" sibTransId="{4918522F-C408-4875-97E4-DCF7EA57AA03}"/>
    <dgm:cxn modelId="{17E7B3E6-79CB-4686-9760-5BF956A5B01B}" type="presOf" srcId="{24611699-C601-4FB7-8418-5CD63EB10DD7}" destId="{88E8812B-33D4-4054-94ED-E2424D678387}" srcOrd="0" destOrd="0" presId="urn:microsoft.com/office/officeart/2016/7/layout/VerticalSolidActionList"/>
    <dgm:cxn modelId="{23ABBBA6-DDBF-472C-8867-1D18C1674E17}" type="presParOf" srcId="{EEA199D6-ED2D-4D0C-BBC2-0309B168D8B1}" destId="{E7338F1D-0604-45E8-8DC6-D2FB09F870C3}" srcOrd="0" destOrd="0" presId="urn:microsoft.com/office/officeart/2016/7/layout/VerticalSolidActionList"/>
    <dgm:cxn modelId="{B93BDB3C-9B66-4EEE-B308-919AFCFAAB20}" type="presParOf" srcId="{E7338F1D-0604-45E8-8DC6-D2FB09F870C3}" destId="{88376DA3-99E1-4F33-BBEE-BF5CFC30E9B1}" srcOrd="0" destOrd="0" presId="urn:microsoft.com/office/officeart/2016/7/layout/VerticalSolidActionList"/>
    <dgm:cxn modelId="{9FA96D39-090F-41A6-8E89-49D4595E0B0B}" type="presParOf" srcId="{E7338F1D-0604-45E8-8DC6-D2FB09F870C3}" destId="{985C0E18-9E54-4E4F-AC7C-D1B0C79D06FD}" srcOrd="1" destOrd="0" presId="urn:microsoft.com/office/officeart/2016/7/layout/VerticalSolidActionList"/>
    <dgm:cxn modelId="{3E1C3E4F-44FA-406C-932A-92B41C8C851A}" type="presParOf" srcId="{EEA199D6-ED2D-4D0C-BBC2-0309B168D8B1}" destId="{6D63385E-0258-4921-B92A-6C8BA1275B95}" srcOrd="1" destOrd="0" presId="urn:microsoft.com/office/officeart/2016/7/layout/VerticalSolidActionList"/>
    <dgm:cxn modelId="{9F51A327-B260-4829-B461-5717312B703C}" type="presParOf" srcId="{EEA199D6-ED2D-4D0C-BBC2-0309B168D8B1}" destId="{C70D59F4-723C-4B94-AD85-1277C12C3E75}" srcOrd="2" destOrd="0" presId="urn:microsoft.com/office/officeart/2016/7/layout/VerticalSolidActionList"/>
    <dgm:cxn modelId="{9115F2C9-CF6C-4570-9947-35B25F1867DD}" type="presParOf" srcId="{C70D59F4-723C-4B94-AD85-1277C12C3E75}" destId="{6614E480-627B-41DB-8067-2CDB387B33E5}" srcOrd="0" destOrd="0" presId="urn:microsoft.com/office/officeart/2016/7/layout/VerticalSolidActionList"/>
    <dgm:cxn modelId="{AB02D2CF-C1EC-4BCF-8C5F-AFB2A787C61A}" type="presParOf" srcId="{C70D59F4-723C-4B94-AD85-1277C12C3E75}" destId="{F5C500DE-8BE6-41DF-979D-06587247EDA9}" srcOrd="1" destOrd="0" presId="urn:microsoft.com/office/officeart/2016/7/layout/VerticalSolidActionList"/>
    <dgm:cxn modelId="{E3CA1AC6-16E3-47DD-9A39-7F17E549A2A3}" type="presParOf" srcId="{EEA199D6-ED2D-4D0C-BBC2-0309B168D8B1}" destId="{058DC602-1ED3-4FCF-BFD1-1E399449AA78}" srcOrd="3" destOrd="0" presId="urn:microsoft.com/office/officeart/2016/7/layout/VerticalSolidActionList"/>
    <dgm:cxn modelId="{AB7EC4CE-85D6-45FE-B1F7-998EAB799D44}" type="presParOf" srcId="{EEA199D6-ED2D-4D0C-BBC2-0309B168D8B1}" destId="{00E66142-4128-4AD3-B88F-C52CCEFA02B3}" srcOrd="4" destOrd="0" presId="urn:microsoft.com/office/officeart/2016/7/layout/VerticalSolidActionList"/>
    <dgm:cxn modelId="{FF9D58C8-B999-41C9-B89F-C14EDD3AC0C4}" type="presParOf" srcId="{00E66142-4128-4AD3-B88F-C52CCEFA02B3}" destId="{88E8812B-33D4-4054-94ED-E2424D678387}" srcOrd="0" destOrd="0" presId="urn:microsoft.com/office/officeart/2016/7/layout/VerticalSolidActionList"/>
    <dgm:cxn modelId="{8B343AE7-04AE-419B-8960-E8BB89638ADB}" type="presParOf" srcId="{00E66142-4128-4AD3-B88F-C52CCEFA02B3}" destId="{54DD9B3E-C0BA-4622-9A30-046C35EB7664}" srcOrd="1" destOrd="0" presId="urn:microsoft.com/office/officeart/2016/7/layout/VerticalSolidActionList"/>
    <dgm:cxn modelId="{BA4B6DF1-CFB7-4B04-8D36-C98F8364D9A9}" type="presParOf" srcId="{EEA199D6-ED2D-4D0C-BBC2-0309B168D8B1}" destId="{E38C9439-3B36-421F-AB3A-BECEB3336C8B}" srcOrd="5" destOrd="0" presId="urn:microsoft.com/office/officeart/2016/7/layout/VerticalSolidActionList"/>
    <dgm:cxn modelId="{0AC0DFB7-73FB-4345-ADA5-41A07425A90F}" type="presParOf" srcId="{EEA199D6-ED2D-4D0C-BBC2-0309B168D8B1}" destId="{F834F159-DB02-492F-A2B5-F2346F1A23CE}" srcOrd="6" destOrd="0" presId="urn:microsoft.com/office/officeart/2016/7/layout/VerticalSolidActionList"/>
    <dgm:cxn modelId="{5B9905F4-B6BE-4663-AF99-0EA20BDDC271}" type="presParOf" srcId="{F834F159-DB02-492F-A2B5-F2346F1A23CE}" destId="{4C665000-7524-428A-A935-B64DD0F5F328}" srcOrd="0" destOrd="0" presId="urn:microsoft.com/office/officeart/2016/7/layout/VerticalSolidActionList"/>
    <dgm:cxn modelId="{FA2D0BB6-248E-4254-9DE0-46B5363F5C00}" type="presParOf" srcId="{F834F159-DB02-492F-A2B5-F2346F1A23CE}" destId="{FA99F6C0-47CC-4060-8414-E9F7C62F79F8}" srcOrd="1" destOrd="0" presId="urn:microsoft.com/office/officeart/2016/7/layout/VerticalSolidActionList"/>
    <dgm:cxn modelId="{1AE824DF-D6D3-4E7B-B931-0E02DE0A58DE}" type="presParOf" srcId="{EEA199D6-ED2D-4D0C-BBC2-0309B168D8B1}" destId="{161AD251-EF02-412F-B7FB-434BDDE3E49B}" srcOrd="7" destOrd="0" presId="urn:microsoft.com/office/officeart/2016/7/layout/VerticalSolidActionList"/>
    <dgm:cxn modelId="{49A2A778-DC93-4601-B255-5FA412C83062}" type="presParOf" srcId="{EEA199D6-ED2D-4D0C-BBC2-0309B168D8B1}" destId="{3FE5A844-B6AB-465F-9284-5519FA1DD447}" srcOrd="8" destOrd="0" presId="urn:microsoft.com/office/officeart/2016/7/layout/VerticalSolidActionList"/>
    <dgm:cxn modelId="{9BE3BE7E-447F-40CE-98AE-97A18A02475A}" type="presParOf" srcId="{3FE5A844-B6AB-465F-9284-5519FA1DD447}" destId="{41191F8A-BAF7-4CFB-8D47-5C5A86CDE249}" srcOrd="0" destOrd="0" presId="urn:microsoft.com/office/officeart/2016/7/layout/VerticalSolidActionList"/>
    <dgm:cxn modelId="{04932840-4FFD-4BD7-B924-963DF5AE3AD9}" type="presParOf" srcId="{3FE5A844-B6AB-465F-9284-5519FA1DD447}" destId="{32D9B3ED-4F5F-4469-BEA2-8D3F93940871}" srcOrd="1" destOrd="0" presId="urn:microsoft.com/office/officeart/2016/7/layout/VerticalSolidActionList"/>
    <dgm:cxn modelId="{E9CB09D4-C27A-4D26-9C03-A51E11F611C2}" type="presParOf" srcId="{EEA199D6-ED2D-4D0C-BBC2-0309B168D8B1}" destId="{AD7745C8-8795-47FF-AF97-6A151BDE228E}" srcOrd="9" destOrd="0" presId="urn:microsoft.com/office/officeart/2016/7/layout/VerticalSolidActionList"/>
    <dgm:cxn modelId="{A8999973-65D3-47FD-AC7B-AD2DD5B814FF}" type="presParOf" srcId="{EEA199D6-ED2D-4D0C-BBC2-0309B168D8B1}" destId="{75F52628-2C36-4888-A7A6-57631A58536D}" srcOrd="10" destOrd="0" presId="urn:microsoft.com/office/officeart/2016/7/layout/VerticalSolidActionList"/>
    <dgm:cxn modelId="{CCBE2BC1-48CC-4672-BFBA-8478F3797C91}" type="presParOf" srcId="{75F52628-2C36-4888-A7A6-57631A58536D}" destId="{612CD252-59CD-40DB-B1B3-102B6FE49532}" srcOrd="0" destOrd="0" presId="urn:microsoft.com/office/officeart/2016/7/layout/VerticalSolidActionList"/>
    <dgm:cxn modelId="{E64CD98F-B3A1-4580-9690-BD89C4E43230}" type="presParOf" srcId="{75F52628-2C36-4888-A7A6-57631A58536D}" destId="{DA87453F-416D-4F01-9F73-157DCDEE3E7B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39F61-2FD4-4674-99C8-6B5884612CF3}">
      <dsp:nvSpPr>
        <dsp:cNvPr id="0" name=""/>
        <dsp:cNvSpPr/>
      </dsp:nvSpPr>
      <dsp:spPr>
        <a:xfrm>
          <a:off x="0" y="4597"/>
          <a:ext cx="6763238" cy="9793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BC64A-16EB-4314-81A9-13216ED3B259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9CFA7-2C74-49F9-89E5-141EF2FDBDF8}">
      <dsp:nvSpPr>
        <dsp:cNvPr id="0" name=""/>
        <dsp:cNvSpPr/>
      </dsp:nvSpPr>
      <dsp:spPr>
        <a:xfrm>
          <a:off x="1131174" y="4597"/>
          <a:ext cx="5632063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CERT-In discovers malware attack in </a:t>
          </a:r>
          <a:r>
            <a:rPr lang="en-US" sz="2400" kern="1200" dirty="0" err="1"/>
            <a:t>Kudankulam</a:t>
          </a:r>
          <a:r>
            <a:rPr lang="en-US" sz="2400" kern="1200" dirty="0"/>
            <a:t> Nuclear Power Plant</a:t>
          </a:r>
        </a:p>
      </dsp:txBody>
      <dsp:txXfrm>
        <a:off x="1131174" y="4597"/>
        <a:ext cx="5632063" cy="979371"/>
      </dsp:txXfrm>
    </dsp:sp>
    <dsp:sp modelId="{E5240964-7F44-49EE-ACA0-6DF44B3E8412}">
      <dsp:nvSpPr>
        <dsp:cNvPr id="0" name=""/>
        <dsp:cNvSpPr/>
      </dsp:nvSpPr>
      <dsp:spPr>
        <a:xfrm>
          <a:off x="0" y="1228812"/>
          <a:ext cx="6763238" cy="9793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FA4F6A-347C-40B9-8458-45999775D63E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893076-3C59-44E0-9748-327C006D9CF0}">
      <dsp:nvSpPr>
        <dsp:cNvPr id="0" name=""/>
        <dsp:cNvSpPr/>
      </dsp:nvSpPr>
      <dsp:spPr>
        <a:xfrm>
          <a:off x="1131174" y="1228812"/>
          <a:ext cx="5632063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17 million user records stolen from Zomato database</a:t>
          </a:r>
        </a:p>
      </dsp:txBody>
      <dsp:txXfrm>
        <a:off x="1131174" y="1228812"/>
        <a:ext cx="5632063" cy="979371"/>
      </dsp:txXfrm>
    </dsp:sp>
    <dsp:sp modelId="{52E15921-7FA4-4A21-B016-DE9080F821F4}">
      <dsp:nvSpPr>
        <dsp:cNvPr id="0" name=""/>
        <dsp:cNvSpPr/>
      </dsp:nvSpPr>
      <dsp:spPr>
        <a:xfrm>
          <a:off x="0" y="2453027"/>
          <a:ext cx="6763238" cy="9793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C75B39-7F55-499F-A4C2-2B626A011EDD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88DAD6-8A4D-4E1B-AD2E-30AC0372B85A}">
      <dsp:nvSpPr>
        <dsp:cNvPr id="0" name=""/>
        <dsp:cNvSpPr/>
      </dsp:nvSpPr>
      <dsp:spPr>
        <a:xfrm>
          <a:off x="1131174" y="2453027"/>
          <a:ext cx="5632063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Union Bank on the verge of losing $171 million as a result of a phishing attack</a:t>
          </a:r>
        </a:p>
      </dsp:txBody>
      <dsp:txXfrm>
        <a:off x="1131174" y="2453027"/>
        <a:ext cx="5632063" cy="979371"/>
      </dsp:txXfrm>
    </dsp:sp>
    <dsp:sp modelId="{71FBAFD5-982C-4A2C-8FC2-5F7677F1DA66}">
      <dsp:nvSpPr>
        <dsp:cNvPr id="0" name=""/>
        <dsp:cNvSpPr/>
      </dsp:nvSpPr>
      <dsp:spPr>
        <a:xfrm>
          <a:off x="0" y="3661855"/>
          <a:ext cx="6763238" cy="9793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70907F-6515-4F43-96DC-D5845E5EE698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56AE2B-3757-49FA-945E-A3F95A8C5E17}">
      <dsp:nvSpPr>
        <dsp:cNvPr id="0" name=""/>
        <dsp:cNvSpPr/>
      </dsp:nvSpPr>
      <dsp:spPr>
        <a:xfrm>
          <a:off x="1131174" y="3677241"/>
          <a:ext cx="5632063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Loss of Aadhaar numbers and personal information of 135mn Indians</a:t>
          </a:r>
        </a:p>
      </dsp:txBody>
      <dsp:txXfrm>
        <a:off x="1131174" y="3677241"/>
        <a:ext cx="5632063" cy="979371"/>
      </dsp:txXfrm>
    </dsp:sp>
    <dsp:sp modelId="{F31118DA-7870-4CD0-8235-9F978E6943F0}">
      <dsp:nvSpPr>
        <dsp:cNvPr id="0" name=""/>
        <dsp:cNvSpPr/>
      </dsp:nvSpPr>
      <dsp:spPr>
        <a:xfrm>
          <a:off x="0" y="4887588"/>
          <a:ext cx="6763238" cy="9793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E7D034-5CBB-408D-87B7-D99009ECF7E7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49F9CD-A24E-4331-B5CC-4272ABC0E010}">
      <dsp:nvSpPr>
        <dsp:cNvPr id="0" name=""/>
        <dsp:cNvSpPr/>
      </dsp:nvSpPr>
      <dsp:spPr>
        <a:xfrm>
          <a:off x="1131174" y="4901456"/>
          <a:ext cx="5632063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Malware attack on Indian </a:t>
          </a:r>
          <a:r>
            <a:rPr lang="en-US" sz="2400" kern="1200" dirty="0" err="1"/>
            <a:t>Whatsapp</a:t>
          </a:r>
          <a:r>
            <a:rPr lang="en-US" sz="2400" kern="1200" dirty="0"/>
            <a:t> users</a:t>
          </a:r>
        </a:p>
      </dsp:txBody>
      <dsp:txXfrm>
        <a:off x="1131174" y="4901456"/>
        <a:ext cx="5632063" cy="9793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4A71BC-6CBA-42C8-9B78-2085B91702EE}">
      <dsp:nvSpPr>
        <dsp:cNvPr id="0" name=""/>
        <dsp:cNvSpPr/>
      </dsp:nvSpPr>
      <dsp:spPr>
        <a:xfrm>
          <a:off x="323515" y="0"/>
          <a:ext cx="6217920" cy="6217920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03D825-F2E9-41FF-BBFA-02E95A3D02D1}">
      <dsp:nvSpPr>
        <dsp:cNvPr id="0" name=""/>
        <dsp:cNvSpPr/>
      </dsp:nvSpPr>
      <dsp:spPr>
        <a:xfrm>
          <a:off x="914217" y="590702"/>
          <a:ext cx="2424988" cy="242498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Growth of automation, IoT, AI and ML, cloud processing and storage</a:t>
          </a:r>
        </a:p>
      </dsp:txBody>
      <dsp:txXfrm>
        <a:off x="1032595" y="709080"/>
        <a:ext cx="2188232" cy="2188232"/>
      </dsp:txXfrm>
    </dsp:sp>
    <dsp:sp modelId="{C9030C9B-CAF1-4F38-96B2-5B0544A20D79}">
      <dsp:nvSpPr>
        <dsp:cNvPr id="0" name=""/>
        <dsp:cNvSpPr/>
      </dsp:nvSpPr>
      <dsp:spPr>
        <a:xfrm>
          <a:off x="3525743" y="590702"/>
          <a:ext cx="2424988" cy="2424988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High reliance on digital technologies in critical areas such as banking, aviation, healthcare, power grids and other industrial control systems </a:t>
          </a:r>
        </a:p>
      </dsp:txBody>
      <dsp:txXfrm>
        <a:off x="3644121" y="709080"/>
        <a:ext cx="2188232" cy="2188232"/>
      </dsp:txXfrm>
    </dsp:sp>
    <dsp:sp modelId="{F56A0399-8E9E-40BF-9DFD-11AB5639A05E}">
      <dsp:nvSpPr>
        <dsp:cNvPr id="0" name=""/>
        <dsp:cNvSpPr/>
      </dsp:nvSpPr>
      <dsp:spPr>
        <a:xfrm>
          <a:off x="914217" y="3202228"/>
          <a:ext cx="2424988" cy="2424988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Gathering of customer data is at the center of business operations and strategy</a:t>
          </a:r>
        </a:p>
      </dsp:txBody>
      <dsp:txXfrm>
        <a:off x="1032595" y="3320606"/>
        <a:ext cx="2188232" cy="2188232"/>
      </dsp:txXfrm>
    </dsp:sp>
    <dsp:sp modelId="{B2A1766A-2FD9-48A1-9EB4-026C69ADA81D}">
      <dsp:nvSpPr>
        <dsp:cNvPr id="0" name=""/>
        <dsp:cNvSpPr/>
      </dsp:nvSpPr>
      <dsp:spPr>
        <a:xfrm>
          <a:off x="3525743" y="3202228"/>
          <a:ext cx="2424988" cy="242498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Advancements in AI and quantum computing could render current cybersecurity efforts obsolete</a:t>
          </a:r>
        </a:p>
      </dsp:txBody>
      <dsp:txXfrm>
        <a:off x="3644121" y="3320606"/>
        <a:ext cx="2188232" cy="21882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999F3-4534-4684-96C5-C58F4EAC27BC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42D1ED-D8B5-4064-A671-A93BF6051DE4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0F0A15-57AB-4BE8-8FCA-D8F571D1B942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Companies do not understand the critical cyber risks they are facing</a:t>
          </a:r>
        </a:p>
      </dsp:txBody>
      <dsp:txXfrm>
        <a:off x="1941716" y="718"/>
        <a:ext cx="4571887" cy="1681139"/>
      </dsp:txXfrm>
    </dsp:sp>
    <dsp:sp modelId="{C4A9A06D-C538-4D1E-8DD1-8CB816F10D3E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32ED2A-C746-4600-ACFD-A9457CF4D9C5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DDB981-014F-4B83-80CD-5C21B3E161C4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Cybersecurity is a “necessary evil”</a:t>
          </a:r>
        </a:p>
      </dsp:txBody>
      <dsp:txXfrm>
        <a:off x="1941716" y="2102143"/>
        <a:ext cx="4571887" cy="1681139"/>
      </dsp:txXfrm>
    </dsp:sp>
    <dsp:sp modelId="{7FFF000E-7B30-45EB-8DFF-48E8B95D9910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F4F515-0C50-4F7D-98D8-B5D077210A18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BAFA58-B795-47D3-B63F-D3123860E17C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Too much dependency on IT specialists, too little involvement of top management</a:t>
          </a:r>
        </a:p>
      </dsp:txBody>
      <dsp:txXfrm>
        <a:off x="1941716" y="4203567"/>
        <a:ext cx="4571887" cy="16811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253B28-B495-499C-AE70-CE012AB73C5F}">
      <dsp:nvSpPr>
        <dsp:cNvPr id="0" name=""/>
        <dsp:cNvSpPr/>
      </dsp:nvSpPr>
      <dsp:spPr>
        <a:xfrm>
          <a:off x="0" y="2578"/>
          <a:ext cx="6513603" cy="116587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Response to increasing breaches and public awareness</a:t>
          </a:r>
          <a:endParaRPr lang="en-US" sz="2400" kern="1200" dirty="0"/>
        </a:p>
      </dsp:txBody>
      <dsp:txXfrm>
        <a:off x="56913" y="59491"/>
        <a:ext cx="6399777" cy="1052046"/>
      </dsp:txXfrm>
    </dsp:sp>
    <dsp:sp modelId="{6DA05F0A-78AC-4B9F-9083-327FA80698D0}">
      <dsp:nvSpPr>
        <dsp:cNvPr id="0" name=""/>
        <dsp:cNvSpPr/>
      </dsp:nvSpPr>
      <dsp:spPr>
        <a:xfrm>
          <a:off x="0" y="1181177"/>
          <a:ext cx="6513603" cy="116587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EU General Data Protection Regulation (May 25, 2018)</a:t>
          </a:r>
          <a:endParaRPr lang="en-US" sz="2400" kern="1200" dirty="0"/>
        </a:p>
      </dsp:txBody>
      <dsp:txXfrm>
        <a:off x="56913" y="1238090"/>
        <a:ext cx="6399777" cy="1052046"/>
      </dsp:txXfrm>
    </dsp:sp>
    <dsp:sp modelId="{2FB48C5C-1411-4BC6-8A43-21A91129FF09}">
      <dsp:nvSpPr>
        <dsp:cNvPr id="0" name=""/>
        <dsp:cNvSpPr/>
      </dsp:nvSpPr>
      <dsp:spPr>
        <a:xfrm>
          <a:off x="0" y="2359776"/>
          <a:ext cx="6513603" cy="116587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Personal Data Protection Bill, 2018 in India</a:t>
          </a:r>
        </a:p>
      </dsp:txBody>
      <dsp:txXfrm>
        <a:off x="56913" y="2416689"/>
        <a:ext cx="6399777" cy="1052046"/>
      </dsp:txXfrm>
    </dsp:sp>
    <dsp:sp modelId="{D28047F0-F31A-4DEA-B38E-924F4666D597}">
      <dsp:nvSpPr>
        <dsp:cNvPr id="0" name=""/>
        <dsp:cNvSpPr/>
      </dsp:nvSpPr>
      <dsp:spPr>
        <a:xfrm>
          <a:off x="0" y="3538375"/>
          <a:ext cx="6513603" cy="116587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Stringent requirements on disclosure of security breaches, seeking user consent, processing of sensitive personal data etc.</a:t>
          </a:r>
          <a:endParaRPr lang="en-US" sz="2400" kern="1200" dirty="0"/>
        </a:p>
      </dsp:txBody>
      <dsp:txXfrm>
        <a:off x="56913" y="3595288"/>
        <a:ext cx="6399777" cy="1052046"/>
      </dsp:txXfrm>
    </dsp:sp>
    <dsp:sp modelId="{1049FA1E-2BE9-465B-BDEA-F750556ADBD9}">
      <dsp:nvSpPr>
        <dsp:cNvPr id="0" name=""/>
        <dsp:cNvSpPr/>
      </dsp:nvSpPr>
      <dsp:spPr>
        <a:xfrm>
          <a:off x="0" y="4716974"/>
          <a:ext cx="6513603" cy="116587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Severe penalties</a:t>
          </a:r>
          <a:endParaRPr lang="en-US" sz="2400" kern="1200" dirty="0"/>
        </a:p>
      </dsp:txBody>
      <dsp:txXfrm>
        <a:off x="56913" y="4773887"/>
        <a:ext cx="6399777" cy="10520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CB5C56-FB6B-4C9A-9658-CFE407BA92CB}">
      <dsp:nvSpPr>
        <dsp:cNvPr id="0" name=""/>
        <dsp:cNvSpPr/>
      </dsp:nvSpPr>
      <dsp:spPr>
        <a:xfrm>
          <a:off x="842" y="278145"/>
          <a:ext cx="3286834" cy="19721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More than 1.5 mn unfilled positions by 2020 in global cybersecurity workforce</a:t>
          </a:r>
        </a:p>
      </dsp:txBody>
      <dsp:txXfrm>
        <a:off x="842" y="278145"/>
        <a:ext cx="3286834" cy="1972100"/>
      </dsp:txXfrm>
    </dsp:sp>
    <dsp:sp modelId="{CDB4C609-6873-478A-811F-2B2F89E457D2}">
      <dsp:nvSpPr>
        <dsp:cNvPr id="0" name=""/>
        <dsp:cNvSpPr/>
      </dsp:nvSpPr>
      <dsp:spPr>
        <a:xfrm>
          <a:off x="3616360" y="278145"/>
          <a:ext cx="3286834" cy="19721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Pressing crisis of cybersecurity professionals in India</a:t>
          </a:r>
        </a:p>
      </dsp:txBody>
      <dsp:txXfrm>
        <a:off x="3616360" y="278145"/>
        <a:ext cx="3286834" cy="1972100"/>
      </dsp:txXfrm>
    </dsp:sp>
    <dsp:sp modelId="{1DA43471-77B4-4029-9C09-B3EE1559A398}">
      <dsp:nvSpPr>
        <dsp:cNvPr id="0" name=""/>
        <dsp:cNvSpPr/>
      </dsp:nvSpPr>
      <dsp:spPr>
        <a:xfrm>
          <a:off x="842" y="2578929"/>
          <a:ext cx="3286834" cy="19721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25-30% increment in salaries offered</a:t>
          </a:r>
        </a:p>
      </dsp:txBody>
      <dsp:txXfrm>
        <a:off x="842" y="2578929"/>
        <a:ext cx="3286834" cy="1972100"/>
      </dsp:txXfrm>
    </dsp:sp>
    <dsp:sp modelId="{1D5B1695-1156-47BB-B14B-924F4A3FB300}">
      <dsp:nvSpPr>
        <dsp:cNvPr id="0" name=""/>
        <dsp:cNvSpPr/>
      </dsp:nvSpPr>
      <dsp:spPr>
        <a:xfrm>
          <a:off x="3616360" y="2578929"/>
          <a:ext cx="3286834" cy="19721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Need to hire from both traditional IT and non-traditional talent pools</a:t>
          </a:r>
        </a:p>
      </dsp:txBody>
      <dsp:txXfrm>
        <a:off x="3616360" y="2578929"/>
        <a:ext cx="3286834" cy="19721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6E7D5-43A0-4EAB-834C-6AB852786BD3}">
      <dsp:nvSpPr>
        <dsp:cNvPr id="0" name=""/>
        <dsp:cNvSpPr/>
      </dsp:nvSpPr>
      <dsp:spPr>
        <a:xfrm>
          <a:off x="577125" y="1704"/>
          <a:ext cx="2177057" cy="13062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How should organizations assess their security and privacy risks? </a:t>
          </a:r>
        </a:p>
      </dsp:txBody>
      <dsp:txXfrm>
        <a:off x="577125" y="1704"/>
        <a:ext cx="2177057" cy="1306234"/>
      </dsp:txXfrm>
    </dsp:sp>
    <dsp:sp modelId="{8AE20577-4F7E-4B3D-A6BC-D965E203C89B}">
      <dsp:nvSpPr>
        <dsp:cNvPr id="0" name=""/>
        <dsp:cNvSpPr/>
      </dsp:nvSpPr>
      <dsp:spPr>
        <a:xfrm>
          <a:off x="2971889" y="1704"/>
          <a:ext cx="2177057" cy="13062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How should these risks be handled? </a:t>
          </a:r>
        </a:p>
      </dsp:txBody>
      <dsp:txXfrm>
        <a:off x="2971889" y="1704"/>
        <a:ext cx="2177057" cy="1306234"/>
      </dsp:txXfrm>
    </dsp:sp>
    <dsp:sp modelId="{28D8DAAC-40A1-4F8F-97AA-EDA852C3C21D}">
      <dsp:nvSpPr>
        <dsp:cNvPr id="0" name=""/>
        <dsp:cNvSpPr/>
      </dsp:nvSpPr>
      <dsp:spPr>
        <a:xfrm>
          <a:off x="5366652" y="1704"/>
          <a:ext cx="2177057" cy="13062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How should organizations respond to crisis situations? </a:t>
          </a:r>
        </a:p>
      </dsp:txBody>
      <dsp:txXfrm>
        <a:off x="5366652" y="1704"/>
        <a:ext cx="2177057" cy="1306234"/>
      </dsp:txXfrm>
    </dsp:sp>
    <dsp:sp modelId="{B3D812CE-F40D-40DB-8746-38B8D4117769}">
      <dsp:nvSpPr>
        <dsp:cNvPr id="0" name=""/>
        <dsp:cNvSpPr/>
      </dsp:nvSpPr>
      <dsp:spPr>
        <a:xfrm>
          <a:off x="7761416" y="1704"/>
          <a:ext cx="2177057" cy="130623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What is the role of the CISO/CPO/DPO in an organization? </a:t>
          </a:r>
        </a:p>
      </dsp:txBody>
      <dsp:txXfrm>
        <a:off x="7761416" y="1704"/>
        <a:ext cx="2177057" cy="1306234"/>
      </dsp:txXfrm>
    </dsp:sp>
    <dsp:sp modelId="{461786CF-D2C8-4609-97E2-8B65579130C5}">
      <dsp:nvSpPr>
        <dsp:cNvPr id="0" name=""/>
        <dsp:cNvSpPr/>
      </dsp:nvSpPr>
      <dsp:spPr>
        <a:xfrm>
          <a:off x="577125" y="1525644"/>
          <a:ext cx="2177057" cy="130623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What is the role of top management? </a:t>
          </a:r>
        </a:p>
      </dsp:txBody>
      <dsp:txXfrm>
        <a:off x="577125" y="1525644"/>
        <a:ext cx="2177057" cy="1306234"/>
      </dsp:txXfrm>
    </dsp:sp>
    <dsp:sp modelId="{88ABF7D6-8A22-444F-A040-B450737AFFFB}">
      <dsp:nvSpPr>
        <dsp:cNvPr id="0" name=""/>
        <dsp:cNvSpPr/>
      </dsp:nvSpPr>
      <dsp:spPr>
        <a:xfrm>
          <a:off x="2971889" y="1525644"/>
          <a:ext cx="2177057" cy="13062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How does an evolving regulatory environment affect business?</a:t>
          </a:r>
        </a:p>
      </dsp:txBody>
      <dsp:txXfrm>
        <a:off x="2971889" y="1525644"/>
        <a:ext cx="2177057" cy="1306234"/>
      </dsp:txXfrm>
    </dsp:sp>
    <dsp:sp modelId="{CB65602F-EDC1-46FB-9F56-06BA4D0774C8}">
      <dsp:nvSpPr>
        <dsp:cNvPr id="0" name=""/>
        <dsp:cNvSpPr/>
      </dsp:nvSpPr>
      <dsp:spPr>
        <a:xfrm>
          <a:off x="5366652" y="1525644"/>
          <a:ext cx="2177057" cy="13062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What opportunities exist in the risky world?</a:t>
          </a:r>
        </a:p>
      </dsp:txBody>
      <dsp:txXfrm>
        <a:off x="5366652" y="1525644"/>
        <a:ext cx="2177057" cy="1306234"/>
      </dsp:txXfrm>
    </dsp:sp>
    <dsp:sp modelId="{5FC6AAF1-3969-40EE-8AE0-4BAC20991BD4}">
      <dsp:nvSpPr>
        <dsp:cNvPr id="0" name=""/>
        <dsp:cNvSpPr/>
      </dsp:nvSpPr>
      <dsp:spPr>
        <a:xfrm>
          <a:off x="7761416" y="1525644"/>
          <a:ext cx="2177057" cy="13062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Where do privacy and security stand w.r.t ethics?</a:t>
          </a:r>
        </a:p>
      </dsp:txBody>
      <dsp:txXfrm>
        <a:off x="7761416" y="1525644"/>
        <a:ext cx="2177057" cy="1306234"/>
      </dsp:txXfrm>
    </dsp:sp>
    <dsp:sp modelId="{7FCC770F-1083-421A-9525-2BEEBD87FE52}">
      <dsp:nvSpPr>
        <dsp:cNvPr id="0" name=""/>
        <dsp:cNvSpPr/>
      </dsp:nvSpPr>
      <dsp:spPr>
        <a:xfrm>
          <a:off x="4169271" y="3049585"/>
          <a:ext cx="2177057" cy="130623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What role do new technologies play in making and breaking security and privacy?</a:t>
          </a:r>
        </a:p>
      </dsp:txBody>
      <dsp:txXfrm>
        <a:off x="4169271" y="3049585"/>
        <a:ext cx="2177057" cy="13062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C0E18-9E54-4E4F-AC7C-D1B0C79D06FD}">
      <dsp:nvSpPr>
        <dsp:cNvPr id="0" name=""/>
        <dsp:cNvSpPr/>
      </dsp:nvSpPr>
      <dsp:spPr>
        <a:xfrm>
          <a:off x="1391474" y="680"/>
          <a:ext cx="5565899" cy="88424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94" tIns="224599" rIns="107994" bIns="2245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basic concepts in security, privacy and data protection</a:t>
          </a:r>
        </a:p>
      </dsp:txBody>
      <dsp:txXfrm>
        <a:off x="1391474" y="680"/>
        <a:ext cx="5565899" cy="884248"/>
      </dsp:txXfrm>
    </dsp:sp>
    <dsp:sp modelId="{88376DA3-99E1-4F33-BBEE-BF5CFC30E9B1}">
      <dsp:nvSpPr>
        <dsp:cNvPr id="0" name=""/>
        <dsp:cNvSpPr/>
      </dsp:nvSpPr>
      <dsp:spPr>
        <a:xfrm>
          <a:off x="0" y="680"/>
          <a:ext cx="1391474" cy="8842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32" tIns="87344" rIns="73632" bIns="87344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Understand</a:t>
          </a:r>
        </a:p>
      </dsp:txBody>
      <dsp:txXfrm>
        <a:off x="0" y="680"/>
        <a:ext cx="1391474" cy="884248"/>
      </dsp:txXfrm>
    </dsp:sp>
    <dsp:sp modelId="{F5C500DE-8BE6-41DF-979D-06587247EDA9}">
      <dsp:nvSpPr>
        <dsp:cNvPr id="0" name=""/>
        <dsp:cNvSpPr/>
      </dsp:nvSpPr>
      <dsp:spPr>
        <a:xfrm>
          <a:off x="1391474" y="937983"/>
          <a:ext cx="5565899" cy="88424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94" tIns="224599" rIns="107994" bIns="2245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 need for managers to pay attention to security and privacy</a:t>
          </a:r>
        </a:p>
      </dsp:txBody>
      <dsp:txXfrm>
        <a:off x="1391474" y="937983"/>
        <a:ext cx="5565899" cy="884248"/>
      </dsp:txXfrm>
    </dsp:sp>
    <dsp:sp modelId="{6614E480-627B-41DB-8067-2CDB387B33E5}">
      <dsp:nvSpPr>
        <dsp:cNvPr id="0" name=""/>
        <dsp:cNvSpPr/>
      </dsp:nvSpPr>
      <dsp:spPr>
        <a:xfrm>
          <a:off x="0" y="937983"/>
          <a:ext cx="1391474" cy="88424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32" tIns="87344" rIns="73632" bIns="87344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Appreciate</a:t>
          </a:r>
        </a:p>
      </dsp:txBody>
      <dsp:txXfrm>
        <a:off x="0" y="937983"/>
        <a:ext cx="1391474" cy="884248"/>
      </dsp:txXfrm>
    </dsp:sp>
    <dsp:sp modelId="{54DD9B3E-C0BA-4622-9A30-046C35EB7664}">
      <dsp:nvSpPr>
        <dsp:cNvPr id="0" name=""/>
        <dsp:cNvSpPr/>
      </dsp:nvSpPr>
      <dsp:spPr>
        <a:xfrm>
          <a:off x="1391474" y="1875286"/>
          <a:ext cx="5565899" cy="88424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94" tIns="224599" rIns="107994" bIns="2245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security and privacy risks relevant to your organization</a:t>
          </a:r>
        </a:p>
      </dsp:txBody>
      <dsp:txXfrm>
        <a:off x="1391474" y="1875286"/>
        <a:ext cx="5565899" cy="884248"/>
      </dsp:txXfrm>
    </dsp:sp>
    <dsp:sp modelId="{88E8812B-33D4-4054-94ED-E2424D678387}">
      <dsp:nvSpPr>
        <dsp:cNvPr id="0" name=""/>
        <dsp:cNvSpPr/>
      </dsp:nvSpPr>
      <dsp:spPr>
        <a:xfrm>
          <a:off x="0" y="1875286"/>
          <a:ext cx="1391474" cy="88424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32" tIns="87344" rIns="73632" bIns="87344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Assess</a:t>
          </a:r>
        </a:p>
      </dsp:txBody>
      <dsp:txXfrm>
        <a:off x="0" y="1875286"/>
        <a:ext cx="1391474" cy="884248"/>
      </dsp:txXfrm>
    </dsp:sp>
    <dsp:sp modelId="{FA99F6C0-47CC-4060-8414-E9F7C62F79F8}">
      <dsp:nvSpPr>
        <dsp:cNvPr id="0" name=""/>
        <dsp:cNvSpPr/>
      </dsp:nvSpPr>
      <dsp:spPr>
        <a:xfrm>
          <a:off x="1391474" y="2812589"/>
          <a:ext cx="5565899" cy="88424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94" tIns="224599" rIns="107994" bIns="2245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appropriate countermeasures to mitigate risks</a:t>
          </a:r>
        </a:p>
      </dsp:txBody>
      <dsp:txXfrm>
        <a:off x="1391474" y="2812589"/>
        <a:ext cx="5565899" cy="884248"/>
      </dsp:txXfrm>
    </dsp:sp>
    <dsp:sp modelId="{4C665000-7524-428A-A935-B64DD0F5F328}">
      <dsp:nvSpPr>
        <dsp:cNvPr id="0" name=""/>
        <dsp:cNvSpPr/>
      </dsp:nvSpPr>
      <dsp:spPr>
        <a:xfrm>
          <a:off x="0" y="2812589"/>
          <a:ext cx="1391474" cy="88424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32" tIns="87344" rIns="73632" bIns="87344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Select</a:t>
          </a:r>
        </a:p>
      </dsp:txBody>
      <dsp:txXfrm>
        <a:off x="0" y="2812589"/>
        <a:ext cx="1391474" cy="884248"/>
      </dsp:txXfrm>
    </dsp:sp>
    <dsp:sp modelId="{32D9B3ED-4F5F-4469-BEA2-8D3F93940871}">
      <dsp:nvSpPr>
        <dsp:cNvPr id="0" name=""/>
        <dsp:cNvSpPr/>
      </dsp:nvSpPr>
      <dsp:spPr>
        <a:xfrm>
          <a:off x="1391474" y="3749893"/>
          <a:ext cx="5565899" cy="884248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94" tIns="224599" rIns="107994" bIns="2245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crisis situations in your organization</a:t>
          </a:r>
        </a:p>
      </dsp:txBody>
      <dsp:txXfrm>
        <a:off x="1391474" y="3749893"/>
        <a:ext cx="5565899" cy="884248"/>
      </dsp:txXfrm>
    </dsp:sp>
    <dsp:sp modelId="{41191F8A-BAF7-4CFB-8D47-5C5A86CDE249}">
      <dsp:nvSpPr>
        <dsp:cNvPr id="0" name=""/>
        <dsp:cNvSpPr/>
      </dsp:nvSpPr>
      <dsp:spPr>
        <a:xfrm>
          <a:off x="0" y="3749893"/>
          <a:ext cx="1391474" cy="88424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32" tIns="87344" rIns="73632" bIns="87344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Manage</a:t>
          </a:r>
        </a:p>
      </dsp:txBody>
      <dsp:txXfrm>
        <a:off x="0" y="3749893"/>
        <a:ext cx="1391474" cy="884248"/>
      </dsp:txXfrm>
    </dsp:sp>
    <dsp:sp modelId="{DA87453F-416D-4F01-9F73-157DCDEE3E7B}">
      <dsp:nvSpPr>
        <dsp:cNvPr id="0" name=""/>
        <dsp:cNvSpPr/>
      </dsp:nvSpPr>
      <dsp:spPr>
        <a:xfrm>
          <a:off x="1391474" y="4687196"/>
          <a:ext cx="5565899" cy="88424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94" tIns="224599" rIns="107994" bIns="22459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views on various social, ethical and human aspects of privacy and security</a:t>
          </a:r>
        </a:p>
      </dsp:txBody>
      <dsp:txXfrm>
        <a:off x="1391474" y="4687196"/>
        <a:ext cx="5565899" cy="884248"/>
      </dsp:txXfrm>
    </dsp:sp>
    <dsp:sp modelId="{612CD252-59CD-40DB-B1B3-102B6FE49532}">
      <dsp:nvSpPr>
        <dsp:cNvPr id="0" name=""/>
        <dsp:cNvSpPr/>
      </dsp:nvSpPr>
      <dsp:spPr>
        <a:xfrm>
          <a:off x="0" y="4687196"/>
          <a:ext cx="1391474" cy="8842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32" tIns="87344" rIns="73632" bIns="87344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Form</a:t>
          </a:r>
        </a:p>
      </dsp:txBody>
      <dsp:txXfrm>
        <a:off x="0" y="4687196"/>
        <a:ext cx="1391474" cy="8842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79605-3D77-489F-8224-3B1FD70AF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D6265-A8DD-43CF-A481-4437E0782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D67A1-0D41-4401-82AF-0C1F3FEEC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01BBD-3BD8-488A-BA78-8F0EB0407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ADB35-7111-48C8-BE4B-C8B15C689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7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F9519-4D53-4D20-9617-7B5F539B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C5AC1-BC0D-43AD-B82F-2316220C6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6F4F3-BE28-4DF6-A1B2-2377F2F67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D8E4C-47DD-4DCD-8668-6F6640BE2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47729-47AF-429D-BF0A-74CAD44DA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5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00D3D-5528-42A0-A2BB-C97DCD8C6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1FF76-8F92-49EF-9256-587C2E8CC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AFE7D-70EE-4E2E-9C90-527D2679D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4051B-3B4F-47F0-8D36-BAE2D0EB4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B7273-5A64-4A34-81DD-06B2639D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7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30CF2-EEA2-4C28-AEB1-470A336AA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38828-CA2E-473E-9E52-2E5FF32FB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40A96E-2E60-4D24-98DA-A87D79D30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AC7A9-6AA5-4463-B03A-72A3265B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9E7B9-0D6B-4EA3-8EA7-F759FB10A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FC476-439A-4527-B21D-21F3B778C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4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D349F-A8B3-4623-AF64-E8BADF5F3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6A167-C5F9-4A16-A09F-E03D6EF1B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AC323-3919-481E-B394-C85B85B747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A4C6BE-5688-46AE-9F08-13DBBB21A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CF4BFC-E98A-4C32-AE36-C08C9493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8EB7F4-B4C9-43F7-A000-C2AC1E036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4BB4DB-0D60-4F1D-B560-1477C449E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95EC6E-5886-44C0-92CA-9A64FFD40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8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C6A9-E615-42C7-8E7A-90537E303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46AB19-7B57-4506-BF79-1019208F9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6D9AE5-A488-4A25-9ECE-AF09307C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8544F9-9C00-43F3-A8C9-8E7A83DD6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7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F04941-D456-4257-A6BC-8BDBDFF3F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459ADC-BBC0-47DF-9C08-9CDF8F35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9C95C-752D-42A4-B125-F6A65EDB4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2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69549-86A9-45F3-82DC-80B97F5D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51116-7E42-4738-919E-E22A41800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923A4-5562-481C-8D3F-36F67C7F6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0CABB-AFCA-4A34-9D86-7C4512F7A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7A94F-497E-4089-8EE3-9E8459ED5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1B729-DAEF-4CA3-BEB6-0CC485B61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3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0154B-9619-417F-A840-27189473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BB0B34-32AE-4A51-A0C1-BED553247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4B2E4-FBA7-4253-B63B-3F9F7A5DB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54601-611C-4953-B80F-1A811583D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A53DB-4E25-492B-8BF3-2BBDD5FE8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8EEDA-387C-44D8-B50C-820B22860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FD85-E647-4077-9C2F-3A72F6721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0479E6-94F5-4EC0-82E1-A11BB748A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C6AD1-52CD-4C1A-8B09-CFC045D6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BE904-683A-4E07-B1AE-01CF90CA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85436-C786-4223-AB08-4C551CD7C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39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7941F-B2E7-445E-A4FC-51C6D9BB22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886CE-386C-4D9B-B8D8-E48BF2B18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41488-E432-415F-B1CE-0FB4D148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C109F-08AC-4FA4-A9F4-620D3E00D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3B34A-1239-4D62-BA3A-B11FBB04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7BF511-043C-4EAF-A4BB-E6C736643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58A35-15A1-441F-A66D-C0195EC6A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EEE3E-CDBD-4163-82C2-8FF9CD8679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2973C-8214-431F-9AEF-2482EDD791A6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3C3EF-433F-49DF-919D-34146F02FE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8F0C5-A54C-47A8-99DB-F6FF610CBE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2DD29-8B9B-4092-8D0E-94D35D27E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4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hyperlink" Target="https://cybermap.kaspersky.co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hIlTFG-RsU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g"/><Relationship Id="rId5" Type="http://schemas.openxmlformats.org/officeDocument/2006/relationships/image" Target="../media/image1.jp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2AC2-BE8E-473F-B1C7-7250668F2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0" y="868362"/>
            <a:ext cx="11043139" cy="2387600"/>
          </a:xfrm>
        </p:spPr>
        <p:txBody>
          <a:bodyPr/>
          <a:lstStyle/>
          <a:p>
            <a:r>
              <a:rPr lang="en-US"/>
              <a:t>Cyber Security Risk Management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CFEC5-3F30-4B7A-98C8-3783B1F9C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4067" y="5361231"/>
            <a:ext cx="4557933" cy="1496769"/>
          </a:xfrm>
        </p:spPr>
        <p:txBody>
          <a:bodyPr>
            <a:normAutofit/>
          </a:bodyPr>
          <a:lstStyle/>
          <a:p>
            <a:r>
              <a:rPr lang="en-US"/>
              <a:t>Introductory Session</a:t>
            </a:r>
          </a:p>
          <a:p>
            <a:r>
              <a:rPr lang="en-US"/>
              <a:t>Sourya Joyee De</a:t>
            </a:r>
          </a:p>
          <a:p>
            <a:r>
              <a:rPr lang="en-US"/>
              <a:t>(Program Director)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DDCB0EC-4531-4883-ADDD-47B984CBA63A}"/>
              </a:ext>
            </a:extLst>
          </p:cNvPr>
          <p:cNvSpPr txBox="1">
            <a:spLocks/>
          </p:cNvSpPr>
          <p:nvPr/>
        </p:nvSpPr>
        <p:spPr>
          <a:xfrm>
            <a:off x="110197" y="2840430"/>
            <a:ext cx="12421771" cy="1393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Online Executive Development Program, </a:t>
            </a:r>
          </a:p>
          <a:p>
            <a:r>
              <a:rPr lang="en-US" dirty="0"/>
              <a:t>offered by Indian Institute of Management Raipur in partnership with UPTOP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B2DF7-D624-469D-A596-F007523FC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35" y="407898"/>
            <a:ext cx="1837527" cy="1821549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D6F112C-421D-413A-B758-DBF12CCD7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6006502"/>
            <a:ext cx="2138289" cy="65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4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418F0D-8504-439A-B22F-8C1E3E39361D}"/>
              </a:ext>
            </a:extLst>
          </p:cNvPr>
          <p:cNvSpPr txBox="1"/>
          <p:nvPr/>
        </p:nvSpPr>
        <p:spPr>
          <a:xfrm>
            <a:off x="838200" y="5936566"/>
            <a:ext cx="10515600" cy="7202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Cyber Attacks Worldwide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Source: 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https://cybermap.kaspersky.com/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Screen Recording 4">
            <a:hlinkClick r:id="" action="ppaction://media"/>
            <a:extLst>
              <a:ext uri="{FF2B5EF4-FFF2-40B4-BE49-F238E27FC236}">
                <a16:creationId xmlns:a16="http://schemas.microsoft.com/office/drawing/2014/main" id="{0FDABD4A-BAD2-4671-94BF-82D0E5B365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9347" y="829223"/>
            <a:ext cx="11493305" cy="489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2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F9B21D-891A-42D9-9F87-CB09DEB42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489"/>
            <a:ext cx="2657475" cy="1724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EE42CC-9C63-4760-B355-95EABCE3D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46" y="2509838"/>
            <a:ext cx="2133600" cy="20335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DEEA13-EEC2-4337-AA49-6C76DF43C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9915"/>
            <a:ext cx="2143125" cy="2143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1DAAD2-1086-4355-A322-998FF3916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5107893"/>
            <a:ext cx="3028950" cy="1514475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B2672B-E618-4797-8F20-09A5B588BC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736" y="2671762"/>
            <a:ext cx="3028950" cy="1514475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7D8BA3-0185-4F5C-94A8-DA400C4050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103" y="541093"/>
            <a:ext cx="2857500" cy="160020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98C393A-C2F7-4355-98AF-BEF86915FE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550" y="422031"/>
            <a:ext cx="2486025" cy="1838325"/>
          </a:xfrm>
          <a:prstGeom prst="rect">
            <a:avLst/>
          </a:prstGeom>
        </p:spPr>
      </p:pic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5522E74-2BB2-4530-9527-65573B0C7B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881" y="667301"/>
            <a:ext cx="3600450" cy="1266825"/>
          </a:xfrm>
          <a:prstGeom prst="rect">
            <a:avLst/>
          </a:prstGeom>
        </p:spPr>
      </p:pic>
      <p:pic>
        <p:nvPicPr>
          <p:cNvPr id="21" name="Picture 20" descr="A picture containing table&#10;&#10;Description automatically generated">
            <a:extLst>
              <a:ext uri="{FF2B5EF4-FFF2-40B4-BE49-F238E27FC236}">
                <a16:creationId xmlns:a16="http://schemas.microsoft.com/office/drawing/2014/main" id="{C3CBF348-3509-45B8-A747-4BE8E9E00D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151" y="4800601"/>
            <a:ext cx="2476500" cy="1847850"/>
          </a:xfrm>
          <a:prstGeom prst="rect">
            <a:avLst/>
          </a:prstGeom>
        </p:spPr>
      </p:pic>
      <p:pic>
        <p:nvPicPr>
          <p:cNvPr id="23" name="Picture 22" descr="A close up of a sign&#10;&#10;Description automatically generated">
            <a:extLst>
              <a:ext uri="{FF2B5EF4-FFF2-40B4-BE49-F238E27FC236}">
                <a16:creationId xmlns:a16="http://schemas.microsoft.com/office/drawing/2014/main" id="{A4C8242A-1D92-4DCA-A960-FE5BE91A0B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377" y="4543426"/>
            <a:ext cx="2171700" cy="2105025"/>
          </a:xfrm>
          <a:prstGeom prst="rect">
            <a:avLst/>
          </a:prstGeom>
        </p:spPr>
      </p:pic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0464E6-CB18-4B1B-9B72-1F6BE8FE64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127" y="2628898"/>
            <a:ext cx="1600200" cy="1600200"/>
          </a:xfrm>
          <a:prstGeom prst="rect">
            <a:avLst/>
          </a:prstGeom>
        </p:spPr>
      </p:pic>
      <p:pic>
        <p:nvPicPr>
          <p:cNvPr id="27" name="Picture 26" descr="A close up of a sign&#10;&#10;Description automatically generated">
            <a:extLst>
              <a:ext uri="{FF2B5EF4-FFF2-40B4-BE49-F238E27FC236}">
                <a16:creationId xmlns:a16="http://schemas.microsoft.com/office/drawing/2014/main" id="{CD542A64-AF03-44D5-AB45-EB94DB1543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776" y="2671761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45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DE62BF-C281-4DF3-B1E6-FBF83807A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Meanwhile in India…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2F7B70-9F08-454F-81B8-B055B10D87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786511"/>
              </p:ext>
            </p:extLst>
          </p:nvPr>
        </p:nvGraphicFramePr>
        <p:xfrm>
          <a:off x="5194300" y="470924"/>
          <a:ext cx="6763238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4360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C957D9-A2FF-4143-A511-A71112C6C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Cost of Cyber Attacks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RSA 2018: The Human Cost of Cyberattacks">
            <a:hlinkClick r:id="" action="ppaction://media"/>
            <a:extLst>
              <a:ext uri="{FF2B5EF4-FFF2-40B4-BE49-F238E27FC236}">
                <a16:creationId xmlns:a16="http://schemas.microsoft.com/office/drawing/2014/main" id="{DD22CF11-2DAC-4965-A3BA-B73EE26C09C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6E9CE3-7011-45D7-927A-3C032A944629}"/>
              </a:ext>
            </a:extLst>
          </p:cNvPr>
          <p:cNvSpPr txBox="1"/>
          <p:nvPr/>
        </p:nvSpPr>
        <p:spPr>
          <a:xfrm>
            <a:off x="5500468" y="5669280"/>
            <a:ext cx="6020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 of Microsoft President Brad Smith’s RSA keynote address on April 17, 2018.</a:t>
            </a:r>
          </a:p>
        </p:txBody>
      </p:sp>
    </p:spTree>
    <p:extLst>
      <p:ext uri="{BB962C8B-B14F-4D97-AF65-F5344CB8AC3E}">
        <p14:creationId xmlns:p14="http://schemas.microsoft.com/office/powerpoint/2010/main" val="356748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E686DA-47A1-4B24-9573-8551B22B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Digital Transformation and Cyber Security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3" y="0"/>
            <a:ext cx="142074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6688F5-D43D-4B61-8638-7A9465A341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931649"/>
              </p:ext>
            </p:extLst>
          </p:nvPr>
        </p:nvGraphicFramePr>
        <p:xfrm>
          <a:off x="5134792" y="379828"/>
          <a:ext cx="6864950" cy="6217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008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3EA39F-B68C-477A-A84E-C39335B01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Challenges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25A508-5C94-4961-93BD-B33ED50562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29735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553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E686DA-47A1-4B24-9573-8551B22B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Changing Regulatory Environment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475124-CBC3-4D84-972E-9B5BCF25EE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311261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1308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92B6A-8673-407B-ADD4-AF43FFE4A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The Need for Talent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149B19B7-FDBF-42A2-8EE9-0D1DEE88BA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203879"/>
              </p:ext>
            </p:extLst>
          </p:nvPr>
        </p:nvGraphicFramePr>
        <p:xfrm>
          <a:off x="4662488" y="952500"/>
          <a:ext cx="6904037" cy="4829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4462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5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31D33-3658-486A-B785-DD42CC7E1F6E}"/>
              </a:ext>
            </a:extLst>
          </p:cNvPr>
          <p:cNvSpPr txBox="1"/>
          <p:nvPr/>
        </p:nvSpPr>
        <p:spPr>
          <a:xfrm>
            <a:off x="841248" y="256032"/>
            <a:ext cx="10506456" cy="1014984"/>
          </a:xfrm>
          <a:prstGeom prst="ellipse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Questions we address in this course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4" name="Content Placeholder 2">
            <a:extLst>
              <a:ext uri="{FF2B5EF4-FFF2-40B4-BE49-F238E27FC236}">
                <a16:creationId xmlns:a16="http://schemas.microsoft.com/office/drawing/2014/main" id="{2BF14E64-CD89-4716-9FEE-CD33F37CB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4240110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8955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C87C53-313C-4B45-9C54-67830CE5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Course take-aways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A4CF3-346C-45C7-8D45-C6411025E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You will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400" dirty="0"/>
              <a:t>become conversant with current and future cyber-security issues, relevant to your role, organization and industry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400" dirty="0"/>
              <a:t>understand how you are both a part of your organization’s cybersecurity problem as well as a key player in identifying and managing solutions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Head with Gears">
            <a:extLst>
              <a:ext uri="{FF2B5EF4-FFF2-40B4-BE49-F238E27FC236}">
                <a16:creationId xmlns:a16="http://schemas.microsoft.com/office/drawing/2014/main" id="{54C47B67-F2B2-4DF5-AB40-9A7EE0602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49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C87C53-313C-4B45-9C54-67830CE5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In details, you will be able to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B504D90C-F1FC-42E8-8522-B7FDCA7EBB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3238438"/>
              </p:ext>
            </p:extLst>
          </p:nvPr>
        </p:nvGraphicFramePr>
        <p:xfrm>
          <a:off x="4817284" y="642938"/>
          <a:ext cx="6957374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3046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5" y="318582"/>
            <a:ext cx="4556762" cy="2028511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776" y="637523"/>
            <a:ext cx="3941121" cy="13867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About me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BD03ED1D-7522-457D-A8BA-C7CF5DE14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80" y="470012"/>
            <a:ext cx="2594478" cy="1780712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11E8CED7-17B2-4305-8120-4BB98975C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882" y="2674072"/>
            <a:ext cx="1661657" cy="1882162"/>
          </a:xfrm>
          <a:prstGeom prst="rect">
            <a:avLst/>
          </a:prstGeom>
        </p:spPr>
      </p:pic>
      <p:pic>
        <p:nvPicPr>
          <p:cNvPr id="12" name="Picture 11" descr="A picture containing room&#10;&#10;Description automatically generated">
            <a:extLst>
              <a:ext uri="{FF2B5EF4-FFF2-40B4-BE49-F238E27FC236}">
                <a16:creationId xmlns:a16="http://schemas.microsoft.com/office/drawing/2014/main" id="{B9C8CC72-AC0A-4E13-AE77-27865D6AA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882" y="4691472"/>
            <a:ext cx="2274136" cy="1846489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0F8BFD3B-29FB-4A95-BB51-220F8A6C5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6650" y="2429124"/>
            <a:ext cx="4561251" cy="4108837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46411" y="3051040"/>
            <a:ext cx="3944010" cy="28650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u="sng" dirty="0">
                <a:solidFill>
                  <a:srgbClr val="FFFFFF"/>
                </a:solidFill>
              </a:rPr>
              <a:t>Current Position</a:t>
            </a:r>
            <a:endParaRPr lang="en-US" sz="2000" dirty="0">
              <a:solidFill>
                <a:srgbClr val="FFFFFF"/>
              </a:solidFill>
            </a:endParaRPr>
          </a:p>
          <a:p>
            <a:pPr marL="285750" indent="-285750"/>
            <a:r>
              <a:rPr lang="en-US" sz="2000" dirty="0">
                <a:solidFill>
                  <a:srgbClr val="FFFFFF"/>
                </a:solidFill>
              </a:rPr>
              <a:t>Assistant Professor, IT &amp; Systems</a:t>
            </a:r>
          </a:p>
          <a:p>
            <a:pPr marL="285750" indent="-285750"/>
            <a:r>
              <a:rPr lang="en-US" sz="2000" dirty="0">
                <a:solidFill>
                  <a:srgbClr val="FFFFFF"/>
                </a:solidFill>
              </a:rPr>
              <a:t>Member, Center for Digital Economy</a:t>
            </a:r>
          </a:p>
          <a:p>
            <a:pPr marL="285750" indent="-285750"/>
            <a:endParaRPr lang="en-US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I am a Fellow of Indian Institute of Management Calcutta 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232" y="470012"/>
            <a:ext cx="1837527" cy="1821549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1B31FF1A-697F-4F0B-8CE1-8B8FBC8E9F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76" y="459804"/>
            <a:ext cx="1841963" cy="184196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8FABD90-BEAC-4F1E-A5F9-B3DD5AB0F2AA}"/>
              </a:ext>
            </a:extLst>
          </p:cNvPr>
          <p:cNvSpPr txBox="1"/>
          <p:nvPr/>
        </p:nvSpPr>
        <p:spPr>
          <a:xfrm>
            <a:off x="422031" y="2539428"/>
            <a:ext cx="44547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u="sng" dirty="0">
              <a:solidFill>
                <a:srgbClr val="FFFFFF"/>
              </a:solidFill>
            </a:endParaRPr>
          </a:p>
          <a:p>
            <a:r>
              <a:rPr lang="en-US" sz="2000" u="sng" dirty="0">
                <a:solidFill>
                  <a:srgbClr val="FFFFFF"/>
                </a:solidFill>
              </a:rPr>
              <a:t>Work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Researcher, Team PESTO, LORIA-CNRS-INRIA Nancy Grand-Est, France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Post doc, Team </a:t>
            </a:r>
            <a:r>
              <a:rPr lang="en-US" sz="2000" dirty="0" err="1">
                <a:solidFill>
                  <a:srgbClr val="FFFFFF"/>
                </a:solidFill>
              </a:rPr>
              <a:t>Privatics</a:t>
            </a:r>
            <a:r>
              <a:rPr lang="en-US" sz="2000" dirty="0">
                <a:solidFill>
                  <a:srgbClr val="FFFFFF"/>
                </a:solidFill>
              </a:rPr>
              <a:t>, INRIA Grenoble Rhone-Alpes, France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Visiting Scientist, R. C. Bose Centre for Cryptology &amp; Security, Indian Statistical Institute, Kolkata</a:t>
            </a:r>
          </a:p>
        </p:txBody>
      </p:sp>
    </p:spTree>
    <p:extLst>
      <p:ext uri="{BB962C8B-B14F-4D97-AF65-F5344CB8AC3E}">
        <p14:creationId xmlns:p14="http://schemas.microsoft.com/office/powerpoint/2010/main" val="449079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723578"/>
            <a:ext cx="3387106" cy="16455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Research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0" y="2154923"/>
            <a:ext cx="4391449" cy="3628495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sz="2400" dirty="0"/>
              <a:t>Data privacy and security</a:t>
            </a:r>
          </a:p>
          <a:p>
            <a:pPr algn="just"/>
            <a:endParaRPr lang="en-US" sz="2400" dirty="0"/>
          </a:p>
          <a:p>
            <a:r>
              <a:rPr lang="en-US" sz="2400" dirty="0"/>
              <a:t>In social media, quantified self, smart grids, biometric systems, cloud computing, e-governance schemes</a:t>
            </a:r>
          </a:p>
          <a:p>
            <a:pPr marL="0"/>
            <a:endParaRPr lang="en-US" sz="1800" dirty="0"/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8409" y="0"/>
            <a:ext cx="7653591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321732"/>
            <a:ext cx="4111054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CA5990-45B7-411E-BCC8-A143DFE6B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63" y="1159015"/>
            <a:ext cx="3775899" cy="1991817"/>
          </a:xfrm>
          <a:prstGeom prst="rect">
            <a:avLst/>
          </a:prstGeom>
        </p:spPr>
      </p:pic>
      <p:sp>
        <p:nvSpPr>
          <p:cNvPr id="23" name="Rectangle 25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21732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9D2EA8-B035-4C09-BC1F-16540B6CB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639" y="988588"/>
            <a:ext cx="2438503" cy="1688889"/>
          </a:xfrm>
          <a:prstGeom prst="rect">
            <a:avLst/>
          </a:prstGeom>
        </p:spPr>
      </p:pic>
      <p:sp>
        <p:nvSpPr>
          <p:cNvPr id="25" name="Rectangle 27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4155753"/>
            <a:ext cx="4111054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drawing of a face&#10;&#10;Description automatically generated">
            <a:extLst>
              <a:ext uri="{FF2B5EF4-FFF2-40B4-BE49-F238E27FC236}">
                <a16:creationId xmlns:a16="http://schemas.microsoft.com/office/drawing/2014/main" id="{E086046C-2498-4848-9791-122BEA0906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63" y="4541968"/>
            <a:ext cx="3775899" cy="161824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509431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A2BA83C-8A26-4030-8E1E-8140502DBE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639" y="4286821"/>
            <a:ext cx="2438503" cy="14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49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603</Words>
  <Application>Microsoft Office PowerPoint</Application>
  <PresentationFormat>Widescreen</PresentationFormat>
  <Paragraphs>81</Paragraphs>
  <Slides>14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Cyber Security Risk Management</vt:lpstr>
      <vt:lpstr>PowerPoint Presentation</vt:lpstr>
      <vt:lpstr>PowerPoint Presentation</vt:lpstr>
      <vt:lpstr>Meanwhile in India…</vt:lpstr>
      <vt:lpstr>The Cost of Cyber Attacks</vt:lpstr>
      <vt:lpstr>Digital Transformation and Cyber Security</vt:lpstr>
      <vt:lpstr>Challenges</vt:lpstr>
      <vt:lpstr>Changing Regulatory Environment</vt:lpstr>
      <vt:lpstr>The Need for Talent</vt:lpstr>
      <vt:lpstr>PowerPoint Presentation</vt:lpstr>
      <vt:lpstr>Course take-aways</vt:lpstr>
      <vt:lpstr>In details, you will be able to</vt:lpstr>
      <vt:lpstr>About me</vt:lpstr>
      <vt:lpstr>Research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Risk Management</dc:title>
  <dc:creator>Prof Sourya Joyee</dc:creator>
  <cp:lastModifiedBy>Prof Sourya Joyee</cp:lastModifiedBy>
  <cp:revision>5</cp:revision>
  <dcterms:created xsi:type="dcterms:W3CDTF">2019-11-16T08:33:27Z</dcterms:created>
  <dcterms:modified xsi:type="dcterms:W3CDTF">2019-11-16T10:51:00Z</dcterms:modified>
</cp:coreProperties>
</file>