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4"/>
    <p:sldMasterId id="2147483648" r:id="rId5"/>
  </p:sldMasterIdLst>
  <p:notesMasterIdLst>
    <p:notesMasterId r:id="rId47"/>
  </p:notesMasterIdLst>
  <p:sldIdLst>
    <p:sldId id="312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3" r:id="rId15"/>
    <p:sldId id="324" r:id="rId16"/>
    <p:sldId id="325" r:id="rId17"/>
    <p:sldId id="327" r:id="rId18"/>
    <p:sldId id="328" r:id="rId19"/>
    <p:sldId id="329" r:id="rId20"/>
    <p:sldId id="330" r:id="rId21"/>
    <p:sldId id="331" r:id="rId22"/>
    <p:sldId id="333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2" r:id="rId40"/>
    <p:sldId id="353" r:id="rId41"/>
    <p:sldId id="354" r:id="rId42"/>
    <p:sldId id="355" r:id="rId43"/>
    <p:sldId id="357" r:id="rId44"/>
    <p:sldId id="358" r:id="rId45"/>
    <p:sldId id="359" r:id="rId46"/>
  </p:sldIdLst>
  <p:sldSz cx="12192000" cy="6858000"/>
  <p:notesSz cx="6858000" cy="9144000"/>
  <p:embeddedFontLst>
    <p:embeddedFont>
      <p:font typeface="Montserrat" panose="000005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9" roundtripDataSignature="AMtx7micqtmzrPvhZEe+8N905+Cyyd3X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489BDD-62B5-4B0E-BB18-A2D132F4FD1C}" v="26" dt="2024-07-03T07:38:45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7" Type="http://schemas.openxmlformats.org/officeDocument/2006/relationships/slide" Target="slides/slide2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1.fntdata"/><Relationship Id="rId69" Type="http://customschemas.google.com/relationships/presentationmetadata" Target="metadata"/><Relationship Id="rId8" Type="http://schemas.openxmlformats.org/officeDocument/2006/relationships/slide" Target="slides/slide3.xml"/><Relationship Id="rId51" Type="http://schemas.openxmlformats.org/officeDocument/2006/relationships/font" Target="fonts/font4.fntdata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2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7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njangi Deepika" userId="01f055e1-4904-40ed-be6c-1a5829d6d0d3" providerId="ADAL" clId="{BD489BDD-62B5-4B0E-BB18-A2D132F4FD1C}"/>
    <pc:docChg chg="custSel addSld delSld modSld">
      <pc:chgData name="Kinjangi Deepika" userId="01f055e1-4904-40ed-be6c-1a5829d6d0d3" providerId="ADAL" clId="{BD489BDD-62B5-4B0E-BB18-A2D132F4FD1C}" dt="2024-07-11T05:33:09.637" v="520" actId="2696"/>
      <pc:docMkLst>
        <pc:docMk/>
      </pc:docMkLst>
      <pc:sldChg chg="modSp del mod">
        <pc:chgData name="Kinjangi Deepika" userId="01f055e1-4904-40ed-be6c-1a5829d6d0d3" providerId="ADAL" clId="{BD489BDD-62B5-4B0E-BB18-A2D132F4FD1C}" dt="2024-07-03T08:27:27.946" v="495" actId="2696"/>
        <pc:sldMkLst>
          <pc:docMk/>
          <pc:sldMk cId="0" sldId="257"/>
        </pc:sldMkLst>
        <pc:spChg chg="mod">
          <ac:chgData name="Kinjangi Deepika" userId="01f055e1-4904-40ed-be6c-1a5829d6d0d3" providerId="ADAL" clId="{BD489BDD-62B5-4B0E-BB18-A2D132F4FD1C}" dt="2024-07-03T08:26:39.686" v="491"/>
          <ac:spMkLst>
            <pc:docMk/>
            <pc:sldMk cId="0" sldId="257"/>
            <ac:spMk id="89" creationId="{00000000-0000-0000-0000-000000000000}"/>
          </ac:spMkLst>
        </pc:spChg>
      </pc:sldChg>
      <pc:sldChg chg="del">
        <pc:chgData name="Kinjangi Deepika" userId="01f055e1-4904-40ed-be6c-1a5829d6d0d3" providerId="ADAL" clId="{BD489BDD-62B5-4B0E-BB18-A2D132F4FD1C}" dt="2024-07-03T08:27:53.144" v="497" actId="2696"/>
        <pc:sldMkLst>
          <pc:docMk/>
          <pc:sldMk cId="0" sldId="265"/>
        </pc:sldMkLst>
      </pc:sldChg>
      <pc:sldChg chg="del">
        <pc:chgData name="Kinjangi Deepika" userId="01f055e1-4904-40ed-be6c-1a5829d6d0d3" providerId="ADAL" clId="{BD489BDD-62B5-4B0E-BB18-A2D132F4FD1C}" dt="2024-07-03T04:54:57.680" v="62" actId="2696"/>
        <pc:sldMkLst>
          <pc:docMk/>
          <pc:sldMk cId="0" sldId="272"/>
        </pc:sldMkLst>
      </pc:sldChg>
      <pc:sldChg chg="del">
        <pc:chgData name="Kinjangi Deepika" userId="01f055e1-4904-40ed-be6c-1a5829d6d0d3" providerId="ADAL" clId="{BD489BDD-62B5-4B0E-BB18-A2D132F4FD1C}" dt="2024-07-03T04:54:54.911" v="61" actId="2696"/>
        <pc:sldMkLst>
          <pc:docMk/>
          <pc:sldMk cId="0" sldId="273"/>
        </pc:sldMkLst>
      </pc:sldChg>
      <pc:sldChg chg="del">
        <pc:chgData name="Kinjangi Deepika" userId="01f055e1-4904-40ed-be6c-1a5829d6d0d3" providerId="ADAL" clId="{BD489BDD-62B5-4B0E-BB18-A2D132F4FD1C}" dt="2024-07-03T04:54:51.195" v="60" actId="2696"/>
        <pc:sldMkLst>
          <pc:docMk/>
          <pc:sldMk cId="0" sldId="274"/>
        </pc:sldMkLst>
      </pc:sldChg>
      <pc:sldChg chg="del">
        <pc:chgData name="Kinjangi Deepika" userId="01f055e1-4904-40ed-be6c-1a5829d6d0d3" providerId="ADAL" clId="{BD489BDD-62B5-4B0E-BB18-A2D132F4FD1C}" dt="2024-07-03T04:56:33.449" v="94" actId="2696"/>
        <pc:sldMkLst>
          <pc:docMk/>
          <pc:sldMk cId="0" sldId="275"/>
        </pc:sldMkLst>
      </pc:sldChg>
      <pc:sldChg chg="del">
        <pc:chgData name="Kinjangi Deepika" userId="01f055e1-4904-40ed-be6c-1a5829d6d0d3" providerId="ADAL" clId="{BD489BDD-62B5-4B0E-BB18-A2D132F4FD1C}" dt="2024-07-03T06:34:51.617" v="151" actId="2696"/>
        <pc:sldMkLst>
          <pc:docMk/>
          <pc:sldMk cId="0" sldId="276"/>
        </pc:sldMkLst>
      </pc:sldChg>
      <pc:sldChg chg="del">
        <pc:chgData name="Kinjangi Deepika" userId="01f055e1-4904-40ed-be6c-1a5829d6d0d3" providerId="ADAL" clId="{BD489BDD-62B5-4B0E-BB18-A2D132F4FD1C}" dt="2024-07-03T06:34:47.557" v="150" actId="2696"/>
        <pc:sldMkLst>
          <pc:docMk/>
          <pc:sldMk cId="0" sldId="277"/>
        </pc:sldMkLst>
      </pc:sldChg>
      <pc:sldChg chg="modSp del mod">
        <pc:chgData name="Kinjangi Deepika" userId="01f055e1-4904-40ed-be6c-1a5829d6d0d3" providerId="ADAL" clId="{BD489BDD-62B5-4B0E-BB18-A2D132F4FD1C}" dt="2024-07-03T06:34:42.562" v="149" actId="2696"/>
        <pc:sldMkLst>
          <pc:docMk/>
          <pc:sldMk cId="0" sldId="278"/>
        </pc:sldMkLst>
        <pc:spChg chg="mod">
          <ac:chgData name="Kinjangi Deepika" userId="01f055e1-4904-40ed-be6c-1a5829d6d0d3" providerId="ADAL" clId="{BD489BDD-62B5-4B0E-BB18-A2D132F4FD1C}" dt="2024-07-03T06:34:08.423" v="145" actId="1076"/>
          <ac:spMkLst>
            <pc:docMk/>
            <pc:sldMk cId="0" sldId="278"/>
            <ac:spMk id="226" creationId="{00000000-0000-0000-0000-000000000000}"/>
          </ac:spMkLst>
        </pc:spChg>
      </pc:sldChg>
      <pc:sldChg chg="del">
        <pc:chgData name="Kinjangi Deepika" userId="01f055e1-4904-40ed-be6c-1a5829d6d0d3" providerId="ADAL" clId="{BD489BDD-62B5-4B0E-BB18-A2D132F4FD1C}" dt="2024-07-11T05:20:11.924" v="505" actId="2696"/>
        <pc:sldMkLst>
          <pc:docMk/>
          <pc:sldMk cId="0" sldId="279"/>
        </pc:sldMkLst>
      </pc:sldChg>
      <pc:sldChg chg="del">
        <pc:chgData name="Kinjangi Deepika" userId="01f055e1-4904-40ed-be6c-1a5829d6d0d3" providerId="ADAL" clId="{BD489BDD-62B5-4B0E-BB18-A2D132F4FD1C}" dt="2024-07-03T06:56:05.267" v="169" actId="2696"/>
        <pc:sldMkLst>
          <pc:docMk/>
          <pc:sldMk cId="0" sldId="280"/>
        </pc:sldMkLst>
      </pc:sldChg>
      <pc:sldChg chg="del">
        <pc:chgData name="Kinjangi Deepika" userId="01f055e1-4904-40ed-be6c-1a5829d6d0d3" providerId="ADAL" clId="{BD489BDD-62B5-4B0E-BB18-A2D132F4FD1C}" dt="2024-07-11T05:20:17.344" v="506" actId="2696"/>
        <pc:sldMkLst>
          <pc:docMk/>
          <pc:sldMk cId="0" sldId="281"/>
        </pc:sldMkLst>
      </pc:sldChg>
      <pc:sldChg chg="del">
        <pc:chgData name="Kinjangi Deepika" userId="01f055e1-4904-40ed-be6c-1a5829d6d0d3" providerId="ADAL" clId="{BD489BDD-62B5-4B0E-BB18-A2D132F4FD1C}" dt="2024-07-03T06:57:34.289" v="180" actId="2696"/>
        <pc:sldMkLst>
          <pc:docMk/>
          <pc:sldMk cId="0" sldId="282"/>
        </pc:sldMkLst>
      </pc:sldChg>
      <pc:sldChg chg="del">
        <pc:chgData name="Kinjangi Deepika" userId="01f055e1-4904-40ed-be6c-1a5829d6d0d3" providerId="ADAL" clId="{BD489BDD-62B5-4B0E-BB18-A2D132F4FD1C}" dt="2024-07-03T07:01:23.936" v="193" actId="2696"/>
        <pc:sldMkLst>
          <pc:docMk/>
          <pc:sldMk cId="0" sldId="283"/>
        </pc:sldMkLst>
      </pc:sldChg>
      <pc:sldChg chg="del">
        <pc:chgData name="Kinjangi Deepika" userId="01f055e1-4904-40ed-be6c-1a5829d6d0d3" providerId="ADAL" clId="{BD489BDD-62B5-4B0E-BB18-A2D132F4FD1C}" dt="2024-07-03T07:02:37.550" v="206" actId="2696"/>
        <pc:sldMkLst>
          <pc:docMk/>
          <pc:sldMk cId="0" sldId="284"/>
        </pc:sldMkLst>
      </pc:sldChg>
      <pc:sldChg chg="del">
        <pc:chgData name="Kinjangi Deepika" userId="01f055e1-4904-40ed-be6c-1a5829d6d0d3" providerId="ADAL" clId="{BD489BDD-62B5-4B0E-BB18-A2D132F4FD1C}" dt="2024-07-03T07:05:48.745" v="233" actId="2696"/>
        <pc:sldMkLst>
          <pc:docMk/>
          <pc:sldMk cId="0" sldId="285"/>
        </pc:sldMkLst>
      </pc:sldChg>
      <pc:sldChg chg="del">
        <pc:chgData name="Kinjangi Deepika" userId="01f055e1-4904-40ed-be6c-1a5829d6d0d3" providerId="ADAL" clId="{BD489BDD-62B5-4B0E-BB18-A2D132F4FD1C}" dt="2024-07-03T07:06:52.482" v="245" actId="2696"/>
        <pc:sldMkLst>
          <pc:docMk/>
          <pc:sldMk cId="0" sldId="286"/>
        </pc:sldMkLst>
      </pc:sldChg>
      <pc:sldChg chg="del">
        <pc:chgData name="Kinjangi Deepika" userId="01f055e1-4904-40ed-be6c-1a5829d6d0d3" providerId="ADAL" clId="{BD489BDD-62B5-4B0E-BB18-A2D132F4FD1C}" dt="2024-07-11T05:20:27.559" v="507" actId="2696"/>
        <pc:sldMkLst>
          <pc:docMk/>
          <pc:sldMk cId="0" sldId="287"/>
        </pc:sldMkLst>
      </pc:sldChg>
      <pc:sldChg chg="del">
        <pc:chgData name="Kinjangi Deepika" userId="01f055e1-4904-40ed-be6c-1a5829d6d0d3" providerId="ADAL" clId="{BD489BDD-62B5-4B0E-BB18-A2D132F4FD1C}" dt="2024-07-03T07:08:14.098" v="257" actId="2696"/>
        <pc:sldMkLst>
          <pc:docMk/>
          <pc:sldMk cId="0" sldId="288"/>
        </pc:sldMkLst>
      </pc:sldChg>
      <pc:sldChg chg="del">
        <pc:chgData name="Kinjangi Deepika" userId="01f055e1-4904-40ed-be6c-1a5829d6d0d3" providerId="ADAL" clId="{BD489BDD-62B5-4B0E-BB18-A2D132F4FD1C}" dt="2024-07-03T07:09:39.926" v="281" actId="2696"/>
        <pc:sldMkLst>
          <pc:docMk/>
          <pc:sldMk cId="0" sldId="289"/>
        </pc:sldMkLst>
      </pc:sldChg>
      <pc:sldChg chg="del">
        <pc:chgData name="Kinjangi Deepika" userId="01f055e1-4904-40ed-be6c-1a5829d6d0d3" providerId="ADAL" clId="{BD489BDD-62B5-4B0E-BB18-A2D132F4FD1C}" dt="2024-07-11T05:33:06.210" v="519" actId="2696"/>
        <pc:sldMkLst>
          <pc:docMk/>
          <pc:sldMk cId="0" sldId="290"/>
        </pc:sldMkLst>
      </pc:sldChg>
      <pc:sldChg chg="del">
        <pc:chgData name="Kinjangi Deepika" userId="01f055e1-4904-40ed-be6c-1a5829d6d0d3" providerId="ADAL" clId="{BD489BDD-62B5-4B0E-BB18-A2D132F4FD1C}" dt="2024-07-03T07:16:44.379" v="297" actId="2696"/>
        <pc:sldMkLst>
          <pc:docMk/>
          <pc:sldMk cId="0" sldId="291"/>
        </pc:sldMkLst>
      </pc:sldChg>
      <pc:sldChg chg="del">
        <pc:chgData name="Kinjangi Deepika" userId="01f055e1-4904-40ed-be6c-1a5829d6d0d3" providerId="ADAL" clId="{BD489BDD-62B5-4B0E-BB18-A2D132F4FD1C}" dt="2024-07-11T05:20:37.214" v="508" actId="2696"/>
        <pc:sldMkLst>
          <pc:docMk/>
          <pc:sldMk cId="0" sldId="292"/>
        </pc:sldMkLst>
      </pc:sldChg>
      <pc:sldChg chg="del">
        <pc:chgData name="Kinjangi Deepika" userId="01f055e1-4904-40ed-be6c-1a5829d6d0d3" providerId="ADAL" clId="{BD489BDD-62B5-4B0E-BB18-A2D132F4FD1C}" dt="2024-07-11T05:33:09.637" v="520" actId="2696"/>
        <pc:sldMkLst>
          <pc:docMk/>
          <pc:sldMk cId="0" sldId="293"/>
        </pc:sldMkLst>
      </pc:sldChg>
      <pc:sldChg chg="del">
        <pc:chgData name="Kinjangi Deepika" userId="01f055e1-4904-40ed-be6c-1a5829d6d0d3" providerId="ADAL" clId="{BD489BDD-62B5-4B0E-BB18-A2D132F4FD1C}" dt="2024-07-11T05:20:43.694" v="509" actId="2696"/>
        <pc:sldMkLst>
          <pc:docMk/>
          <pc:sldMk cId="0" sldId="294"/>
        </pc:sldMkLst>
      </pc:sldChg>
      <pc:sldChg chg="del">
        <pc:chgData name="Kinjangi Deepika" userId="01f055e1-4904-40ed-be6c-1a5829d6d0d3" providerId="ADAL" clId="{BD489BDD-62B5-4B0E-BB18-A2D132F4FD1C}" dt="2024-07-03T07:20:08.135" v="319" actId="2696"/>
        <pc:sldMkLst>
          <pc:docMk/>
          <pc:sldMk cId="0" sldId="295"/>
        </pc:sldMkLst>
      </pc:sldChg>
      <pc:sldChg chg="del">
        <pc:chgData name="Kinjangi Deepika" userId="01f055e1-4904-40ed-be6c-1a5829d6d0d3" providerId="ADAL" clId="{BD489BDD-62B5-4B0E-BB18-A2D132F4FD1C}" dt="2024-07-03T07:21:51.208" v="331" actId="2696"/>
        <pc:sldMkLst>
          <pc:docMk/>
          <pc:sldMk cId="0" sldId="296"/>
        </pc:sldMkLst>
      </pc:sldChg>
      <pc:sldChg chg="del">
        <pc:chgData name="Kinjangi Deepika" userId="01f055e1-4904-40ed-be6c-1a5829d6d0d3" providerId="ADAL" clId="{BD489BDD-62B5-4B0E-BB18-A2D132F4FD1C}" dt="2024-07-11T05:21:06.333" v="510" actId="2696"/>
        <pc:sldMkLst>
          <pc:docMk/>
          <pc:sldMk cId="0" sldId="297"/>
        </pc:sldMkLst>
      </pc:sldChg>
      <pc:sldChg chg="del">
        <pc:chgData name="Kinjangi Deepika" userId="01f055e1-4904-40ed-be6c-1a5829d6d0d3" providerId="ADAL" clId="{BD489BDD-62B5-4B0E-BB18-A2D132F4FD1C}" dt="2024-07-03T07:23:22.986" v="348" actId="2696"/>
        <pc:sldMkLst>
          <pc:docMk/>
          <pc:sldMk cId="0" sldId="298"/>
        </pc:sldMkLst>
      </pc:sldChg>
      <pc:sldChg chg="del">
        <pc:chgData name="Kinjangi Deepika" userId="01f055e1-4904-40ed-be6c-1a5829d6d0d3" providerId="ADAL" clId="{BD489BDD-62B5-4B0E-BB18-A2D132F4FD1C}" dt="2024-07-03T07:24:18.788" v="359" actId="2696"/>
        <pc:sldMkLst>
          <pc:docMk/>
          <pc:sldMk cId="0" sldId="299"/>
        </pc:sldMkLst>
      </pc:sldChg>
      <pc:sldChg chg="del">
        <pc:chgData name="Kinjangi Deepika" userId="01f055e1-4904-40ed-be6c-1a5829d6d0d3" providerId="ADAL" clId="{BD489BDD-62B5-4B0E-BB18-A2D132F4FD1C}" dt="2024-07-11T05:21:20.824" v="511" actId="2696"/>
        <pc:sldMkLst>
          <pc:docMk/>
          <pc:sldMk cId="0" sldId="300"/>
        </pc:sldMkLst>
      </pc:sldChg>
      <pc:sldChg chg="del">
        <pc:chgData name="Kinjangi Deepika" userId="01f055e1-4904-40ed-be6c-1a5829d6d0d3" providerId="ADAL" clId="{BD489BDD-62B5-4B0E-BB18-A2D132F4FD1C}" dt="2024-07-11T05:21:32.205" v="515" actId="2696"/>
        <pc:sldMkLst>
          <pc:docMk/>
          <pc:sldMk cId="0" sldId="301"/>
        </pc:sldMkLst>
      </pc:sldChg>
      <pc:sldChg chg="modSp del mod">
        <pc:chgData name="Kinjangi Deepika" userId="01f055e1-4904-40ed-be6c-1a5829d6d0d3" providerId="ADAL" clId="{BD489BDD-62B5-4B0E-BB18-A2D132F4FD1C}" dt="2024-07-03T07:26:39.001" v="378" actId="2696"/>
        <pc:sldMkLst>
          <pc:docMk/>
          <pc:sldMk cId="0" sldId="302"/>
        </pc:sldMkLst>
        <pc:spChg chg="mod">
          <ac:chgData name="Kinjangi Deepika" userId="01f055e1-4904-40ed-be6c-1a5829d6d0d3" providerId="ADAL" clId="{BD489BDD-62B5-4B0E-BB18-A2D132F4FD1C}" dt="2024-07-03T07:25:37.307" v="365" actId="1076"/>
          <ac:spMkLst>
            <pc:docMk/>
            <pc:sldMk cId="0" sldId="302"/>
            <ac:spMk id="399" creationId="{00000000-0000-0000-0000-000000000000}"/>
          </ac:spMkLst>
        </pc:spChg>
      </pc:sldChg>
      <pc:sldChg chg="del">
        <pc:chgData name="Kinjangi Deepika" userId="01f055e1-4904-40ed-be6c-1a5829d6d0d3" providerId="ADAL" clId="{BD489BDD-62B5-4B0E-BB18-A2D132F4FD1C}" dt="2024-07-03T07:28:45.514" v="396" actId="2696"/>
        <pc:sldMkLst>
          <pc:docMk/>
          <pc:sldMk cId="0" sldId="303"/>
        </pc:sldMkLst>
      </pc:sldChg>
      <pc:sldChg chg="modSp del mod">
        <pc:chgData name="Kinjangi Deepika" userId="01f055e1-4904-40ed-be6c-1a5829d6d0d3" providerId="ADAL" clId="{BD489BDD-62B5-4B0E-BB18-A2D132F4FD1C}" dt="2024-07-03T07:30:19.153" v="411" actId="2696"/>
        <pc:sldMkLst>
          <pc:docMk/>
          <pc:sldMk cId="0" sldId="304"/>
        </pc:sldMkLst>
        <pc:spChg chg="mod">
          <ac:chgData name="Kinjangi Deepika" userId="01f055e1-4904-40ed-be6c-1a5829d6d0d3" providerId="ADAL" clId="{BD489BDD-62B5-4B0E-BB18-A2D132F4FD1C}" dt="2024-07-03T07:29:45.643" v="403"/>
          <ac:spMkLst>
            <pc:docMk/>
            <pc:sldMk cId="0" sldId="304"/>
            <ac:spMk id="414" creationId="{00000000-0000-0000-0000-000000000000}"/>
          </ac:spMkLst>
        </pc:spChg>
      </pc:sldChg>
      <pc:sldChg chg="del">
        <pc:chgData name="Kinjangi Deepika" userId="01f055e1-4904-40ed-be6c-1a5829d6d0d3" providerId="ADAL" clId="{BD489BDD-62B5-4B0E-BB18-A2D132F4FD1C}" dt="2024-07-03T07:31:28.241" v="426" actId="2696"/>
        <pc:sldMkLst>
          <pc:docMk/>
          <pc:sldMk cId="0" sldId="305"/>
        </pc:sldMkLst>
      </pc:sldChg>
      <pc:sldChg chg="modSp del mod">
        <pc:chgData name="Kinjangi Deepika" userId="01f055e1-4904-40ed-be6c-1a5829d6d0d3" providerId="ADAL" clId="{BD489BDD-62B5-4B0E-BB18-A2D132F4FD1C}" dt="2024-07-03T07:32:27.430" v="440" actId="2696"/>
        <pc:sldMkLst>
          <pc:docMk/>
          <pc:sldMk cId="0" sldId="306"/>
        </pc:sldMkLst>
        <pc:spChg chg="mod">
          <ac:chgData name="Kinjangi Deepika" userId="01f055e1-4904-40ed-be6c-1a5829d6d0d3" providerId="ADAL" clId="{BD489BDD-62B5-4B0E-BB18-A2D132F4FD1C}" dt="2024-07-03T07:31:56.862" v="433" actId="1076"/>
          <ac:spMkLst>
            <pc:docMk/>
            <pc:sldMk cId="0" sldId="306"/>
            <ac:spMk id="428" creationId="{00000000-0000-0000-0000-000000000000}"/>
          </ac:spMkLst>
        </pc:spChg>
      </pc:sldChg>
      <pc:sldChg chg="del">
        <pc:chgData name="Kinjangi Deepika" userId="01f055e1-4904-40ed-be6c-1a5829d6d0d3" providerId="ADAL" clId="{BD489BDD-62B5-4B0E-BB18-A2D132F4FD1C}" dt="2024-07-03T07:33:17.538" v="449" actId="2696"/>
        <pc:sldMkLst>
          <pc:docMk/>
          <pc:sldMk cId="0" sldId="307"/>
        </pc:sldMkLst>
      </pc:sldChg>
      <pc:sldChg chg="del">
        <pc:chgData name="Kinjangi Deepika" userId="01f055e1-4904-40ed-be6c-1a5829d6d0d3" providerId="ADAL" clId="{BD489BDD-62B5-4B0E-BB18-A2D132F4FD1C}" dt="2024-07-11T05:21:46.094" v="516" actId="2696"/>
        <pc:sldMkLst>
          <pc:docMk/>
          <pc:sldMk cId="0" sldId="308"/>
        </pc:sldMkLst>
      </pc:sldChg>
      <pc:sldChg chg="modSp del mod">
        <pc:chgData name="Kinjangi Deepika" userId="01f055e1-4904-40ed-be6c-1a5829d6d0d3" providerId="ADAL" clId="{BD489BDD-62B5-4B0E-BB18-A2D132F4FD1C}" dt="2024-07-03T07:35:15.798" v="467" actId="2696"/>
        <pc:sldMkLst>
          <pc:docMk/>
          <pc:sldMk cId="0" sldId="309"/>
        </pc:sldMkLst>
        <pc:spChg chg="mod">
          <ac:chgData name="Kinjangi Deepika" userId="01f055e1-4904-40ed-be6c-1a5829d6d0d3" providerId="ADAL" clId="{BD489BDD-62B5-4B0E-BB18-A2D132F4FD1C}" dt="2024-07-03T07:34:12.526" v="457" actId="113"/>
          <ac:spMkLst>
            <pc:docMk/>
            <pc:sldMk cId="0" sldId="309"/>
            <ac:spMk id="447" creationId="{00000000-0000-0000-0000-000000000000}"/>
          </ac:spMkLst>
        </pc:spChg>
      </pc:sldChg>
      <pc:sldChg chg="modSp del mod">
        <pc:chgData name="Kinjangi Deepika" userId="01f055e1-4904-40ed-be6c-1a5829d6d0d3" providerId="ADAL" clId="{BD489BDD-62B5-4B0E-BB18-A2D132F4FD1C}" dt="2024-07-03T07:38:55.508" v="486" actId="2696"/>
        <pc:sldMkLst>
          <pc:docMk/>
          <pc:sldMk cId="0" sldId="310"/>
        </pc:sldMkLst>
        <pc:spChg chg="mod">
          <ac:chgData name="Kinjangi Deepika" userId="01f055e1-4904-40ed-be6c-1a5829d6d0d3" providerId="ADAL" clId="{BD489BDD-62B5-4B0E-BB18-A2D132F4FD1C}" dt="2024-07-03T07:36:08.514" v="474" actId="14100"/>
          <ac:spMkLst>
            <pc:docMk/>
            <pc:sldMk cId="0" sldId="310"/>
            <ac:spMk id="464" creationId="{00000000-0000-0000-0000-000000000000}"/>
          </ac:spMkLst>
        </pc:spChg>
      </pc:sldChg>
      <pc:sldChg chg="del">
        <pc:chgData name="Kinjangi Deepika" userId="01f055e1-4904-40ed-be6c-1a5829d6d0d3" providerId="ADAL" clId="{BD489BDD-62B5-4B0E-BB18-A2D132F4FD1C}" dt="2024-07-03T07:39:11.434" v="489" actId="2696"/>
        <pc:sldMkLst>
          <pc:docMk/>
          <pc:sldMk cId="0" sldId="311"/>
        </pc:sldMkLst>
      </pc:sldChg>
      <pc:sldChg chg="modSp mod">
        <pc:chgData name="Kinjangi Deepika" userId="01f055e1-4904-40ed-be6c-1a5829d6d0d3" providerId="ADAL" clId="{BD489BDD-62B5-4B0E-BB18-A2D132F4FD1C}" dt="2024-07-03T08:27:06.497" v="494" actId="11"/>
        <pc:sldMkLst>
          <pc:docMk/>
          <pc:sldMk cId="111953794" sldId="314"/>
        </pc:sldMkLst>
        <pc:spChg chg="mod">
          <ac:chgData name="Kinjangi Deepika" userId="01f055e1-4904-40ed-be6c-1a5829d6d0d3" providerId="ADAL" clId="{BD489BDD-62B5-4B0E-BB18-A2D132F4FD1C}" dt="2024-07-03T08:27:06.497" v="494" actId="11"/>
          <ac:spMkLst>
            <pc:docMk/>
            <pc:sldMk cId="111953794" sldId="314"/>
            <ac:spMk id="7" creationId="{A7D75B9F-3888-5869-1790-7E8A5DB42CCA}"/>
          </ac:spMkLst>
        </pc:spChg>
      </pc:sldChg>
      <pc:sldChg chg="modSp mod">
        <pc:chgData name="Kinjangi Deepika" userId="01f055e1-4904-40ed-be6c-1a5829d6d0d3" providerId="ADAL" clId="{BD489BDD-62B5-4B0E-BB18-A2D132F4FD1C}" dt="2024-07-11T05:32:36.764" v="518" actId="13926"/>
        <pc:sldMkLst>
          <pc:docMk/>
          <pc:sldMk cId="2048215036" sldId="316"/>
        </pc:sldMkLst>
        <pc:spChg chg="mod">
          <ac:chgData name="Kinjangi Deepika" userId="01f055e1-4904-40ed-be6c-1a5829d6d0d3" providerId="ADAL" clId="{BD489BDD-62B5-4B0E-BB18-A2D132F4FD1C}" dt="2024-07-11T05:32:36.764" v="518" actId="13926"/>
          <ac:spMkLst>
            <pc:docMk/>
            <pc:sldMk cId="2048215036" sldId="316"/>
            <ac:spMk id="9" creationId="{659CF2A0-2693-1C18-51B5-41B4E108C081}"/>
          </ac:spMkLst>
        </pc:spChg>
      </pc:sldChg>
      <pc:sldChg chg="modSp mod">
        <pc:chgData name="Kinjangi Deepika" userId="01f055e1-4904-40ed-be6c-1a5829d6d0d3" providerId="ADAL" clId="{BD489BDD-62B5-4B0E-BB18-A2D132F4FD1C}" dt="2024-07-11T05:19:13.584" v="500" actId="20577"/>
        <pc:sldMkLst>
          <pc:docMk/>
          <pc:sldMk cId="1333623223" sldId="317"/>
        </pc:sldMkLst>
        <pc:spChg chg="mod">
          <ac:chgData name="Kinjangi Deepika" userId="01f055e1-4904-40ed-be6c-1a5829d6d0d3" providerId="ADAL" clId="{BD489BDD-62B5-4B0E-BB18-A2D132F4FD1C}" dt="2024-07-11T05:19:13.584" v="500" actId="20577"/>
          <ac:spMkLst>
            <pc:docMk/>
            <pc:sldMk cId="1333623223" sldId="317"/>
            <ac:spMk id="3" creationId="{FEEA3575-E437-3E90-4C3C-C4694ACFBFC6}"/>
          </ac:spMkLst>
        </pc:spChg>
      </pc:sldChg>
      <pc:sldChg chg="modSp del mod">
        <pc:chgData name="Kinjangi Deepika" userId="01f055e1-4904-40ed-be6c-1a5829d6d0d3" providerId="ADAL" clId="{BD489BDD-62B5-4B0E-BB18-A2D132F4FD1C}" dt="2024-07-11T05:19:40.124" v="501" actId="2696"/>
        <pc:sldMkLst>
          <pc:docMk/>
          <pc:sldMk cId="2762958225" sldId="322"/>
        </pc:sldMkLst>
        <pc:spChg chg="mod">
          <ac:chgData name="Kinjangi Deepika" userId="01f055e1-4904-40ed-be6c-1a5829d6d0d3" providerId="ADAL" clId="{BD489BDD-62B5-4B0E-BB18-A2D132F4FD1C}" dt="2024-07-03T08:27:46.502" v="496" actId="13926"/>
          <ac:spMkLst>
            <pc:docMk/>
            <pc:sldMk cId="2762958225" sldId="322"/>
            <ac:spMk id="9" creationId="{F37E008C-9157-5144-7B48-B45FA7A85D3F}"/>
          </ac:spMkLst>
        </pc:spChg>
      </pc:sldChg>
      <pc:sldChg chg="modSp del mod">
        <pc:chgData name="Kinjangi Deepika" userId="01f055e1-4904-40ed-be6c-1a5829d6d0d3" providerId="ADAL" clId="{BD489BDD-62B5-4B0E-BB18-A2D132F4FD1C}" dt="2024-07-11T05:19:49.884" v="502" actId="2696"/>
        <pc:sldMkLst>
          <pc:docMk/>
          <pc:sldMk cId="682930893" sldId="326"/>
        </pc:sldMkLst>
        <pc:spChg chg="mod">
          <ac:chgData name="Kinjangi Deepika" userId="01f055e1-4904-40ed-be6c-1a5829d6d0d3" providerId="ADAL" clId="{BD489BDD-62B5-4B0E-BB18-A2D132F4FD1C}" dt="2024-07-03T08:32:56.463" v="499" actId="13926"/>
          <ac:spMkLst>
            <pc:docMk/>
            <pc:sldMk cId="682930893" sldId="326"/>
            <ac:spMk id="4" creationId="{1D7B91CE-9630-4170-AE9A-BD6B327C0D6D}"/>
          </ac:spMkLst>
        </pc:spChg>
      </pc:sldChg>
      <pc:sldChg chg="addSp delSp modSp add mod modClrScheme chgLayout">
        <pc:chgData name="Kinjangi Deepika" userId="01f055e1-4904-40ed-be6c-1a5829d6d0d3" providerId="ADAL" clId="{BD489BDD-62B5-4B0E-BB18-A2D132F4FD1C}" dt="2024-07-03T04:52:51.592" v="29"/>
        <pc:sldMkLst>
          <pc:docMk/>
          <pc:sldMk cId="2355435865" sldId="329"/>
        </pc:sldMkLst>
        <pc:spChg chg="add mod ord">
          <ac:chgData name="Kinjangi Deepika" userId="01f055e1-4904-40ed-be6c-1a5829d6d0d3" providerId="ADAL" clId="{BD489BDD-62B5-4B0E-BB18-A2D132F4FD1C}" dt="2024-07-03T04:50:53.312" v="6" actId="27636"/>
          <ac:spMkLst>
            <pc:docMk/>
            <pc:sldMk cId="2355435865" sldId="329"/>
            <ac:spMk id="2" creationId="{5B385365-D358-A160-B5EF-C8C83E161C51}"/>
          </ac:spMkLst>
        </pc:spChg>
        <pc:spChg chg="add del mod ord">
          <ac:chgData name="Kinjangi Deepika" userId="01f055e1-4904-40ed-be6c-1a5829d6d0d3" providerId="ADAL" clId="{BD489BDD-62B5-4B0E-BB18-A2D132F4FD1C}" dt="2024-07-03T04:50:53.297" v="5" actId="700"/>
          <ac:spMkLst>
            <pc:docMk/>
            <pc:sldMk cId="2355435865" sldId="329"/>
            <ac:spMk id="3" creationId="{9D866CA1-7797-8121-2757-44784ED982C2}"/>
          </ac:spMkLst>
        </pc:spChg>
        <pc:spChg chg="del mod">
          <ac:chgData name="Kinjangi Deepika" userId="01f055e1-4904-40ed-be6c-1a5829d6d0d3" providerId="ADAL" clId="{BD489BDD-62B5-4B0E-BB18-A2D132F4FD1C}" dt="2024-07-03T04:50:37.096" v="3" actId="700"/>
          <ac:spMkLst>
            <pc:docMk/>
            <pc:sldMk cId="2355435865" sldId="329"/>
            <ac:spMk id="4" creationId="{1D7B91CE-9630-4170-AE9A-BD6B327C0D6D}"/>
          </ac:spMkLst>
        </pc:spChg>
        <pc:spChg chg="add mod ord">
          <ac:chgData name="Kinjangi Deepika" userId="01f055e1-4904-40ed-be6c-1a5829d6d0d3" providerId="ADAL" clId="{BD489BDD-62B5-4B0E-BB18-A2D132F4FD1C}" dt="2024-07-03T04:52:51.592" v="29"/>
          <ac:spMkLst>
            <pc:docMk/>
            <pc:sldMk cId="2355435865" sldId="329"/>
            <ac:spMk id="7" creationId="{8D91731C-EC57-6832-F5D7-525AE91F3E55}"/>
          </ac:spMkLst>
        </pc:spChg>
        <pc:spChg chg="add del mod ord">
          <ac:chgData name="Kinjangi Deepika" userId="01f055e1-4904-40ed-be6c-1a5829d6d0d3" providerId="ADAL" clId="{BD489BDD-62B5-4B0E-BB18-A2D132F4FD1C}" dt="2024-07-03T04:51:28.738" v="10" actId="21"/>
          <ac:spMkLst>
            <pc:docMk/>
            <pc:sldMk cId="2355435865" sldId="329"/>
            <ac:spMk id="9" creationId="{4AF8F7FD-11D4-566D-3871-20EC07F96301}"/>
          </ac:spMkLst>
        </pc:spChg>
        <pc:picChg chg="add mod">
          <ac:chgData name="Kinjangi Deepika" userId="01f055e1-4904-40ed-be6c-1a5829d6d0d3" providerId="ADAL" clId="{BD489BDD-62B5-4B0E-BB18-A2D132F4FD1C}" dt="2024-07-03T04:51:25.985" v="9"/>
          <ac:picMkLst>
            <pc:docMk/>
            <pc:sldMk cId="2355435865" sldId="329"/>
            <ac:picMk id="10" creationId="{0F6ED4C0-FEE5-0B6C-31D2-02D3AE8B01BC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4:53:21.096" v="32"/>
        <pc:sldMkLst>
          <pc:docMk/>
          <pc:sldMk cId="1782253096" sldId="330"/>
        </pc:sldMkLst>
        <pc:spChg chg="add mod ord">
          <ac:chgData name="Kinjangi Deepika" userId="01f055e1-4904-40ed-be6c-1a5829d6d0d3" providerId="ADAL" clId="{BD489BDD-62B5-4B0E-BB18-A2D132F4FD1C}" dt="2024-07-03T04:53:21.096" v="32"/>
          <ac:spMkLst>
            <pc:docMk/>
            <pc:sldMk cId="1782253096" sldId="330"/>
            <ac:spMk id="2" creationId="{321ACC35-F32E-D325-7D83-BDAFF85CB8D8}"/>
          </ac:spMkLst>
        </pc:spChg>
        <pc:spChg chg="add del mod ord">
          <ac:chgData name="Kinjangi Deepika" userId="01f055e1-4904-40ed-be6c-1a5829d6d0d3" providerId="ADAL" clId="{BD489BDD-62B5-4B0E-BB18-A2D132F4FD1C}" dt="2024-07-03T04:53:06.645" v="31" actId="21"/>
          <ac:spMkLst>
            <pc:docMk/>
            <pc:sldMk cId="1782253096" sldId="330"/>
            <ac:spMk id="3" creationId="{ACB3ADBA-96E6-92ED-D135-731A286C8B80}"/>
          </ac:spMkLst>
        </pc:spChg>
        <pc:spChg chg="mod ord">
          <ac:chgData name="Kinjangi Deepika" userId="01f055e1-4904-40ed-be6c-1a5829d6d0d3" providerId="ADAL" clId="{BD489BDD-62B5-4B0E-BB18-A2D132F4FD1C}" dt="2024-07-03T04:51:52.828" v="22" actId="700"/>
          <ac:spMkLst>
            <pc:docMk/>
            <pc:sldMk cId="1782253096" sldId="330"/>
            <ac:spMk id="4" creationId="{1D7B91CE-9630-4170-AE9A-BD6B327C0D6D}"/>
          </ac:spMkLst>
        </pc:spChg>
        <pc:spChg chg="add mod">
          <ac:chgData name="Kinjangi Deepika" userId="01f055e1-4904-40ed-be6c-1a5829d6d0d3" providerId="ADAL" clId="{BD489BDD-62B5-4B0E-BB18-A2D132F4FD1C}" dt="2024-07-03T04:52:35.771" v="28" actId="255"/>
          <ac:spMkLst>
            <pc:docMk/>
            <pc:sldMk cId="1782253096" sldId="330"/>
            <ac:spMk id="9" creationId="{35E5B4CC-2F04-1BA3-0362-92E11678B0D5}"/>
          </ac:spMkLst>
        </pc:spChg>
        <pc:picChg chg="add mod">
          <ac:chgData name="Kinjangi Deepika" userId="01f055e1-4904-40ed-be6c-1a5829d6d0d3" providerId="ADAL" clId="{BD489BDD-62B5-4B0E-BB18-A2D132F4FD1C}" dt="2024-07-03T04:53:02.923" v="30"/>
          <ac:picMkLst>
            <pc:docMk/>
            <pc:sldMk cId="1782253096" sldId="330"/>
            <ac:picMk id="10" creationId="{2FEDE2A9-16C7-D2D5-786F-EE449CE5CD53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4:54:45.516" v="59" actId="21"/>
        <pc:sldMkLst>
          <pc:docMk/>
          <pc:sldMk cId="1245940596" sldId="331"/>
        </pc:sldMkLst>
        <pc:spChg chg="add mod ord">
          <ac:chgData name="Kinjangi Deepika" userId="01f055e1-4904-40ed-be6c-1a5829d6d0d3" providerId="ADAL" clId="{BD489BDD-62B5-4B0E-BB18-A2D132F4FD1C}" dt="2024-07-03T04:53:46.257" v="46"/>
          <ac:spMkLst>
            <pc:docMk/>
            <pc:sldMk cId="1245940596" sldId="331"/>
            <ac:spMk id="2" creationId="{DF05F6C4-34BE-D433-72FC-ED6B263E32E6}"/>
          </ac:spMkLst>
        </pc:spChg>
        <pc:spChg chg="add del mod ord">
          <ac:chgData name="Kinjangi Deepika" userId="01f055e1-4904-40ed-be6c-1a5829d6d0d3" providerId="ADAL" clId="{BD489BDD-62B5-4B0E-BB18-A2D132F4FD1C}" dt="2024-07-03T04:54:45.516" v="59" actId="21"/>
          <ac:spMkLst>
            <pc:docMk/>
            <pc:sldMk cId="1245940596" sldId="331"/>
            <ac:spMk id="3" creationId="{E7704F2C-629B-D70C-C88B-17B584ED1993}"/>
          </ac:spMkLst>
        </pc:spChg>
        <pc:spChg chg="mod ord">
          <ac:chgData name="Kinjangi Deepika" userId="01f055e1-4904-40ed-be6c-1a5829d6d0d3" providerId="ADAL" clId="{BD489BDD-62B5-4B0E-BB18-A2D132F4FD1C}" dt="2024-07-03T04:53:38.747" v="44" actId="700"/>
          <ac:spMkLst>
            <pc:docMk/>
            <pc:sldMk cId="1245940596" sldId="331"/>
            <ac:spMk id="4" creationId="{1D7B91CE-9630-4170-AE9A-BD6B327C0D6D}"/>
          </ac:spMkLst>
        </pc:spChg>
        <pc:picChg chg="add mod">
          <ac:chgData name="Kinjangi Deepika" userId="01f055e1-4904-40ed-be6c-1a5829d6d0d3" providerId="ADAL" clId="{BD489BDD-62B5-4B0E-BB18-A2D132F4FD1C}" dt="2024-07-03T04:54:34.253" v="57" actId="14100"/>
          <ac:picMkLst>
            <pc:docMk/>
            <pc:sldMk cId="1245940596" sldId="331"/>
            <ac:picMk id="9" creationId="{F71B0812-74EA-8F84-9109-BB15BAE43A81}"/>
          </ac:picMkLst>
        </pc:picChg>
        <pc:picChg chg="add mod">
          <ac:chgData name="Kinjangi Deepika" userId="01f055e1-4904-40ed-be6c-1a5829d6d0d3" providerId="ADAL" clId="{BD489BDD-62B5-4B0E-BB18-A2D132F4FD1C}" dt="2024-07-03T04:54:42.700" v="58"/>
          <ac:picMkLst>
            <pc:docMk/>
            <pc:sldMk cId="1245940596" sldId="331"/>
            <ac:picMk id="10" creationId="{E2C373F2-D8E9-234B-5260-740C56186C22}"/>
          </ac:picMkLst>
        </pc:picChg>
      </pc:sldChg>
      <pc:sldChg chg="addSp delSp modSp add del mod modClrScheme chgLayout">
        <pc:chgData name="Kinjangi Deepika" userId="01f055e1-4904-40ed-be6c-1a5829d6d0d3" providerId="ADAL" clId="{BD489BDD-62B5-4B0E-BB18-A2D132F4FD1C}" dt="2024-07-11T05:20:01.174" v="503" actId="2696"/>
        <pc:sldMkLst>
          <pc:docMk/>
          <pc:sldMk cId="877039674" sldId="332"/>
        </pc:sldMkLst>
        <pc:spChg chg="add mod ord">
          <ac:chgData name="Kinjangi Deepika" userId="01f055e1-4904-40ed-be6c-1a5829d6d0d3" providerId="ADAL" clId="{BD489BDD-62B5-4B0E-BB18-A2D132F4FD1C}" dt="2024-07-03T04:55:33.067" v="84" actId="20577"/>
          <ac:spMkLst>
            <pc:docMk/>
            <pc:sldMk cId="877039674" sldId="332"/>
            <ac:spMk id="2" creationId="{5B895D7F-EF25-B067-BAEF-963EDE064024}"/>
          </ac:spMkLst>
        </pc:spChg>
        <pc:spChg chg="add mod ord">
          <ac:chgData name="Kinjangi Deepika" userId="01f055e1-4904-40ed-be6c-1a5829d6d0d3" providerId="ADAL" clId="{BD489BDD-62B5-4B0E-BB18-A2D132F4FD1C}" dt="2024-07-03T04:56:21.631" v="92" actId="255"/>
          <ac:spMkLst>
            <pc:docMk/>
            <pc:sldMk cId="877039674" sldId="332"/>
            <ac:spMk id="3" creationId="{81609020-D61C-4379-EBBF-02C2671BA66E}"/>
          </ac:spMkLst>
        </pc:spChg>
        <pc:spChg chg="del mod ord">
          <ac:chgData name="Kinjangi Deepika" userId="01f055e1-4904-40ed-be6c-1a5829d6d0d3" providerId="ADAL" clId="{BD489BDD-62B5-4B0E-BB18-A2D132F4FD1C}" dt="2024-07-03T04:55:18.121" v="75" actId="700"/>
          <ac:spMkLst>
            <pc:docMk/>
            <pc:sldMk cId="877039674" sldId="332"/>
            <ac:spMk id="4" creationId="{1D7B91CE-9630-4170-AE9A-BD6B327C0D6D}"/>
          </ac:spMkLst>
        </pc:spChg>
        <pc:spChg chg="add mod ord">
          <ac:chgData name="Kinjangi Deepika" userId="01f055e1-4904-40ed-be6c-1a5829d6d0d3" providerId="ADAL" clId="{BD489BDD-62B5-4B0E-BB18-A2D132F4FD1C}" dt="2024-07-03T04:56:28.575" v="93" actId="255"/>
          <ac:spMkLst>
            <pc:docMk/>
            <pc:sldMk cId="877039674" sldId="332"/>
            <ac:spMk id="7" creationId="{6B2D82A4-382D-7F33-F831-C78E1144A5F7}"/>
          </ac:spMkLst>
        </pc:spChg>
      </pc:sldChg>
      <pc:sldChg chg="addSp delSp modSp add mod modClrScheme chgLayout">
        <pc:chgData name="Kinjangi Deepika" userId="01f055e1-4904-40ed-be6c-1a5829d6d0d3" providerId="ADAL" clId="{BD489BDD-62B5-4B0E-BB18-A2D132F4FD1C}" dt="2024-07-03T06:32:23.660" v="115" actId="21"/>
        <pc:sldMkLst>
          <pc:docMk/>
          <pc:sldMk cId="3145740882" sldId="333"/>
        </pc:sldMkLst>
        <pc:spChg chg="add mod ord">
          <ac:chgData name="Kinjangi Deepika" userId="01f055e1-4904-40ed-be6c-1a5829d6d0d3" providerId="ADAL" clId="{BD489BDD-62B5-4B0E-BB18-A2D132F4FD1C}" dt="2024-07-03T06:31:33.284" v="108"/>
          <ac:spMkLst>
            <pc:docMk/>
            <pc:sldMk cId="3145740882" sldId="333"/>
            <ac:spMk id="2" creationId="{DF12AC87-5955-3B7E-0B99-401170DB8D9B}"/>
          </ac:spMkLst>
        </pc:spChg>
        <pc:spChg chg="add del mod ord">
          <ac:chgData name="Kinjangi Deepika" userId="01f055e1-4904-40ed-be6c-1a5829d6d0d3" providerId="ADAL" clId="{BD489BDD-62B5-4B0E-BB18-A2D132F4FD1C}" dt="2024-07-03T06:32:23.660" v="115" actId="21"/>
          <ac:spMkLst>
            <pc:docMk/>
            <pc:sldMk cId="3145740882" sldId="333"/>
            <ac:spMk id="3" creationId="{A124E426-F587-318A-0DF7-FEBEE7FEAFC6}"/>
          </ac:spMkLst>
        </pc:spChg>
        <pc:spChg chg="mod ord">
          <ac:chgData name="Kinjangi Deepika" userId="01f055e1-4904-40ed-be6c-1a5829d6d0d3" providerId="ADAL" clId="{BD489BDD-62B5-4B0E-BB18-A2D132F4FD1C}" dt="2024-07-03T06:31:25.773" v="106" actId="700"/>
          <ac:spMkLst>
            <pc:docMk/>
            <pc:sldMk cId="3145740882" sldId="333"/>
            <ac:spMk id="4" creationId="{1D7B91CE-9630-4170-AE9A-BD6B327C0D6D}"/>
          </ac:spMkLst>
        </pc:spChg>
        <pc:spChg chg="add mod">
          <ac:chgData name="Kinjangi Deepika" userId="01f055e1-4904-40ed-be6c-1a5829d6d0d3" providerId="ADAL" clId="{BD489BDD-62B5-4B0E-BB18-A2D132F4FD1C}" dt="2024-07-03T06:31:57.918" v="111" actId="14100"/>
          <ac:spMkLst>
            <pc:docMk/>
            <pc:sldMk cId="3145740882" sldId="333"/>
            <ac:spMk id="9" creationId="{19FD88EE-174E-997A-1588-EC6330BAE59D}"/>
          </ac:spMkLst>
        </pc:spChg>
        <pc:picChg chg="add mod">
          <ac:chgData name="Kinjangi Deepika" userId="01f055e1-4904-40ed-be6c-1a5829d6d0d3" providerId="ADAL" clId="{BD489BDD-62B5-4B0E-BB18-A2D132F4FD1C}" dt="2024-07-03T06:32:19.128" v="114" actId="14100"/>
          <ac:picMkLst>
            <pc:docMk/>
            <pc:sldMk cId="3145740882" sldId="333"/>
            <ac:picMk id="10" creationId="{2C1D00F4-69CE-1350-50F8-6E12830A3211}"/>
          </ac:picMkLst>
        </pc:picChg>
      </pc:sldChg>
      <pc:sldChg chg="addSp delSp modSp add del mod modClrScheme chgLayout">
        <pc:chgData name="Kinjangi Deepika" userId="01f055e1-4904-40ed-be6c-1a5829d6d0d3" providerId="ADAL" clId="{BD489BDD-62B5-4B0E-BB18-A2D132F4FD1C}" dt="2024-07-11T05:20:06.324" v="504" actId="2696"/>
        <pc:sldMkLst>
          <pc:docMk/>
          <pc:sldMk cId="3288605677" sldId="334"/>
        </pc:sldMkLst>
        <pc:spChg chg="add mod ord">
          <ac:chgData name="Kinjangi Deepika" userId="01f055e1-4904-40ed-be6c-1a5829d6d0d3" providerId="ADAL" clId="{BD489BDD-62B5-4B0E-BB18-A2D132F4FD1C}" dt="2024-07-03T06:32:43.688" v="126" actId="20577"/>
          <ac:spMkLst>
            <pc:docMk/>
            <pc:sldMk cId="3288605677" sldId="334"/>
            <ac:spMk id="2" creationId="{22D0FB5F-062D-5FF7-0BA9-3565D1C54071}"/>
          </ac:spMkLst>
        </pc:spChg>
        <pc:spChg chg="add mod ord">
          <ac:chgData name="Kinjangi Deepika" userId="01f055e1-4904-40ed-be6c-1a5829d6d0d3" providerId="ADAL" clId="{BD489BDD-62B5-4B0E-BB18-A2D132F4FD1C}" dt="2024-07-03T06:33:23.973" v="129" actId="255"/>
          <ac:spMkLst>
            <pc:docMk/>
            <pc:sldMk cId="3288605677" sldId="334"/>
            <ac:spMk id="3" creationId="{AF08C782-F439-20F4-5131-BF5E828A08FF}"/>
          </ac:spMkLst>
        </pc:spChg>
        <pc:spChg chg="del mod ord">
          <ac:chgData name="Kinjangi Deepika" userId="01f055e1-4904-40ed-be6c-1a5829d6d0d3" providerId="ADAL" clId="{BD489BDD-62B5-4B0E-BB18-A2D132F4FD1C}" dt="2024-07-03T06:32:36.653" v="119" actId="700"/>
          <ac:spMkLst>
            <pc:docMk/>
            <pc:sldMk cId="3288605677" sldId="334"/>
            <ac:spMk id="4" creationId="{1D7B91CE-9630-4170-AE9A-BD6B327C0D6D}"/>
          </ac:spMkLst>
        </pc:spChg>
        <pc:spChg chg="add mod ord">
          <ac:chgData name="Kinjangi Deepika" userId="01f055e1-4904-40ed-be6c-1a5829d6d0d3" providerId="ADAL" clId="{BD489BDD-62B5-4B0E-BB18-A2D132F4FD1C}" dt="2024-07-03T06:33:47.701" v="132" actId="255"/>
          <ac:spMkLst>
            <pc:docMk/>
            <pc:sldMk cId="3288605677" sldId="334"/>
            <ac:spMk id="7" creationId="{145D58E9-8AA0-1278-4185-70F46AFC93A6}"/>
          </ac:spMkLst>
        </pc:spChg>
      </pc:sldChg>
      <pc:sldChg chg="addSp modSp add mod chgLayout">
        <pc:chgData name="Kinjangi Deepika" userId="01f055e1-4904-40ed-be6c-1a5829d6d0d3" providerId="ADAL" clId="{BD489BDD-62B5-4B0E-BB18-A2D132F4FD1C}" dt="2024-07-03T06:34:32.543" v="148"/>
        <pc:sldMkLst>
          <pc:docMk/>
          <pc:sldMk cId="1138623858" sldId="335"/>
        </pc:sldMkLst>
        <pc:spChg chg="add mod ord">
          <ac:chgData name="Kinjangi Deepika" userId="01f055e1-4904-40ed-be6c-1a5829d6d0d3" providerId="ADAL" clId="{BD489BDD-62B5-4B0E-BB18-A2D132F4FD1C}" dt="2024-07-03T06:34:21.698" v="147"/>
          <ac:spMkLst>
            <pc:docMk/>
            <pc:sldMk cId="1138623858" sldId="335"/>
            <ac:spMk id="2" creationId="{4F44973E-DB1D-1CFC-09DF-C17A6AF8B45B}"/>
          </ac:spMkLst>
        </pc:spChg>
        <pc:spChg chg="mod ord">
          <ac:chgData name="Kinjangi Deepika" userId="01f055e1-4904-40ed-be6c-1a5829d6d0d3" providerId="ADAL" clId="{BD489BDD-62B5-4B0E-BB18-A2D132F4FD1C}" dt="2024-07-03T06:34:03.544" v="144" actId="700"/>
          <ac:spMkLst>
            <pc:docMk/>
            <pc:sldMk cId="1138623858" sldId="335"/>
            <ac:spMk id="4" creationId="{1D7B91CE-9630-4170-AE9A-BD6B327C0D6D}"/>
          </ac:spMkLst>
        </pc:spChg>
        <pc:picChg chg="add">
          <ac:chgData name="Kinjangi Deepika" userId="01f055e1-4904-40ed-be6c-1a5829d6d0d3" providerId="ADAL" clId="{BD489BDD-62B5-4B0E-BB18-A2D132F4FD1C}" dt="2024-07-03T06:34:32.543" v="148"/>
          <ac:picMkLst>
            <pc:docMk/>
            <pc:sldMk cId="1138623858" sldId="335"/>
            <ac:picMk id="3" creationId="{59CB5A41-6089-1BE8-A0DF-3B2943D11171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6:55:47.352" v="168"/>
        <pc:sldMkLst>
          <pc:docMk/>
          <pc:sldMk cId="3029577380" sldId="336"/>
        </pc:sldMkLst>
        <pc:spChg chg="add del mod ord">
          <ac:chgData name="Kinjangi Deepika" userId="01f055e1-4904-40ed-be6c-1a5829d6d0d3" providerId="ADAL" clId="{BD489BDD-62B5-4B0E-BB18-A2D132F4FD1C}" dt="2024-07-03T06:55:13.468" v="165" actId="700"/>
          <ac:spMkLst>
            <pc:docMk/>
            <pc:sldMk cId="3029577380" sldId="336"/>
            <ac:spMk id="2" creationId="{BEA18746-DB4D-813E-38C8-9B0DB3D2C926}"/>
          </ac:spMkLst>
        </pc:spChg>
        <pc:spChg chg="add del mod ord">
          <ac:chgData name="Kinjangi Deepika" userId="01f055e1-4904-40ed-be6c-1a5829d6d0d3" providerId="ADAL" clId="{BD489BDD-62B5-4B0E-BB18-A2D132F4FD1C}" dt="2024-07-03T06:55:13.468" v="165" actId="700"/>
          <ac:spMkLst>
            <pc:docMk/>
            <pc:sldMk cId="3029577380" sldId="336"/>
            <ac:spMk id="3" creationId="{CD86CE47-02A2-61A7-BD07-B9A24D962528}"/>
          </ac:spMkLst>
        </pc:spChg>
        <pc:spChg chg="mod ord">
          <ac:chgData name="Kinjangi Deepika" userId="01f055e1-4904-40ed-be6c-1a5829d6d0d3" providerId="ADAL" clId="{BD489BDD-62B5-4B0E-BB18-A2D132F4FD1C}" dt="2024-07-03T06:55:13.468" v="165" actId="700"/>
          <ac:spMkLst>
            <pc:docMk/>
            <pc:sldMk cId="3029577380" sldId="336"/>
            <ac:spMk id="4" creationId="{1D7B91CE-9630-4170-AE9A-BD6B327C0D6D}"/>
          </ac:spMkLst>
        </pc:spChg>
        <pc:spChg chg="add mod ord">
          <ac:chgData name="Kinjangi Deepika" userId="01f055e1-4904-40ed-be6c-1a5829d6d0d3" providerId="ADAL" clId="{BD489BDD-62B5-4B0E-BB18-A2D132F4FD1C}" dt="2024-07-03T06:55:33.713" v="167" actId="255"/>
          <ac:spMkLst>
            <pc:docMk/>
            <pc:sldMk cId="3029577380" sldId="336"/>
            <ac:spMk id="7" creationId="{C040F541-DA9C-AB7C-93A6-48B4CB53BD77}"/>
          </ac:spMkLst>
        </pc:spChg>
        <pc:picChg chg="add">
          <ac:chgData name="Kinjangi Deepika" userId="01f055e1-4904-40ed-be6c-1a5829d6d0d3" providerId="ADAL" clId="{BD489BDD-62B5-4B0E-BB18-A2D132F4FD1C}" dt="2024-07-03T06:55:47.352" v="168"/>
          <ac:picMkLst>
            <pc:docMk/>
            <pc:sldMk cId="3029577380" sldId="336"/>
            <ac:picMk id="9" creationId="{58C7906E-4604-928B-E45A-E69E394568BF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6:57:25.397" v="179" actId="14100"/>
        <pc:sldMkLst>
          <pc:docMk/>
          <pc:sldMk cId="2763956001" sldId="337"/>
        </pc:sldMkLst>
        <pc:spChg chg="add mod ord">
          <ac:chgData name="Kinjangi Deepika" userId="01f055e1-4904-40ed-be6c-1a5829d6d0d3" providerId="ADAL" clId="{BD489BDD-62B5-4B0E-BB18-A2D132F4FD1C}" dt="2024-07-03T06:56:37.276" v="175"/>
          <ac:spMkLst>
            <pc:docMk/>
            <pc:sldMk cId="2763956001" sldId="337"/>
            <ac:spMk id="2" creationId="{D34A50D3-9220-18A1-DB03-8DB56443D712}"/>
          </ac:spMkLst>
        </pc:spChg>
        <pc:spChg chg="add mod ord">
          <ac:chgData name="Kinjangi Deepika" userId="01f055e1-4904-40ed-be6c-1a5829d6d0d3" providerId="ADAL" clId="{BD489BDD-62B5-4B0E-BB18-A2D132F4FD1C}" dt="2024-07-03T06:57:25.397" v="179" actId="14100"/>
          <ac:spMkLst>
            <pc:docMk/>
            <pc:sldMk cId="2763956001" sldId="337"/>
            <ac:spMk id="3" creationId="{61256F77-2D13-FB8D-5376-AD34D192E3DA}"/>
          </ac:spMkLst>
        </pc:spChg>
        <pc:spChg chg="del mod ord">
          <ac:chgData name="Kinjangi Deepika" userId="01f055e1-4904-40ed-be6c-1a5829d6d0d3" providerId="ADAL" clId="{BD489BDD-62B5-4B0E-BB18-A2D132F4FD1C}" dt="2024-07-03T06:56:26.301" v="173" actId="700"/>
          <ac:spMkLst>
            <pc:docMk/>
            <pc:sldMk cId="2763956001" sldId="337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6:57:20.857" v="178" actId="21"/>
          <ac:spMkLst>
            <pc:docMk/>
            <pc:sldMk cId="2763956001" sldId="337"/>
            <ac:spMk id="7" creationId="{9DB58E1B-E8AA-1DE4-190D-4F4293822F9D}"/>
          </ac:spMkLst>
        </pc:spChg>
        <pc:picChg chg="add mod">
          <ac:chgData name="Kinjangi Deepika" userId="01f055e1-4904-40ed-be6c-1a5829d6d0d3" providerId="ADAL" clId="{BD489BDD-62B5-4B0E-BB18-A2D132F4FD1C}" dt="2024-07-03T06:57:17.220" v="177"/>
          <ac:picMkLst>
            <pc:docMk/>
            <pc:sldMk cId="2763956001" sldId="337"/>
            <ac:picMk id="9" creationId="{E69EC932-1161-9EDF-400B-41783747597B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01:19.720" v="192" actId="14100"/>
        <pc:sldMkLst>
          <pc:docMk/>
          <pc:sldMk cId="587949859" sldId="338"/>
        </pc:sldMkLst>
        <pc:spChg chg="add mod ord">
          <ac:chgData name="Kinjangi Deepika" userId="01f055e1-4904-40ed-be6c-1a5829d6d0d3" providerId="ADAL" clId="{BD489BDD-62B5-4B0E-BB18-A2D132F4FD1C}" dt="2024-07-03T07:00:37.128" v="186"/>
          <ac:spMkLst>
            <pc:docMk/>
            <pc:sldMk cId="587949859" sldId="338"/>
            <ac:spMk id="2" creationId="{31368478-D323-A532-C61F-D399914821EC}"/>
          </ac:spMkLst>
        </pc:spChg>
        <pc:spChg chg="add mod ord">
          <ac:chgData name="Kinjangi Deepika" userId="01f055e1-4904-40ed-be6c-1a5829d6d0d3" providerId="ADAL" clId="{BD489BDD-62B5-4B0E-BB18-A2D132F4FD1C}" dt="2024-07-03T07:00:53.641" v="188" actId="14100"/>
          <ac:spMkLst>
            <pc:docMk/>
            <pc:sldMk cId="587949859" sldId="338"/>
            <ac:spMk id="3" creationId="{883752F4-CF01-8974-1125-88D1B1937E89}"/>
          </ac:spMkLst>
        </pc:spChg>
        <pc:spChg chg="del mod ord">
          <ac:chgData name="Kinjangi Deepika" userId="01f055e1-4904-40ed-be6c-1a5829d6d0d3" providerId="ADAL" clId="{BD489BDD-62B5-4B0E-BB18-A2D132F4FD1C}" dt="2024-07-03T07:00:10.637" v="184" actId="700"/>
          <ac:spMkLst>
            <pc:docMk/>
            <pc:sldMk cId="587949859" sldId="338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01:12.049" v="190" actId="21"/>
          <ac:spMkLst>
            <pc:docMk/>
            <pc:sldMk cId="587949859" sldId="338"/>
            <ac:spMk id="7" creationId="{1412A6BC-5A96-1218-3BBF-3BC9728E48AC}"/>
          </ac:spMkLst>
        </pc:spChg>
        <pc:picChg chg="add mod">
          <ac:chgData name="Kinjangi Deepika" userId="01f055e1-4904-40ed-be6c-1a5829d6d0d3" providerId="ADAL" clId="{BD489BDD-62B5-4B0E-BB18-A2D132F4FD1C}" dt="2024-07-03T07:01:19.720" v="192" actId="14100"/>
          <ac:picMkLst>
            <pc:docMk/>
            <pc:sldMk cId="587949859" sldId="338"/>
            <ac:picMk id="9" creationId="{B1DD178E-1A4C-3999-4624-71F047A377E9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02:31.311" v="205" actId="14100"/>
        <pc:sldMkLst>
          <pc:docMk/>
          <pc:sldMk cId="3866575842" sldId="339"/>
        </pc:sldMkLst>
        <pc:spChg chg="add mod ord">
          <ac:chgData name="Kinjangi Deepika" userId="01f055e1-4904-40ed-be6c-1a5829d6d0d3" providerId="ADAL" clId="{BD489BDD-62B5-4B0E-BB18-A2D132F4FD1C}" dt="2024-07-03T07:01:55.222" v="199"/>
          <ac:spMkLst>
            <pc:docMk/>
            <pc:sldMk cId="3866575842" sldId="339"/>
            <ac:spMk id="2" creationId="{D9F59896-8B21-3CAF-4175-4DD7E9879AED}"/>
          </ac:spMkLst>
        </pc:spChg>
        <pc:spChg chg="add mod ord">
          <ac:chgData name="Kinjangi Deepika" userId="01f055e1-4904-40ed-be6c-1a5829d6d0d3" providerId="ADAL" clId="{BD489BDD-62B5-4B0E-BB18-A2D132F4FD1C}" dt="2024-07-03T07:02:06.168" v="200"/>
          <ac:spMkLst>
            <pc:docMk/>
            <pc:sldMk cId="3866575842" sldId="339"/>
            <ac:spMk id="3" creationId="{77DFE97D-4FDF-4797-3F9C-AA572FF93F0E}"/>
          </ac:spMkLst>
        </pc:spChg>
        <pc:spChg chg="del mod ord">
          <ac:chgData name="Kinjangi Deepika" userId="01f055e1-4904-40ed-be6c-1a5829d6d0d3" providerId="ADAL" clId="{BD489BDD-62B5-4B0E-BB18-A2D132F4FD1C}" dt="2024-07-03T07:01:46.143" v="197" actId="700"/>
          <ac:spMkLst>
            <pc:docMk/>
            <pc:sldMk cId="3866575842" sldId="339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02:22.589" v="202" actId="21"/>
          <ac:spMkLst>
            <pc:docMk/>
            <pc:sldMk cId="3866575842" sldId="339"/>
            <ac:spMk id="7" creationId="{3A2764D3-F021-182A-0120-D7120189888E}"/>
          </ac:spMkLst>
        </pc:spChg>
        <pc:picChg chg="add mod">
          <ac:chgData name="Kinjangi Deepika" userId="01f055e1-4904-40ed-be6c-1a5829d6d0d3" providerId="ADAL" clId="{BD489BDD-62B5-4B0E-BB18-A2D132F4FD1C}" dt="2024-07-03T07:02:31.311" v="205" actId="14100"/>
          <ac:picMkLst>
            <pc:docMk/>
            <pc:sldMk cId="3866575842" sldId="339"/>
            <ac:picMk id="9" creationId="{90CF0946-0D6F-2D0D-9403-940CB15F99C8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05:42.443" v="232" actId="14100"/>
        <pc:sldMkLst>
          <pc:docMk/>
          <pc:sldMk cId="1977421106" sldId="340"/>
        </pc:sldMkLst>
        <pc:spChg chg="add mod ord">
          <ac:chgData name="Kinjangi Deepika" userId="01f055e1-4904-40ed-be6c-1a5829d6d0d3" providerId="ADAL" clId="{BD489BDD-62B5-4B0E-BB18-A2D132F4FD1C}" dt="2024-07-03T07:04:20.595" v="220"/>
          <ac:spMkLst>
            <pc:docMk/>
            <pc:sldMk cId="1977421106" sldId="340"/>
            <ac:spMk id="2" creationId="{770A1A42-9A77-EAE1-D1F6-C1D8DBFA6D08}"/>
          </ac:spMkLst>
        </pc:spChg>
        <pc:spChg chg="add del mod ord">
          <ac:chgData name="Kinjangi Deepika" userId="01f055e1-4904-40ed-be6c-1a5829d6d0d3" providerId="ADAL" clId="{BD489BDD-62B5-4B0E-BB18-A2D132F4FD1C}" dt="2024-07-03T07:05:35.753" v="230" actId="21"/>
          <ac:spMkLst>
            <pc:docMk/>
            <pc:sldMk cId="1977421106" sldId="340"/>
            <ac:spMk id="3" creationId="{A656F4CD-ED5E-05C5-2C0C-06B657C2F8FF}"/>
          </ac:spMkLst>
        </pc:spChg>
        <pc:spChg chg="mod ord">
          <ac:chgData name="Kinjangi Deepika" userId="01f055e1-4904-40ed-be6c-1a5829d6d0d3" providerId="ADAL" clId="{BD489BDD-62B5-4B0E-BB18-A2D132F4FD1C}" dt="2024-07-03T07:03:22.006" v="218" actId="700"/>
          <ac:spMkLst>
            <pc:docMk/>
            <pc:sldMk cId="1977421106" sldId="340"/>
            <ac:spMk id="4" creationId="{1D7B91CE-9630-4170-AE9A-BD6B327C0D6D}"/>
          </ac:spMkLst>
        </pc:spChg>
        <pc:spChg chg="add mod">
          <ac:chgData name="Kinjangi Deepika" userId="01f055e1-4904-40ed-be6c-1a5829d6d0d3" providerId="ADAL" clId="{BD489BDD-62B5-4B0E-BB18-A2D132F4FD1C}" dt="2024-07-03T07:05:08.829" v="226" actId="255"/>
          <ac:spMkLst>
            <pc:docMk/>
            <pc:sldMk cId="1977421106" sldId="340"/>
            <ac:spMk id="9" creationId="{0C323F63-C47D-F669-7568-52E1E22A30F0}"/>
          </ac:spMkLst>
        </pc:spChg>
        <pc:picChg chg="add mod">
          <ac:chgData name="Kinjangi Deepika" userId="01f055e1-4904-40ed-be6c-1a5829d6d0d3" providerId="ADAL" clId="{BD489BDD-62B5-4B0E-BB18-A2D132F4FD1C}" dt="2024-07-03T07:05:42.443" v="232" actId="14100"/>
          <ac:picMkLst>
            <pc:docMk/>
            <pc:sldMk cId="1977421106" sldId="340"/>
            <ac:picMk id="10" creationId="{5B8C435C-0DD9-C580-35E0-E2F9B19E2CED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06:49.365" v="244" actId="14100"/>
        <pc:sldMkLst>
          <pc:docMk/>
          <pc:sldMk cId="423690080" sldId="341"/>
        </pc:sldMkLst>
        <pc:spChg chg="add mod ord">
          <ac:chgData name="Kinjangi Deepika" userId="01f055e1-4904-40ed-be6c-1a5829d6d0d3" providerId="ADAL" clId="{BD489BDD-62B5-4B0E-BB18-A2D132F4FD1C}" dt="2024-07-03T07:06:13.268" v="239"/>
          <ac:spMkLst>
            <pc:docMk/>
            <pc:sldMk cId="423690080" sldId="341"/>
            <ac:spMk id="2" creationId="{B4D5358C-3802-1CF2-5AFE-F18B67C660BD}"/>
          </ac:spMkLst>
        </pc:spChg>
        <pc:spChg chg="add mod ord">
          <ac:chgData name="Kinjangi Deepika" userId="01f055e1-4904-40ed-be6c-1a5829d6d0d3" providerId="ADAL" clId="{BD489BDD-62B5-4B0E-BB18-A2D132F4FD1C}" dt="2024-07-03T07:06:29.123" v="240"/>
          <ac:spMkLst>
            <pc:docMk/>
            <pc:sldMk cId="423690080" sldId="341"/>
            <ac:spMk id="3" creationId="{2000EBF0-A611-0F8B-1620-8242A4ABB1A7}"/>
          </ac:spMkLst>
        </pc:spChg>
        <pc:spChg chg="del mod ord">
          <ac:chgData name="Kinjangi Deepika" userId="01f055e1-4904-40ed-be6c-1a5829d6d0d3" providerId="ADAL" clId="{BD489BDD-62B5-4B0E-BB18-A2D132F4FD1C}" dt="2024-07-03T07:06:03.294" v="237" actId="700"/>
          <ac:spMkLst>
            <pc:docMk/>
            <pc:sldMk cId="423690080" sldId="341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06:42.346" v="242" actId="21"/>
          <ac:spMkLst>
            <pc:docMk/>
            <pc:sldMk cId="423690080" sldId="341"/>
            <ac:spMk id="7" creationId="{B9106432-3A0E-2241-0E97-F6484D429BE2}"/>
          </ac:spMkLst>
        </pc:spChg>
        <pc:picChg chg="add mod">
          <ac:chgData name="Kinjangi Deepika" userId="01f055e1-4904-40ed-be6c-1a5829d6d0d3" providerId="ADAL" clId="{BD489BDD-62B5-4B0E-BB18-A2D132F4FD1C}" dt="2024-07-03T07:06:49.365" v="244" actId="14100"/>
          <ac:picMkLst>
            <pc:docMk/>
            <pc:sldMk cId="423690080" sldId="341"/>
            <ac:picMk id="9" creationId="{3EF46D97-C97C-43BC-163C-A30E71714717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08:06.588" v="256" actId="21"/>
        <pc:sldMkLst>
          <pc:docMk/>
          <pc:sldMk cId="1593603429" sldId="342"/>
        </pc:sldMkLst>
        <pc:spChg chg="add mod ord">
          <ac:chgData name="Kinjangi Deepika" userId="01f055e1-4904-40ed-be6c-1a5829d6d0d3" providerId="ADAL" clId="{BD489BDD-62B5-4B0E-BB18-A2D132F4FD1C}" dt="2024-07-03T07:07:30.973" v="251"/>
          <ac:spMkLst>
            <pc:docMk/>
            <pc:sldMk cId="1593603429" sldId="342"/>
            <ac:spMk id="2" creationId="{C59F0EDA-ADED-2EF9-19AF-BA48F29FB1BC}"/>
          </ac:spMkLst>
        </pc:spChg>
        <pc:spChg chg="add mod ord">
          <ac:chgData name="Kinjangi Deepika" userId="01f055e1-4904-40ed-be6c-1a5829d6d0d3" providerId="ADAL" clId="{BD489BDD-62B5-4B0E-BB18-A2D132F4FD1C}" dt="2024-07-03T07:07:45.926" v="252"/>
          <ac:spMkLst>
            <pc:docMk/>
            <pc:sldMk cId="1593603429" sldId="342"/>
            <ac:spMk id="3" creationId="{124D1EDB-4E91-D3CB-AA68-BBCBA56F423B}"/>
          </ac:spMkLst>
        </pc:spChg>
        <pc:spChg chg="del mod ord">
          <ac:chgData name="Kinjangi Deepika" userId="01f055e1-4904-40ed-be6c-1a5829d6d0d3" providerId="ADAL" clId="{BD489BDD-62B5-4B0E-BB18-A2D132F4FD1C}" dt="2024-07-03T07:07:28.365" v="249" actId="700"/>
          <ac:spMkLst>
            <pc:docMk/>
            <pc:sldMk cId="1593603429" sldId="342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08:06.588" v="256" actId="21"/>
          <ac:spMkLst>
            <pc:docMk/>
            <pc:sldMk cId="1593603429" sldId="342"/>
            <ac:spMk id="7" creationId="{1FF8DB6A-4635-150D-E06E-D7ABF4B904BB}"/>
          </ac:spMkLst>
        </pc:spChg>
        <pc:picChg chg="add mod">
          <ac:chgData name="Kinjangi Deepika" userId="01f055e1-4904-40ed-be6c-1a5829d6d0d3" providerId="ADAL" clId="{BD489BDD-62B5-4B0E-BB18-A2D132F4FD1C}" dt="2024-07-03T07:08:01.478" v="255" actId="14100"/>
          <ac:picMkLst>
            <pc:docMk/>
            <pc:sldMk cId="1593603429" sldId="342"/>
            <ac:picMk id="9" creationId="{B5C7F817-CBAA-E170-99C1-124D4490A69C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09:34.952" v="280" actId="21"/>
        <pc:sldMkLst>
          <pc:docMk/>
          <pc:sldMk cId="3103741082" sldId="343"/>
        </pc:sldMkLst>
        <pc:spChg chg="add mod ord">
          <ac:chgData name="Kinjangi Deepika" userId="01f055e1-4904-40ed-be6c-1a5829d6d0d3" providerId="ADAL" clId="{BD489BDD-62B5-4B0E-BB18-A2D132F4FD1C}" dt="2024-07-03T07:08:42.085" v="271"/>
          <ac:spMkLst>
            <pc:docMk/>
            <pc:sldMk cId="3103741082" sldId="343"/>
            <ac:spMk id="2" creationId="{97C9FF1C-965D-9B12-30E9-DF74E8964CF4}"/>
          </ac:spMkLst>
        </pc:spChg>
        <pc:spChg chg="add del mod ord">
          <ac:chgData name="Kinjangi Deepika" userId="01f055e1-4904-40ed-be6c-1a5829d6d0d3" providerId="ADAL" clId="{BD489BDD-62B5-4B0E-BB18-A2D132F4FD1C}" dt="2024-07-03T07:09:34.952" v="280" actId="21"/>
          <ac:spMkLst>
            <pc:docMk/>
            <pc:sldMk cId="3103741082" sldId="343"/>
            <ac:spMk id="3" creationId="{13031D58-67BF-8C95-F034-672A06569BE5}"/>
          </ac:spMkLst>
        </pc:spChg>
        <pc:spChg chg="mod ord">
          <ac:chgData name="Kinjangi Deepika" userId="01f055e1-4904-40ed-be6c-1a5829d6d0d3" providerId="ADAL" clId="{BD489BDD-62B5-4B0E-BB18-A2D132F4FD1C}" dt="2024-07-03T07:08:31.473" v="269" actId="700"/>
          <ac:spMkLst>
            <pc:docMk/>
            <pc:sldMk cId="3103741082" sldId="343"/>
            <ac:spMk id="4" creationId="{1D7B91CE-9630-4170-AE9A-BD6B327C0D6D}"/>
          </ac:spMkLst>
        </pc:spChg>
        <pc:spChg chg="add mod">
          <ac:chgData name="Kinjangi Deepika" userId="01f055e1-4904-40ed-be6c-1a5829d6d0d3" providerId="ADAL" clId="{BD489BDD-62B5-4B0E-BB18-A2D132F4FD1C}" dt="2024-07-03T07:09:21.764" v="278" actId="255"/>
          <ac:spMkLst>
            <pc:docMk/>
            <pc:sldMk cId="3103741082" sldId="343"/>
            <ac:spMk id="9" creationId="{4391D44C-2614-8F00-9305-C702042E08A0}"/>
          </ac:spMkLst>
        </pc:spChg>
        <pc:picChg chg="add mod">
          <ac:chgData name="Kinjangi Deepika" userId="01f055e1-4904-40ed-be6c-1a5829d6d0d3" providerId="ADAL" clId="{BD489BDD-62B5-4B0E-BB18-A2D132F4FD1C}" dt="2024-07-03T07:09:31.109" v="279"/>
          <ac:picMkLst>
            <pc:docMk/>
            <pc:sldMk cId="3103741082" sldId="343"/>
            <ac:picMk id="10" creationId="{BCA405D2-6C16-C4C0-2967-29913CAECF55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16:38.783" v="296" actId="14100"/>
        <pc:sldMkLst>
          <pc:docMk/>
          <pc:sldMk cId="2783067159" sldId="344"/>
        </pc:sldMkLst>
        <pc:spChg chg="add mod ord">
          <ac:chgData name="Kinjangi Deepika" userId="01f055e1-4904-40ed-be6c-1a5829d6d0d3" providerId="ADAL" clId="{BD489BDD-62B5-4B0E-BB18-A2D132F4FD1C}" dt="2024-07-03T07:10:31.682" v="287"/>
          <ac:spMkLst>
            <pc:docMk/>
            <pc:sldMk cId="2783067159" sldId="344"/>
            <ac:spMk id="2" creationId="{3BCFE97D-882F-2C9E-A207-47BFA15644C0}"/>
          </ac:spMkLst>
        </pc:spChg>
        <pc:spChg chg="add mod ord">
          <ac:chgData name="Kinjangi Deepika" userId="01f055e1-4904-40ed-be6c-1a5829d6d0d3" providerId="ADAL" clId="{BD489BDD-62B5-4B0E-BB18-A2D132F4FD1C}" dt="2024-07-03T07:16:29.184" v="293" actId="14100"/>
          <ac:spMkLst>
            <pc:docMk/>
            <pc:sldMk cId="2783067159" sldId="344"/>
            <ac:spMk id="3" creationId="{1E8B6CAA-D326-C914-68FA-F0E054C4FE08}"/>
          </ac:spMkLst>
        </pc:spChg>
        <pc:spChg chg="del mod ord">
          <ac:chgData name="Kinjangi Deepika" userId="01f055e1-4904-40ed-be6c-1a5829d6d0d3" providerId="ADAL" clId="{BD489BDD-62B5-4B0E-BB18-A2D132F4FD1C}" dt="2024-07-03T07:10:22.159" v="285" actId="700"/>
          <ac:spMkLst>
            <pc:docMk/>
            <pc:sldMk cId="2783067159" sldId="344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16:20.669" v="292" actId="21"/>
          <ac:spMkLst>
            <pc:docMk/>
            <pc:sldMk cId="2783067159" sldId="344"/>
            <ac:spMk id="7" creationId="{4585013A-F452-E9C7-08F8-90E53A774415}"/>
          </ac:spMkLst>
        </pc:spChg>
        <pc:picChg chg="add mod">
          <ac:chgData name="Kinjangi Deepika" userId="01f055e1-4904-40ed-be6c-1a5829d6d0d3" providerId="ADAL" clId="{BD489BDD-62B5-4B0E-BB18-A2D132F4FD1C}" dt="2024-07-03T07:16:38.783" v="296" actId="14100"/>
          <ac:picMkLst>
            <pc:docMk/>
            <pc:sldMk cId="2783067159" sldId="344"/>
            <ac:picMk id="9" creationId="{35C36EF6-5289-9E4B-7384-B98AADCB8488}"/>
          </ac:picMkLst>
        </pc:picChg>
      </pc:sldChg>
      <pc:sldChg chg="addSp delSp modSp add mod chgLayout">
        <pc:chgData name="Kinjangi Deepika" userId="01f055e1-4904-40ed-be6c-1a5829d6d0d3" providerId="ADAL" clId="{BD489BDD-62B5-4B0E-BB18-A2D132F4FD1C}" dt="2024-07-03T07:18:42.206" v="306" actId="14100"/>
        <pc:sldMkLst>
          <pc:docMk/>
          <pc:sldMk cId="2786032368" sldId="345"/>
        </pc:sldMkLst>
        <pc:spChg chg="add mod ord">
          <ac:chgData name="Kinjangi Deepika" userId="01f055e1-4904-40ed-be6c-1a5829d6d0d3" providerId="ADAL" clId="{BD489BDD-62B5-4B0E-BB18-A2D132F4FD1C}" dt="2024-07-03T07:18:26.334" v="304" actId="27636"/>
          <ac:spMkLst>
            <pc:docMk/>
            <pc:sldMk cId="2786032368" sldId="345"/>
            <ac:spMk id="2" creationId="{C12DB7EE-1A13-D2ED-97D5-2BF22E9159CE}"/>
          </ac:spMkLst>
        </pc:spChg>
        <pc:spChg chg="add mod ord">
          <ac:chgData name="Kinjangi Deepika" userId="01f055e1-4904-40ed-be6c-1a5829d6d0d3" providerId="ADAL" clId="{BD489BDD-62B5-4B0E-BB18-A2D132F4FD1C}" dt="2024-07-03T07:18:42.206" v="306" actId="14100"/>
          <ac:spMkLst>
            <pc:docMk/>
            <pc:sldMk cId="2786032368" sldId="345"/>
            <ac:spMk id="3" creationId="{7D76E0A4-2C26-3448-28EB-DE305D1A5864}"/>
          </ac:spMkLst>
        </pc:spChg>
        <pc:spChg chg="del mod">
          <ac:chgData name="Kinjangi Deepika" userId="01f055e1-4904-40ed-be6c-1a5829d6d0d3" providerId="ADAL" clId="{BD489BDD-62B5-4B0E-BB18-A2D132F4FD1C}" dt="2024-07-03T07:18:18.790" v="301" actId="700"/>
          <ac:spMkLst>
            <pc:docMk/>
            <pc:sldMk cId="2786032368" sldId="345"/>
            <ac:spMk id="4" creationId="{1D7B91CE-9630-4170-AE9A-BD6B327C0D6D}"/>
          </ac:spMkLst>
        </pc:spChg>
      </pc:sldChg>
      <pc:sldChg chg="addSp delSp modSp add mod chgLayout">
        <pc:chgData name="Kinjangi Deepika" userId="01f055e1-4904-40ed-be6c-1a5829d6d0d3" providerId="ADAL" clId="{BD489BDD-62B5-4B0E-BB18-A2D132F4FD1C}" dt="2024-07-03T07:20:01.833" v="318"/>
        <pc:sldMkLst>
          <pc:docMk/>
          <pc:sldMk cId="3727821397" sldId="346"/>
        </pc:sldMkLst>
        <pc:spChg chg="add mod ord">
          <ac:chgData name="Kinjangi Deepika" userId="01f055e1-4904-40ed-be6c-1a5829d6d0d3" providerId="ADAL" clId="{BD489BDD-62B5-4B0E-BB18-A2D132F4FD1C}" dt="2024-07-03T07:19:24" v="314" actId="27636"/>
          <ac:spMkLst>
            <pc:docMk/>
            <pc:sldMk cId="3727821397" sldId="346"/>
            <ac:spMk id="2" creationId="{A4CC49BC-CE58-FCA8-8359-B3F0D01A4201}"/>
          </ac:spMkLst>
        </pc:spChg>
        <pc:spChg chg="add mod ord">
          <ac:chgData name="Kinjangi Deepika" userId="01f055e1-4904-40ed-be6c-1a5829d6d0d3" providerId="ADAL" clId="{BD489BDD-62B5-4B0E-BB18-A2D132F4FD1C}" dt="2024-07-03T07:20:01.833" v="318"/>
          <ac:spMkLst>
            <pc:docMk/>
            <pc:sldMk cId="3727821397" sldId="346"/>
            <ac:spMk id="3" creationId="{B2D10C81-26CF-11B0-D895-81CE9EEF88C3}"/>
          </ac:spMkLst>
        </pc:spChg>
        <pc:spChg chg="del mod">
          <ac:chgData name="Kinjangi Deepika" userId="01f055e1-4904-40ed-be6c-1a5829d6d0d3" providerId="ADAL" clId="{BD489BDD-62B5-4B0E-BB18-A2D132F4FD1C}" dt="2024-07-03T07:19:05.367" v="310" actId="700"/>
          <ac:spMkLst>
            <pc:docMk/>
            <pc:sldMk cId="3727821397" sldId="346"/>
            <ac:spMk id="4" creationId="{1D7B91CE-9630-4170-AE9A-BD6B327C0D6D}"/>
          </ac:spMkLst>
        </pc:spChg>
        <pc:picChg chg="add mod">
          <ac:chgData name="Kinjangi Deepika" userId="01f055e1-4904-40ed-be6c-1a5829d6d0d3" providerId="ADAL" clId="{BD489BDD-62B5-4B0E-BB18-A2D132F4FD1C}" dt="2024-07-03T07:19:49.857" v="317" actId="14100"/>
          <ac:picMkLst>
            <pc:docMk/>
            <pc:sldMk cId="3727821397" sldId="346"/>
            <ac:picMk id="7" creationId="{96B3FC96-2A9F-830A-F0A8-2B7F8734E2F6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22:03.705" v="334" actId="14100"/>
        <pc:sldMkLst>
          <pc:docMk/>
          <pc:sldMk cId="81333286" sldId="347"/>
        </pc:sldMkLst>
        <pc:spChg chg="add mod ord">
          <ac:chgData name="Kinjangi Deepika" userId="01f055e1-4904-40ed-be6c-1a5829d6d0d3" providerId="ADAL" clId="{BD489BDD-62B5-4B0E-BB18-A2D132F4FD1C}" dt="2024-07-03T07:21:13.885" v="326" actId="27636"/>
          <ac:spMkLst>
            <pc:docMk/>
            <pc:sldMk cId="81333286" sldId="347"/>
            <ac:spMk id="2" creationId="{2D56776F-CC6C-F774-18E0-BD218C2F44D4}"/>
          </ac:spMkLst>
        </pc:spChg>
        <pc:spChg chg="add del mod ord">
          <ac:chgData name="Kinjangi Deepika" userId="01f055e1-4904-40ed-be6c-1a5829d6d0d3" providerId="ADAL" clId="{BD489BDD-62B5-4B0E-BB18-A2D132F4FD1C}" dt="2024-07-03T07:21:13.869" v="325" actId="700"/>
          <ac:spMkLst>
            <pc:docMk/>
            <pc:sldMk cId="81333286" sldId="347"/>
            <ac:spMk id="3" creationId="{277BCC24-37E1-1C16-038B-7205E79D3363}"/>
          </ac:spMkLst>
        </pc:spChg>
        <pc:spChg chg="del mod">
          <ac:chgData name="Kinjangi Deepika" userId="01f055e1-4904-40ed-be6c-1a5829d6d0d3" providerId="ADAL" clId="{BD489BDD-62B5-4B0E-BB18-A2D132F4FD1C}" dt="2024-07-03T07:21:02.090" v="323" actId="700"/>
          <ac:spMkLst>
            <pc:docMk/>
            <pc:sldMk cId="81333286" sldId="347"/>
            <ac:spMk id="4" creationId="{1D7B91CE-9630-4170-AE9A-BD6B327C0D6D}"/>
          </ac:spMkLst>
        </pc:spChg>
        <pc:spChg chg="add mod ord">
          <ac:chgData name="Kinjangi Deepika" userId="01f055e1-4904-40ed-be6c-1a5829d6d0d3" providerId="ADAL" clId="{BD489BDD-62B5-4B0E-BB18-A2D132F4FD1C}" dt="2024-07-03T07:21:42.278" v="330" actId="14100"/>
          <ac:spMkLst>
            <pc:docMk/>
            <pc:sldMk cId="81333286" sldId="347"/>
            <ac:spMk id="7" creationId="{92C036B4-B329-1210-FCC0-EC6F12BEB350}"/>
          </ac:spMkLst>
        </pc:spChg>
        <pc:spChg chg="add del mod ord">
          <ac:chgData name="Kinjangi Deepika" userId="01f055e1-4904-40ed-be6c-1a5829d6d0d3" providerId="ADAL" clId="{BD489BDD-62B5-4B0E-BB18-A2D132F4FD1C}" dt="2024-07-03T07:21:36.681" v="329" actId="21"/>
          <ac:spMkLst>
            <pc:docMk/>
            <pc:sldMk cId="81333286" sldId="347"/>
            <ac:spMk id="9" creationId="{4CE995A4-A4DF-80E7-AE65-87B77D39EB00}"/>
          </ac:spMkLst>
        </pc:spChg>
        <pc:picChg chg="add mod">
          <ac:chgData name="Kinjangi Deepika" userId="01f055e1-4904-40ed-be6c-1a5829d6d0d3" providerId="ADAL" clId="{BD489BDD-62B5-4B0E-BB18-A2D132F4FD1C}" dt="2024-07-03T07:22:03.705" v="334" actId="14100"/>
          <ac:picMkLst>
            <pc:docMk/>
            <pc:sldMk cId="81333286" sldId="347"/>
            <ac:picMk id="10" creationId="{DC00EB7D-29DE-D42A-C9B7-1A6B27E5BFCB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23:15.792" v="347" actId="14100"/>
        <pc:sldMkLst>
          <pc:docMk/>
          <pc:sldMk cId="1548746132" sldId="348"/>
        </pc:sldMkLst>
        <pc:spChg chg="add mod ord">
          <ac:chgData name="Kinjangi Deepika" userId="01f055e1-4904-40ed-be6c-1a5829d6d0d3" providerId="ADAL" clId="{BD489BDD-62B5-4B0E-BB18-A2D132F4FD1C}" dt="2024-07-03T07:22:31.078" v="340"/>
          <ac:spMkLst>
            <pc:docMk/>
            <pc:sldMk cId="1548746132" sldId="348"/>
            <ac:spMk id="2" creationId="{70126A17-E025-0185-3D7D-CD7D56A175DB}"/>
          </ac:spMkLst>
        </pc:spChg>
        <pc:spChg chg="add mod ord">
          <ac:chgData name="Kinjangi Deepika" userId="01f055e1-4904-40ed-be6c-1a5829d6d0d3" providerId="ADAL" clId="{BD489BDD-62B5-4B0E-BB18-A2D132F4FD1C}" dt="2024-07-03T07:23:02.884" v="343" actId="14100"/>
          <ac:spMkLst>
            <pc:docMk/>
            <pc:sldMk cId="1548746132" sldId="348"/>
            <ac:spMk id="3" creationId="{759A4589-20D7-07D1-FE68-E34DAFDA0FE3}"/>
          </ac:spMkLst>
        </pc:spChg>
        <pc:spChg chg="del mod ord">
          <ac:chgData name="Kinjangi Deepika" userId="01f055e1-4904-40ed-be6c-1a5829d6d0d3" providerId="ADAL" clId="{BD489BDD-62B5-4B0E-BB18-A2D132F4FD1C}" dt="2024-07-03T07:22:20.394" v="338" actId="700"/>
          <ac:spMkLst>
            <pc:docMk/>
            <pc:sldMk cId="1548746132" sldId="348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23:06.197" v="344" actId="21"/>
          <ac:spMkLst>
            <pc:docMk/>
            <pc:sldMk cId="1548746132" sldId="348"/>
            <ac:spMk id="7" creationId="{F8C67A24-2A09-10B4-1A8E-F1D19C20B31D}"/>
          </ac:spMkLst>
        </pc:spChg>
        <pc:picChg chg="add mod">
          <ac:chgData name="Kinjangi Deepika" userId="01f055e1-4904-40ed-be6c-1a5829d6d0d3" providerId="ADAL" clId="{BD489BDD-62B5-4B0E-BB18-A2D132F4FD1C}" dt="2024-07-03T07:23:15.792" v="347" actId="14100"/>
          <ac:picMkLst>
            <pc:docMk/>
            <pc:sldMk cId="1548746132" sldId="348"/>
            <ac:picMk id="9" creationId="{A2D4488E-21EF-4B79-51C2-8F4324918B88}"/>
          </ac:picMkLst>
        </pc:picChg>
      </pc:sldChg>
      <pc:sldChg chg="addSp delSp modSp add mod chgLayout">
        <pc:chgData name="Kinjangi Deepika" userId="01f055e1-4904-40ed-be6c-1a5829d6d0d3" providerId="ADAL" clId="{BD489BDD-62B5-4B0E-BB18-A2D132F4FD1C}" dt="2024-07-03T07:24:11.403" v="358" actId="21"/>
        <pc:sldMkLst>
          <pc:docMk/>
          <pc:sldMk cId="1904995808" sldId="349"/>
        </pc:sldMkLst>
        <pc:spChg chg="add mod ord">
          <ac:chgData name="Kinjangi Deepika" userId="01f055e1-4904-40ed-be6c-1a5829d6d0d3" providerId="ADAL" clId="{BD489BDD-62B5-4B0E-BB18-A2D132F4FD1C}" dt="2024-07-03T07:23:57.555" v="356" actId="14100"/>
          <ac:spMkLst>
            <pc:docMk/>
            <pc:sldMk cId="1904995808" sldId="349"/>
            <ac:spMk id="2" creationId="{462E9638-D545-F7B2-93EF-E3D22FC7D84A}"/>
          </ac:spMkLst>
        </pc:spChg>
        <pc:spChg chg="add del mod ord">
          <ac:chgData name="Kinjangi Deepika" userId="01f055e1-4904-40ed-be6c-1a5829d6d0d3" providerId="ADAL" clId="{BD489BDD-62B5-4B0E-BB18-A2D132F4FD1C}" dt="2024-07-03T07:24:11.403" v="358" actId="21"/>
          <ac:spMkLst>
            <pc:docMk/>
            <pc:sldMk cId="1904995808" sldId="349"/>
            <ac:spMk id="3" creationId="{5DF9DCC8-A21D-636C-0300-1EBD6C309B74}"/>
          </ac:spMkLst>
        </pc:spChg>
        <pc:spChg chg="del mod">
          <ac:chgData name="Kinjangi Deepika" userId="01f055e1-4904-40ed-be6c-1a5829d6d0d3" providerId="ADAL" clId="{BD489BDD-62B5-4B0E-BB18-A2D132F4FD1C}" dt="2024-07-03T07:23:39.159" v="352" actId="700"/>
          <ac:spMkLst>
            <pc:docMk/>
            <pc:sldMk cId="1904995808" sldId="349"/>
            <ac:spMk id="4" creationId="{1D7B91CE-9630-4170-AE9A-BD6B327C0D6D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9" creationId="{900523C1-70BB-C24C-E268-7D5D88F64C32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0" creationId="{AABF9579-E2D5-1337-FEA3-5AA68CCB16C2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1" creationId="{8A0CA0AB-47AC-EE75-A134-CE4468B75230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2" creationId="{498A27A2-25B1-C6CB-0F69-CB2571FF8826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3" creationId="{E893D974-BBA0-F770-46CA-5A60D7A121CD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4" creationId="{C7E231CA-6CFA-CD4B-165D-3A276765075B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5" creationId="{9CC2FBDA-1416-09C4-1DB5-34DA9A168856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6" creationId="{B9D214AD-36B7-DF31-EA3C-1AB8FE9CE490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7" creationId="{E3F168B4-D874-F48B-11C9-B93F6DBD6B79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8" creationId="{F8B16ABD-5E4B-91E0-9EF3-8488487B67D8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19" creationId="{D26DBEE6-B796-BE74-ACE0-1401CDC328F3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20" creationId="{4EC12E73-AA68-959C-8AF5-A07BAD561448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21" creationId="{704582B1-0104-1E6C-904D-E4695D0B38AA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22" creationId="{9A2C4AE9-3459-E5E8-7729-C6E7E6A8092A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23" creationId="{B7C20909-781C-C80E-9297-755572396182}"/>
          </ac:spMkLst>
        </pc:spChg>
        <pc:spChg chg="mod">
          <ac:chgData name="Kinjangi Deepika" userId="01f055e1-4904-40ed-be6c-1a5829d6d0d3" providerId="ADAL" clId="{BD489BDD-62B5-4B0E-BB18-A2D132F4FD1C}" dt="2024-07-03T07:24:07.294" v="357"/>
          <ac:spMkLst>
            <pc:docMk/>
            <pc:sldMk cId="1904995808" sldId="349"/>
            <ac:spMk id="24" creationId="{2C670D53-E60A-BFBA-626A-095F858F111B}"/>
          </ac:spMkLst>
        </pc:spChg>
        <pc:grpChg chg="add mod">
          <ac:chgData name="Kinjangi Deepika" userId="01f055e1-4904-40ed-be6c-1a5829d6d0d3" providerId="ADAL" clId="{BD489BDD-62B5-4B0E-BB18-A2D132F4FD1C}" dt="2024-07-03T07:24:07.294" v="357"/>
          <ac:grpSpMkLst>
            <pc:docMk/>
            <pc:sldMk cId="1904995808" sldId="349"/>
            <ac:grpSpMk id="7" creationId="{200A8B19-0E97-8048-FBCC-6136A481722A}"/>
          </ac:grpSpMkLst>
        </pc:grpChg>
      </pc:sldChg>
      <pc:sldChg chg="addSp delSp modSp add mod modClrScheme chgLayout">
        <pc:chgData name="Kinjangi Deepika" userId="01f055e1-4904-40ed-be6c-1a5829d6d0d3" providerId="ADAL" clId="{BD489BDD-62B5-4B0E-BB18-A2D132F4FD1C}" dt="2024-07-03T07:26:34.930" v="377" actId="14100"/>
        <pc:sldMkLst>
          <pc:docMk/>
          <pc:sldMk cId="2101914277" sldId="350"/>
        </pc:sldMkLst>
        <pc:spChg chg="add mod ord">
          <ac:chgData name="Kinjangi Deepika" userId="01f055e1-4904-40ed-be6c-1a5829d6d0d3" providerId="ADAL" clId="{BD489BDD-62B5-4B0E-BB18-A2D132F4FD1C}" dt="2024-07-03T07:25:46.984" v="366"/>
          <ac:spMkLst>
            <pc:docMk/>
            <pc:sldMk cId="2101914277" sldId="350"/>
            <ac:spMk id="2" creationId="{7DB3E899-FCB2-F1E5-3B33-D4AD36408F21}"/>
          </ac:spMkLst>
        </pc:spChg>
        <pc:spChg chg="add mod ord">
          <ac:chgData name="Kinjangi Deepika" userId="01f055e1-4904-40ed-be6c-1a5829d6d0d3" providerId="ADAL" clId="{BD489BDD-62B5-4B0E-BB18-A2D132F4FD1C}" dt="2024-07-03T07:26:11.741" v="372" actId="27636"/>
          <ac:spMkLst>
            <pc:docMk/>
            <pc:sldMk cId="2101914277" sldId="350"/>
            <ac:spMk id="3" creationId="{F68497F5-DB0A-0CE0-6475-6B8E8076C87F}"/>
          </ac:spMkLst>
        </pc:spChg>
        <pc:spChg chg="del mod ord">
          <ac:chgData name="Kinjangi Deepika" userId="01f055e1-4904-40ed-be6c-1a5829d6d0d3" providerId="ADAL" clId="{BD489BDD-62B5-4B0E-BB18-A2D132F4FD1C}" dt="2024-07-03T07:25:33.492" v="363" actId="700"/>
          <ac:spMkLst>
            <pc:docMk/>
            <pc:sldMk cId="2101914277" sldId="350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26:25.651" v="374" actId="21"/>
          <ac:spMkLst>
            <pc:docMk/>
            <pc:sldMk cId="2101914277" sldId="350"/>
            <ac:spMk id="7" creationId="{AB273F3C-7497-FD7B-2519-1583B44ED38D}"/>
          </ac:spMkLst>
        </pc:spChg>
        <pc:picChg chg="add mod">
          <ac:chgData name="Kinjangi Deepika" userId="01f055e1-4904-40ed-be6c-1a5829d6d0d3" providerId="ADAL" clId="{BD489BDD-62B5-4B0E-BB18-A2D132F4FD1C}" dt="2024-07-03T07:26:34.930" v="377" actId="14100"/>
          <ac:picMkLst>
            <pc:docMk/>
            <pc:sldMk cId="2101914277" sldId="350"/>
            <ac:picMk id="9" creationId="{B1D589DE-FE19-2809-33F3-F7448F74948D}"/>
          </ac:picMkLst>
        </pc:picChg>
      </pc:sldChg>
      <pc:sldChg chg="addSp delSp modSp add del mod modClrScheme chgLayout">
        <pc:chgData name="Kinjangi Deepika" userId="01f055e1-4904-40ed-be6c-1a5829d6d0d3" providerId="ADAL" clId="{BD489BDD-62B5-4B0E-BB18-A2D132F4FD1C}" dt="2024-07-11T05:21:24.744" v="512" actId="2696"/>
        <pc:sldMkLst>
          <pc:docMk/>
          <pc:sldMk cId="2533347980" sldId="351"/>
        </pc:sldMkLst>
        <pc:spChg chg="add mod ord">
          <ac:chgData name="Kinjangi Deepika" userId="01f055e1-4904-40ed-be6c-1a5829d6d0d3" providerId="ADAL" clId="{BD489BDD-62B5-4B0E-BB18-A2D132F4FD1C}" dt="2024-07-03T07:27:06.845" v="383" actId="27636"/>
          <ac:spMkLst>
            <pc:docMk/>
            <pc:sldMk cId="2533347980" sldId="351"/>
            <ac:spMk id="2" creationId="{9EE7B672-49DE-52E0-A95E-F6704E5191BE}"/>
          </ac:spMkLst>
        </pc:spChg>
        <pc:spChg chg="add mod ord">
          <ac:chgData name="Kinjangi Deepika" userId="01f055e1-4904-40ed-be6c-1a5829d6d0d3" providerId="ADAL" clId="{BD489BDD-62B5-4B0E-BB18-A2D132F4FD1C}" dt="2024-07-03T07:27:06.814" v="382" actId="700"/>
          <ac:spMkLst>
            <pc:docMk/>
            <pc:sldMk cId="2533347980" sldId="351"/>
            <ac:spMk id="3" creationId="{3020CD77-75B9-31A7-8489-D58CB41C681E}"/>
          </ac:spMkLst>
        </pc:spChg>
        <pc:spChg chg="del mod ord">
          <ac:chgData name="Kinjangi Deepika" userId="01f055e1-4904-40ed-be6c-1a5829d6d0d3" providerId="ADAL" clId="{BD489BDD-62B5-4B0E-BB18-A2D132F4FD1C}" dt="2024-07-03T07:27:06.814" v="382" actId="700"/>
          <ac:spMkLst>
            <pc:docMk/>
            <pc:sldMk cId="2533347980" sldId="351"/>
            <ac:spMk id="4" creationId="{1D7B91CE-9630-4170-AE9A-BD6B327C0D6D}"/>
          </ac:spMkLst>
        </pc:spChg>
        <pc:spChg chg="add mod ord">
          <ac:chgData name="Kinjangi Deepika" userId="01f055e1-4904-40ed-be6c-1a5829d6d0d3" providerId="ADAL" clId="{BD489BDD-62B5-4B0E-BB18-A2D132F4FD1C}" dt="2024-07-03T07:27:06.814" v="382" actId="700"/>
          <ac:spMkLst>
            <pc:docMk/>
            <pc:sldMk cId="2533347980" sldId="351"/>
            <ac:spMk id="7" creationId="{3382D85C-7048-DA8F-66B3-8E16B6D9E6D7}"/>
          </ac:spMkLst>
        </pc:spChg>
      </pc:sldChg>
      <pc:sldChg chg="addSp delSp modSp add mod modClrScheme chgLayout">
        <pc:chgData name="Kinjangi Deepika" userId="01f055e1-4904-40ed-be6c-1a5829d6d0d3" providerId="ADAL" clId="{BD489BDD-62B5-4B0E-BB18-A2D132F4FD1C}" dt="2024-07-03T07:28:39.074" v="395" actId="14100"/>
        <pc:sldMkLst>
          <pc:docMk/>
          <pc:sldMk cId="1221530633" sldId="352"/>
        </pc:sldMkLst>
        <pc:spChg chg="add mod ord">
          <ac:chgData name="Kinjangi Deepika" userId="01f055e1-4904-40ed-be6c-1a5829d6d0d3" providerId="ADAL" clId="{BD489BDD-62B5-4B0E-BB18-A2D132F4FD1C}" dt="2024-07-03T07:27:57.151" v="389"/>
          <ac:spMkLst>
            <pc:docMk/>
            <pc:sldMk cId="1221530633" sldId="352"/>
            <ac:spMk id="2" creationId="{282D82CE-01E2-4875-D61A-3A571223FBE7}"/>
          </ac:spMkLst>
        </pc:spChg>
        <pc:spChg chg="add mod ord">
          <ac:chgData name="Kinjangi Deepika" userId="01f055e1-4904-40ed-be6c-1a5829d6d0d3" providerId="ADAL" clId="{BD489BDD-62B5-4B0E-BB18-A2D132F4FD1C}" dt="2024-07-03T07:28:39.074" v="395" actId="14100"/>
          <ac:spMkLst>
            <pc:docMk/>
            <pc:sldMk cId="1221530633" sldId="352"/>
            <ac:spMk id="3" creationId="{BD98183E-3E24-580A-3092-0BE83840B015}"/>
          </ac:spMkLst>
        </pc:spChg>
        <pc:spChg chg="del mod ord">
          <ac:chgData name="Kinjangi Deepika" userId="01f055e1-4904-40ed-be6c-1a5829d6d0d3" providerId="ADAL" clId="{BD489BDD-62B5-4B0E-BB18-A2D132F4FD1C}" dt="2024-07-03T07:27:45.385" v="387" actId="700"/>
          <ac:spMkLst>
            <pc:docMk/>
            <pc:sldMk cId="1221530633" sldId="352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28:27.405" v="392" actId="21"/>
          <ac:spMkLst>
            <pc:docMk/>
            <pc:sldMk cId="1221530633" sldId="352"/>
            <ac:spMk id="7" creationId="{AA9C5868-B465-453A-608A-541185A683B4}"/>
          </ac:spMkLst>
        </pc:spChg>
        <pc:picChg chg="add mod">
          <ac:chgData name="Kinjangi Deepika" userId="01f055e1-4904-40ed-be6c-1a5829d6d0d3" providerId="ADAL" clId="{BD489BDD-62B5-4B0E-BB18-A2D132F4FD1C}" dt="2024-07-03T07:28:34.397" v="394" actId="14100"/>
          <ac:picMkLst>
            <pc:docMk/>
            <pc:sldMk cId="1221530633" sldId="352"/>
            <ac:picMk id="9" creationId="{50FFA83E-E0F0-79ED-29F6-62A906D81EA9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30:15.100" v="410" actId="14100"/>
        <pc:sldMkLst>
          <pc:docMk/>
          <pc:sldMk cId="1164973379" sldId="353"/>
        </pc:sldMkLst>
        <pc:spChg chg="add mod ord">
          <ac:chgData name="Kinjangi Deepika" userId="01f055e1-4904-40ed-be6c-1a5829d6d0d3" providerId="ADAL" clId="{BD489BDD-62B5-4B0E-BB18-A2D132F4FD1C}" dt="2024-07-03T07:29:38.310" v="402"/>
          <ac:spMkLst>
            <pc:docMk/>
            <pc:sldMk cId="1164973379" sldId="353"/>
            <ac:spMk id="2" creationId="{7D86338B-DF7D-8B82-436B-FECFD52533E3}"/>
          </ac:spMkLst>
        </pc:spChg>
        <pc:spChg chg="add mod ord">
          <ac:chgData name="Kinjangi Deepika" userId="01f055e1-4904-40ed-be6c-1a5829d6d0d3" providerId="ADAL" clId="{BD489BDD-62B5-4B0E-BB18-A2D132F4FD1C}" dt="2024-07-03T07:29:50.150" v="404"/>
          <ac:spMkLst>
            <pc:docMk/>
            <pc:sldMk cId="1164973379" sldId="353"/>
            <ac:spMk id="3" creationId="{931E9A39-5DEE-4E5C-3949-9E12DD5F5F43}"/>
          </ac:spMkLst>
        </pc:spChg>
        <pc:spChg chg="del mod ord">
          <ac:chgData name="Kinjangi Deepika" userId="01f055e1-4904-40ed-be6c-1a5829d6d0d3" providerId="ADAL" clId="{BD489BDD-62B5-4B0E-BB18-A2D132F4FD1C}" dt="2024-07-03T07:29:06.908" v="400" actId="700"/>
          <ac:spMkLst>
            <pc:docMk/>
            <pc:sldMk cId="1164973379" sldId="353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29:55.553" v="405" actId="21"/>
          <ac:spMkLst>
            <pc:docMk/>
            <pc:sldMk cId="1164973379" sldId="353"/>
            <ac:spMk id="7" creationId="{5D9D8EC7-1B0B-8EBD-3A7B-583467A366CA}"/>
          </ac:spMkLst>
        </pc:spChg>
        <pc:picChg chg="add mod">
          <ac:chgData name="Kinjangi Deepika" userId="01f055e1-4904-40ed-be6c-1a5829d6d0d3" providerId="ADAL" clId="{BD489BDD-62B5-4B0E-BB18-A2D132F4FD1C}" dt="2024-07-03T07:30:15.100" v="410" actId="14100"/>
          <ac:picMkLst>
            <pc:docMk/>
            <pc:sldMk cId="1164973379" sldId="353"/>
            <ac:picMk id="9" creationId="{78DC5C91-A732-BBD7-CFBD-DBDCA0AA67E0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31:22.114" v="425" actId="14100"/>
        <pc:sldMkLst>
          <pc:docMk/>
          <pc:sldMk cId="246011842" sldId="354"/>
        </pc:sldMkLst>
        <pc:spChg chg="add mod ord">
          <ac:chgData name="Kinjangi Deepika" userId="01f055e1-4904-40ed-be6c-1a5829d6d0d3" providerId="ADAL" clId="{BD489BDD-62B5-4B0E-BB18-A2D132F4FD1C}" dt="2024-07-03T07:30:43.039" v="417"/>
          <ac:spMkLst>
            <pc:docMk/>
            <pc:sldMk cId="246011842" sldId="354"/>
            <ac:spMk id="2" creationId="{54FA6568-DC16-C5BD-BCD7-312C2B33408F}"/>
          </ac:spMkLst>
        </pc:spChg>
        <pc:spChg chg="add mod ord">
          <ac:chgData name="Kinjangi Deepika" userId="01f055e1-4904-40ed-be6c-1a5829d6d0d3" providerId="ADAL" clId="{BD489BDD-62B5-4B0E-BB18-A2D132F4FD1C}" dt="2024-07-03T07:30:53.462" v="418"/>
          <ac:spMkLst>
            <pc:docMk/>
            <pc:sldMk cId="246011842" sldId="354"/>
            <ac:spMk id="3" creationId="{035B3C08-EA5C-EC23-3139-4552CD8E7D05}"/>
          </ac:spMkLst>
        </pc:spChg>
        <pc:spChg chg="del mod ord">
          <ac:chgData name="Kinjangi Deepika" userId="01f055e1-4904-40ed-be6c-1a5829d6d0d3" providerId="ADAL" clId="{BD489BDD-62B5-4B0E-BB18-A2D132F4FD1C}" dt="2024-07-03T07:30:33.310" v="415" actId="700"/>
          <ac:spMkLst>
            <pc:docMk/>
            <pc:sldMk cId="246011842" sldId="354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31:10.105" v="420" actId="21"/>
          <ac:spMkLst>
            <pc:docMk/>
            <pc:sldMk cId="246011842" sldId="354"/>
            <ac:spMk id="7" creationId="{CF4ADAAC-BB04-27A6-6FB5-A387B6502030}"/>
          </ac:spMkLst>
        </pc:spChg>
        <pc:picChg chg="add mod">
          <ac:chgData name="Kinjangi Deepika" userId="01f055e1-4904-40ed-be6c-1a5829d6d0d3" providerId="ADAL" clId="{BD489BDD-62B5-4B0E-BB18-A2D132F4FD1C}" dt="2024-07-03T07:31:22.114" v="425" actId="14100"/>
          <ac:picMkLst>
            <pc:docMk/>
            <pc:sldMk cId="246011842" sldId="354"/>
            <ac:picMk id="9" creationId="{DB8EFCEE-44CF-D921-E7D4-BA173A4EF08A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32:23.171" v="439" actId="14100"/>
        <pc:sldMkLst>
          <pc:docMk/>
          <pc:sldMk cId="2686743745" sldId="355"/>
        </pc:sldMkLst>
        <pc:spChg chg="add mod ord">
          <ac:chgData name="Kinjangi Deepika" userId="01f055e1-4904-40ed-be6c-1a5829d6d0d3" providerId="ADAL" clId="{BD489BDD-62B5-4B0E-BB18-A2D132F4FD1C}" dt="2024-07-03T07:31:53.329" v="432"/>
          <ac:spMkLst>
            <pc:docMk/>
            <pc:sldMk cId="2686743745" sldId="355"/>
            <ac:spMk id="2" creationId="{678DA436-9AA3-BF6D-332C-A3E030ABE311}"/>
          </ac:spMkLst>
        </pc:spChg>
        <pc:spChg chg="add mod ord">
          <ac:chgData name="Kinjangi Deepika" userId="01f055e1-4904-40ed-be6c-1a5829d6d0d3" providerId="ADAL" clId="{BD489BDD-62B5-4B0E-BB18-A2D132F4FD1C}" dt="2024-07-03T07:32:03.884" v="434"/>
          <ac:spMkLst>
            <pc:docMk/>
            <pc:sldMk cId="2686743745" sldId="355"/>
            <ac:spMk id="3" creationId="{30873E0D-B35F-5594-8D7F-8ACDBA2016FC}"/>
          </ac:spMkLst>
        </pc:spChg>
        <pc:spChg chg="del mod ord">
          <ac:chgData name="Kinjangi Deepika" userId="01f055e1-4904-40ed-be6c-1a5829d6d0d3" providerId="ADAL" clId="{BD489BDD-62B5-4B0E-BB18-A2D132F4FD1C}" dt="2024-07-03T07:31:43.860" v="430" actId="700"/>
          <ac:spMkLst>
            <pc:docMk/>
            <pc:sldMk cId="2686743745" sldId="355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32:15.720" v="436" actId="21"/>
          <ac:spMkLst>
            <pc:docMk/>
            <pc:sldMk cId="2686743745" sldId="355"/>
            <ac:spMk id="7" creationId="{281EE7EE-5D0B-D32A-01F4-D76386313A44}"/>
          </ac:spMkLst>
        </pc:spChg>
        <pc:picChg chg="add mod">
          <ac:chgData name="Kinjangi Deepika" userId="01f055e1-4904-40ed-be6c-1a5829d6d0d3" providerId="ADAL" clId="{BD489BDD-62B5-4B0E-BB18-A2D132F4FD1C}" dt="2024-07-03T07:32:23.171" v="439" actId="14100"/>
          <ac:picMkLst>
            <pc:docMk/>
            <pc:sldMk cId="2686743745" sldId="355"/>
            <ac:picMk id="9" creationId="{580C3424-922C-ACA0-8523-902A924815A8}"/>
          </ac:picMkLst>
        </pc:picChg>
      </pc:sldChg>
      <pc:sldChg chg="addSp delSp modSp add del mod chgLayout">
        <pc:chgData name="Kinjangi Deepika" userId="01f055e1-4904-40ed-be6c-1a5829d6d0d3" providerId="ADAL" clId="{BD489BDD-62B5-4B0E-BB18-A2D132F4FD1C}" dt="2024-07-11T05:21:51.338" v="517" actId="2696"/>
        <pc:sldMkLst>
          <pc:docMk/>
          <pc:sldMk cId="3403429820" sldId="356"/>
        </pc:sldMkLst>
        <pc:spChg chg="add mod ord">
          <ac:chgData name="Kinjangi Deepika" userId="01f055e1-4904-40ed-be6c-1a5829d6d0d3" providerId="ADAL" clId="{BD489BDD-62B5-4B0E-BB18-A2D132F4FD1C}" dt="2024-07-03T07:32:55.067" v="447" actId="27636"/>
          <ac:spMkLst>
            <pc:docMk/>
            <pc:sldMk cId="3403429820" sldId="356"/>
            <ac:spMk id="2" creationId="{3EBDB5C4-C44F-9B6A-020E-7B48B45F548F}"/>
          </ac:spMkLst>
        </pc:spChg>
        <pc:spChg chg="add del mod ord">
          <ac:chgData name="Kinjangi Deepika" userId="01f055e1-4904-40ed-be6c-1a5829d6d0d3" providerId="ADAL" clId="{BD489BDD-62B5-4B0E-BB18-A2D132F4FD1C}" dt="2024-07-03T07:33:12.067" v="448"/>
          <ac:spMkLst>
            <pc:docMk/>
            <pc:sldMk cId="3403429820" sldId="356"/>
            <ac:spMk id="3" creationId="{71F94E3C-F542-1A9F-7439-62A4BB31A931}"/>
          </ac:spMkLst>
        </pc:spChg>
        <pc:spChg chg="del mod">
          <ac:chgData name="Kinjangi Deepika" userId="01f055e1-4904-40ed-be6c-1a5829d6d0d3" providerId="ADAL" clId="{BD489BDD-62B5-4B0E-BB18-A2D132F4FD1C}" dt="2024-07-03T07:32:40.852" v="444" actId="700"/>
          <ac:spMkLst>
            <pc:docMk/>
            <pc:sldMk cId="3403429820" sldId="356"/>
            <ac:spMk id="4" creationId="{1D7B91CE-9630-4170-AE9A-BD6B327C0D6D}"/>
          </ac:spMkLst>
        </pc:spChg>
        <pc:picChg chg="add mod">
          <ac:chgData name="Kinjangi Deepika" userId="01f055e1-4904-40ed-be6c-1a5829d6d0d3" providerId="ADAL" clId="{BD489BDD-62B5-4B0E-BB18-A2D132F4FD1C}" dt="2024-07-03T07:33:12.067" v="448"/>
          <ac:picMkLst>
            <pc:docMk/>
            <pc:sldMk cId="3403429820" sldId="356"/>
            <ac:picMk id="7" creationId="{49F81859-4475-19B0-B5F2-78DD788500F8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35:07.126" v="466" actId="14100"/>
        <pc:sldMkLst>
          <pc:docMk/>
          <pc:sldMk cId="2454813707" sldId="357"/>
        </pc:sldMkLst>
        <pc:spChg chg="add mod ord">
          <ac:chgData name="Kinjangi Deepika" userId="01f055e1-4904-40ed-be6c-1a5829d6d0d3" providerId="ADAL" clId="{BD489BDD-62B5-4B0E-BB18-A2D132F4FD1C}" dt="2024-07-03T07:34:02.642" v="455"/>
          <ac:spMkLst>
            <pc:docMk/>
            <pc:sldMk cId="2454813707" sldId="357"/>
            <ac:spMk id="2" creationId="{DD0B4E72-A5AE-DDD9-08A1-FAF79591A3B4}"/>
          </ac:spMkLst>
        </pc:spChg>
        <pc:spChg chg="add mod ord">
          <ac:chgData name="Kinjangi Deepika" userId="01f055e1-4904-40ed-be6c-1a5829d6d0d3" providerId="ADAL" clId="{BD489BDD-62B5-4B0E-BB18-A2D132F4FD1C}" dt="2024-07-03T07:34:59.341" v="463" actId="11"/>
          <ac:spMkLst>
            <pc:docMk/>
            <pc:sldMk cId="2454813707" sldId="357"/>
            <ac:spMk id="3" creationId="{275F62D3-513D-7186-964F-4AA620D72D84}"/>
          </ac:spMkLst>
        </pc:spChg>
        <pc:spChg chg="del mod ord">
          <ac:chgData name="Kinjangi Deepika" userId="01f055e1-4904-40ed-be6c-1a5829d6d0d3" providerId="ADAL" clId="{BD489BDD-62B5-4B0E-BB18-A2D132F4FD1C}" dt="2024-07-03T07:33:53.275" v="453" actId="700"/>
          <ac:spMkLst>
            <pc:docMk/>
            <pc:sldMk cId="2454813707" sldId="357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34:45.624" v="460" actId="21"/>
          <ac:spMkLst>
            <pc:docMk/>
            <pc:sldMk cId="2454813707" sldId="357"/>
            <ac:spMk id="7" creationId="{3BC2347A-729D-2ADB-D632-BF87EB8D9610}"/>
          </ac:spMkLst>
        </pc:spChg>
        <pc:picChg chg="add mod">
          <ac:chgData name="Kinjangi Deepika" userId="01f055e1-4904-40ed-be6c-1a5829d6d0d3" providerId="ADAL" clId="{BD489BDD-62B5-4B0E-BB18-A2D132F4FD1C}" dt="2024-07-03T07:35:07.126" v="466" actId="14100"/>
          <ac:picMkLst>
            <pc:docMk/>
            <pc:sldMk cId="2454813707" sldId="357"/>
            <ac:picMk id="9" creationId="{0A90F400-35D5-6166-954D-24418C85D1F3}"/>
          </ac:picMkLst>
        </pc:picChg>
      </pc:sldChg>
      <pc:sldChg chg="addSp delSp modSp add mod modClrScheme chgLayout">
        <pc:chgData name="Kinjangi Deepika" userId="01f055e1-4904-40ed-be6c-1a5829d6d0d3" providerId="ADAL" clId="{BD489BDD-62B5-4B0E-BB18-A2D132F4FD1C}" dt="2024-07-03T07:38:49.707" v="485" actId="21"/>
        <pc:sldMkLst>
          <pc:docMk/>
          <pc:sldMk cId="927755630" sldId="358"/>
        </pc:sldMkLst>
        <pc:spChg chg="add mod ord">
          <ac:chgData name="Kinjangi Deepika" userId="01f055e1-4904-40ed-be6c-1a5829d6d0d3" providerId="ADAL" clId="{BD489BDD-62B5-4B0E-BB18-A2D132F4FD1C}" dt="2024-07-03T07:35:55.861" v="473"/>
          <ac:spMkLst>
            <pc:docMk/>
            <pc:sldMk cId="927755630" sldId="358"/>
            <ac:spMk id="2" creationId="{15993C73-4304-A1F5-637F-EA7E7C0ED942}"/>
          </ac:spMkLst>
        </pc:spChg>
        <pc:spChg chg="add mod ord">
          <ac:chgData name="Kinjangi Deepika" userId="01f055e1-4904-40ed-be6c-1a5829d6d0d3" providerId="ADAL" clId="{BD489BDD-62B5-4B0E-BB18-A2D132F4FD1C}" dt="2024-07-03T07:38:25.363" v="483"/>
          <ac:spMkLst>
            <pc:docMk/>
            <pc:sldMk cId="927755630" sldId="358"/>
            <ac:spMk id="3" creationId="{B9DA45EC-277F-4B14-EB04-5343BD49C67E}"/>
          </ac:spMkLst>
        </pc:spChg>
        <pc:spChg chg="del mod ord">
          <ac:chgData name="Kinjangi Deepika" userId="01f055e1-4904-40ed-be6c-1a5829d6d0d3" providerId="ADAL" clId="{BD489BDD-62B5-4B0E-BB18-A2D132F4FD1C}" dt="2024-07-03T07:35:44.345" v="471" actId="700"/>
          <ac:spMkLst>
            <pc:docMk/>
            <pc:sldMk cId="927755630" sldId="358"/>
            <ac:spMk id="4" creationId="{1D7B91CE-9630-4170-AE9A-BD6B327C0D6D}"/>
          </ac:spMkLst>
        </pc:spChg>
        <pc:spChg chg="add del mod ord">
          <ac:chgData name="Kinjangi Deepika" userId="01f055e1-4904-40ed-be6c-1a5829d6d0d3" providerId="ADAL" clId="{BD489BDD-62B5-4B0E-BB18-A2D132F4FD1C}" dt="2024-07-03T07:38:49.707" v="485" actId="21"/>
          <ac:spMkLst>
            <pc:docMk/>
            <pc:sldMk cId="927755630" sldId="358"/>
            <ac:spMk id="7" creationId="{CE6C49E4-0DE4-0FDF-02AC-8CAAEB6531FA}"/>
          </ac:spMkLst>
        </pc:spChg>
        <pc:spChg chg="mod">
          <ac:chgData name="Kinjangi Deepika" userId="01f055e1-4904-40ed-be6c-1a5829d6d0d3" providerId="ADAL" clId="{BD489BDD-62B5-4B0E-BB18-A2D132F4FD1C}" dt="2024-07-03T07:38:45.361" v="484"/>
          <ac:spMkLst>
            <pc:docMk/>
            <pc:sldMk cId="927755630" sldId="358"/>
            <ac:spMk id="10" creationId="{ED838FC3-001F-70E1-E2D6-F3E1254B3E43}"/>
          </ac:spMkLst>
        </pc:spChg>
        <pc:spChg chg="mod">
          <ac:chgData name="Kinjangi Deepika" userId="01f055e1-4904-40ed-be6c-1a5829d6d0d3" providerId="ADAL" clId="{BD489BDD-62B5-4B0E-BB18-A2D132F4FD1C}" dt="2024-07-03T07:38:45.361" v="484"/>
          <ac:spMkLst>
            <pc:docMk/>
            <pc:sldMk cId="927755630" sldId="358"/>
            <ac:spMk id="11" creationId="{C1656C5B-EEC1-9CCA-3B78-876F33932F18}"/>
          </ac:spMkLst>
        </pc:spChg>
        <pc:spChg chg="mod">
          <ac:chgData name="Kinjangi Deepika" userId="01f055e1-4904-40ed-be6c-1a5829d6d0d3" providerId="ADAL" clId="{BD489BDD-62B5-4B0E-BB18-A2D132F4FD1C}" dt="2024-07-03T07:38:45.361" v="484"/>
          <ac:spMkLst>
            <pc:docMk/>
            <pc:sldMk cId="927755630" sldId="358"/>
            <ac:spMk id="12" creationId="{2DF0DBF3-A42E-E3EB-4C32-9E401F2AE4FE}"/>
          </ac:spMkLst>
        </pc:spChg>
        <pc:spChg chg="mod">
          <ac:chgData name="Kinjangi Deepika" userId="01f055e1-4904-40ed-be6c-1a5829d6d0d3" providerId="ADAL" clId="{BD489BDD-62B5-4B0E-BB18-A2D132F4FD1C}" dt="2024-07-03T07:38:45.361" v="484"/>
          <ac:spMkLst>
            <pc:docMk/>
            <pc:sldMk cId="927755630" sldId="358"/>
            <ac:spMk id="13" creationId="{0B5EDCD1-2575-878C-A75F-C50FF0F72FD1}"/>
          </ac:spMkLst>
        </pc:spChg>
        <pc:grpChg chg="add mod">
          <ac:chgData name="Kinjangi Deepika" userId="01f055e1-4904-40ed-be6c-1a5829d6d0d3" providerId="ADAL" clId="{BD489BDD-62B5-4B0E-BB18-A2D132F4FD1C}" dt="2024-07-03T07:38:45.361" v="484"/>
          <ac:grpSpMkLst>
            <pc:docMk/>
            <pc:sldMk cId="927755630" sldId="358"/>
            <ac:grpSpMk id="9" creationId="{FB13DE06-44CD-D8B4-C1CB-DFD92049CFFC}"/>
          </ac:grpSpMkLst>
        </pc:grpChg>
      </pc:sldChg>
      <pc:sldChg chg="add">
        <pc:chgData name="Kinjangi Deepika" userId="01f055e1-4904-40ed-be6c-1a5829d6d0d3" providerId="ADAL" clId="{BD489BDD-62B5-4B0E-BB18-A2D132F4FD1C}" dt="2024-07-03T07:39:06.701" v="488"/>
        <pc:sldMkLst>
          <pc:docMk/>
          <pc:sldMk cId="2729105870" sldId="359"/>
        </pc:sldMkLst>
      </pc:sldChg>
      <pc:sldChg chg="add del">
        <pc:chgData name="Kinjangi Deepika" userId="01f055e1-4904-40ed-be6c-1a5829d6d0d3" providerId="ADAL" clId="{BD489BDD-62B5-4B0E-BB18-A2D132F4FD1C}" dt="2024-07-11T05:21:29.953" v="514" actId="2696"/>
        <pc:sldMkLst>
          <pc:docMk/>
          <pc:sldMk cId="2711378409" sldId="360"/>
        </pc:sldMkLst>
      </pc:sldChg>
      <pc:sldMasterChg chg="delSldLayout">
        <pc:chgData name="Kinjangi Deepika" userId="01f055e1-4904-40ed-be6c-1a5829d6d0d3" providerId="ADAL" clId="{BD489BDD-62B5-4B0E-BB18-A2D132F4FD1C}" dt="2024-07-11T05:33:09.637" v="520" actId="2696"/>
        <pc:sldMasterMkLst>
          <pc:docMk/>
          <pc:sldMasterMk cId="0" sldId="2147483663"/>
        </pc:sldMasterMkLst>
        <pc:sldLayoutChg chg="del">
          <pc:chgData name="Kinjangi Deepika" userId="01f055e1-4904-40ed-be6c-1a5829d6d0d3" providerId="ADAL" clId="{BD489BDD-62B5-4B0E-BB18-A2D132F4FD1C}" dt="2024-07-11T05:21:46.094" v="516" actId="2696"/>
          <pc:sldLayoutMkLst>
            <pc:docMk/>
            <pc:sldMasterMk cId="0" sldId="2147483663"/>
            <pc:sldLayoutMk cId="0" sldId="2147483652"/>
          </pc:sldLayoutMkLst>
        </pc:sldLayoutChg>
        <pc:sldLayoutChg chg="del">
          <pc:chgData name="Kinjangi Deepika" userId="01f055e1-4904-40ed-be6c-1a5829d6d0d3" providerId="ADAL" clId="{BD489BDD-62B5-4B0E-BB18-A2D132F4FD1C}" dt="2024-07-11T05:33:09.637" v="520" actId="2696"/>
          <pc:sldLayoutMkLst>
            <pc:docMk/>
            <pc:sldMasterMk cId="0" sldId="2147483663"/>
            <pc:sldLayoutMk cId="0" sldId="2147483653"/>
          </pc:sldLayoutMkLst>
        </pc:sldLayoutChg>
        <pc:sldLayoutChg chg="del">
          <pc:chgData name="Kinjangi Deepika" userId="01f055e1-4904-40ed-be6c-1a5829d6d0d3" providerId="ADAL" clId="{BD489BDD-62B5-4B0E-BB18-A2D132F4FD1C}" dt="2024-07-03T08:27:27.946" v="495" actId="2696"/>
          <pc:sldLayoutMkLst>
            <pc:docMk/>
            <pc:sldMasterMk cId="0" sldId="2147483663"/>
            <pc:sldLayoutMk cId="0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c8121df3f5_0_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g2c8121df3f5_0_2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c8121df3f5_0_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2c8121df3f5_0_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" name="Google Shape;42;g2c8121df3f5_0_17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3" name="Google Shape;43;g2c8121df3f5_0_1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c8121df3f5_0_2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46" name="Google Shape;46;g2c8121df3f5_0_2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7" name="Google Shape;47;g2c8121df3f5_0_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c8121df3f5_0_2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50" name="Google Shape;50;g2c8121df3f5_0_2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c8121df3f5_0_3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2c8121df3f5_0_32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54" name="Google Shape;54;g2c8121df3f5_0_32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5" name="Google Shape;55;g2c8121df3f5_0_32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g2c8121df3f5_0_3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8121df3f5_0_38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g2c8121df3f5_0_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c8121df3f5_0_4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2" name="Google Shape;62;g2c8121df3f5_0_4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c8121df3f5_0_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8121df3f5_0_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c81a829659_0_41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8" name="Google Shape;68;g2c81a829659_0_418"/>
          <p:cNvPicPr preferRelativeResize="0"/>
          <p:nvPr/>
        </p:nvPicPr>
        <p:blipFill rotWithShape="1">
          <a:blip r:embed="rId2">
            <a:alphaModFix/>
          </a:blip>
          <a:srcRect l="6297" t="40254" r="14486" b="37460"/>
          <a:stretch/>
        </p:blipFill>
        <p:spPr>
          <a:xfrm>
            <a:off x="10222234" y="6115068"/>
            <a:ext cx="1774061" cy="49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c81a829659_0_4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50363" y="6115067"/>
            <a:ext cx="1573463" cy="49949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g2c81a829659_0_418"/>
          <p:cNvSpPr txBox="1"/>
          <p:nvPr/>
        </p:nvSpPr>
        <p:spPr>
          <a:xfrm>
            <a:off x="215999" y="432000"/>
            <a:ext cx="7965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4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g2c81a829659_0_418"/>
          <p:cNvSpPr/>
          <p:nvPr/>
        </p:nvSpPr>
        <p:spPr>
          <a:xfrm flipH="1">
            <a:off x="-86067" y="1353433"/>
            <a:ext cx="4998000" cy="56700"/>
          </a:xfrm>
          <a:prstGeom prst="rect">
            <a:avLst/>
          </a:prstGeom>
          <a:solidFill>
            <a:srgbClr val="303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75353-B754-1A42-8154-90034D45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B445A-32E8-FE41-94D7-B0A821815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B655C-DF11-354E-98C4-0F0B57659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8AD7-C579-A049-BF08-72F5EF8D18B0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1336D-30C5-CE4B-977D-A23BA490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54DD7-3F7F-4A48-B9B8-9A07AD71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83E41-9345-ED49-B1C4-616B4E30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8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2255-C372-2740-824E-95A6728AD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0F2D05-D2BB-3746-B085-67A5687C3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AFA01-44C0-C24E-B615-3750C3B34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8AD7-C579-A049-BF08-72F5EF8D18B0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CE9BC-4664-9349-A3FD-483E6F88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03997-5D4C-E24C-A34C-4D3784A7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83E41-9345-ED49-B1C4-616B4E30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4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c8121df3f5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2c8121df3f5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2c8121df3f5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386282-5E90-034E-958F-974CF0084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37A66-E5B6-0340-8283-BBF990FB9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A2D0C-5B24-9140-B30A-9B1C252042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08AD7-C579-A049-BF08-72F5EF8D18B0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84651-95C8-FB4C-9063-21F50CF7F9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19B21-B092-1046-976D-6505CA8E6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83E41-9345-ED49-B1C4-616B4E30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9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20DA38D4-02E7-E341-91BD-A49A56003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C63A8C0D-563A-0749-B0D4-2E5CF88DD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956" y="3128243"/>
            <a:ext cx="11164528" cy="218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  <a:p>
            <a:pPr algn="ctr">
              <a:lnSpc>
                <a:spcPct val="150000"/>
              </a:lnSpc>
              <a:buClrTx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Module 1: Introduction to Product Management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1" i="0" u="sng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pic>
        <p:nvPicPr>
          <p:cNvPr id="13" name="image1.jpeg">
            <a:extLst>
              <a:ext uri="{FF2B5EF4-FFF2-40B4-BE49-F238E27FC236}">
                <a16:creationId xmlns:a16="http://schemas.microsoft.com/office/drawing/2014/main" id="{1D97F518-EC73-2D4D-9E08-B6C6E87AE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87" y="457200"/>
            <a:ext cx="6934424" cy="17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BEF57-71A4-43A5-B3C9-E2DE7778E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31F442-BEA8-4A22-A1C4-07C764588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85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FAE0-3B7A-8E40-5D0E-A057F1FFA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0520"/>
            <a:ext cx="10515600" cy="560168"/>
          </a:xfrm>
        </p:spPr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 Context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sp>
        <p:nvSpPr>
          <p:cNvPr id="7" name="Google Shape;89;g2ca02302385_0_9">
            <a:extLst>
              <a:ext uri="{FF2B5EF4-FFF2-40B4-BE49-F238E27FC236}">
                <a16:creationId xmlns:a16="http://schemas.microsoft.com/office/drawing/2014/main" id="{A7D75B9F-3888-5869-1790-7E8A5DB42C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5461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Introduction to Product Management</a:t>
            </a:r>
          </a:p>
          <a:p>
            <a:pPr marL="5461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Foundations of Strategic Thinking</a:t>
            </a:r>
          </a:p>
          <a:p>
            <a:pPr marL="5461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Understanding Product Vision &amp; Mission</a:t>
            </a:r>
          </a:p>
          <a:p>
            <a:pPr marL="5461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Competitive Analysis &amp; Market Research</a:t>
            </a:r>
          </a:p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None/>
            </a:pPr>
            <a:endParaRPr sz="24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953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600" y="1905000"/>
            <a:ext cx="6582799" cy="304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001851-9D27-13E8-D15C-CF3A318BA18C}"/>
              </a:ext>
            </a:extLst>
          </p:cNvPr>
          <p:cNvSpPr txBox="1"/>
          <p:nvPr/>
        </p:nvSpPr>
        <p:spPr>
          <a:xfrm>
            <a:off x="1097280" y="2394065"/>
            <a:ext cx="533677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“Great companies are built on </a:t>
            </a:r>
            <a:r>
              <a:rPr lang="en-US" sz="2000" b="1" i="1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great products.”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 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Elon Musk </a:t>
            </a:r>
          </a:p>
        </p:txBody>
      </p:sp>
      <p:pic>
        <p:nvPicPr>
          <p:cNvPr id="7" name="Google Shape;95;g2ca02302385_0_17">
            <a:extLst>
              <a:ext uri="{FF2B5EF4-FFF2-40B4-BE49-F238E27FC236}">
                <a16:creationId xmlns:a16="http://schemas.microsoft.com/office/drawing/2014/main" id="{C98D680B-EFAB-683A-BF45-474A551BEE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7733" r="7733"/>
          <a:stretch/>
        </p:blipFill>
        <p:spPr>
          <a:xfrm>
            <a:off x="7248699" y="1905000"/>
            <a:ext cx="4222866" cy="3139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8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65FABE-151E-146E-5237-B7E6CED1A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</a:t>
            </a:r>
            <a:endParaRPr lang="en-IN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9CF2A0-2693-1C18-51B5-41B4E108C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What is Product Management?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Scope and Activity of Product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Importance of Product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Case Study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Mindset of a Product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Core Skills of Product Manager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Responsibilities of Product manager</a:t>
            </a:r>
          </a:p>
          <a:p>
            <a:endParaRPr lang="en-I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FF9F52-7787-7459-53FA-617FDBF924E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Best Practices to become a Great Product Manager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What is a Product?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Case Study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Introduction to Product Life Cycles Stages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User Centricity Approach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Benefits of User Centricity Approach</a:t>
            </a:r>
          </a:p>
          <a:p>
            <a:pPr marL="10795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1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052B8-D5E8-7A3B-91E9-C5B4126F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Class Discussion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A3575-E437-3E90-4C3C-C4694ACFB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marR="0" lvl="0" indent="-431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Product Management?</a:t>
            </a:r>
          </a:p>
          <a:p>
            <a:pPr marL="609600" marR="0" lvl="0" indent="-431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Product Manager?</a:t>
            </a:r>
          </a:p>
          <a:p>
            <a:pPr marL="609600" marR="0" lvl="0" indent="-431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does a Product Manager do?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23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A36309-19DC-C67C-193B-E87AD56A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Product Management</a:t>
            </a:r>
            <a:b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859"/>
            <a:ext cx="10515600" cy="4818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Process of bringing </a:t>
            </a:r>
            <a:r>
              <a:rPr lang="en-US" sz="32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product to market or developing an existing one. </a:t>
            </a:r>
            <a:endParaRPr lang="en-US" sz="3200" b="1" i="0" u="none" strike="noStrike" cap="none" dirty="0">
              <a:solidFill>
                <a:srgbClr val="303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11" name="Google Shape;115;g2ca02302385_0_45">
            <a:extLst>
              <a:ext uri="{FF2B5EF4-FFF2-40B4-BE49-F238E27FC236}">
                <a16:creationId xmlns:a16="http://schemas.microsoft.com/office/drawing/2014/main" id="{78D61A66-A3BF-295C-893F-ADC3E8AA751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03300" y="2619213"/>
            <a:ext cx="6290199" cy="387366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678798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290A-48BD-A7F6-3700-E6BE41C62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a Product Manager? 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 who creates</a:t>
            </a:r>
            <a:r>
              <a:rPr lang="en-US" sz="3600" b="0" i="0" u="none" strike="noStrike" cap="none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internal &amp; external product vision</a:t>
            </a: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leads product development from scratch.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individual defines: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Customer </a:t>
            </a:r>
            <a:r>
              <a:rPr lang="en-US" sz="3600" b="1" i="0" u="none" strike="noStrike" cap="none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needs</a:t>
            </a: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Works with </a:t>
            </a:r>
            <a:r>
              <a:rPr lang="en-US" sz="3600" b="1" i="0" u="none" strike="noStrike" cap="none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stakeholders &amp; teams</a:t>
            </a: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creating the required product.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Responsible for overall </a:t>
            </a:r>
            <a:r>
              <a:rPr lang="en-US" sz="3600" b="1" i="0" u="none" strike="noStrike" cap="none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product success</a:t>
            </a: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indent="0">
              <a:buNone/>
            </a:pP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10" name="Google Shape;123;g2ca02302385_0_51" descr="Product Management">
            <a:extLst>
              <a:ext uri="{FF2B5EF4-FFF2-40B4-BE49-F238E27FC236}">
                <a16:creationId xmlns:a16="http://schemas.microsoft.com/office/drawing/2014/main" id="{EB0EE6CD-9693-86BF-AA1C-252C270821A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6942" y="1742382"/>
            <a:ext cx="4261324" cy="40176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4743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739C-5EA5-798A-904F-C7CB00BF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Types of a Product Manager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7" name="Google Shape;129;g2ca02302385_0_58">
            <a:extLst>
              <a:ext uri="{FF2B5EF4-FFF2-40B4-BE49-F238E27FC236}">
                <a16:creationId xmlns:a16="http://schemas.microsoft.com/office/drawing/2014/main" id="{14BBF832-005E-D899-FF99-253670D72945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699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081C-51DC-F5B8-9CC4-B329F8990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Day in the Life of a Product Manager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7" name="Google Shape;135;g2ca02302385_0_63">
            <a:extLst>
              <a:ext uri="{FF2B5EF4-FFF2-40B4-BE49-F238E27FC236}">
                <a16:creationId xmlns:a16="http://schemas.microsoft.com/office/drawing/2014/main" id="{51FFA3C4-4D41-113C-7D5C-1A1F044D873E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2433234" y="1456841"/>
            <a:ext cx="7530622" cy="450896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42572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EFF3-9223-6A62-7724-D0FF6B44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Scope of Product Management 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3" name="Google Shape;147;g2ca02302385_0_94">
            <a:extLst>
              <a:ext uri="{FF2B5EF4-FFF2-40B4-BE49-F238E27FC236}">
                <a16:creationId xmlns:a16="http://schemas.microsoft.com/office/drawing/2014/main" id="{F30C374E-2808-6F42-E000-C8A28CCBE4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2880" b="1708"/>
          <a:stretch/>
        </p:blipFill>
        <p:spPr>
          <a:xfrm>
            <a:off x="308925" y="1216725"/>
            <a:ext cx="11467250" cy="4830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256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EC428-B591-2F7A-0D2B-B1CD5F36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Activity of Product Management 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66CDD8-1F80-165F-834A-3D8A0013E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1758" y="2321700"/>
            <a:ext cx="10388484" cy="33591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71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C395A-F4FF-50E0-8DC7-D849944A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 Product Management Makes Great Companies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B474D-F97D-F6C6-2E7A-23344550C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679171"/>
            <a:ext cx="5333100" cy="4412662"/>
          </a:xfrm>
        </p:spPr>
        <p:txBody>
          <a:bodyPr/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Deliver products:  Better Meet Customer </a:t>
            </a:r>
            <a:r>
              <a:rPr lang="en-US" sz="20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Needs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Increase </a:t>
            </a:r>
            <a:r>
              <a:rPr lang="en-US" sz="20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Revenue</a:t>
            </a: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and Profitability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Delight Customers: Generate +</a:t>
            </a:r>
            <a:r>
              <a:rPr lang="en-US" sz="2000" b="0" i="0" u="none" strike="noStrike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word-of-mouth </a:t>
            </a:r>
            <a:r>
              <a:rPr lang="en-US" sz="20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referrals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Capture Markets: Focus on </a:t>
            </a:r>
            <a:r>
              <a:rPr lang="en-US" sz="20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Reducing Cost 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Solid product </a:t>
            </a:r>
            <a:r>
              <a:rPr lang="en-US" sz="2000" b="1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strategy</a:t>
            </a:r>
            <a:r>
              <a:rPr lang="en-US" sz="20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:  Drives overall Company Efforts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10" name="Google Shape;161;g2ca02302385_0_105">
            <a:extLst>
              <a:ext uri="{FF2B5EF4-FFF2-40B4-BE49-F238E27FC236}">
                <a16:creationId xmlns:a16="http://schemas.microsoft.com/office/drawing/2014/main" id="{D261832F-E71C-BD81-93DE-C3832D69ED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6650" y="1338550"/>
            <a:ext cx="5420300" cy="448027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726434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9CA4-2069-1FCD-9BA4-E0C5966BB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Importance of Product Management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A3AD7-05F5-833C-6553-744784B9A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Fulfilling business objectives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Helps business achieve its objectives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Produces products to satisfy need of user 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Increases sales for company </a:t>
            </a:r>
            <a:endParaRPr lang="en-IN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174;g2ca02302385_0_123" descr="Business Consulting Firm">
            <a:extLst>
              <a:ext uri="{FF2B5EF4-FFF2-40B4-BE49-F238E27FC236}">
                <a16:creationId xmlns:a16="http://schemas.microsoft.com/office/drawing/2014/main" id="{9AAD3B62-D316-8DE8-2113-BD2C0389C9A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90300" y="1583325"/>
            <a:ext cx="3691376" cy="369135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68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4AE5-DF70-BF85-63FA-1DCA7007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Importance of Product Management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2A201-CF93-3368-BEA5-C5A00FC0E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Goodwill, reputation, &amp; image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Helps in satisfaction of customers 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Improves the image of organization for users </a:t>
            </a: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Earns goodwill &amp; reputation to help organization grow </a:t>
            </a:r>
            <a:endParaRPr lang="en-IN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181;g2ca02302385_0_129" descr="How to Calculate Goodwill? (2021) | BankingPrep">
            <a:extLst>
              <a:ext uri="{FF2B5EF4-FFF2-40B4-BE49-F238E27FC236}">
                <a16:creationId xmlns:a16="http://schemas.microsoft.com/office/drawing/2014/main" id="{4AD2AC0C-6EA8-F68D-8B73-FC781A4A96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8378" b="8990"/>
          <a:stretch/>
        </p:blipFill>
        <p:spPr>
          <a:xfrm>
            <a:off x="7032200" y="1473237"/>
            <a:ext cx="4733649" cy="39115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505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85365-D358-A160-B5EF-C8C83E161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Importance of Product Management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D91731C-EC57-6832-F5D7-525AE91F3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Introduction of new products</a:t>
            </a:r>
            <a:endParaRPr lang="en-US" sz="2400" b="0" i="0" u="none" strike="noStrike" cap="none" dirty="0">
              <a:solidFill>
                <a:srgbClr val="303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4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products in market 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Conducts </a:t>
            </a:r>
            <a:r>
              <a:rPr lang="en-US" sz="24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R&amp;D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for new products 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Helps in creating </a:t>
            </a:r>
            <a:r>
              <a:rPr lang="en-US" sz="24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r>
              <a:rPr lang="en-US" sz="24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&amp; </a:t>
            </a:r>
            <a:r>
              <a:rPr lang="en-US" sz="24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better</a:t>
            </a:r>
            <a:r>
              <a:rPr lang="en-US" sz="24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products    </a:t>
            </a:r>
            <a:endParaRPr lang="en-US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IN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10" name="Google Shape;188;g2ca02302385_0_135" descr="How to Search and Filter Products by Attribute in WooCommerce - Iconic">
            <a:extLst>
              <a:ext uri="{FF2B5EF4-FFF2-40B4-BE49-F238E27FC236}">
                <a16:creationId xmlns:a16="http://schemas.microsoft.com/office/drawing/2014/main" id="{0F6ED4C0-FEE5-0B6C-31D2-02D3AE8B01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6021" r="29858"/>
          <a:stretch/>
        </p:blipFill>
        <p:spPr>
          <a:xfrm>
            <a:off x="8025750" y="1369275"/>
            <a:ext cx="3230925" cy="41194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dk1">
                <a:alpha val="6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5435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ACC35-F32E-D325-7D83-BDAFF85CB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Importance of Product Management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E5B4CC-2F04-1BA3-0362-92E11678B0D5}"/>
              </a:ext>
            </a:extLst>
          </p:cNvPr>
          <p:cNvSpPr txBox="1"/>
          <p:nvPr/>
        </p:nvSpPr>
        <p:spPr>
          <a:xfrm>
            <a:off x="532015" y="1910839"/>
            <a:ext cx="4971010" cy="359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Supporting functional areas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3030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Supports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marketing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,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sales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&amp;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personnel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4285F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Makes it easier for marketing &amp; sales to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sell product 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3030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Helps in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collaboration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between teams  </a:t>
            </a:r>
          </a:p>
        </p:txBody>
      </p:sp>
      <p:pic>
        <p:nvPicPr>
          <p:cNvPr id="10" name="Google Shape;195;g2ca02302385_0_141" descr="Position Your Business for Success with Sales Cloud Unit | Salesforce">
            <a:extLst>
              <a:ext uri="{FF2B5EF4-FFF2-40B4-BE49-F238E27FC236}">
                <a16:creationId xmlns:a16="http://schemas.microsoft.com/office/drawing/2014/main" id="{2FEDE2A9-16C7-D2D5-786F-EE449CE5CD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5875" y="1898924"/>
            <a:ext cx="4693677" cy="30601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2253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F6C4-34BE-D433-72FC-ED6B263E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Importance of Product Management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1B0812-74EA-8F84-9109-BB15BAE43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01" y="1910840"/>
            <a:ext cx="5925227" cy="1946266"/>
          </a:xfrm>
          <a:prstGeom prst="rect">
            <a:avLst/>
          </a:prstGeom>
        </p:spPr>
      </p:pic>
      <p:pic>
        <p:nvPicPr>
          <p:cNvPr id="10" name="Google Shape;202;g2ca02302385_0_147" descr="Improve production with TYASuite Manufacturing ERP Software">
            <a:extLst>
              <a:ext uri="{FF2B5EF4-FFF2-40B4-BE49-F238E27FC236}">
                <a16:creationId xmlns:a16="http://schemas.microsoft.com/office/drawing/2014/main" id="{E2C373F2-D8E9-234B-5260-740C56186C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0025" y="1571000"/>
            <a:ext cx="4645000" cy="3716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200025" dist="19050" dir="5400000" algn="bl" rotWithShape="0">
              <a:srgbClr val="000000">
                <a:alpha val="6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5940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2AC87-5955-3B7E-0B99-401170DB8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Case study activity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FD88EE-174E-997A-1588-EC6330BAE59D}"/>
              </a:ext>
            </a:extLst>
          </p:cNvPr>
          <p:cNvSpPr txBox="1"/>
          <p:nvPr/>
        </p:nvSpPr>
        <p:spPr>
          <a:xfrm>
            <a:off x="631767" y="1910839"/>
            <a:ext cx="5116933" cy="254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Paper Boat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a renowned beverage brand, has carved a niche for itself in the market with its unique offerings of traditional Indian drinks.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product manager at Paper Boat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introduce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new flavors and variants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inspired by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regional culture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to cater to diverse consumer preferences.</a:t>
            </a:r>
          </a:p>
        </p:txBody>
      </p:sp>
      <p:pic>
        <p:nvPicPr>
          <p:cNvPr id="10" name="Google Shape;215;g2dba951e101_0_0">
            <a:extLst>
              <a:ext uri="{FF2B5EF4-FFF2-40B4-BE49-F238E27FC236}">
                <a16:creationId xmlns:a16="http://schemas.microsoft.com/office/drawing/2014/main" id="{2C1D00F4-69CE-1350-50F8-6E12830A32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83185" y="2392624"/>
            <a:ext cx="3707477" cy="207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740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973E-DB1D-1CFC-09DF-C17A6AF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/>
              <a:t>Mindset of a PM</a:t>
            </a:r>
            <a:br>
              <a:rPr lang="en-IN" sz="4000" dirty="0"/>
            </a:br>
            <a:endParaRPr lang="en-IN" sz="4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CB5A41-6089-1BE8-A0DF-3B2943D111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805" y="1200719"/>
            <a:ext cx="6340390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62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0F541-DA9C-AB7C-93A6-48B4CB53B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 Skills of a Product Manager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sz="4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C7906E-4604-928B-E45A-E69E39456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813" y="1270829"/>
            <a:ext cx="6718374" cy="43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77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50D3-9220-18A1-DB03-8DB56443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Responsibilities of Product Manager</a:t>
            </a:r>
            <a:b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56F77-2D13-FB8D-5376-AD34D192E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527069"/>
            <a:ext cx="5333100" cy="3564764"/>
          </a:xfrm>
        </p:spPr>
        <p:txBody>
          <a:bodyPr/>
          <a:lstStyle/>
          <a:p>
            <a:pPr marL="4572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Defining the product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vision and strategy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4572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Aligning the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vision and strategy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with the overall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business objectives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252;g2ca02302385_0_195">
            <a:extLst>
              <a:ext uri="{FF2B5EF4-FFF2-40B4-BE49-F238E27FC236}">
                <a16:creationId xmlns:a16="http://schemas.microsoft.com/office/drawing/2014/main" id="{E69EC932-1161-9EDF-400B-41783747597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441" r="5110" b="10809"/>
          <a:stretch/>
        </p:blipFill>
        <p:spPr>
          <a:xfrm>
            <a:off x="6023750" y="2374888"/>
            <a:ext cx="5926274" cy="21082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763956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68478-D323-A532-C61F-D3999148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Responsibilities of Product Manager</a:t>
            </a:r>
            <a:br>
              <a:rPr lang="en-IN" dirty="0"/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752F4-CF01-8974-1125-88D1B1937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477193"/>
            <a:ext cx="5333100" cy="3614640"/>
          </a:xfrm>
        </p:spPr>
        <p:txBody>
          <a:bodyPr/>
          <a:lstStyle/>
          <a:p>
            <a:pPr marL="4572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Knowing what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customers want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is a crucial responsibility.</a:t>
            </a:r>
          </a:p>
          <a:p>
            <a:pPr marL="4572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Conduct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market research, gather feedback, and analyze user data to identify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customer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030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needs and pain points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259;g2ca02302385_0_203">
            <a:extLst>
              <a:ext uri="{FF2B5EF4-FFF2-40B4-BE49-F238E27FC236}">
                <a16:creationId xmlns:a16="http://schemas.microsoft.com/office/drawing/2014/main" id="{B1DD178E-1A4C-3999-4624-71F047A377E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3303" y="1706038"/>
            <a:ext cx="5028261" cy="3445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587949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59896-8B21-3CAF-4175-4DD7E9879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Responsibilities of Product Manager</a:t>
            </a:r>
            <a:b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FE97D-4FDF-4797-3F9C-AA572FF93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product roadmaps that outline the planned features and enhancements of products, 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Prioritizing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them based on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customer and business needs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266;g2ca02302385_0_210">
            <a:extLst>
              <a:ext uri="{FF2B5EF4-FFF2-40B4-BE49-F238E27FC236}">
                <a16:creationId xmlns:a16="http://schemas.microsoft.com/office/drawing/2014/main" id="{90CF0946-0D6F-2D0D-9403-940CB15F99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3302" y="1587101"/>
            <a:ext cx="5555995" cy="368316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866575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A1A42-9A77-EAE1-D1F6-C1D8DBFA6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Responsibilities of Product Manager</a:t>
            </a:r>
            <a:b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323F63-C47D-F669-7568-52E1E22A30F0}"/>
              </a:ext>
            </a:extLst>
          </p:cNvPr>
          <p:cNvSpPr txBox="1"/>
          <p:nvPr/>
        </p:nvSpPr>
        <p:spPr>
          <a:xfrm>
            <a:off x="964277" y="2460567"/>
            <a:ext cx="4256116" cy="267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9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Effective collaboration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other members of the organization. 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closely with </a:t>
            </a:r>
            <a:r>
              <a:rPr lang="en-US" sz="19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UX/UI designers, developers, and other stakeholders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ensure successful product development and delivery.</a:t>
            </a:r>
          </a:p>
        </p:txBody>
      </p:sp>
      <p:pic>
        <p:nvPicPr>
          <p:cNvPr id="10" name="Google Shape;273;g2ca02302385_0_216">
            <a:extLst>
              <a:ext uri="{FF2B5EF4-FFF2-40B4-BE49-F238E27FC236}">
                <a16:creationId xmlns:a16="http://schemas.microsoft.com/office/drawing/2014/main" id="{5B8C435C-0DD9-C580-35E0-E2F9B19E2C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8945" y="2061555"/>
            <a:ext cx="4078778" cy="360083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977421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5358C-3802-1CF2-5AFE-F18B67C6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Responsibilities of Product Manager</a:t>
            </a:r>
            <a:br>
              <a:rPr lang="en-US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0EBF0-A611-0F8B-1620-8242A4ABB1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Monitoring and analyzing product performance.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Track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Key Performance Indicators (KPIs)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assess the product’s success and make data-driven decisions for its improvement.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280;g2ca02302385_0_222">
            <a:extLst>
              <a:ext uri="{FF2B5EF4-FFF2-40B4-BE49-F238E27FC236}">
                <a16:creationId xmlns:a16="http://schemas.microsoft.com/office/drawing/2014/main" id="{3EF46D97-C97C-43BC-163C-A30E717147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4299" y="1873800"/>
            <a:ext cx="5333101" cy="3110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23690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0EDA-ADED-2EF9-19AF-BA48F29F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Best Practices to Become a Great Product Manager   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D1EDB-4E91-D3CB-AA68-BBCBA56F4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Prioritize relentlessly</a:t>
            </a:r>
            <a:endParaRPr lang="en-US" sz="2000" b="0" i="0" u="none" strike="noStrike" cap="none" dirty="0">
              <a:solidFill>
                <a:srgbClr val="303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Understanding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cost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benefits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each choice 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Manage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resources in such way that they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achieve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larger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goal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293;g2ca02302385_0_233" descr="Prioritize Hot Leads - Increase Conversion Opportunity | ringDNA">
            <a:extLst>
              <a:ext uri="{FF2B5EF4-FFF2-40B4-BE49-F238E27FC236}">
                <a16:creationId xmlns:a16="http://schemas.microsoft.com/office/drawing/2014/main" id="{B5C7F817-CBAA-E170-99C1-124D4490A6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850" t="8075" r="4243" b="8233"/>
          <a:stretch/>
        </p:blipFill>
        <p:spPr>
          <a:xfrm>
            <a:off x="7198823" y="1668450"/>
            <a:ext cx="4272742" cy="3521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3603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9FF1C-965D-9B12-30E9-DF74E8964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Best Practices to Become a Great Product Manager   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91D44C-2614-8F00-9305-C702042E08A0}"/>
              </a:ext>
            </a:extLst>
          </p:cNvPr>
          <p:cNvSpPr txBox="1"/>
          <p:nvPr/>
        </p:nvSpPr>
        <p:spPr>
          <a:xfrm>
            <a:off x="980902" y="2310939"/>
            <a:ext cx="4555374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Get lay of the land</a:t>
            </a:r>
            <a:endParaRPr lang="en-US" sz="1800" b="0" i="0" u="none" strike="noStrike" cap="none" dirty="0">
              <a:solidFill>
                <a:srgbClr val="303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Before </a:t>
            </a:r>
            <a:r>
              <a:rPr lang="en-US" sz="1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executing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understand </a:t>
            </a:r>
            <a:r>
              <a:rPr lang="en-US" sz="1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environment</a:t>
            </a: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Stop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US" sz="1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ask question</a:t>
            </a: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till you get all </a:t>
            </a:r>
            <a:r>
              <a:rPr lang="en-US" sz="1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answers</a:t>
            </a:r>
            <a:r>
              <a:rPr lang="en-US" sz="1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0" name="Google Shape;299;g2ca02302385_0_239" descr="Psychosocial and organizational work environment | Weekli.io">
            <a:extLst>
              <a:ext uri="{FF2B5EF4-FFF2-40B4-BE49-F238E27FC236}">
                <a16:creationId xmlns:a16="http://schemas.microsoft.com/office/drawing/2014/main" id="{BCA405D2-6C16-C4C0-2967-29913CAECF5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925" b="3347"/>
          <a:stretch/>
        </p:blipFill>
        <p:spPr>
          <a:xfrm>
            <a:off x="6540175" y="1663037"/>
            <a:ext cx="5133600" cy="353192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3741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E97D-882F-2C9E-A207-47BFA156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Best Practices to Become a Great Product Manager   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B6CAA-D326-C914-68FA-F0E054C4F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644" y="2261061"/>
            <a:ext cx="5067056" cy="3830771"/>
          </a:xfrm>
        </p:spPr>
        <p:txBody>
          <a:bodyPr/>
          <a:lstStyle/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Empower team to make decisions</a:t>
            </a:r>
            <a:r>
              <a:rPr lang="en-US" sz="2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Do not</a:t>
            </a:r>
            <a:r>
              <a:rPr lang="en-US" sz="2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try to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make</a:t>
            </a:r>
            <a:r>
              <a:rPr lang="en-US" sz="2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decisions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yourself</a:t>
            </a:r>
            <a:r>
              <a:rPr lang="en-US" sz="2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Delegate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responsibility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effectively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&amp; build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r>
              <a:rPr lang="en-US" sz="20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tasks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313;g2ca02302385_0_251" descr="Delivering Constructive Criticism To Employees Without Effecting Their  Morale - The Headhunter">
            <a:extLst>
              <a:ext uri="{FF2B5EF4-FFF2-40B4-BE49-F238E27FC236}">
                <a16:creationId xmlns:a16="http://schemas.microsoft.com/office/drawing/2014/main" id="{35C36EF6-5289-9E4B-7384-B98AADCB84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8468"/>
          <a:stretch/>
        </p:blipFill>
        <p:spPr>
          <a:xfrm>
            <a:off x="7448204" y="2261061"/>
            <a:ext cx="3458095" cy="3025834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3067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DB7EE-1A13-D2ED-97D5-2BF22E915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776288"/>
          </a:xfrm>
        </p:spPr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a Product?</a:t>
            </a:r>
            <a:b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6E0A4-2C26-3448-28EB-DE305D1A5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36767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product is any </a:t>
            </a:r>
            <a:r>
              <a:rPr lang="en-US" sz="2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item or service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 sell to serve a customer’s need or want. They can be </a:t>
            </a:r>
            <a:r>
              <a:rPr lang="en-US" sz="2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physical or virtual.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32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C49BC-CE58-FCA8-8359-B3F0D01A4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3129"/>
            <a:ext cx="10515600" cy="792496"/>
          </a:xfrm>
        </p:spPr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Case Study Swiggy</a:t>
            </a:r>
            <a:b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10C81-26CF-11B0-D895-81CE9EEF8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Define the key Products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are present in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swiggy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when you </a:t>
            </a:r>
            <a:r>
              <a:rPr lang="en-US" sz="28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order food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7" name="Google Shape;338;g2ca02302385_0_278">
            <a:extLst>
              <a:ext uri="{FF2B5EF4-FFF2-40B4-BE49-F238E27FC236}">
                <a16:creationId xmlns:a16="http://schemas.microsoft.com/office/drawing/2014/main" id="{96B3FC96-2A9F-830A-F0A8-2B7F8734E2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7000" y="2618121"/>
            <a:ext cx="5538002" cy="3558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7821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776F-CC6C-F774-18E0-BD218C2F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Products in Swiggy </a:t>
            </a:r>
            <a:br>
              <a:rPr lang="en-US" sz="4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C036B4-B329-1210-FCC0-EC6F12BEB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158" y="1536633"/>
            <a:ext cx="4684542" cy="4555200"/>
          </a:xfrm>
        </p:spPr>
        <p:txBody>
          <a:bodyPr/>
          <a:lstStyle/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Customer App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Restaurant App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Driver App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Driver tracking App 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Customer Support App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10" name="Google Shape;346;g2ca02302385_0_284">
            <a:extLst>
              <a:ext uri="{FF2B5EF4-FFF2-40B4-BE49-F238E27FC236}">
                <a16:creationId xmlns:a16="http://schemas.microsoft.com/office/drawing/2014/main" id="{DC00EB7D-29DE-D42A-C9B7-1A6B27E5BF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1" y="1356867"/>
            <a:ext cx="5309062" cy="433984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81333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6A17-E025-0185-3D7D-CD7D56A17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Product Life Cycle Stages 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A4589-20D7-07D1-FE68-E34DAFDA0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510443"/>
            <a:ext cx="5333100" cy="3581389"/>
          </a:xfrm>
        </p:spPr>
        <p:txBody>
          <a:bodyPr/>
          <a:lstStyle/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Introduction Stage 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Growth Stage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Maturity Stage 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Decline Stage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359;g2ca02302385_0_300">
            <a:extLst>
              <a:ext uri="{FF2B5EF4-FFF2-40B4-BE49-F238E27FC236}">
                <a16:creationId xmlns:a16="http://schemas.microsoft.com/office/drawing/2014/main" id="{A2D4488E-21EF-4B79-51C2-8F4324918B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429" t="6994" r="5146" b="6326"/>
          <a:stretch/>
        </p:blipFill>
        <p:spPr>
          <a:xfrm>
            <a:off x="6096000" y="2261062"/>
            <a:ext cx="4810298" cy="3025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548746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9638-D545-F7B2-93EF-E3D22FC7D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46"/>
            <a:ext cx="10515600" cy="748147"/>
          </a:xfrm>
        </p:spPr>
        <p:txBody>
          <a:bodyPr>
            <a:normAutofit fontScale="90000"/>
          </a:bodyPr>
          <a:lstStyle/>
          <a:p>
            <a: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Lifecycle Stages </a:t>
            </a:r>
            <a:br>
              <a:rPr lang="en-US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grpSp>
        <p:nvGrpSpPr>
          <p:cNvPr id="7" name="Google Shape;365;g2ca02302385_0_306">
            <a:extLst>
              <a:ext uri="{FF2B5EF4-FFF2-40B4-BE49-F238E27FC236}">
                <a16:creationId xmlns:a16="http://schemas.microsoft.com/office/drawing/2014/main" id="{200A8B19-0E97-8048-FBCC-6136A481722A}"/>
              </a:ext>
            </a:extLst>
          </p:cNvPr>
          <p:cNvGrpSpPr/>
          <p:nvPr/>
        </p:nvGrpSpPr>
        <p:grpSpPr>
          <a:xfrm>
            <a:off x="348858" y="1372166"/>
            <a:ext cx="11691908" cy="4663283"/>
            <a:chOff x="261650" y="1029150"/>
            <a:chExt cx="8769150" cy="3497550"/>
          </a:xfrm>
        </p:grpSpPr>
        <p:sp>
          <p:nvSpPr>
            <p:cNvPr id="9" name="Google Shape;366;g2ca02302385_0_306">
              <a:extLst>
                <a:ext uri="{FF2B5EF4-FFF2-40B4-BE49-F238E27FC236}">
                  <a16:creationId xmlns:a16="http://schemas.microsoft.com/office/drawing/2014/main" id="{900523C1-70BB-C24C-E268-7D5D88F64C32}"/>
                </a:ext>
              </a:extLst>
            </p:cNvPr>
            <p:cNvSpPr/>
            <p:nvPr/>
          </p:nvSpPr>
          <p:spPr>
            <a:xfrm>
              <a:off x="283050" y="1536600"/>
              <a:ext cx="2005500" cy="29679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67;g2ca02302385_0_306">
              <a:extLst>
                <a:ext uri="{FF2B5EF4-FFF2-40B4-BE49-F238E27FC236}">
                  <a16:creationId xmlns:a16="http://schemas.microsoft.com/office/drawing/2014/main" id="{AABF9579-E2D5-1337-FEA3-5AA68CCB16C2}"/>
                </a:ext>
              </a:extLst>
            </p:cNvPr>
            <p:cNvSpPr/>
            <p:nvPr/>
          </p:nvSpPr>
          <p:spPr>
            <a:xfrm>
              <a:off x="2516200" y="1536600"/>
              <a:ext cx="2005500" cy="29679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68;g2ca02302385_0_306">
              <a:extLst>
                <a:ext uri="{FF2B5EF4-FFF2-40B4-BE49-F238E27FC236}">
                  <a16:creationId xmlns:a16="http://schemas.microsoft.com/office/drawing/2014/main" id="{8A0CA0AB-47AC-EE75-A134-CE4468B75230}"/>
                </a:ext>
              </a:extLst>
            </p:cNvPr>
            <p:cNvSpPr/>
            <p:nvPr/>
          </p:nvSpPr>
          <p:spPr>
            <a:xfrm>
              <a:off x="4770750" y="1536600"/>
              <a:ext cx="2005500" cy="2967900"/>
            </a:xfrm>
            <a:prstGeom prst="rect">
              <a:avLst/>
            </a:prstGeom>
            <a:solidFill>
              <a:srgbClr val="F9CB9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69;g2ca02302385_0_306">
              <a:extLst>
                <a:ext uri="{FF2B5EF4-FFF2-40B4-BE49-F238E27FC236}">
                  <a16:creationId xmlns:a16="http://schemas.microsoft.com/office/drawing/2014/main" id="{498A27A2-25B1-C6CB-0F69-CB2571FF8826}"/>
                </a:ext>
              </a:extLst>
            </p:cNvPr>
            <p:cNvSpPr/>
            <p:nvPr/>
          </p:nvSpPr>
          <p:spPr>
            <a:xfrm>
              <a:off x="7025275" y="1536600"/>
              <a:ext cx="2005500" cy="2967900"/>
            </a:xfrm>
            <a:prstGeom prst="rect">
              <a:avLst/>
            </a:prstGeom>
            <a:solidFill>
              <a:srgbClr val="EA999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370;g2ca02302385_0_306">
              <a:extLst>
                <a:ext uri="{FF2B5EF4-FFF2-40B4-BE49-F238E27FC236}">
                  <a16:creationId xmlns:a16="http://schemas.microsoft.com/office/drawing/2014/main" id="{E893D974-BBA0-F770-46CA-5A60D7A121CD}"/>
                </a:ext>
              </a:extLst>
            </p:cNvPr>
            <p:cNvSpPr/>
            <p:nvPr/>
          </p:nvSpPr>
          <p:spPr>
            <a:xfrm>
              <a:off x="282925" y="1051350"/>
              <a:ext cx="2005500" cy="3639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71;g2ca02302385_0_306">
              <a:extLst>
                <a:ext uri="{FF2B5EF4-FFF2-40B4-BE49-F238E27FC236}">
                  <a16:creationId xmlns:a16="http://schemas.microsoft.com/office/drawing/2014/main" id="{C7E231CA-6CFA-CD4B-165D-3A276765075B}"/>
                </a:ext>
              </a:extLst>
            </p:cNvPr>
            <p:cNvSpPr txBox="1"/>
            <p:nvPr/>
          </p:nvSpPr>
          <p:spPr>
            <a:xfrm>
              <a:off x="602275" y="1033200"/>
              <a:ext cx="13668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372;g2ca02302385_0_306">
              <a:extLst>
                <a:ext uri="{FF2B5EF4-FFF2-40B4-BE49-F238E27FC236}">
                  <a16:creationId xmlns:a16="http://schemas.microsoft.com/office/drawing/2014/main" id="{9CC2FBDA-1416-09C4-1DB5-34DA9A168856}"/>
                </a:ext>
              </a:extLst>
            </p:cNvPr>
            <p:cNvSpPr txBox="1"/>
            <p:nvPr/>
          </p:nvSpPr>
          <p:spPr>
            <a:xfrm>
              <a:off x="261650" y="1536600"/>
              <a:ext cx="2005500" cy="265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Goals:</a:t>
              </a:r>
              <a:endPara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Build Awareness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Capture Market Share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Invest in Promotion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Challenges:</a:t>
              </a:r>
              <a:endPara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High Costs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Uncertain Demand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Educating Consumers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Strategic Focus:</a:t>
              </a:r>
              <a:endPara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Product Features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Distribution</a:t>
              </a: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96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Pricing</a:t>
              </a:r>
              <a:endPara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73;g2ca02302385_0_306">
              <a:extLst>
                <a:ext uri="{FF2B5EF4-FFF2-40B4-BE49-F238E27FC236}">
                  <a16:creationId xmlns:a16="http://schemas.microsoft.com/office/drawing/2014/main" id="{B9D214AD-36B7-DF31-EA3C-1AB8FE9CE490}"/>
                </a:ext>
              </a:extLst>
            </p:cNvPr>
            <p:cNvSpPr/>
            <p:nvPr/>
          </p:nvSpPr>
          <p:spPr>
            <a:xfrm>
              <a:off x="2516350" y="1051350"/>
              <a:ext cx="2005500" cy="355800"/>
            </a:xfrm>
            <a:prstGeom prst="rect">
              <a:avLst/>
            </a:prstGeom>
            <a:solidFill>
              <a:srgbClr val="B6D7A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74;g2ca02302385_0_306">
              <a:extLst>
                <a:ext uri="{FF2B5EF4-FFF2-40B4-BE49-F238E27FC236}">
                  <a16:creationId xmlns:a16="http://schemas.microsoft.com/office/drawing/2014/main" id="{E3F168B4-D874-F48B-11C9-B93F6DBD6B79}"/>
                </a:ext>
              </a:extLst>
            </p:cNvPr>
            <p:cNvSpPr txBox="1"/>
            <p:nvPr/>
          </p:nvSpPr>
          <p:spPr>
            <a:xfrm>
              <a:off x="2516150" y="1536600"/>
              <a:ext cx="2005500" cy="29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Goals: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Expand Market Share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Maximize Profits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Enhance Product Features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Challenges: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Growing Competition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Maintaining Quality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Managing Increased Demand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Strategic Focus: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Brand Building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Differentiation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Scalability</a:t>
              </a:r>
              <a:endPara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375;g2ca02302385_0_306">
              <a:extLst>
                <a:ext uri="{FF2B5EF4-FFF2-40B4-BE49-F238E27FC236}">
                  <a16:creationId xmlns:a16="http://schemas.microsoft.com/office/drawing/2014/main" id="{F8B16ABD-5E4B-91E0-9EF3-8488487B67D8}"/>
                </a:ext>
              </a:extLst>
            </p:cNvPr>
            <p:cNvSpPr txBox="1"/>
            <p:nvPr/>
          </p:nvSpPr>
          <p:spPr>
            <a:xfrm>
              <a:off x="2835700" y="1029150"/>
              <a:ext cx="13668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Growth</a:t>
              </a:r>
              <a:endPara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76;g2ca02302385_0_306">
              <a:extLst>
                <a:ext uri="{FF2B5EF4-FFF2-40B4-BE49-F238E27FC236}">
                  <a16:creationId xmlns:a16="http://schemas.microsoft.com/office/drawing/2014/main" id="{D26DBEE6-B796-BE74-ACE0-1401CDC328F3}"/>
                </a:ext>
              </a:extLst>
            </p:cNvPr>
            <p:cNvSpPr/>
            <p:nvPr/>
          </p:nvSpPr>
          <p:spPr>
            <a:xfrm>
              <a:off x="4770750" y="1051350"/>
              <a:ext cx="2005500" cy="363900"/>
            </a:xfrm>
            <a:prstGeom prst="rect">
              <a:avLst/>
            </a:prstGeom>
            <a:solidFill>
              <a:srgbClr val="F9CB9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77;g2ca02302385_0_306">
              <a:extLst>
                <a:ext uri="{FF2B5EF4-FFF2-40B4-BE49-F238E27FC236}">
                  <a16:creationId xmlns:a16="http://schemas.microsoft.com/office/drawing/2014/main" id="{4EC12E73-AA68-959C-8AF5-A07BAD561448}"/>
                </a:ext>
              </a:extLst>
            </p:cNvPr>
            <p:cNvSpPr/>
            <p:nvPr/>
          </p:nvSpPr>
          <p:spPr>
            <a:xfrm>
              <a:off x="7004175" y="1051350"/>
              <a:ext cx="2005500" cy="355800"/>
            </a:xfrm>
            <a:prstGeom prst="rect">
              <a:avLst/>
            </a:prstGeom>
            <a:solidFill>
              <a:srgbClr val="EA999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411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378;g2ca02302385_0_306">
              <a:extLst>
                <a:ext uri="{FF2B5EF4-FFF2-40B4-BE49-F238E27FC236}">
                  <a16:creationId xmlns:a16="http://schemas.microsoft.com/office/drawing/2014/main" id="{704582B1-0104-1E6C-904D-E4695D0B38AA}"/>
                </a:ext>
              </a:extLst>
            </p:cNvPr>
            <p:cNvSpPr txBox="1"/>
            <p:nvPr/>
          </p:nvSpPr>
          <p:spPr>
            <a:xfrm>
              <a:off x="5090100" y="1033200"/>
              <a:ext cx="13668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Maturity</a:t>
              </a:r>
              <a:endPara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379;g2ca02302385_0_306">
              <a:extLst>
                <a:ext uri="{FF2B5EF4-FFF2-40B4-BE49-F238E27FC236}">
                  <a16:creationId xmlns:a16="http://schemas.microsoft.com/office/drawing/2014/main" id="{9A2C4AE9-3459-E5E8-7729-C6E7E6A8092A}"/>
                </a:ext>
              </a:extLst>
            </p:cNvPr>
            <p:cNvSpPr txBox="1"/>
            <p:nvPr/>
          </p:nvSpPr>
          <p:spPr>
            <a:xfrm>
              <a:off x="7323525" y="1033200"/>
              <a:ext cx="13668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Decline</a:t>
              </a:r>
              <a:endParaRPr sz="1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380;g2ca02302385_0_306">
              <a:extLst>
                <a:ext uri="{FF2B5EF4-FFF2-40B4-BE49-F238E27FC236}">
                  <a16:creationId xmlns:a16="http://schemas.microsoft.com/office/drawing/2014/main" id="{B7C20909-781C-C80E-9297-755572396182}"/>
                </a:ext>
              </a:extLst>
            </p:cNvPr>
            <p:cNvSpPr txBox="1"/>
            <p:nvPr/>
          </p:nvSpPr>
          <p:spPr>
            <a:xfrm>
              <a:off x="4770750" y="1536600"/>
              <a:ext cx="2005500" cy="28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Goals: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Maintain Market Share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Optimize Profitability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Innovate or Diversify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Challenges: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Intense Competition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Saturation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Price Erosion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Strategic Focus: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Cost Efficiency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Product Diversification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Customer Loyalty</a:t>
              </a:r>
              <a:endPara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81;g2ca02302385_0_306">
              <a:extLst>
                <a:ext uri="{FF2B5EF4-FFF2-40B4-BE49-F238E27FC236}">
                  <a16:creationId xmlns:a16="http://schemas.microsoft.com/office/drawing/2014/main" id="{2C670D53-E60A-BFBA-626A-095F858F111B}"/>
                </a:ext>
              </a:extLst>
            </p:cNvPr>
            <p:cNvSpPr txBox="1"/>
            <p:nvPr/>
          </p:nvSpPr>
          <p:spPr>
            <a:xfrm>
              <a:off x="7025300" y="1536600"/>
              <a:ext cx="2005500" cy="28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Goals: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Harvesting Remaining Profits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Managing Exit Strategies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Challenges: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Obsolescence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Customer Shifts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Resource Allocation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US" sz="1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Strategic Focus:</a:t>
              </a:r>
              <a:endPara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Cost Cutting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Inventory Management</a:t>
              </a: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609600" marR="0" lvl="0" indent="-4000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●"/>
              </a:pPr>
              <a:r>
                <a:rPr lang="en-US" sz="1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Product Retirement</a:t>
              </a:r>
              <a:endPara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4995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3E899-FCB2-F1E5-3B33-D4AD36408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 Centricity Approach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97F5-DB0A-0CE0-6475-6B8E8076C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5333100" cy="4298902"/>
          </a:xfrm>
        </p:spPr>
        <p:txBody>
          <a:bodyPr>
            <a:normAutofit fontScale="92500" lnSpcReduction="20000"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User-Centricity Approach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philosophy in product management that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prioritizes understanding, empathizing with, and meeting the needs of end-users.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Principles: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Empathy</a:t>
            </a:r>
            <a:endParaRPr lang="en-US" sz="2000" b="0" i="0" u="none" strike="noStrike" cap="none" dirty="0">
              <a:solidFill>
                <a:srgbClr val="303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Feedback Loop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Iterative Design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Personalization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401;g2ca02302385_0_338">
            <a:extLst>
              <a:ext uri="{FF2B5EF4-FFF2-40B4-BE49-F238E27FC236}">
                <a16:creationId xmlns:a16="http://schemas.microsoft.com/office/drawing/2014/main" id="{B1D589DE-FE19-2809-33F3-F7448F7494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3302" y="1587100"/>
            <a:ext cx="4878633" cy="4075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9142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D82CE-01E2-4875-D61A-3A571223F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Empathy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8183E-3E24-580A-3092-0BE83840B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660073"/>
            <a:ext cx="5333100" cy="3431760"/>
          </a:xfrm>
        </p:spPr>
        <p:txBody>
          <a:bodyPr/>
          <a:lstStyle/>
          <a:p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user's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needs, motivations, and frustrations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408;g2ca02302385_0_344">
            <a:extLst>
              <a:ext uri="{FF2B5EF4-FFF2-40B4-BE49-F238E27FC236}">
                <a16:creationId xmlns:a16="http://schemas.microsoft.com/office/drawing/2014/main" id="{50FFA83E-E0F0-79ED-29F6-62A906D81E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35287" y="1356868"/>
            <a:ext cx="5652656" cy="411457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221530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6338B-DF7D-8B82-436B-FECFD5253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Feedback Loop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E9A39-5DEE-4E5C-3949-9E12DD5F5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ongoing process of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gathering, analyzing, and incorporating user feedback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into the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product development lifecycle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Channels for User Feedback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Surveys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Interviews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Usability Testing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Online Platforms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415;g2ca02302385_0_350">
            <a:extLst>
              <a:ext uri="{FF2B5EF4-FFF2-40B4-BE49-F238E27FC236}">
                <a16:creationId xmlns:a16="http://schemas.microsoft.com/office/drawing/2014/main" id="{78DC5C91-A732-BBD7-CFBD-DBDCA0AA67E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3302" y="1536634"/>
            <a:ext cx="5094763" cy="370038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1649733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A6568-DC16-C5BD-BCD7-312C2B334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Iterative Design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B3C08-EA5C-EC23-3139-4552CD8E7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dynamic and iterative approach to product development, featuring continuous cycles of prototyping, testing, learning, and refining.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Iterative Cycle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Prototype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Test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Learn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Refine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422;g2ca02302385_0_356">
            <a:extLst>
              <a:ext uri="{FF2B5EF4-FFF2-40B4-BE49-F238E27FC236}">
                <a16:creationId xmlns:a16="http://schemas.microsoft.com/office/drawing/2014/main" id="{DB8EFCEE-44CF-D921-E7D4-BA173A4EF0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849" r="5256"/>
          <a:stretch/>
        </p:blipFill>
        <p:spPr>
          <a:xfrm>
            <a:off x="6600305" y="2111434"/>
            <a:ext cx="3990110" cy="275982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460118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A436-9AA3-BF6D-332C-A3E030ABE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Personalisation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73E0D-B35F-5594-8D7F-8ACDBA201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Dynamically tailoring products or experiences to meet the unique needs and preferences of individual users.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Elements of Personalization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Content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User Interfaces</a:t>
            </a:r>
          </a:p>
          <a:p>
            <a:pPr marL="609600" marR="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Recommendations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429;g2ca02302385_0_362">
            <a:extLst>
              <a:ext uri="{FF2B5EF4-FFF2-40B4-BE49-F238E27FC236}">
                <a16:creationId xmlns:a16="http://schemas.microsoft.com/office/drawing/2014/main" id="{580C3424-922C-ACA0-8523-902A924815A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5818" y="2133350"/>
            <a:ext cx="3823855" cy="303716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686743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B4E72-A5AE-DDD9-08A1-FAF79591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Benefits of User Centricity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F62D3-513D-7186-964F-4AA620D72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+mj-lt"/>
              <a:buAutoNum type="arabicPeriod"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Enhanced User Satisfaction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Increased User Engagement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Improved Product Adoption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Competitive Advantage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Real-Time Adaptation to User Needs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Efficient Resource Allocation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Increased Revenue and ROI</a:t>
            </a:r>
          </a:p>
          <a:p>
            <a:pPr marL="0" marR="0" lvl="0" indent="0" algn="l" rtl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Data-Driven Decision Making</a:t>
            </a:r>
            <a:endParaRPr lang="en-US" sz="24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pic>
        <p:nvPicPr>
          <p:cNvPr id="9" name="Google Shape;448;g2ca02302385_0_378">
            <a:extLst>
              <a:ext uri="{FF2B5EF4-FFF2-40B4-BE49-F238E27FC236}">
                <a16:creationId xmlns:a16="http://schemas.microsoft.com/office/drawing/2014/main" id="{0A90F400-35D5-6166-954D-24418C85D1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4299" y="2133904"/>
            <a:ext cx="5333101" cy="350816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4548137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3C73-4304-A1F5-637F-EA7E7C0ED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Takeaways </a:t>
            </a:r>
            <a:br>
              <a:rPr lang="en-US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A45EC-277F-4B14-EB04-5343BD49C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is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bundle of utilities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consisting of various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feature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services</a:t>
            </a:r>
          </a:p>
          <a:p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management is process of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bringing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product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market</a:t>
            </a: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management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fulfills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business </a:t>
            </a:r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objectives </a:t>
            </a: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000" b="1" i="0" u="none" strike="noStrike" cap="none" dirty="0">
                <a:solidFill>
                  <a:srgbClr val="3030FF"/>
                </a:solidFill>
                <a:latin typeface="Calibri"/>
                <a:ea typeface="Calibri"/>
                <a:cs typeface="Calibri"/>
                <a:sym typeface="Calibri"/>
              </a:rPr>
              <a:t>Product managers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responsible for product management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  <p:grpSp>
        <p:nvGrpSpPr>
          <p:cNvPr id="9" name="Google Shape;457;g2ca02302385_0_515">
            <a:extLst>
              <a:ext uri="{FF2B5EF4-FFF2-40B4-BE49-F238E27FC236}">
                <a16:creationId xmlns:a16="http://schemas.microsoft.com/office/drawing/2014/main" id="{FB13DE06-44CD-D8B4-C1CB-DFD92049CFFC}"/>
              </a:ext>
            </a:extLst>
          </p:cNvPr>
          <p:cNvGrpSpPr/>
          <p:nvPr/>
        </p:nvGrpSpPr>
        <p:grpSpPr>
          <a:xfrm>
            <a:off x="7528407" y="1324898"/>
            <a:ext cx="4283554" cy="4295137"/>
            <a:chOff x="4719637" y="838200"/>
            <a:chExt cx="5800344" cy="6020657"/>
          </a:xfrm>
        </p:grpSpPr>
        <p:sp>
          <p:nvSpPr>
            <p:cNvPr id="10" name="Google Shape;458;g2ca02302385_0_515">
              <a:extLst>
                <a:ext uri="{FF2B5EF4-FFF2-40B4-BE49-F238E27FC236}">
                  <a16:creationId xmlns:a16="http://schemas.microsoft.com/office/drawing/2014/main" id="{ED838FC3-001F-70E1-E2D6-F3E1254B3E43}"/>
                </a:ext>
              </a:extLst>
            </p:cNvPr>
            <p:cNvSpPr/>
            <p:nvPr/>
          </p:nvSpPr>
          <p:spPr>
            <a:xfrm>
              <a:off x="4719637" y="3003423"/>
              <a:ext cx="5800344" cy="3855434"/>
            </a:xfrm>
            <a:custGeom>
              <a:avLst/>
              <a:gdLst/>
              <a:ahLst/>
              <a:cxnLst/>
              <a:rect l="l" t="t" r="r" b="b"/>
              <a:pathLst>
                <a:path w="5800344" h="3855434" extrusionOk="0">
                  <a:moveTo>
                    <a:pt x="0" y="3855435"/>
                  </a:moveTo>
                  <a:lnTo>
                    <a:pt x="5800344" y="3855435"/>
                  </a:lnTo>
                  <a:lnTo>
                    <a:pt x="5206460" y="0"/>
                  </a:lnTo>
                  <a:lnTo>
                    <a:pt x="4252913" y="0"/>
                  </a:lnTo>
                  <a:close/>
                </a:path>
              </a:pathLst>
            </a:custGeom>
            <a:gradFill>
              <a:gsLst>
                <a:gs pos="0">
                  <a:srgbClr val="44546A"/>
                </a:gs>
                <a:gs pos="9000">
                  <a:srgbClr val="44546A"/>
                </a:gs>
                <a:gs pos="83000">
                  <a:srgbClr val="F2F2F2"/>
                </a:gs>
                <a:gs pos="100000">
                  <a:srgbClr val="F2F2F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459;g2ca02302385_0_515">
              <a:extLst>
                <a:ext uri="{FF2B5EF4-FFF2-40B4-BE49-F238E27FC236}">
                  <a16:creationId xmlns:a16="http://schemas.microsoft.com/office/drawing/2014/main" id="{C1656C5B-EEC1-9CCA-3B78-876F33932F18}"/>
                </a:ext>
              </a:extLst>
            </p:cNvPr>
            <p:cNvSpPr/>
            <p:nvPr/>
          </p:nvSpPr>
          <p:spPr>
            <a:xfrm>
              <a:off x="8891396" y="838200"/>
              <a:ext cx="1115758" cy="2165223"/>
            </a:xfrm>
            <a:custGeom>
              <a:avLst/>
              <a:gdLst/>
              <a:ahLst/>
              <a:cxnLst/>
              <a:rect l="l" t="t" r="r" b="b"/>
              <a:pathLst>
                <a:path w="1115758" h="2165223" extrusionOk="0">
                  <a:moveTo>
                    <a:pt x="0" y="557879"/>
                  </a:moveTo>
                  <a:cubicBezTo>
                    <a:pt x="0" y="249746"/>
                    <a:pt x="249841" y="0"/>
                    <a:pt x="557879" y="0"/>
                  </a:cubicBezTo>
                  <a:cubicBezTo>
                    <a:pt x="865918" y="0"/>
                    <a:pt x="1115758" y="249746"/>
                    <a:pt x="1115758" y="557879"/>
                  </a:cubicBezTo>
                  <a:cubicBezTo>
                    <a:pt x="1115758" y="768096"/>
                    <a:pt x="999458" y="951167"/>
                    <a:pt x="827722" y="1046226"/>
                  </a:cubicBezTo>
                  <a:lnTo>
                    <a:pt x="1034701" y="2165223"/>
                  </a:lnTo>
                  <a:lnTo>
                    <a:pt x="81153" y="2165223"/>
                  </a:lnTo>
                  <a:lnTo>
                    <a:pt x="288131" y="1046226"/>
                  </a:lnTo>
                  <a:cubicBezTo>
                    <a:pt x="116300" y="951167"/>
                    <a:pt x="0" y="768096"/>
                    <a:pt x="0" y="557879"/>
                  </a:cubicBezTo>
                  <a:close/>
                </a:path>
              </a:pathLst>
            </a:custGeom>
            <a:solidFill>
              <a:srgbClr val="323F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460;g2ca02302385_0_515">
              <a:extLst>
                <a:ext uri="{FF2B5EF4-FFF2-40B4-BE49-F238E27FC236}">
                  <a16:creationId xmlns:a16="http://schemas.microsoft.com/office/drawing/2014/main" id="{2DF0DBF3-A42E-E3EB-4C32-9E401F2AE4FE}"/>
                </a:ext>
              </a:extLst>
            </p:cNvPr>
            <p:cNvSpPr/>
            <p:nvPr/>
          </p:nvSpPr>
          <p:spPr>
            <a:xfrm>
              <a:off x="9100380" y="1503004"/>
              <a:ext cx="637407" cy="2022008"/>
            </a:xfrm>
            <a:custGeom>
              <a:avLst/>
              <a:gdLst/>
              <a:ahLst/>
              <a:cxnLst/>
              <a:rect l="l" t="t" r="r" b="b"/>
              <a:pathLst>
                <a:path w="637407" h="2022008" extrusionOk="0">
                  <a:moveTo>
                    <a:pt x="637407" y="1343256"/>
                  </a:moveTo>
                  <a:cubicBezTo>
                    <a:pt x="637407" y="1343256"/>
                    <a:pt x="623691" y="1177140"/>
                    <a:pt x="618833" y="1169329"/>
                  </a:cubicBezTo>
                  <a:cubicBezTo>
                    <a:pt x="613976" y="1161519"/>
                    <a:pt x="576828" y="1155709"/>
                    <a:pt x="576828" y="1155709"/>
                  </a:cubicBezTo>
                  <a:lnTo>
                    <a:pt x="570161" y="1117513"/>
                  </a:lnTo>
                  <a:cubicBezTo>
                    <a:pt x="571399" y="1117037"/>
                    <a:pt x="571970" y="1116656"/>
                    <a:pt x="571970" y="1116656"/>
                  </a:cubicBezTo>
                  <a:lnTo>
                    <a:pt x="599307" y="1081509"/>
                  </a:lnTo>
                  <a:lnTo>
                    <a:pt x="585972" y="1010548"/>
                  </a:lnTo>
                  <a:lnTo>
                    <a:pt x="588544" y="1010548"/>
                  </a:lnTo>
                  <a:lnTo>
                    <a:pt x="553397" y="651646"/>
                  </a:lnTo>
                  <a:lnTo>
                    <a:pt x="558159" y="392756"/>
                  </a:lnTo>
                  <a:cubicBezTo>
                    <a:pt x="558826" y="358371"/>
                    <a:pt x="537109" y="327605"/>
                    <a:pt x="504629" y="316556"/>
                  </a:cubicBezTo>
                  <a:lnTo>
                    <a:pt x="403949" y="282361"/>
                  </a:lnTo>
                  <a:lnTo>
                    <a:pt x="406902" y="264740"/>
                  </a:lnTo>
                  <a:cubicBezTo>
                    <a:pt x="406902" y="264740"/>
                    <a:pt x="428429" y="276456"/>
                    <a:pt x="446907" y="270645"/>
                  </a:cubicBezTo>
                  <a:cubicBezTo>
                    <a:pt x="446907" y="270645"/>
                    <a:pt x="467386" y="231593"/>
                    <a:pt x="467386" y="200351"/>
                  </a:cubicBezTo>
                  <a:lnTo>
                    <a:pt x="477196" y="200351"/>
                  </a:lnTo>
                  <a:cubicBezTo>
                    <a:pt x="477196" y="200351"/>
                    <a:pt x="464528" y="158346"/>
                    <a:pt x="464528" y="146630"/>
                  </a:cubicBezTo>
                  <a:cubicBezTo>
                    <a:pt x="464528" y="134914"/>
                    <a:pt x="471386" y="134914"/>
                    <a:pt x="473291" y="127104"/>
                  </a:cubicBezTo>
                  <a:cubicBezTo>
                    <a:pt x="475292" y="119293"/>
                    <a:pt x="472339" y="96814"/>
                    <a:pt x="464528" y="77288"/>
                  </a:cubicBezTo>
                  <a:cubicBezTo>
                    <a:pt x="464528" y="77288"/>
                    <a:pt x="480149" y="71382"/>
                    <a:pt x="486055" y="59667"/>
                  </a:cubicBezTo>
                  <a:cubicBezTo>
                    <a:pt x="491960" y="47951"/>
                    <a:pt x="475292" y="20614"/>
                    <a:pt x="413760" y="4993"/>
                  </a:cubicBezTo>
                  <a:cubicBezTo>
                    <a:pt x="352229" y="-10628"/>
                    <a:pt x="290697" y="10899"/>
                    <a:pt x="265265" y="62620"/>
                  </a:cubicBezTo>
                  <a:cubicBezTo>
                    <a:pt x="239834" y="114435"/>
                    <a:pt x="289649" y="200351"/>
                    <a:pt x="289649" y="200351"/>
                  </a:cubicBezTo>
                  <a:lnTo>
                    <a:pt x="289649" y="231783"/>
                  </a:lnTo>
                  <a:cubicBezTo>
                    <a:pt x="289649" y="231783"/>
                    <a:pt x="264027" y="263311"/>
                    <a:pt x="246406" y="268455"/>
                  </a:cubicBezTo>
                  <a:cubicBezTo>
                    <a:pt x="228785" y="273598"/>
                    <a:pt x="110865" y="295506"/>
                    <a:pt x="104960" y="303602"/>
                  </a:cubicBezTo>
                  <a:cubicBezTo>
                    <a:pt x="99054" y="311698"/>
                    <a:pt x="-4959" y="518295"/>
                    <a:pt x="185" y="620880"/>
                  </a:cubicBezTo>
                  <a:lnTo>
                    <a:pt x="83719" y="743276"/>
                  </a:lnTo>
                  <a:lnTo>
                    <a:pt x="14091" y="943301"/>
                  </a:lnTo>
                  <a:cubicBezTo>
                    <a:pt x="14091" y="943301"/>
                    <a:pt x="64669" y="963780"/>
                    <a:pt x="88862" y="965971"/>
                  </a:cubicBezTo>
                  <a:lnTo>
                    <a:pt x="93911" y="1076842"/>
                  </a:lnTo>
                  <a:lnTo>
                    <a:pt x="95054" y="1076842"/>
                  </a:lnTo>
                  <a:cubicBezTo>
                    <a:pt x="100483" y="1201524"/>
                    <a:pt x="107912" y="1369735"/>
                    <a:pt x="109722" y="1391452"/>
                  </a:cubicBezTo>
                  <a:cubicBezTo>
                    <a:pt x="112675" y="1426600"/>
                    <a:pt x="226975" y="1836936"/>
                    <a:pt x="226975" y="1836936"/>
                  </a:cubicBezTo>
                  <a:lnTo>
                    <a:pt x="226975" y="1901421"/>
                  </a:lnTo>
                  <a:cubicBezTo>
                    <a:pt x="226975" y="1901421"/>
                    <a:pt x="228594" y="1901897"/>
                    <a:pt x="231356" y="1902564"/>
                  </a:cubicBezTo>
                  <a:lnTo>
                    <a:pt x="225451" y="1965905"/>
                  </a:lnTo>
                  <a:cubicBezTo>
                    <a:pt x="225451" y="1965905"/>
                    <a:pt x="200400" y="2018674"/>
                    <a:pt x="225451" y="2021626"/>
                  </a:cubicBezTo>
                  <a:cubicBezTo>
                    <a:pt x="250502" y="2024579"/>
                    <a:pt x="329654" y="2009911"/>
                    <a:pt x="341370" y="1995242"/>
                  </a:cubicBezTo>
                  <a:cubicBezTo>
                    <a:pt x="353086" y="1980574"/>
                    <a:pt x="319462" y="1930758"/>
                    <a:pt x="319462" y="1930758"/>
                  </a:cubicBezTo>
                  <a:cubicBezTo>
                    <a:pt x="319462" y="1930758"/>
                    <a:pt x="320987" y="1923328"/>
                    <a:pt x="323463" y="1910279"/>
                  </a:cubicBezTo>
                  <a:cubicBezTo>
                    <a:pt x="333464" y="1908755"/>
                    <a:pt x="342704" y="1905993"/>
                    <a:pt x="350133" y="1901421"/>
                  </a:cubicBezTo>
                  <a:cubicBezTo>
                    <a:pt x="373088" y="1887324"/>
                    <a:pt x="357182" y="1847604"/>
                    <a:pt x="340989" y="1818268"/>
                  </a:cubicBezTo>
                  <a:cubicBezTo>
                    <a:pt x="364802" y="1689775"/>
                    <a:pt x="399949" y="1486321"/>
                    <a:pt x="399949" y="1403168"/>
                  </a:cubicBezTo>
                  <a:lnTo>
                    <a:pt x="458623" y="1026740"/>
                  </a:lnTo>
                  <a:lnTo>
                    <a:pt x="468434" y="1026740"/>
                  </a:lnTo>
                  <a:lnTo>
                    <a:pt x="468434" y="842050"/>
                  </a:lnTo>
                  <a:lnTo>
                    <a:pt x="521202" y="1010452"/>
                  </a:lnTo>
                  <a:lnTo>
                    <a:pt x="524155" y="1010452"/>
                  </a:lnTo>
                  <a:cubicBezTo>
                    <a:pt x="520440" y="1030074"/>
                    <a:pt x="519869" y="1052172"/>
                    <a:pt x="525107" y="1058935"/>
                  </a:cubicBezTo>
                  <a:cubicBezTo>
                    <a:pt x="531966" y="1067793"/>
                    <a:pt x="559302" y="1064840"/>
                    <a:pt x="561207" y="1071698"/>
                  </a:cubicBezTo>
                  <a:cubicBezTo>
                    <a:pt x="563207" y="1078556"/>
                    <a:pt x="559398" y="1096368"/>
                    <a:pt x="541204" y="1075603"/>
                  </a:cubicBezTo>
                  <a:cubicBezTo>
                    <a:pt x="525583" y="1057792"/>
                    <a:pt x="511296" y="1094844"/>
                    <a:pt x="524060" y="1110751"/>
                  </a:cubicBezTo>
                  <a:lnTo>
                    <a:pt x="524060" y="1149898"/>
                  </a:lnTo>
                  <a:lnTo>
                    <a:pt x="489865" y="1154756"/>
                  </a:lnTo>
                  <a:lnTo>
                    <a:pt x="470338" y="1488131"/>
                  </a:lnTo>
                  <a:lnTo>
                    <a:pt x="541681" y="1548520"/>
                  </a:lnTo>
                  <a:cubicBezTo>
                    <a:pt x="541681" y="1526993"/>
                    <a:pt x="556350" y="1496703"/>
                    <a:pt x="567017" y="1496703"/>
                  </a:cubicBezTo>
                  <a:cubicBezTo>
                    <a:pt x="577781" y="1496703"/>
                    <a:pt x="630549" y="1521088"/>
                    <a:pt x="630549" y="1521088"/>
                  </a:cubicBezTo>
                  <a:lnTo>
                    <a:pt x="619786" y="1343256"/>
                  </a:lnTo>
                  <a:lnTo>
                    <a:pt x="637407" y="1343256"/>
                  </a:lnTo>
                  <a:close/>
                  <a:moveTo>
                    <a:pt x="112770" y="569540"/>
                  </a:moveTo>
                  <a:cubicBezTo>
                    <a:pt x="122771" y="607640"/>
                    <a:pt x="120295" y="630310"/>
                    <a:pt x="120295" y="630310"/>
                  </a:cubicBezTo>
                  <a:lnTo>
                    <a:pt x="102959" y="602687"/>
                  </a:lnTo>
                  <a:lnTo>
                    <a:pt x="112770" y="569540"/>
                  </a:lnTo>
                  <a:close/>
                  <a:moveTo>
                    <a:pt x="241548" y="1394405"/>
                  </a:moveTo>
                  <a:cubicBezTo>
                    <a:pt x="238595" y="1376784"/>
                    <a:pt x="288411" y="1123609"/>
                    <a:pt x="288411" y="1123609"/>
                  </a:cubicBezTo>
                  <a:lnTo>
                    <a:pt x="279648" y="1385642"/>
                  </a:lnTo>
                  <a:lnTo>
                    <a:pt x="266313" y="1527946"/>
                  </a:lnTo>
                  <a:cubicBezTo>
                    <a:pt x="256693" y="1478797"/>
                    <a:pt x="247739" y="1431267"/>
                    <a:pt x="241548" y="1394405"/>
                  </a:cubicBezTo>
                  <a:close/>
                  <a:moveTo>
                    <a:pt x="553873" y="1149803"/>
                  </a:moveTo>
                  <a:lnTo>
                    <a:pt x="538728" y="1148851"/>
                  </a:lnTo>
                  <a:lnTo>
                    <a:pt x="539299" y="1118275"/>
                  </a:lnTo>
                  <a:cubicBezTo>
                    <a:pt x="544919" y="1119514"/>
                    <a:pt x="549777" y="1119990"/>
                    <a:pt x="553873" y="1120085"/>
                  </a:cubicBezTo>
                  <a:lnTo>
                    <a:pt x="553873" y="114980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461;g2ca02302385_0_515">
              <a:extLst>
                <a:ext uri="{FF2B5EF4-FFF2-40B4-BE49-F238E27FC236}">
                  <a16:creationId xmlns:a16="http://schemas.microsoft.com/office/drawing/2014/main" id="{0B5EDCD1-2575-878C-A75F-C50FF0F72FD1}"/>
                </a:ext>
              </a:extLst>
            </p:cNvPr>
            <p:cNvSpPr/>
            <p:nvPr/>
          </p:nvSpPr>
          <p:spPr>
            <a:xfrm>
              <a:off x="8121505" y="3496363"/>
              <a:ext cx="1341962" cy="2527419"/>
            </a:xfrm>
            <a:custGeom>
              <a:avLst/>
              <a:gdLst/>
              <a:ahLst/>
              <a:cxnLst/>
              <a:rect l="l" t="t" r="r" b="b"/>
              <a:pathLst>
                <a:path w="1341962" h="2527419" extrusionOk="0">
                  <a:moveTo>
                    <a:pt x="1224043" y="1062777"/>
                  </a:moveTo>
                  <a:lnTo>
                    <a:pt x="1341962" y="859228"/>
                  </a:lnTo>
                  <a:cubicBezTo>
                    <a:pt x="1341962" y="859228"/>
                    <a:pt x="1265286" y="856847"/>
                    <a:pt x="1252522" y="850465"/>
                  </a:cubicBezTo>
                  <a:cubicBezTo>
                    <a:pt x="1239854" y="844084"/>
                    <a:pt x="1240521" y="799697"/>
                    <a:pt x="1253189" y="774360"/>
                  </a:cubicBezTo>
                  <a:lnTo>
                    <a:pt x="1133269" y="803412"/>
                  </a:lnTo>
                  <a:lnTo>
                    <a:pt x="958962" y="1208510"/>
                  </a:lnTo>
                  <a:lnTo>
                    <a:pt x="996395" y="1234513"/>
                  </a:lnTo>
                  <a:lnTo>
                    <a:pt x="973249" y="1280709"/>
                  </a:lnTo>
                  <a:cubicBezTo>
                    <a:pt x="948770" y="1291949"/>
                    <a:pt x="943722" y="1344051"/>
                    <a:pt x="972678" y="1332335"/>
                  </a:cubicBezTo>
                  <a:cubicBezTo>
                    <a:pt x="1006396" y="1318524"/>
                    <a:pt x="1000300" y="1341860"/>
                    <a:pt x="994014" y="1348718"/>
                  </a:cubicBezTo>
                  <a:cubicBezTo>
                    <a:pt x="987632" y="1355671"/>
                    <a:pt x="957152" y="1335954"/>
                    <a:pt x="943817" y="1342336"/>
                  </a:cubicBezTo>
                  <a:cubicBezTo>
                    <a:pt x="933530" y="1347289"/>
                    <a:pt x="921147" y="1373674"/>
                    <a:pt x="913909" y="1399010"/>
                  </a:cubicBezTo>
                  <a:lnTo>
                    <a:pt x="910480" y="1397295"/>
                  </a:lnTo>
                  <a:lnTo>
                    <a:pt x="748555" y="1564840"/>
                  </a:lnTo>
                  <a:lnTo>
                    <a:pt x="857902" y="1346813"/>
                  </a:lnTo>
                  <a:lnTo>
                    <a:pt x="846281" y="1341003"/>
                  </a:lnTo>
                  <a:lnTo>
                    <a:pt x="999824" y="861895"/>
                  </a:lnTo>
                  <a:cubicBezTo>
                    <a:pt x="1049068" y="763692"/>
                    <a:pt x="1128031" y="502803"/>
                    <a:pt x="1176037" y="336973"/>
                  </a:cubicBezTo>
                  <a:cubicBezTo>
                    <a:pt x="1206802" y="305350"/>
                    <a:pt x="1232329" y="251343"/>
                    <a:pt x="1229472" y="245533"/>
                  </a:cubicBezTo>
                  <a:cubicBezTo>
                    <a:pt x="1223376" y="235722"/>
                    <a:pt x="1220709" y="225816"/>
                    <a:pt x="1209851" y="218005"/>
                  </a:cubicBezTo>
                  <a:cubicBezTo>
                    <a:pt x="1214518" y="201146"/>
                    <a:pt x="1217185" y="191526"/>
                    <a:pt x="1217185" y="191526"/>
                  </a:cubicBezTo>
                  <a:cubicBezTo>
                    <a:pt x="1217185" y="191526"/>
                    <a:pt x="1322436" y="-22692"/>
                    <a:pt x="1320150" y="1978"/>
                  </a:cubicBezTo>
                  <a:cubicBezTo>
                    <a:pt x="1319388" y="9789"/>
                    <a:pt x="1237759" y="28743"/>
                    <a:pt x="1204231" y="28362"/>
                  </a:cubicBezTo>
                  <a:cubicBezTo>
                    <a:pt x="1170988" y="27982"/>
                    <a:pt x="1096598" y="172666"/>
                    <a:pt x="1096598" y="172666"/>
                  </a:cubicBezTo>
                  <a:cubicBezTo>
                    <a:pt x="1092884" y="171809"/>
                    <a:pt x="1090788" y="171428"/>
                    <a:pt x="1090788" y="171428"/>
                  </a:cubicBezTo>
                  <a:lnTo>
                    <a:pt x="1052593" y="247533"/>
                  </a:lnTo>
                  <a:cubicBezTo>
                    <a:pt x="1052593" y="247533"/>
                    <a:pt x="674736" y="664251"/>
                    <a:pt x="650447" y="703971"/>
                  </a:cubicBezTo>
                  <a:cubicBezTo>
                    <a:pt x="635397" y="728641"/>
                    <a:pt x="527098" y="922665"/>
                    <a:pt x="446803" y="1066683"/>
                  </a:cubicBezTo>
                  <a:lnTo>
                    <a:pt x="445469" y="1066016"/>
                  </a:lnTo>
                  <a:lnTo>
                    <a:pt x="373841" y="1193937"/>
                  </a:lnTo>
                  <a:cubicBezTo>
                    <a:pt x="343933" y="1182221"/>
                    <a:pt x="272114" y="1176506"/>
                    <a:pt x="272114" y="1176506"/>
                  </a:cubicBezTo>
                  <a:lnTo>
                    <a:pt x="235824" y="1453874"/>
                  </a:lnTo>
                  <a:lnTo>
                    <a:pt x="64755" y="1548934"/>
                  </a:lnTo>
                  <a:cubicBezTo>
                    <a:pt x="-2015" y="1666948"/>
                    <a:pt x="-1539" y="1972510"/>
                    <a:pt x="652" y="1985464"/>
                  </a:cubicBezTo>
                  <a:cubicBezTo>
                    <a:pt x="2842" y="1998418"/>
                    <a:pt x="129049" y="2094240"/>
                    <a:pt x="146765" y="2110718"/>
                  </a:cubicBezTo>
                  <a:cubicBezTo>
                    <a:pt x="164482" y="2127196"/>
                    <a:pt x="176102" y="2179584"/>
                    <a:pt x="176102" y="2179584"/>
                  </a:cubicBezTo>
                  <a:lnTo>
                    <a:pt x="157433" y="2216731"/>
                  </a:lnTo>
                  <a:cubicBezTo>
                    <a:pt x="157433" y="2216731"/>
                    <a:pt x="47705" y="2288740"/>
                    <a:pt x="47038" y="2364845"/>
                  </a:cubicBezTo>
                  <a:cubicBezTo>
                    <a:pt x="46371" y="2441045"/>
                    <a:pt x="106284" y="2502863"/>
                    <a:pt x="188199" y="2520769"/>
                  </a:cubicBezTo>
                  <a:cubicBezTo>
                    <a:pt x="270114" y="2538771"/>
                    <a:pt x="305928" y="2516388"/>
                    <a:pt x="305928" y="2499052"/>
                  </a:cubicBezTo>
                  <a:cubicBezTo>
                    <a:pt x="305928" y="2481717"/>
                    <a:pt x="290974" y="2465524"/>
                    <a:pt x="290974" y="2465524"/>
                  </a:cubicBezTo>
                  <a:cubicBezTo>
                    <a:pt x="311738" y="2447046"/>
                    <a:pt x="328502" y="2422281"/>
                    <a:pt x="330788" y="2411898"/>
                  </a:cubicBezTo>
                  <a:cubicBezTo>
                    <a:pt x="333074" y="2401516"/>
                    <a:pt x="325073" y="2397516"/>
                    <a:pt x="332026" y="2383609"/>
                  </a:cubicBezTo>
                  <a:cubicBezTo>
                    <a:pt x="338979" y="2369798"/>
                    <a:pt x="378794" y="2327698"/>
                    <a:pt x="378794" y="2327698"/>
                  </a:cubicBezTo>
                  <a:lnTo>
                    <a:pt x="367269" y="2321888"/>
                  </a:lnTo>
                  <a:cubicBezTo>
                    <a:pt x="385747" y="2285025"/>
                    <a:pt x="384700" y="2226732"/>
                    <a:pt x="384700" y="2226732"/>
                  </a:cubicBezTo>
                  <a:cubicBezTo>
                    <a:pt x="366316" y="2208826"/>
                    <a:pt x="333931" y="2209969"/>
                    <a:pt x="333931" y="2209969"/>
                  </a:cubicBezTo>
                  <a:lnTo>
                    <a:pt x="340885" y="2187490"/>
                  </a:lnTo>
                  <a:lnTo>
                    <a:pt x="479950" y="2206730"/>
                  </a:lnTo>
                  <a:cubicBezTo>
                    <a:pt x="524908" y="2212921"/>
                    <a:pt x="568722" y="2189395"/>
                    <a:pt x="588344" y="2148437"/>
                  </a:cubicBezTo>
                  <a:lnTo>
                    <a:pt x="735982" y="1840018"/>
                  </a:lnTo>
                  <a:lnTo>
                    <a:pt x="989918" y="1437205"/>
                  </a:lnTo>
                  <a:lnTo>
                    <a:pt x="986870" y="1435681"/>
                  </a:lnTo>
                  <a:lnTo>
                    <a:pt x="1044592" y="1359767"/>
                  </a:lnTo>
                  <a:lnTo>
                    <a:pt x="1033162" y="1302045"/>
                  </a:lnTo>
                  <a:cubicBezTo>
                    <a:pt x="1033162" y="1302045"/>
                    <a:pt x="1032590" y="1301284"/>
                    <a:pt x="1031542" y="1299950"/>
                  </a:cubicBezTo>
                  <a:lnTo>
                    <a:pt x="1062118" y="1258802"/>
                  </a:lnTo>
                  <a:cubicBezTo>
                    <a:pt x="1062118" y="1258802"/>
                    <a:pt x="1109457" y="1273851"/>
                    <a:pt x="1119744" y="1267565"/>
                  </a:cubicBezTo>
                  <a:cubicBezTo>
                    <a:pt x="1130126" y="1261278"/>
                    <a:pt x="1244712" y="1073255"/>
                    <a:pt x="1244712" y="1073255"/>
                  </a:cubicBezTo>
                  <a:lnTo>
                    <a:pt x="1224043" y="1062777"/>
                  </a:lnTo>
                  <a:close/>
                  <a:moveTo>
                    <a:pt x="175530" y="1630944"/>
                  </a:moveTo>
                  <a:lnTo>
                    <a:pt x="212297" y="1608655"/>
                  </a:lnTo>
                  <a:cubicBezTo>
                    <a:pt x="212297" y="1608655"/>
                    <a:pt x="201820" y="1636944"/>
                    <a:pt x="167434" y="1675997"/>
                  </a:cubicBezTo>
                  <a:lnTo>
                    <a:pt x="175530" y="1630944"/>
                  </a:lnTo>
                  <a:close/>
                  <a:moveTo>
                    <a:pt x="916099" y="635581"/>
                  </a:moveTo>
                  <a:lnTo>
                    <a:pt x="847615" y="811413"/>
                  </a:lnTo>
                  <a:lnTo>
                    <a:pt x="702835" y="1125928"/>
                  </a:lnTo>
                  <a:cubicBezTo>
                    <a:pt x="702835" y="1125928"/>
                    <a:pt x="793989" y="797506"/>
                    <a:pt x="807800" y="778456"/>
                  </a:cubicBezTo>
                  <a:cubicBezTo>
                    <a:pt x="836851" y="738642"/>
                    <a:pt x="875618" y="687874"/>
                    <a:pt x="916099" y="635581"/>
                  </a:cubicBezTo>
                  <a:close/>
                  <a:moveTo>
                    <a:pt x="1014112" y="1287186"/>
                  </a:moveTo>
                  <a:cubicBezTo>
                    <a:pt x="1009254" y="1284805"/>
                    <a:pt x="1003158" y="1282615"/>
                    <a:pt x="995824" y="1280709"/>
                  </a:cubicBezTo>
                  <a:lnTo>
                    <a:pt x="1013254" y="1244229"/>
                  </a:lnTo>
                  <a:lnTo>
                    <a:pt x="1031733" y="1252039"/>
                  </a:lnTo>
                  <a:lnTo>
                    <a:pt x="1014112" y="1287186"/>
                  </a:lnTo>
                  <a:close/>
                </a:path>
              </a:pathLst>
            </a:custGeom>
            <a:gradFill>
              <a:gsLst>
                <a:gs pos="0">
                  <a:srgbClr val="00B0F0"/>
                </a:gs>
                <a:gs pos="100000">
                  <a:srgbClr val="5B9BD5">
                    <a:alpha val="200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7556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7B91CE-9630-4170-AE9A-BD6B327C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600" y="1905000"/>
            <a:ext cx="6582799" cy="304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A4813-A106-4F32-A4D4-D2EC0B28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62392"/>
            <a:ext cx="4684542" cy="12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C5305-9D37-4D05-80FF-0644052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28" y="5965806"/>
            <a:ext cx="3582572" cy="89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5EA6-D0E9-4FDC-5961-C4E47472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66" y="39395"/>
            <a:ext cx="993734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0587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266644-918d-4d87-a05e-ee590d41bb2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94EBD39F9DC24D99DC0A93C5B6F7BE" ma:contentTypeVersion="13" ma:contentTypeDescription="Create a new document." ma:contentTypeScope="" ma:versionID="23ad90837fb4e54e6501a1bbbb793f66">
  <xsd:schema xmlns:xsd="http://www.w3.org/2001/XMLSchema" xmlns:xs="http://www.w3.org/2001/XMLSchema" xmlns:p="http://schemas.microsoft.com/office/2006/metadata/properties" xmlns:ns3="ee266644-918d-4d87-a05e-ee590d41bb2e" xmlns:ns4="2217dd24-dab9-403d-9f66-10a337565efc" targetNamespace="http://schemas.microsoft.com/office/2006/metadata/properties" ma:root="true" ma:fieldsID="8b29ee94b4d703166a392c10a95cef99" ns3:_="" ns4:_="">
    <xsd:import namespace="ee266644-918d-4d87-a05e-ee590d41bb2e"/>
    <xsd:import namespace="2217dd24-dab9-403d-9f66-10a337565e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266644-918d-4d87-a05e-ee590d41bb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dd24-dab9-403d-9f66-10a337565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344BE2-D1F4-4298-970D-4C706999C707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ee266644-918d-4d87-a05e-ee590d41bb2e"/>
    <ds:schemaRef ds:uri="http://schemas.microsoft.com/office/infopath/2007/PartnerControls"/>
    <ds:schemaRef ds:uri="http://schemas.openxmlformats.org/package/2006/metadata/core-properties"/>
    <ds:schemaRef ds:uri="2217dd24-dab9-403d-9f66-10a337565ef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17EEF0D-9718-4D52-9FE2-72EED9DD1E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266644-918d-4d87-a05e-ee590d41bb2e"/>
    <ds:schemaRef ds:uri="2217dd24-dab9-403d-9f66-10a337565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FF61FE-82FB-4262-BE73-A47DA3425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1071</Words>
  <Application>Microsoft Office PowerPoint</Application>
  <PresentationFormat>Widescreen</PresentationFormat>
  <Paragraphs>214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Montserrat</vt:lpstr>
      <vt:lpstr>Calibri Light</vt:lpstr>
      <vt:lpstr>Arial</vt:lpstr>
      <vt:lpstr>Calibri</vt:lpstr>
      <vt:lpstr>Simple Light</vt:lpstr>
      <vt:lpstr>Office Theme</vt:lpstr>
      <vt:lpstr>PowerPoint Presentation</vt:lpstr>
      <vt:lpstr>Term Context </vt:lpstr>
      <vt:lpstr>PowerPoint Presentation</vt:lpstr>
      <vt:lpstr>Agenda</vt:lpstr>
      <vt:lpstr>Class Discussion</vt:lpstr>
      <vt:lpstr>What is Product Management </vt:lpstr>
      <vt:lpstr>Who is a Product Manager?  </vt:lpstr>
      <vt:lpstr>Types of a Product Manager </vt:lpstr>
      <vt:lpstr>A Day in the Life of a Product Manager </vt:lpstr>
      <vt:lpstr>Scope of Product Management  </vt:lpstr>
      <vt:lpstr>Activity of Product Management  </vt:lpstr>
      <vt:lpstr>Great Product Management Makes Great Companies </vt:lpstr>
      <vt:lpstr>Importance of Product Management  </vt:lpstr>
      <vt:lpstr>Importance of Product Management  </vt:lpstr>
      <vt:lpstr>Importance of Product Management  </vt:lpstr>
      <vt:lpstr>Importance of Product Management  </vt:lpstr>
      <vt:lpstr>Importance of Product Management  </vt:lpstr>
      <vt:lpstr>Case study activity  </vt:lpstr>
      <vt:lpstr>Mindset of a PM </vt:lpstr>
      <vt:lpstr>Core Skills of a Product Manager </vt:lpstr>
      <vt:lpstr>Responsibilities of Product Manager </vt:lpstr>
      <vt:lpstr>Responsibilities of Product Manager </vt:lpstr>
      <vt:lpstr>Responsibilities of Product Manager </vt:lpstr>
      <vt:lpstr>Responsibilities of Product Manager </vt:lpstr>
      <vt:lpstr>Responsibilities of Product Manager </vt:lpstr>
      <vt:lpstr>Best Practices to Become a Great Product Manager    </vt:lpstr>
      <vt:lpstr>Best Practices to Become a Great Product Manager    </vt:lpstr>
      <vt:lpstr>Best Practices to Become a Great Product Manager    </vt:lpstr>
      <vt:lpstr>What is a Product? </vt:lpstr>
      <vt:lpstr>Case Study Swiggy </vt:lpstr>
      <vt:lpstr>Products in Swiggy  </vt:lpstr>
      <vt:lpstr>Introduction Product Life Cycle Stages  </vt:lpstr>
      <vt:lpstr>Product Lifecycle Stages  </vt:lpstr>
      <vt:lpstr>User Centricity Approach </vt:lpstr>
      <vt:lpstr>Empathy </vt:lpstr>
      <vt:lpstr>Feedback Loop</vt:lpstr>
      <vt:lpstr>Iterative Design</vt:lpstr>
      <vt:lpstr>Personalisation</vt:lpstr>
      <vt:lpstr>Benefits of User Centricity </vt:lpstr>
      <vt:lpstr>Key Takeaways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Akash Sharma</dc:creator>
  <cp:lastModifiedBy>Kinjangi Deepika</cp:lastModifiedBy>
  <cp:revision>1</cp:revision>
  <dcterms:created xsi:type="dcterms:W3CDTF">2022-06-21T11:08:51Z</dcterms:created>
  <dcterms:modified xsi:type="dcterms:W3CDTF">2024-07-11T05:33:15Z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0x010100E994EBD39F9DC24D99DC0A93C5B6F7BE</vt:lpwstr>
  </property>
</Properties>
</file>