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microsoft.com/office/2020/02/relationships/classificationlabels" Target="docMetadata/LabelInfo.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1" r:id="rId3"/>
    <p:sldId id="289" r:id="rId4"/>
    <p:sldId id="290" r:id="rId5"/>
    <p:sldId id="262" r:id="rId6"/>
    <p:sldId id="263" r:id="rId7"/>
    <p:sldId id="264" r:id="rId8"/>
    <p:sldId id="275" r:id="rId9"/>
    <p:sldId id="276" r:id="rId10"/>
    <p:sldId id="277" r:id="rId11"/>
    <p:sldId id="278" r:id="rId12"/>
    <p:sldId id="288" r:id="rId13"/>
    <p:sldId id="279" r:id="rId14"/>
    <p:sldId id="280" r:id="rId15"/>
    <p:sldId id="281" r:id="rId16"/>
    <p:sldId id="282" r:id="rId17"/>
    <p:sldId id="265" r:id="rId18"/>
    <p:sldId id="334" r:id="rId19"/>
    <p:sldId id="335" r:id="rId20"/>
    <p:sldId id="284" r:id="rId21"/>
    <p:sldId id="285" r:id="rId22"/>
    <p:sldId id="286" r:id="rId23"/>
    <p:sldId id="266" r:id="rId24"/>
    <p:sldId id="267" r:id="rId25"/>
    <p:sldId id="268" r:id="rId26"/>
    <p:sldId id="269" r:id="rId27"/>
    <p:sldId id="270" r:id="rId28"/>
    <p:sldId id="271" r:id="rId29"/>
    <p:sldId id="272" r:id="rId30"/>
    <p:sldId id="273" r:id="rId31"/>
    <p:sldId id="336" r:id="rId32"/>
    <p:sldId id="337" r:id="rId33"/>
    <p:sldId id="338" r:id="rId34"/>
    <p:sldId id="304" r:id="rId35"/>
    <p:sldId id="305" r:id="rId36"/>
    <p:sldId id="306" r:id="rId37"/>
    <p:sldId id="294" r:id="rId38"/>
    <p:sldId id="295" r:id="rId39"/>
    <p:sldId id="302" r:id="rId40"/>
    <p:sldId id="297" r:id="rId41"/>
    <p:sldId id="298" r:id="rId42"/>
    <p:sldId id="303" r:id="rId43"/>
    <p:sldId id="299" r:id="rId44"/>
    <p:sldId id="296" r:id="rId45"/>
    <p:sldId id="300" r:id="rId46"/>
    <p:sldId id="308" r:id="rId47"/>
    <p:sldId id="307" r:id="rId48"/>
    <p:sldId id="301" r:id="rId49"/>
    <p:sldId id="339"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54"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8" Type="http://schemas.openxmlformats.org/officeDocument/2006/relationships/slide" Target="slides/slide7.xml" /><Relationship Id="rId51" Type="http://schemas.openxmlformats.org/officeDocument/2006/relationships/presProps" Target="presProps.xml" /></Relationships>
</file>

<file path=ppt/diagrams/_rels/data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svg" /><Relationship Id="rId1" Type="http://schemas.openxmlformats.org/officeDocument/2006/relationships/image" Target="../media/image2.png" /><Relationship Id="rId6" Type="http://schemas.openxmlformats.org/officeDocument/2006/relationships/image" Target="../media/image7.svg" /><Relationship Id="rId5" Type="http://schemas.openxmlformats.org/officeDocument/2006/relationships/image" Target="../media/image6.png" /><Relationship Id="rId4" Type="http://schemas.openxmlformats.org/officeDocument/2006/relationships/image" Target="../media/image5.svg" /></Relationships>
</file>

<file path=ppt/diagrams/_rels/data4.xml.rels><?xml version="1.0" encoding="UTF-8" standalone="yes"?>
<Relationships xmlns="http://schemas.openxmlformats.org/package/2006/relationships"><Relationship Id="rId8" Type="http://schemas.openxmlformats.org/officeDocument/2006/relationships/image" Target="../media/image15.svg" /><Relationship Id="rId3" Type="http://schemas.openxmlformats.org/officeDocument/2006/relationships/image" Target="../media/image10.png" /><Relationship Id="rId7" Type="http://schemas.openxmlformats.org/officeDocument/2006/relationships/image" Target="../media/image14.png" /><Relationship Id="rId2" Type="http://schemas.openxmlformats.org/officeDocument/2006/relationships/image" Target="../media/image9.svg" /><Relationship Id="rId1" Type="http://schemas.openxmlformats.org/officeDocument/2006/relationships/image" Target="../media/image8.png" /><Relationship Id="rId6" Type="http://schemas.openxmlformats.org/officeDocument/2006/relationships/image" Target="../media/image13.svg" /><Relationship Id="rId5" Type="http://schemas.openxmlformats.org/officeDocument/2006/relationships/image" Target="../media/image12.png" /><Relationship Id="rId4" Type="http://schemas.openxmlformats.org/officeDocument/2006/relationships/image" Target="../media/image11.svg" /></Relationships>
</file>

<file path=ppt/diagrams/_rels/data5.xml.rels><?xml version="1.0" encoding="UTF-8" standalone="yes"?>
<Relationships xmlns="http://schemas.openxmlformats.org/package/2006/relationships"><Relationship Id="rId3" Type="http://schemas.openxmlformats.org/officeDocument/2006/relationships/image" Target="../media/image18.png" /><Relationship Id="rId2" Type="http://schemas.openxmlformats.org/officeDocument/2006/relationships/image" Target="../media/image17.svg" /><Relationship Id="rId1" Type="http://schemas.openxmlformats.org/officeDocument/2006/relationships/image" Target="../media/image16.png" /><Relationship Id="rId4" Type="http://schemas.openxmlformats.org/officeDocument/2006/relationships/image" Target="../media/image19.svg" /></Relationships>
</file>

<file path=ppt/diagrams/_rels/data6.xml.rels><?xml version="1.0" encoding="UTF-8" standalone="yes"?>
<Relationships xmlns="http://schemas.openxmlformats.org/package/2006/relationships"><Relationship Id="rId8" Type="http://schemas.openxmlformats.org/officeDocument/2006/relationships/image" Target="../media/image25.svg" /><Relationship Id="rId3" Type="http://schemas.openxmlformats.org/officeDocument/2006/relationships/image" Target="../media/image20.png" /><Relationship Id="rId7" Type="http://schemas.openxmlformats.org/officeDocument/2006/relationships/image" Target="../media/image24.png" /><Relationship Id="rId2" Type="http://schemas.openxmlformats.org/officeDocument/2006/relationships/image" Target="../media/image9.svg" /><Relationship Id="rId1" Type="http://schemas.openxmlformats.org/officeDocument/2006/relationships/image" Target="../media/image8.png" /><Relationship Id="rId6" Type="http://schemas.openxmlformats.org/officeDocument/2006/relationships/image" Target="../media/image23.svg" /><Relationship Id="rId5" Type="http://schemas.openxmlformats.org/officeDocument/2006/relationships/image" Target="../media/image22.png" /><Relationship Id="rId4" Type="http://schemas.openxmlformats.org/officeDocument/2006/relationships/image" Target="../media/image21.svg" /></Relationships>
</file>

<file path=ppt/diagrams/_rels/data7.xml.rels><?xml version="1.0" encoding="UTF-8" standalone="yes"?>
<Relationships xmlns="http://schemas.openxmlformats.org/package/2006/relationships"><Relationship Id="rId3" Type="http://schemas.openxmlformats.org/officeDocument/2006/relationships/image" Target="../media/image29.png" /><Relationship Id="rId2" Type="http://schemas.openxmlformats.org/officeDocument/2006/relationships/image" Target="../media/image28.svg" /><Relationship Id="rId1" Type="http://schemas.openxmlformats.org/officeDocument/2006/relationships/image" Target="../media/image27.png" /><Relationship Id="rId6" Type="http://schemas.openxmlformats.org/officeDocument/2006/relationships/image" Target="../media/image13.svg" /><Relationship Id="rId5" Type="http://schemas.openxmlformats.org/officeDocument/2006/relationships/image" Target="../media/image12.png" /><Relationship Id="rId4" Type="http://schemas.openxmlformats.org/officeDocument/2006/relationships/image" Target="../media/image30.svg" /></Relationships>
</file>

<file path=ppt/diagrams/_rels/data8.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3.svg" /><Relationship Id="rId1" Type="http://schemas.openxmlformats.org/officeDocument/2006/relationships/image" Target="../media/image32.png" /><Relationship Id="rId6" Type="http://schemas.openxmlformats.org/officeDocument/2006/relationships/image" Target="../media/image35.svg" /><Relationship Id="rId5" Type="http://schemas.openxmlformats.org/officeDocument/2006/relationships/image" Target="../media/image34.png" /><Relationship Id="rId4" Type="http://schemas.openxmlformats.org/officeDocument/2006/relationships/image" Target="../media/image5.svg" /></Relationships>
</file>

<file path=ppt/diagrams/_rels/data9.xml.rels><?xml version="1.0" encoding="UTF-8" standalone="yes"?>
<Relationships xmlns="http://schemas.openxmlformats.org/package/2006/relationships"><Relationship Id="rId3" Type="http://schemas.openxmlformats.org/officeDocument/2006/relationships/image" Target="../media/image37.png" /><Relationship Id="rId2" Type="http://schemas.openxmlformats.org/officeDocument/2006/relationships/image" Target="../media/image21.svg" /><Relationship Id="rId1" Type="http://schemas.openxmlformats.org/officeDocument/2006/relationships/image" Target="../media/image20.png" /><Relationship Id="rId4" Type="http://schemas.openxmlformats.org/officeDocument/2006/relationships/image" Target="../media/image38.svg" /></Relationships>
</file>

<file path=ppt/diagrams/_rels/data10.xml.rels><?xml version="1.0" encoding="UTF-8" standalone="yes"?>
<Relationships xmlns="http://schemas.openxmlformats.org/package/2006/relationships"><Relationship Id="rId3" Type="http://schemas.openxmlformats.org/officeDocument/2006/relationships/image" Target="../media/image42.png" /><Relationship Id="rId2" Type="http://schemas.openxmlformats.org/officeDocument/2006/relationships/image" Target="../media/image41.svg" /><Relationship Id="rId1" Type="http://schemas.openxmlformats.org/officeDocument/2006/relationships/image" Target="../media/image40.png" /><Relationship Id="rId4" Type="http://schemas.openxmlformats.org/officeDocument/2006/relationships/image" Target="../media/image43.svg" /></Relationships>
</file>

<file path=ppt/diagrams/_rels/data11.xml.rels><?xml version="1.0" encoding="UTF-8" standalone="yes"?>
<Relationships xmlns="http://schemas.openxmlformats.org/package/2006/relationships"><Relationship Id="rId3" Type="http://schemas.openxmlformats.org/officeDocument/2006/relationships/image" Target="../media/image46.png" /><Relationship Id="rId2" Type="http://schemas.openxmlformats.org/officeDocument/2006/relationships/image" Target="../media/image43.svg" /><Relationship Id="rId1" Type="http://schemas.openxmlformats.org/officeDocument/2006/relationships/image" Target="../media/image42.png" /><Relationship Id="rId6" Type="http://schemas.openxmlformats.org/officeDocument/2006/relationships/image" Target="../media/image9.svg" /><Relationship Id="rId5" Type="http://schemas.openxmlformats.org/officeDocument/2006/relationships/image" Target="../media/image8.png" /><Relationship Id="rId4" Type="http://schemas.openxmlformats.org/officeDocument/2006/relationships/image" Target="../media/image47.svg" /></Relationships>
</file>

<file path=ppt/diagrams/_rels/data14.xml.rels><?xml version="1.0" encoding="UTF-8" standalone="yes"?>
<Relationships xmlns="http://schemas.openxmlformats.org/package/2006/relationships"><Relationship Id="rId3" Type="http://schemas.openxmlformats.org/officeDocument/2006/relationships/image" Target="../media/image51.png" /><Relationship Id="rId2" Type="http://schemas.openxmlformats.org/officeDocument/2006/relationships/image" Target="../media/image50.svg" /><Relationship Id="rId1" Type="http://schemas.openxmlformats.org/officeDocument/2006/relationships/image" Target="../media/image49.png" /><Relationship Id="rId6" Type="http://schemas.openxmlformats.org/officeDocument/2006/relationships/image" Target="../media/image54.svg" /><Relationship Id="rId5" Type="http://schemas.openxmlformats.org/officeDocument/2006/relationships/image" Target="../media/image53.png" /><Relationship Id="rId4" Type="http://schemas.openxmlformats.org/officeDocument/2006/relationships/image" Target="../media/image52.svg" /></Relationships>
</file>

<file path=ppt/diagrams/_rels/data15.xml.rels><?xml version="1.0" encoding="UTF-8" standalone="yes"?>
<Relationships xmlns="http://schemas.openxmlformats.org/package/2006/relationships"><Relationship Id="rId3" Type="http://schemas.openxmlformats.org/officeDocument/2006/relationships/image" Target="../media/image57.png" /><Relationship Id="rId2" Type="http://schemas.openxmlformats.org/officeDocument/2006/relationships/image" Target="../media/image56.svg" /><Relationship Id="rId1" Type="http://schemas.openxmlformats.org/officeDocument/2006/relationships/image" Target="../media/image55.png" /><Relationship Id="rId4" Type="http://schemas.openxmlformats.org/officeDocument/2006/relationships/image" Target="../media/image58.svg" /></Relationships>
</file>

<file path=ppt/diagrams/_rels/data16.xml.rels><?xml version="1.0" encoding="UTF-8" standalone="yes"?>
<Relationships xmlns="http://schemas.openxmlformats.org/package/2006/relationships"><Relationship Id="rId3" Type="http://schemas.openxmlformats.org/officeDocument/2006/relationships/image" Target="../media/image40.png" /><Relationship Id="rId2" Type="http://schemas.openxmlformats.org/officeDocument/2006/relationships/image" Target="../media/image61.svg" /><Relationship Id="rId1" Type="http://schemas.openxmlformats.org/officeDocument/2006/relationships/image" Target="../media/image60.png" /><Relationship Id="rId6" Type="http://schemas.openxmlformats.org/officeDocument/2006/relationships/image" Target="../media/image47.svg" /><Relationship Id="rId5" Type="http://schemas.openxmlformats.org/officeDocument/2006/relationships/image" Target="../media/image46.png" /><Relationship Id="rId4" Type="http://schemas.openxmlformats.org/officeDocument/2006/relationships/image" Target="../media/image41.svg" /></Relationships>
</file>

<file path=ppt/diagrams/_rels/data17.xml.rels><?xml version="1.0" encoding="UTF-8" standalone="yes"?>
<Relationships xmlns="http://schemas.openxmlformats.org/package/2006/relationships"><Relationship Id="rId8" Type="http://schemas.openxmlformats.org/officeDocument/2006/relationships/image" Target="../media/image68.svg" /><Relationship Id="rId3" Type="http://schemas.openxmlformats.org/officeDocument/2006/relationships/image" Target="../media/image65.png" /><Relationship Id="rId7" Type="http://schemas.openxmlformats.org/officeDocument/2006/relationships/image" Target="../media/image67.png" /><Relationship Id="rId2" Type="http://schemas.openxmlformats.org/officeDocument/2006/relationships/image" Target="../media/image64.svg" /><Relationship Id="rId1" Type="http://schemas.openxmlformats.org/officeDocument/2006/relationships/image" Target="../media/image63.png" /><Relationship Id="rId6" Type="http://schemas.openxmlformats.org/officeDocument/2006/relationships/image" Target="../media/image9.svg" /><Relationship Id="rId5" Type="http://schemas.openxmlformats.org/officeDocument/2006/relationships/image" Target="../media/image8.png" /><Relationship Id="rId4" Type="http://schemas.openxmlformats.org/officeDocument/2006/relationships/image" Target="../media/image66.svg" /></Relationships>
</file>

<file path=ppt/diagrams/_rels/data18.xml.rels><?xml version="1.0" encoding="UTF-8" standalone="yes"?>
<Relationships xmlns="http://schemas.openxmlformats.org/package/2006/relationships"><Relationship Id="rId3" Type="http://schemas.openxmlformats.org/officeDocument/2006/relationships/image" Target="../media/image40.png" /><Relationship Id="rId2" Type="http://schemas.openxmlformats.org/officeDocument/2006/relationships/image" Target="../media/image43.svg" /><Relationship Id="rId1" Type="http://schemas.openxmlformats.org/officeDocument/2006/relationships/image" Target="../media/image42.png" /><Relationship Id="rId6" Type="http://schemas.openxmlformats.org/officeDocument/2006/relationships/image" Target="../media/image64.svg" /><Relationship Id="rId5" Type="http://schemas.openxmlformats.org/officeDocument/2006/relationships/image" Target="../media/image63.png" /><Relationship Id="rId4" Type="http://schemas.openxmlformats.org/officeDocument/2006/relationships/image" Target="../media/image41.svg" /></Relationships>
</file>

<file path=ppt/diagrams/_rels/data19.xml.rels><?xml version="1.0" encoding="UTF-8" standalone="yes"?>
<Relationships xmlns="http://schemas.openxmlformats.org/package/2006/relationships"><Relationship Id="rId8" Type="http://schemas.openxmlformats.org/officeDocument/2006/relationships/image" Target="../media/image76.svg" /><Relationship Id="rId3" Type="http://schemas.openxmlformats.org/officeDocument/2006/relationships/image" Target="../media/image42.png" /><Relationship Id="rId7" Type="http://schemas.openxmlformats.org/officeDocument/2006/relationships/image" Target="../media/image75.png" /><Relationship Id="rId2" Type="http://schemas.openxmlformats.org/officeDocument/2006/relationships/image" Target="../media/image72.svg" /><Relationship Id="rId1" Type="http://schemas.openxmlformats.org/officeDocument/2006/relationships/image" Target="../media/image71.png" /><Relationship Id="rId6" Type="http://schemas.openxmlformats.org/officeDocument/2006/relationships/image" Target="../media/image74.svg" /><Relationship Id="rId5" Type="http://schemas.openxmlformats.org/officeDocument/2006/relationships/image" Target="../media/image73.png" /><Relationship Id="rId4" Type="http://schemas.openxmlformats.org/officeDocument/2006/relationships/image" Target="../media/image43.svg" /></Relationships>
</file>

<file path=ppt/diagrams/_rels/drawing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svg" /><Relationship Id="rId1" Type="http://schemas.openxmlformats.org/officeDocument/2006/relationships/image" Target="../media/image2.png" /><Relationship Id="rId6" Type="http://schemas.openxmlformats.org/officeDocument/2006/relationships/image" Target="../media/image7.svg" /><Relationship Id="rId5" Type="http://schemas.openxmlformats.org/officeDocument/2006/relationships/image" Target="../media/image6.png" /><Relationship Id="rId4" Type="http://schemas.openxmlformats.org/officeDocument/2006/relationships/image" Target="../media/image5.svg" /></Relationships>
</file>

<file path=ppt/diagrams/_rels/drawing4.xml.rels><?xml version="1.0" encoding="UTF-8" standalone="yes"?>
<Relationships xmlns="http://schemas.openxmlformats.org/package/2006/relationships"><Relationship Id="rId8" Type="http://schemas.openxmlformats.org/officeDocument/2006/relationships/image" Target="../media/image15.svg" /><Relationship Id="rId3" Type="http://schemas.openxmlformats.org/officeDocument/2006/relationships/image" Target="../media/image10.png" /><Relationship Id="rId7" Type="http://schemas.openxmlformats.org/officeDocument/2006/relationships/image" Target="../media/image14.png" /><Relationship Id="rId2" Type="http://schemas.openxmlformats.org/officeDocument/2006/relationships/image" Target="../media/image9.svg" /><Relationship Id="rId1" Type="http://schemas.openxmlformats.org/officeDocument/2006/relationships/image" Target="../media/image8.png" /><Relationship Id="rId6" Type="http://schemas.openxmlformats.org/officeDocument/2006/relationships/image" Target="../media/image13.svg" /><Relationship Id="rId5" Type="http://schemas.openxmlformats.org/officeDocument/2006/relationships/image" Target="../media/image12.png" /><Relationship Id="rId4" Type="http://schemas.openxmlformats.org/officeDocument/2006/relationships/image" Target="../media/image11.svg" /></Relationships>
</file>

<file path=ppt/diagrams/_rels/drawing5.xml.rels><?xml version="1.0" encoding="UTF-8" standalone="yes"?>
<Relationships xmlns="http://schemas.openxmlformats.org/package/2006/relationships"><Relationship Id="rId3" Type="http://schemas.openxmlformats.org/officeDocument/2006/relationships/image" Target="../media/image18.png" /><Relationship Id="rId2" Type="http://schemas.openxmlformats.org/officeDocument/2006/relationships/image" Target="../media/image17.svg" /><Relationship Id="rId1" Type="http://schemas.openxmlformats.org/officeDocument/2006/relationships/image" Target="../media/image16.png" /><Relationship Id="rId4" Type="http://schemas.openxmlformats.org/officeDocument/2006/relationships/image" Target="../media/image19.svg" /></Relationships>
</file>

<file path=ppt/diagrams/_rels/drawing6.xml.rels><?xml version="1.0" encoding="UTF-8" standalone="yes"?>
<Relationships xmlns="http://schemas.openxmlformats.org/package/2006/relationships"><Relationship Id="rId8" Type="http://schemas.openxmlformats.org/officeDocument/2006/relationships/image" Target="../media/image25.svg" /><Relationship Id="rId3" Type="http://schemas.openxmlformats.org/officeDocument/2006/relationships/image" Target="../media/image20.png" /><Relationship Id="rId7" Type="http://schemas.openxmlformats.org/officeDocument/2006/relationships/image" Target="../media/image24.png" /><Relationship Id="rId2" Type="http://schemas.openxmlformats.org/officeDocument/2006/relationships/image" Target="../media/image9.svg" /><Relationship Id="rId1" Type="http://schemas.openxmlformats.org/officeDocument/2006/relationships/image" Target="../media/image8.png" /><Relationship Id="rId6" Type="http://schemas.openxmlformats.org/officeDocument/2006/relationships/image" Target="../media/image23.svg" /><Relationship Id="rId5" Type="http://schemas.openxmlformats.org/officeDocument/2006/relationships/image" Target="../media/image22.png" /><Relationship Id="rId4" Type="http://schemas.openxmlformats.org/officeDocument/2006/relationships/image" Target="../media/image21.svg" /></Relationships>
</file>

<file path=ppt/diagrams/_rels/drawing7.xml.rels><?xml version="1.0" encoding="UTF-8" standalone="yes"?>
<Relationships xmlns="http://schemas.openxmlformats.org/package/2006/relationships"><Relationship Id="rId3" Type="http://schemas.openxmlformats.org/officeDocument/2006/relationships/image" Target="../media/image29.png" /><Relationship Id="rId2" Type="http://schemas.openxmlformats.org/officeDocument/2006/relationships/image" Target="../media/image28.svg" /><Relationship Id="rId1" Type="http://schemas.openxmlformats.org/officeDocument/2006/relationships/image" Target="../media/image27.png" /><Relationship Id="rId6" Type="http://schemas.openxmlformats.org/officeDocument/2006/relationships/image" Target="../media/image13.svg" /><Relationship Id="rId5" Type="http://schemas.openxmlformats.org/officeDocument/2006/relationships/image" Target="../media/image12.png" /><Relationship Id="rId4" Type="http://schemas.openxmlformats.org/officeDocument/2006/relationships/image" Target="../media/image30.svg" /></Relationships>
</file>

<file path=ppt/diagrams/_rels/drawing8.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3.svg" /><Relationship Id="rId1" Type="http://schemas.openxmlformats.org/officeDocument/2006/relationships/image" Target="../media/image32.png" /><Relationship Id="rId6" Type="http://schemas.openxmlformats.org/officeDocument/2006/relationships/image" Target="../media/image35.svg" /><Relationship Id="rId5" Type="http://schemas.openxmlformats.org/officeDocument/2006/relationships/image" Target="../media/image34.png" /><Relationship Id="rId4" Type="http://schemas.openxmlformats.org/officeDocument/2006/relationships/image" Target="../media/image5.svg" /></Relationships>
</file>

<file path=ppt/diagrams/_rels/drawing9.xml.rels><?xml version="1.0" encoding="UTF-8" standalone="yes"?>
<Relationships xmlns="http://schemas.openxmlformats.org/package/2006/relationships"><Relationship Id="rId3" Type="http://schemas.openxmlformats.org/officeDocument/2006/relationships/image" Target="../media/image37.png" /><Relationship Id="rId2" Type="http://schemas.openxmlformats.org/officeDocument/2006/relationships/image" Target="../media/image21.svg" /><Relationship Id="rId1" Type="http://schemas.openxmlformats.org/officeDocument/2006/relationships/image" Target="../media/image20.png" /><Relationship Id="rId4" Type="http://schemas.openxmlformats.org/officeDocument/2006/relationships/image" Target="../media/image38.svg" /></Relationships>
</file>

<file path=ppt/diagrams/_rels/drawing10.xml.rels><?xml version="1.0" encoding="UTF-8" standalone="yes"?>
<Relationships xmlns="http://schemas.openxmlformats.org/package/2006/relationships"><Relationship Id="rId3" Type="http://schemas.openxmlformats.org/officeDocument/2006/relationships/image" Target="../media/image42.png" /><Relationship Id="rId2" Type="http://schemas.openxmlformats.org/officeDocument/2006/relationships/image" Target="../media/image41.svg" /><Relationship Id="rId1" Type="http://schemas.openxmlformats.org/officeDocument/2006/relationships/image" Target="../media/image40.png" /><Relationship Id="rId4" Type="http://schemas.openxmlformats.org/officeDocument/2006/relationships/image" Target="../media/image43.svg" /></Relationships>
</file>

<file path=ppt/diagrams/_rels/drawing11.xml.rels><?xml version="1.0" encoding="UTF-8" standalone="yes"?>
<Relationships xmlns="http://schemas.openxmlformats.org/package/2006/relationships"><Relationship Id="rId3" Type="http://schemas.openxmlformats.org/officeDocument/2006/relationships/image" Target="../media/image46.png" /><Relationship Id="rId2" Type="http://schemas.openxmlformats.org/officeDocument/2006/relationships/image" Target="../media/image43.svg" /><Relationship Id="rId1" Type="http://schemas.openxmlformats.org/officeDocument/2006/relationships/image" Target="../media/image42.png" /><Relationship Id="rId6" Type="http://schemas.openxmlformats.org/officeDocument/2006/relationships/image" Target="../media/image9.svg" /><Relationship Id="rId5" Type="http://schemas.openxmlformats.org/officeDocument/2006/relationships/image" Target="../media/image8.png" /><Relationship Id="rId4" Type="http://schemas.openxmlformats.org/officeDocument/2006/relationships/image" Target="../media/image47.svg" /></Relationships>
</file>

<file path=ppt/diagrams/_rels/drawing14.xml.rels><?xml version="1.0" encoding="UTF-8" standalone="yes"?>
<Relationships xmlns="http://schemas.openxmlformats.org/package/2006/relationships"><Relationship Id="rId3" Type="http://schemas.openxmlformats.org/officeDocument/2006/relationships/image" Target="../media/image51.png" /><Relationship Id="rId2" Type="http://schemas.openxmlformats.org/officeDocument/2006/relationships/image" Target="../media/image50.svg" /><Relationship Id="rId1" Type="http://schemas.openxmlformats.org/officeDocument/2006/relationships/image" Target="../media/image49.png" /><Relationship Id="rId6" Type="http://schemas.openxmlformats.org/officeDocument/2006/relationships/image" Target="../media/image54.svg" /><Relationship Id="rId5" Type="http://schemas.openxmlformats.org/officeDocument/2006/relationships/image" Target="../media/image53.png" /><Relationship Id="rId4" Type="http://schemas.openxmlformats.org/officeDocument/2006/relationships/image" Target="../media/image52.svg" /></Relationships>
</file>

<file path=ppt/diagrams/_rels/drawing15.xml.rels><?xml version="1.0" encoding="UTF-8" standalone="yes"?>
<Relationships xmlns="http://schemas.openxmlformats.org/package/2006/relationships"><Relationship Id="rId3" Type="http://schemas.openxmlformats.org/officeDocument/2006/relationships/image" Target="../media/image57.png" /><Relationship Id="rId2" Type="http://schemas.openxmlformats.org/officeDocument/2006/relationships/image" Target="../media/image56.svg" /><Relationship Id="rId1" Type="http://schemas.openxmlformats.org/officeDocument/2006/relationships/image" Target="../media/image55.png" /><Relationship Id="rId4" Type="http://schemas.openxmlformats.org/officeDocument/2006/relationships/image" Target="../media/image58.svg" /></Relationships>
</file>

<file path=ppt/diagrams/_rels/drawing16.xml.rels><?xml version="1.0" encoding="UTF-8" standalone="yes"?>
<Relationships xmlns="http://schemas.openxmlformats.org/package/2006/relationships"><Relationship Id="rId3" Type="http://schemas.openxmlformats.org/officeDocument/2006/relationships/image" Target="../media/image40.png" /><Relationship Id="rId2" Type="http://schemas.openxmlformats.org/officeDocument/2006/relationships/image" Target="../media/image61.svg" /><Relationship Id="rId1" Type="http://schemas.openxmlformats.org/officeDocument/2006/relationships/image" Target="../media/image60.png" /><Relationship Id="rId6" Type="http://schemas.openxmlformats.org/officeDocument/2006/relationships/image" Target="../media/image47.svg" /><Relationship Id="rId5" Type="http://schemas.openxmlformats.org/officeDocument/2006/relationships/image" Target="../media/image46.png" /><Relationship Id="rId4" Type="http://schemas.openxmlformats.org/officeDocument/2006/relationships/image" Target="../media/image41.svg" /></Relationships>
</file>

<file path=ppt/diagrams/_rels/drawing17.xml.rels><?xml version="1.0" encoding="UTF-8" standalone="yes"?>
<Relationships xmlns="http://schemas.openxmlformats.org/package/2006/relationships"><Relationship Id="rId8" Type="http://schemas.openxmlformats.org/officeDocument/2006/relationships/image" Target="../media/image68.svg" /><Relationship Id="rId3" Type="http://schemas.openxmlformats.org/officeDocument/2006/relationships/image" Target="../media/image65.png" /><Relationship Id="rId7" Type="http://schemas.openxmlformats.org/officeDocument/2006/relationships/image" Target="../media/image67.png" /><Relationship Id="rId2" Type="http://schemas.openxmlformats.org/officeDocument/2006/relationships/image" Target="../media/image64.svg" /><Relationship Id="rId1" Type="http://schemas.openxmlformats.org/officeDocument/2006/relationships/image" Target="../media/image63.png" /><Relationship Id="rId6" Type="http://schemas.openxmlformats.org/officeDocument/2006/relationships/image" Target="../media/image9.svg" /><Relationship Id="rId5" Type="http://schemas.openxmlformats.org/officeDocument/2006/relationships/image" Target="../media/image8.png" /><Relationship Id="rId4" Type="http://schemas.openxmlformats.org/officeDocument/2006/relationships/image" Target="../media/image66.svg" /></Relationships>
</file>

<file path=ppt/diagrams/_rels/drawing18.xml.rels><?xml version="1.0" encoding="UTF-8" standalone="yes"?>
<Relationships xmlns="http://schemas.openxmlformats.org/package/2006/relationships"><Relationship Id="rId3" Type="http://schemas.openxmlformats.org/officeDocument/2006/relationships/image" Target="../media/image40.png" /><Relationship Id="rId2" Type="http://schemas.openxmlformats.org/officeDocument/2006/relationships/image" Target="../media/image43.svg" /><Relationship Id="rId1" Type="http://schemas.openxmlformats.org/officeDocument/2006/relationships/image" Target="../media/image42.png" /><Relationship Id="rId6" Type="http://schemas.openxmlformats.org/officeDocument/2006/relationships/image" Target="../media/image64.svg" /><Relationship Id="rId5" Type="http://schemas.openxmlformats.org/officeDocument/2006/relationships/image" Target="../media/image63.png" /><Relationship Id="rId4" Type="http://schemas.openxmlformats.org/officeDocument/2006/relationships/image" Target="../media/image41.svg" /></Relationships>
</file>

<file path=ppt/diagrams/_rels/drawing19.xml.rels><?xml version="1.0" encoding="UTF-8" standalone="yes"?>
<Relationships xmlns="http://schemas.openxmlformats.org/package/2006/relationships"><Relationship Id="rId8" Type="http://schemas.openxmlformats.org/officeDocument/2006/relationships/image" Target="../media/image76.svg" /><Relationship Id="rId3" Type="http://schemas.openxmlformats.org/officeDocument/2006/relationships/image" Target="../media/image42.png" /><Relationship Id="rId7" Type="http://schemas.openxmlformats.org/officeDocument/2006/relationships/image" Target="../media/image75.png" /><Relationship Id="rId2" Type="http://schemas.openxmlformats.org/officeDocument/2006/relationships/image" Target="../media/image72.svg" /><Relationship Id="rId1" Type="http://schemas.openxmlformats.org/officeDocument/2006/relationships/image" Target="../media/image71.png" /><Relationship Id="rId6" Type="http://schemas.openxmlformats.org/officeDocument/2006/relationships/image" Target="../media/image74.svg" /><Relationship Id="rId5" Type="http://schemas.openxmlformats.org/officeDocument/2006/relationships/image" Target="../media/image73.png" /><Relationship Id="rId4" Type="http://schemas.openxmlformats.org/officeDocument/2006/relationships/image" Target="../media/image43.svg"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76541D-BC2C-479C-A614-4DD0F91B98B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BD48A40-883C-449A-B9B2-E0E78CB56B46}">
      <dgm:prSet/>
      <dgm:spPr/>
      <dgm:t>
        <a:bodyPr/>
        <a:lstStyle/>
        <a:p>
          <a:r>
            <a:rPr lang="en-US" dirty="0"/>
            <a:t>Present a short skit/roleplay for not more than 3 minutes as a group.</a:t>
          </a:r>
        </a:p>
      </dgm:t>
    </dgm:pt>
    <dgm:pt modelId="{0B434CAB-93AF-4623-9A25-7DA64ED29F93}" type="parTrans" cxnId="{FE131CFA-9557-4DA4-A77E-27A7B430C8B4}">
      <dgm:prSet/>
      <dgm:spPr/>
      <dgm:t>
        <a:bodyPr/>
        <a:lstStyle/>
        <a:p>
          <a:endParaRPr lang="en-US"/>
        </a:p>
      </dgm:t>
    </dgm:pt>
    <dgm:pt modelId="{8866E436-DB82-47FC-804D-52C46085116A}" type="sibTrans" cxnId="{FE131CFA-9557-4DA4-A77E-27A7B430C8B4}">
      <dgm:prSet/>
      <dgm:spPr/>
      <dgm:t>
        <a:bodyPr/>
        <a:lstStyle/>
        <a:p>
          <a:endParaRPr lang="en-US"/>
        </a:p>
      </dgm:t>
    </dgm:pt>
    <dgm:pt modelId="{37FCC3EB-09D3-4E38-B0FB-3EF4B6AF4664}">
      <dgm:prSet/>
      <dgm:spPr/>
      <dgm:t>
        <a:bodyPr/>
        <a:lstStyle/>
        <a:p>
          <a:r>
            <a:rPr lang="en-US"/>
            <a:t>All members to participate</a:t>
          </a:r>
        </a:p>
      </dgm:t>
    </dgm:pt>
    <dgm:pt modelId="{219E2C52-3C17-4297-AAFD-61D6A8450CED}" type="parTrans" cxnId="{F06C7AC8-B28E-496A-A794-E08307862E7D}">
      <dgm:prSet/>
      <dgm:spPr/>
      <dgm:t>
        <a:bodyPr/>
        <a:lstStyle/>
        <a:p>
          <a:endParaRPr lang="en-US"/>
        </a:p>
      </dgm:t>
    </dgm:pt>
    <dgm:pt modelId="{F79A42A3-4AAA-4FE3-8269-4D1C10A37826}" type="sibTrans" cxnId="{F06C7AC8-B28E-496A-A794-E08307862E7D}">
      <dgm:prSet/>
      <dgm:spPr/>
      <dgm:t>
        <a:bodyPr/>
        <a:lstStyle/>
        <a:p>
          <a:endParaRPr lang="en-US"/>
        </a:p>
      </dgm:t>
    </dgm:pt>
    <dgm:pt modelId="{3323D7A6-C4D3-4CA0-822D-7408D619CC10}">
      <dgm:prSet/>
      <dgm:spPr/>
      <dgm:t>
        <a:bodyPr/>
        <a:lstStyle/>
        <a:p>
          <a:r>
            <a:rPr lang="en-US"/>
            <a:t>You will get 5 minutes to organize and prepare and I will keep a check on the timer.</a:t>
          </a:r>
        </a:p>
      </dgm:t>
    </dgm:pt>
    <dgm:pt modelId="{B5C2E7CA-C709-44F4-81CA-5332DCE30EEE}" type="parTrans" cxnId="{6B266181-AACB-43D6-944B-879CCCA47F40}">
      <dgm:prSet/>
      <dgm:spPr/>
      <dgm:t>
        <a:bodyPr/>
        <a:lstStyle/>
        <a:p>
          <a:endParaRPr lang="en-US"/>
        </a:p>
      </dgm:t>
    </dgm:pt>
    <dgm:pt modelId="{1A2BDE36-6F13-48E6-8B8B-FA2C5584D215}" type="sibTrans" cxnId="{6B266181-AACB-43D6-944B-879CCCA47F40}">
      <dgm:prSet/>
      <dgm:spPr/>
      <dgm:t>
        <a:bodyPr/>
        <a:lstStyle/>
        <a:p>
          <a:endParaRPr lang="en-US"/>
        </a:p>
      </dgm:t>
    </dgm:pt>
    <dgm:pt modelId="{AE263903-689E-4B01-876F-073A6DA89EFA}">
      <dgm:prSet/>
      <dgm:spPr/>
      <dgm:t>
        <a:bodyPr/>
        <a:lstStyle/>
        <a:p>
          <a:r>
            <a:rPr lang="en-US"/>
            <a:t>Help us organize as a team and collaborate.</a:t>
          </a:r>
        </a:p>
      </dgm:t>
    </dgm:pt>
    <dgm:pt modelId="{B00C3F15-B212-4B20-8C4D-F02CCE6326CC}" type="parTrans" cxnId="{9B6FE307-125C-496B-95DA-E75E037D8DBD}">
      <dgm:prSet/>
      <dgm:spPr/>
      <dgm:t>
        <a:bodyPr/>
        <a:lstStyle/>
        <a:p>
          <a:endParaRPr lang="en-US"/>
        </a:p>
      </dgm:t>
    </dgm:pt>
    <dgm:pt modelId="{78C361AD-02BF-4657-9918-852DC5A894B5}" type="sibTrans" cxnId="{9B6FE307-125C-496B-95DA-E75E037D8DBD}">
      <dgm:prSet/>
      <dgm:spPr/>
      <dgm:t>
        <a:bodyPr/>
        <a:lstStyle/>
        <a:p>
          <a:endParaRPr lang="en-US"/>
        </a:p>
      </dgm:t>
    </dgm:pt>
    <dgm:pt modelId="{C219F3A6-CF68-40B8-B37A-8271F1D115DB}">
      <dgm:prSet/>
      <dgm:spPr/>
      <dgm:t>
        <a:bodyPr/>
        <a:lstStyle/>
        <a:p>
          <a:r>
            <a:rPr lang="en-US"/>
            <a:t>The time starts now.</a:t>
          </a:r>
        </a:p>
      </dgm:t>
    </dgm:pt>
    <dgm:pt modelId="{6F4A1CDE-762A-4C18-AD50-8288A9B3B9C5}" type="parTrans" cxnId="{3666BECA-0F0B-4C66-B98A-358F98B1EF15}">
      <dgm:prSet/>
      <dgm:spPr/>
      <dgm:t>
        <a:bodyPr/>
        <a:lstStyle/>
        <a:p>
          <a:endParaRPr lang="en-US"/>
        </a:p>
      </dgm:t>
    </dgm:pt>
    <dgm:pt modelId="{68B38CF0-36D2-46F3-9EE5-2F86A08850B1}" type="sibTrans" cxnId="{3666BECA-0F0B-4C66-B98A-358F98B1EF15}">
      <dgm:prSet/>
      <dgm:spPr/>
      <dgm:t>
        <a:bodyPr/>
        <a:lstStyle/>
        <a:p>
          <a:endParaRPr lang="en-US"/>
        </a:p>
      </dgm:t>
    </dgm:pt>
    <dgm:pt modelId="{47A12C20-9900-4AEE-B28C-60FC1A9744A1}">
      <dgm:prSet/>
      <dgm:spPr/>
      <dgm:t>
        <a:bodyPr/>
        <a:lstStyle/>
        <a:p>
          <a:r>
            <a:rPr lang="en-US"/>
            <a:t>I will be on mute for the next 5 mins.</a:t>
          </a:r>
        </a:p>
      </dgm:t>
    </dgm:pt>
    <dgm:pt modelId="{DDBC7094-316F-44C1-9E52-594C5762C6C0}" type="parTrans" cxnId="{71476256-A1D5-4FC4-A1AF-26786D049FA6}">
      <dgm:prSet/>
      <dgm:spPr/>
      <dgm:t>
        <a:bodyPr/>
        <a:lstStyle/>
        <a:p>
          <a:endParaRPr lang="en-US"/>
        </a:p>
      </dgm:t>
    </dgm:pt>
    <dgm:pt modelId="{0B9B7639-E18E-4807-9C58-45F2C827E47C}" type="sibTrans" cxnId="{71476256-A1D5-4FC4-A1AF-26786D049FA6}">
      <dgm:prSet/>
      <dgm:spPr/>
      <dgm:t>
        <a:bodyPr/>
        <a:lstStyle/>
        <a:p>
          <a:endParaRPr lang="en-US"/>
        </a:p>
      </dgm:t>
    </dgm:pt>
    <dgm:pt modelId="{CB11DF9B-2A12-4EFF-8023-9A6797F84447}" type="pres">
      <dgm:prSet presAssocID="{9F76541D-BC2C-479C-A614-4DD0F91B98BC}" presName="linear" presStyleCnt="0">
        <dgm:presLayoutVars>
          <dgm:animLvl val="lvl"/>
          <dgm:resizeHandles val="exact"/>
        </dgm:presLayoutVars>
      </dgm:prSet>
      <dgm:spPr/>
    </dgm:pt>
    <dgm:pt modelId="{90E529B3-53CC-4048-9EED-BB576544B92E}" type="pres">
      <dgm:prSet presAssocID="{9BD48A40-883C-449A-B9B2-E0E78CB56B46}" presName="parentText" presStyleLbl="node1" presStyleIdx="0" presStyleCnt="6">
        <dgm:presLayoutVars>
          <dgm:chMax val="0"/>
          <dgm:bulletEnabled val="1"/>
        </dgm:presLayoutVars>
      </dgm:prSet>
      <dgm:spPr/>
    </dgm:pt>
    <dgm:pt modelId="{DEEF122C-F66C-4289-BED4-3C25E0E589A8}" type="pres">
      <dgm:prSet presAssocID="{8866E436-DB82-47FC-804D-52C46085116A}" presName="spacer" presStyleCnt="0"/>
      <dgm:spPr/>
    </dgm:pt>
    <dgm:pt modelId="{4FE8D901-6993-4D41-B839-592EEBE8FCB3}" type="pres">
      <dgm:prSet presAssocID="{37FCC3EB-09D3-4E38-B0FB-3EF4B6AF4664}" presName="parentText" presStyleLbl="node1" presStyleIdx="1" presStyleCnt="6">
        <dgm:presLayoutVars>
          <dgm:chMax val="0"/>
          <dgm:bulletEnabled val="1"/>
        </dgm:presLayoutVars>
      </dgm:prSet>
      <dgm:spPr/>
    </dgm:pt>
    <dgm:pt modelId="{8AD4364B-52ED-4D52-92CA-4E7399ECE915}" type="pres">
      <dgm:prSet presAssocID="{F79A42A3-4AAA-4FE3-8269-4D1C10A37826}" presName="spacer" presStyleCnt="0"/>
      <dgm:spPr/>
    </dgm:pt>
    <dgm:pt modelId="{B42043AE-431D-4D5B-AF6A-44B7B21FF752}" type="pres">
      <dgm:prSet presAssocID="{3323D7A6-C4D3-4CA0-822D-7408D619CC10}" presName="parentText" presStyleLbl="node1" presStyleIdx="2" presStyleCnt="6">
        <dgm:presLayoutVars>
          <dgm:chMax val="0"/>
          <dgm:bulletEnabled val="1"/>
        </dgm:presLayoutVars>
      </dgm:prSet>
      <dgm:spPr/>
    </dgm:pt>
    <dgm:pt modelId="{7ED061F7-2A7D-4B9C-8D13-2DFF935F73F1}" type="pres">
      <dgm:prSet presAssocID="{1A2BDE36-6F13-48E6-8B8B-FA2C5584D215}" presName="spacer" presStyleCnt="0"/>
      <dgm:spPr/>
    </dgm:pt>
    <dgm:pt modelId="{9572A534-ACF8-42F3-9301-59D31ABB0294}" type="pres">
      <dgm:prSet presAssocID="{AE263903-689E-4B01-876F-073A6DA89EFA}" presName="parentText" presStyleLbl="node1" presStyleIdx="3" presStyleCnt="6">
        <dgm:presLayoutVars>
          <dgm:chMax val="0"/>
          <dgm:bulletEnabled val="1"/>
        </dgm:presLayoutVars>
      </dgm:prSet>
      <dgm:spPr/>
    </dgm:pt>
    <dgm:pt modelId="{9378F795-8422-45FA-A5C2-AEC32F7EE988}" type="pres">
      <dgm:prSet presAssocID="{78C361AD-02BF-4657-9918-852DC5A894B5}" presName="spacer" presStyleCnt="0"/>
      <dgm:spPr/>
    </dgm:pt>
    <dgm:pt modelId="{6DC96002-4BC9-4503-AC54-4A4C19D61D59}" type="pres">
      <dgm:prSet presAssocID="{C219F3A6-CF68-40B8-B37A-8271F1D115DB}" presName="parentText" presStyleLbl="node1" presStyleIdx="4" presStyleCnt="6">
        <dgm:presLayoutVars>
          <dgm:chMax val="0"/>
          <dgm:bulletEnabled val="1"/>
        </dgm:presLayoutVars>
      </dgm:prSet>
      <dgm:spPr/>
    </dgm:pt>
    <dgm:pt modelId="{EBE0B2AF-15D5-411A-A6A0-55BBADF50FE3}" type="pres">
      <dgm:prSet presAssocID="{68B38CF0-36D2-46F3-9EE5-2F86A08850B1}" presName="spacer" presStyleCnt="0"/>
      <dgm:spPr/>
    </dgm:pt>
    <dgm:pt modelId="{8ACEFD87-697E-4800-9C43-2BF624C971C4}" type="pres">
      <dgm:prSet presAssocID="{47A12C20-9900-4AEE-B28C-60FC1A9744A1}" presName="parentText" presStyleLbl="node1" presStyleIdx="5" presStyleCnt="6">
        <dgm:presLayoutVars>
          <dgm:chMax val="0"/>
          <dgm:bulletEnabled val="1"/>
        </dgm:presLayoutVars>
      </dgm:prSet>
      <dgm:spPr/>
    </dgm:pt>
  </dgm:ptLst>
  <dgm:cxnLst>
    <dgm:cxn modelId="{9B6FE307-125C-496B-95DA-E75E037D8DBD}" srcId="{9F76541D-BC2C-479C-A614-4DD0F91B98BC}" destId="{AE263903-689E-4B01-876F-073A6DA89EFA}" srcOrd="3" destOrd="0" parTransId="{B00C3F15-B212-4B20-8C4D-F02CCE6326CC}" sibTransId="{78C361AD-02BF-4657-9918-852DC5A894B5}"/>
    <dgm:cxn modelId="{BA15683A-4511-4FAD-9ABE-C73A96DFC223}" type="presOf" srcId="{AE263903-689E-4B01-876F-073A6DA89EFA}" destId="{9572A534-ACF8-42F3-9301-59D31ABB0294}" srcOrd="0" destOrd="0" presId="urn:microsoft.com/office/officeart/2005/8/layout/vList2"/>
    <dgm:cxn modelId="{32287F4C-F722-46B3-A1DB-DFCC7CB29FD0}" type="presOf" srcId="{47A12C20-9900-4AEE-B28C-60FC1A9744A1}" destId="{8ACEFD87-697E-4800-9C43-2BF624C971C4}" srcOrd="0" destOrd="0" presId="urn:microsoft.com/office/officeart/2005/8/layout/vList2"/>
    <dgm:cxn modelId="{C8731D6E-5696-4983-B833-405762544664}" type="presOf" srcId="{9F76541D-BC2C-479C-A614-4DD0F91B98BC}" destId="{CB11DF9B-2A12-4EFF-8023-9A6797F84447}" srcOrd="0" destOrd="0" presId="urn:microsoft.com/office/officeart/2005/8/layout/vList2"/>
    <dgm:cxn modelId="{3F57D46E-7FD1-46F5-9A1E-5B217397DE41}" type="presOf" srcId="{9BD48A40-883C-449A-B9B2-E0E78CB56B46}" destId="{90E529B3-53CC-4048-9EED-BB576544B92E}" srcOrd="0" destOrd="0" presId="urn:microsoft.com/office/officeart/2005/8/layout/vList2"/>
    <dgm:cxn modelId="{71476256-A1D5-4FC4-A1AF-26786D049FA6}" srcId="{9F76541D-BC2C-479C-A614-4DD0F91B98BC}" destId="{47A12C20-9900-4AEE-B28C-60FC1A9744A1}" srcOrd="5" destOrd="0" parTransId="{DDBC7094-316F-44C1-9E52-594C5762C6C0}" sibTransId="{0B9B7639-E18E-4807-9C58-45F2C827E47C}"/>
    <dgm:cxn modelId="{6B266181-AACB-43D6-944B-879CCCA47F40}" srcId="{9F76541D-BC2C-479C-A614-4DD0F91B98BC}" destId="{3323D7A6-C4D3-4CA0-822D-7408D619CC10}" srcOrd="2" destOrd="0" parTransId="{B5C2E7CA-C709-44F4-81CA-5332DCE30EEE}" sibTransId="{1A2BDE36-6F13-48E6-8B8B-FA2C5584D215}"/>
    <dgm:cxn modelId="{66F89BA0-6F4D-49AB-9D5F-6A0012928182}" type="presOf" srcId="{37FCC3EB-09D3-4E38-B0FB-3EF4B6AF4664}" destId="{4FE8D901-6993-4D41-B839-592EEBE8FCB3}" srcOrd="0" destOrd="0" presId="urn:microsoft.com/office/officeart/2005/8/layout/vList2"/>
    <dgm:cxn modelId="{D865F3BC-6A17-4B44-840F-FDE5B8B916E5}" type="presOf" srcId="{3323D7A6-C4D3-4CA0-822D-7408D619CC10}" destId="{B42043AE-431D-4D5B-AF6A-44B7B21FF752}" srcOrd="0" destOrd="0" presId="urn:microsoft.com/office/officeart/2005/8/layout/vList2"/>
    <dgm:cxn modelId="{1C1390C7-BEF6-4C2B-A7D4-A64AA04B5EF1}" type="presOf" srcId="{C219F3A6-CF68-40B8-B37A-8271F1D115DB}" destId="{6DC96002-4BC9-4503-AC54-4A4C19D61D59}" srcOrd="0" destOrd="0" presId="urn:microsoft.com/office/officeart/2005/8/layout/vList2"/>
    <dgm:cxn modelId="{F06C7AC8-B28E-496A-A794-E08307862E7D}" srcId="{9F76541D-BC2C-479C-A614-4DD0F91B98BC}" destId="{37FCC3EB-09D3-4E38-B0FB-3EF4B6AF4664}" srcOrd="1" destOrd="0" parTransId="{219E2C52-3C17-4297-AAFD-61D6A8450CED}" sibTransId="{F79A42A3-4AAA-4FE3-8269-4D1C10A37826}"/>
    <dgm:cxn modelId="{3666BECA-0F0B-4C66-B98A-358F98B1EF15}" srcId="{9F76541D-BC2C-479C-A614-4DD0F91B98BC}" destId="{C219F3A6-CF68-40B8-B37A-8271F1D115DB}" srcOrd="4" destOrd="0" parTransId="{6F4A1CDE-762A-4C18-AD50-8288A9B3B9C5}" sibTransId="{68B38CF0-36D2-46F3-9EE5-2F86A08850B1}"/>
    <dgm:cxn modelId="{FE131CFA-9557-4DA4-A77E-27A7B430C8B4}" srcId="{9F76541D-BC2C-479C-A614-4DD0F91B98BC}" destId="{9BD48A40-883C-449A-B9B2-E0E78CB56B46}" srcOrd="0" destOrd="0" parTransId="{0B434CAB-93AF-4623-9A25-7DA64ED29F93}" sibTransId="{8866E436-DB82-47FC-804D-52C46085116A}"/>
    <dgm:cxn modelId="{1D20A33C-4388-4E10-90E9-CA54FD099542}" type="presParOf" srcId="{CB11DF9B-2A12-4EFF-8023-9A6797F84447}" destId="{90E529B3-53CC-4048-9EED-BB576544B92E}" srcOrd="0" destOrd="0" presId="urn:microsoft.com/office/officeart/2005/8/layout/vList2"/>
    <dgm:cxn modelId="{7F6C700A-6FF1-4DC9-915A-C1519CEB995F}" type="presParOf" srcId="{CB11DF9B-2A12-4EFF-8023-9A6797F84447}" destId="{DEEF122C-F66C-4289-BED4-3C25E0E589A8}" srcOrd="1" destOrd="0" presId="urn:microsoft.com/office/officeart/2005/8/layout/vList2"/>
    <dgm:cxn modelId="{ADD36491-3158-48C7-B12E-7499F7A94C75}" type="presParOf" srcId="{CB11DF9B-2A12-4EFF-8023-9A6797F84447}" destId="{4FE8D901-6993-4D41-B839-592EEBE8FCB3}" srcOrd="2" destOrd="0" presId="urn:microsoft.com/office/officeart/2005/8/layout/vList2"/>
    <dgm:cxn modelId="{326B20DA-E913-48AB-AD03-5C0C32E7DA29}" type="presParOf" srcId="{CB11DF9B-2A12-4EFF-8023-9A6797F84447}" destId="{8AD4364B-52ED-4D52-92CA-4E7399ECE915}" srcOrd="3" destOrd="0" presId="urn:microsoft.com/office/officeart/2005/8/layout/vList2"/>
    <dgm:cxn modelId="{02940DCD-2E58-4520-B167-A3578A1C190F}" type="presParOf" srcId="{CB11DF9B-2A12-4EFF-8023-9A6797F84447}" destId="{B42043AE-431D-4D5B-AF6A-44B7B21FF752}" srcOrd="4" destOrd="0" presId="urn:microsoft.com/office/officeart/2005/8/layout/vList2"/>
    <dgm:cxn modelId="{EE1FF950-C903-48B5-9DE2-B6557D90E87B}" type="presParOf" srcId="{CB11DF9B-2A12-4EFF-8023-9A6797F84447}" destId="{7ED061F7-2A7D-4B9C-8D13-2DFF935F73F1}" srcOrd="5" destOrd="0" presId="urn:microsoft.com/office/officeart/2005/8/layout/vList2"/>
    <dgm:cxn modelId="{44DD24B6-9CB4-4D38-8917-0E6A436DDDC4}" type="presParOf" srcId="{CB11DF9B-2A12-4EFF-8023-9A6797F84447}" destId="{9572A534-ACF8-42F3-9301-59D31ABB0294}" srcOrd="6" destOrd="0" presId="urn:microsoft.com/office/officeart/2005/8/layout/vList2"/>
    <dgm:cxn modelId="{8B7F1C1B-DE91-4511-B586-258530266A3B}" type="presParOf" srcId="{CB11DF9B-2A12-4EFF-8023-9A6797F84447}" destId="{9378F795-8422-45FA-A5C2-AEC32F7EE988}" srcOrd="7" destOrd="0" presId="urn:microsoft.com/office/officeart/2005/8/layout/vList2"/>
    <dgm:cxn modelId="{16D1F6DD-5A8D-4AF8-BF5D-7C31BF0B7CC5}" type="presParOf" srcId="{CB11DF9B-2A12-4EFF-8023-9A6797F84447}" destId="{6DC96002-4BC9-4503-AC54-4A4C19D61D59}" srcOrd="8" destOrd="0" presId="urn:microsoft.com/office/officeart/2005/8/layout/vList2"/>
    <dgm:cxn modelId="{D668666A-F932-4722-86BB-4AD5D298BC10}" type="presParOf" srcId="{CB11DF9B-2A12-4EFF-8023-9A6797F84447}" destId="{EBE0B2AF-15D5-411A-A6A0-55BBADF50FE3}" srcOrd="9" destOrd="0" presId="urn:microsoft.com/office/officeart/2005/8/layout/vList2"/>
    <dgm:cxn modelId="{2E37CCCA-D50A-4336-A2C1-54D35F2CAEE9}" type="presParOf" srcId="{CB11DF9B-2A12-4EFF-8023-9A6797F84447}" destId="{8ACEFD87-697E-4800-9C43-2BF624C971C4}"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7FD862-A70B-4365-8909-59373EEE1E07}" type="doc">
      <dgm:prSet loTypeId="urn:microsoft.com/office/officeart/2005/8/layout/hierarchy2" loCatId="hierarchy" qsTypeId="urn:microsoft.com/office/officeart/2005/8/quickstyle/simple1" qsCatId="simple" csTypeId="urn:microsoft.com/office/officeart/2005/8/colors/accent1_2" csCatId="accent1"/>
      <dgm:spPr/>
      <dgm:t>
        <a:bodyPr/>
        <a:lstStyle/>
        <a:p>
          <a:endParaRPr lang="en-US"/>
        </a:p>
      </dgm:t>
    </dgm:pt>
    <dgm:pt modelId="{A6F4DA2F-9FD3-4D90-B7A9-3DC6319B8895}">
      <dgm:prSet/>
      <dgm:spPr/>
      <dgm:t>
        <a:bodyPr/>
        <a:lstStyle/>
        <a:p>
          <a:r>
            <a:rPr lang="en-US"/>
            <a:t>Did we present the play on the topic the PO desired?</a:t>
          </a:r>
        </a:p>
      </dgm:t>
    </dgm:pt>
    <dgm:pt modelId="{D88C4C5E-2FF1-459A-82DD-C3BF258981D0}" type="parTrans" cxnId="{3C40DC73-474D-4B9D-B1D7-438C6F76AE27}">
      <dgm:prSet/>
      <dgm:spPr/>
      <dgm:t>
        <a:bodyPr/>
        <a:lstStyle/>
        <a:p>
          <a:endParaRPr lang="en-US"/>
        </a:p>
      </dgm:t>
    </dgm:pt>
    <dgm:pt modelId="{1248AB5F-D798-4085-837B-669840511BAA}" type="sibTrans" cxnId="{3C40DC73-474D-4B9D-B1D7-438C6F76AE27}">
      <dgm:prSet/>
      <dgm:spPr/>
      <dgm:t>
        <a:bodyPr/>
        <a:lstStyle/>
        <a:p>
          <a:endParaRPr lang="en-US"/>
        </a:p>
      </dgm:t>
    </dgm:pt>
    <dgm:pt modelId="{CE9054DB-1E66-4279-AB83-793186B3DE3F}">
      <dgm:prSet/>
      <dgm:spPr/>
      <dgm:t>
        <a:bodyPr/>
        <a:lstStyle/>
        <a:p>
          <a:r>
            <a:rPr lang="en-US"/>
            <a:t>What prevented us from doing so?</a:t>
          </a:r>
        </a:p>
      </dgm:t>
    </dgm:pt>
    <dgm:pt modelId="{5A0D7C12-FF75-4E48-AF1E-0EF3550D3F1F}" type="parTrans" cxnId="{841C8130-E972-4801-8974-5478E65ED34B}">
      <dgm:prSet/>
      <dgm:spPr/>
      <dgm:t>
        <a:bodyPr/>
        <a:lstStyle/>
        <a:p>
          <a:endParaRPr lang="en-US"/>
        </a:p>
      </dgm:t>
    </dgm:pt>
    <dgm:pt modelId="{C876A80D-C1AC-46E6-95DD-309450C29ADA}" type="sibTrans" cxnId="{841C8130-E972-4801-8974-5478E65ED34B}">
      <dgm:prSet/>
      <dgm:spPr/>
      <dgm:t>
        <a:bodyPr/>
        <a:lstStyle/>
        <a:p>
          <a:endParaRPr lang="en-US"/>
        </a:p>
      </dgm:t>
    </dgm:pt>
    <dgm:pt modelId="{18895EE4-E441-4712-BFD2-56BFCDDE345D}">
      <dgm:prSet/>
      <dgm:spPr/>
      <dgm:t>
        <a:bodyPr/>
        <a:lstStyle/>
        <a:p>
          <a:r>
            <a:rPr lang="en-US"/>
            <a:t>Learnings – Open Discussion.</a:t>
          </a:r>
        </a:p>
      </dgm:t>
    </dgm:pt>
    <dgm:pt modelId="{2CC031A5-ED34-42C4-B4CA-2924AFB1260E}" type="parTrans" cxnId="{2130CE37-3F5D-4709-812C-ADBA2851B4C7}">
      <dgm:prSet/>
      <dgm:spPr/>
      <dgm:t>
        <a:bodyPr/>
        <a:lstStyle/>
        <a:p>
          <a:endParaRPr lang="en-US"/>
        </a:p>
      </dgm:t>
    </dgm:pt>
    <dgm:pt modelId="{30E1E50D-0593-49D5-9679-09197F0A0906}" type="sibTrans" cxnId="{2130CE37-3F5D-4709-812C-ADBA2851B4C7}">
      <dgm:prSet/>
      <dgm:spPr/>
      <dgm:t>
        <a:bodyPr/>
        <a:lstStyle/>
        <a:p>
          <a:endParaRPr lang="en-US"/>
        </a:p>
      </dgm:t>
    </dgm:pt>
    <dgm:pt modelId="{95C272D4-66BF-461E-A122-609BCD82276A}">
      <dgm:prSet/>
      <dgm:spPr/>
      <dgm:t>
        <a:bodyPr/>
        <a:lstStyle/>
        <a:p>
          <a:r>
            <a:rPr lang="en-US"/>
            <a:t>What went well?</a:t>
          </a:r>
        </a:p>
      </dgm:t>
    </dgm:pt>
    <dgm:pt modelId="{91F5B34B-14BB-4EBB-BCD2-5A8D6136045B}" type="parTrans" cxnId="{454F5296-0FD5-457C-9DB7-C97103EFFECF}">
      <dgm:prSet/>
      <dgm:spPr/>
      <dgm:t>
        <a:bodyPr/>
        <a:lstStyle/>
        <a:p>
          <a:endParaRPr lang="en-US"/>
        </a:p>
      </dgm:t>
    </dgm:pt>
    <dgm:pt modelId="{8395742D-89D7-4B81-B835-C2D443C1342E}" type="sibTrans" cxnId="{454F5296-0FD5-457C-9DB7-C97103EFFECF}">
      <dgm:prSet/>
      <dgm:spPr/>
      <dgm:t>
        <a:bodyPr/>
        <a:lstStyle/>
        <a:p>
          <a:endParaRPr lang="en-US"/>
        </a:p>
      </dgm:t>
    </dgm:pt>
    <dgm:pt modelId="{ACF1C546-3129-429C-BCF6-CF87A24B9EF3}">
      <dgm:prSet/>
      <dgm:spPr/>
      <dgm:t>
        <a:bodyPr/>
        <a:lstStyle/>
        <a:p>
          <a:r>
            <a:rPr lang="en-US"/>
            <a:t>What went bad?</a:t>
          </a:r>
        </a:p>
      </dgm:t>
    </dgm:pt>
    <dgm:pt modelId="{1347F543-E8B4-45C0-BB99-8AD854CD0B65}" type="parTrans" cxnId="{15C9B988-70FA-4AA3-BCC9-CF1D3A649260}">
      <dgm:prSet/>
      <dgm:spPr/>
      <dgm:t>
        <a:bodyPr/>
        <a:lstStyle/>
        <a:p>
          <a:endParaRPr lang="en-US"/>
        </a:p>
      </dgm:t>
    </dgm:pt>
    <dgm:pt modelId="{77CBE78A-C884-4C3B-9424-647D6DB3590A}" type="sibTrans" cxnId="{15C9B988-70FA-4AA3-BCC9-CF1D3A649260}">
      <dgm:prSet/>
      <dgm:spPr/>
      <dgm:t>
        <a:bodyPr/>
        <a:lstStyle/>
        <a:p>
          <a:endParaRPr lang="en-US"/>
        </a:p>
      </dgm:t>
    </dgm:pt>
    <dgm:pt modelId="{80B9AEE9-65A3-4FF8-A8DB-05B10527DBC5}">
      <dgm:prSet/>
      <dgm:spPr/>
      <dgm:t>
        <a:bodyPr/>
        <a:lstStyle/>
        <a:p>
          <a:r>
            <a:rPr lang="en-US"/>
            <a:t>What can be done to improve the situation?</a:t>
          </a:r>
        </a:p>
      </dgm:t>
    </dgm:pt>
    <dgm:pt modelId="{ADE01AD2-B638-4965-84E3-935EC373B4B8}" type="parTrans" cxnId="{E2954463-F544-4876-B06C-E08C8497B11C}">
      <dgm:prSet/>
      <dgm:spPr/>
      <dgm:t>
        <a:bodyPr/>
        <a:lstStyle/>
        <a:p>
          <a:endParaRPr lang="en-US"/>
        </a:p>
      </dgm:t>
    </dgm:pt>
    <dgm:pt modelId="{DC5947A6-A629-4C78-8F5D-D31F7F29650E}" type="sibTrans" cxnId="{E2954463-F544-4876-B06C-E08C8497B11C}">
      <dgm:prSet/>
      <dgm:spPr/>
      <dgm:t>
        <a:bodyPr/>
        <a:lstStyle/>
        <a:p>
          <a:endParaRPr lang="en-US"/>
        </a:p>
      </dgm:t>
    </dgm:pt>
    <dgm:pt modelId="{20F72B37-0F57-43F3-93C5-6807F802EE05}" type="pres">
      <dgm:prSet presAssocID="{A47FD862-A70B-4365-8909-59373EEE1E07}" presName="diagram" presStyleCnt="0">
        <dgm:presLayoutVars>
          <dgm:chPref val="1"/>
          <dgm:dir/>
          <dgm:animOne val="branch"/>
          <dgm:animLvl val="lvl"/>
          <dgm:resizeHandles val="exact"/>
        </dgm:presLayoutVars>
      </dgm:prSet>
      <dgm:spPr/>
    </dgm:pt>
    <dgm:pt modelId="{44A38D45-F491-4237-903A-4D76FAA864B6}" type="pres">
      <dgm:prSet presAssocID="{A6F4DA2F-9FD3-4D90-B7A9-3DC6319B8895}" presName="root1" presStyleCnt="0"/>
      <dgm:spPr/>
    </dgm:pt>
    <dgm:pt modelId="{4660E9C9-17F5-4E0C-B8A6-7238D93AD77D}" type="pres">
      <dgm:prSet presAssocID="{A6F4DA2F-9FD3-4D90-B7A9-3DC6319B8895}" presName="LevelOneTextNode" presStyleLbl="node0" presStyleIdx="0" presStyleCnt="3">
        <dgm:presLayoutVars>
          <dgm:chPref val="3"/>
        </dgm:presLayoutVars>
      </dgm:prSet>
      <dgm:spPr/>
    </dgm:pt>
    <dgm:pt modelId="{9703029D-857B-4AD9-8539-4993541CAF85}" type="pres">
      <dgm:prSet presAssocID="{A6F4DA2F-9FD3-4D90-B7A9-3DC6319B8895}" presName="level2hierChild" presStyleCnt="0"/>
      <dgm:spPr/>
    </dgm:pt>
    <dgm:pt modelId="{F22084AF-FE18-4110-8D33-5197C7B78F01}" type="pres">
      <dgm:prSet presAssocID="{CE9054DB-1E66-4279-AB83-793186B3DE3F}" presName="root1" presStyleCnt="0"/>
      <dgm:spPr/>
    </dgm:pt>
    <dgm:pt modelId="{525366B9-7232-4EDF-9479-EDF8028E4067}" type="pres">
      <dgm:prSet presAssocID="{CE9054DB-1E66-4279-AB83-793186B3DE3F}" presName="LevelOneTextNode" presStyleLbl="node0" presStyleIdx="1" presStyleCnt="3">
        <dgm:presLayoutVars>
          <dgm:chPref val="3"/>
        </dgm:presLayoutVars>
      </dgm:prSet>
      <dgm:spPr/>
    </dgm:pt>
    <dgm:pt modelId="{8B1E9A5A-73EB-4741-B057-025F8561F83C}" type="pres">
      <dgm:prSet presAssocID="{CE9054DB-1E66-4279-AB83-793186B3DE3F}" presName="level2hierChild" presStyleCnt="0"/>
      <dgm:spPr/>
    </dgm:pt>
    <dgm:pt modelId="{D513F63D-28DF-4FE6-A287-DCB65E0329DC}" type="pres">
      <dgm:prSet presAssocID="{18895EE4-E441-4712-BFD2-56BFCDDE345D}" presName="root1" presStyleCnt="0"/>
      <dgm:spPr/>
    </dgm:pt>
    <dgm:pt modelId="{B8FDAC95-114A-4781-93E3-731A68AC09DA}" type="pres">
      <dgm:prSet presAssocID="{18895EE4-E441-4712-BFD2-56BFCDDE345D}" presName="LevelOneTextNode" presStyleLbl="node0" presStyleIdx="2" presStyleCnt="3">
        <dgm:presLayoutVars>
          <dgm:chPref val="3"/>
        </dgm:presLayoutVars>
      </dgm:prSet>
      <dgm:spPr/>
    </dgm:pt>
    <dgm:pt modelId="{8881AACA-921C-483C-B04D-BD92D85555D2}" type="pres">
      <dgm:prSet presAssocID="{18895EE4-E441-4712-BFD2-56BFCDDE345D}" presName="level2hierChild" presStyleCnt="0"/>
      <dgm:spPr/>
    </dgm:pt>
    <dgm:pt modelId="{864A30AB-29D0-4C69-87D0-BD074BEB76CD}" type="pres">
      <dgm:prSet presAssocID="{91F5B34B-14BB-4EBB-BCD2-5A8D6136045B}" presName="conn2-1" presStyleLbl="parChTrans1D2" presStyleIdx="0" presStyleCnt="3"/>
      <dgm:spPr/>
    </dgm:pt>
    <dgm:pt modelId="{FE836521-2169-4281-863A-5A3CAA796909}" type="pres">
      <dgm:prSet presAssocID="{91F5B34B-14BB-4EBB-BCD2-5A8D6136045B}" presName="connTx" presStyleLbl="parChTrans1D2" presStyleIdx="0" presStyleCnt="3"/>
      <dgm:spPr/>
    </dgm:pt>
    <dgm:pt modelId="{8083FA9A-8D95-4B7D-A628-ABB4FAF70AC9}" type="pres">
      <dgm:prSet presAssocID="{95C272D4-66BF-461E-A122-609BCD82276A}" presName="root2" presStyleCnt="0"/>
      <dgm:spPr/>
    </dgm:pt>
    <dgm:pt modelId="{11ED964F-DE0A-4C51-8F4B-211B59D788D9}" type="pres">
      <dgm:prSet presAssocID="{95C272D4-66BF-461E-A122-609BCD82276A}" presName="LevelTwoTextNode" presStyleLbl="node2" presStyleIdx="0" presStyleCnt="3">
        <dgm:presLayoutVars>
          <dgm:chPref val="3"/>
        </dgm:presLayoutVars>
      </dgm:prSet>
      <dgm:spPr/>
    </dgm:pt>
    <dgm:pt modelId="{61BBDA37-1CC5-4293-ACA2-0B2822BE2034}" type="pres">
      <dgm:prSet presAssocID="{95C272D4-66BF-461E-A122-609BCD82276A}" presName="level3hierChild" presStyleCnt="0"/>
      <dgm:spPr/>
    </dgm:pt>
    <dgm:pt modelId="{BC10F98F-AEF5-45C4-8F00-2B056F168423}" type="pres">
      <dgm:prSet presAssocID="{1347F543-E8B4-45C0-BB99-8AD854CD0B65}" presName="conn2-1" presStyleLbl="parChTrans1D2" presStyleIdx="1" presStyleCnt="3"/>
      <dgm:spPr/>
    </dgm:pt>
    <dgm:pt modelId="{D7320F38-756B-4180-8849-9F45889F1296}" type="pres">
      <dgm:prSet presAssocID="{1347F543-E8B4-45C0-BB99-8AD854CD0B65}" presName="connTx" presStyleLbl="parChTrans1D2" presStyleIdx="1" presStyleCnt="3"/>
      <dgm:spPr/>
    </dgm:pt>
    <dgm:pt modelId="{F856F110-2605-4690-8E68-C6AD7C643209}" type="pres">
      <dgm:prSet presAssocID="{ACF1C546-3129-429C-BCF6-CF87A24B9EF3}" presName="root2" presStyleCnt="0"/>
      <dgm:spPr/>
    </dgm:pt>
    <dgm:pt modelId="{061D9CFD-FFB3-47AF-81D2-F5474C2A70E7}" type="pres">
      <dgm:prSet presAssocID="{ACF1C546-3129-429C-BCF6-CF87A24B9EF3}" presName="LevelTwoTextNode" presStyleLbl="node2" presStyleIdx="1" presStyleCnt="3">
        <dgm:presLayoutVars>
          <dgm:chPref val="3"/>
        </dgm:presLayoutVars>
      </dgm:prSet>
      <dgm:spPr/>
    </dgm:pt>
    <dgm:pt modelId="{2A8DEEF2-19DD-4BB3-B64E-1781E24057DC}" type="pres">
      <dgm:prSet presAssocID="{ACF1C546-3129-429C-BCF6-CF87A24B9EF3}" presName="level3hierChild" presStyleCnt="0"/>
      <dgm:spPr/>
    </dgm:pt>
    <dgm:pt modelId="{68B1A9F9-FDFF-42C6-853F-F7E022F88810}" type="pres">
      <dgm:prSet presAssocID="{ADE01AD2-B638-4965-84E3-935EC373B4B8}" presName="conn2-1" presStyleLbl="parChTrans1D2" presStyleIdx="2" presStyleCnt="3"/>
      <dgm:spPr/>
    </dgm:pt>
    <dgm:pt modelId="{8353F2D4-C70B-4F2B-AFA7-45E9E3B1AA76}" type="pres">
      <dgm:prSet presAssocID="{ADE01AD2-B638-4965-84E3-935EC373B4B8}" presName="connTx" presStyleLbl="parChTrans1D2" presStyleIdx="2" presStyleCnt="3"/>
      <dgm:spPr/>
    </dgm:pt>
    <dgm:pt modelId="{7A6E1783-4DE1-4866-B345-EBBA8A0457FC}" type="pres">
      <dgm:prSet presAssocID="{80B9AEE9-65A3-4FF8-A8DB-05B10527DBC5}" presName="root2" presStyleCnt="0"/>
      <dgm:spPr/>
    </dgm:pt>
    <dgm:pt modelId="{50DE7022-D4A5-4BBE-A16E-64D7558AFFDC}" type="pres">
      <dgm:prSet presAssocID="{80B9AEE9-65A3-4FF8-A8DB-05B10527DBC5}" presName="LevelTwoTextNode" presStyleLbl="node2" presStyleIdx="2" presStyleCnt="3">
        <dgm:presLayoutVars>
          <dgm:chPref val="3"/>
        </dgm:presLayoutVars>
      </dgm:prSet>
      <dgm:spPr/>
    </dgm:pt>
    <dgm:pt modelId="{7E6966EF-5E36-4526-848E-9ACF9F209DAD}" type="pres">
      <dgm:prSet presAssocID="{80B9AEE9-65A3-4FF8-A8DB-05B10527DBC5}" presName="level3hierChild" presStyleCnt="0"/>
      <dgm:spPr/>
    </dgm:pt>
  </dgm:ptLst>
  <dgm:cxnLst>
    <dgm:cxn modelId="{A256B20D-0374-4D50-916E-642E8E45E318}" type="presOf" srcId="{91F5B34B-14BB-4EBB-BCD2-5A8D6136045B}" destId="{FE836521-2169-4281-863A-5A3CAA796909}" srcOrd="1" destOrd="0" presId="urn:microsoft.com/office/officeart/2005/8/layout/hierarchy2"/>
    <dgm:cxn modelId="{DD4B2B0E-7C18-4DE1-98A2-D56424D83485}" type="presOf" srcId="{ADE01AD2-B638-4965-84E3-935EC373B4B8}" destId="{8353F2D4-C70B-4F2B-AFA7-45E9E3B1AA76}" srcOrd="1" destOrd="0" presId="urn:microsoft.com/office/officeart/2005/8/layout/hierarchy2"/>
    <dgm:cxn modelId="{841C8130-E972-4801-8974-5478E65ED34B}" srcId="{A47FD862-A70B-4365-8909-59373EEE1E07}" destId="{CE9054DB-1E66-4279-AB83-793186B3DE3F}" srcOrd="1" destOrd="0" parTransId="{5A0D7C12-FF75-4E48-AF1E-0EF3550D3F1F}" sibTransId="{C876A80D-C1AC-46E6-95DD-309450C29ADA}"/>
    <dgm:cxn modelId="{2130CE37-3F5D-4709-812C-ADBA2851B4C7}" srcId="{A47FD862-A70B-4365-8909-59373EEE1E07}" destId="{18895EE4-E441-4712-BFD2-56BFCDDE345D}" srcOrd="2" destOrd="0" parTransId="{2CC031A5-ED34-42C4-B4CA-2924AFB1260E}" sibTransId="{30E1E50D-0593-49D5-9679-09197F0A0906}"/>
    <dgm:cxn modelId="{718B0841-DF32-4D27-9710-A75D5311A86F}" type="presOf" srcId="{18895EE4-E441-4712-BFD2-56BFCDDE345D}" destId="{B8FDAC95-114A-4781-93E3-731A68AC09DA}" srcOrd="0" destOrd="0" presId="urn:microsoft.com/office/officeart/2005/8/layout/hierarchy2"/>
    <dgm:cxn modelId="{E2954463-F544-4876-B06C-E08C8497B11C}" srcId="{18895EE4-E441-4712-BFD2-56BFCDDE345D}" destId="{80B9AEE9-65A3-4FF8-A8DB-05B10527DBC5}" srcOrd="2" destOrd="0" parTransId="{ADE01AD2-B638-4965-84E3-935EC373B4B8}" sibTransId="{DC5947A6-A629-4C78-8F5D-D31F7F29650E}"/>
    <dgm:cxn modelId="{C6D4AC44-669C-44A6-9E8D-F8194259EEFD}" type="presOf" srcId="{1347F543-E8B4-45C0-BB99-8AD854CD0B65}" destId="{BC10F98F-AEF5-45C4-8F00-2B056F168423}" srcOrd="0" destOrd="0" presId="urn:microsoft.com/office/officeart/2005/8/layout/hierarchy2"/>
    <dgm:cxn modelId="{009A8248-0C28-4A30-81A8-4CCEC13C8D24}" type="presOf" srcId="{ADE01AD2-B638-4965-84E3-935EC373B4B8}" destId="{68B1A9F9-FDFF-42C6-853F-F7E022F88810}" srcOrd="0" destOrd="0" presId="urn:microsoft.com/office/officeart/2005/8/layout/hierarchy2"/>
    <dgm:cxn modelId="{31C6E66C-EB85-408B-BFB7-5FD1F3A8DC6B}" type="presOf" srcId="{95C272D4-66BF-461E-A122-609BCD82276A}" destId="{11ED964F-DE0A-4C51-8F4B-211B59D788D9}" srcOrd="0" destOrd="0" presId="urn:microsoft.com/office/officeart/2005/8/layout/hierarchy2"/>
    <dgm:cxn modelId="{3C40DC73-474D-4B9D-B1D7-438C6F76AE27}" srcId="{A47FD862-A70B-4365-8909-59373EEE1E07}" destId="{A6F4DA2F-9FD3-4D90-B7A9-3DC6319B8895}" srcOrd="0" destOrd="0" parTransId="{D88C4C5E-2FF1-459A-82DD-C3BF258981D0}" sibTransId="{1248AB5F-D798-4085-837B-669840511BAA}"/>
    <dgm:cxn modelId="{672FEC73-E74B-485B-B815-7FC5A1DFDEA5}" type="presOf" srcId="{A47FD862-A70B-4365-8909-59373EEE1E07}" destId="{20F72B37-0F57-43F3-93C5-6807F802EE05}" srcOrd="0" destOrd="0" presId="urn:microsoft.com/office/officeart/2005/8/layout/hierarchy2"/>
    <dgm:cxn modelId="{15C9B988-70FA-4AA3-BCC9-CF1D3A649260}" srcId="{18895EE4-E441-4712-BFD2-56BFCDDE345D}" destId="{ACF1C546-3129-429C-BCF6-CF87A24B9EF3}" srcOrd="1" destOrd="0" parTransId="{1347F543-E8B4-45C0-BB99-8AD854CD0B65}" sibTransId="{77CBE78A-C884-4C3B-9424-647D6DB3590A}"/>
    <dgm:cxn modelId="{454F5296-0FD5-457C-9DB7-C97103EFFECF}" srcId="{18895EE4-E441-4712-BFD2-56BFCDDE345D}" destId="{95C272D4-66BF-461E-A122-609BCD82276A}" srcOrd="0" destOrd="0" parTransId="{91F5B34B-14BB-4EBB-BCD2-5A8D6136045B}" sibTransId="{8395742D-89D7-4B81-B835-C2D443C1342E}"/>
    <dgm:cxn modelId="{20456C98-0D8B-4925-B3B7-8970FA22BE61}" type="presOf" srcId="{A6F4DA2F-9FD3-4D90-B7A9-3DC6319B8895}" destId="{4660E9C9-17F5-4E0C-B8A6-7238D93AD77D}" srcOrd="0" destOrd="0" presId="urn:microsoft.com/office/officeart/2005/8/layout/hierarchy2"/>
    <dgm:cxn modelId="{E5406E9E-01E5-4088-99B7-7E504F5B5E5F}" type="presOf" srcId="{80B9AEE9-65A3-4FF8-A8DB-05B10527DBC5}" destId="{50DE7022-D4A5-4BBE-A16E-64D7558AFFDC}" srcOrd="0" destOrd="0" presId="urn:microsoft.com/office/officeart/2005/8/layout/hierarchy2"/>
    <dgm:cxn modelId="{E19664A5-C00E-4475-9A18-2C8F5C0C4B24}" type="presOf" srcId="{1347F543-E8B4-45C0-BB99-8AD854CD0B65}" destId="{D7320F38-756B-4180-8849-9F45889F1296}" srcOrd="1" destOrd="0" presId="urn:microsoft.com/office/officeart/2005/8/layout/hierarchy2"/>
    <dgm:cxn modelId="{64AE0AAC-D879-43F8-A9DA-51C4A482207B}" type="presOf" srcId="{ACF1C546-3129-429C-BCF6-CF87A24B9EF3}" destId="{061D9CFD-FFB3-47AF-81D2-F5474C2A70E7}" srcOrd="0" destOrd="0" presId="urn:microsoft.com/office/officeart/2005/8/layout/hierarchy2"/>
    <dgm:cxn modelId="{8B9B1BBF-D0FF-4C75-B815-7E9202A0A73B}" type="presOf" srcId="{CE9054DB-1E66-4279-AB83-793186B3DE3F}" destId="{525366B9-7232-4EDF-9479-EDF8028E4067}" srcOrd="0" destOrd="0" presId="urn:microsoft.com/office/officeart/2005/8/layout/hierarchy2"/>
    <dgm:cxn modelId="{E61E22DC-3E89-4962-907C-9864D5F53031}" type="presOf" srcId="{91F5B34B-14BB-4EBB-BCD2-5A8D6136045B}" destId="{864A30AB-29D0-4C69-87D0-BD074BEB76CD}" srcOrd="0" destOrd="0" presId="urn:microsoft.com/office/officeart/2005/8/layout/hierarchy2"/>
    <dgm:cxn modelId="{A8983171-1246-4E23-B0CE-334BBC5AA7F9}" type="presParOf" srcId="{20F72B37-0F57-43F3-93C5-6807F802EE05}" destId="{44A38D45-F491-4237-903A-4D76FAA864B6}" srcOrd="0" destOrd="0" presId="urn:microsoft.com/office/officeart/2005/8/layout/hierarchy2"/>
    <dgm:cxn modelId="{DF0C2682-F748-4F8A-9A2F-DE5AA264EC9B}" type="presParOf" srcId="{44A38D45-F491-4237-903A-4D76FAA864B6}" destId="{4660E9C9-17F5-4E0C-B8A6-7238D93AD77D}" srcOrd="0" destOrd="0" presId="urn:microsoft.com/office/officeart/2005/8/layout/hierarchy2"/>
    <dgm:cxn modelId="{DF2E9464-26F6-43FD-B4B4-DEA6642D646D}" type="presParOf" srcId="{44A38D45-F491-4237-903A-4D76FAA864B6}" destId="{9703029D-857B-4AD9-8539-4993541CAF85}" srcOrd="1" destOrd="0" presId="urn:microsoft.com/office/officeart/2005/8/layout/hierarchy2"/>
    <dgm:cxn modelId="{69079575-678B-4AB9-A34E-A37085E997FC}" type="presParOf" srcId="{20F72B37-0F57-43F3-93C5-6807F802EE05}" destId="{F22084AF-FE18-4110-8D33-5197C7B78F01}" srcOrd="1" destOrd="0" presId="urn:microsoft.com/office/officeart/2005/8/layout/hierarchy2"/>
    <dgm:cxn modelId="{C8E47105-6C86-4ADC-9816-6E52E018A51B}" type="presParOf" srcId="{F22084AF-FE18-4110-8D33-5197C7B78F01}" destId="{525366B9-7232-4EDF-9479-EDF8028E4067}" srcOrd="0" destOrd="0" presId="urn:microsoft.com/office/officeart/2005/8/layout/hierarchy2"/>
    <dgm:cxn modelId="{B430B2D6-139D-46BA-ABA6-1DDAD5C74D76}" type="presParOf" srcId="{F22084AF-FE18-4110-8D33-5197C7B78F01}" destId="{8B1E9A5A-73EB-4741-B057-025F8561F83C}" srcOrd="1" destOrd="0" presId="urn:microsoft.com/office/officeart/2005/8/layout/hierarchy2"/>
    <dgm:cxn modelId="{7E95B92E-E36C-4F2E-B99E-5771F7EA6C82}" type="presParOf" srcId="{20F72B37-0F57-43F3-93C5-6807F802EE05}" destId="{D513F63D-28DF-4FE6-A287-DCB65E0329DC}" srcOrd="2" destOrd="0" presId="urn:microsoft.com/office/officeart/2005/8/layout/hierarchy2"/>
    <dgm:cxn modelId="{77312021-F120-4F1D-8CC4-BFA176F704F6}" type="presParOf" srcId="{D513F63D-28DF-4FE6-A287-DCB65E0329DC}" destId="{B8FDAC95-114A-4781-93E3-731A68AC09DA}" srcOrd="0" destOrd="0" presId="urn:microsoft.com/office/officeart/2005/8/layout/hierarchy2"/>
    <dgm:cxn modelId="{9D876FC5-53F2-4906-837D-844FE148BF2F}" type="presParOf" srcId="{D513F63D-28DF-4FE6-A287-DCB65E0329DC}" destId="{8881AACA-921C-483C-B04D-BD92D85555D2}" srcOrd="1" destOrd="0" presId="urn:microsoft.com/office/officeart/2005/8/layout/hierarchy2"/>
    <dgm:cxn modelId="{A8984839-2FE3-4876-829D-499F4AE2A2EB}" type="presParOf" srcId="{8881AACA-921C-483C-B04D-BD92D85555D2}" destId="{864A30AB-29D0-4C69-87D0-BD074BEB76CD}" srcOrd="0" destOrd="0" presId="urn:microsoft.com/office/officeart/2005/8/layout/hierarchy2"/>
    <dgm:cxn modelId="{389A8048-7C39-48E0-8F83-EF00629DBBE3}" type="presParOf" srcId="{864A30AB-29D0-4C69-87D0-BD074BEB76CD}" destId="{FE836521-2169-4281-863A-5A3CAA796909}" srcOrd="0" destOrd="0" presId="urn:microsoft.com/office/officeart/2005/8/layout/hierarchy2"/>
    <dgm:cxn modelId="{D1BF43A3-1EF2-408F-AABE-CD5736B2CE78}" type="presParOf" srcId="{8881AACA-921C-483C-B04D-BD92D85555D2}" destId="{8083FA9A-8D95-4B7D-A628-ABB4FAF70AC9}" srcOrd="1" destOrd="0" presId="urn:microsoft.com/office/officeart/2005/8/layout/hierarchy2"/>
    <dgm:cxn modelId="{DA795578-D166-4E3B-9732-A1FD0BF5960B}" type="presParOf" srcId="{8083FA9A-8D95-4B7D-A628-ABB4FAF70AC9}" destId="{11ED964F-DE0A-4C51-8F4B-211B59D788D9}" srcOrd="0" destOrd="0" presId="urn:microsoft.com/office/officeart/2005/8/layout/hierarchy2"/>
    <dgm:cxn modelId="{342B35E6-8D7E-4258-9F5A-48B39CE18DD2}" type="presParOf" srcId="{8083FA9A-8D95-4B7D-A628-ABB4FAF70AC9}" destId="{61BBDA37-1CC5-4293-ACA2-0B2822BE2034}" srcOrd="1" destOrd="0" presId="urn:microsoft.com/office/officeart/2005/8/layout/hierarchy2"/>
    <dgm:cxn modelId="{9AF1C849-472D-4AFA-B1F7-60155DB6252C}" type="presParOf" srcId="{8881AACA-921C-483C-B04D-BD92D85555D2}" destId="{BC10F98F-AEF5-45C4-8F00-2B056F168423}" srcOrd="2" destOrd="0" presId="urn:microsoft.com/office/officeart/2005/8/layout/hierarchy2"/>
    <dgm:cxn modelId="{BBCE0FEE-23EE-4013-8CF5-FA68B0B52D9B}" type="presParOf" srcId="{BC10F98F-AEF5-45C4-8F00-2B056F168423}" destId="{D7320F38-756B-4180-8849-9F45889F1296}" srcOrd="0" destOrd="0" presId="urn:microsoft.com/office/officeart/2005/8/layout/hierarchy2"/>
    <dgm:cxn modelId="{E5D32099-3740-4F58-8333-4392157A5214}" type="presParOf" srcId="{8881AACA-921C-483C-B04D-BD92D85555D2}" destId="{F856F110-2605-4690-8E68-C6AD7C643209}" srcOrd="3" destOrd="0" presId="urn:microsoft.com/office/officeart/2005/8/layout/hierarchy2"/>
    <dgm:cxn modelId="{2DD44C59-FCFB-491A-A97A-968475B3E2D7}" type="presParOf" srcId="{F856F110-2605-4690-8E68-C6AD7C643209}" destId="{061D9CFD-FFB3-47AF-81D2-F5474C2A70E7}" srcOrd="0" destOrd="0" presId="urn:microsoft.com/office/officeart/2005/8/layout/hierarchy2"/>
    <dgm:cxn modelId="{A8588E5D-394F-4123-A5AF-0BC2BD8D0771}" type="presParOf" srcId="{F856F110-2605-4690-8E68-C6AD7C643209}" destId="{2A8DEEF2-19DD-4BB3-B64E-1781E24057DC}" srcOrd="1" destOrd="0" presId="urn:microsoft.com/office/officeart/2005/8/layout/hierarchy2"/>
    <dgm:cxn modelId="{7F8D73D2-9217-4047-907E-8636DB7D6A1D}" type="presParOf" srcId="{8881AACA-921C-483C-B04D-BD92D85555D2}" destId="{68B1A9F9-FDFF-42C6-853F-F7E022F88810}" srcOrd="4" destOrd="0" presId="urn:microsoft.com/office/officeart/2005/8/layout/hierarchy2"/>
    <dgm:cxn modelId="{1C50E06D-CB42-4059-96BD-BA086ECD8492}" type="presParOf" srcId="{68B1A9F9-FDFF-42C6-853F-F7E022F88810}" destId="{8353F2D4-C70B-4F2B-AFA7-45E9E3B1AA76}" srcOrd="0" destOrd="0" presId="urn:microsoft.com/office/officeart/2005/8/layout/hierarchy2"/>
    <dgm:cxn modelId="{D472E828-B2CF-42EA-830E-21453AC2842B}" type="presParOf" srcId="{8881AACA-921C-483C-B04D-BD92D85555D2}" destId="{7A6E1783-4DE1-4866-B345-EBBA8A0457FC}" srcOrd="5" destOrd="0" presId="urn:microsoft.com/office/officeart/2005/8/layout/hierarchy2"/>
    <dgm:cxn modelId="{8697A57F-B0FE-42D2-ACD3-EF6BA69A962A}" type="presParOf" srcId="{7A6E1783-4DE1-4866-B345-EBBA8A0457FC}" destId="{50DE7022-D4A5-4BBE-A16E-64D7558AFFDC}" srcOrd="0" destOrd="0" presId="urn:microsoft.com/office/officeart/2005/8/layout/hierarchy2"/>
    <dgm:cxn modelId="{4411A81E-FD7A-41DA-92A5-B6F5A75E216E}" type="presParOf" srcId="{7A6E1783-4DE1-4866-B345-EBBA8A0457FC}" destId="{7E6966EF-5E36-4526-848E-9ACF9F209DAD}"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2F9BE8-7A81-4BE3-BCBF-BEEB22F7594B}"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3ED5AB9-D693-417F-9CB4-6A8655E04459}">
      <dgm:prSet/>
      <dgm:spPr/>
      <dgm:t>
        <a:bodyPr/>
        <a:lstStyle/>
        <a:p>
          <a:r>
            <a:rPr lang="en-US" b="0" i="0"/>
            <a:t>An Agile methodology is a collaborative and flexible approach that teams typically adopt to accomplish tasks more efficiently.</a:t>
          </a:r>
          <a:endParaRPr lang="en-US"/>
        </a:p>
      </dgm:t>
    </dgm:pt>
    <dgm:pt modelId="{04CC9FC3-D0DD-4C71-ACE8-D45CA628188E}" type="parTrans" cxnId="{91058A2F-8E0E-4338-BC3B-8BD53EC88280}">
      <dgm:prSet/>
      <dgm:spPr/>
      <dgm:t>
        <a:bodyPr/>
        <a:lstStyle/>
        <a:p>
          <a:endParaRPr lang="en-US"/>
        </a:p>
      </dgm:t>
    </dgm:pt>
    <dgm:pt modelId="{D39B80BD-0A46-45A4-85BD-6D49C5573983}" type="sibTrans" cxnId="{91058A2F-8E0E-4338-BC3B-8BD53EC88280}">
      <dgm:prSet/>
      <dgm:spPr/>
      <dgm:t>
        <a:bodyPr/>
        <a:lstStyle/>
        <a:p>
          <a:endParaRPr lang="en-US"/>
        </a:p>
      </dgm:t>
    </dgm:pt>
    <dgm:pt modelId="{D2EFF676-D44C-4777-A09D-5138275479E0}">
      <dgm:prSet/>
      <dgm:spPr/>
      <dgm:t>
        <a:bodyPr/>
        <a:lstStyle/>
        <a:p>
          <a:r>
            <a:rPr lang="en-US" b="0" i="0"/>
            <a:t>The project management methodology is often a more natural way to keep cross-functional team members organized and on track.</a:t>
          </a:r>
          <a:endParaRPr lang="en-US"/>
        </a:p>
      </dgm:t>
    </dgm:pt>
    <dgm:pt modelId="{38A6741A-BD02-49C8-A0FB-90A97B33A7F5}" type="parTrans" cxnId="{DDAA9DC2-EB74-4987-931C-18E767692BC2}">
      <dgm:prSet/>
      <dgm:spPr/>
      <dgm:t>
        <a:bodyPr/>
        <a:lstStyle/>
        <a:p>
          <a:endParaRPr lang="en-US"/>
        </a:p>
      </dgm:t>
    </dgm:pt>
    <dgm:pt modelId="{685FA6DC-D2BB-405A-BB1E-A5A25228EE68}" type="sibTrans" cxnId="{DDAA9DC2-EB74-4987-931C-18E767692BC2}">
      <dgm:prSet/>
      <dgm:spPr/>
      <dgm:t>
        <a:bodyPr/>
        <a:lstStyle/>
        <a:p>
          <a:endParaRPr lang="en-US"/>
        </a:p>
      </dgm:t>
    </dgm:pt>
    <dgm:pt modelId="{515BF4D0-3363-4B85-8554-D304D1B26B68}">
      <dgm:prSet/>
      <dgm:spPr/>
      <dgm:t>
        <a:bodyPr/>
        <a:lstStyle/>
        <a:p>
          <a:r>
            <a:rPr lang="en-US" b="0" i="0"/>
            <a:t>Using Agile, they work on various iterations of a project, which is then organized into a prioritized backlog based on end-user feedback.</a:t>
          </a:r>
          <a:endParaRPr lang="en-US"/>
        </a:p>
      </dgm:t>
    </dgm:pt>
    <dgm:pt modelId="{235F1BC4-2E30-4676-8508-FC930A2F0534}" type="parTrans" cxnId="{3844EEE6-ABDF-48C6-A741-244C5DCA8013}">
      <dgm:prSet/>
      <dgm:spPr/>
      <dgm:t>
        <a:bodyPr/>
        <a:lstStyle/>
        <a:p>
          <a:endParaRPr lang="en-US"/>
        </a:p>
      </dgm:t>
    </dgm:pt>
    <dgm:pt modelId="{086D6238-825E-4B34-99F2-5B161ACBCBB5}" type="sibTrans" cxnId="{3844EEE6-ABDF-48C6-A741-244C5DCA8013}">
      <dgm:prSet/>
      <dgm:spPr/>
      <dgm:t>
        <a:bodyPr/>
        <a:lstStyle/>
        <a:p>
          <a:endParaRPr lang="en-US"/>
        </a:p>
      </dgm:t>
    </dgm:pt>
    <dgm:pt modelId="{5E3FBE7E-F607-4EC3-9C69-BC7A04009B83}" type="pres">
      <dgm:prSet presAssocID="{F52F9BE8-7A81-4BE3-BCBF-BEEB22F7594B}" presName="root" presStyleCnt="0">
        <dgm:presLayoutVars>
          <dgm:dir/>
          <dgm:resizeHandles val="exact"/>
        </dgm:presLayoutVars>
      </dgm:prSet>
      <dgm:spPr/>
    </dgm:pt>
    <dgm:pt modelId="{219770CD-3972-4C75-B1E9-A172FCA1BD3A}" type="pres">
      <dgm:prSet presAssocID="{C3ED5AB9-D693-417F-9CB4-6A8655E04459}" presName="compNode" presStyleCnt="0"/>
      <dgm:spPr/>
    </dgm:pt>
    <dgm:pt modelId="{4F6BF7A2-7B07-4BE3-A691-DF4ABE33922C}" type="pres">
      <dgm:prSet presAssocID="{C3ED5AB9-D693-417F-9CB4-6A8655E0445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ED75FB3E-0AEE-4ACA-AE22-E4AF2826A89B}" type="pres">
      <dgm:prSet presAssocID="{C3ED5AB9-D693-417F-9CB4-6A8655E04459}" presName="spaceRect" presStyleCnt="0"/>
      <dgm:spPr/>
    </dgm:pt>
    <dgm:pt modelId="{C583CC18-F025-497B-B6B7-9259FB3A305A}" type="pres">
      <dgm:prSet presAssocID="{C3ED5AB9-D693-417F-9CB4-6A8655E04459}" presName="textRect" presStyleLbl="revTx" presStyleIdx="0" presStyleCnt="3">
        <dgm:presLayoutVars>
          <dgm:chMax val="1"/>
          <dgm:chPref val="1"/>
        </dgm:presLayoutVars>
      </dgm:prSet>
      <dgm:spPr/>
    </dgm:pt>
    <dgm:pt modelId="{4AAF2F58-7DFD-45B5-8948-89509D0DAE10}" type="pres">
      <dgm:prSet presAssocID="{D39B80BD-0A46-45A4-85BD-6D49C5573983}" presName="sibTrans" presStyleCnt="0"/>
      <dgm:spPr/>
    </dgm:pt>
    <dgm:pt modelId="{4DA423A8-C713-40DB-8885-F0D5DD1425C8}" type="pres">
      <dgm:prSet presAssocID="{D2EFF676-D44C-4777-A09D-5138275479E0}" presName="compNode" presStyleCnt="0"/>
      <dgm:spPr/>
    </dgm:pt>
    <dgm:pt modelId="{133C337C-5FFF-43A8-A9B4-E406B2C5AE99}" type="pres">
      <dgm:prSet presAssocID="{D2EFF676-D44C-4777-A09D-5138275479E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A85D2EAF-0959-4B22-8B2C-0F7613914E81}" type="pres">
      <dgm:prSet presAssocID="{D2EFF676-D44C-4777-A09D-5138275479E0}" presName="spaceRect" presStyleCnt="0"/>
      <dgm:spPr/>
    </dgm:pt>
    <dgm:pt modelId="{C893126F-A84B-4117-8A37-0A7CAC68ED33}" type="pres">
      <dgm:prSet presAssocID="{D2EFF676-D44C-4777-A09D-5138275479E0}" presName="textRect" presStyleLbl="revTx" presStyleIdx="1" presStyleCnt="3">
        <dgm:presLayoutVars>
          <dgm:chMax val="1"/>
          <dgm:chPref val="1"/>
        </dgm:presLayoutVars>
      </dgm:prSet>
      <dgm:spPr/>
    </dgm:pt>
    <dgm:pt modelId="{1974F75F-D6E3-4803-A566-577B5A0391EB}" type="pres">
      <dgm:prSet presAssocID="{685FA6DC-D2BB-405A-BB1E-A5A25228EE68}" presName="sibTrans" presStyleCnt="0"/>
      <dgm:spPr/>
    </dgm:pt>
    <dgm:pt modelId="{FA97AFAA-F83F-481A-AD84-F55A501F264C}" type="pres">
      <dgm:prSet presAssocID="{515BF4D0-3363-4B85-8554-D304D1B26B68}" presName="compNode" presStyleCnt="0"/>
      <dgm:spPr/>
    </dgm:pt>
    <dgm:pt modelId="{A688C728-BA7F-494D-BFB0-3A7117CB3326}" type="pres">
      <dgm:prSet presAssocID="{515BF4D0-3363-4B85-8554-D304D1B26B6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anching Diagram"/>
        </a:ext>
      </dgm:extLst>
    </dgm:pt>
    <dgm:pt modelId="{46D56181-EE3A-4CF1-8BA2-6706EE3FAFC0}" type="pres">
      <dgm:prSet presAssocID="{515BF4D0-3363-4B85-8554-D304D1B26B68}" presName="spaceRect" presStyleCnt="0"/>
      <dgm:spPr/>
    </dgm:pt>
    <dgm:pt modelId="{42270C57-197C-4B36-8E36-005F88AA6FC0}" type="pres">
      <dgm:prSet presAssocID="{515BF4D0-3363-4B85-8554-D304D1B26B68}" presName="textRect" presStyleLbl="revTx" presStyleIdx="2" presStyleCnt="3">
        <dgm:presLayoutVars>
          <dgm:chMax val="1"/>
          <dgm:chPref val="1"/>
        </dgm:presLayoutVars>
      </dgm:prSet>
      <dgm:spPr/>
    </dgm:pt>
  </dgm:ptLst>
  <dgm:cxnLst>
    <dgm:cxn modelId="{E2235724-8C71-4B83-97C1-9E3FB0404B61}" type="presOf" srcId="{515BF4D0-3363-4B85-8554-D304D1B26B68}" destId="{42270C57-197C-4B36-8E36-005F88AA6FC0}" srcOrd="0" destOrd="0" presId="urn:microsoft.com/office/officeart/2018/2/layout/IconLabelList"/>
    <dgm:cxn modelId="{91058A2F-8E0E-4338-BC3B-8BD53EC88280}" srcId="{F52F9BE8-7A81-4BE3-BCBF-BEEB22F7594B}" destId="{C3ED5AB9-D693-417F-9CB4-6A8655E04459}" srcOrd="0" destOrd="0" parTransId="{04CC9FC3-D0DD-4C71-ACE8-D45CA628188E}" sibTransId="{D39B80BD-0A46-45A4-85BD-6D49C5573983}"/>
    <dgm:cxn modelId="{9F73554A-F5E0-4984-9A7A-BF32C77CEB21}" type="presOf" srcId="{C3ED5AB9-D693-417F-9CB4-6A8655E04459}" destId="{C583CC18-F025-497B-B6B7-9259FB3A305A}" srcOrd="0" destOrd="0" presId="urn:microsoft.com/office/officeart/2018/2/layout/IconLabelList"/>
    <dgm:cxn modelId="{16200199-334D-4BC3-86E4-C8379F4ADBA0}" type="presOf" srcId="{D2EFF676-D44C-4777-A09D-5138275479E0}" destId="{C893126F-A84B-4117-8A37-0A7CAC68ED33}" srcOrd="0" destOrd="0" presId="urn:microsoft.com/office/officeart/2018/2/layout/IconLabelList"/>
    <dgm:cxn modelId="{DDAA9DC2-EB74-4987-931C-18E767692BC2}" srcId="{F52F9BE8-7A81-4BE3-BCBF-BEEB22F7594B}" destId="{D2EFF676-D44C-4777-A09D-5138275479E0}" srcOrd="1" destOrd="0" parTransId="{38A6741A-BD02-49C8-A0FB-90A97B33A7F5}" sibTransId="{685FA6DC-D2BB-405A-BB1E-A5A25228EE68}"/>
    <dgm:cxn modelId="{01C415D5-568D-4674-8A6E-4BBD4B1B785B}" type="presOf" srcId="{F52F9BE8-7A81-4BE3-BCBF-BEEB22F7594B}" destId="{5E3FBE7E-F607-4EC3-9C69-BC7A04009B83}" srcOrd="0" destOrd="0" presId="urn:microsoft.com/office/officeart/2018/2/layout/IconLabelList"/>
    <dgm:cxn modelId="{3844EEE6-ABDF-48C6-A741-244C5DCA8013}" srcId="{F52F9BE8-7A81-4BE3-BCBF-BEEB22F7594B}" destId="{515BF4D0-3363-4B85-8554-D304D1B26B68}" srcOrd="2" destOrd="0" parTransId="{235F1BC4-2E30-4676-8508-FC930A2F0534}" sibTransId="{086D6238-825E-4B34-99F2-5B161ACBCBB5}"/>
    <dgm:cxn modelId="{58370AAA-67BE-4324-AFCD-1F6A944D969A}" type="presParOf" srcId="{5E3FBE7E-F607-4EC3-9C69-BC7A04009B83}" destId="{219770CD-3972-4C75-B1E9-A172FCA1BD3A}" srcOrd="0" destOrd="0" presId="urn:microsoft.com/office/officeart/2018/2/layout/IconLabelList"/>
    <dgm:cxn modelId="{563D2C21-2BD5-48C1-B825-6B5DD487CA01}" type="presParOf" srcId="{219770CD-3972-4C75-B1E9-A172FCA1BD3A}" destId="{4F6BF7A2-7B07-4BE3-A691-DF4ABE33922C}" srcOrd="0" destOrd="0" presId="urn:microsoft.com/office/officeart/2018/2/layout/IconLabelList"/>
    <dgm:cxn modelId="{5EE55282-4EB3-4910-9CC2-E14EE1974616}" type="presParOf" srcId="{219770CD-3972-4C75-B1E9-A172FCA1BD3A}" destId="{ED75FB3E-0AEE-4ACA-AE22-E4AF2826A89B}" srcOrd="1" destOrd="0" presId="urn:microsoft.com/office/officeart/2018/2/layout/IconLabelList"/>
    <dgm:cxn modelId="{73E2AF40-F32A-478E-9E33-44D92C5ED68B}" type="presParOf" srcId="{219770CD-3972-4C75-B1E9-A172FCA1BD3A}" destId="{C583CC18-F025-497B-B6B7-9259FB3A305A}" srcOrd="2" destOrd="0" presId="urn:microsoft.com/office/officeart/2018/2/layout/IconLabelList"/>
    <dgm:cxn modelId="{61B66B7F-01F8-4379-A279-C2EE27B22475}" type="presParOf" srcId="{5E3FBE7E-F607-4EC3-9C69-BC7A04009B83}" destId="{4AAF2F58-7DFD-45B5-8948-89509D0DAE10}" srcOrd="1" destOrd="0" presId="urn:microsoft.com/office/officeart/2018/2/layout/IconLabelList"/>
    <dgm:cxn modelId="{318C4912-F953-4CCD-BD79-78FF84A5F5FB}" type="presParOf" srcId="{5E3FBE7E-F607-4EC3-9C69-BC7A04009B83}" destId="{4DA423A8-C713-40DB-8885-F0D5DD1425C8}" srcOrd="2" destOrd="0" presId="urn:microsoft.com/office/officeart/2018/2/layout/IconLabelList"/>
    <dgm:cxn modelId="{FA892623-BECB-4DA8-A010-C72B9E2E49FF}" type="presParOf" srcId="{4DA423A8-C713-40DB-8885-F0D5DD1425C8}" destId="{133C337C-5FFF-43A8-A9B4-E406B2C5AE99}" srcOrd="0" destOrd="0" presId="urn:microsoft.com/office/officeart/2018/2/layout/IconLabelList"/>
    <dgm:cxn modelId="{F5BE54DE-8C61-4F12-BDBB-BF534BD1C034}" type="presParOf" srcId="{4DA423A8-C713-40DB-8885-F0D5DD1425C8}" destId="{A85D2EAF-0959-4B22-8B2C-0F7613914E81}" srcOrd="1" destOrd="0" presId="urn:microsoft.com/office/officeart/2018/2/layout/IconLabelList"/>
    <dgm:cxn modelId="{9BC517B3-5C9D-4ABA-9C75-EC1087C499AB}" type="presParOf" srcId="{4DA423A8-C713-40DB-8885-F0D5DD1425C8}" destId="{C893126F-A84B-4117-8A37-0A7CAC68ED33}" srcOrd="2" destOrd="0" presId="urn:microsoft.com/office/officeart/2018/2/layout/IconLabelList"/>
    <dgm:cxn modelId="{6BF13F57-55EB-45DD-9E2A-09DC6756CF84}" type="presParOf" srcId="{5E3FBE7E-F607-4EC3-9C69-BC7A04009B83}" destId="{1974F75F-D6E3-4803-A566-577B5A0391EB}" srcOrd="3" destOrd="0" presId="urn:microsoft.com/office/officeart/2018/2/layout/IconLabelList"/>
    <dgm:cxn modelId="{BB7061DE-A5BF-4D86-8927-57A9149B2014}" type="presParOf" srcId="{5E3FBE7E-F607-4EC3-9C69-BC7A04009B83}" destId="{FA97AFAA-F83F-481A-AD84-F55A501F264C}" srcOrd="4" destOrd="0" presId="urn:microsoft.com/office/officeart/2018/2/layout/IconLabelList"/>
    <dgm:cxn modelId="{FA623652-A7EB-463F-9155-7451AF4841BB}" type="presParOf" srcId="{FA97AFAA-F83F-481A-AD84-F55A501F264C}" destId="{A688C728-BA7F-494D-BFB0-3A7117CB3326}" srcOrd="0" destOrd="0" presId="urn:microsoft.com/office/officeart/2018/2/layout/IconLabelList"/>
    <dgm:cxn modelId="{DAF0D453-4B18-4FCA-8F18-E54D801BC845}" type="presParOf" srcId="{FA97AFAA-F83F-481A-AD84-F55A501F264C}" destId="{46D56181-EE3A-4CF1-8BA2-6706EE3FAFC0}" srcOrd="1" destOrd="0" presId="urn:microsoft.com/office/officeart/2018/2/layout/IconLabelList"/>
    <dgm:cxn modelId="{410FF1F3-0280-48FF-B998-CD7660FF80B7}" type="presParOf" srcId="{FA97AFAA-F83F-481A-AD84-F55A501F264C}" destId="{42270C57-197C-4B36-8E36-005F88AA6FC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F77901-3C5A-4FE7-BBB4-BFCDF386FA06}"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08037B6-FB8B-4D78-9B04-74D097D517AC}">
      <dgm:prSet/>
      <dgm:spPr/>
      <dgm:t>
        <a:bodyPr/>
        <a:lstStyle/>
        <a:p>
          <a:pPr>
            <a:lnSpc>
              <a:spcPct val="100000"/>
            </a:lnSpc>
          </a:pPr>
          <a:r>
            <a:rPr lang="en-US" dirty="0"/>
            <a:t>Individuals and interactions over processes and tools</a:t>
          </a:r>
        </a:p>
      </dgm:t>
    </dgm:pt>
    <dgm:pt modelId="{12A8434E-C327-4FB7-9894-AA5D2ED95BF0}" type="parTrans" cxnId="{9DA82E16-11AB-4406-B034-76C83755E008}">
      <dgm:prSet/>
      <dgm:spPr/>
      <dgm:t>
        <a:bodyPr/>
        <a:lstStyle/>
        <a:p>
          <a:endParaRPr lang="en-US"/>
        </a:p>
      </dgm:t>
    </dgm:pt>
    <dgm:pt modelId="{8F29F88E-615E-4222-B5A1-DAA6AED1C05A}" type="sibTrans" cxnId="{9DA82E16-11AB-4406-B034-76C83755E008}">
      <dgm:prSet/>
      <dgm:spPr/>
      <dgm:t>
        <a:bodyPr/>
        <a:lstStyle/>
        <a:p>
          <a:pPr>
            <a:lnSpc>
              <a:spcPct val="100000"/>
            </a:lnSpc>
          </a:pPr>
          <a:endParaRPr lang="en-US"/>
        </a:p>
      </dgm:t>
    </dgm:pt>
    <dgm:pt modelId="{9F2A649A-0659-40A4-8FDD-C44730686B72}">
      <dgm:prSet/>
      <dgm:spPr/>
      <dgm:t>
        <a:bodyPr/>
        <a:lstStyle/>
        <a:p>
          <a:pPr>
            <a:lnSpc>
              <a:spcPct val="100000"/>
            </a:lnSpc>
          </a:pPr>
          <a:r>
            <a:rPr lang="en-US" dirty="0"/>
            <a:t>Working software over comprehensive documentation</a:t>
          </a:r>
        </a:p>
      </dgm:t>
    </dgm:pt>
    <dgm:pt modelId="{FA13C2F3-5F02-4054-99DC-1D508C6FE4B9}" type="parTrans" cxnId="{A1622E17-E0C2-4C4D-AFDE-2CE11C568CD5}">
      <dgm:prSet/>
      <dgm:spPr/>
      <dgm:t>
        <a:bodyPr/>
        <a:lstStyle/>
        <a:p>
          <a:endParaRPr lang="en-US"/>
        </a:p>
      </dgm:t>
    </dgm:pt>
    <dgm:pt modelId="{B5EC183F-1B1E-46CE-B079-30F3CE428EAC}" type="sibTrans" cxnId="{A1622E17-E0C2-4C4D-AFDE-2CE11C568CD5}">
      <dgm:prSet/>
      <dgm:spPr/>
      <dgm:t>
        <a:bodyPr/>
        <a:lstStyle/>
        <a:p>
          <a:pPr>
            <a:lnSpc>
              <a:spcPct val="100000"/>
            </a:lnSpc>
          </a:pPr>
          <a:endParaRPr lang="en-US"/>
        </a:p>
      </dgm:t>
    </dgm:pt>
    <dgm:pt modelId="{89F9E64C-7CA5-4452-B504-C262613B01E9}">
      <dgm:prSet/>
      <dgm:spPr/>
      <dgm:t>
        <a:bodyPr/>
        <a:lstStyle/>
        <a:p>
          <a:pPr>
            <a:lnSpc>
              <a:spcPct val="100000"/>
            </a:lnSpc>
          </a:pPr>
          <a:r>
            <a:rPr lang="en-US" dirty="0"/>
            <a:t>Customer collaboration over contract negotiation</a:t>
          </a:r>
        </a:p>
      </dgm:t>
    </dgm:pt>
    <dgm:pt modelId="{E0AA12CA-D48A-4D9C-8592-AB91ADBDEB6A}" type="parTrans" cxnId="{4074F7C9-4EC7-4DFD-86F7-E69AD6B8C521}">
      <dgm:prSet/>
      <dgm:spPr/>
      <dgm:t>
        <a:bodyPr/>
        <a:lstStyle/>
        <a:p>
          <a:endParaRPr lang="en-US"/>
        </a:p>
      </dgm:t>
    </dgm:pt>
    <dgm:pt modelId="{78D48051-2D38-4D24-A1E8-4592EB71DD62}" type="sibTrans" cxnId="{4074F7C9-4EC7-4DFD-86F7-E69AD6B8C521}">
      <dgm:prSet/>
      <dgm:spPr/>
      <dgm:t>
        <a:bodyPr/>
        <a:lstStyle/>
        <a:p>
          <a:pPr>
            <a:lnSpc>
              <a:spcPct val="100000"/>
            </a:lnSpc>
          </a:pPr>
          <a:endParaRPr lang="en-US"/>
        </a:p>
      </dgm:t>
    </dgm:pt>
    <dgm:pt modelId="{2D0B0917-3F26-4F5D-8C71-F09AC3E16A50}">
      <dgm:prSet/>
      <dgm:spPr/>
      <dgm:t>
        <a:bodyPr/>
        <a:lstStyle/>
        <a:p>
          <a:pPr>
            <a:lnSpc>
              <a:spcPct val="100000"/>
            </a:lnSpc>
          </a:pPr>
          <a:r>
            <a:rPr lang="en-US" dirty="0"/>
            <a:t>Responding to change over following a plan</a:t>
          </a:r>
        </a:p>
      </dgm:t>
    </dgm:pt>
    <dgm:pt modelId="{B00E7D24-D8C5-4AA6-833B-FD24CC0E668F}" type="parTrans" cxnId="{CF0CB32B-9A35-41F5-87E6-86D0545826D9}">
      <dgm:prSet/>
      <dgm:spPr/>
      <dgm:t>
        <a:bodyPr/>
        <a:lstStyle/>
        <a:p>
          <a:endParaRPr lang="en-US"/>
        </a:p>
      </dgm:t>
    </dgm:pt>
    <dgm:pt modelId="{7E396777-12CF-4CEA-AA5A-75B0A04096DC}" type="sibTrans" cxnId="{CF0CB32B-9A35-41F5-87E6-86D0545826D9}">
      <dgm:prSet/>
      <dgm:spPr/>
      <dgm:t>
        <a:bodyPr/>
        <a:lstStyle/>
        <a:p>
          <a:endParaRPr lang="en-US"/>
        </a:p>
      </dgm:t>
    </dgm:pt>
    <dgm:pt modelId="{6C6B771D-E5BD-401B-8139-F6DF85F2EF79}" type="pres">
      <dgm:prSet presAssocID="{60F77901-3C5A-4FE7-BBB4-BFCDF386FA06}" presName="root" presStyleCnt="0">
        <dgm:presLayoutVars>
          <dgm:dir/>
          <dgm:resizeHandles val="exact"/>
        </dgm:presLayoutVars>
      </dgm:prSet>
      <dgm:spPr/>
    </dgm:pt>
    <dgm:pt modelId="{55A776B7-282C-4181-A869-8ED759481029}" type="pres">
      <dgm:prSet presAssocID="{60F77901-3C5A-4FE7-BBB4-BFCDF386FA06}" presName="container" presStyleCnt="0">
        <dgm:presLayoutVars>
          <dgm:dir/>
          <dgm:resizeHandles val="exact"/>
        </dgm:presLayoutVars>
      </dgm:prSet>
      <dgm:spPr/>
    </dgm:pt>
    <dgm:pt modelId="{28ACFAA7-ECE9-48E2-9A97-7EA70D1571E3}" type="pres">
      <dgm:prSet presAssocID="{B08037B6-FB8B-4D78-9B04-74D097D517AC}" presName="compNode" presStyleCnt="0"/>
      <dgm:spPr/>
    </dgm:pt>
    <dgm:pt modelId="{B9D939CD-3C99-40C0-BB15-FEF4B236EEAA}" type="pres">
      <dgm:prSet presAssocID="{B08037B6-FB8B-4D78-9B04-74D097D517AC}" presName="iconBgRect" presStyleLbl="bgShp" presStyleIdx="0" presStyleCnt="4"/>
      <dgm:spPr/>
    </dgm:pt>
    <dgm:pt modelId="{34BB38E1-7511-49D4-98B4-0E27F3B33FCF}" type="pres">
      <dgm:prSet presAssocID="{B08037B6-FB8B-4D78-9B04-74D097D517A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C55CD6E6-4F59-423B-9C81-415FAC7DEEE9}" type="pres">
      <dgm:prSet presAssocID="{B08037B6-FB8B-4D78-9B04-74D097D517AC}" presName="spaceRect" presStyleCnt="0"/>
      <dgm:spPr/>
    </dgm:pt>
    <dgm:pt modelId="{094068EE-8B51-4ED4-B705-5F44A38FF11A}" type="pres">
      <dgm:prSet presAssocID="{B08037B6-FB8B-4D78-9B04-74D097D517AC}" presName="textRect" presStyleLbl="revTx" presStyleIdx="0" presStyleCnt="4">
        <dgm:presLayoutVars>
          <dgm:chMax val="1"/>
          <dgm:chPref val="1"/>
        </dgm:presLayoutVars>
      </dgm:prSet>
      <dgm:spPr/>
    </dgm:pt>
    <dgm:pt modelId="{ECEDB8A0-15C7-44AD-9C03-ED3ECF4AD426}" type="pres">
      <dgm:prSet presAssocID="{8F29F88E-615E-4222-B5A1-DAA6AED1C05A}" presName="sibTrans" presStyleLbl="sibTrans2D1" presStyleIdx="0" presStyleCnt="0"/>
      <dgm:spPr/>
    </dgm:pt>
    <dgm:pt modelId="{699AA88E-91CA-4AED-8B9C-E648AA651C86}" type="pres">
      <dgm:prSet presAssocID="{9F2A649A-0659-40A4-8FDD-C44730686B72}" presName="compNode" presStyleCnt="0"/>
      <dgm:spPr/>
    </dgm:pt>
    <dgm:pt modelId="{43031A41-E405-40B0-AD3F-5E2491E4AF48}" type="pres">
      <dgm:prSet presAssocID="{9F2A649A-0659-40A4-8FDD-C44730686B72}" presName="iconBgRect" presStyleLbl="bgShp" presStyleIdx="1" presStyleCnt="4"/>
      <dgm:spPr/>
    </dgm:pt>
    <dgm:pt modelId="{37F7D284-E8A1-4BCA-A382-12600DC7DA28}" type="pres">
      <dgm:prSet presAssocID="{9F2A649A-0659-40A4-8FDD-C44730686B7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cument"/>
        </a:ext>
      </dgm:extLst>
    </dgm:pt>
    <dgm:pt modelId="{F0DD7F74-4C9F-4D9B-9286-5B2F909BD572}" type="pres">
      <dgm:prSet presAssocID="{9F2A649A-0659-40A4-8FDD-C44730686B72}" presName="spaceRect" presStyleCnt="0"/>
      <dgm:spPr/>
    </dgm:pt>
    <dgm:pt modelId="{CDADA71D-0F13-4C81-8A08-F1EA12A13EB8}" type="pres">
      <dgm:prSet presAssocID="{9F2A649A-0659-40A4-8FDD-C44730686B72}" presName="textRect" presStyleLbl="revTx" presStyleIdx="1" presStyleCnt="4">
        <dgm:presLayoutVars>
          <dgm:chMax val="1"/>
          <dgm:chPref val="1"/>
        </dgm:presLayoutVars>
      </dgm:prSet>
      <dgm:spPr/>
    </dgm:pt>
    <dgm:pt modelId="{5E7C330F-2812-454E-9730-47353F09D1E4}" type="pres">
      <dgm:prSet presAssocID="{B5EC183F-1B1E-46CE-B079-30F3CE428EAC}" presName="sibTrans" presStyleLbl="sibTrans2D1" presStyleIdx="0" presStyleCnt="0"/>
      <dgm:spPr/>
    </dgm:pt>
    <dgm:pt modelId="{9A1C707F-85DA-46C5-951D-8D1F03A276D0}" type="pres">
      <dgm:prSet presAssocID="{89F9E64C-7CA5-4452-B504-C262613B01E9}" presName="compNode" presStyleCnt="0"/>
      <dgm:spPr/>
    </dgm:pt>
    <dgm:pt modelId="{B03032F7-7909-46FE-B80D-AA9966AB1362}" type="pres">
      <dgm:prSet presAssocID="{89F9E64C-7CA5-4452-B504-C262613B01E9}" presName="iconBgRect" presStyleLbl="bgShp" presStyleIdx="2" presStyleCnt="4"/>
      <dgm:spPr/>
    </dgm:pt>
    <dgm:pt modelId="{68F78C1C-C003-4608-96AF-5FBBE02B92E9}" type="pres">
      <dgm:prSet presAssocID="{89F9E64C-7CA5-4452-B504-C262613B01E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andshake"/>
        </a:ext>
      </dgm:extLst>
    </dgm:pt>
    <dgm:pt modelId="{7C9D609B-62D7-4634-8EC1-F650BC788DC5}" type="pres">
      <dgm:prSet presAssocID="{89F9E64C-7CA5-4452-B504-C262613B01E9}" presName="spaceRect" presStyleCnt="0"/>
      <dgm:spPr/>
    </dgm:pt>
    <dgm:pt modelId="{1779B2EF-BDDF-4730-B63D-960927B455C6}" type="pres">
      <dgm:prSet presAssocID="{89F9E64C-7CA5-4452-B504-C262613B01E9}" presName="textRect" presStyleLbl="revTx" presStyleIdx="2" presStyleCnt="4">
        <dgm:presLayoutVars>
          <dgm:chMax val="1"/>
          <dgm:chPref val="1"/>
        </dgm:presLayoutVars>
      </dgm:prSet>
      <dgm:spPr/>
    </dgm:pt>
    <dgm:pt modelId="{1220B595-FF75-4378-A992-4AFFAD46357E}" type="pres">
      <dgm:prSet presAssocID="{78D48051-2D38-4D24-A1E8-4592EB71DD62}" presName="sibTrans" presStyleLbl="sibTrans2D1" presStyleIdx="0" presStyleCnt="0"/>
      <dgm:spPr/>
    </dgm:pt>
    <dgm:pt modelId="{FBFA8A2B-60D6-4929-9D85-47ADEDC380A4}" type="pres">
      <dgm:prSet presAssocID="{2D0B0917-3F26-4F5D-8C71-F09AC3E16A50}" presName="compNode" presStyleCnt="0"/>
      <dgm:spPr/>
    </dgm:pt>
    <dgm:pt modelId="{51AFB389-9697-41B7-85F5-B55B8A516872}" type="pres">
      <dgm:prSet presAssocID="{2D0B0917-3F26-4F5D-8C71-F09AC3E16A50}" presName="iconBgRect" presStyleLbl="bgShp" presStyleIdx="3" presStyleCnt="4"/>
      <dgm:spPr/>
    </dgm:pt>
    <dgm:pt modelId="{F920DEEF-3A1F-41CC-8D9D-28948F1C5232}" type="pres">
      <dgm:prSet presAssocID="{2D0B0917-3F26-4F5D-8C71-F09AC3E16A5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eckmark"/>
        </a:ext>
      </dgm:extLst>
    </dgm:pt>
    <dgm:pt modelId="{D1FE918B-AB54-4DB9-8068-903E53E219FA}" type="pres">
      <dgm:prSet presAssocID="{2D0B0917-3F26-4F5D-8C71-F09AC3E16A50}" presName="spaceRect" presStyleCnt="0"/>
      <dgm:spPr/>
    </dgm:pt>
    <dgm:pt modelId="{A515A98A-CF61-43F8-811C-3A672DF857E0}" type="pres">
      <dgm:prSet presAssocID="{2D0B0917-3F26-4F5D-8C71-F09AC3E16A50}" presName="textRect" presStyleLbl="revTx" presStyleIdx="3" presStyleCnt="4">
        <dgm:presLayoutVars>
          <dgm:chMax val="1"/>
          <dgm:chPref val="1"/>
        </dgm:presLayoutVars>
      </dgm:prSet>
      <dgm:spPr/>
    </dgm:pt>
  </dgm:ptLst>
  <dgm:cxnLst>
    <dgm:cxn modelId="{6262D201-11CF-4E49-82EB-29EE5AD6073F}" type="presOf" srcId="{B5EC183F-1B1E-46CE-B079-30F3CE428EAC}" destId="{5E7C330F-2812-454E-9730-47353F09D1E4}" srcOrd="0" destOrd="0" presId="urn:microsoft.com/office/officeart/2018/2/layout/IconCircleList"/>
    <dgm:cxn modelId="{A26CDE07-45C1-4536-A1D6-04EF5A99C737}" type="presOf" srcId="{8F29F88E-615E-4222-B5A1-DAA6AED1C05A}" destId="{ECEDB8A0-15C7-44AD-9C03-ED3ECF4AD426}" srcOrd="0" destOrd="0" presId="urn:microsoft.com/office/officeart/2018/2/layout/IconCircleList"/>
    <dgm:cxn modelId="{9DA82E16-11AB-4406-B034-76C83755E008}" srcId="{60F77901-3C5A-4FE7-BBB4-BFCDF386FA06}" destId="{B08037B6-FB8B-4D78-9B04-74D097D517AC}" srcOrd="0" destOrd="0" parTransId="{12A8434E-C327-4FB7-9894-AA5D2ED95BF0}" sibTransId="{8F29F88E-615E-4222-B5A1-DAA6AED1C05A}"/>
    <dgm:cxn modelId="{A1622E17-E0C2-4C4D-AFDE-2CE11C568CD5}" srcId="{60F77901-3C5A-4FE7-BBB4-BFCDF386FA06}" destId="{9F2A649A-0659-40A4-8FDD-C44730686B72}" srcOrd="1" destOrd="0" parTransId="{FA13C2F3-5F02-4054-99DC-1D508C6FE4B9}" sibTransId="{B5EC183F-1B1E-46CE-B079-30F3CE428EAC}"/>
    <dgm:cxn modelId="{9F97F821-BD5D-464E-AD2F-D05BAC5C6D56}" type="presOf" srcId="{60F77901-3C5A-4FE7-BBB4-BFCDF386FA06}" destId="{6C6B771D-E5BD-401B-8139-F6DF85F2EF79}" srcOrd="0" destOrd="0" presId="urn:microsoft.com/office/officeart/2018/2/layout/IconCircleList"/>
    <dgm:cxn modelId="{CF0CB32B-9A35-41F5-87E6-86D0545826D9}" srcId="{60F77901-3C5A-4FE7-BBB4-BFCDF386FA06}" destId="{2D0B0917-3F26-4F5D-8C71-F09AC3E16A50}" srcOrd="3" destOrd="0" parTransId="{B00E7D24-D8C5-4AA6-833B-FD24CC0E668F}" sibTransId="{7E396777-12CF-4CEA-AA5A-75B0A04096DC}"/>
    <dgm:cxn modelId="{8ADB9F70-57D9-4BAB-88DB-B835980A0486}" type="presOf" srcId="{2D0B0917-3F26-4F5D-8C71-F09AC3E16A50}" destId="{A515A98A-CF61-43F8-811C-3A672DF857E0}" srcOrd="0" destOrd="0" presId="urn:microsoft.com/office/officeart/2018/2/layout/IconCircleList"/>
    <dgm:cxn modelId="{B255A078-17FE-47AA-9A5E-83550AB983A5}" type="presOf" srcId="{9F2A649A-0659-40A4-8FDD-C44730686B72}" destId="{CDADA71D-0F13-4C81-8A08-F1EA12A13EB8}" srcOrd="0" destOrd="0" presId="urn:microsoft.com/office/officeart/2018/2/layout/IconCircleList"/>
    <dgm:cxn modelId="{06399389-ACB4-4413-A59E-F03F2DC43DD7}" type="presOf" srcId="{B08037B6-FB8B-4D78-9B04-74D097D517AC}" destId="{094068EE-8B51-4ED4-B705-5F44A38FF11A}" srcOrd="0" destOrd="0" presId="urn:microsoft.com/office/officeart/2018/2/layout/IconCircleList"/>
    <dgm:cxn modelId="{8B554E8D-184C-4A61-8DCA-3A8E9611CDAE}" type="presOf" srcId="{78D48051-2D38-4D24-A1E8-4592EB71DD62}" destId="{1220B595-FF75-4378-A992-4AFFAD46357E}" srcOrd="0" destOrd="0" presId="urn:microsoft.com/office/officeart/2018/2/layout/IconCircleList"/>
    <dgm:cxn modelId="{C5D587A0-AD82-4E9F-B1D5-45E5FEC6DD1B}" type="presOf" srcId="{89F9E64C-7CA5-4452-B504-C262613B01E9}" destId="{1779B2EF-BDDF-4730-B63D-960927B455C6}" srcOrd="0" destOrd="0" presId="urn:microsoft.com/office/officeart/2018/2/layout/IconCircleList"/>
    <dgm:cxn modelId="{4074F7C9-4EC7-4DFD-86F7-E69AD6B8C521}" srcId="{60F77901-3C5A-4FE7-BBB4-BFCDF386FA06}" destId="{89F9E64C-7CA5-4452-B504-C262613B01E9}" srcOrd="2" destOrd="0" parTransId="{E0AA12CA-D48A-4D9C-8592-AB91ADBDEB6A}" sibTransId="{78D48051-2D38-4D24-A1E8-4592EB71DD62}"/>
    <dgm:cxn modelId="{843FF880-E54B-4313-AF74-A26E3AEA16B5}" type="presParOf" srcId="{6C6B771D-E5BD-401B-8139-F6DF85F2EF79}" destId="{55A776B7-282C-4181-A869-8ED759481029}" srcOrd="0" destOrd="0" presId="urn:microsoft.com/office/officeart/2018/2/layout/IconCircleList"/>
    <dgm:cxn modelId="{A0CA7775-297D-447D-BD62-641B66C716E0}" type="presParOf" srcId="{55A776B7-282C-4181-A869-8ED759481029}" destId="{28ACFAA7-ECE9-48E2-9A97-7EA70D1571E3}" srcOrd="0" destOrd="0" presId="urn:microsoft.com/office/officeart/2018/2/layout/IconCircleList"/>
    <dgm:cxn modelId="{013555DD-73E5-41E4-9038-F1869FF91FF4}" type="presParOf" srcId="{28ACFAA7-ECE9-48E2-9A97-7EA70D1571E3}" destId="{B9D939CD-3C99-40C0-BB15-FEF4B236EEAA}" srcOrd="0" destOrd="0" presId="urn:microsoft.com/office/officeart/2018/2/layout/IconCircleList"/>
    <dgm:cxn modelId="{4C9A23F8-80E5-4B1D-9F17-546CAA849695}" type="presParOf" srcId="{28ACFAA7-ECE9-48E2-9A97-7EA70D1571E3}" destId="{34BB38E1-7511-49D4-98B4-0E27F3B33FCF}" srcOrd="1" destOrd="0" presId="urn:microsoft.com/office/officeart/2018/2/layout/IconCircleList"/>
    <dgm:cxn modelId="{0D81F8CE-EDD9-4C6C-A512-CCBD30A9DF37}" type="presParOf" srcId="{28ACFAA7-ECE9-48E2-9A97-7EA70D1571E3}" destId="{C55CD6E6-4F59-423B-9C81-415FAC7DEEE9}" srcOrd="2" destOrd="0" presId="urn:microsoft.com/office/officeart/2018/2/layout/IconCircleList"/>
    <dgm:cxn modelId="{1F3E05AA-CDA5-44C9-9ECC-9678F14576BD}" type="presParOf" srcId="{28ACFAA7-ECE9-48E2-9A97-7EA70D1571E3}" destId="{094068EE-8B51-4ED4-B705-5F44A38FF11A}" srcOrd="3" destOrd="0" presId="urn:microsoft.com/office/officeart/2018/2/layout/IconCircleList"/>
    <dgm:cxn modelId="{64204C17-7C1E-49B1-AB33-986354DD9310}" type="presParOf" srcId="{55A776B7-282C-4181-A869-8ED759481029}" destId="{ECEDB8A0-15C7-44AD-9C03-ED3ECF4AD426}" srcOrd="1" destOrd="0" presId="urn:microsoft.com/office/officeart/2018/2/layout/IconCircleList"/>
    <dgm:cxn modelId="{C88B2488-C8AB-432D-8A90-1E1198D59C96}" type="presParOf" srcId="{55A776B7-282C-4181-A869-8ED759481029}" destId="{699AA88E-91CA-4AED-8B9C-E648AA651C86}" srcOrd="2" destOrd="0" presId="urn:microsoft.com/office/officeart/2018/2/layout/IconCircleList"/>
    <dgm:cxn modelId="{B93316BE-3EE9-4C0C-81C2-27FA6DFE52B6}" type="presParOf" srcId="{699AA88E-91CA-4AED-8B9C-E648AA651C86}" destId="{43031A41-E405-40B0-AD3F-5E2491E4AF48}" srcOrd="0" destOrd="0" presId="urn:microsoft.com/office/officeart/2018/2/layout/IconCircleList"/>
    <dgm:cxn modelId="{2F241DAD-9202-456E-8F56-1C966B8380A4}" type="presParOf" srcId="{699AA88E-91CA-4AED-8B9C-E648AA651C86}" destId="{37F7D284-E8A1-4BCA-A382-12600DC7DA28}" srcOrd="1" destOrd="0" presId="urn:microsoft.com/office/officeart/2018/2/layout/IconCircleList"/>
    <dgm:cxn modelId="{1EEB8118-B86A-4C77-BED6-1CD36EB71980}" type="presParOf" srcId="{699AA88E-91CA-4AED-8B9C-E648AA651C86}" destId="{F0DD7F74-4C9F-4D9B-9286-5B2F909BD572}" srcOrd="2" destOrd="0" presId="urn:microsoft.com/office/officeart/2018/2/layout/IconCircleList"/>
    <dgm:cxn modelId="{97C97DC1-9E24-46D2-8D00-D52E3D1367A7}" type="presParOf" srcId="{699AA88E-91CA-4AED-8B9C-E648AA651C86}" destId="{CDADA71D-0F13-4C81-8A08-F1EA12A13EB8}" srcOrd="3" destOrd="0" presId="urn:microsoft.com/office/officeart/2018/2/layout/IconCircleList"/>
    <dgm:cxn modelId="{CCF670EC-79EC-424A-B3C6-6A5FE158E3B8}" type="presParOf" srcId="{55A776B7-282C-4181-A869-8ED759481029}" destId="{5E7C330F-2812-454E-9730-47353F09D1E4}" srcOrd="3" destOrd="0" presId="urn:microsoft.com/office/officeart/2018/2/layout/IconCircleList"/>
    <dgm:cxn modelId="{FAA97744-DCF0-4435-BB51-EDEE923ED76C}" type="presParOf" srcId="{55A776B7-282C-4181-A869-8ED759481029}" destId="{9A1C707F-85DA-46C5-951D-8D1F03A276D0}" srcOrd="4" destOrd="0" presId="urn:microsoft.com/office/officeart/2018/2/layout/IconCircleList"/>
    <dgm:cxn modelId="{43D4D6ED-06DB-4605-A4DC-BE7B11C80E8F}" type="presParOf" srcId="{9A1C707F-85DA-46C5-951D-8D1F03A276D0}" destId="{B03032F7-7909-46FE-B80D-AA9966AB1362}" srcOrd="0" destOrd="0" presId="urn:microsoft.com/office/officeart/2018/2/layout/IconCircleList"/>
    <dgm:cxn modelId="{B1D92330-F423-4C6D-930A-1BC9D293C3F6}" type="presParOf" srcId="{9A1C707F-85DA-46C5-951D-8D1F03A276D0}" destId="{68F78C1C-C003-4608-96AF-5FBBE02B92E9}" srcOrd="1" destOrd="0" presId="urn:microsoft.com/office/officeart/2018/2/layout/IconCircleList"/>
    <dgm:cxn modelId="{30B63285-F86F-4081-BDC6-A04D95859E30}" type="presParOf" srcId="{9A1C707F-85DA-46C5-951D-8D1F03A276D0}" destId="{7C9D609B-62D7-4634-8EC1-F650BC788DC5}" srcOrd="2" destOrd="0" presId="urn:microsoft.com/office/officeart/2018/2/layout/IconCircleList"/>
    <dgm:cxn modelId="{79DDD231-1A3B-40A2-B381-98EF7CD50282}" type="presParOf" srcId="{9A1C707F-85DA-46C5-951D-8D1F03A276D0}" destId="{1779B2EF-BDDF-4730-B63D-960927B455C6}" srcOrd="3" destOrd="0" presId="urn:microsoft.com/office/officeart/2018/2/layout/IconCircleList"/>
    <dgm:cxn modelId="{57FE6A8C-A716-45E8-BE12-9D193393AA13}" type="presParOf" srcId="{55A776B7-282C-4181-A869-8ED759481029}" destId="{1220B595-FF75-4378-A992-4AFFAD46357E}" srcOrd="5" destOrd="0" presId="urn:microsoft.com/office/officeart/2018/2/layout/IconCircleList"/>
    <dgm:cxn modelId="{E444C7B4-AFD1-40B2-AF60-60367785EE81}" type="presParOf" srcId="{55A776B7-282C-4181-A869-8ED759481029}" destId="{FBFA8A2B-60D6-4929-9D85-47ADEDC380A4}" srcOrd="6" destOrd="0" presId="urn:microsoft.com/office/officeart/2018/2/layout/IconCircleList"/>
    <dgm:cxn modelId="{C6E36E35-337C-4BA5-8A58-EC5E10376CF7}" type="presParOf" srcId="{FBFA8A2B-60D6-4929-9D85-47ADEDC380A4}" destId="{51AFB389-9697-41B7-85F5-B55B8A516872}" srcOrd="0" destOrd="0" presId="urn:microsoft.com/office/officeart/2018/2/layout/IconCircleList"/>
    <dgm:cxn modelId="{FB963405-73FA-49F8-80BC-9F9FE19E4449}" type="presParOf" srcId="{FBFA8A2B-60D6-4929-9D85-47ADEDC380A4}" destId="{F920DEEF-3A1F-41CC-8D9D-28948F1C5232}" srcOrd="1" destOrd="0" presId="urn:microsoft.com/office/officeart/2018/2/layout/IconCircleList"/>
    <dgm:cxn modelId="{D4AEC4E3-1B0F-4E78-9F4B-D433B4383725}" type="presParOf" srcId="{FBFA8A2B-60D6-4929-9D85-47ADEDC380A4}" destId="{D1FE918B-AB54-4DB9-8068-903E53E219FA}" srcOrd="2" destOrd="0" presId="urn:microsoft.com/office/officeart/2018/2/layout/IconCircleList"/>
    <dgm:cxn modelId="{841C2F6F-4484-4D82-82CD-528A2965F8BD}" type="presParOf" srcId="{FBFA8A2B-60D6-4929-9D85-47ADEDC380A4}" destId="{A515A98A-CF61-43F8-811C-3A672DF857E0}"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9150EEB-ED63-423C-9255-72999CA85477}"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AF5B000-3471-4E23-9E20-F663A82B01F3}">
      <dgm:prSet/>
      <dgm:spPr/>
      <dgm:t>
        <a:bodyPr/>
        <a:lstStyle/>
        <a:p>
          <a:pPr>
            <a:defRPr b="1"/>
          </a:pPr>
          <a:r>
            <a:rPr lang="en-US" b="0" i="0" dirty="0"/>
            <a:t>People and how they interact, and work together are more valuable than any defined process or tools they use. </a:t>
          </a:r>
          <a:endParaRPr lang="en-US" dirty="0"/>
        </a:p>
      </dgm:t>
    </dgm:pt>
    <dgm:pt modelId="{7D2FB83C-74E4-45DC-93E3-757476D947CC}" type="parTrans" cxnId="{2B7FDA32-9EEC-4454-B4BB-27A68497AACD}">
      <dgm:prSet/>
      <dgm:spPr/>
      <dgm:t>
        <a:bodyPr/>
        <a:lstStyle/>
        <a:p>
          <a:endParaRPr lang="en-US"/>
        </a:p>
      </dgm:t>
    </dgm:pt>
    <dgm:pt modelId="{837CD83B-01BA-4D52-8D1A-CE393692080A}" type="sibTrans" cxnId="{2B7FDA32-9EEC-4454-B4BB-27A68497AACD}">
      <dgm:prSet/>
      <dgm:spPr/>
      <dgm:t>
        <a:bodyPr/>
        <a:lstStyle/>
        <a:p>
          <a:endParaRPr lang="en-US"/>
        </a:p>
      </dgm:t>
    </dgm:pt>
    <dgm:pt modelId="{EFED64E9-5DC2-42E1-9107-A9DF96E9197A}">
      <dgm:prSet/>
      <dgm:spPr/>
      <dgm:t>
        <a:bodyPr/>
        <a:lstStyle/>
        <a:p>
          <a:pPr>
            <a:buFont typeface="Wingdings" panose="05000000000000000000" pitchFamily="2" charset="2"/>
            <a:buNone/>
          </a:pPr>
          <a:r>
            <a:rPr lang="en-US" b="0" i="0" dirty="0"/>
            <a:t>Individuals come first.  </a:t>
          </a:r>
          <a:endParaRPr lang="en-US" dirty="0"/>
        </a:p>
      </dgm:t>
    </dgm:pt>
    <dgm:pt modelId="{4D7B19CB-1749-4E8E-A77D-3C308DABBD78}" type="parTrans" cxnId="{1B38442A-FA89-4EC3-B149-9A4E2842699C}">
      <dgm:prSet/>
      <dgm:spPr/>
      <dgm:t>
        <a:bodyPr/>
        <a:lstStyle/>
        <a:p>
          <a:endParaRPr lang="en-US"/>
        </a:p>
      </dgm:t>
    </dgm:pt>
    <dgm:pt modelId="{1231D6B7-9671-443B-A86B-BEBB417AE1D8}" type="sibTrans" cxnId="{1B38442A-FA89-4EC3-B149-9A4E2842699C}">
      <dgm:prSet/>
      <dgm:spPr/>
      <dgm:t>
        <a:bodyPr/>
        <a:lstStyle/>
        <a:p>
          <a:endParaRPr lang="en-US"/>
        </a:p>
      </dgm:t>
    </dgm:pt>
    <dgm:pt modelId="{0B6ACD36-1067-4019-8309-188880DC55C1}">
      <dgm:prSet/>
      <dgm:spPr/>
      <dgm:t>
        <a:bodyPr/>
        <a:lstStyle/>
        <a:p>
          <a:pPr>
            <a:defRPr b="1"/>
          </a:pPr>
          <a:r>
            <a:rPr lang="en-US" b="0" i="0"/>
            <a:t>This value reflects that agile frameworks, including Scrum, are used in complex environments where more is unknown than known. </a:t>
          </a:r>
          <a:endParaRPr lang="en-US"/>
        </a:p>
      </dgm:t>
    </dgm:pt>
    <dgm:pt modelId="{34B80FDE-1D93-48A8-B9D9-6B33F53BAF4C}" type="parTrans" cxnId="{47C98C8F-DA41-4E7E-82C7-429D9085B6AD}">
      <dgm:prSet/>
      <dgm:spPr/>
      <dgm:t>
        <a:bodyPr/>
        <a:lstStyle/>
        <a:p>
          <a:endParaRPr lang="en-US"/>
        </a:p>
      </dgm:t>
    </dgm:pt>
    <dgm:pt modelId="{00E38C37-D8AB-4025-9FDF-3623EE2CCD23}" type="sibTrans" cxnId="{47C98C8F-DA41-4E7E-82C7-429D9085B6AD}">
      <dgm:prSet/>
      <dgm:spPr/>
      <dgm:t>
        <a:bodyPr/>
        <a:lstStyle/>
        <a:p>
          <a:endParaRPr lang="en-US"/>
        </a:p>
      </dgm:t>
    </dgm:pt>
    <dgm:pt modelId="{26FFC987-2E01-4A8C-98A9-25928268AD00}">
      <dgm:prSet/>
      <dgm:spPr/>
      <dgm:t>
        <a:bodyPr/>
        <a:lstStyle/>
        <a:p>
          <a:r>
            <a:rPr lang="en-US" b="0" i="0"/>
            <a:t>When the work is complex, Scrum Teams must determine the best way to work together, creating the processes and procedures that work for them, and discarding the processes that aren’t serving them well.  </a:t>
          </a:r>
          <a:endParaRPr lang="en-US"/>
        </a:p>
      </dgm:t>
    </dgm:pt>
    <dgm:pt modelId="{209C3C80-AB6D-4AC2-A703-01782747C765}" type="parTrans" cxnId="{5D3AAEA1-98E3-4E5C-ACD8-9ADDCC80C4F6}">
      <dgm:prSet/>
      <dgm:spPr/>
      <dgm:t>
        <a:bodyPr/>
        <a:lstStyle/>
        <a:p>
          <a:endParaRPr lang="en-US"/>
        </a:p>
      </dgm:t>
    </dgm:pt>
    <dgm:pt modelId="{C59E4E09-13D6-4D42-B122-4ED51A2C4A11}" type="sibTrans" cxnId="{5D3AAEA1-98E3-4E5C-ACD8-9ADDCC80C4F6}">
      <dgm:prSet/>
      <dgm:spPr/>
      <dgm:t>
        <a:bodyPr/>
        <a:lstStyle/>
        <a:p>
          <a:endParaRPr lang="en-US"/>
        </a:p>
      </dgm:t>
    </dgm:pt>
    <dgm:pt modelId="{FC42C093-10C0-4872-A4FA-C71C460B3EFC}">
      <dgm:prSet/>
      <dgm:spPr/>
      <dgm:t>
        <a:bodyPr/>
        <a:lstStyle/>
        <a:p>
          <a:r>
            <a:rPr lang="en-US" b="0" i="0"/>
            <a:t>A Scrum Team’s focus is on working together to meet goals, not complying with processes or tools for the sake of doing so.</a:t>
          </a:r>
          <a:endParaRPr lang="en-US"/>
        </a:p>
      </dgm:t>
    </dgm:pt>
    <dgm:pt modelId="{E407A724-F972-4063-8C86-5E579DBF7C09}" type="parTrans" cxnId="{F1F0D923-1782-4A6E-95A6-8E9C2B54EAA0}">
      <dgm:prSet/>
      <dgm:spPr/>
      <dgm:t>
        <a:bodyPr/>
        <a:lstStyle/>
        <a:p>
          <a:endParaRPr lang="en-US"/>
        </a:p>
      </dgm:t>
    </dgm:pt>
    <dgm:pt modelId="{BDE9BFED-0631-4597-80DB-D978E77BC68D}" type="sibTrans" cxnId="{F1F0D923-1782-4A6E-95A6-8E9C2B54EAA0}">
      <dgm:prSet/>
      <dgm:spPr/>
      <dgm:t>
        <a:bodyPr/>
        <a:lstStyle/>
        <a:p>
          <a:endParaRPr lang="en-US"/>
        </a:p>
      </dgm:t>
    </dgm:pt>
    <dgm:pt modelId="{2A159E57-7A6A-4995-A84F-B09E52268DC4}">
      <dgm:prSet/>
      <dgm:spPr/>
      <dgm:t>
        <a:bodyPr/>
        <a:lstStyle/>
        <a:p>
          <a:pPr>
            <a:buFont typeface="Wingdings" panose="05000000000000000000" pitchFamily="2" charset="2"/>
            <a:buNone/>
          </a:pPr>
          <a:r>
            <a:rPr lang="en-US" b="0" i="0" dirty="0"/>
            <a:t>Is communication between people clear? </a:t>
          </a:r>
          <a:endParaRPr lang="en-US" dirty="0"/>
        </a:p>
      </dgm:t>
    </dgm:pt>
    <dgm:pt modelId="{7026E0A1-0EC4-44E5-9B30-0A260ADA2B08}" type="sibTrans" cxnId="{1BD92934-BD05-4F15-AFE9-8463281763C1}">
      <dgm:prSet/>
      <dgm:spPr/>
      <dgm:t>
        <a:bodyPr/>
        <a:lstStyle/>
        <a:p>
          <a:endParaRPr lang="en-US"/>
        </a:p>
      </dgm:t>
    </dgm:pt>
    <dgm:pt modelId="{127657FE-5A2F-4491-B4C8-2EFC620BA791}" type="parTrans" cxnId="{1BD92934-BD05-4F15-AFE9-8463281763C1}">
      <dgm:prSet/>
      <dgm:spPr/>
      <dgm:t>
        <a:bodyPr/>
        <a:lstStyle/>
        <a:p>
          <a:endParaRPr lang="en-US"/>
        </a:p>
      </dgm:t>
    </dgm:pt>
    <dgm:pt modelId="{6E124506-ACE6-4407-9CE3-FDDC4DD40986}">
      <dgm:prSet/>
      <dgm:spPr/>
      <dgm:t>
        <a:bodyPr/>
        <a:lstStyle/>
        <a:p>
          <a:pPr>
            <a:buFont typeface="Wingdings" panose="05000000000000000000" pitchFamily="2" charset="2"/>
            <a:buNone/>
          </a:pPr>
          <a:r>
            <a:rPr lang="en-US" b="0" i="0" dirty="0"/>
            <a:t>Are the teams working well together?</a:t>
          </a:r>
          <a:endParaRPr lang="en-US" dirty="0"/>
        </a:p>
      </dgm:t>
    </dgm:pt>
    <dgm:pt modelId="{251ECF03-DFAF-44EA-A671-B0155ECF7ED0}" type="sibTrans" cxnId="{85C2E0F1-87F1-43C6-A539-C93992079790}">
      <dgm:prSet/>
      <dgm:spPr/>
      <dgm:t>
        <a:bodyPr/>
        <a:lstStyle/>
        <a:p>
          <a:endParaRPr lang="en-US"/>
        </a:p>
      </dgm:t>
    </dgm:pt>
    <dgm:pt modelId="{BF1AF2B8-1027-4292-81C1-387694563EAD}" type="parTrans" cxnId="{85C2E0F1-87F1-43C6-A539-C93992079790}">
      <dgm:prSet/>
      <dgm:spPr/>
      <dgm:t>
        <a:bodyPr/>
        <a:lstStyle/>
        <a:p>
          <a:endParaRPr lang="en-US"/>
        </a:p>
      </dgm:t>
    </dgm:pt>
    <dgm:pt modelId="{658ECD13-5357-492B-B8AA-FC88D73A790B}" type="pres">
      <dgm:prSet presAssocID="{29150EEB-ED63-423C-9255-72999CA85477}" presName="root" presStyleCnt="0">
        <dgm:presLayoutVars>
          <dgm:dir/>
          <dgm:resizeHandles val="exact"/>
        </dgm:presLayoutVars>
      </dgm:prSet>
      <dgm:spPr/>
    </dgm:pt>
    <dgm:pt modelId="{3061B0E2-A4E8-4215-B9B3-2ACDADB1517F}" type="pres">
      <dgm:prSet presAssocID="{1AF5B000-3471-4E23-9E20-F663A82B01F3}" presName="compNode" presStyleCnt="0"/>
      <dgm:spPr/>
    </dgm:pt>
    <dgm:pt modelId="{5C494783-C37B-4FD3-A681-71E0AEC61B67}" type="pres">
      <dgm:prSet presAssocID="{1AF5B000-3471-4E23-9E20-F663A82B01F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of People"/>
        </a:ext>
      </dgm:extLst>
    </dgm:pt>
    <dgm:pt modelId="{240B1B8F-6117-4F19-A65C-62AC1A38F950}" type="pres">
      <dgm:prSet presAssocID="{1AF5B000-3471-4E23-9E20-F663A82B01F3}" presName="iconSpace" presStyleCnt="0"/>
      <dgm:spPr/>
    </dgm:pt>
    <dgm:pt modelId="{8B3678BD-5ABB-423B-B16C-DA24C5D3950D}" type="pres">
      <dgm:prSet presAssocID="{1AF5B000-3471-4E23-9E20-F663A82B01F3}" presName="parTx" presStyleLbl="revTx" presStyleIdx="0" presStyleCnt="4">
        <dgm:presLayoutVars>
          <dgm:chMax val="0"/>
          <dgm:chPref val="0"/>
        </dgm:presLayoutVars>
      </dgm:prSet>
      <dgm:spPr/>
    </dgm:pt>
    <dgm:pt modelId="{A9E22ADA-E008-40F3-98DF-BAD1B97888CF}" type="pres">
      <dgm:prSet presAssocID="{1AF5B000-3471-4E23-9E20-F663A82B01F3}" presName="txSpace" presStyleCnt="0"/>
      <dgm:spPr/>
    </dgm:pt>
    <dgm:pt modelId="{95DFFD42-F684-4314-AB9C-B80436D8331A}" type="pres">
      <dgm:prSet presAssocID="{1AF5B000-3471-4E23-9E20-F663A82B01F3}" presName="desTx" presStyleLbl="revTx" presStyleIdx="1" presStyleCnt="4">
        <dgm:presLayoutVars/>
      </dgm:prSet>
      <dgm:spPr/>
    </dgm:pt>
    <dgm:pt modelId="{B848A5AF-1B6E-47B7-B0A7-B8445161A4F7}" type="pres">
      <dgm:prSet presAssocID="{837CD83B-01BA-4D52-8D1A-CE393692080A}" presName="sibTrans" presStyleCnt="0"/>
      <dgm:spPr/>
    </dgm:pt>
    <dgm:pt modelId="{092CE412-15A1-468B-B552-38434D87F7D4}" type="pres">
      <dgm:prSet presAssocID="{0B6ACD36-1067-4019-8309-188880DC55C1}" presName="compNode" presStyleCnt="0"/>
      <dgm:spPr/>
    </dgm:pt>
    <dgm:pt modelId="{B8EA25B0-29A1-4009-AA90-D3E9BD03EBA9}" type="pres">
      <dgm:prSet presAssocID="{0B6ACD36-1067-4019-8309-188880DC55C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nching Diagram"/>
        </a:ext>
      </dgm:extLst>
    </dgm:pt>
    <dgm:pt modelId="{22B75067-8E8C-43CE-8B26-51FF0186C5C3}" type="pres">
      <dgm:prSet presAssocID="{0B6ACD36-1067-4019-8309-188880DC55C1}" presName="iconSpace" presStyleCnt="0"/>
      <dgm:spPr/>
    </dgm:pt>
    <dgm:pt modelId="{8E1CE76B-10C5-4035-9459-0872223F8D51}" type="pres">
      <dgm:prSet presAssocID="{0B6ACD36-1067-4019-8309-188880DC55C1}" presName="parTx" presStyleLbl="revTx" presStyleIdx="2" presStyleCnt="4">
        <dgm:presLayoutVars>
          <dgm:chMax val="0"/>
          <dgm:chPref val="0"/>
        </dgm:presLayoutVars>
      </dgm:prSet>
      <dgm:spPr/>
    </dgm:pt>
    <dgm:pt modelId="{8936606B-2A68-4155-9BF9-0314CAA629CB}" type="pres">
      <dgm:prSet presAssocID="{0B6ACD36-1067-4019-8309-188880DC55C1}" presName="txSpace" presStyleCnt="0"/>
      <dgm:spPr/>
    </dgm:pt>
    <dgm:pt modelId="{6F3DECAA-11FC-4018-8BAD-61DC83DC8753}" type="pres">
      <dgm:prSet presAssocID="{0B6ACD36-1067-4019-8309-188880DC55C1}" presName="desTx" presStyleLbl="revTx" presStyleIdx="3" presStyleCnt="4">
        <dgm:presLayoutVars/>
      </dgm:prSet>
      <dgm:spPr/>
    </dgm:pt>
  </dgm:ptLst>
  <dgm:cxnLst>
    <dgm:cxn modelId="{2C3D6E0C-789C-4D33-86DA-180DAFB66E88}" type="presOf" srcId="{2A159E57-7A6A-4995-A84F-B09E52268DC4}" destId="{95DFFD42-F684-4314-AB9C-B80436D8331A}" srcOrd="0" destOrd="1" presId="urn:microsoft.com/office/officeart/2018/2/layout/IconLabelDescriptionList"/>
    <dgm:cxn modelId="{20002918-EC25-437B-AE8E-8583A61DB943}" type="presOf" srcId="{FC42C093-10C0-4872-A4FA-C71C460B3EFC}" destId="{6F3DECAA-11FC-4018-8BAD-61DC83DC8753}" srcOrd="0" destOrd="1" presId="urn:microsoft.com/office/officeart/2018/2/layout/IconLabelDescriptionList"/>
    <dgm:cxn modelId="{E57DD41D-9CF4-47E5-BB24-7F34C7978889}" type="presOf" srcId="{1AF5B000-3471-4E23-9E20-F663A82B01F3}" destId="{8B3678BD-5ABB-423B-B16C-DA24C5D3950D}" srcOrd="0" destOrd="0" presId="urn:microsoft.com/office/officeart/2018/2/layout/IconLabelDescriptionList"/>
    <dgm:cxn modelId="{EEFF0422-9314-4AB3-849B-5FAD28D4B3B6}" type="presOf" srcId="{6E124506-ACE6-4407-9CE3-FDDC4DD40986}" destId="{95DFFD42-F684-4314-AB9C-B80436D8331A}" srcOrd="0" destOrd="2" presId="urn:microsoft.com/office/officeart/2018/2/layout/IconLabelDescriptionList"/>
    <dgm:cxn modelId="{F1F0D923-1782-4A6E-95A6-8E9C2B54EAA0}" srcId="{0B6ACD36-1067-4019-8309-188880DC55C1}" destId="{FC42C093-10C0-4872-A4FA-C71C460B3EFC}" srcOrd="1" destOrd="0" parTransId="{E407A724-F972-4063-8C86-5E579DBF7C09}" sibTransId="{BDE9BFED-0631-4597-80DB-D978E77BC68D}"/>
    <dgm:cxn modelId="{8930AE24-A432-4AC6-AB1A-C25E204B2AED}" type="presOf" srcId="{EFED64E9-5DC2-42E1-9107-A9DF96E9197A}" destId="{95DFFD42-F684-4314-AB9C-B80436D8331A}" srcOrd="0" destOrd="0" presId="urn:microsoft.com/office/officeart/2018/2/layout/IconLabelDescriptionList"/>
    <dgm:cxn modelId="{1B38442A-FA89-4EC3-B149-9A4E2842699C}" srcId="{1AF5B000-3471-4E23-9E20-F663A82B01F3}" destId="{EFED64E9-5DC2-42E1-9107-A9DF96E9197A}" srcOrd="0" destOrd="0" parTransId="{4D7B19CB-1749-4E8E-A77D-3C308DABBD78}" sibTransId="{1231D6B7-9671-443B-A86B-BEBB417AE1D8}"/>
    <dgm:cxn modelId="{2B7FDA32-9EEC-4454-B4BB-27A68497AACD}" srcId="{29150EEB-ED63-423C-9255-72999CA85477}" destId="{1AF5B000-3471-4E23-9E20-F663A82B01F3}" srcOrd="0" destOrd="0" parTransId="{7D2FB83C-74E4-45DC-93E3-757476D947CC}" sibTransId="{837CD83B-01BA-4D52-8D1A-CE393692080A}"/>
    <dgm:cxn modelId="{1BD92934-BD05-4F15-AFE9-8463281763C1}" srcId="{1AF5B000-3471-4E23-9E20-F663A82B01F3}" destId="{2A159E57-7A6A-4995-A84F-B09E52268DC4}" srcOrd="1" destOrd="0" parTransId="{127657FE-5A2F-4491-B4C8-2EFC620BA791}" sibTransId="{7026E0A1-0EC4-44E5-9B30-0A260ADA2B08}"/>
    <dgm:cxn modelId="{96015636-4F92-40F9-B193-0165A0C5827D}" type="presOf" srcId="{26FFC987-2E01-4A8C-98A9-25928268AD00}" destId="{6F3DECAA-11FC-4018-8BAD-61DC83DC8753}" srcOrd="0" destOrd="0" presId="urn:microsoft.com/office/officeart/2018/2/layout/IconLabelDescriptionList"/>
    <dgm:cxn modelId="{228DFB78-9753-4568-9337-A622C05DC8E8}" type="presOf" srcId="{0B6ACD36-1067-4019-8309-188880DC55C1}" destId="{8E1CE76B-10C5-4035-9459-0872223F8D51}" srcOrd="0" destOrd="0" presId="urn:microsoft.com/office/officeart/2018/2/layout/IconLabelDescriptionList"/>
    <dgm:cxn modelId="{47C98C8F-DA41-4E7E-82C7-429D9085B6AD}" srcId="{29150EEB-ED63-423C-9255-72999CA85477}" destId="{0B6ACD36-1067-4019-8309-188880DC55C1}" srcOrd="1" destOrd="0" parTransId="{34B80FDE-1D93-48A8-B9D9-6B33F53BAF4C}" sibTransId="{00E38C37-D8AB-4025-9FDF-3623EE2CCD23}"/>
    <dgm:cxn modelId="{5D3AAEA1-98E3-4E5C-ACD8-9ADDCC80C4F6}" srcId="{0B6ACD36-1067-4019-8309-188880DC55C1}" destId="{26FFC987-2E01-4A8C-98A9-25928268AD00}" srcOrd="0" destOrd="0" parTransId="{209C3C80-AB6D-4AC2-A703-01782747C765}" sibTransId="{C59E4E09-13D6-4D42-B122-4ED51A2C4A11}"/>
    <dgm:cxn modelId="{85C2E0F1-87F1-43C6-A539-C93992079790}" srcId="{1AF5B000-3471-4E23-9E20-F663A82B01F3}" destId="{6E124506-ACE6-4407-9CE3-FDDC4DD40986}" srcOrd="2" destOrd="0" parTransId="{BF1AF2B8-1027-4292-81C1-387694563EAD}" sibTransId="{251ECF03-DFAF-44EA-A671-B0155ECF7ED0}"/>
    <dgm:cxn modelId="{AD3B79F6-0427-4D55-AE28-A9F0D77223C3}" type="presOf" srcId="{29150EEB-ED63-423C-9255-72999CA85477}" destId="{658ECD13-5357-492B-B8AA-FC88D73A790B}" srcOrd="0" destOrd="0" presId="urn:microsoft.com/office/officeart/2018/2/layout/IconLabelDescriptionList"/>
    <dgm:cxn modelId="{C153FF9E-3FA7-4B00-9003-3E1005A22694}" type="presParOf" srcId="{658ECD13-5357-492B-B8AA-FC88D73A790B}" destId="{3061B0E2-A4E8-4215-B9B3-2ACDADB1517F}" srcOrd="0" destOrd="0" presId="urn:microsoft.com/office/officeart/2018/2/layout/IconLabelDescriptionList"/>
    <dgm:cxn modelId="{B21539F5-7AEC-4AD5-86D6-2669C2A76537}" type="presParOf" srcId="{3061B0E2-A4E8-4215-B9B3-2ACDADB1517F}" destId="{5C494783-C37B-4FD3-A681-71E0AEC61B67}" srcOrd="0" destOrd="0" presId="urn:microsoft.com/office/officeart/2018/2/layout/IconLabelDescriptionList"/>
    <dgm:cxn modelId="{1C36CB3B-4785-43DF-866C-1A71A917B2A6}" type="presParOf" srcId="{3061B0E2-A4E8-4215-B9B3-2ACDADB1517F}" destId="{240B1B8F-6117-4F19-A65C-62AC1A38F950}" srcOrd="1" destOrd="0" presId="urn:microsoft.com/office/officeart/2018/2/layout/IconLabelDescriptionList"/>
    <dgm:cxn modelId="{11A47BD6-7442-4CA5-983B-307573415772}" type="presParOf" srcId="{3061B0E2-A4E8-4215-B9B3-2ACDADB1517F}" destId="{8B3678BD-5ABB-423B-B16C-DA24C5D3950D}" srcOrd="2" destOrd="0" presId="urn:microsoft.com/office/officeart/2018/2/layout/IconLabelDescriptionList"/>
    <dgm:cxn modelId="{F949D45F-28D6-4CAD-BC56-C5536A86856E}" type="presParOf" srcId="{3061B0E2-A4E8-4215-B9B3-2ACDADB1517F}" destId="{A9E22ADA-E008-40F3-98DF-BAD1B97888CF}" srcOrd="3" destOrd="0" presId="urn:microsoft.com/office/officeart/2018/2/layout/IconLabelDescriptionList"/>
    <dgm:cxn modelId="{EB385E43-C49E-4F1D-A680-E9E3A9161EF3}" type="presParOf" srcId="{3061B0E2-A4E8-4215-B9B3-2ACDADB1517F}" destId="{95DFFD42-F684-4314-AB9C-B80436D8331A}" srcOrd="4" destOrd="0" presId="urn:microsoft.com/office/officeart/2018/2/layout/IconLabelDescriptionList"/>
    <dgm:cxn modelId="{8E0876A2-9D73-43E2-B04B-C75544A7A812}" type="presParOf" srcId="{658ECD13-5357-492B-B8AA-FC88D73A790B}" destId="{B848A5AF-1B6E-47B7-B0A7-B8445161A4F7}" srcOrd="1" destOrd="0" presId="urn:microsoft.com/office/officeart/2018/2/layout/IconLabelDescriptionList"/>
    <dgm:cxn modelId="{8234D68C-3578-4D22-B65E-8424489CAFD4}" type="presParOf" srcId="{658ECD13-5357-492B-B8AA-FC88D73A790B}" destId="{092CE412-15A1-468B-B552-38434D87F7D4}" srcOrd="2" destOrd="0" presId="urn:microsoft.com/office/officeart/2018/2/layout/IconLabelDescriptionList"/>
    <dgm:cxn modelId="{F3D01308-19AB-4F41-9776-E275245A666D}" type="presParOf" srcId="{092CE412-15A1-468B-B552-38434D87F7D4}" destId="{B8EA25B0-29A1-4009-AA90-D3E9BD03EBA9}" srcOrd="0" destOrd="0" presId="urn:microsoft.com/office/officeart/2018/2/layout/IconLabelDescriptionList"/>
    <dgm:cxn modelId="{AD73C7F1-73DF-4AAF-A5D8-5A90746AEC7C}" type="presParOf" srcId="{092CE412-15A1-468B-B552-38434D87F7D4}" destId="{22B75067-8E8C-43CE-8B26-51FF0186C5C3}" srcOrd="1" destOrd="0" presId="urn:microsoft.com/office/officeart/2018/2/layout/IconLabelDescriptionList"/>
    <dgm:cxn modelId="{E1C51D51-F283-4F54-A711-6588EBE40CB3}" type="presParOf" srcId="{092CE412-15A1-468B-B552-38434D87F7D4}" destId="{8E1CE76B-10C5-4035-9459-0872223F8D51}" srcOrd="2" destOrd="0" presId="urn:microsoft.com/office/officeart/2018/2/layout/IconLabelDescriptionList"/>
    <dgm:cxn modelId="{6F0376F2-7EE3-4C7D-86D4-9226EFEE1E57}" type="presParOf" srcId="{092CE412-15A1-468B-B552-38434D87F7D4}" destId="{8936606B-2A68-4155-9BF9-0314CAA629CB}" srcOrd="3" destOrd="0" presId="urn:microsoft.com/office/officeart/2018/2/layout/IconLabelDescriptionList"/>
    <dgm:cxn modelId="{8F0BDC4F-0716-497C-AF0B-27194788D80C}" type="presParOf" srcId="{092CE412-15A1-468B-B552-38434D87F7D4}" destId="{6F3DECAA-11FC-4018-8BAD-61DC83DC8753}"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3D29EBA-16AE-475B-88B0-01A32F087884}"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1E0F1374-8520-4E51-AF37-BD6CE8C318BD}">
      <dgm:prSet/>
      <dgm:spPr/>
      <dgm:t>
        <a:bodyPr/>
        <a:lstStyle/>
        <a:p>
          <a:pPr>
            <a:lnSpc>
              <a:spcPct val="100000"/>
            </a:lnSpc>
          </a:pPr>
          <a:r>
            <a:rPr lang="en-US"/>
            <a:t>Teams using traditional software development methods sometimes emphasize creating beautiful requirements documents or technical specifications.  </a:t>
          </a:r>
        </a:p>
      </dgm:t>
    </dgm:pt>
    <dgm:pt modelId="{BD3F4BBB-C7C1-426A-8D2E-1935D1708223}" type="parTrans" cxnId="{32120C40-FD21-4271-995E-C6465DE2E2DA}">
      <dgm:prSet/>
      <dgm:spPr/>
      <dgm:t>
        <a:bodyPr/>
        <a:lstStyle/>
        <a:p>
          <a:endParaRPr lang="en-US"/>
        </a:p>
      </dgm:t>
    </dgm:pt>
    <dgm:pt modelId="{5F9F3065-F43E-4DF1-ADED-3F222BAF8FBF}" type="sibTrans" cxnId="{32120C40-FD21-4271-995E-C6465DE2E2DA}">
      <dgm:prSet/>
      <dgm:spPr/>
      <dgm:t>
        <a:bodyPr/>
        <a:lstStyle/>
        <a:p>
          <a:pPr>
            <a:lnSpc>
              <a:spcPct val="100000"/>
            </a:lnSpc>
          </a:pPr>
          <a:endParaRPr lang="en-US"/>
        </a:p>
      </dgm:t>
    </dgm:pt>
    <dgm:pt modelId="{5417C44A-B044-4123-ADA1-85867C50BAD6}">
      <dgm:prSet/>
      <dgm:spPr/>
      <dgm:t>
        <a:bodyPr/>
        <a:lstStyle/>
        <a:p>
          <a:pPr>
            <a:lnSpc>
              <a:spcPct val="100000"/>
            </a:lnSpc>
          </a:pPr>
          <a:r>
            <a:rPr lang="en-US"/>
            <a:t>While these documents can be helpful in certain situations, agile teams place more focus on delivering a working product.  </a:t>
          </a:r>
        </a:p>
      </dgm:t>
    </dgm:pt>
    <dgm:pt modelId="{5E3C908C-8B16-4AD1-BFAF-E4515B310AA3}" type="parTrans" cxnId="{09C907D4-63BD-4825-A9B1-57AE5418E9F0}">
      <dgm:prSet/>
      <dgm:spPr/>
      <dgm:t>
        <a:bodyPr/>
        <a:lstStyle/>
        <a:p>
          <a:endParaRPr lang="en-US"/>
        </a:p>
      </dgm:t>
    </dgm:pt>
    <dgm:pt modelId="{DED93660-080D-40A6-A188-41A9D63A17E7}" type="sibTrans" cxnId="{09C907D4-63BD-4825-A9B1-57AE5418E9F0}">
      <dgm:prSet/>
      <dgm:spPr/>
      <dgm:t>
        <a:bodyPr/>
        <a:lstStyle/>
        <a:p>
          <a:pPr>
            <a:lnSpc>
              <a:spcPct val="100000"/>
            </a:lnSpc>
          </a:pPr>
          <a:endParaRPr lang="en-US"/>
        </a:p>
      </dgm:t>
    </dgm:pt>
    <dgm:pt modelId="{7104E65F-F233-44DA-8E90-97C1180D160F}">
      <dgm:prSet/>
      <dgm:spPr/>
      <dgm:t>
        <a:bodyPr/>
        <a:lstStyle/>
        <a:p>
          <a:pPr>
            <a:lnSpc>
              <a:spcPct val="100000"/>
            </a:lnSpc>
          </a:pPr>
          <a:r>
            <a:rPr lang="en-US"/>
            <a:t>Anything that helps the team to achieve that goal is beneficial.  Anything that does not help the team to deliver that goal is not. </a:t>
          </a:r>
        </a:p>
      </dgm:t>
    </dgm:pt>
    <dgm:pt modelId="{1B605D9B-5E2D-4DF8-B2C1-989ECA14ABB4}" type="parTrans" cxnId="{B8642F5F-E17C-4F2E-8D20-90C0D8C32C63}">
      <dgm:prSet/>
      <dgm:spPr/>
      <dgm:t>
        <a:bodyPr/>
        <a:lstStyle/>
        <a:p>
          <a:endParaRPr lang="en-US"/>
        </a:p>
      </dgm:t>
    </dgm:pt>
    <dgm:pt modelId="{C1FACC26-50FB-469E-B7F9-AA9496607786}" type="sibTrans" cxnId="{B8642F5F-E17C-4F2E-8D20-90C0D8C32C63}">
      <dgm:prSet/>
      <dgm:spPr/>
      <dgm:t>
        <a:bodyPr/>
        <a:lstStyle/>
        <a:p>
          <a:pPr>
            <a:lnSpc>
              <a:spcPct val="100000"/>
            </a:lnSpc>
          </a:pPr>
          <a:endParaRPr lang="en-US"/>
        </a:p>
      </dgm:t>
    </dgm:pt>
    <dgm:pt modelId="{835877FC-AAB5-4EC9-8756-0A4C1E124602}">
      <dgm:prSet/>
      <dgm:spPr/>
      <dgm:t>
        <a:bodyPr/>
        <a:lstStyle/>
        <a:p>
          <a:pPr>
            <a:lnSpc>
              <a:spcPct val="100000"/>
            </a:lnSpc>
          </a:pPr>
          <a:r>
            <a:rPr lang="en-US"/>
            <a:t>This value does not suggest agile teams disregard documentation—simply that it is less important than delivering a working product.</a:t>
          </a:r>
        </a:p>
      </dgm:t>
    </dgm:pt>
    <dgm:pt modelId="{C58804A2-14BB-44B8-A576-A33068158A28}" type="parTrans" cxnId="{090BE3BB-6D2B-49B6-BBB9-A559BB8D4444}">
      <dgm:prSet/>
      <dgm:spPr/>
      <dgm:t>
        <a:bodyPr/>
        <a:lstStyle/>
        <a:p>
          <a:endParaRPr lang="en-US"/>
        </a:p>
      </dgm:t>
    </dgm:pt>
    <dgm:pt modelId="{B455E58C-B77F-434A-8114-B693BF39BE9D}" type="sibTrans" cxnId="{090BE3BB-6D2B-49B6-BBB9-A559BB8D4444}">
      <dgm:prSet/>
      <dgm:spPr/>
      <dgm:t>
        <a:bodyPr/>
        <a:lstStyle/>
        <a:p>
          <a:endParaRPr lang="en-US"/>
        </a:p>
      </dgm:t>
    </dgm:pt>
    <dgm:pt modelId="{26885C4D-FABB-4E91-B6E8-C70B19C2DA86}" type="pres">
      <dgm:prSet presAssocID="{13D29EBA-16AE-475B-88B0-01A32F087884}" presName="root" presStyleCnt="0">
        <dgm:presLayoutVars>
          <dgm:dir/>
          <dgm:resizeHandles val="exact"/>
        </dgm:presLayoutVars>
      </dgm:prSet>
      <dgm:spPr/>
    </dgm:pt>
    <dgm:pt modelId="{A1D9CF94-3198-4754-8934-213D01F5DE29}" type="pres">
      <dgm:prSet presAssocID="{13D29EBA-16AE-475B-88B0-01A32F087884}" presName="container" presStyleCnt="0">
        <dgm:presLayoutVars>
          <dgm:dir/>
          <dgm:resizeHandles val="exact"/>
        </dgm:presLayoutVars>
      </dgm:prSet>
      <dgm:spPr/>
    </dgm:pt>
    <dgm:pt modelId="{CCE4963E-EC52-48D5-BA43-E6C24C4BC2F0}" type="pres">
      <dgm:prSet presAssocID="{1E0F1374-8520-4E51-AF37-BD6CE8C318BD}" presName="compNode" presStyleCnt="0"/>
      <dgm:spPr/>
    </dgm:pt>
    <dgm:pt modelId="{B2CAF7CB-7D4E-40D8-A22E-DFDB8E087C5A}" type="pres">
      <dgm:prSet presAssocID="{1E0F1374-8520-4E51-AF37-BD6CE8C318BD}" presName="iconBgRect" presStyleLbl="bgShp" presStyleIdx="0" presStyleCnt="4"/>
      <dgm:spPr/>
    </dgm:pt>
    <dgm:pt modelId="{3E73DCAF-273C-4F3A-83DE-4842A30A26C4}" type="pres">
      <dgm:prSet presAssocID="{1E0F1374-8520-4E51-AF37-BD6CE8C318B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0339F576-C883-4F53-A9D3-EFF37CBF85F4}" type="pres">
      <dgm:prSet presAssocID="{1E0F1374-8520-4E51-AF37-BD6CE8C318BD}" presName="spaceRect" presStyleCnt="0"/>
      <dgm:spPr/>
    </dgm:pt>
    <dgm:pt modelId="{4ED4CBD9-CFAB-439F-8D24-E1874C20BB5F}" type="pres">
      <dgm:prSet presAssocID="{1E0F1374-8520-4E51-AF37-BD6CE8C318BD}" presName="textRect" presStyleLbl="revTx" presStyleIdx="0" presStyleCnt="4">
        <dgm:presLayoutVars>
          <dgm:chMax val="1"/>
          <dgm:chPref val="1"/>
        </dgm:presLayoutVars>
      </dgm:prSet>
      <dgm:spPr/>
    </dgm:pt>
    <dgm:pt modelId="{A8AE6578-BD7E-4FB2-BE8F-AEE87F44F061}" type="pres">
      <dgm:prSet presAssocID="{5F9F3065-F43E-4DF1-ADED-3F222BAF8FBF}" presName="sibTrans" presStyleLbl="sibTrans2D1" presStyleIdx="0" presStyleCnt="0"/>
      <dgm:spPr/>
    </dgm:pt>
    <dgm:pt modelId="{C619DB8B-363B-42F0-8634-77923BC7CBB8}" type="pres">
      <dgm:prSet presAssocID="{5417C44A-B044-4123-ADA1-85867C50BAD6}" presName="compNode" presStyleCnt="0"/>
      <dgm:spPr/>
    </dgm:pt>
    <dgm:pt modelId="{94753F45-EE2B-4249-AF2F-4EC4ABCCE3B3}" type="pres">
      <dgm:prSet presAssocID="{5417C44A-B044-4123-ADA1-85867C50BAD6}" presName="iconBgRect" presStyleLbl="bgShp" presStyleIdx="1" presStyleCnt="4"/>
      <dgm:spPr/>
    </dgm:pt>
    <dgm:pt modelId="{0485C887-8C3B-4C94-B138-BB2B30BFA350}" type="pres">
      <dgm:prSet presAssocID="{5417C44A-B044-4123-ADA1-85867C50BAD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d with Gears"/>
        </a:ext>
      </dgm:extLst>
    </dgm:pt>
    <dgm:pt modelId="{08815E03-888F-49B2-ABFF-954AFDBC4949}" type="pres">
      <dgm:prSet presAssocID="{5417C44A-B044-4123-ADA1-85867C50BAD6}" presName="spaceRect" presStyleCnt="0"/>
      <dgm:spPr/>
    </dgm:pt>
    <dgm:pt modelId="{6EC8A8EB-589F-4231-868A-A2EC1A063E31}" type="pres">
      <dgm:prSet presAssocID="{5417C44A-B044-4123-ADA1-85867C50BAD6}" presName="textRect" presStyleLbl="revTx" presStyleIdx="1" presStyleCnt="4">
        <dgm:presLayoutVars>
          <dgm:chMax val="1"/>
          <dgm:chPref val="1"/>
        </dgm:presLayoutVars>
      </dgm:prSet>
      <dgm:spPr/>
    </dgm:pt>
    <dgm:pt modelId="{415AA266-A101-4801-BC1C-631FF35AEEF8}" type="pres">
      <dgm:prSet presAssocID="{DED93660-080D-40A6-A188-41A9D63A17E7}" presName="sibTrans" presStyleLbl="sibTrans2D1" presStyleIdx="0" presStyleCnt="0"/>
      <dgm:spPr/>
    </dgm:pt>
    <dgm:pt modelId="{086C44D7-0C1D-42AC-9DBA-2DE225D8E7DF}" type="pres">
      <dgm:prSet presAssocID="{7104E65F-F233-44DA-8E90-97C1180D160F}" presName="compNode" presStyleCnt="0"/>
      <dgm:spPr/>
    </dgm:pt>
    <dgm:pt modelId="{AD603D01-0C0E-4CC3-AD7E-360969B21B92}" type="pres">
      <dgm:prSet presAssocID="{7104E65F-F233-44DA-8E90-97C1180D160F}" presName="iconBgRect" presStyleLbl="bgShp" presStyleIdx="2" presStyleCnt="4"/>
      <dgm:spPr/>
    </dgm:pt>
    <dgm:pt modelId="{0DEE8FE2-BF3A-4D78-9DB2-71578FD87AF3}" type="pres">
      <dgm:prSet presAssocID="{7104E65F-F233-44DA-8E90-97C1180D160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ullseye"/>
        </a:ext>
      </dgm:extLst>
    </dgm:pt>
    <dgm:pt modelId="{A798ADD1-52FD-4BCF-8717-E3F98BF7532B}" type="pres">
      <dgm:prSet presAssocID="{7104E65F-F233-44DA-8E90-97C1180D160F}" presName="spaceRect" presStyleCnt="0"/>
      <dgm:spPr/>
    </dgm:pt>
    <dgm:pt modelId="{DC1195FB-125C-44C4-9278-6132E7AABA13}" type="pres">
      <dgm:prSet presAssocID="{7104E65F-F233-44DA-8E90-97C1180D160F}" presName="textRect" presStyleLbl="revTx" presStyleIdx="2" presStyleCnt="4">
        <dgm:presLayoutVars>
          <dgm:chMax val="1"/>
          <dgm:chPref val="1"/>
        </dgm:presLayoutVars>
      </dgm:prSet>
      <dgm:spPr/>
    </dgm:pt>
    <dgm:pt modelId="{05DDF87D-3C34-4D0E-9806-382AC146A576}" type="pres">
      <dgm:prSet presAssocID="{C1FACC26-50FB-469E-B7F9-AA9496607786}" presName="sibTrans" presStyleLbl="sibTrans2D1" presStyleIdx="0" presStyleCnt="0"/>
      <dgm:spPr/>
    </dgm:pt>
    <dgm:pt modelId="{F087CECF-593D-4DD7-952F-2ADD837EB16B}" type="pres">
      <dgm:prSet presAssocID="{835877FC-AAB5-4EC9-8756-0A4C1E124602}" presName="compNode" presStyleCnt="0"/>
      <dgm:spPr/>
    </dgm:pt>
    <dgm:pt modelId="{F50ED87B-9C86-4E5D-A6F4-7779AE7F7F01}" type="pres">
      <dgm:prSet presAssocID="{835877FC-AAB5-4EC9-8756-0A4C1E124602}" presName="iconBgRect" presStyleLbl="bgShp" presStyleIdx="3" presStyleCnt="4"/>
      <dgm:spPr/>
    </dgm:pt>
    <dgm:pt modelId="{FC94832A-83EC-4A4A-B8C6-187DBF086F4B}" type="pres">
      <dgm:prSet presAssocID="{835877FC-AAB5-4EC9-8756-0A4C1E12460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ranching Diagram"/>
        </a:ext>
      </dgm:extLst>
    </dgm:pt>
    <dgm:pt modelId="{19BB6735-E56A-4507-8FBB-F71C37D4F3B2}" type="pres">
      <dgm:prSet presAssocID="{835877FC-AAB5-4EC9-8756-0A4C1E124602}" presName="spaceRect" presStyleCnt="0"/>
      <dgm:spPr/>
    </dgm:pt>
    <dgm:pt modelId="{4CF01154-C6D2-416B-BA81-E2AB754FC156}" type="pres">
      <dgm:prSet presAssocID="{835877FC-AAB5-4EC9-8756-0A4C1E124602}" presName="textRect" presStyleLbl="revTx" presStyleIdx="3" presStyleCnt="4">
        <dgm:presLayoutVars>
          <dgm:chMax val="1"/>
          <dgm:chPref val="1"/>
        </dgm:presLayoutVars>
      </dgm:prSet>
      <dgm:spPr/>
    </dgm:pt>
  </dgm:ptLst>
  <dgm:cxnLst>
    <dgm:cxn modelId="{F274491E-F156-423B-82D7-BF46C40F06B9}" type="presOf" srcId="{1E0F1374-8520-4E51-AF37-BD6CE8C318BD}" destId="{4ED4CBD9-CFAB-439F-8D24-E1874C20BB5F}" srcOrd="0" destOrd="0" presId="urn:microsoft.com/office/officeart/2018/2/layout/IconCircleList"/>
    <dgm:cxn modelId="{CCB7F620-083F-4284-850C-C8CF27B66934}" type="presOf" srcId="{13D29EBA-16AE-475B-88B0-01A32F087884}" destId="{26885C4D-FABB-4E91-B6E8-C70B19C2DA86}" srcOrd="0" destOrd="0" presId="urn:microsoft.com/office/officeart/2018/2/layout/IconCircleList"/>
    <dgm:cxn modelId="{E5183924-383B-49D6-99E8-801F99A4B0F1}" type="presOf" srcId="{5417C44A-B044-4123-ADA1-85867C50BAD6}" destId="{6EC8A8EB-589F-4231-868A-A2EC1A063E31}" srcOrd="0" destOrd="0" presId="urn:microsoft.com/office/officeart/2018/2/layout/IconCircleList"/>
    <dgm:cxn modelId="{B35BE232-2EAE-40D8-96AB-7ACF3CBDA567}" type="presOf" srcId="{C1FACC26-50FB-469E-B7F9-AA9496607786}" destId="{05DDF87D-3C34-4D0E-9806-382AC146A576}" srcOrd="0" destOrd="0" presId="urn:microsoft.com/office/officeart/2018/2/layout/IconCircleList"/>
    <dgm:cxn modelId="{9D553137-432D-4E9B-B3BF-C70EF443C4F3}" type="presOf" srcId="{5F9F3065-F43E-4DF1-ADED-3F222BAF8FBF}" destId="{A8AE6578-BD7E-4FB2-BE8F-AEE87F44F061}" srcOrd="0" destOrd="0" presId="urn:microsoft.com/office/officeart/2018/2/layout/IconCircleList"/>
    <dgm:cxn modelId="{32120C40-FD21-4271-995E-C6465DE2E2DA}" srcId="{13D29EBA-16AE-475B-88B0-01A32F087884}" destId="{1E0F1374-8520-4E51-AF37-BD6CE8C318BD}" srcOrd="0" destOrd="0" parTransId="{BD3F4BBB-C7C1-426A-8D2E-1935D1708223}" sibTransId="{5F9F3065-F43E-4DF1-ADED-3F222BAF8FBF}"/>
    <dgm:cxn modelId="{B8642F5F-E17C-4F2E-8D20-90C0D8C32C63}" srcId="{13D29EBA-16AE-475B-88B0-01A32F087884}" destId="{7104E65F-F233-44DA-8E90-97C1180D160F}" srcOrd="2" destOrd="0" parTransId="{1B605D9B-5E2D-4DF8-B2C1-989ECA14ABB4}" sibTransId="{C1FACC26-50FB-469E-B7F9-AA9496607786}"/>
    <dgm:cxn modelId="{DE910243-E2D4-42DF-8390-05ED7EB7123F}" type="presOf" srcId="{DED93660-080D-40A6-A188-41A9D63A17E7}" destId="{415AA266-A101-4801-BC1C-631FF35AEEF8}" srcOrd="0" destOrd="0" presId="urn:microsoft.com/office/officeart/2018/2/layout/IconCircleList"/>
    <dgm:cxn modelId="{32C07348-003E-49B5-B294-13744EFF2E9D}" type="presOf" srcId="{7104E65F-F233-44DA-8E90-97C1180D160F}" destId="{DC1195FB-125C-44C4-9278-6132E7AABA13}" srcOrd="0" destOrd="0" presId="urn:microsoft.com/office/officeart/2018/2/layout/IconCircleList"/>
    <dgm:cxn modelId="{090BE3BB-6D2B-49B6-BBB9-A559BB8D4444}" srcId="{13D29EBA-16AE-475B-88B0-01A32F087884}" destId="{835877FC-AAB5-4EC9-8756-0A4C1E124602}" srcOrd="3" destOrd="0" parTransId="{C58804A2-14BB-44B8-A576-A33068158A28}" sibTransId="{B455E58C-B77F-434A-8114-B693BF39BE9D}"/>
    <dgm:cxn modelId="{21F064BF-AD0E-4286-A922-71F3EBB81927}" type="presOf" srcId="{835877FC-AAB5-4EC9-8756-0A4C1E124602}" destId="{4CF01154-C6D2-416B-BA81-E2AB754FC156}" srcOrd="0" destOrd="0" presId="urn:microsoft.com/office/officeart/2018/2/layout/IconCircleList"/>
    <dgm:cxn modelId="{09C907D4-63BD-4825-A9B1-57AE5418E9F0}" srcId="{13D29EBA-16AE-475B-88B0-01A32F087884}" destId="{5417C44A-B044-4123-ADA1-85867C50BAD6}" srcOrd="1" destOrd="0" parTransId="{5E3C908C-8B16-4AD1-BFAF-E4515B310AA3}" sibTransId="{DED93660-080D-40A6-A188-41A9D63A17E7}"/>
    <dgm:cxn modelId="{B74FF057-D269-49CC-930F-205F6E719781}" type="presParOf" srcId="{26885C4D-FABB-4E91-B6E8-C70B19C2DA86}" destId="{A1D9CF94-3198-4754-8934-213D01F5DE29}" srcOrd="0" destOrd="0" presId="urn:microsoft.com/office/officeart/2018/2/layout/IconCircleList"/>
    <dgm:cxn modelId="{431303FA-BE14-4441-AEB1-4D36F2F369F0}" type="presParOf" srcId="{A1D9CF94-3198-4754-8934-213D01F5DE29}" destId="{CCE4963E-EC52-48D5-BA43-E6C24C4BC2F0}" srcOrd="0" destOrd="0" presId="urn:microsoft.com/office/officeart/2018/2/layout/IconCircleList"/>
    <dgm:cxn modelId="{B9CEA8F9-D79D-48A4-A83F-6DF0158D15A1}" type="presParOf" srcId="{CCE4963E-EC52-48D5-BA43-E6C24C4BC2F0}" destId="{B2CAF7CB-7D4E-40D8-A22E-DFDB8E087C5A}" srcOrd="0" destOrd="0" presId="urn:microsoft.com/office/officeart/2018/2/layout/IconCircleList"/>
    <dgm:cxn modelId="{D7A5B1D0-972D-4D1F-A5AD-B75CEA685884}" type="presParOf" srcId="{CCE4963E-EC52-48D5-BA43-E6C24C4BC2F0}" destId="{3E73DCAF-273C-4F3A-83DE-4842A30A26C4}" srcOrd="1" destOrd="0" presId="urn:microsoft.com/office/officeart/2018/2/layout/IconCircleList"/>
    <dgm:cxn modelId="{8A41CB6F-36DF-413E-A17E-4C76EAF2F1B6}" type="presParOf" srcId="{CCE4963E-EC52-48D5-BA43-E6C24C4BC2F0}" destId="{0339F576-C883-4F53-A9D3-EFF37CBF85F4}" srcOrd="2" destOrd="0" presId="urn:microsoft.com/office/officeart/2018/2/layout/IconCircleList"/>
    <dgm:cxn modelId="{8D7ED3C9-61A8-43A3-92D8-30BBEFDCD9FF}" type="presParOf" srcId="{CCE4963E-EC52-48D5-BA43-E6C24C4BC2F0}" destId="{4ED4CBD9-CFAB-439F-8D24-E1874C20BB5F}" srcOrd="3" destOrd="0" presId="urn:microsoft.com/office/officeart/2018/2/layout/IconCircleList"/>
    <dgm:cxn modelId="{B70AEB34-80ED-4227-ACBB-3BB1016995B7}" type="presParOf" srcId="{A1D9CF94-3198-4754-8934-213D01F5DE29}" destId="{A8AE6578-BD7E-4FB2-BE8F-AEE87F44F061}" srcOrd="1" destOrd="0" presId="urn:microsoft.com/office/officeart/2018/2/layout/IconCircleList"/>
    <dgm:cxn modelId="{FDF51074-BFA0-46B3-AAE1-89328A2E2F1E}" type="presParOf" srcId="{A1D9CF94-3198-4754-8934-213D01F5DE29}" destId="{C619DB8B-363B-42F0-8634-77923BC7CBB8}" srcOrd="2" destOrd="0" presId="urn:microsoft.com/office/officeart/2018/2/layout/IconCircleList"/>
    <dgm:cxn modelId="{BB54A20E-496B-497D-9C03-D02E8948803C}" type="presParOf" srcId="{C619DB8B-363B-42F0-8634-77923BC7CBB8}" destId="{94753F45-EE2B-4249-AF2F-4EC4ABCCE3B3}" srcOrd="0" destOrd="0" presId="urn:microsoft.com/office/officeart/2018/2/layout/IconCircleList"/>
    <dgm:cxn modelId="{FFC8F180-E9CF-4B73-ABA9-45059B13BC7D}" type="presParOf" srcId="{C619DB8B-363B-42F0-8634-77923BC7CBB8}" destId="{0485C887-8C3B-4C94-B138-BB2B30BFA350}" srcOrd="1" destOrd="0" presId="urn:microsoft.com/office/officeart/2018/2/layout/IconCircleList"/>
    <dgm:cxn modelId="{DF6DD5FF-65EF-4146-85E0-C5710DFBA6DA}" type="presParOf" srcId="{C619DB8B-363B-42F0-8634-77923BC7CBB8}" destId="{08815E03-888F-49B2-ABFF-954AFDBC4949}" srcOrd="2" destOrd="0" presId="urn:microsoft.com/office/officeart/2018/2/layout/IconCircleList"/>
    <dgm:cxn modelId="{A99CFEDA-F08B-4D07-AF15-30108F30B9CA}" type="presParOf" srcId="{C619DB8B-363B-42F0-8634-77923BC7CBB8}" destId="{6EC8A8EB-589F-4231-868A-A2EC1A063E31}" srcOrd="3" destOrd="0" presId="urn:microsoft.com/office/officeart/2018/2/layout/IconCircleList"/>
    <dgm:cxn modelId="{16881B4C-59A8-4412-888F-98019DA570F1}" type="presParOf" srcId="{A1D9CF94-3198-4754-8934-213D01F5DE29}" destId="{415AA266-A101-4801-BC1C-631FF35AEEF8}" srcOrd="3" destOrd="0" presId="urn:microsoft.com/office/officeart/2018/2/layout/IconCircleList"/>
    <dgm:cxn modelId="{39932C63-049F-43E7-9626-9F35CC1D9155}" type="presParOf" srcId="{A1D9CF94-3198-4754-8934-213D01F5DE29}" destId="{086C44D7-0C1D-42AC-9DBA-2DE225D8E7DF}" srcOrd="4" destOrd="0" presId="urn:microsoft.com/office/officeart/2018/2/layout/IconCircleList"/>
    <dgm:cxn modelId="{5FFBE59D-7EEC-45C0-8B66-8D69CAC1AD59}" type="presParOf" srcId="{086C44D7-0C1D-42AC-9DBA-2DE225D8E7DF}" destId="{AD603D01-0C0E-4CC3-AD7E-360969B21B92}" srcOrd="0" destOrd="0" presId="urn:microsoft.com/office/officeart/2018/2/layout/IconCircleList"/>
    <dgm:cxn modelId="{8D066C31-2FCA-4AB7-A8DD-ACFDA51DC57E}" type="presParOf" srcId="{086C44D7-0C1D-42AC-9DBA-2DE225D8E7DF}" destId="{0DEE8FE2-BF3A-4D78-9DB2-71578FD87AF3}" srcOrd="1" destOrd="0" presId="urn:microsoft.com/office/officeart/2018/2/layout/IconCircleList"/>
    <dgm:cxn modelId="{4F8C280A-18F3-47D9-9833-0C140D5BE02D}" type="presParOf" srcId="{086C44D7-0C1D-42AC-9DBA-2DE225D8E7DF}" destId="{A798ADD1-52FD-4BCF-8717-E3F98BF7532B}" srcOrd="2" destOrd="0" presId="urn:microsoft.com/office/officeart/2018/2/layout/IconCircleList"/>
    <dgm:cxn modelId="{11A2A31B-3F22-4304-8964-7D36B5EE2CC1}" type="presParOf" srcId="{086C44D7-0C1D-42AC-9DBA-2DE225D8E7DF}" destId="{DC1195FB-125C-44C4-9278-6132E7AABA13}" srcOrd="3" destOrd="0" presId="urn:microsoft.com/office/officeart/2018/2/layout/IconCircleList"/>
    <dgm:cxn modelId="{527F687D-44C5-4132-BC9A-62254BA52E85}" type="presParOf" srcId="{A1D9CF94-3198-4754-8934-213D01F5DE29}" destId="{05DDF87D-3C34-4D0E-9806-382AC146A576}" srcOrd="5" destOrd="0" presId="urn:microsoft.com/office/officeart/2018/2/layout/IconCircleList"/>
    <dgm:cxn modelId="{1C1320D3-EFC5-42B9-86DE-53BCFA968B68}" type="presParOf" srcId="{A1D9CF94-3198-4754-8934-213D01F5DE29}" destId="{F087CECF-593D-4DD7-952F-2ADD837EB16B}" srcOrd="6" destOrd="0" presId="urn:microsoft.com/office/officeart/2018/2/layout/IconCircleList"/>
    <dgm:cxn modelId="{CDD5C992-E0F2-47AA-B2AE-91FAB88A10BE}" type="presParOf" srcId="{F087CECF-593D-4DD7-952F-2ADD837EB16B}" destId="{F50ED87B-9C86-4E5D-A6F4-7779AE7F7F01}" srcOrd="0" destOrd="0" presId="urn:microsoft.com/office/officeart/2018/2/layout/IconCircleList"/>
    <dgm:cxn modelId="{6871CD9F-F975-423C-949C-11ECE64EAB63}" type="presParOf" srcId="{F087CECF-593D-4DD7-952F-2ADD837EB16B}" destId="{FC94832A-83EC-4A4A-B8C6-187DBF086F4B}" srcOrd="1" destOrd="0" presId="urn:microsoft.com/office/officeart/2018/2/layout/IconCircleList"/>
    <dgm:cxn modelId="{527771E0-C530-4E92-AE9E-84B9690DBF2A}" type="presParOf" srcId="{F087CECF-593D-4DD7-952F-2ADD837EB16B}" destId="{19BB6735-E56A-4507-8FBB-F71C37D4F3B2}" srcOrd="2" destOrd="0" presId="urn:microsoft.com/office/officeart/2018/2/layout/IconCircleList"/>
    <dgm:cxn modelId="{11FBECCF-B08B-418E-B2A7-20F7E7213180}" type="presParOf" srcId="{F087CECF-593D-4DD7-952F-2ADD837EB16B}" destId="{4CF01154-C6D2-416B-BA81-E2AB754FC156}"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6F5B0AF-354F-4409-BAE3-692655461E1D}"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2670D8BB-68A0-4292-B2D5-05D7CB994D4D}">
      <dgm:prSet/>
      <dgm:spPr/>
      <dgm:t>
        <a:bodyPr/>
        <a:lstStyle/>
        <a:p>
          <a:pPr>
            <a:lnSpc>
              <a:spcPct val="100000"/>
            </a:lnSpc>
          </a:pPr>
          <a:r>
            <a:rPr lang="en-US" dirty="0"/>
            <a:t>Contracts are necessary in most business environments.  </a:t>
          </a:r>
        </a:p>
      </dgm:t>
    </dgm:pt>
    <dgm:pt modelId="{F8A5EDBC-CFC1-4858-94B3-91EAD19151E9}" type="parTrans" cxnId="{1B82B97F-0FE5-409F-ACD7-BDCD2BC30748}">
      <dgm:prSet/>
      <dgm:spPr/>
      <dgm:t>
        <a:bodyPr/>
        <a:lstStyle/>
        <a:p>
          <a:endParaRPr lang="en-US"/>
        </a:p>
      </dgm:t>
    </dgm:pt>
    <dgm:pt modelId="{28DA46B9-3AE4-46BA-9587-26353FE5D4AF}" type="sibTrans" cxnId="{1B82B97F-0FE5-409F-ACD7-BDCD2BC30748}">
      <dgm:prSet/>
      <dgm:spPr/>
      <dgm:t>
        <a:bodyPr/>
        <a:lstStyle/>
        <a:p>
          <a:endParaRPr lang="en-US"/>
        </a:p>
      </dgm:t>
    </dgm:pt>
    <dgm:pt modelId="{2C5D51A5-39B7-45C1-B1BB-60CEBCABBAC9}">
      <dgm:prSet/>
      <dgm:spPr/>
      <dgm:t>
        <a:bodyPr/>
        <a:lstStyle/>
        <a:p>
          <a:pPr>
            <a:lnSpc>
              <a:spcPct val="100000"/>
            </a:lnSpc>
          </a:pPr>
          <a:r>
            <a:rPr lang="en-US"/>
            <a:t>The Agile Manifesto is not against binding agreements.  </a:t>
          </a:r>
        </a:p>
      </dgm:t>
    </dgm:pt>
    <dgm:pt modelId="{DA4A33C5-3047-4A82-B67D-BCB8B4B6CE4C}" type="parTrans" cxnId="{41C69489-D76A-4CA0-BEAB-6638F17157C7}">
      <dgm:prSet/>
      <dgm:spPr/>
      <dgm:t>
        <a:bodyPr/>
        <a:lstStyle/>
        <a:p>
          <a:endParaRPr lang="en-US"/>
        </a:p>
      </dgm:t>
    </dgm:pt>
    <dgm:pt modelId="{28F67841-C38A-4190-A1E0-CB55E0060C37}" type="sibTrans" cxnId="{41C69489-D76A-4CA0-BEAB-6638F17157C7}">
      <dgm:prSet/>
      <dgm:spPr/>
      <dgm:t>
        <a:bodyPr/>
        <a:lstStyle/>
        <a:p>
          <a:endParaRPr lang="en-US"/>
        </a:p>
      </dgm:t>
    </dgm:pt>
    <dgm:pt modelId="{7F15DC5E-7B60-4ED0-9FF6-B3332B1F182F}">
      <dgm:prSet/>
      <dgm:spPr/>
      <dgm:t>
        <a:bodyPr/>
        <a:lstStyle/>
        <a:p>
          <a:pPr>
            <a:lnSpc>
              <a:spcPct val="100000"/>
            </a:lnSpc>
          </a:pPr>
          <a:r>
            <a:rPr lang="en-US"/>
            <a:t>Instead, reflecting on this value might encourage us to structure contracts that support collaboration between the customer and the team to provide value together. </a:t>
          </a:r>
        </a:p>
      </dgm:t>
    </dgm:pt>
    <dgm:pt modelId="{E2E782F2-BFDC-4AF5-A4F8-E1E3B7765D2D}" type="parTrans" cxnId="{E3F87EE1-2E0A-442D-BE49-9D836FB06BE9}">
      <dgm:prSet/>
      <dgm:spPr/>
      <dgm:t>
        <a:bodyPr/>
        <a:lstStyle/>
        <a:p>
          <a:endParaRPr lang="en-US"/>
        </a:p>
      </dgm:t>
    </dgm:pt>
    <dgm:pt modelId="{5C5391FB-A134-4EA2-8E30-D404854ED761}" type="sibTrans" cxnId="{E3F87EE1-2E0A-442D-BE49-9D836FB06BE9}">
      <dgm:prSet/>
      <dgm:spPr/>
      <dgm:t>
        <a:bodyPr/>
        <a:lstStyle/>
        <a:p>
          <a:endParaRPr lang="en-US"/>
        </a:p>
      </dgm:t>
    </dgm:pt>
    <dgm:pt modelId="{56DC4D7B-93BF-43CC-8C60-CCCAA4A46E3D}" type="pres">
      <dgm:prSet presAssocID="{F6F5B0AF-354F-4409-BAE3-692655461E1D}" presName="root" presStyleCnt="0">
        <dgm:presLayoutVars>
          <dgm:dir/>
          <dgm:resizeHandles val="exact"/>
        </dgm:presLayoutVars>
      </dgm:prSet>
      <dgm:spPr/>
    </dgm:pt>
    <dgm:pt modelId="{04EBE911-8F82-4889-9F58-5F5E2D35040B}" type="pres">
      <dgm:prSet presAssocID="{2670D8BB-68A0-4292-B2D5-05D7CB994D4D}" presName="compNode" presStyleCnt="0"/>
      <dgm:spPr/>
    </dgm:pt>
    <dgm:pt modelId="{93743645-7AAD-4824-850A-838CD785A633}" type="pres">
      <dgm:prSet presAssocID="{2670D8BB-68A0-4292-B2D5-05D7CB994D4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ity"/>
        </a:ext>
      </dgm:extLst>
    </dgm:pt>
    <dgm:pt modelId="{BC50DD47-BBA7-4439-B887-3173341515C6}" type="pres">
      <dgm:prSet presAssocID="{2670D8BB-68A0-4292-B2D5-05D7CB994D4D}" presName="spaceRect" presStyleCnt="0"/>
      <dgm:spPr/>
    </dgm:pt>
    <dgm:pt modelId="{7C304AF3-70D0-413E-AF45-3604574EEBB0}" type="pres">
      <dgm:prSet presAssocID="{2670D8BB-68A0-4292-B2D5-05D7CB994D4D}" presName="textRect" presStyleLbl="revTx" presStyleIdx="0" presStyleCnt="3">
        <dgm:presLayoutVars>
          <dgm:chMax val="1"/>
          <dgm:chPref val="1"/>
        </dgm:presLayoutVars>
      </dgm:prSet>
      <dgm:spPr/>
    </dgm:pt>
    <dgm:pt modelId="{DA2FA665-8486-4207-AA20-029EB008274D}" type="pres">
      <dgm:prSet presAssocID="{28DA46B9-3AE4-46BA-9587-26353FE5D4AF}" presName="sibTrans" presStyleCnt="0"/>
      <dgm:spPr/>
    </dgm:pt>
    <dgm:pt modelId="{210706D6-675A-4350-AD3E-4CBC377ACDF7}" type="pres">
      <dgm:prSet presAssocID="{2C5D51A5-39B7-45C1-B1BB-60CEBCABBAC9}" presName="compNode" presStyleCnt="0"/>
      <dgm:spPr/>
    </dgm:pt>
    <dgm:pt modelId="{67437C8C-F679-4204-89BA-2780B0ACC49A}" type="pres">
      <dgm:prSet presAssocID="{2C5D51A5-39B7-45C1-B1BB-60CEBCABBAC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ontract"/>
        </a:ext>
      </dgm:extLst>
    </dgm:pt>
    <dgm:pt modelId="{C977B1BE-6C44-4F56-B89E-E9267F0BDAEB}" type="pres">
      <dgm:prSet presAssocID="{2C5D51A5-39B7-45C1-B1BB-60CEBCABBAC9}" presName="spaceRect" presStyleCnt="0"/>
      <dgm:spPr/>
    </dgm:pt>
    <dgm:pt modelId="{E5C09B2D-E8FC-4DBF-86E1-373605B6A56F}" type="pres">
      <dgm:prSet presAssocID="{2C5D51A5-39B7-45C1-B1BB-60CEBCABBAC9}" presName="textRect" presStyleLbl="revTx" presStyleIdx="1" presStyleCnt="3">
        <dgm:presLayoutVars>
          <dgm:chMax val="1"/>
          <dgm:chPref val="1"/>
        </dgm:presLayoutVars>
      </dgm:prSet>
      <dgm:spPr/>
    </dgm:pt>
    <dgm:pt modelId="{3F981FE6-6A1D-4E49-85BD-DE351DC7410F}" type="pres">
      <dgm:prSet presAssocID="{28F67841-C38A-4190-A1E0-CB55E0060C37}" presName="sibTrans" presStyleCnt="0"/>
      <dgm:spPr/>
    </dgm:pt>
    <dgm:pt modelId="{7454D4F7-403C-4E98-982C-42230F4D47E0}" type="pres">
      <dgm:prSet presAssocID="{7F15DC5E-7B60-4ED0-9FF6-B3332B1F182F}" presName="compNode" presStyleCnt="0"/>
      <dgm:spPr/>
    </dgm:pt>
    <dgm:pt modelId="{1EA3DEE4-78A7-40D3-B431-29A1CA016F7C}" type="pres">
      <dgm:prSet presAssocID="{7F15DC5E-7B60-4ED0-9FF6-B3332B1F182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andshake"/>
        </a:ext>
      </dgm:extLst>
    </dgm:pt>
    <dgm:pt modelId="{56FC0675-4059-46DE-ABC4-2C1DFDED9A41}" type="pres">
      <dgm:prSet presAssocID="{7F15DC5E-7B60-4ED0-9FF6-B3332B1F182F}" presName="spaceRect" presStyleCnt="0"/>
      <dgm:spPr/>
    </dgm:pt>
    <dgm:pt modelId="{B9A9049E-6DE7-4194-9899-B2FD32DC7FFD}" type="pres">
      <dgm:prSet presAssocID="{7F15DC5E-7B60-4ED0-9FF6-B3332B1F182F}" presName="textRect" presStyleLbl="revTx" presStyleIdx="2" presStyleCnt="3">
        <dgm:presLayoutVars>
          <dgm:chMax val="1"/>
          <dgm:chPref val="1"/>
        </dgm:presLayoutVars>
      </dgm:prSet>
      <dgm:spPr/>
    </dgm:pt>
  </dgm:ptLst>
  <dgm:cxnLst>
    <dgm:cxn modelId="{77E1F604-F1F6-4824-A092-DA69D859BC94}" type="presOf" srcId="{F6F5B0AF-354F-4409-BAE3-692655461E1D}" destId="{56DC4D7B-93BF-43CC-8C60-CCCAA4A46E3D}" srcOrd="0" destOrd="0" presId="urn:microsoft.com/office/officeart/2018/2/layout/IconLabelList"/>
    <dgm:cxn modelId="{1549EC31-B37D-4C62-A7D1-3DC26706BB38}" type="presOf" srcId="{2C5D51A5-39B7-45C1-B1BB-60CEBCABBAC9}" destId="{E5C09B2D-E8FC-4DBF-86E1-373605B6A56F}" srcOrd="0" destOrd="0" presId="urn:microsoft.com/office/officeart/2018/2/layout/IconLabelList"/>
    <dgm:cxn modelId="{1B82B97F-0FE5-409F-ACD7-BDCD2BC30748}" srcId="{F6F5B0AF-354F-4409-BAE3-692655461E1D}" destId="{2670D8BB-68A0-4292-B2D5-05D7CB994D4D}" srcOrd="0" destOrd="0" parTransId="{F8A5EDBC-CFC1-4858-94B3-91EAD19151E9}" sibTransId="{28DA46B9-3AE4-46BA-9587-26353FE5D4AF}"/>
    <dgm:cxn modelId="{41C69489-D76A-4CA0-BEAB-6638F17157C7}" srcId="{F6F5B0AF-354F-4409-BAE3-692655461E1D}" destId="{2C5D51A5-39B7-45C1-B1BB-60CEBCABBAC9}" srcOrd="1" destOrd="0" parTransId="{DA4A33C5-3047-4A82-B67D-BCB8B4B6CE4C}" sibTransId="{28F67841-C38A-4190-A1E0-CB55E0060C37}"/>
    <dgm:cxn modelId="{DAE1A6C2-9BF9-48B0-B34D-50095495FF43}" type="presOf" srcId="{2670D8BB-68A0-4292-B2D5-05D7CB994D4D}" destId="{7C304AF3-70D0-413E-AF45-3604574EEBB0}" srcOrd="0" destOrd="0" presId="urn:microsoft.com/office/officeart/2018/2/layout/IconLabelList"/>
    <dgm:cxn modelId="{E3F87EE1-2E0A-442D-BE49-9D836FB06BE9}" srcId="{F6F5B0AF-354F-4409-BAE3-692655461E1D}" destId="{7F15DC5E-7B60-4ED0-9FF6-B3332B1F182F}" srcOrd="2" destOrd="0" parTransId="{E2E782F2-BFDC-4AF5-A4F8-E1E3B7765D2D}" sibTransId="{5C5391FB-A134-4EA2-8E30-D404854ED761}"/>
    <dgm:cxn modelId="{6FDA74E9-40CE-495C-B214-8C822F63A0E6}" type="presOf" srcId="{7F15DC5E-7B60-4ED0-9FF6-B3332B1F182F}" destId="{B9A9049E-6DE7-4194-9899-B2FD32DC7FFD}" srcOrd="0" destOrd="0" presId="urn:microsoft.com/office/officeart/2018/2/layout/IconLabelList"/>
    <dgm:cxn modelId="{44E37C47-0A82-4B0E-968F-3300C81C2975}" type="presParOf" srcId="{56DC4D7B-93BF-43CC-8C60-CCCAA4A46E3D}" destId="{04EBE911-8F82-4889-9F58-5F5E2D35040B}" srcOrd="0" destOrd="0" presId="urn:microsoft.com/office/officeart/2018/2/layout/IconLabelList"/>
    <dgm:cxn modelId="{7CA77A93-8769-40C6-9E0E-23D8B8762FD0}" type="presParOf" srcId="{04EBE911-8F82-4889-9F58-5F5E2D35040B}" destId="{93743645-7AAD-4824-850A-838CD785A633}" srcOrd="0" destOrd="0" presId="urn:microsoft.com/office/officeart/2018/2/layout/IconLabelList"/>
    <dgm:cxn modelId="{1E47C93C-C27A-40EA-B6F2-39B8AAA30DD2}" type="presParOf" srcId="{04EBE911-8F82-4889-9F58-5F5E2D35040B}" destId="{BC50DD47-BBA7-4439-B887-3173341515C6}" srcOrd="1" destOrd="0" presId="urn:microsoft.com/office/officeart/2018/2/layout/IconLabelList"/>
    <dgm:cxn modelId="{1616A836-6E13-4F33-9A73-4044D423B57A}" type="presParOf" srcId="{04EBE911-8F82-4889-9F58-5F5E2D35040B}" destId="{7C304AF3-70D0-413E-AF45-3604574EEBB0}" srcOrd="2" destOrd="0" presId="urn:microsoft.com/office/officeart/2018/2/layout/IconLabelList"/>
    <dgm:cxn modelId="{C0723B18-D1E9-41B3-A212-BCD486B5CE5E}" type="presParOf" srcId="{56DC4D7B-93BF-43CC-8C60-CCCAA4A46E3D}" destId="{DA2FA665-8486-4207-AA20-029EB008274D}" srcOrd="1" destOrd="0" presId="urn:microsoft.com/office/officeart/2018/2/layout/IconLabelList"/>
    <dgm:cxn modelId="{F8C49B37-8553-453E-B869-0DA3CB6107DF}" type="presParOf" srcId="{56DC4D7B-93BF-43CC-8C60-CCCAA4A46E3D}" destId="{210706D6-675A-4350-AD3E-4CBC377ACDF7}" srcOrd="2" destOrd="0" presId="urn:microsoft.com/office/officeart/2018/2/layout/IconLabelList"/>
    <dgm:cxn modelId="{711457B7-55D6-4503-A40F-4C472F820D8F}" type="presParOf" srcId="{210706D6-675A-4350-AD3E-4CBC377ACDF7}" destId="{67437C8C-F679-4204-89BA-2780B0ACC49A}" srcOrd="0" destOrd="0" presId="urn:microsoft.com/office/officeart/2018/2/layout/IconLabelList"/>
    <dgm:cxn modelId="{0494CD16-0FFA-4466-B4C6-6E55792FB93F}" type="presParOf" srcId="{210706D6-675A-4350-AD3E-4CBC377ACDF7}" destId="{C977B1BE-6C44-4F56-B89E-E9267F0BDAEB}" srcOrd="1" destOrd="0" presId="urn:microsoft.com/office/officeart/2018/2/layout/IconLabelList"/>
    <dgm:cxn modelId="{D8E384AA-25B4-4077-B046-DB0E9A0FC87C}" type="presParOf" srcId="{210706D6-675A-4350-AD3E-4CBC377ACDF7}" destId="{E5C09B2D-E8FC-4DBF-86E1-373605B6A56F}" srcOrd="2" destOrd="0" presId="urn:microsoft.com/office/officeart/2018/2/layout/IconLabelList"/>
    <dgm:cxn modelId="{DF9A0911-3D55-4600-83BB-2D30C10EE739}" type="presParOf" srcId="{56DC4D7B-93BF-43CC-8C60-CCCAA4A46E3D}" destId="{3F981FE6-6A1D-4E49-85BD-DE351DC7410F}" srcOrd="3" destOrd="0" presId="urn:microsoft.com/office/officeart/2018/2/layout/IconLabelList"/>
    <dgm:cxn modelId="{CD30F5EF-FCC5-4531-A8ED-7C193E7E5BAD}" type="presParOf" srcId="{56DC4D7B-93BF-43CC-8C60-CCCAA4A46E3D}" destId="{7454D4F7-403C-4E98-982C-42230F4D47E0}" srcOrd="4" destOrd="0" presId="urn:microsoft.com/office/officeart/2018/2/layout/IconLabelList"/>
    <dgm:cxn modelId="{A9B60DB8-7075-49AF-BA65-545E757307B6}" type="presParOf" srcId="{7454D4F7-403C-4E98-982C-42230F4D47E0}" destId="{1EA3DEE4-78A7-40D3-B431-29A1CA016F7C}" srcOrd="0" destOrd="0" presId="urn:microsoft.com/office/officeart/2018/2/layout/IconLabelList"/>
    <dgm:cxn modelId="{F224CB2F-0C3C-42DC-B7AD-6C8AF18BEE7B}" type="presParOf" srcId="{7454D4F7-403C-4E98-982C-42230F4D47E0}" destId="{56FC0675-4059-46DE-ABC4-2C1DFDED9A41}" srcOrd="1" destOrd="0" presId="urn:microsoft.com/office/officeart/2018/2/layout/IconLabelList"/>
    <dgm:cxn modelId="{631FE190-384F-40DB-8544-008ADF32604B}" type="presParOf" srcId="{7454D4F7-403C-4E98-982C-42230F4D47E0}" destId="{B9A9049E-6DE7-4194-9899-B2FD32DC7FF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7629D74-5E3E-465D-8E1D-CD98359663EB}"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9554CED-A9EF-4E04-9256-63022CD71801}">
      <dgm:prSet/>
      <dgm:spPr/>
      <dgm:t>
        <a:bodyPr/>
        <a:lstStyle/>
        <a:p>
          <a:r>
            <a:rPr lang="en-US"/>
            <a:t>This value can lead some to falsely believe that agile teams don’t plan at all when the opposite is true. </a:t>
          </a:r>
        </a:p>
      </dgm:t>
    </dgm:pt>
    <dgm:pt modelId="{11EF7F51-BEE5-4082-BEDE-DB4EEEF966D0}" type="parTrans" cxnId="{3D90D982-83B4-4CA9-A047-71F284E87A17}">
      <dgm:prSet/>
      <dgm:spPr/>
      <dgm:t>
        <a:bodyPr/>
        <a:lstStyle/>
        <a:p>
          <a:endParaRPr lang="en-US"/>
        </a:p>
      </dgm:t>
    </dgm:pt>
    <dgm:pt modelId="{F75DD040-CE98-4158-8402-15574152A361}" type="sibTrans" cxnId="{3D90D982-83B4-4CA9-A047-71F284E87A17}">
      <dgm:prSet/>
      <dgm:spPr/>
      <dgm:t>
        <a:bodyPr/>
        <a:lstStyle/>
        <a:p>
          <a:endParaRPr lang="en-US"/>
        </a:p>
      </dgm:t>
    </dgm:pt>
    <dgm:pt modelId="{2B92DA6C-FE75-4A1F-A0AD-EEDD4A5DF3C9}">
      <dgm:prSet/>
      <dgm:spPr/>
      <dgm:t>
        <a:bodyPr/>
        <a:lstStyle/>
        <a:p>
          <a:r>
            <a:rPr lang="en-US"/>
            <a:t>Agile teams plan more than teams using traditional project management approaches such as waterfall. They just do so frequently in the face of new information rather than all at once up front.</a:t>
          </a:r>
        </a:p>
      </dgm:t>
    </dgm:pt>
    <dgm:pt modelId="{12ECD4C4-2AFE-425C-915B-1CC3D7B81633}" type="parTrans" cxnId="{3D56BC00-B32D-4DE1-BD81-AC717AEB30A0}">
      <dgm:prSet/>
      <dgm:spPr/>
      <dgm:t>
        <a:bodyPr/>
        <a:lstStyle/>
        <a:p>
          <a:endParaRPr lang="en-US"/>
        </a:p>
      </dgm:t>
    </dgm:pt>
    <dgm:pt modelId="{BBDFEA99-4D5F-4942-AD5B-FDDAD4E748B9}" type="sibTrans" cxnId="{3D56BC00-B32D-4DE1-BD81-AC717AEB30A0}">
      <dgm:prSet/>
      <dgm:spPr/>
      <dgm:t>
        <a:bodyPr/>
        <a:lstStyle/>
        <a:p>
          <a:endParaRPr lang="en-US"/>
        </a:p>
      </dgm:t>
    </dgm:pt>
    <dgm:pt modelId="{989140CF-99E6-4B76-A379-6DB5680CFEF1}">
      <dgm:prSet/>
      <dgm:spPr/>
      <dgm:t>
        <a:bodyPr/>
        <a:lstStyle/>
        <a:p>
          <a:r>
            <a:rPr lang="en-US"/>
            <a:t>It makes more sense to plan frequently than to make one grand plan at the beginning when so much can (and does) change along the way.</a:t>
          </a:r>
        </a:p>
      </dgm:t>
    </dgm:pt>
    <dgm:pt modelId="{63A96E75-464B-4045-80F5-9C3723872D28}" type="parTrans" cxnId="{19F630FE-E943-4C9C-A5A5-796522257E9B}">
      <dgm:prSet/>
      <dgm:spPr/>
      <dgm:t>
        <a:bodyPr/>
        <a:lstStyle/>
        <a:p>
          <a:endParaRPr lang="en-US"/>
        </a:p>
      </dgm:t>
    </dgm:pt>
    <dgm:pt modelId="{F7A99158-80B8-4277-99B0-07E27A8E1C37}" type="sibTrans" cxnId="{19F630FE-E943-4C9C-A5A5-796522257E9B}">
      <dgm:prSet/>
      <dgm:spPr/>
      <dgm:t>
        <a:bodyPr/>
        <a:lstStyle/>
        <a:p>
          <a:endParaRPr lang="en-US"/>
        </a:p>
      </dgm:t>
    </dgm:pt>
    <dgm:pt modelId="{682F77EC-1CAB-4C08-A827-CAB7F4932364}" type="pres">
      <dgm:prSet presAssocID="{27629D74-5E3E-465D-8E1D-CD98359663EB}" presName="root" presStyleCnt="0">
        <dgm:presLayoutVars>
          <dgm:dir/>
          <dgm:resizeHandles val="exact"/>
        </dgm:presLayoutVars>
      </dgm:prSet>
      <dgm:spPr/>
    </dgm:pt>
    <dgm:pt modelId="{AE73400A-6A78-4CB8-88A3-258F05D88878}" type="pres">
      <dgm:prSet presAssocID="{B9554CED-A9EF-4E04-9256-63022CD71801}" presName="compNode" presStyleCnt="0"/>
      <dgm:spPr/>
    </dgm:pt>
    <dgm:pt modelId="{1BF2C00E-4128-4AD8-809D-0EDBD412D38B}" type="pres">
      <dgm:prSet presAssocID="{B9554CED-A9EF-4E04-9256-63022CD7180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ght Bulb and Gear"/>
        </a:ext>
      </dgm:extLst>
    </dgm:pt>
    <dgm:pt modelId="{7443FFD6-A3A0-45CB-875F-5946915C68D1}" type="pres">
      <dgm:prSet presAssocID="{B9554CED-A9EF-4E04-9256-63022CD71801}" presName="spaceRect" presStyleCnt="0"/>
      <dgm:spPr/>
    </dgm:pt>
    <dgm:pt modelId="{1CC76356-F4FC-4A1E-B471-D573E7A71518}" type="pres">
      <dgm:prSet presAssocID="{B9554CED-A9EF-4E04-9256-63022CD71801}" presName="textRect" presStyleLbl="revTx" presStyleIdx="0" presStyleCnt="3">
        <dgm:presLayoutVars>
          <dgm:chMax val="1"/>
          <dgm:chPref val="1"/>
        </dgm:presLayoutVars>
      </dgm:prSet>
      <dgm:spPr/>
    </dgm:pt>
    <dgm:pt modelId="{A746BD02-FF78-4752-B8FE-1D0D44B42EBC}" type="pres">
      <dgm:prSet presAssocID="{F75DD040-CE98-4158-8402-15574152A361}" presName="sibTrans" presStyleCnt="0"/>
      <dgm:spPr/>
    </dgm:pt>
    <dgm:pt modelId="{2C8A16E8-943F-4A23-801E-D8DD2F937D8C}" type="pres">
      <dgm:prSet presAssocID="{2B92DA6C-FE75-4A1F-A0AD-EEDD4A5DF3C9}" presName="compNode" presStyleCnt="0"/>
      <dgm:spPr/>
    </dgm:pt>
    <dgm:pt modelId="{104A12A2-A545-4715-878F-CE2C06A7054B}" type="pres">
      <dgm:prSet presAssocID="{2B92DA6C-FE75-4A1F-A0AD-EEDD4A5DF3C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BC71098D-A1E1-4B81-9BB4-AFA712A98AF9}" type="pres">
      <dgm:prSet presAssocID="{2B92DA6C-FE75-4A1F-A0AD-EEDD4A5DF3C9}" presName="spaceRect" presStyleCnt="0"/>
      <dgm:spPr/>
    </dgm:pt>
    <dgm:pt modelId="{B1206474-F4D9-465C-B1F7-7E8C58D0182E}" type="pres">
      <dgm:prSet presAssocID="{2B92DA6C-FE75-4A1F-A0AD-EEDD4A5DF3C9}" presName="textRect" presStyleLbl="revTx" presStyleIdx="1" presStyleCnt="3">
        <dgm:presLayoutVars>
          <dgm:chMax val="1"/>
          <dgm:chPref val="1"/>
        </dgm:presLayoutVars>
      </dgm:prSet>
      <dgm:spPr/>
    </dgm:pt>
    <dgm:pt modelId="{B0890EF8-64BA-449B-8E54-EEB74936862F}" type="pres">
      <dgm:prSet presAssocID="{BBDFEA99-4D5F-4942-AD5B-FDDAD4E748B9}" presName="sibTrans" presStyleCnt="0"/>
      <dgm:spPr/>
    </dgm:pt>
    <dgm:pt modelId="{12ABB04C-BCE9-450D-A21F-AD6EA15052A2}" type="pres">
      <dgm:prSet presAssocID="{989140CF-99E6-4B76-A379-6DB5680CFEF1}" presName="compNode" presStyleCnt="0"/>
      <dgm:spPr/>
    </dgm:pt>
    <dgm:pt modelId="{EDCA365C-FA46-45E1-AF66-222ED4D1229B}" type="pres">
      <dgm:prSet presAssocID="{989140CF-99E6-4B76-A379-6DB5680CFEF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thly calendar"/>
        </a:ext>
      </dgm:extLst>
    </dgm:pt>
    <dgm:pt modelId="{DA399ED9-8BFC-4CD7-9483-83F3C3944952}" type="pres">
      <dgm:prSet presAssocID="{989140CF-99E6-4B76-A379-6DB5680CFEF1}" presName="spaceRect" presStyleCnt="0"/>
      <dgm:spPr/>
    </dgm:pt>
    <dgm:pt modelId="{D545DC3A-0E80-48B1-8093-63B201330E94}" type="pres">
      <dgm:prSet presAssocID="{989140CF-99E6-4B76-A379-6DB5680CFEF1}" presName="textRect" presStyleLbl="revTx" presStyleIdx="2" presStyleCnt="3">
        <dgm:presLayoutVars>
          <dgm:chMax val="1"/>
          <dgm:chPref val="1"/>
        </dgm:presLayoutVars>
      </dgm:prSet>
      <dgm:spPr/>
    </dgm:pt>
  </dgm:ptLst>
  <dgm:cxnLst>
    <dgm:cxn modelId="{3D56BC00-B32D-4DE1-BD81-AC717AEB30A0}" srcId="{27629D74-5E3E-465D-8E1D-CD98359663EB}" destId="{2B92DA6C-FE75-4A1F-A0AD-EEDD4A5DF3C9}" srcOrd="1" destOrd="0" parTransId="{12ECD4C4-2AFE-425C-915B-1CC3D7B81633}" sibTransId="{BBDFEA99-4D5F-4942-AD5B-FDDAD4E748B9}"/>
    <dgm:cxn modelId="{3A0D151D-E783-4299-A5F4-4C9452EA6BC9}" type="presOf" srcId="{B9554CED-A9EF-4E04-9256-63022CD71801}" destId="{1CC76356-F4FC-4A1E-B471-D573E7A71518}" srcOrd="0" destOrd="0" presId="urn:microsoft.com/office/officeart/2018/2/layout/IconLabelList"/>
    <dgm:cxn modelId="{89B95842-7166-44FF-825B-C3D69F6D5D2A}" type="presOf" srcId="{989140CF-99E6-4B76-A379-6DB5680CFEF1}" destId="{D545DC3A-0E80-48B1-8093-63B201330E94}" srcOrd="0" destOrd="0" presId="urn:microsoft.com/office/officeart/2018/2/layout/IconLabelList"/>
    <dgm:cxn modelId="{09DB2B71-3D88-4937-A413-6EBA0EDEC4D5}" type="presOf" srcId="{27629D74-5E3E-465D-8E1D-CD98359663EB}" destId="{682F77EC-1CAB-4C08-A827-CAB7F4932364}" srcOrd="0" destOrd="0" presId="urn:microsoft.com/office/officeart/2018/2/layout/IconLabelList"/>
    <dgm:cxn modelId="{3D90D982-83B4-4CA9-A047-71F284E87A17}" srcId="{27629D74-5E3E-465D-8E1D-CD98359663EB}" destId="{B9554CED-A9EF-4E04-9256-63022CD71801}" srcOrd="0" destOrd="0" parTransId="{11EF7F51-BEE5-4082-BEDE-DB4EEEF966D0}" sibTransId="{F75DD040-CE98-4158-8402-15574152A361}"/>
    <dgm:cxn modelId="{09B255AD-6DB5-4778-BCC8-0F245DF8D203}" type="presOf" srcId="{2B92DA6C-FE75-4A1F-A0AD-EEDD4A5DF3C9}" destId="{B1206474-F4D9-465C-B1F7-7E8C58D0182E}" srcOrd="0" destOrd="0" presId="urn:microsoft.com/office/officeart/2018/2/layout/IconLabelList"/>
    <dgm:cxn modelId="{19F630FE-E943-4C9C-A5A5-796522257E9B}" srcId="{27629D74-5E3E-465D-8E1D-CD98359663EB}" destId="{989140CF-99E6-4B76-A379-6DB5680CFEF1}" srcOrd="2" destOrd="0" parTransId="{63A96E75-464B-4045-80F5-9C3723872D28}" sibTransId="{F7A99158-80B8-4277-99B0-07E27A8E1C37}"/>
    <dgm:cxn modelId="{C5B4236A-4260-4DE2-B77D-AA03D2BF661B}" type="presParOf" srcId="{682F77EC-1CAB-4C08-A827-CAB7F4932364}" destId="{AE73400A-6A78-4CB8-88A3-258F05D88878}" srcOrd="0" destOrd="0" presId="urn:microsoft.com/office/officeart/2018/2/layout/IconLabelList"/>
    <dgm:cxn modelId="{D14D331E-0AC4-46AE-A525-E1F05D408110}" type="presParOf" srcId="{AE73400A-6A78-4CB8-88A3-258F05D88878}" destId="{1BF2C00E-4128-4AD8-809D-0EDBD412D38B}" srcOrd="0" destOrd="0" presId="urn:microsoft.com/office/officeart/2018/2/layout/IconLabelList"/>
    <dgm:cxn modelId="{29E370FF-C15A-4FA2-B7D6-BE5AA9A7DCEB}" type="presParOf" srcId="{AE73400A-6A78-4CB8-88A3-258F05D88878}" destId="{7443FFD6-A3A0-45CB-875F-5946915C68D1}" srcOrd="1" destOrd="0" presId="urn:microsoft.com/office/officeart/2018/2/layout/IconLabelList"/>
    <dgm:cxn modelId="{487B8486-027F-49B8-B93C-A6D479C2F9E4}" type="presParOf" srcId="{AE73400A-6A78-4CB8-88A3-258F05D88878}" destId="{1CC76356-F4FC-4A1E-B471-D573E7A71518}" srcOrd="2" destOrd="0" presId="urn:microsoft.com/office/officeart/2018/2/layout/IconLabelList"/>
    <dgm:cxn modelId="{21748EFC-F5A6-44B5-9944-C73205128937}" type="presParOf" srcId="{682F77EC-1CAB-4C08-A827-CAB7F4932364}" destId="{A746BD02-FF78-4752-B8FE-1D0D44B42EBC}" srcOrd="1" destOrd="0" presId="urn:microsoft.com/office/officeart/2018/2/layout/IconLabelList"/>
    <dgm:cxn modelId="{B96CCC97-54FD-40FC-B5FC-9002596645CE}" type="presParOf" srcId="{682F77EC-1CAB-4C08-A827-CAB7F4932364}" destId="{2C8A16E8-943F-4A23-801E-D8DD2F937D8C}" srcOrd="2" destOrd="0" presId="urn:microsoft.com/office/officeart/2018/2/layout/IconLabelList"/>
    <dgm:cxn modelId="{0077AF33-EE83-4EE9-A68A-1459191E0ED0}" type="presParOf" srcId="{2C8A16E8-943F-4A23-801E-D8DD2F937D8C}" destId="{104A12A2-A545-4715-878F-CE2C06A7054B}" srcOrd="0" destOrd="0" presId="urn:microsoft.com/office/officeart/2018/2/layout/IconLabelList"/>
    <dgm:cxn modelId="{BFA3AAA6-4529-4F61-8E1E-F45A2B59DB47}" type="presParOf" srcId="{2C8A16E8-943F-4A23-801E-D8DD2F937D8C}" destId="{BC71098D-A1E1-4B81-9BB4-AFA712A98AF9}" srcOrd="1" destOrd="0" presId="urn:microsoft.com/office/officeart/2018/2/layout/IconLabelList"/>
    <dgm:cxn modelId="{D0DBD0AB-029B-4A77-9370-2C0938039790}" type="presParOf" srcId="{2C8A16E8-943F-4A23-801E-D8DD2F937D8C}" destId="{B1206474-F4D9-465C-B1F7-7E8C58D0182E}" srcOrd="2" destOrd="0" presId="urn:microsoft.com/office/officeart/2018/2/layout/IconLabelList"/>
    <dgm:cxn modelId="{903C99FF-80AA-4057-8F06-F17DAD87873B}" type="presParOf" srcId="{682F77EC-1CAB-4C08-A827-CAB7F4932364}" destId="{B0890EF8-64BA-449B-8E54-EEB74936862F}" srcOrd="3" destOrd="0" presId="urn:microsoft.com/office/officeart/2018/2/layout/IconLabelList"/>
    <dgm:cxn modelId="{BECD0601-D22A-4DA7-95EB-5CAE0D0AEB9F}" type="presParOf" srcId="{682F77EC-1CAB-4C08-A827-CAB7F4932364}" destId="{12ABB04C-BCE9-450D-A21F-AD6EA15052A2}" srcOrd="4" destOrd="0" presId="urn:microsoft.com/office/officeart/2018/2/layout/IconLabelList"/>
    <dgm:cxn modelId="{736FAE3A-61A6-4A40-B65F-2F5FE6990343}" type="presParOf" srcId="{12ABB04C-BCE9-450D-A21F-AD6EA15052A2}" destId="{EDCA365C-FA46-45E1-AF66-222ED4D1229B}" srcOrd="0" destOrd="0" presId="urn:microsoft.com/office/officeart/2018/2/layout/IconLabelList"/>
    <dgm:cxn modelId="{3FCA1065-1790-4462-8330-A15185B5F67F}" type="presParOf" srcId="{12ABB04C-BCE9-450D-A21F-AD6EA15052A2}" destId="{DA399ED9-8BFC-4CD7-9483-83F3C3944952}" srcOrd="1" destOrd="0" presId="urn:microsoft.com/office/officeart/2018/2/layout/IconLabelList"/>
    <dgm:cxn modelId="{6CFF109E-E941-49B5-817B-0240C5C3EEB0}" type="presParOf" srcId="{12ABB04C-BCE9-450D-A21F-AD6EA15052A2}" destId="{D545DC3A-0E80-48B1-8093-63B201330E94}"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78E8CEB-489E-47F0-9F70-DBB6E01344CE}"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7B3FEA9-2DB1-4929-8172-1A7F42697BD5}">
      <dgm:prSet/>
      <dgm:spPr/>
      <dgm:t>
        <a:bodyPr/>
        <a:lstStyle/>
        <a:p>
          <a:pPr>
            <a:lnSpc>
              <a:spcPct val="100000"/>
            </a:lnSpc>
          </a:pPr>
          <a:r>
            <a:rPr lang="en-US"/>
            <a:t>The image below is a famous example from Henrik Knilberg demonstrating an agile approach to product delivery and comparing It with more traditional methods. </a:t>
          </a:r>
        </a:p>
      </dgm:t>
    </dgm:pt>
    <dgm:pt modelId="{8FD46C45-FBAC-45D0-88EE-83E4128DA8E3}" type="parTrans" cxnId="{E88FFE1F-EEBE-4C9E-B44A-3D03DD9313EF}">
      <dgm:prSet/>
      <dgm:spPr/>
      <dgm:t>
        <a:bodyPr/>
        <a:lstStyle/>
        <a:p>
          <a:endParaRPr lang="en-US"/>
        </a:p>
      </dgm:t>
    </dgm:pt>
    <dgm:pt modelId="{7F0E44D6-15FF-40DF-8678-E2EBCAF93E94}" type="sibTrans" cxnId="{E88FFE1F-EEBE-4C9E-B44A-3D03DD9313EF}">
      <dgm:prSet/>
      <dgm:spPr/>
      <dgm:t>
        <a:bodyPr/>
        <a:lstStyle/>
        <a:p>
          <a:endParaRPr lang="en-US"/>
        </a:p>
      </dgm:t>
    </dgm:pt>
    <dgm:pt modelId="{8B6034DD-6CBD-4D9A-A0C5-404171B7F148}">
      <dgm:prSet/>
      <dgm:spPr/>
      <dgm:t>
        <a:bodyPr/>
        <a:lstStyle/>
        <a:p>
          <a:pPr>
            <a:lnSpc>
              <a:spcPct val="100000"/>
            </a:lnSpc>
          </a:pPr>
          <a:r>
            <a:rPr lang="en-US"/>
            <a:t>Unlike waterfall or other traditional project management approaches, agilists deliver early and continuously. We are not producing software once in one large delivery. Instead, we're delivering it frequently—or iteratively. Further, our customers must find what we deliver usable and valuable. It's an incremental approach.</a:t>
          </a:r>
        </a:p>
      </dgm:t>
    </dgm:pt>
    <dgm:pt modelId="{E899287D-5E77-410C-9EEA-717C6C2A62BE}" type="parTrans" cxnId="{1112F093-F6E5-439C-90CD-093F610AC1A2}">
      <dgm:prSet/>
      <dgm:spPr/>
      <dgm:t>
        <a:bodyPr/>
        <a:lstStyle/>
        <a:p>
          <a:endParaRPr lang="en-US"/>
        </a:p>
      </dgm:t>
    </dgm:pt>
    <dgm:pt modelId="{EA1B4F06-334D-47E0-A8F4-C15DAC3D2AF9}" type="sibTrans" cxnId="{1112F093-F6E5-439C-90CD-093F610AC1A2}">
      <dgm:prSet/>
      <dgm:spPr/>
      <dgm:t>
        <a:bodyPr/>
        <a:lstStyle/>
        <a:p>
          <a:endParaRPr lang="en-US"/>
        </a:p>
      </dgm:t>
    </dgm:pt>
    <dgm:pt modelId="{AFF9A8C4-023E-4555-B790-03F6728151A7}" type="pres">
      <dgm:prSet presAssocID="{278E8CEB-489E-47F0-9F70-DBB6E01344CE}" presName="root" presStyleCnt="0">
        <dgm:presLayoutVars>
          <dgm:dir/>
          <dgm:resizeHandles val="exact"/>
        </dgm:presLayoutVars>
      </dgm:prSet>
      <dgm:spPr/>
    </dgm:pt>
    <dgm:pt modelId="{CFA1713E-4A65-4C17-AA0B-72AEBA52FCF7}" type="pres">
      <dgm:prSet presAssocID="{F7B3FEA9-2DB1-4929-8172-1A7F42697BD5}" presName="compNode" presStyleCnt="0"/>
      <dgm:spPr/>
    </dgm:pt>
    <dgm:pt modelId="{D5DA08DC-F62D-4488-9D7C-D8641F506CF9}" type="pres">
      <dgm:prSet presAssocID="{F7B3FEA9-2DB1-4929-8172-1A7F42697BD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ad with Gears"/>
        </a:ext>
      </dgm:extLst>
    </dgm:pt>
    <dgm:pt modelId="{987CB010-330E-4397-A62F-36EA0642893B}" type="pres">
      <dgm:prSet presAssocID="{F7B3FEA9-2DB1-4929-8172-1A7F42697BD5}" presName="spaceRect" presStyleCnt="0"/>
      <dgm:spPr/>
    </dgm:pt>
    <dgm:pt modelId="{216CD216-7AC5-4F03-9ACC-45CD407C66F1}" type="pres">
      <dgm:prSet presAssocID="{F7B3FEA9-2DB1-4929-8172-1A7F42697BD5}" presName="textRect" presStyleLbl="revTx" presStyleIdx="0" presStyleCnt="2">
        <dgm:presLayoutVars>
          <dgm:chMax val="1"/>
          <dgm:chPref val="1"/>
        </dgm:presLayoutVars>
      </dgm:prSet>
      <dgm:spPr/>
    </dgm:pt>
    <dgm:pt modelId="{A1AC47AC-DF2E-4D03-B635-6EEF4627B135}" type="pres">
      <dgm:prSet presAssocID="{7F0E44D6-15FF-40DF-8678-E2EBCAF93E94}" presName="sibTrans" presStyleCnt="0"/>
      <dgm:spPr/>
    </dgm:pt>
    <dgm:pt modelId="{21F15208-35B6-4AC9-B3B9-2FCA4CD11177}" type="pres">
      <dgm:prSet presAssocID="{8B6034DD-6CBD-4D9A-A0C5-404171B7F148}" presName="compNode" presStyleCnt="0"/>
      <dgm:spPr/>
    </dgm:pt>
    <dgm:pt modelId="{9BC31B4B-74B9-4FE4-B8E8-4A920A5CF51B}" type="pres">
      <dgm:prSet presAssocID="{8B6034DD-6CBD-4D9A-A0C5-404171B7F14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Waterfall scene"/>
        </a:ext>
      </dgm:extLst>
    </dgm:pt>
    <dgm:pt modelId="{B7DDAFC6-8D94-4A28-8907-F45500C95BB0}" type="pres">
      <dgm:prSet presAssocID="{8B6034DD-6CBD-4D9A-A0C5-404171B7F148}" presName="spaceRect" presStyleCnt="0"/>
      <dgm:spPr/>
    </dgm:pt>
    <dgm:pt modelId="{1DD3144D-6289-46F2-BC5E-CE61A1E169D6}" type="pres">
      <dgm:prSet presAssocID="{8B6034DD-6CBD-4D9A-A0C5-404171B7F148}" presName="textRect" presStyleLbl="revTx" presStyleIdx="1" presStyleCnt="2">
        <dgm:presLayoutVars>
          <dgm:chMax val="1"/>
          <dgm:chPref val="1"/>
        </dgm:presLayoutVars>
      </dgm:prSet>
      <dgm:spPr/>
    </dgm:pt>
  </dgm:ptLst>
  <dgm:cxnLst>
    <dgm:cxn modelId="{E88FFE1F-EEBE-4C9E-B44A-3D03DD9313EF}" srcId="{278E8CEB-489E-47F0-9F70-DBB6E01344CE}" destId="{F7B3FEA9-2DB1-4929-8172-1A7F42697BD5}" srcOrd="0" destOrd="0" parTransId="{8FD46C45-FBAC-45D0-88EE-83E4128DA8E3}" sibTransId="{7F0E44D6-15FF-40DF-8678-E2EBCAF93E94}"/>
    <dgm:cxn modelId="{8FEC3F4B-A85A-4985-BD24-705F46F3E488}" type="presOf" srcId="{F7B3FEA9-2DB1-4929-8172-1A7F42697BD5}" destId="{216CD216-7AC5-4F03-9ACC-45CD407C66F1}" srcOrd="0" destOrd="0" presId="urn:microsoft.com/office/officeart/2018/2/layout/IconLabelList"/>
    <dgm:cxn modelId="{1112F093-F6E5-439C-90CD-093F610AC1A2}" srcId="{278E8CEB-489E-47F0-9F70-DBB6E01344CE}" destId="{8B6034DD-6CBD-4D9A-A0C5-404171B7F148}" srcOrd="1" destOrd="0" parTransId="{E899287D-5E77-410C-9EEA-717C6C2A62BE}" sibTransId="{EA1B4F06-334D-47E0-A8F4-C15DAC3D2AF9}"/>
    <dgm:cxn modelId="{3EE638C1-1DD0-4F2D-A39F-393B9D5FE22B}" type="presOf" srcId="{8B6034DD-6CBD-4D9A-A0C5-404171B7F148}" destId="{1DD3144D-6289-46F2-BC5E-CE61A1E169D6}" srcOrd="0" destOrd="0" presId="urn:microsoft.com/office/officeart/2018/2/layout/IconLabelList"/>
    <dgm:cxn modelId="{85BE78DB-9EBE-4D11-AE85-388188BCFF29}" type="presOf" srcId="{278E8CEB-489E-47F0-9F70-DBB6E01344CE}" destId="{AFF9A8C4-023E-4555-B790-03F6728151A7}" srcOrd="0" destOrd="0" presId="urn:microsoft.com/office/officeart/2018/2/layout/IconLabelList"/>
    <dgm:cxn modelId="{38C3114E-088E-4516-9819-17EF50251608}" type="presParOf" srcId="{AFF9A8C4-023E-4555-B790-03F6728151A7}" destId="{CFA1713E-4A65-4C17-AA0B-72AEBA52FCF7}" srcOrd="0" destOrd="0" presId="urn:microsoft.com/office/officeart/2018/2/layout/IconLabelList"/>
    <dgm:cxn modelId="{A777CC68-D51B-4DEE-B9C3-3311547F5B1A}" type="presParOf" srcId="{CFA1713E-4A65-4C17-AA0B-72AEBA52FCF7}" destId="{D5DA08DC-F62D-4488-9D7C-D8641F506CF9}" srcOrd="0" destOrd="0" presId="urn:microsoft.com/office/officeart/2018/2/layout/IconLabelList"/>
    <dgm:cxn modelId="{E11F8D75-A1D7-43D5-8766-3B86136F2528}" type="presParOf" srcId="{CFA1713E-4A65-4C17-AA0B-72AEBA52FCF7}" destId="{987CB010-330E-4397-A62F-36EA0642893B}" srcOrd="1" destOrd="0" presId="urn:microsoft.com/office/officeart/2018/2/layout/IconLabelList"/>
    <dgm:cxn modelId="{D60EAED6-9B5C-49FC-A2AA-9721F96C9D07}" type="presParOf" srcId="{CFA1713E-4A65-4C17-AA0B-72AEBA52FCF7}" destId="{216CD216-7AC5-4F03-9ACC-45CD407C66F1}" srcOrd="2" destOrd="0" presId="urn:microsoft.com/office/officeart/2018/2/layout/IconLabelList"/>
    <dgm:cxn modelId="{448E0BCC-D9AF-4D24-8B4A-57E1ED4AB37C}" type="presParOf" srcId="{AFF9A8C4-023E-4555-B790-03F6728151A7}" destId="{A1AC47AC-DF2E-4D03-B635-6EEF4627B135}" srcOrd="1" destOrd="0" presId="urn:microsoft.com/office/officeart/2018/2/layout/IconLabelList"/>
    <dgm:cxn modelId="{938FEA0D-53A3-4896-9B1F-AE9645CA6CB7}" type="presParOf" srcId="{AFF9A8C4-023E-4555-B790-03F6728151A7}" destId="{21F15208-35B6-4AC9-B3B9-2FCA4CD11177}" srcOrd="2" destOrd="0" presId="urn:microsoft.com/office/officeart/2018/2/layout/IconLabelList"/>
    <dgm:cxn modelId="{6D32FC8D-BD67-4A70-A266-E807F33B754D}" type="presParOf" srcId="{21F15208-35B6-4AC9-B3B9-2FCA4CD11177}" destId="{9BC31B4B-74B9-4FE4-B8E8-4A920A5CF51B}" srcOrd="0" destOrd="0" presId="urn:microsoft.com/office/officeart/2018/2/layout/IconLabelList"/>
    <dgm:cxn modelId="{41879E91-20F1-4371-88F2-6D7166B67407}" type="presParOf" srcId="{21F15208-35B6-4AC9-B3B9-2FCA4CD11177}" destId="{B7DDAFC6-8D94-4A28-8907-F45500C95BB0}" srcOrd="1" destOrd="0" presId="urn:microsoft.com/office/officeart/2018/2/layout/IconLabelList"/>
    <dgm:cxn modelId="{E5D42EAA-B2D4-429E-B320-2FD8A64B0B91}" type="presParOf" srcId="{21F15208-35B6-4AC9-B3B9-2FCA4CD11177}" destId="{1DD3144D-6289-46F2-BC5E-CE61A1E169D6}"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1758624-055F-4DF1-B48C-FACBE9DF5D2F}"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54C2E4A6-2572-4208-BB2E-A81FD1EC5287}">
      <dgm:prSet/>
      <dgm:spPr/>
      <dgm:t>
        <a:bodyPr/>
        <a:lstStyle/>
        <a:p>
          <a:pPr>
            <a:lnSpc>
              <a:spcPct val="100000"/>
            </a:lnSpc>
          </a:pPr>
          <a:r>
            <a:rPr lang="en-US"/>
            <a:t>Traditional methods aim to reduce the amount of change while product development is in flight.  Agile does just the opposite.  Instead of focusing on reducing variation and changes to the original requirements, Agile frameworks welcome change.</a:t>
          </a:r>
        </a:p>
      </dgm:t>
    </dgm:pt>
    <dgm:pt modelId="{D28E25E7-D0F8-4000-B84C-298819ADB67B}" type="parTrans" cxnId="{7F0F08F1-7B90-412E-B485-288698A839D1}">
      <dgm:prSet/>
      <dgm:spPr/>
      <dgm:t>
        <a:bodyPr/>
        <a:lstStyle/>
        <a:p>
          <a:endParaRPr lang="en-US"/>
        </a:p>
      </dgm:t>
    </dgm:pt>
    <dgm:pt modelId="{BCB2AF01-3109-4113-AE32-07D8F9AB198D}" type="sibTrans" cxnId="{7F0F08F1-7B90-412E-B485-288698A839D1}">
      <dgm:prSet/>
      <dgm:spPr/>
      <dgm:t>
        <a:bodyPr/>
        <a:lstStyle/>
        <a:p>
          <a:endParaRPr lang="en-US"/>
        </a:p>
      </dgm:t>
    </dgm:pt>
    <dgm:pt modelId="{36EEA74C-4080-43E2-85E9-775D5D32B54C}">
      <dgm:prSet/>
      <dgm:spPr/>
      <dgm:t>
        <a:bodyPr/>
        <a:lstStyle/>
        <a:p>
          <a:pPr>
            <a:lnSpc>
              <a:spcPct val="100000"/>
            </a:lnSpc>
          </a:pPr>
          <a:r>
            <a:rPr lang="en-US"/>
            <a:t>Teams use an agile framework in complex environments, where more is unknown than known.  In that context, does it make sense for the team to plan everything at the start, when they know less, or does it make sense to replan regularly as they learn more?  </a:t>
          </a:r>
        </a:p>
      </dgm:t>
    </dgm:pt>
    <dgm:pt modelId="{0E2D429F-8B88-45C2-8492-37ED6EB7C57A}" type="parTrans" cxnId="{92A294A9-523E-46C8-8265-369F21282747}">
      <dgm:prSet/>
      <dgm:spPr/>
      <dgm:t>
        <a:bodyPr/>
        <a:lstStyle/>
        <a:p>
          <a:endParaRPr lang="en-US"/>
        </a:p>
      </dgm:t>
    </dgm:pt>
    <dgm:pt modelId="{DA1EEE80-417B-4CF8-AA70-F49761EE868A}" type="sibTrans" cxnId="{92A294A9-523E-46C8-8265-369F21282747}">
      <dgm:prSet/>
      <dgm:spPr/>
      <dgm:t>
        <a:bodyPr/>
        <a:lstStyle/>
        <a:p>
          <a:endParaRPr lang="en-US"/>
        </a:p>
      </dgm:t>
    </dgm:pt>
    <dgm:pt modelId="{36449797-321E-4068-BF3F-6A95AD54D79C}" type="pres">
      <dgm:prSet presAssocID="{31758624-055F-4DF1-B48C-FACBE9DF5D2F}" presName="root" presStyleCnt="0">
        <dgm:presLayoutVars>
          <dgm:dir/>
          <dgm:resizeHandles val="exact"/>
        </dgm:presLayoutVars>
      </dgm:prSet>
      <dgm:spPr/>
    </dgm:pt>
    <dgm:pt modelId="{B6282F82-FE60-4524-B7EC-AE60179E9263}" type="pres">
      <dgm:prSet presAssocID="{54C2E4A6-2572-4208-BB2E-A81FD1EC5287}" presName="compNode" presStyleCnt="0"/>
      <dgm:spPr/>
    </dgm:pt>
    <dgm:pt modelId="{5B93DDFE-BC0F-4422-9261-A80817D34ACB}" type="pres">
      <dgm:prSet presAssocID="{54C2E4A6-2572-4208-BB2E-A81FD1EC528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ight Bulb and Gear"/>
        </a:ext>
      </dgm:extLst>
    </dgm:pt>
    <dgm:pt modelId="{C184F4E1-1917-4A1B-B33F-15F346928F3E}" type="pres">
      <dgm:prSet presAssocID="{54C2E4A6-2572-4208-BB2E-A81FD1EC5287}" presName="spaceRect" presStyleCnt="0"/>
      <dgm:spPr/>
    </dgm:pt>
    <dgm:pt modelId="{20C02DBE-63B8-4723-92CB-479A66F6596D}" type="pres">
      <dgm:prSet presAssocID="{54C2E4A6-2572-4208-BB2E-A81FD1EC5287}" presName="textRect" presStyleLbl="revTx" presStyleIdx="0" presStyleCnt="2">
        <dgm:presLayoutVars>
          <dgm:chMax val="1"/>
          <dgm:chPref val="1"/>
        </dgm:presLayoutVars>
      </dgm:prSet>
      <dgm:spPr/>
    </dgm:pt>
    <dgm:pt modelId="{E8C58A5F-50F5-4E8B-A3F7-56FFEAE47873}" type="pres">
      <dgm:prSet presAssocID="{BCB2AF01-3109-4113-AE32-07D8F9AB198D}" presName="sibTrans" presStyleCnt="0"/>
      <dgm:spPr/>
    </dgm:pt>
    <dgm:pt modelId="{63FE550C-C11F-4493-ADDE-FD2CDEB09DBC}" type="pres">
      <dgm:prSet presAssocID="{36EEA74C-4080-43E2-85E9-775D5D32B54C}" presName="compNode" presStyleCnt="0"/>
      <dgm:spPr/>
    </dgm:pt>
    <dgm:pt modelId="{9CE6B616-5DF2-4F22-AE81-647628BA08B8}" type="pres">
      <dgm:prSet presAssocID="{36EEA74C-4080-43E2-85E9-775D5D32B54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ierarchy"/>
        </a:ext>
      </dgm:extLst>
    </dgm:pt>
    <dgm:pt modelId="{62F6E2CC-89E3-4A5E-9467-B18A371AF297}" type="pres">
      <dgm:prSet presAssocID="{36EEA74C-4080-43E2-85E9-775D5D32B54C}" presName="spaceRect" presStyleCnt="0"/>
      <dgm:spPr/>
    </dgm:pt>
    <dgm:pt modelId="{8173BD70-D100-40E1-B777-5C95EC56756B}" type="pres">
      <dgm:prSet presAssocID="{36EEA74C-4080-43E2-85E9-775D5D32B54C}" presName="textRect" presStyleLbl="revTx" presStyleIdx="1" presStyleCnt="2">
        <dgm:presLayoutVars>
          <dgm:chMax val="1"/>
          <dgm:chPref val="1"/>
        </dgm:presLayoutVars>
      </dgm:prSet>
      <dgm:spPr/>
    </dgm:pt>
  </dgm:ptLst>
  <dgm:cxnLst>
    <dgm:cxn modelId="{51BE6469-BA70-4ADE-9DD6-DE45C5D5BEFD}" type="presOf" srcId="{36EEA74C-4080-43E2-85E9-775D5D32B54C}" destId="{8173BD70-D100-40E1-B777-5C95EC56756B}" srcOrd="0" destOrd="0" presId="urn:microsoft.com/office/officeart/2018/2/layout/IconLabelList"/>
    <dgm:cxn modelId="{92A294A9-523E-46C8-8265-369F21282747}" srcId="{31758624-055F-4DF1-B48C-FACBE9DF5D2F}" destId="{36EEA74C-4080-43E2-85E9-775D5D32B54C}" srcOrd="1" destOrd="0" parTransId="{0E2D429F-8B88-45C2-8492-37ED6EB7C57A}" sibTransId="{DA1EEE80-417B-4CF8-AA70-F49761EE868A}"/>
    <dgm:cxn modelId="{A6F1BAB7-00C3-469A-8BE7-A31B43DF1B29}" type="presOf" srcId="{54C2E4A6-2572-4208-BB2E-A81FD1EC5287}" destId="{20C02DBE-63B8-4723-92CB-479A66F6596D}" srcOrd="0" destOrd="0" presId="urn:microsoft.com/office/officeart/2018/2/layout/IconLabelList"/>
    <dgm:cxn modelId="{CC48E4C1-987B-4B81-9B0C-CD21CF95842A}" type="presOf" srcId="{31758624-055F-4DF1-B48C-FACBE9DF5D2F}" destId="{36449797-321E-4068-BF3F-6A95AD54D79C}" srcOrd="0" destOrd="0" presId="urn:microsoft.com/office/officeart/2018/2/layout/IconLabelList"/>
    <dgm:cxn modelId="{7F0F08F1-7B90-412E-B485-288698A839D1}" srcId="{31758624-055F-4DF1-B48C-FACBE9DF5D2F}" destId="{54C2E4A6-2572-4208-BB2E-A81FD1EC5287}" srcOrd="0" destOrd="0" parTransId="{D28E25E7-D0F8-4000-B84C-298819ADB67B}" sibTransId="{BCB2AF01-3109-4113-AE32-07D8F9AB198D}"/>
    <dgm:cxn modelId="{23C2A8CF-254D-42F7-BB4F-D39EC92704DC}" type="presParOf" srcId="{36449797-321E-4068-BF3F-6A95AD54D79C}" destId="{B6282F82-FE60-4524-B7EC-AE60179E9263}" srcOrd="0" destOrd="0" presId="urn:microsoft.com/office/officeart/2018/2/layout/IconLabelList"/>
    <dgm:cxn modelId="{21AA1505-23D6-48C7-BCEE-34878C14427B}" type="presParOf" srcId="{B6282F82-FE60-4524-B7EC-AE60179E9263}" destId="{5B93DDFE-BC0F-4422-9261-A80817D34ACB}" srcOrd="0" destOrd="0" presId="urn:microsoft.com/office/officeart/2018/2/layout/IconLabelList"/>
    <dgm:cxn modelId="{B96C83C8-0EBF-4F0B-9D12-05EB04E742B9}" type="presParOf" srcId="{B6282F82-FE60-4524-B7EC-AE60179E9263}" destId="{C184F4E1-1917-4A1B-B33F-15F346928F3E}" srcOrd="1" destOrd="0" presId="urn:microsoft.com/office/officeart/2018/2/layout/IconLabelList"/>
    <dgm:cxn modelId="{E3C6DF37-FC1F-4CA9-9D04-5826D6C4E8D0}" type="presParOf" srcId="{B6282F82-FE60-4524-B7EC-AE60179E9263}" destId="{20C02DBE-63B8-4723-92CB-479A66F6596D}" srcOrd="2" destOrd="0" presId="urn:microsoft.com/office/officeart/2018/2/layout/IconLabelList"/>
    <dgm:cxn modelId="{1DAF0B86-1AA0-45BC-B13F-56551DF5C5D1}" type="presParOf" srcId="{36449797-321E-4068-BF3F-6A95AD54D79C}" destId="{E8C58A5F-50F5-4E8B-A3F7-56FFEAE47873}" srcOrd="1" destOrd="0" presId="urn:microsoft.com/office/officeart/2018/2/layout/IconLabelList"/>
    <dgm:cxn modelId="{C156E8F0-A6F1-4835-926E-8A1B409627CA}" type="presParOf" srcId="{36449797-321E-4068-BF3F-6A95AD54D79C}" destId="{63FE550C-C11F-4493-ADDE-FD2CDEB09DBC}" srcOrd="2" destOrd="0" presId="urn:microsoft.com/office/officeart/2018/2/layout/IconLabelList"/>
    <dgm:cxn modelId="{09D8ABD0-6E2D-4FA3-9FF5-02AC0B2BBFFB}" type="presParOf" srcId="{63FE550C-C11F-4493-ADDE-FD2CDEB09DBC}" destId="{9CE6B616-5DF2-4F22-AE81-647628BA08B8}" srcOrd="0" destOrd="0" presId="urn:microsoft.com/office/officeart/2018/2/layout/IconLabelList"/>
    <dgm:cxn modelId="{167E409E-76A2-4570-AFD9-1FA378282793}" type="presParOf" srcId="{63FE550C-C11F-4493-ADDE-FD2CDEB09DBC}" destId="{62F6E2CC-89E3-4A5E-9467-B18A371AF297}" srcOrd="1" destOrd="0" presId="urn:microsoft.com/office/officeart/2018/2/layout/IconLabelList"/>
    <dgm:cxn modelId="{CB9D23F9-58B4-485B-B744-4C0246D6E574}" type="presParOf" srcId="{63FE550C-C11F-4493-ADDE-FD2CDEB09DBC}" destId="{8173BD70-D100-40E1-B777-5C95EC56756B}"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4A22046-E689-4043-80CC-178AF0D2C7BD}"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2889781-6D51-4BF1-9916-62B2D95D6135}">
      <dgm:prSet/>
      <dgm:spPr/>
      <dgm:t>
        <a:bodyPr/>
        <a:lstStyle/>
        <a:p>
          <a:pPr>
            <a:lnSpc>
              <a:spcPct val="100000"/>
            </a:lnSpc>
          </a:pPr>
          <a:r>
            <a:rPr lang="en-US"/>
            <a:t>Using a traditional approach, the delivery team often goes through a long, intense requirements phase where they frequently meet with the business stakeholders.  After they complete the requirements phase, the delivery team disappears to build whatever they understand the stakeholders specified.  </a:t>
          </a:r>
        </a:p>
      </dgm:t>
    </dgm:pt>
    <dgm:pt modelId="{473AFA8E-90E0-49AE-8AAE-8C5F766CAEAC}" type="parTrans" cxnId="{CD930198-A12E-4310-9976-997DD8388A3C}">
      <dgm:prSet/>
      <dgm:spPr/>
      <dgm:t>
        <a:bodyPr/>
        <a:lstStyle/>
        <a:p>
          <a:endParaRPr lang="en-US"/>
        </a:p>
      </dgm:t>
    </dgm:pt>
    <dgm:pt modelId="{E08B4A5F-76B3-41C0-8218-8DDA321DF73E}" type="sibTrans" cxnId="{CD930198-A12E-4310-9976-997DD8388A3C}">
      <dgm:prSet/>
      <dgm:spPr/>
      <dgm:t>
        <a:bodyPr/>
        <a:lstStyle/>
        <a:p>
          <a:endParaRPr lang="en-US"/>
        </a:p>
      </dgm:t>
    </dgm:pt>
    <dgm:pt modelId="{2BD81818-946E-4B87-88B0-4C2AE59D0A6F}">
      <dgm:prSet/>
      <dgm:spPr/>
      <dgm:t>
        <a:bodyPr/>
        <a:lstStyle/>
        <a:p>
          <a:pPr>
            <a:lnSpc>
              <a:spcPct val="100000"/>
            </a:lnSpc>
          </a:pPr>
          <a:r>
            <a:rPr lang="en-US"/>
            <a:t>Agile is different.  Business stakeholders meet regularly with the agile team at a lower level of engagement. In Scrum, this engagement may take place in refinement meetings or at the Sprint Review.</a:t>
          </a:r>
        </a:p>
      </dgm:t>
    </dgm:pt>
    <dgm:pt modelId="{08F74616-C256-498B-985E-C043AF7A9320}" type="parTrans" cxnId="{4A13EFDF-3AE4-436B-9D51-F659151ABC4B}">
      <dgm:prSet/>
      <dgm:spPr/>
      <dgm:t>
        <a:bodyPr/>
        <a:lstStyle/>
        <a:p>
          <a:endParaRPr lang="en-US"/>
        </a:p>
      </dgm:t>
    </dgm:pt>
    <dgm:pt modelId="{8924CB0D-1AAB-44A6-8F11-B9A160804ADE}" type="sibTrans" cxnId="{4A13EFDF-3AE4-436B-9D51-F659151ABC4B}">
      <dgm:prSet/>
      <dgm:spPr/>
      <dgm:t>
        <a:bodyPr/>
        <a:lstStyle/>
        <a:p>
          <a:endParaRPr lang="en-US"/>
        </a:p>
      </dgm:t>
    </dgm:pt>
    <dgm:pt modelId="{825D7265-FFC1-4F3A-9F76-1913CD668F5F}">
      <dgm:prSet/>
      <dgm:spPr/>
      <dgm:t>
        <a:bodyPr/>
        <a:lstStyle/>
        <a:p>
          <a:pPr>
            <a:lnSpc>
              <a:spcPct val="100000"/>
            </a:lnSpc>
          </a:pPr>
          <a:r>
            <a:rPr lang="en-US"/>
            <a:t>By engaging with stakeholders more frequently, agile teams provide greater visibility into product delivery.</a:t>
          </a:r>
        </a:p>
      </dgm:t>
    </dgm:pt>
    <dgm:pt modelId="{D1AD3A3E-856B-429A-A721-3449BB88072F}" type="parTrans" cxnId="{E7C4CF65-FA00-42C7-8118-9494EFC0AE9D}">
      <dgm:prSet/>
      <dgm:spPr/>
      <dgm:t>
        <a:bodyPr/>
        <a:lstStyle/>
        <a:p>
          <a:endParaRPr lang="en-US"/>
        </a:p>
      </dgm:t>
    </dgm:pt>
    <dgm:pt modelId="{3319C636-C2B1-4ED7-971E-E3934FB971B8}" type="sibTrans" cxnId="{E7C4CF65-FA00-42C7-8118-9494EFC0AE9D}">
      <dgm:prSet/>
      <dgm:spPr/>
      <dgm:t>
        <a:bodyPr/>
        <a:lstStyle/>
        <a:p>
          <a:endParaRPr lang="en-US"/>
        </a:p>
      </dgm:t>
    </dgm:pt>
    <dgm:pt modelId="{D85E95E2-4FC5-44B7-A2F5-CA13509DAF1E}" type="pres">
      <dgm:prSet presAssocID="{04A22046-E689-4043-80CC-178AF0D2C7BD}" presName="root" presStyleCnt="0">
        <dgm:presLayoutVars>
          <dgm:dir/>
          <dgm:resizeHandles val="exact"/>
        </dgm:presLayoutVars>
      </dgm:prSet>
      <dgm:spPr/>
    </dgm:pt>
    <dgm:pt modelId="{E653B6E5-E4CF-4C53-9513-50FC392BBD57}" type="pres">
      <dgm:prSet presAssocID="{F2889781-6D51-4BF1-9916-62B2D95D6135}" presName="compNode" presStyleCnt="0"/>
      <dgm:spPr/>
    </dgm:pt>
    <dgm:pt modelId="{01F21A4B-B5EE-4121-8449-B5248A4FAAEE}" type="pres">
      <dgm:prSet presAssocID="{F2889781-6D51-4BF1-9916-62B2D95D613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ierarchy"/>
        </a:ext>
      </dgm:extLst>
    </dgm:pt>
    <dgm:pt modelId="{4766D926-49D5-498A-9DCD-BF9435EB84BF}" type="pres">
      <dgm:prSet presAssocID="{F2889781-6D51-4BF1-9916-62B2D95D6135}" presName="spaceRect" presStyleCnt="0"/>
      <dgm:spPr/>
    </dgm:pt>
    <dgm:pt modelId="{796E291B-45A8-4390-BDBE-807BE38664C2}" type="pres">
      <dgm:prSet presAssocID="{F2889781-6D51-4BF1-9916-62B2D95D6135}" presName="textRect" presStyleLbl="revTx" presStyleIdx="0" presStyleCnt="3">
        <dgm:presLayoutVars>
          <dgm:chMax val="1"/>
          <dgm:chPref val="1"/>
        </dgm:presLayoutVars>
      </dgm:prSet>
      <dgm:spPr/>
    </dgm:pt>
    <dgm:pt modelId="{066B7CFD-2584-46D2-9D50-926935CDC9CA}" type="pres">
      <dgm:prSet presAssocID="{E08B4A5F-76B3-41C0-8218-8DDA321DF73E}" presName="sibTrans" presStyleCnt="0"/>
      <dgm:spPr/>
    </dgm:pt>
    <dgm:pt modelId="{6A06E8E1-A3CE-40B8-BCBE-004866CEFCA3}" type="pres">
      <dgm:prSet presAssocID="{2BD81818-946E-4B87-88B0-4C2AE59D0A6F}" presName="compNode" presStyleCnt="0"/>
      <dgm:spPr/>
    </dgm:pt>
    <dgm:pt modelId="{0A8BA92D-5DD2-4CAB-9663-96B04EC523AA}" type="pres">
      <dgm:prSet presAssocID="{2BD81818-946E-4B87-88B0-4C2AE59D0A6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roup of People"/>
        </a:ext>
      </dgm:extLst>
    </dgm:pt>
    <dgm:pt modelId="{E1E6FD4D-992E-4773-976B-B3A1E3A9B679}" type="pres">
      <dgm:prSet presAssocID="{2BD81818-946E-4B87-88B0-4C2AE59D0A6F}" presName="spaceRect" presStyleCnt="0"/>
      <dgm:spPr/>
    </dgm:pt>
    <dgm:pt modelId="{2692C2B8-2CAD-4C80-AE90-DFEC8AA85E21}" type="pres">
      <dgm:prSet presAssocID="{2BD81818-946E-4B87-88B0-4C2AE59D0A6F}" presName="textRect" presStyleLbl="revTx" presStyleIdx="1" presStyleCnt="3">
        <dgm:presLayoutVars>
          <dgm:chMax val="1"/>
          <dgm:chPref val="1"/>
        </dgm:presLayoutVars>
      </dgm:prSet>
      <dgm:spPr/>
    </dgm:pt>
    <dgm:pt modelId="{9D121A5C-A465-4981-A1CB-44E3B6B2803E}" type="pres">
      <dgm:prSet presAssocID="{8924CB0D-1AAB-44A6-8F11-B9A160804ADE}" presName="sibTrans" presStyleCnt="0"/>
      <dgm:spPr/>
    </dgm:pt>
    <dgm:pt modelId="{52D59877-5A35-4391-AD60-6FAE477FF768}" type="pres">
      <dgm:prSet presAssocID="{825D7265-FFC1-4F3A-9F76-1913CD668F5F}" presName="compNode" presStyleCnt="0"/>
      <dgm:spPr/>
    </dgm:pt>
    <dgm:pt modelId="{8903098E-C07F-4018-9586-E2E5BE5319F0}" type="pres">
      <dgm:prSet presAssocID="{825D7265-FFC1-4F3A-9F76-1913CD668F5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sers"/>
        </a:ext>
      </dgm:extLst>
    </dgm:pt>
    <dgm:pt modelId="{98517EA9-15AC-498A-AAE8-07CE6A47944F}" type="pres">
      <dgm:prSet presAssocID="{825D7265-FFC1-4F3A-9F76-1913CD668F5F}" presName="spaceRect" presStyleCnt="0"/>
      <dgm:spPr/>
    </dgm:pt>
    <dgm:pt modelId="{E2200064-3953-4D9A-A7E1-6BFB6501C36E}" type="pres">
      <dgm:prSet presAssocID="{825D7265-FFC1-4F3A-9F76-1913CD668F5F}" presName="textRect" presStyleLbl="revTx" presStyleIdx="2" presStyleCnt="3">
        <dgm:presLayoutVars>
          <dgm:chMax val="1"/>
          <dgm:chPref val="1"/>
        </dgm:presLayoutVars>
      </dgm:prSet>
      <dgm:spPr/>
    </dgm:pt>
  </dgm:ptLst>
  <dgm:cxnLst>
    <dgm:cxn modelId="{9CBA565F-69FB-4DDC-8AD0-C8BC03DCE93C}" type="presOf" srcId="{2BD81818-946E-4B87-88B0-4C2AE59D0A6F}" destId="{2692C2B8-2CAD-4C80-AE90-DFEC8AA85E21}" srcOrd="0" destOrd="0" presId="urn:microsoft.com/office/officeart/2018/2/layout/IconLabelList"/>
    <dgm:cxn modelId="{E7C4CF65-FA00-42C7-8118-9494EFC0AE9D}" srcId="{04A22046-E689-4043-80CC-178AF0D2C7BD}" destId="{825D7265-FFC1-4F3A-9F76-1913CD668F5F}" srcOrd="2" destOrd="0" parTransId="{D1AD3A3E-856B-429A-A721-3449BB88072F}" sibTransId="{3319C636-C2B1-4ED7-971E-E3934FB971B8}"/>
    <dgm:cxn modelId="{CD930198-A12E-4310-9976-997DD8388A3C}" srcId="{04A22046-E689-4043-80CC-178AF0D2C7BD}" destId="{F2889781-6D51-4BF1-9916-62B2D95D6135}" srcOrd="0" destOrd="0" parTransId="{473AFA8E-90E0-49AE-8AAE-8C5F766CAEAC}" sibTransId="{E08B4A5F-76B3-41C0-8218-8DDA321DF73E}"/>
    <dgm:cxn modelId="{47AC6E9E-3FE5-4FAD-B564-DB2086C96054}" type="presOf" srcId="{04A22046-E689-4043-80CC-178AF0D2C7BD}" destId="{D85E95E2-4FC5-44B7-A2F5-CA13509DAF1E}" srcOrd="0" destOrd="0" presId="urn:microsoft.com/office/officeart/2018/2/layout/IconLabelList"/>
    <dgm:cxn modelId="{4A13EFDF-3AE4-436B-9D51-F659151ABC4B}" srcId="{04A22046-E689-4043-80CC-178AF0D2C7BD}" destId="{2BD81818-946E-4B87-88B0-4C2AE59D0A6F}" srcOrd="1" destOrd="0" parTransId="{08F74616-C256-498B-985E-C043AF7A9320}" sibTransId="{8924CB0D-1AAB-44A6-8F11-B9A160804ADE}"/>
    <dgm:cxn modelId="{4F3A33E8-CBC2-43C6-B048-19AFAED42E7F}" type="presOf" srcId="{F2889781-6D51-4BF1-9916-62B2D95D6135}" destId="{796E291B-45A8-4390-BDBE-807BE38664C2}" srcOrd="0" destOrd="0" presId="urn:microsoft.com/office/officeart/2018/2/layout/IconLabelList"/>
    <dgm:cxn modelId="{119892F9-B89C-4532-B5CD-5173B1A37CD3}" type="presOf" srcId="{825D7265-FFC1-4F3A-9F76-1913CD668F5F}" destId="{E2200064-3953-4D9A-A7E1-6BFB6501C36E}" srcOrd="0" destOrd="0" presId="urn:microsoft.com/office/officeart/2018/2/layout/IconLabelList"/>
    <dgm:cxn modelId="{10918942-ED1F-41B8-B0C5-214DA15CDF9B}" type="presParOf" srcId="{D85E95E2-4FC5-44B7-A2F5-CA13509DAF1E}" destId="{E653B6E5-E4CF-4C53-9513-50FC392BBD57}" srcOrd="0" destOrd="0" presId="urn:microsoft.com/office/officeart/2018/2/layout/IconLabelList"/>
    <dgm:cxn modelId="{85D47DD4-C5CD-4D60-845F-FE921637F5E9}" type="presParOf" srcId="{E653B6E5-E4CF-4C53-9513-50FC392BBD57}" destId="{01F21A4B-B5EE-4121-8449-B5248A4FAAEE}" srcOrd="0" destOrd="0" presId="urn:microsoft.com/office/officeart/2018/2/layout/IconLabelList"/>
    <dgm:cxn modelId="{CC5A970E-B0FF-4517-83DD-49EFC49EE596}" type="presParOf" srcId="{E653B6E5-E4CF-4C53-9513-50FC392BBD57}" destId="{4766D926-49D5-498A-9DCD-BF9435EB84BF}" srcOrd="1" destOrd="0" presId="urn:microsoft.com/office/officeart/2018/2/layout/IconLabelList"/>
    <dgm:cxn modelId="{10730672-ED96-43F8-8C63-A85F5AA0964E}" type="presParOf" srcId="{E653B6E5-E4CF-4C53-9513-50FC392BBD57}" destId="{796E291B-45A8-4390-BDBE-807BE38664C2}" srcOrd="2" destOrd="0" presId="urn:microsoft.com/office/officeart/2018/2/layout/IconLabelList"/>
    <dgm:cxn modelId="{C468EA31-2168-4781-A46D-12CF06180A51}" type="presParOf" srcId="{D85E95E2-4FC5-44B7-A2F5-CA13509DAF1E}" destId="{066B7CFD-2584-46D2-9D50-926935CDC9CA}" srcOrd="1" destOrd="0" presId="urn:microsoft.com/office/officeart/2018/2/layout/IconLabelList"/>
    <dgm:cxn modelId="{5698A5B3-3CF6-4036-B2C6-417E1E300B98}" type="presParOf" srcId="{D85E95E2-4FC5-44B7-A2F5-CA13509DAF1E}" destId="{6A06E8E1-A3CE-40B8-BCBE-004866CEFCA3}" srcOrd="2" destOrd="0" presId="urn:microsoft.com/office/officeart/2018/2/layout/IconLabelList"/>
    <dgm:cxn modelId="{62FEC3C4-2644-4B2F-B9C7-8E41982E8524}" type="presParOf" srcId="{6A06E8E1-A3CE-40B8-BCBE-004866CEFCA3}" destId="{0A8BA92D-5DD2-4CAB-9663-96B04EC523AA}" srcOrd="0" destOrd="0" presId="urn:microsoft.com/office/officeart/2018/2/layout/IconLabelList"/>
    <dgm:cxn modelId="{127D2DD7-4AEA-4680-894C-EEB31BE3B1C5}" type="presParOf" srcId="{6A06E8E1-A3CE-40B8-BCBE-004866CEFCA3}" destId="{E1E6FD4D-992E-4773-976B-B3A1E3A9B679}" srcOrd="1" destOrd="0" presId="urn:microsoft.com/office/officeart/2018/2/layout/IconLabelList"/>
    <dgm:cxn modelId="{68DB1ADA-22E3-4FA2-8ED6-7B0B6E2E0A13}" type="presParOf" srcId="{6A06E8E1-A3CE-40B8-BCBE-004866CEFCA3}" destId="{2692C2B8-2CAD-4C80-AE90-DFEC8AA85E21}" srcOrd="2" destOrd="0" presId="urn:microsoft.com/office/officeart/2018/2/layout/IconLabelList"/>
    <dgm:cxn modelId="{EF5B3BC3-5E92-4947-A9CD-DAB9B077DE14}" type="presParOf" srcId="{D85E95E2-4FC5-44B7-A2F5-CA13509DAF1E}" destId="{9D121A5C-A465-4981-A1CB-44E3B6B2803E}" srcOrd="3" destOrd="0" presId="urn:microsoft.com/office/officeart/2018/2/layout/IconLabelList"/>
    <dgm:cxn modelId="{92689235-1ABD-4836-9912-10DC50B990E1}" type="presParOf" srcId="{D85E95E2-4FC5-44B7-A2F5-CA13509DAF1E}" destId="{52D59877-5A35-4391-AD60-6FAE477FF768}" srcOrd="4" destOrd="0" presId="urn:microsoft.com/office/officeart/2018/2/layout/IconLabelList"/>
    <dgm:cxn modelId="{BBF5541D-A8B7-43E9-81C4-C0F6C55D570F}" type="presParOf" srcId="{52D59877-5A35-4391-AD60-6FAE477FF768}" destId="{8903098E-C07F-4018-9586-E2E5BE5319F0}" srcOrd="0" destOrd="0" presId="urn:microsoft.com/office/officeart/2018/2/layout/IconLabelList"/>
    <dgm:cxn modelId="{48223500-3A05-4ABF-99B8-8FFB4415D99E}" type="presParOf" srcId="{52D59877-5A35-4391-AD60-6FAE477FF768}" destId="{98517EA9-15AC-498A-AAE8-07CE6A47944F}" srcOrd="1" destOrd="0" presId="urn:microsoft.com/office/officeart/2018/2/layout/IconLabelList"/>
    <dgm:cxn modelId="{475A9CE1-17AB-492E-85DE-3CF273D53304}" type="presParOf" srcId="{52D59877-5A35-4391-AD60-6FAE477FF768}" destId="{E2200064-3953-4D9A-A7E1-6BFB6501C36E}"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5BB3055-ECD2-487E-A411-37F009F4B8E4}" type="doc">
      <dgm:prSet loTypeId="urn:microsoft.com/office/officeart/2005/8/layout/vProcess5" loCatId="process" qsTypeId="urn:microsoft.com/office/officeart/2005/8/quickstyle/simple4" qsCatId="simple" csTypeId="urn:microsoft.com/office/officeart/2005/8/colors/colorful2" csCatId="colorful"/>
      <dgm:spPr/>
      <dgm:t>
        <a:bodyPr/>
        <a:lstStyle/>
        <a:p>
          <a:endParaRPr lang="en-US"/>
        </a:p>
      </dgm:t>
    </dgm:pt>
    <dgm:pt modelId="{A55844B2-783E-440F-A735-B5228C04294D}">
      <dgm:prSet/>
      <dgm:spPr/>
      <dgm:t>
        <a:bodyPr/>
        <a:lstStyle/>
        <a:p>
          <a:r>
            <a:rPr lang="en-US"/>
            <a:t>2 mins for queries and refining the requirement is Grooming of backlog story</a:t>
          </a:r>
        </a:p>
      </dgm:t>
    </dgm:pt>
    <dgm:pt modelId="{8A9E7158-C290-4AC2-89F0-BC9042280636}" type="parTrans" cxnId="{4A7E1451-E081-407A-991E-0FF2378B7A52}">
      <dgm:prSet/>
      <dgm:spPr/>
      <dgm:t>
        <a:bodyPr/>
        <a:lstStyle/>
        <a:p>
          <a:endParaRPr lang="en-US"/>
        </a:p>
      </dgm:t>
    </dgm:pt>
    <dgm:pt modelId="{8EE71473-FDC6-4FB3-AAC8-721E5DE738F7}" type="sibTrans" cxnId="{4A7E1451-E081-407A-991E-0FF2378B7A52}">
      <dgm:prSet/>
      <dgm:spPr/>
      <dgm:t>
        <a:bodyPr/>
        <a:lstStyle/>
        <a:p>
          <a:endParaRPr lang="en-US"/>
        </a:p>
      </dgm:t>
    </dgm:pt>
    <dgm:pt modelId="{47547B68-792F-4764-8E88-B8BAF2305272}">
      <dgm:prSet/>
      <dgm:spPr/>
      <dgm:t>
        <a:bodyPr/>
        <a:lstStyle/>
        <a:p>
          <a:r>
            <a:rPr lang="en-US"/>
            <a:t>5 mins is the Sprint time</a:t>
          </a:r>
        </a:p>
      </dgm:t>
    </dgm:pt>
    <dgm:pt modelId="{BF61577E-2A8D-42DB-96DA-2495C45E1B01}" type="parTrans" cxnId="{0D2941E9-A309-4B83-AA53-0D55723C442F}">
      <dgm:prSet/>
      <dgm:spPr/>
      <dgm:t>
        <a:bodyPr/>
        <a:lstStyle/>
        <a:p>
          <a:endParaRPr lang="en-US"/>
        </a:p>
      </dgm:t>
    </dgm:pt>
    <dgm:pt modelId="{7B96F1C4-8665-497D-9D37-DB2D9D786A98}" type="sibTrans" cxnId="{0D2941E9-A309-4B83-AA53-0D55723C442F}">
      <dgm:prSet/>
      <dgm:spPr/>
      <dgm:t>
        <a:bodyPr/>
        <a:lstStyle/>
        <a:p>
          <a:endParaRPr lang="en-US"/>
        </a:p>
      </dgm:t>
    </dgm:pt>
    <dgm:pt modelId="{33C53168-3EA0-4C6D-8B53-31FD76D1DD8D}">
      <dgm:prSet/>
      <dgm:spPr/>
      <dgm:t>
        <a:bodyPr/>
        <a:lstStyle/>
        <a:p>
          <a:r>
            <a:rPr lang="en-US"/>
            <a:t>3 mins is Sprint Review</a:t>
          </a:r>
        </a:p>
      </dgm:t>
    </dgm:pt>
    <dgm:pt modelId="{883E403E-BC45-49DF-B0C8-818590E90BE4}" type="parTrans" cxnId="{0EAEBF78-6868-4FAE-A5C0-1F8F7CF71487}">
      <dgm:prSet/>
      <dgm:spPr/>
      <dgm:t>
        <a:bodyPr/>
        <a:lstStyle/>
        <a:p>
          <a:endParaRPr lang="en-US"/>
        </a:p>
      </dgm:t>
    </dgm:pt>
    <dgm:pt modelId="{8468F80D-774C-4A4A-8C7C-41D874E56EE3}" type="sibTrans" cxnId="{0EAEBF78-6868-4FAE-A5C0-1F8F7CF71487}">
      <dgm:prSet/>
      <dgm:spPr/>
      <dgm:t>
        <a:bodyPr/>
        <a:lstStyle/>
        <a:p>
          <a:endParaRPr lang="en-US"/>
        </a:p>
      </dgm:t>
    </dgm:pt>
    <dgm:pt modelId="{D09A2B86-A8C2-4FC8-BE95-92D15F4145DA}" type="pres">
      <dgm:prSet presAssocID="{25BB3055-ECD2-487E-A411-37F009F4B8E4}" presName="outerComposite" presStyleCnt="0">
        <dgm:presLayoutVars>
          <dgm:chMax val="5"/>
          <dgm:dir/>
          <dgm:resizeHandles val="exact"/>
        </dgm:presLayoutVars>
      </dgm:prSet>
      <dgm:spPr/>
    </dgm:pt>
    <dgm:pt modelId="{056CF964-F03D-4324-99D0-5D0CB40C5EA8}" type="pres">
      <dgm:prSet presAssocID="{25BB3055-ECD2-487E-A411-37F009F4B8E4}" presName="dummyMaxCanvas" presStyleCnt="0">
        <dgm:presLayoutVars/>
      </dgm:prSet>
      <dgm:spPr/>
    </dgm:pt>
    <dgm:pt modelId="{5C05CB39-C15F-4F65-989E-4EF4027707F7}" type="pres">
      <dgm:prSet presAssocID="{25BB3055-ECD2-487E-A411-37F009F4B8E4}" presName="ThreeNodes_1" presStyleLbl="node1" presStyleIdx="0" presStyleCnt="3">
        <dgm:presLayoutVars>
          <dgm:bulletEnabled val="1"/>
        </dgm:presLayoutVars>
      </dgm:prSet>
      <dgm:spPr/>
    </dgm:pt>
    <dgm:pt modelId="{8CD9CC30-773A-4D55-8187-D1AD6656DFB6}" type="pres">
      <dgm:prSet presAssocID="{25BB3055-ECD2-487E-A411-37F009F4B8E4}" presName="ThreeNodes_2" presStyleLbl="node1" presStyleIdx="1" presStyleCnt="3">
        <dgm:presLayoutVars>
          <dgm:bulletEnabled val="1"/>
        </dgm:presLayoutVars>
      </dgm:prSet>
      <dgm:spPr/>
    </dgm:pt>
    <dgm:pt modelId="{A942C092-B923-46A6-9A69-CE2C1EA29EA6}" type="pres">
      <dgm:prSet presAssocID="{25BB3055-ECD2-487E-A411-37F009F4B8E4}" presName="ThreeNodes_3" presStyleLbl="node1" presStyleIdx="2" presStyleCnt="3">
        <dgm:presLayoutVars>
          <dgm:bulletEnabled val="1"/>
        </dgm:presLayoutVars>
      </dgm:prSet>
      <dgm:spPr/>
    </dgm:pt>
    <dgm:pt modelId="{C166218A-BFFF-4071-B893-02D022846D61}" type="pres">
      <dgm:prSet presAssocID="{25BB3055-ECD2-487E-A411-37F009F4B8E4}" presName="ThreeConn_1-2" presStyleLbl="fgAccFollowNode1" presStyleIdx="0" presStyleCnt="2">
        <dgm:presLayoutVars>
          <dgm:bulletEnabled val="1"/>
        </dgm:presLayoutVars>
      </dgm:prSet>
      <dgm:spPr/>
    </dgm:pt>
    <dgm:pt modelId="{B9B52F66-D270-4D9A-9603-B48B1BB8E3FD}" type="pres">
      <dgm:prSet presAssocID="{25BB3055-ECD2-487E-A411-37F009F4B8E4}" presName="ThreeConn_2-3" presStyleLbl="fgAccFollowNode1" presStyleIdx="1" presStyleCnt="2">
        <dgm:presLayoutVars>
          <dgm:bulletEnabled val="1"/>
        </dgm:presLayoutVars>
      </dgm:prSet>
      <dgm:spPr/>
    </dgm:pt>
    <dgm:pt modelId="{5831E925-9D2E-4396-BC8A-4718DF9C66A7}" type="pres">
      <dgm:prSet presAssocID="{25BB3055-ECD2-487E-A411-37F009F4B8E4}" presName="ThreeNodes_1_text" presStyleLbl="node1" presStyleIdx="2" presStyleCnt="3">
        <dgm:presLayoutVars>
          <dgm:bulletEnabled val="1"/>
        </dgm:presLayoutVars>
      </dgm:prSet>
      <dgm:spPr/>
    </dgm:pt>
    <dgm:pt modelId="{0F8DCEAD-E71B-475F-A6D7-FFEFC1810DCF}" type="pres">
      <dgm:prSet presAssocID="{25BB3055-ECD2-487E-A411-37F009F4B8E4}" presName="ThreeNodes_2_text" presStyleLbl="node1" presStyleIdx="2" presStyleCnt="3">
        <dgm:presLayoutVars>
          <dgm:bulletEnabled val="1"/>
        </dgm:presLayoutVars>
      </dgm:prSet>
      <dgm:spPr/>
    </dgm:pt>
    <dgm:pt modelId="{EB35C736-6EF9-4A73-AB76-8B2B6C8DC9FF}" type="pres">
      <dgm:prSet presAssocID="{25BB3055-ECD2-487E-A411-37F009F4B8E4}" presName="ThreeNodes_3_text" presStyleLbl="node1" presStyleIdx="2" presStyleCnt="3">
        <dgm:presLayoutVars>
          <dgm:bulletEnabled val="1"/>
        </dgm:presLayoutVars>
      </dgm:prSet>
      <dgm:spPr/>
    </dgm:pt>
  </dgm:ptLst>
  <dgm:cxnLst>
    <dgm:cxn modelId="{7FBFC02F-2403-4EFB-9CF3-3779AD83FA21}" type="presOf" srcId="{7B96F1C4-8665-497D-9D37-DB2D9D786A98}" destId="{B9B52F66-D270-4D9A-9603-B48B1BB8E3FD}" srcOrd="0" destOrd="0" presId="urn:microsoft.com/office/officeart/2005/8/layout/vProcess5"/>
    <dgm:cxn modelId="{D4B4B932-0EE1-4271-AD0B-4AC6591ED3FE}" type="presOf" srcId="{33C53168-3EA0-4C6D-8B53-31FD76D1DD8D}" destId="{EB35C736-6EF9-4A73-AB76-8B2B6C8DC9FF}" srcOrd="1" destOrd="0" presId="urn:microsoft.com/office/officeart/2005/8/layout/vProcess5"/>
    <dgm:cxn modelId="{89D36341-0403-4341-AD68-F3322136A032}" type="presOf" srcId="{47547B68-792F-4764-8E88-B8BAF2305272}" destId="{8CD9CC30-773A-4D55-8187-D1AD6656DFB6}" srcOrd="0" destOrd="0" presId="urn:microsoft.com/office/officeart/2005/8/layout/vProcess5"/>
    <dgm:cxn modelId="{4873884B-8689-44F8-8F30-6D9D19B97C50}" type="presOf" srcId="{A55844B2-783E-440F-A735-B5228C04294D}" destId="{5C05CB39-C15F-4F65-989E-4EF4027707F7}" srcOrd="0" destOrd="0" presId="urn:microsoft.com/office/officeart/2005/8/layout/vProcess5"/>
    <dgm:cxn modelId="{011E584C-1AEE-4CE1-A20A-480E8835A3F3}" type="presOf" srcId="{25BB3055-ECD2-487E-A411-37F009F4B8E4}" destId="{D09A2B86-A8C2-4FC8-BE95-92D15F4145DA}" srcOrd="0" destOrd="0" presId="urn:microsoft.com/office/officeart/2005/8/layout/vProcess5"/>
    <dgm:cxn modelId="{C8D9CA4F-B2E7-49F1-826E-03A67C10F4FC}" type="presOf" srcId="{33C53168-3EA0-4C6D-8B53-31FD76D1DD8D}" destId="{A942C092-B923-46A6-9A69-CE2C1EA29EA6}" srcOrd="0" destOrd="0" presId="urn:microsoft.com/office/officeart/2005/8/layout/vProcess5"/>
    <dgm:cxn modelId="{4A7E1451-E081-407A-991E-0FF2378B7A52}" srcId="{25BB3055-ECD2-487E-A411-37F009F4B8E4}" destId="{A55844B2-783E-440F-A735-B5228C04294D}" srcOrd="0" destOrd="0" parTransId="{8A9E7158-C290-4AC2-89F0-BC9042280636}" sibTransId="{8EE71473-FDC6-4FB3-AAC8-721E5DE738F7}"/>
    <dgm:cxn modelId="{0EAEBF78-6868-4FAE-A5C0-1F8F7CF71487}" srcId="{25BB3055-ECD2-487E-A411-37F009F4B8E4}" destId="{33C53168-3EA0-4C6D-8B53-31FD76D1DD8D}" srcOrd="2" destOrd="0" parTransId="{883E403E-BC45-49DF-B0C8-818590E90BE4}" sibTransId="{8468F80D-774C-4A4A-8C7C-41D874E56EE3}"/>
    <dgm:cxn modelId="{00FEE18E-EFEA-4D64-B4F0-B935341DAAAA}" type="presOf" srcId="{A55844B2-783E-440F-A735-B5228C04294D}" destId="{5831E925-9D2E-4396-BC8A-4718DF9C66A7}" srcOrd="1" destOrd="0" presId="urn:microsoft.com/office/officeart/2005/8/layout/vProcess5"/>
    <dgm:cxn modelId="{4FF1AA9A-627A-4294-8FDF-98C6C1815589}" type="presOf" srcId="{47547B68-792F-4764-8E88-B8BAF2305272}" destId="{0F8DCEAD-E71B-475F-A6D7-FFEFC1810DCF}" srcOrd="1" destOrd="0" presId="urn:microsoft.com/office/officeart/2005/8/layout/vProcess5"/>
    <dgm:cxn modelId="{DA67B2E0-6B4C-42F8-9033-CE9DD720E208}" type="presOf" srcId="{8EE71473-FDC6-4FB3-AAC8-721E5DE738F7}" destId="{C166218A-BFFF-4071-B893-02D022846D61}" srcOrd="0" destOrd="0" presId="urn:microsoft.com/office/officeart/2005/8/layout/vProcess5"/>
    <dgm:cxn modelId="{0D2941E9-A309-4B83-AA53-0D55723C442F}" srcId="{25BB3055-ECD2-487E-A411-37F009F4B8E4}" destId="{47547B68-792F-4764-8E88-B8BAF2305272}" srcOrd="1" destOrd="0" parTransId="{BF61577E-2A8D-42DB-96DA-2495C45E1B01}" sibTransId="{7B96F1C4-8665-497D-9D37-DB2D9D786A98}"/>
    <dgm:cxn modelId="{AB1C113C-9A71-4FC9-A5C9-80D82C777321}" type="presParOf" srcId="{D09A2B86-A8C2-4FC8-BE95-92D15F4145DA}" destId="{056CF964-F03D-4324-99D0-5D0CB40C5EA8}" srcOrd="0" destOrd="0" presId="urn:microsoft.com/office/officeart/2005/8/layout/vProcess5"/>
    <dgm:cxn modelId="{561A7570-E5BD-498B-9BCC-FA6B2D23213B}" type="presParOf" srcId="{D09A2B86-A8C2-4FC8-BE95-92D15F4145DA}" destId="{5C05CB39-C15F-4F65-989E-4EF4027707F7}" srcOrd="1" destOrd="0" presId="urn:microsoft.com/office/officeart/2005/8/layout/vProcess5"/>
    <dgm:cxn modelId="{9756F206-AC7D-457E-8B6B-ABC0C5732F33}" type="presParOf" srcId="{D09A2B86-A8C2-4FC8-BE95-92D15F4145DA}" destId="{8CD9CC30-773A-4D55-8187-D1AD6656DFB6}" srcOrd="2" destOrd="0" presId="urn:microsoft.com/office/officeart/2005/8/layout/vProcess5"/>
    <dgm:cxn modelId="{E95B8C1E-E2C0-4268-9574-9B228AF2176A}" type="presParOf" srcId="{D09A2B86-A8C2-4FC8-BE95-92D15F4145DA}" destId="{A942C092-B923-46A6-9A69-CE2C1EA29EA6}" srcOrd="3" destOrd="0" presId="urn:microsoft.com/office/officeart/2005/8/layout/vProcess5"/>
    <dgm:cxn modelId="{FE4FAA0D-6C61-4E97-AB2C-1BB3FE7222BB}" type="presParOf" srcId="{D09A2B86-A8C2-4FC8-BE95-92D15F4145DA}" destId="{C166218A-BFFF-4071-B893-02D022846D61}" srcOrd="4" destOrd="0" presId="urn:microsoft.com/office/officeart/2005/8/layout/vProcess5"/>
    <dgm:cxn modelId="{26B119CF-A1BE-4259-AD06-E9A0E4D07201}" type="presParOf" srcId="{D09A2B86-A8C2-4FC8-BE95-92D15F4145DA}" destId="{B9B52F66-D270-4D9A-9603-B48B1BB8E3FD}" srcOrd="5" destOrd="0" presId="urn:microsoft.com/office/officeart/2005/8/layout/vProcess5"/>
    <dgm:cxn modelId="{47344B23-7E8E-4D99-BE9B-922406500C03}" type="presParOf" srcId="{D09A2B86-A8C2-4FC8-BE95-92D15F4145DA}" destId="{5831E925-9D2E-4396-BC8A-4718DF9C66A7}" srcOrd="6" destOrd="0" presId="urn:microsoft.com/office/officeart/2005/8/layout/vProcess5"/>
    <dgm:cxn modelId="{B135D435-02C8-42E9-BCC7-211179ED2112}" type="presParOf" srcId="{D09A2B86-A8C2-4FC8-BE95-92D15F4145DA}" destId="{0F8DCEAD-E71B-475F-A6D7-FFEFC1810DCF}" srcOrd="7" destOrd="0" presId="urn:microsoft.com/office/officeart/2005/8/layout/vProcess5"/>
    <dgm:cxn modelId="{FC53A4FC-AD86-4248-83C6-F1CF9C000548}" type="presParOf" srcId="{D09A2B86-A8C2-4FC8-BE95-92D15F4145DA}" destId="{EB35C736-6EF9-4A73-AB76-8B2B6C8DC9FF}"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9518DFD-4076-4144-971C-DCAC2533736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B142935-440A-42EE-8981-37DC839A3148}">
      <dgm:prSet/>
      <dgm:spPr/>
      <dgm:t>
        <a:bodyPr/>
        <a:lstStyle/>
        <a:p>
          <a:r>
            <a:rPr lang="en-US"/>
            <a:t>Leaders who work with agile teams focus on ensuring that the teams have the support (tools, access, resources) and environment (culture, people, external processes) they need, and then trust them to get the job done. </a:t>
          </a:r>
        </a:p>
      </dgm:t>
    </dgm:pt>
    <dgm:pt modelId="{7BE8FF07-DC3B-489C-B604-DBA62CF3F5DA}" type="parTrans" cxnId="{1B62BF45-6A54-48A1-BD80-4A0F46C28E4E}">
      <dgm:prSet/>
      <dgm:spPr/>
      <dgm:t>
        <a:bodyPr/>
        <a:lstStyle/>
        <a:p>
          <a:endParaRPr lang="en-US"/>
        </a:p>
      </dgm:t>
    </dgm:pt>
    <dgm:pt modelId="{26B1074F-81E1-4D4A-96B0-A1DA727683EC}" type="sibTrans" cxnId="{1B62BF45-6A54-48A1-BD80-4A0F46C28E4E}">
      <dgm:prSet/>
      <dgm:spPr/>
      <dgm:t>
        <a:bodyPr/>
        <a:lstStyle/>
        <a:p>
          <a:endParaRPr lang="en-US"/>
        </a:p>
      </dgm:t>
    </dgm:pt>
    <dgm:pt modelId="{BCC09459-F7FA-40D6-8535-BA512A54AC38}">
      <dgm:prSet/>
      <dgm:spPr/>
      <dgm:t>
        <a:bodyPr/>
        <a:lstStyle/>
        <a:p>
          <a:r>
            <a:rPr lang="en-US"/>
            <a:t>Successful agile leaders enable teams to deliver value by providing them with the tools that they need to be successful, providing guidance when needed, embracing servant leadership and focusing on outcomes. </a:t>
          </a:r>
        </a:p>
      </dgm:t>
    </dgm:pt>
    <dgm:pt modelId="{2D154C68-B2A2-409B-8582-A705671200DD}" type="parTrans" cxnId="{4E99082C-987A-4C30-A4CE-B401C4D15FE3}">
      <dgm:prSet/>
      <dgm:spPr/>
      <dgm:t>
        <a:bodyPr/>
        <a:lstStyle/>
        <a:p>
          <a:endParaRPr lang="en-US"/>
        </a:p>
      </dgm:t>
    </dgm:pt>
    <dgm:pt modelId="{47A93125-386E-4AD4-BB7D-E9E05F0207D9}" type="sibTrans" cxnId="{4E99082C-987A-4C30-A4CE-B401C4D15FE3}">
      <dgm:prSet/>
      <dgm:spPr/>
      <dgm:t>
        <a:bodyPr/>
        <a:lstStyle/>
        <a:p>
          <a:endParaRPr lang="en-US"/>
        </a:p>
      </dgm:t>
    </dgm:pt>
    <dgm:pt modelId="{3C4067B7-B1E0-4C38-9405-97FCA804DD2D}" type="pres">
      <dgm:prSet presAssocID="{49518DFD-4076-4144-971C-DCAC25337367}" presName="linear" presStyleCnt="0">
        <dgm:presLayoutVars>
          <dgm:animLvl val="lvl"/>
          <dgm:resizeHandles val="exact"/>
        </dgm:presLayoutVars>
      </dgm:prSet>
      <dgm:spPr/>
    </dgm:pt>
    <dgm:pt modelId="{51B8C946-1C49-476A-8F36-1DDB4449EBBE}" type="pres">
      <dgm:prSet presAssocID="{7B142935-440A-42EE-8981-37DC839A3148}" presName="parentText" presStyleLbl="node1" presStyleIdx="0" presStyleCnt="2">
        <dgm:presLayoutVars>
          <dgm:chMax val="0"/>
          <dgm:bulletEnabled val="1"/>
        </dgm:presLayoutVars>
      </dgm:prSet>
      <dgm:spPr/>
    </dgm:pt>
    <dgm:pt modelId="{F9DEF11B-3469-4EAE-A2CB-05305C67FC52}" type="pres">
      <dgm:prSet presAssocID="{26B1074F-81E1-4D4A-96B0-A1DA727683EC}" presName="spacer" presStyleCnt="0"/>
      <dgm:spPr/>
    </dgm:pt>
    <dgm:pt modelId="{3ED94739-9EA9-4938-A736-8024960BBBB0}" type="pres">
      <dgm:prSet presAssocID="{BCC09459-F7FA-40D6-8535-BA512A54AC38}" presName="parentText" presStyleLbl="node1" presStyleIdx="1" presStyleCnt="2">
        <dgm:presLayoutVars>
          <dgm:chMax val="0"/>
          <dgm:bulletEnabled val="1"/>
        </dgm:presLayoutVars>
      </dgm:prSet>
      <dgm:spPr/>
    </dgm:pt>
  </dgm:ptLst>
  <dgm:cxnLst>
    <dgm:cxn modelId="{4E99082C-987A-4C30-A4CE-B401C4D15FE3}" srcId="{49518DFD-4076-4144-971C-DCAC25337367}" destId="{BCC09459-F7FA-40D6-8535-BA512A54AC38}" srcOrd="1" destOrd="0" parTransId="{2D154C68-B2A2-409B-8582-A705671200DD}" sibTransId="{47A93125-386E-4AD4-BB7D-E9E05F0207D9}"/>
    <dgm:cxn modelId="{1B62BF45-6A54-48A1-BD80-4A0F46C28E4E}" srcId="{49518DFD-4076-4144-971C-DCAC25337367}" destId="{7B142935-440A-42EE-8981-37DC839A3148}" srcOrd="0" destOrd="0" parTransId="{7BE8FF07-DC3B-489C-B604-DBA62CF3F5DA}" sibTransId="{26B1074F-81E1-4D4A-96B0-A1DA727683EC}"/>
    <dgm:cxn modelId="{10C2CC65-D648-4E3E-AE5F-CEE689ED6FDB}" type="presOf" srcId="{7B142935-440A-42EE-8981-37DC839A3148}" destId="{51B8C946-1C49-476A-8F36-1DDB4449EBBE}" srcOrd="0" destOrd="0" presId="urn:microsoft.com/office/officeart/2005/8/layout/vList2"/>
    <dgm:cxn modelId="{5C042B80-CBA0-482F-A287-FE1AB0F6FC9B}" type="presOf" srcId="{49518DFD-4076-4144-971C-DCAC25337367}" destId="{3C4067B7-B1E0-4C38-9405-97FCA804DD2D}" srcOrd="0" destOrd="0" presId="urn:microsoft.com/office/officeart/2005/8/layout/vList2"/>
    <dgm:cxn modelId="{E9F2879E-5C9E-4611-9119-DBB3DC1D427D}" type="presOf" srcId="{BCC09459-F7FA-40D6-8535-BA512A54AC38}" destId="{3ED94739-9EA9-4938-A736-8024960BBBB0}" srcOrd="0" destOrd="0" presId="urn:microsoft.com/office/officeart/2005/8/layout/vList2"/>
    <dgm:cxn modelId="{6C47F56C-8BE6-4AB9-963D-4FB10415EDBC}" type="presParOf" srcId="{3C4067B7-B1E0-4C38-9405-97FCA804DD2D}" destId="{51B8C946-1C49-476A-8F36-1DDB4449EBBE}" srcOrd="0" destOrd="0" presId="urn:microsoft.com/office/officeart/2005/8/layout/vList2"/>
    <dgm:cxn modelId="{CA032F37-74AC-4209-AF0A-9B8E302D32A2}" type="presParOf" srcId="{3C4067B7-B1E0-4C38-9405-97FCA804DD2D}" destId="{F9DEF11B-3469-4EAE-A2CB-05305C67FC52}" srcOrd="1" destOrd="0" presId="urn:microsoft.com/office/officeart/2005/8/layout/vList2"/>
    <dgm:cxn modelId="{34183609-1C64-4793-AB1E-FA88CBFFB1F9}" type="presParOf" srcId="{3C4067B7-B1E0-4C38-9405-97FCA804DD2D}" destId="{3ED94739-9EA9-4938-A736-8024960BBBB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58BB43C-E7F8-449B-B88B-6E0A11558748}"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6025A0A-EA2E-49FC-A69F-A4026FCA900C}">
      <dgm:prSet/>
      <dgm:spPr/>
      <dgm:t>
        <a:bodyPr/>
        <a:lstStyle/>
        <a:p>
          <a:r>
            <a:rPr lang="en-US" b="0" i="0"/>
            <a:t>With the greater adoption of Zoom and other meeting platforms, the words face-to-face have taken on a slightly different meaning lately, but the idea behind this principle remains. </a:t>
          </a:r>
          <a:endParaRPr lang="en-US"/>
        </a:p>
      </dgm:t>
    </dgm:pt>
    <dgm:pt modelId="{09321DDD-F9B9-4606-9E69-71A83115D16A}" type="parTrans" cxnId="{6ACB2BB7-E107-467E-9BCC-C33F3AF53690}">
      <dgm:prSet/>
      <dgm:spPr/>
      <dgm:t>
        <a:bodyPr/>
        <a:lstStyle/>
        <a:p>
          <a:endParaRPr lang="en-US"/>
        </a:p>
      </dgm:t>
    </dgm:pt>
    <dgm:pt modelId="{0313C896-CE44-41B9-A9CA-9C0752049C02}" type="sibTrans" cxnId="{6ACB2BB7-E107-467E-9BCC-C33F3AF53690}">
      <dgm:prSet/>
      <dgm:spPr/>
      <dgm:t>
        <a:bodyPr/>
        <a:lstStyle/>
        <a:p>
          <a:endParaRPr lang="en-US"/>
        </a:p>
      </dgm:t>
    </dgm:pt>
    <dgm:pt modelId="{0FB8AFAE-C3ED-4929-A24E-2B610026561B}">
      <dgm:prSet/>
      <dgm:spPr/>
      <dgm:t>
        <a:bodyPr/>
        <a:lstStyle/>
        <a:p>
          <a:r>
            <a:rPr lang="en-US" b="0" i="0"/>
            <a:t>The best way to convey information is to have a real-time conversation rather than a back-and-forth via email or messaging app.  </a:t>
          </a:r>
          <a:endParaRPr lang="en-US"/>
        </a:p>
      </dgm:t>
    </dgm:pt>
    <dgm:pt modelId="{EBDDE444-C6C5-47FC-95A4-83227960D1AD}" type="parTrans" cxnId="{E7323F13-ACD5-4BD9-B9C3-FA222E344256}">
      <dgm:prSet/>
      <dgm:spPr/>
      <dgm:t>
        <a:bodyPr/>
        <a:lstStyle/>
        <a:p>
          <a:endParaRPr lang="en-US"/>
        </a:p>
      </dgm:t>
    </dgm:pt>
    <dgm:pt modelId="{9B21F646-BF0C-4D0E-805A-F1B2942EE79B}" type="sibTrans" cxnId="{E7323F13-ACD5-4BD9-B9C3-FA222E344256}">
      <dgm:prSet/>
      <dgm:spPr/>
      <dgm:t>
        <a:bodyPr/>
        <a:lstStyle/>
        <a:p>
          <a:endParaRPr lang="en-US"/>
        </a:p>
      </dgm:t>
    </dgm:pt>
    <dgm:pt modelId="{CBB9F578-CB82-4B28-9380-36649C12C19B}">
      <dgm:prSet/>
      <dgm:spPr/>
      <dgm:t>
        <a:bodyPr/>
        <a:lstStyle/>
        <a:p>
          <a:r>
            <a:rPr lang="en-US" b="0" i="0"/>
            <a:t>For agile teams, this may mean that those who deliver the work speak directly to those using the work.  Or it could mean that those who deliver the work collaborate amongst themselves to solve their problems. </a:t>
          </a:r>
          <a:endParaRPr lang="en-US"/>
        </a:p>
      </dgm:t>
    </dgm:pt>
    <dgm:pt modelId="{3EF0D26B-91C8-439D-8D8F-D0219C550CD5}" type="parTrans" cxnId="{F988DEB8-068E-44D7-BFD5-BEEBAECBA390}">
      <dgm:prSet/>
      <dgm:spPr/>
      <dgm:t>
        <a:bodyPr/>
        <a:lstStyle/>
        <a:p>
          <a:endParaRPr lang="en-US"/>
        </a:p>
      </dgm:t>
    </dgm:pt>
    <dgm:pt modelId="{04873190-F34D-4A8B-A2A3-1C9826BF811B}" type="sibTrans" cxnId="{F988DEB8-068E-44D7-BFD5-BEEBAECBA390}">
      <dgm:prSet/>
      <dgm:spPr/>
      <dgm:t>
        <a:bodyPr/>
        <a:lstStyle/>
        <a:p>
          <a:endParaRPr lang="en-US"/>
        </a:p>
      </dgm:t>
    </dgm:pt>
    <dgm:pt modelId="{C92AB68E-D265-45F3-8FB9-4F44D79CC9DE}" type="pres">
      <dgm:prSet presAssocID="{658BB43C-E7F8-449B-B88B-6E0A11558748}" presName="root" presStyleCnt="0">
        <dgm:presLayoutVars>
          <dgm:dir/>
          <dgm:resizeHandles val="exact"/>
        </dgm:presLayoutVars>
      </dgm:prSet>
      <dgm:spPr/>
    </dgm:pt>
    <dgm:pt modelId="{8AB3F223-262D-4E9B-8CD7-EEA2A8634262}" type="pres">
      <dgm:prSet presAssocID="{F6025A0A-EA2E-49FC-A69F-A4026FCA900C}" presName="compNode" presStyleCnt="0"/>
      <dgm:spPr/>
    </dgm:pt>
    <dgm:pt modelId="{A9107543-5673-4A20-BAB6-D89ACAFDCA47}" type="pres">
      <dgm:prSet presAssocID="{F6025A0A-EA2E-49FC-A69F-A4026FCA900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Zoom Out"/>
        </a:ext>
      </dgm:extLst>
    </dgm:pt>
    <dgm:pt modelId="{3C2E0EC5-F971-4C96-8A93-7EDE10277963}" type="pres">
      <dgm:prSet presAssocID="{F6025A0A-EA2E-49FC-A69F-A4026FCA900C}" presName="spaceRect" presStyleCnt="0"/>
      <dgm:spPr/>
    </dgm:pt>
    <dgm:pt modelId="{DEF3F4F8-EF84-4E7B-9627-49DC7824C09A}" type="pres">
      <dgm:prSet presAssocID="{F6025A0A-EA2E-49FC-A69F-A4026FCA900C}" presName="textRect" presStyleLbl="revTx" presStyleIdx="0" presStyleCnt="3">
        <dgm:presLayoutVars>
          <dgm:chMax val="1"/>
          <dgm:chPref val="1"/>
        </dgm:presLayoutVars>
      </dgm:prSet>
      <dgm:spPr/>
    </dgm:pt>
    <dgm:pt modelId="{4301029B-9C7F-4F24-B1DF-88A05D71A835}" type="pres">
      <dgm:prSet presAssocID="{0313C896-CE44-41B9-A9CA-9C0752049C02}" presName="sibTrans" presStyleCnt="0"/>
      <dgm:spPr/>
    </dgm:pt>
    <dgm:pt modelId="{C686A81D-15D3-4D65-83CA-B5F858F3ED7B}" type="pres">
      <dgm:prSet presAssocID="{0FB8AFAE-C3ED-4929-A24E-2B610026561B}" presName="compNode" presStyleCnt="0"/>
      <dgm:spPr/>
    </dgm:pt>
    <dgm:pt modelId="{B29F5246-85ED-4351-A335-4F7F1E124127}" type="pres">
      <dgm:prSet presAssocID="{0FB8AFAE-C3ED-4929-A24E-2B610026561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Bubble"/>
        </a:ext>
      </dgm:extLst>
    </dgm:pt>
    <dgm:pt modelId="{3FE7A44A-35D3-49CF-A293-EA17AEF8C452}" type="pres">
      <dgm:prSet presAssocID="{0FB8AFAE-C3ED-4929-A24E-2B610026561B}" presName="spaceRect" presStyleCnt="0"/>
      <dgm:spPr/>
    </dgm:pt>
    <dgm:pt modelId="{0E15CCFE-84FF-4FD1-A937-1510E3426B29}" type="pres">
      <dgm:prSet presAssocID="{0FB8AFAE-C3ED-4929-A24E-2B610026561B}" presName="textRect" presStyleLbl="revTx" presStyleIdx="1" presStyleCnt="3">
        <dgm:presLayoutVars>
          <dgm:chMax val="1"/>
          <dgm:chPref val="1"/>
        </dgm:presLayoutVars>
      </dgm:prSet>
      <dgm:spPr/>
    </dgm:pt>
    <dgm:pt modelId="{944FB423-4C2B-46B9-A365-DA3CD73C0BA7}" type="pres">
      <dgm:prSet presAssocID="{9B21F646-BF0C-4D0E-805A-F1B2942EE79B}" presName="sibTrans" presStyleCnt="0"/>
      <dgm:spPr/>
    </dgm:pt>
    <dgm:pt modelId="{0F4AC1BF-05A3-435E-A7A1-32D82CEF55B9}" type="pres">
      <dgm:prSet presAssocID="{CBB9F578-CB82-4B28-9380-36649C12C19B}" presName="compNode" presStyleCnt="0"/>
      <dgm:spPr/>
    </dgm:pt>
    <dgm:pt modelId="{24A33A78-74A2-481F-BD89-123BDF80B885}" type="pres">
      <dgm:prSet presAssocID="{CBB9F578-CB82-4B28-9380-36649C12C19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of People"/>
        </a:ext>
      </dgm:extLst>
    </dgm:pt>
    <dgm:pt modelId="{62BF957F-87EB-48C4-83E6-0ABB2B39EBCD}" type="pres">
      <dgm:prSet presAssocID="{CBB9F578-CB82-4B28-9380-36649C12C19B}" presName="spaceRect" presStyleCnt="0"/>
      <dgm:spPr/>
    </dgm:pt>
    <dgm:pt modelId="{AAA37CCE-5B91-4761-8633-3741FD69F176}" type="pres">
      <dgm:prSet presAssocID="{CBB9F578-CB82-4B28-9380-36649C12C19B}" presName="textRect" presStyleLbl="revTx" presStyleIdx="2" presStyleCnt="3">
        <dgm:presLayoutVars>
          <dgm:chMax val="1"/>
          <dgm:chPref val="1"/>
        </dgm:presLayoutVars>
      </dgm:prSet>
      <dgm:spPr/>
    </dgm:pt>
  </dgm:ptLst>
  <dgm:cxnLst>
    <dgm:cxn modelId="{3F0E9212-BA36-4247-A73B-7542808B7470}" type="presOf" srcId="{F6025A0A-EA2E-49FC-A69F-A4026FCA900C}" destId="{DEF3F4F8-EF84-4E7B-9627-49DC7824C09A}" srcOrd="0" destOrd="0" presId="urn:microsoft.com/office/officeart/2018/2/layout/IconLabelList"/>
    <dgm:cxn modelId="{E7323F13-ACD5-4BD9-B9C3-FA222E344256}" srcId="{658BB43C-E7F8-449B-B88B-6E0A11558748}" destId="{0FB8AFAE-C3ED-4929-A24E-2B610026561B}" srcOrd="1" destOrd="0" parTransId="{EBDDE444-C6C5-47FC-95A4-83227960D1AD}" sibTransId="{9B21F646-BF0C-4D0E-805A-F1B2942EE79B}"/>
    <dgm:cxn modelId="{52DC4A70-FDDA-4F28-BB6E-B6446E74AEE4}" type="presOf" srcId="{0FB8AFAE-C3ED-4929-A24E-2B610026561B}" destId="{0E15CCFE-84FF-4FD1-A937-1510E3426B29}" srcOrd="0" destOrd="0" presId="urn:microsoft.com/office/officeart/2018/2/layout/IconLabelList"/>
    <dgm:cxn modelId="{6ACB2BB7-E107-467E-9BCC-C33F3AF53690}" srcId="{658BB43C-E7F8-449B-B88B-6E0A11558748}" destId="{F6025A0A-EA2E-49FC-A69F-A4026FCA900C}" srcOrd="0" destOrd="0" parTransId="{09321DDD-F9B9-4606-9E69-71A83115D16A}" sibTransId="{0313C896-CE44-41B9-A9CA-9C0752049C02}"/>
    <dgm:cxn modelId="{F988DEB8-068E-44D7-BFD5-BEEBAECBA390}" srcId="{658BB43C-E7F8-449B-B88B-6E0A11558748}" destId="{CBB9F578-CB82-4B28-9380-36649C12C19B}" srcOrd="2" destOrd="0" parTransId="{3EF0D26B-91C8-439D-8D8F-D0219C550CD5}" sibTransId="{04873190-F34D-4A8B-A2A3-1C9826BF811B}"/>
    <dgm:cxn modelId="{73ACF9BF-B56C-451C-931C-BA1596B53156}" type="presOf" srcId="{658BB43C-E7F8-449B-B88B-6E0A11558748}" destId="{C92AB68E-D265-45F3-8FB9-4F44D79CC9DE}" srcOrd="0" destOrd="0" presId="urn:microsoft.com/office/officeart/2018/2/layout/IconLabelList"/>
    <dgm:cxn modelId="{A8C0D8CE-832F-429F-A1D9-B2CD5CAF18F2}" type="presOf" srcId="{CBB9F578-CB82-4B28-9380-36649C12C19B}" destId="{AAA37CCE-5B91-4761-8633-3741FD69F176}" srcOrd="0" destOrd="0" presId="urn:microsoft.com/office/officeart/2018/2/layout/IconLabelList"/>
    <dgm:cxn modelId="{7D88B491-D2A6-48D3-AFB5-3DE58B83122E}" type="presParOf" srcId="{C92AB68E-D265-45F3-8FB9-4F44D79CC9DE}" destId="{8AB3F223-262D-4E9B-8CD7-EEA2A8634262}" srcOrd="0" destOrd="0" presId="urn:microsoft.com/office/officeart/2018/2/layout/IconLabelList"/>
    <dgm:cxn modelId="{F43126E6-09C0-4E7B-B179-9CAE53803E8A}" type="presParOf" srcId="{8AB3F223-262D-4E9B-8CD7-EEA2A8634262}" destId="{A9107543-5673-4A20-BAB6-D89ACAFDCA47}" srcOrd="0" destOrd="0" presId="urn:microsoft.com/office/officeart/2018/2/layout/IconLabelList"/>
    <dgm:cxn modelId="{DE1137F7-6908-429F-802E-6409CDB56A22}" type="presParOf" srcId="{8AB3F223-262D-4E9B-8CD7-EEA2A8634262}" destId="{3C2E0EC5-F971-4C96-8A93-7EDE10277963}" srcOrd="1" destOrd="0" presId="urn:microsoft.com/office/officeart/2018/2/layout/IconLabelList"/>
    <dgm:cxn modelId="{FDDD4E81-D530-4CC3-8046-84F244D06CA7}" type="presParOf" srcId="{8AB3F223-262D-4E9B-8CD7-EEA2A8634262}" destId="{DEF3F4F8-EF84-4E7B-9627-49DC7824C09A}" srcOrd="2" destOrd="0" presId="urn:microsoft.com/office/officeart/2018/2/layout/IconLabelList"/>
    <dgm:cxn modelId="{5474FDB9-FC3C-4974-8DDD-295493A0D804}" type="presParOf" srcId="{C92AB68E-D265-45F3-8FB9-4F44D79CC9DE}" destId="{4301029B-9C7F-4F24-B1DF-88A05D71A835}" srcOrd="1" destOrd="0" presId="urn:microsoft.com/office/officeart/2018/2/layout/IconLabelList"/>
    <dgm:cxn modelId="{C0F1585D-2137-428B-9338-AF5E3785ADFC}" type="presParOf" srcId="{C92AB68E-D265-45F3-8FB9-4F44D79CC9DE}" destId="{C686A81D-15D3-4D65-83CA-B5F858F3ED7B}" srcOrd="2" destOrd="0" presId="urn:microsoft.com/office/officeart/2018/2/layout/IconLabelList"/>
    <dgm:cxn modelId="{EAAB81F5-BE8F-4DB0-81A3-7C5181BCADAF}" type="presParOf" srcId="{C686A81D-15D3-4D65-83CA-B5F858F3ED7B}" destId="{B29F5246-85ED-4351-A335-4F7F1E124127}" srcOrd="0" destOrd="0" presId="urn:microsoft.com/office/officeart/2018/2/layout/IconLabelList"/>
    <dgm:cxn modelId="{08D96A83-9490-448C-924A-1A4EE9974663}" type="presParOf" srcId="{C686A81D-15D3-4D65-83CA-B5F858F3ED7B}" destId="{3FE7A44A-35D3-49CF-A293-EA17AEF8C452}" srcOrd="1" destOrd="0" presId="urn:microsoft.com/office/officeart/2018/2/layout/IconLabelList"/>
    <dgm:cxn modelId="{5BEC54CC-626B-4739-A95A-38038DACF644}" type="presParOf" srcId="{C686A81D-15D3-4D65-83CA-B5F858F3ED7B}" destId="{0E15CCFE-84FF-4FD1-A937-1510E3426B29}" srcOrd="2" destOrd="0" presId="urn:microsoft.com/office/officeart/2018/2/layout/IconLabelList"/>
    <dgm:cxn modelId="{2CE3417D-CFAA-42DC-8BB5-1148D95CC85A}" type="presParOf" srcId="{C92AB68E-D265-45F3-8FB9-4F44D79CC9DE}" destId="{944FB423-4C2B-46B9-A365-DA3CD73C0BA7}" srcOrd="3" destOrd="0" presId="urn:microsoft.com/office/officeart/2018/2/layout/IconLabelList"/>
    <dgm:cxn modelId="{C9607F8E-AFE3-408F-8BDD-8417795A2A05}" type="presParOf" srcId="{C92AB68E-D265-45F3-8FB9-4F44D79CC9DE}" destId="{0F4AC1BF-05A3-435E-A7A1-32D82CEF55B9}" srcOrd="4" destOrd="0" presId="urn:microsoft.com/office/officeart/2018/2/layout/IconLabelList"/>
    <dgm:cxn modelId="{A55BB445-3516-424D-80AD-E21F8F70100D}" type="presParOf" srcId="{0F4AC1BF-05A3-435E-A7A1-32D82CEF55B9}" destId="{24A33A78-74A2-481F-BD89-123BDF80B885}" srcOrd="0" destOrd="0" presId="urn:microsoft.com/office/officeart/2018/2/layout/IconLabelList"/>
    <dgm:cxn modelId="{14CEA7A6-5E6D-47AE-B6A0-59BB0F48B9CF}" type="presParOf" srcId="{0F4AC1BF-05A3-435E-A7A1-32D82CEF55B9}" destId="{62BF957F-87EB-48C4-83E6-0ABB2B39EBCD}" srcOrd="1" destOrd="0" presId="urn:microsoft.com/office/officeart/2018/2/layout/IconLabelList"/>
    <dgm:cxn modelId="{9FDC328A-1E61-4B34-A378-21AE66CEF075}" type="presParOf" srcId="{0F4AC1BF-05A3-435E-A7A1-32D82CEF55B9}" destId="{AAA37CCE-5B91-4761-8633-3741FD69F176}"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DE91532-847F-475E-8CF0-E675B8E1707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63F28B6-B03C-4F4A-94D5-07B6F59EB82A}">
      <dgm:prSet/>
      <dgm:spPr/>
      <dgm:t>
        <a:bodyPr/>
        <a:lstStyle/>
        <a:p>
          <a:pPr>
            <a:lnSpc>
              <a:spcPct val="100000"/>
            </a:lnSpc>
          </a:pPr>
          <a:r>
            <a:rPr lang="en-US"/>
            <a:t>Success isn’t about the percentage of the work we have completed or how well we are sticking to a plan.  </a:t>
          </a:r>
        </a:p>
      </dgm:t>
    </dgm:pt>
    <dgm:pt modelId="{7C85DF26-B5A2-490F-9E16-855A4B8E0483}" type="parTrans" cxnId="{18BC4F5A-3308-48AC-97C7-178BD99D78B9}">
      <dgm:prSet/>
      <dgm:spPr/>
      <dgm:t>
        <a:bodyPr/>
        <a:lstStyle/>
        <a:p>
          <a:endParaRPr lang="en-US"/>
        </a:p>
      </dgm:t>
    </dgm:pt>
    <dgm:pt modelId="{6EEE0600-6D6E-47C6-BAD4-2477EFA9AB88}" type="sibTrans" cxnId="{18BC4F5A-3308-48AC-97C7-178BD99D78B9}">
      <dgm:prSet/>
      <dgm:spPr/>
      <dgm:t>
        <a:bodyPr/>
        <a:lstStyle/>
        <a:p>
          <a:endParaRPr lang="en-US"/>
        </a:p>
      </dgm:t>
    </dgm:pt>
    <dgm:pt modelId="{42F8FE3F-25B9-467C-8375-7AF8C5E1442A}">
      <dgm:prSet/>
      <dgm:spPr/>
      <dgm:t>
        <a:bodyPr/>
        <a:lstStyle/>
        <a:p>
          <a:pPr>
            <a:lnSpc>
              <a:spcPct val="100000"/>
            </a:lnSpc>
          </a:pPr>
          <a:r>
            <a:rPr lang="en-US"/>
            <a:t>In agile, we measure success by the product that we have delivered, and whether it is in a usable state.</a:t>
          </a:r>
        </a:p>
      </dgm:t>
    </dgm:pt>
    <dgm:pt modelId="{B5438849-133C-430A-BC60-683F89DF4A32}" type="parTrans" cxnId="{6A7C6C43-A01E-4AF5-AB71-BA1E9725EEA5}">
      <dgm:prSet/>
      <dgm:spPr/>
      <dgm:t>
        <a:bodyPr/>
        <a:lstStyle/>
        <a:p>
          <a:endParaRPr lang="en-US"/>
        </a:p>
      </dgm:t>
    </dgm:pt>
    <dgm:pt modelId="{68983754-1A77-461C-83DE-6B94B639AA71}" type="sibTrans" cxnId="{6A7C6C43-A01E-4AF5-AB71-BA1E9725EEA5}">
      <dgm:prSet/>
      <dgm:spPr/>
      <dgm:t>
        <a:bodyPr/>
        <a:lstStyle/>
        <a:p>
          <a:endParaRPr lang="en-US"/>
        </a:p>
      </dgm:t>
    </dgm:pt>
    <dgm:pt modelId="{36B9F953-3C9C-4011-B2F0-36ABB64C4993}" type="pres">
      <dgm:prSet presAssocID="{5DE91532-847F-475E-8CF0-E675B8E17079}" presName="root" presStyleCnt="0">
        <dgm:presLayoutVars>
          <dgm:dir/>
          <dgm:resizeHandles val="exact"/>
        </dgm:presLayoutVars>
      </dgm:prSet>
      <dgm:spPr/>
    </dgm:pt>
    <dgm:pt modelId="{54073BE2-5B87-4DBE-83C4-CCA039BD8397}" type="pres">
      <dgm:prSet presAssocID="{B63F28B6-B03C-4F4A-94D5-07B6F59EB82A}" presName="compNode" presStyleCnt="0"/>
      <dgm:spPr/>
    </dgm:pt>
    <dgm:pt modelId="{7AE60DF5-B5DE-4D5C-A642-4EAF2776279E}" type="pres">
      <dgm:prSet presAssocID="{B63F28B6-B03C-4F4A-94D5-07B6F59EB82A}" presName="bgRect" presStyleLbl="bgShp" presStyleIdx="0" presStyleCnt="2"/>
      <dgm:spPr/>
    </dgm:pt>
    <dgm:pt modelId="{BA96AA93-ECFE-4059-9A23-35E38B2B179A}" type="pres">
      <dgm:prSet presAssocID="{B63F28B6-B03C-4F4A-94D5-07B6F59EB82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esentation with Checklist"/>
        </a:ext>
      </dgm:extLst>
    </dgm:pt>
    <dgm:pt modelId="{88D6DFEF-5B64-4C09-B8A2-1B189C60247B}" type="pres">
      <dgm:prSet presAssocID="{B63F28B6-B03C-4F4A-94D5-07B6F59EB82A}" presName="spaceRect" presStyleCnt="0"/>
      <dgm:spPr/>
    </dgm:pt>
    <dgm:pt modelId="{3FA58F28-F949-4C00-AB44-70BDCAEB7646}" type="pres">
      <dgm:prSet presAssocID="{B63F28B6-B03C-4F4A-94D5-07B6F59EB82A}" presName="parTx" presStyleLbl="revTx" presStyleIdx="0" presStyleCnt="2">
        <dgm:presLayoutVars>
          <dgm:chMax val="0"/>
          <dgm:chPref val="0"/>
        </dgm:presLayoutVars>
      </dgm:prSet>
      <dgm:spPr/>
    </dgm:pt>
    <dgm:pt modelId="{992BCEA2-9D05-4BE0-8240-9CFC5917C91B}" type="pres">
      <dgm:prSet presAssocID="{6EEE0600-6D6E-47C6-BAD4-2477EFA9AB88}" presName="sibTrans" presStyleCnt="0"/>
      <dgm:spPr/>
    </dgm:pt>
    <dgm:pt modelId="{C887C259-4CBB-4B89-992D-97F07E6DC1D7}" type="pres">
      <dgm:prSet presAssocID="{42F8FE3F-25B9-467C-8375-7AF8C5E1442A}" presName="compNode" presStyleCnt="0"/>
      <dgm:spPr/>
    </dgm:pt>
    <dgm:pt modelId="{4265F47C-0689-4779-811E-E36B1EA35C39}" type="pres">
      <dgm:prSet presAssocID="{42F8FE3F-25B9-467C-8375-7AF8C5E1442A}" presName="bgRect" presStyleLbl="bgShp" presStyleIdx="1" presStyleCnt="2"/>
      <dgm:spPr/>
    </dgm:pt>
    <dgm:pt modelId="{44CE0803-7A7F-4E5D-A09C-860E522FD163}" type="pres">
      <dgm:prSet presAssocID="{42F8FE3F-25B9-467C-8375-7AF8C5E1442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ears"/>
        </a:ext>
      </dgm:extLst>
    </dgm:pt>
    <dgm:pt modelId="{E8305E2C-C1E6-423E-BC5B-595526E4D49C}" type="pres">
      <dgm:prSet presAssocID="{42F8FE3F-25B9-467C-8375-7AF8C5E1442A}" presName="spaceRect" presStyleCnt="0"/>
      <dgm:spPr/>
    </dgm:pt>
    <dgm:pt modelId="{A96BD33F-3853-4AAA-8F06-E7E07D626F4A}" type="pres">
      <dgm:prSet presAssocID="{42F8FE3F-25B9-467C-8375-7AF8C5E1442A}" presName="parTx" presStyleLbl="revTx" presStyleIdx="1" presStyleCnt="2">
        <dgm:presLayoutVars>
          <dgm:chMax val="0"/>
          <dgm:chPref val="0"/>
        </dgm:presLayoutVars>
      </dgm:prSet>
      <dgm:spPr/>
    </dgm:pt>
  </dgm:ptLst>
  <dgm:cxnLst>
    <dgm:cxn modelId="{04ED152E-881D-49F5-A804-ABFA8D3D4975}" type="presOf" srcId="{5DE91532-847F-475E-8CF0-E675B8E17079}" destId="{36B9F953-3C9C-4011-B2F0-36ABB64C4993}" srcOrd="0" destOrd="0" presId="urn:microsoft.com/office/officeart/2018/2/layout/IconVerticalSolidList"/>
    <dgm:cxn modelId="{6A7C6C43-A01E-4AF5-AB71-BA1E9725EEA5}" srcId="{5DE91532-847F-475E-8CF0-E675B8E17079}" destId="{42F8FE3F-25B9-467C-8375-7AF8C5E1442A}" srcOrd="1" destOrd="0" parTransId="{B5438849-133C-430A-BC60-683F89DF4A32}" sibTransId="{68983754-1A77-461C-83DE-6B94B639AA71}"/>
    <dgm:cxn modelId="{18BC4F5A-3308-48AC-97C7-178BD99D78B9}" srcId="{5DE91532-847F-475E-8CF0-E675B8E17079}" destId="{B63F28B6-B03C-4F4A-94D5-07B6F59EB82A}" srcOrd="0" destOrd="0" parTransId="{7C85DF26-B5A2-490F-9E16-855A4B8E0483}" sibTransId="{6EEE0600-6D6E-47C6-BAD4-2477EFA9AB88}"/>
    <dgm:cxn modelId="{4AE1849E-FEF7-45B3-90CC-A289D5450F9A}" type="presOf" srcId="{B63F28B6-B03C-4F4A-94D5-07B6F59EB82A}" destId="{3FA58F28-F949-4C00-AB44-70BDCAEB7646}" srcOrd="0" destOrd="0" presId="urn:microsoft.com/office/officeart/2018/2/layout/IconVerticalSolidList"/>
    <dgm:cxn modelId="{E47F73EA-7BF0-412B-B303-AF5DF30E676A}" type="presOf" srcId="{42F8FE3F-25B9-467C-8375-7AF8C5E1442A}" destId="{A96BD33F-3853-4AAA-8F06-E7E07D626F4A}" srcOrd="0" destOrd="0" presId="urn:microsoft.com/office/officeart/2018/2/layout/IconVerticalSolidList"/>
    <dgm:cxn modelId="{42E6AC54-88DF-4E96-B8CF-77DCA2DEAE6E}" type="presParOf" srcId="{36B9F953-3C9C-4011-B2F0-36ABB64C4993}" destId="{54073BE2-5B87-4DBE-83C4-CCA039BD8397}" srcOrd="0" destOrd="0" presId="urn:microsoft.com/office/officeart/2018/2/layout/IconVerticalSolidList"/>
    <dgm:cxn modelId="{F19A3B0C-5277-4191-A70D-05FE748F5D0B}" type="presParOf" srcId="{54073BE2-5B87-4DBE-83C4-CCA039BD8397}" destId="{7AE60DF5-B5DE-4D5C-A642-4EAF2776279E}" srcOrd="0" destOrd="0" presId="urn:microsoft.com/office/officeart/2018/2/layout/IconVerticalSolidList"/>
    <dgm:cxn modelId="{C759C935-F05D-418C-89AB-3C66667E65E6}" type="presParOf" srcId="{54073BE2-5B87-4DBE-83C4-CCA039BD8397}" destId="{BA96AA93-ECFE-4059-9A23-35E38B2B179A}" srcOrd="1" destOrd="0" presId="urn:microsoft.com/office/officeart/2018/2/layout/IconVerticalSolidList"/>
    <dgm:cxn modelId="{6E728DFE-B80B-4CA0-AA3B-0C9298435613}" type="presParOf" srcId="{54073BE2-5B87-4DBE-83C4-CCA039BD8397}" destId="{88D6DFEF-5B64-4C09-B8A2-1B189C60247B}" srcOrd="2" destOrd="0" presId="urn:microsoft.com/office/officeart/2018/2/layout/IconVerticalSolidList"/>
    <dgm:cxn modelId="{3F88502D-1A89-4500-9187-D54810018CED}" type="presParOf" srcId="{54073BE2-5B87-4DBE-83C4-CCA039BD8397}" destId="{3FA58F28-F949-4C00-AB44-70BDCAEB7646}" srcOrd="3" destOrd="0" presId="urn:microsoft.com/office/officeart/2018/2/layout/IconVerticalSolidList"/>
    <dgm:cxn modelId="{835CF80F-8BAF-4A61-8750-602785BB598B}" type="presParOf" srcId="{36B9F953-3C9C-4011-B2F0-36ABB64C4993}" destId="{992BCEA2-9D05-4BE0-8240-9CFC5917C91B}" srcOrd="1" destOrd="0" presId="urn:microsoft.com/office/officeart/2018/2/layout/IconVerticalSolidList"/>
    <dgm:cxn modelId="{E972C1B7-7DF8-4016-8EA1-E24876C11B4A}" type="presParOf" srcId="{36B9F953-3C9C-4011-B2F0-36ABB64C4993}" destId="{C887C259-4CBB-4B89-992D-97F07E6DC1D7}" srcOrd="2" destOrd="0" presId="urn:microsoft.com/office/officeart/2018/2/layout/IconVerticalSolidList"/>
    <dgm:cxn modelId="{B50EBA99-0ED1-468E-9214-4FA4CAD31D3F}" type="presParOf" srcId="{C887C259-4CBB-4B89-992D-97F07E6DC1D7}" destId="{4265F47C-0689-4779-811E-E36B1EA35C39}" srcOrd="0" destOrd="0" presId="urn:microsoft.com/office/officeart/2018/2/layout/IconVerticalSolidList"/>
    <dgm:cxn modelId="{8AA2BFB6-AEEA-448B-A09D-A7F94EA8342C}" type="presParOf" srcId="{C887C259-4CBB-4B89-992D-97F07E6DC1D7}" destId="{44CE0803-7A7F-4E5D-A09C-860E522FD163}" srcOrd="1" destOrd="0" presId="urn:microsoft.com/office/officeart/2018/2/layout/IconVerticalSolidList"/>
    <dgm:cxn modelId="{4B494F25-EFBD-4DEF-A181-950BDE0F3B0B}" type="presParOf" srcId="{C887C259-4CBB-4B89-992D-97F07E6DC1D7}" destId="{E8305E2C-C1E6-423E-BC5B-595526E4D49C}" srcOrd="2" destOrd="0" presId="urn:microsoft.com/office/officeart/2018/2/layout/IconVerticalSolidList"/>
    <dgm:cxn modelId="{11862FFA-F97D-4257-900D-7F8046286259}" type="presParOf" srcId="{C887C259-4CBB-4B89-992D-97F07E6DC1D7}" destId="{A96BD33F-3853-4AAA-8F06-E7E07D626F4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6A3CBC2-A18E-4CA3-8A7A-12C8F4CE4794}"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8681F468-A3F7-40C4-ACA9-7BF58198CF8A}">
      <dgm:prSet/>
      <dgm:spPr/>
      <dgm:t>
        <a:bodyPr/>
        <a:lstStyle/>
        <a:p>
          <a:pPr>
            <a:lnSpc>
              <a:spcPct val="100000"/>
            </a:lnSpc>
            <a:defRPr cap="all"/>
          </a:pPr>
          <a:r>
            <a:rPr lang="en-US"/>
            <a:t>The team tests the work as it  goes and  has a series of concrete steps to take. </a:t>
          </a:r>
        </a:p>
      </dgm:t>
    </dgm:pt>
    <dgm:pt modelId="{3599D6E0-12DD-45E5-9F70-DD16BFDE9DAB}" type="parTrans" cxnId="{D66CCFB1-BD5B-4FE7-A340-4415E4D6617A}">
      <dgm:prSet/>
      <dgm:spPr/>
      <dgm:t>
        <a:bodyPr/>
        <a:lstStyle/>
        <a:p>
          <a:endParaRPr lang="en-US"/>
        </a:p>
      </dgm:t>
    </dgm:pt>
    <dgm:pt modelId="{42E2BCBA-16D5-4AA4-A700-EF258600DC8E}" type="sibTrans" cxnId="{D66CCFB1-BD5B-4FE7-A340-4415E4D6617A}">
      <dgm:prSet/>
      <dgm:spPr/>
      <dgm:t>
        <a:bodyPr/>
        <a:lstStyle/>
        <a:p>
          <a:endParaRPr lang="en-US"/>
        </a:p>
      </dgm:t>
    </dgm:pt>
    <dgm:pt modelId="{30D681F4-4DED-4217-BB6F-E341A8AF9287}">
      <dgm:prSet/>
      <dgm:spPr/>
      <dgm:t>
        <a:bodyPr/>
        <a:lstStyle/>
        <a:p>
          <a:pPr>
            <a:lnSpc>
              <a:spcPct val="100000"/>
            </a:lnSpc>
            <a:defRPr cap="all"/>
          </a:pPr>
          <a:r>
            <a:rPr lang="en-US"/>
            <a:t>They have an unwavering focus on the end goal.  Because they are delivering value incrementally,  each piece is usable and is a step in the direction of the goal because they get constant stakeholder feedback about its value.  </a:t>
          </a:r>
        </a:p>
      </dgm:t>
    </dgm:pt>
    <dgm:pt modelId="{33388CEA-4CB5-4022-B146-4480E0B13F19}" type="parTrans" cxnId="{79710929-FBFF-4EAE-9B44-7DC33D6650D9}">
      <dgm:prSet/>
      <dgm:spPr/>
      <dgm:t>
        <a:bodyPr/>
        <a:lstStyle/>
        <a:p>
          <a:endParaRPr lang="en-US"/>
        </a:p>
      </dgm:t>
    </dgm:pt>
    <dgm:pt modelId="{D0480474-210C-4380-8297-A22E546455F8}" type="sibTrans" cxnId="{79710929-FBFF-4EAE-9B44-7DC33D6650D9}">
      <dgm:prSet/>
      <dgm:spPr/>
      <dgm:t>
        <a:bodyPr/>
        <a:lstStyle/>
        <a:p>
          <a:endParaRPr lang="en-US"/>
        </a:p>
      </dgm:t>
    </dgm:pt>
    <dgm:pt modelId="{EAE68C04-E70E-475E-A2F5-5C21F6130CAC}">
      <dgm:prSet/>
      <dgm:spPr/>
      <dgm:t>
        <a:bodyPr/>
        <a:lstStyle/>
        <a:p>
          <a:pPr>
            <a:lnSpc>
              <a:spcPct val="100000"/>
            </a:lnSpc>
            <a:defRPr cap="all"/>
          </a:pPr>
          <a:r>
            <a:rPr lang="en-US"/>
            <a:t>This way of approaching work means that the team establishes a steady pace. It’s a much more even paced, satisfying experience.</a:t>
          </a:r>
        </a:p>
      </dgm:t>
    </dgm:pt>
    <dgm:pt modelId="{6231D49E-EA9D-4474-9338-6712DDD3B526}" type="parTrans" cxnId="{04E58A01-EDE3-48B6-9CFD-D38D8F528F9F}">
      <dgm:prSet/>
      <dgm:spPr/>
      <dgm:t>
        <a:bodyPr/>
        <a:lstStyle/>
        <a:p>
          <a:endParaRPr lang="en-US"/>
        </a:p>
      </dgm:t>
    </dgm:pt>
    <dgm:pt modelId="{105AD505-37AF-4DD0-B14F-DFC48547B6FD}" type="sibTrans" cxnId="{04E58A01-EDE3-48B6-9CFD-D38D8F528F9F}">
      <dgm:prSet/>
      <dgm:spPr/>
      <dgm:t>
        <a:bodyPr/>
        <a:lstStyle/>
        <a:p>
          <a:endParaRPr lang="en-US"/>
        </a:p>
      </dgm:t>
    </dgm:pt>
    <dgm:pt modelId="{23A20A0A-2683-4148-B2B6-DB166C4C9AB2}" type="pres">
      <dgm:prSet presAssocID="{16A3CBC2-A18E-4CA3-8A7A-12C8F4CE4794}" presName="root" presStyleCnt="0">
        <dgm:presLayoutVars>
          <dgm:dir/>
          <dgm:resizeHandles val="exact"/>
        </dgm:presLayoutVars>
      </dgm:prSet>
      <dgm:spPr/>
    </dgm:pt>
    <dgm:pt modelId="{0B19EB1C-1990-4EFC-9662-131C032FD99A}" type="pres">
      <dgm:prSet presAssocID="{8681F468-A3F7-40C4-ACA9-7BF58198CF8A}" presName="compNode" presStyleCnt="0"/>
      <dgm:spPr/>
    </dgm:pt>
    <dgm:pt modelId="{0AAF407B-A56B-4053-8C83-7FAFCF5641AB}" type="pres">
      <dgm:prSet presAssocID="{8681F468-A3F7-40C4-ACA9-7BF58198CF8A}" presName="iconBgRect" presStyleLbl="bgShp" presStyleIdx="0" presStyleCnt="3"/>
      <dgm:spPr/>
    </dgm:pt>
    <dgm:pt modelId="{06A2F6FD-A4CD-4915-BE06-2B04C415FB6C}" type="pres">
      <dgm:prSet presAssocID="{8681F468-A3F7-40C4-ACA9-7BF58198CF8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ement truck"/>
        </a:ext>
      </dgm:extLst>
    </dgm:pt>
    <dgm:pt modelId="{EE6979E5-C69E-4062-BB13-1E9A2B028D53}" type="pres">
      <dgm:prSet presAssocID="{8681F468-A3F7-40C4-ACA9-7BF58198CF8A}" presName="spaceRect" presStyleCnt="0"/>
      <dgm:spPr/>
    </dgm:pt>
    <dgm:pt modelId="{59F32A2D-95EF-43D2-BDFE-616CB977E203}" type="pres">
      <dgm:prSet presAssocID="{8681F468-A3F7-40C4-ACA9-7BF58198CF8A}" presName="textRect" presStyleLbl="revTx" presStyleIdx="0" presStyleCnt="3">
        <dgm:presLayoutVars>
          <dgm:chMax val="1"/>
          <dgm:chPref val="1"/>
        </dgm:presLayoutVars>
      </dgm:prSet>
      <dgm:spPr/>
    </dgm:pt>
    <dgm:pt modelId="{06780A56-E0BD-4518-BE88-63CCB6D5C45C}" type="pres">
      <dgm:prSet presAssocID="{42E2BCBA-16D5-4AA4-A700-EF258600DC8E}" presName="sibTrans" presStyleCnt="0"/>
      <dgm:spPr/>
    </dgm:pt>
    <dgm:pt modelId="{1206AAA1-85C1-435D-BD48-DE069FBE2D94}" type="pres">
      <dgm:prSet presAssocID="{30D681F4-4DED-4217-BB6F-E341A8AF9287}" presName="compNode" presStyleCnt="0"/>
      <dgm:spPr/>
    </dgm:pt>
    <dgm:pt modelId="{13459DCA-A7BB-4BCD-9AB3-122E8BFD3047}" type="pres">
      <dgm:prSet presAssocID="{30D681F4-4DED-4217-BB6F-E341A8AF9287}" presName="iconBgRect" presStyleLbl="bgShp" presStyleIdx="1" presStyleCnt="3"/>
      <dgm:spPr/>
    </dgm:pt>
    <dgm:pt modelId="{E9465AA3-6EC6-4378-A21D-D54B620B1A4F}" type="pres">
      <dgm:prSet presAssocID="{30D681F4-4DED-4217-BB6F-E341A8AF928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ght Bulb and Gear"/>
        </a:ext>
      </dgm:extLst>
    </dgm:pt>
    <dgm:pt modelId="{D1A18DF7-D8A8-44E3-82A3-AEF17DEC305B}" type="pres">
      <dgm:prSet presAssocID="{30D681F4-4DED-4217-BB6F-E341A8AF9287}" presName="spaceRect" presStyleCnt="0"/>
      <dgm:spPr/>
    </dgm:pt>
    <dgm:pt modelId="{B1FD6F0C-515B-43A2-AB73-078426D5E503}" type="pres">
      <dgm:prSet presAssocID="{30D681F4-4DED-4217-BB6F-E341A8AF9287}" presName="textRect" presStyleLbl="revTx" presStyleIdx="1" presStyleCnt="3">
        <dgm:presLayoutVars>
          <dgm:chMax val="1"/>
          <dgm:chPref val="1"/>
        </dgm:presLayoutVars>
      </dgm:prSet>
      <dgm:spPr/>
    </dgm:pt>
    <dgm:pt modelId="{510CE647-CE74-4918-8E58-19CCFFC733CA}" type="pres">
      <dgm:prSet presAssocID="{D0480474-210C-4380-8297-A22E546455F8}" presName="sibTrans" presStyleCnt="0"/>
      <dgm:spPr/>
    </dgm:pt>
    <dgm:pt modelId="{6FFA4A1B-325D-462F-94D4-F76CDEAD6933}" type="pres">
      <dgm:prSet presAssocID="{EAE68C04-E70E-475E-A2F5-5C21F6130CAC}" presName="compNode" presStyleCnt="0"/>
      <dgm:spPr/>
    </dgm:pt>
    <dgm:pt modelId="{1FE3700C-A6F8-43B8-B570-B47199E6AF8F}" type="pres">
      <dgm:prSet presAssocID="{EAE68C04-E70E-475E-A2F5-5C21F6130CAC}" presName="iconBgRect" presStyleLbl="bgShp" presStyleIdx="2" presStyleCnt="3"/>
      <dgm:spPr/>
    </dgm:pt>
    <dgm:pt modelId="{A3750742-1942-4FCA-997C-598B1BEE3EB1}" type="pres">
      <dgm:prSet presAssocID="{EAE68C04-E70E-475E-A2F5-5C21F6130CA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Group of People"/>
        </a:ext>
      </dgm:extLst>
    </dgm:pt>
    <dgm:pt modelId="{0D262A37-AB5B-4074-B061-82EC14DE7FC9}" type="pres">
      <dgm:prSet presAssocID="{EAE68C04-E70E-475E-A2F5-5C21F6130CAC}" presName="spaceRect" presStyleCnt="0"/>
      <dgm:spPr/>
    </dgm:pt>
    <dgm:pt modelId="{84651BD1-2E8F-4802-8EAA-E4DABCEC9562}" type="pres">
      <dgm:prSet presAssocID="{EAE68C04-E70E-475E-A2F5-5C21F6130CAC}" presName="textRect" presStyleLbl="revTx" presStyleIdx="2" presStyleCnt="3">
        <dgm:presLayoutVars>
          <dgm:chMax val="1"/>
          <dgm:chPref val="1"/>
        </dgm:presLayoutVars>
      </dgm:prSet>
      <dgm:spPr/>
    </dgm:pt>
  </dgm:ptLst>
  <dgm:cxnLst>
    <dgm:cxn modelId="{04E58A01-EDE3-48B6-9CFD-D38D8F528F9F}" srcId="{16A3CBC2-A18E-4CA3-8A7A-12C8F4CE4794}" destId="{EAE68C04-E70E-475E-A2F5-5C21F6130CAC}" srcOrd="2" destOrd="0" parTransId="{6231D49E-EA9D-4474-9338-6712DDD3B526}" sibTransId="{105AD505-37AF-4DD0-B14F-DFC48547B6FD}"/>
    <dgm:cxn modelId="{2315D01A-6FA8-4397-9465-B6799665F3B2}" type="presOf" srcId="{8681F468-A3F7-40C4-ACA9-7BF58198CF8A}" destId="{59F32A2D-95EF-43D2-BDFE-616CB977E203}" srcOrd="0" destOrd="0" presId="urn:microsoft.com/office/officeart/2018/5/layout/IconCircleLabelList"/>
    <dgm:cxn modelId="{49085D1D-4640-4315-B779-CAD09A99767A}" type="presOf" srcId="{30D681F4-4DED-4217-BB6F-E341A8AF9287}" destId="{B1FD6F0C-515B-43A2-AB73-078426D5E503}" srcOrd="0" destOrd="0" presId="urn:microsoft.com/office/officeart/2018/5/layout/IconCircleLabelList"/>
    <dgm:cxn modelId="{79710929-FBFF-4EAE-9B44-7DC33D6650D9}" srcId="{16A3CBC2-A18E-4CA3-8A7A-12C8F4CE4794}" destId="{30D681F4-4DED-4217-BB6F-E341A8AF9287}" srcOrd="1" destOrd="0" parTransId="{33388CEA-4CB5-4022-B146-4480E0B13F19}" sibTransId="{D0480474-210C-4380-8297-A22E546455F8}"/>
    <dgm:cxn modelId="{7D16B62C-872F-41BF-8089-0E676A0F53B6}" type="presOf" srcId="{EAE68C04-E70E-475E-A2F5-5C21F6130CAC}" destId="{84651BD1-2E8F-4802-8EAA-E4DABCEC9562}" srcOrd="0" destOrd="0" presId="urn:microsoft.com/office/officeart/2018/5/layout/IconCircleLabelList"/>
    <dgm:cxn modelId="{8E852D4D-5018-4D9D-A95E-CE54083E03A0}" type="presOf" srcId="{16A3CBC2-A18E-4CA3-8A7A-12C8F4CE4794}" destId="{23A20A0A-2683-4148-B2B6-DB166C4C9AB2}" srcOrd="0" destOrd="0" presId="urn:microsoft.com/office/officeart/2018/5/layout/IconCircleLabelList"/>
    <dgm:cxn modelId="{D66CCFB1-BD5B-4FE7-A340-4415E4D6617A}" srcId="{16A3CBC2-A18E-4CA3-8A7A-12C8F4CE4794}" destId="{8681F468-A3F7-40C4-ACA9-7BF58198CF8A}" srcOrd="0" destOrd="0" parTransId="{3599D6E0-12DD-45E5-9F70-DD16BFDE9DAB}" sibTransId="{42E2BCBA-16D5-4AA4-A700-EF258600DC8E}"/>
    <dgm:cxn modelId="{C7DBF013-D8E5-4294-AB1B-D65F57F4EE6D}" type="presParOf" srcId="{23A20A0A-2683-4148-B2B6-DB166C4C9AB2}" destId="{0B19EB1C-1990-4EFC-9662-131C032FD99A}" srcOrd="0" destOrd="0" presId="urn:microsoft.com/office/officeart/2018/5/layout/IconCircleLabelList"/>
    <dgm:cxn modelId="{CBDD29C7-94EA-42A5-9270-AE852C773E9C}" type="presParOf" srcId="{0B19EB1C-1990-4EFC-9662-131C032FD99A}" destId="{0AAF407B-A56B-4053-8C83-7FAFCF5641AB}" srcOrd="0" destOrd="0" presId="urn:microsoft.com/office/officeart/2018/5/layout/IconCircleLabelList"/>
    <dgm:cxn modelId="{5FC7DEE0-49C6-4B39-A714-539FB8D0F5EA}" type="presParOf" srcId="{0B19EB1C-1990-4EFC-9662-131C032FD99A}" destId="{06A2F6FD-A4CD-4915-BE06-2B04C415FB6C}" srcOrd="1" destOrd="0" presId="urn:microsoft.com/office/officeart/2018/5/layout/IconCircleLabelList"/>
    <dgm:cxn modelId="{9E4F3D47-C2F6-4B44-9A65-75B72F26E116}" type="presParOf" srcId="{0B19EB1C-1990-4EFC-9662-131C032FD99A}" destId="{EE6979E5-C69E-4062-BB13-1E9A2B028D53}" srcOrd="2" destOrd="0" presId="urn:microsoft.com/office/officeart/2018/5/layout/IconCircleLabelList"/>
    <dgm:cxn modelId="{0BC4B292-E3D2-450C-9F06-F621E69DDED5}" type="presParOf" srcId="{0B19EB1C-1990-4EFC-9662-131C032FD99A}" destId="{59F32A2D-95EF-43D2-BDFE-616CB977E203}" srcOrd="3" destOrd="0" presId="urn:microsoft.com/office/officeart/2018/5/layout/IconCircleLabelList"/>
    <dgm:cxn modelId="{892E8297-7795-4ABA-AE99-1C247F13DDAA}" type="presParOf" srcId="{23A20A0A-2683-4148-B2B6-DB166C4C9AB2}" destId="{06780A56-E0BD-4518-BE88-63CCB6D5C45C}" srcOrd="1" destOrd="0" presId="urn:microsoft.com/office/officeart/2018/5/layout/IconCircleLabelList"/>
    <dgm:cxn modelId="{DFBC7358-6260-47FD-8AED-CE7BBC3256F4}" type="presParOf" srcId="{23A20A0A-2683-4148-B2B6-DB166C4C9AB2}" destId="{1206AAA1-85C1-435D-BD48-DE069FBE2D94}" srcOrd="2" destOrd="0" presId="urn:microsoft.com/office/officeart/2018/5/layout/IconCircleLabelList"/>
    <dgm:cxn modelId="{A3DE4528-C877-414A-B2C5-032FAA7EDAB1}" type="presParOf" srcId="{1206AAA1-85C1-435D-BD48-DE069FBE2D94}" destId="{13459DCA-A7BB-4BCD-9AB3-122E8BFD3047}" srcOrd="0" destOrd="0" presId="urn:microsoft.com/office/officeart/2018/5/layout/IconCircleLabelList"/>
    <dgm:cxn modelId="{8A521D30-8A71-4632-8A21-B89A916D232A}" type="presParOf" srcId="{1206AAA1-85C1-435D-BD48-DE069FBE2D94}" destId="{E9465AA3-6EC6-4378-A21D-D54B620B1A4F}" srcOrd="1" destOrd="0" presId="urn:microsoft.com/office/officeart/2018/5/layout/IconCircleLabelList"/>
    <dgm:cxn modelId="{65CCA63B-FA24-4750-BC4A-10CA5469BB22}" type="presParOf" srcId="{1206AAA1-85C1-435D-BD48-DE069FBE2D94}" destId="{D1A18DF7-D8A8-44E3-82A3-AEF17DEC305B}" srcOrd="2" destOrd="0" presId="urn:microsoft.com/office/officeart/2018/5/layout/IconCircleLabelList"/>
    <dgm:cxn modelId="{40528095-46C6-404C-904A-B7AAE9F6213C}" type="presParOf" srcId="{1206AAA1-85C1-435D-BD48-DE069FBE2D94}" destId="{B1FD6F0C-515B-43A2-AB73-078426D5E503}" srcOrd="3" destOrd="0" presId="urn:microsoft.com/office/officeart/2018/5/layout/IconCircleLabelList"/>
    <dgm:cxn modelId="{E9E4FC02-F7A7-494A-81D1-FDA9E6ADE947}" type="presParOf" srcId="{23A20A0A-2683-4148-B2B6-DB166C4C9AB2}" destId="{510CE647-CE74-4918-8E58-19CCFFC733CA}" srcOrd="3" destOrd="0" presId="urn:microsoft.com/office/officeart/2018/5/layout/IconCircleLabelList"/>
    <dgm:cxn modelId="{3D1FF9C9-272E-4A3E-AF38-7D66DC56E97B}" type="presParOf" srcId="{23A20A0A-2683-4148-B2B6-DB166C4C9AB2}" destId="{6FFA4A1B-325D-462F-94D4-F76CDEAD6933}" srcOrd="4" destOrd="0" presId="urn:microsoft.com/office/officeart/2018/5/layout/IconCircleLabelList"/>
    <dgm:cxn modelId="{56FF17CD-B05B-4909-9D2C-69FF6F76E467}" type="presParOf" srcId="{6FFA4A1B-325D-462F-94D4-F76CDEAD6933}" destId="{1FE3700C-A6F8-43B8-B570-B47199E6AF8F}" srcOrd="0" destOrd="0" presId="urn:microsoft.com/office/officeart/2018/5/layout/IconCircleLabelList"/>
    <dgm:cxn modelId="{ACD88D50-920C-41EB-BC55-1522FB6B64F1}" type="presParOf" srcId="{6FFA4A1B-325D-462F-94D4-F76CDEAD6933}" destId="{A3750742-1942-4FCA-997C-598B1BEE3EB1}" srcOrd="1" destOrd="0" presId="urn:microsoft.com/office/officeart/2018/5/layout/IconCircleLabelList"/>
    <dgm:cxn modelId="{3ECE3734-CDCE-47ED-ABD0-555B4D918BC2}" type="presParOf" srcId="{6FFA4A1B-325D-462F-94D4-F76CDEAD6933}" destId="{0D262A37-AB5B-4074-B061-82EC14DE7FC9}" srcOrd="2" destOrd="0" presId="urn:microsoft.com/office/officeart/2018/5/layout/IconCircleLabelList"/>
    <dgm:cxn modelId="{8119267A-CEB4-43B7-903E-43CF2F1B5369}" type="presParOf" srcId="{6FFA4A1B-325D-462F-94D4-F76CDEAD6933}" destId="{84651BD1-2E8F-4802-8EAA-E4DABCEC956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CD55E63-A417-4D8B-8E6F-6249DEFD5323}"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90B2CECC-5EFC-4B2B-B83B-EC786DFC2670}">
      <dgm:prSet/>
      <dgm:spPr/>
      <dgm:t>
        <a:bodyPr/>
        <a:lstStyle/>
        <a:p>
          <a:pPr>
            <a:lnSpc>
              <a:spcPct val="100000"/>
            </a:lnSpc>
          </a:pPr>
          <a:r>
            <a:rPr lang="en-US"/>
            <a:t>Agile teams should focus not only on feature development but also on ensuring that they deliver high-quality products.  </a:t>
          </a:r>
        </a:p>
      </dgm:t>
    </dgm:pt>
    <dgm:pt modelId="{4BDE4758-0EC8-4146-89EC-0140FC8CD843}" type="parTrans" cxnId="{EF77E8BA-B074-46BE-965A-694DD5FC548B}">
      <dgm:prSet/>
      <dgm:spPr/>
      <dgm:t>
        <a:bodyPr/>
        <a:lstStyle/>
        <a:p>
          <a:endParaRPr lang="en-US"/>
        </a:p>
      </dgm:t>
    </dgm:pt>
    <dgm:pt modelId="{B8EAB69C-F5F2-4B4D-A690-5B7FBC7BB3D7}" type="sibTrans" cxnId="{EF77E8BA-B074-46BE-965A-694DD5FC548B}">
      <dgm:prSet/>
      <dgm:spPr/>
      <dgm:t>
        <a:bodyPr/>
        <a:lstStyle/>
        <a:p>
          <a:pPr>
            <a:lnSpc>
              <a:spcPct val="100000"/>
            </a:lnSpc>
          </a:pPr>
          <a:endParaRPr lang="en-US"/>
        </a:p>
      </dgm:t>
    </dgm:pt>
    <dgm:pt modelId="{A5D11E9D-E079-4986-A7B2-59D61248AC46}">
      <dgm:prSet/>
      <dgm:spPr/>
      <dgm:t>
        <a:bodyPr/>
        <a:lstStyle/>
        <a:p>
          <a:pPr>
            <a:lnSpc>
              <a:spcPct val="100000"/>
            </a:lnSpc>
          </a:pPr>
          <a:r>
            <a:rPr lang="en-US"/>
            <a:t>This might include addressing any existing technical debt and preventing its accumulation.  </a:t>
          </a:r>
        </a:p>
      </dgm:t>
    </dgm:pt>
    <dgm:pt modelId="{BE118B73-7E94-4C86-98B5-3B2537AF22A5}" type="parTrans" cxnId="{82FE8DE8-310E-4468-88D8-75CDCE7AFCB5}">
      <dgm:prSet/>
      <dgm:spPr/>
      <dgm:t>
        <a:bodyPr/>
        <a:lstStyle/>
        <a:p>
          <a:endParaRPr lang="en-US"/>
        </a:p>
      </dgm:t>
    </dgm:pt>
    <dgm:pt modelId="{F245740A-921A-4723-BC57-823809B6E2EC}" type="sibTrans" cxnId="{82FE8DE8-310E-4468-88D8-75CDCE7AFCB5}">
      <dgm:prSet/>
      <dgm:spPr/>
      <dgm:t>
        <a:bodyPr/>
        <a:lstStyle/>
        <a:p>
          <a:pPr>
            <a:lnSpc>
              <a:spcPct val="100000"/>
            </a:lnSpc>
          </a:pPr>
          <a:endParaRPr lang="en-US"/>
        </a:p>
      </dgm:t>
    </dgm:pt>
    <dgm:pt modelId="{5E30455E-D66A-445A-B786-E169C60F57E3}">
      <dgm:prSet/>
      <dgm:spPr/>
      <dgm:t>
        <a:bodyPr/>
        <a:lstStyle/>
        <a:p>
          <a:pPr>
            <a:lnSpc>
              <a:spcPct val="100000"/>
            </a:lnSpc>
          </a:pPr>
          <a:r>
            <a:rPr lang="en-US"/>
            <a:t>Agile teams using the Scrum framework might work with the Product Owner to include items that increase product quality in the Product Backlog.  </a:t>
          </a:r>
        </a:p>
      </dgm:t>
    </dgm:pt>
    <dgm:pt modelId="{6B4B8AD2-C261-48C4-91EC-4AFD063911E4}" type="parTrans" cxnId="{24D509B9-FEED-485E-B469-FA11249360FA}">
      <dgm:prSet/>
      <dgm:spPr/>
      <dgm:t>
        <a:bodyPr/>
        <a:lstStyle/>
        <a:p>
          <a:endParaRPr lang="en-US"/>
        </a:p>
      </dgm:t>
    </dgm:pt>
    <dgm:pt modelId="{1A064E1D-5B7F-429F-A206-7FAB6E4DEC1C}" type="sibTrans" cxnId="{24D509B9-FEED-485E-B469-FA11249360FA}">
      <dgm:prSet/>
      <dgm:spPr/>
      <dgm:t>
        <a:bodyPr/>
        <a:lstStyle/>
        <a:p>
          <a:pPr>
            <a:lnSpc>
              <a:spcPct val="100000"/>
            </a:lnSpc>
          </a:pPr>
          <a:endParaRPr lang="en-US"/>
        </a:p>
      </dgm:t>
    </dgm:pt>
    <dgm:pt modelId="{FD182566-6E87-465B-B9D1-F4EDA198CD25}">
      <dgm:prSet/>
      <dgm:spPr/>
      <dgm:t>
        <a:bodyPr/>
        <a:lstStyle/>
        <a:p>
          <a:pPr>
            <a:lnSpc>
              <a:spcPct val="100000"/>
            </a:lnSpc>
          </a:pPr>
          <a:r>
            <a:rPr lang="en-US"/>
            <a:t>Teams can also create a Definition of Done that prevents the accidental accumulation of technical debt by implementing best practices such as regular code reviews and security standards. </a:t>
          </a:r>
        </a:p>
      </dgm:t>
    </dgm:pt>
    <dgm:pt modelId="{590A4455-647D-4F26-B4FD-3525943E7FC7}" type="parTrans" cxnId="{A3BC80B5-6215-49CC-84CF-9D239D90849C}">
      <dgm:prSet/>
      <dgm:spPr/>
      <dgm:t>
        <a:bodyPr/>
        <a:lstStyle/>
        <a:p>
          <a:endParaRPr lang="en-US"/>
        </a:p>
      </dgm:t>
    </dgm:pt>
    <dgm:pt modelId="{EFAC1E72-D343-4D81-9700-6E782C3D260B}" type="sibTrans" cxnId="{A3BC80B5-6215-49CC-84CF-9D239D90849C}">
      <dgm:prSet/>
      <dgm:spPr/>
      <dgm:t>
        <a:bodyPr/>
        <a:lstStyle/>
        <a:p>
          <a:endParaRPr lang="en-US"/>
        </a:p>
      </dgm:t>
    </dgm:pt>
    <dgm:pt modelId="{8E63BE51-E6DD-4361-84D2-99BBF1D2412F}" type="pres">
      <dgm:prSet presAssocID="{DCD55E63-A417-4D8B-8E6F-6249DEFD5323}" presName="root" presStyleCnt="0">
        <dgm:presLayoutVars>
          <dgm:dir/>
          <dgm:resizeHandles val="exact"/>
        </dgm:presLayoutVars>
      </dgm:prSet>
      <dgm:spPr/>
    </dgm:pt>
    <dgm:pt modelId="{ABA75B61-6C6D-4A5B-B2C0-B84A7DC0E6AC}" type="pres">
      <dgm:prSet presAssocID="{DCD55E63-A417-4D8B-8E6F-6249DEFD5323}" presName="container" presStyleCnt="0">
        <dgm:presLayoutVars>
          <dgm:dir/>
          <dgm:resizeHandles val="exact"/>
        </dgm:presLayoutVars>
      </dgm:prSet>
      <dgm:spPr/>
    </dgm:pt>
    <dgm:pt modelId="{9985D838-446D-47F7-A879-97C7D98ECEAD}" type="pres">
      <dgm:prSet presAssocID="{90B2CECC-5EFC-4B2B-B83B-EC786DFC2670}" presName="compNode" presStyleCnt="0"/>
      <dgm:spPr/>
    </dgm:pt>
    <dgm:pt modelId="{5CA883F7-57AC-4991-802D-0569E0FF8C83}" type="pres">
      <dgm:prSet presAssocID="{90B2CECC-5EFC-4B2B-B83B-EC786DFC2670}" presName="iconBgRect" presStyleLbl="bgShp" presStyleIdx="0" presStyleCnt="4"/>
      <dgm:spPr/>
    </dgm:pt>
    <dgm:pt modelId="{D6C67414-BA1F-4B1C-80E6-62F19607692E}" type="pres">
      <dgm:prSet presAssocID="{90B2CECC-5EFC-4B2B-B83B-EC786DFC267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siness Growth"/>
        </a:ext>
      </dgm:extLst>
    </dgm:pt>
    <dgm:pt modelId="{3C69E2F3-CB9D-43AD-B487-7C37240ED26F}" type="pres">
      <dgm:prSet presAssocID="{90B2CECC-5EFC-4B2B-B83B-EC786DFC2670}" presName="spaceRect" presStyleCnt="0"/>
      <dgm:spPr/>
    </dgm:pt>
    <dgm:pt modelId="{3E8C5F0B-694D-4DFC-B2E9-E0EBCBA2DD82}" type="pres">
      <dgm:prSet presAssocID="{90B2CECC-5EFC-4B2B-B83B-EC786DFC2670}" presName="textRect" presStyleLbl="revTx" presStyleIdx="0" presStyleCnt="4">
        <dgm:presLayoutVars>
          <dgm:chMax val="1"/>
          <dgm:chPref val="1"/>
        </dgm:presLayoutVars>
      </dgm:prSet>
      <dgm:spPr/>
    </dgm:pt>
    <dgm:pt modelId="{F750B689-8984-4AF9-8C1A-ECDEE91E5B8C}" type="pres">
      <dgm:prSet presAssocID="{B8EAB69C-F5F2-4B4D-A690-5B7FBC7BB3D7}" presName="sibTrans" presStyleLbl="sibTrans2D1" presStyleIdx="0" presStyleCnt="0"/>
      <dgm:spPr/>
    </dgm:pt>
    <dgm:pt modelId="{99CB6C37-1DA8-4424-9A0F-75919C328C2A}" type="pres">
      <dgm:prSet presAssocID="{A5D11E9D-E079-4986-A7B2-59D61248AC46}" presName="compNode" presStyleCnt="0"/>
      <dgm:spPr/>
    </dgm:pt>
    <dgm:pt modelId="{83D2145E-1825-47C6-B19D-20EF4DCBBD27}" type="pres">
      <dgm:prSet presAssocID="{A5D11E9D-E079-4986-A7B2-59D61248AC46}" presName="iconBgRect" presStyleLbl="bgShp" presStyleIdx="1" presStyleCnt="4"/>
      <dgm:spPr/>
    </dgm:pt>
    <dgm:pt modelId="{949CBA62-9903-4C3B-89B1-37C793E12535}" type="pres">
      <dgm:prSet presAssocID="{A5D11E9D-E079-4986-A7B2-59D61248AC4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nk"/>
        </a:ext>
      </dgm:extLst>
    </dgm:pt>
    <dgm:pt modelId="{011B5DB1-598A-430F-854C-E2FEE07ECE29}" type="pres">
      <dgm:prSet presAssocID="{A5D11E9D-E079-4986-A7B2-59D61248AC46}" presName="spaceRect" presStyleCnt="0"/>
      <dgm:spPr/>
    </dgm:pt>
    <dgm:pt modelId="{A4C643E6-B208-448C-A994-A2A5A0EEB392}" type="pres">
      <dgm:prSet presAssocID="{A5D11E9D-E079-4986-A7B2-59D61248AC46}" presName="textRect" presStyleLbl="revTx" presStyleIdx="1" presStyleCnt="4">
        <dgm:presLayoutVars>
          <dgm:chMax val="1"/>
          <dgm:chPref val="1"/>
        </dgm:presLayoutVars>
      </dgm:prSet>
      <dgm:spPr/>
    </dgm:pt>
    <dgm:pt modelId="{18052ACE-39B3-4663-8872-70BADADDD3FC}" type="pres">
      <dgm:prSet presAssocID="{F245740A-921A-4723-BC57-823809B6E2EC}" presName="sibTrans" presStyleLbl="sibTrans2D1" presStyleIdx="0" presStyleCnt="0"/>
      <dgm:spPr/>
    </dgm:pt>
    <dgm:pt modelId="{F2DA564D-EC57-4A50-825E-8B65A59B5795}" type="pres">
      <dgm:prSet presAssocID="{5E30455E-D66A-445A-B786-E169C60F57E3}" presName="compNode" presStyleCnt="0"/>
      <dgm:spPr/>
    </dgm:pt>
    <dgm:pt modelId="{28D8C9AC-DD83-472E-9D83-128A5644D6BC}" type="pres">
      <dgm:prSet presAssocID="{5E30455E-D66A-445A-B786-E169C60F57E3}" presName="iconBgRect" presStyleLbl="bgShp" presStyleIdx="2" presStyleCnt="4"/>
      <dgm:spPr/>
    </dgm:pt>
    <dgm:pt modelId="{753FCBB7-0B2F-477F-80CA-137FF3E73B93}" type="pres">
      <dgm:prSet presAssocID="{5E30455E-D66A-445A-B786-E169C60F57E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sers"/>
        </a:ext>
      </dgm:extLst>
    </dgm:pt>
    <dgm:pt modelId="{E10C0C25-6A35-45BF-BAA4-4ED9C03115B0}" type="pres">
      <dgm:prSet presAssocID="{5E30455E-D66A-445A-B786-E169C60F57E3}" presName="spaceRect" presStyleCnt="0"/>
      <dgm:spPr/>
    </dgm:pt>
    <dgm:pt modelId="{1E10B2F6-088F-4C39-95CE-6C70560881AF}" type="pres">
      <dgm:prSet presAssocID="{5E30455E-D66A-445A-B786-E169C60F57E3}" presName="textRect" presStyleLbl="revTx" presStyleIdx="2" presStyleCnt="4">
        <dgm:presLayoutVars>
          <dgm:chMax val="1"/>
          <dgm:chPref val="1"/>
        </dgm:presLayoutVars>
      </dgm:prSet>
      <dgm:spPr/>
    </dgm:pt>
    <dgm:pt modelId="{60D899DA-4628-4B28-B138-361876DDCE36}" type="pres">
      <dgm:prSet presAssocID="{1A064E1D-5B7F-429F-A206-7FAB6E4DEC1C}" presName="sibTrans" presStyleLbl="sibTrans2D1" presStyleIdx="0" presStyleCnt="0"/>
      <dgm:spPr/>
    </dgm:pt>
    <dgm:pt modelId="{56034F66-3FEB-48F4-A23B-A14F09B75843}" type="pres">
      <dgm:prSet presAssocID="{FD182566-6E87-465B-B9D1-F4EDA198CD25}" presName="compNode" presStyleCnt="0"/>
      <dgm:spPr/>
    </dgm:pt>
    <dgm:pt modelId="{F709A174-7274-4B07-9EB3-447F0825F3E5}" type="pres">
      <dgm:prSet presAssocID="{FD182566-6E87-465B-B9D1-F4EDA198CD25}" presName="iconBgRect" presStyleLbl="bgShp" presStyleIdx="3" presStyleCnt="4"/>
      <dgm:spPr/>
    </dgm:pt>
    <dgm:pt modelId="{1EE8C0F8-8D41-4C60-BDE9-B2A1D3A08664}" type="pres">
      <dgm:prSet presAssocID="{FD182566-6E87-465B-B9D1-F4EDA198CD2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Gavel"/>
        </a:ext>
      </dgm:extLst>
    </dgm:pt>
    <dgm:pt modelId="{A1255B81-28AF-423F-9DE3-9685792DDD75}" type="pres">
      <dgm:prSet presAssocID="{FD182566-6E87-465B-B9D1-F4EDA198CD25}" presName="spaceRect" presStyleCnt="0"/>
      <dgm:spPr/>
    </dgm:pt>
    <dgm:pt modelId="{3D9F1079-9D9F-4644-A265-746BE27A6A68}" type="pres">
      <dgm:prSet presAssocID="{FD182566-6E87-465B-B9D1-F4EDA198CD25}" presName="textRect" presStyleLbl="revTx" presStyleIdx="3" presStyleCnt="4">
        <dgm:presLayoutVars>
          <dgm:chMax val="1"/>
          <dgm:chPref val="1"/>
        </dgm:presLayoutVars>
      </dgm:prSet>
      <dgm:spPr/>
    </dgm:pt>
  </dgm:ptLst>
  <dgm:cxnLst>
    <dgm:cxn modelId="{2DCDB03C-871E-4D30-9FF9-FA1118B3215F}" type="presOf" srcId="{A5D11E9D-E079-4986-A7B2-59D61248AC46}" destId="{A4C643E6-B208-448C-A994-A2A5A0EEB392}" srcOrd="0" destOrd="0" presId="urn:microsoft.com/office/officeart/2018/2/layout/IconCircleList"/>
    <dgm:cxn modelId="{EE5DAF42-24EA-4427-B7E8-B11E19C588F2}" type="presOf" srcId="{5E30455E-D66A-445A-B786-E169C60F57E3}" destId="{1E10B2F6-088F-4C39-95CE-6C70560881AF}" srcOrd="0" destOrd="0" presId="urn:microsoft.com/office/officeart/2018/2/layout/IconCircleList"/>
    <dgm:cxn modelId="{03C0106E-E916-4710-A10A-FC8961972D3D}" type="presOf" srcId="{F245740A-921A-4723-BC57-823809B6E2EC}" destId="{18052ACE-39B3-4663-8872-70BADADDD3FC}" srcOrd="0" destOrd="0" presId="urn:microsoft.com/office/officeart/2018/2/layout/IconCircleList"/>
    <dgm:cxn modelId="{2B613E98-D178-4ABF-898F-7CD2DB4C8F6D}" type="presOf" srcId="{B8EAB69C-F5F2-4B4D-A690-5B7FBC7BB3D7}" destId="{F750B689-8984-4AF9-8C1A-ECDEE91E5B8C}" srcOrd="0" destOrd="0" presId="urn:microsoft.com/office/officeart/2018/2/layout/IconCircleList"/>
    <dgm:cxn modelId="{11C9E498-C4DE-473D-882C-F661AA38588B}" type="presOf" srcId="{1A064E1D-5B7F-429F-A206-7FAB6E4DEC1C}" destId="{60D899DA-4628-4B28-B138-361876DDCE36}" srcOrd="0" destOrd="0" presId="urn:microsoft.com/office/officeart/2018/2/layout/IconCircleList"/>
    <dgm:cxn modelId="{3750A0B2-DAB0-470B-98A8-FFC64BF13A59}" type="presOf" srcId="{FD182566-6E87-465B-B9D1-F4EDA198CD25}" destId="{3D9F1079-9D9F-4644-A265-746BE27A6A68}" srcOrd="0" destOrd="0" presId="urn:microsoft.com/office/officeart/2018/2/layout/IconCircleList"/>
    <dgm:cxn modelId="{A3BC80B5-6215-49CC-84CF-9D239D90849C}" srcId="{DCD55E63-A417-4D8B-8E6F-6249DEFD5323}" destId="{FD182566-6E87-465B-B9D1-F4EDA198CD25}" srcOrd="3" destOrd="0" parTransId="{590A4455-647D-4F26-B4FD-3525943E7FC7}" sibTransId="{EFAC1E72-D343-4D81-9700-6E782C3D260B}"/>
    <dgm:cxn modelId="{24D509B9-FEED-485E-B469-FA11249360FA}" srcId="{DCD55E63-A417-4D8B-8E6F-6249DEFD5323}" destId="{5E30455E-D66A-445A-B786-E169C60F57E3}" srcOrd="2" destOrd="0" parTransId="{6B4B8AD2-C261-48C4-91EC-4AFD063911E4}" sibTransId="{1A064E1D-5B7F-429F-A206-7FAB6E4DEC1C}"/>
    <dgm:cxn modelId="{EF77E8BA-B074-46BE-965A-694DD5FC548B}" srcId="{DCD55E63-A417-4D8B-8E6F-6249DEFD5323}" destId="{90B2CECC-5EFC-4B2B-B83B-EC786DFC2670}" srcOrd="0" destOrd="0" parTransId="{4BDE4758-0EC8-4146-89EC-0140FC8CD843}" sibTransId="{B8EAB69C-F5F2-4B4D-A690-5B7FBC7BB3D7}"/>
    <dgm:cxn modelId="{7AD60EDC-7A53-4168-A7F3-8EF0F97CEB39}" type="presOf" srcId="{90B2CECC-5EFC-4B2B-B83B-EC786DFC2670}" destId="{3E8C5F0B-694D-4DFC-B2E9-E0EBCBA2DD82}" srcOrd="0" destOrd="0" presId="urn:microsoft.com/office/officeart/2018/2/layout/IconCircleList"/>
    <dgm:cxn modelId="{82FE8DE8-310E-4468-88D8-75CDCE7AFCB5}" srcId="{DCD55E63-A417-4D8B-8E6F-6249DEFD5323}" destId="{A5D11E9D-E079-4986-A7B2-59D61248AC46}" srcOrd="1" destOrd="0" parTransId="{BE118B73-7E94-4C86-98B5-3B2537AF22A5}" sibTransId="{F245740A-921A-4723-BC57-823809B6E2EC}"/>
    <dgm:cxn modelId="{936331EB-E603-4AB6-85D7-EF22B25DD935}" type="presOf" srcId="{DCD55E63-A417-4D8B-8E6F-6249DEFD5323}" destId="{8E63BE51-E6DD-4361-84D2-99BBF1D2412F}" srcOrd="0" destOrd="0" presId="urn:microsoft.com/office/officeart/2018/2/layout/IconCircleList"/>
    <dgm:cxn modelId="{9B4E6DA1-0058-44ED-A96F-104A1284FF1F}" type="presParOf" srcId="{8E63BE51-E6DD-4361-84D2-99BBF1D2412F}" destId="{ABA75B61-6C6D-4A5B-B2C0-B84A7DC0E6AC}" srcOrd="0" destOrd="0" presId="urn:microsoft.com/office/officeart/2018/2/layout/IconCircleList"/>
    <dgm:cxn modelId="{DC983633-ED46-4BFD-A0D1-DC36E49726C8}" type="presParOf" srcId="{ABA75B61-6C6D-4A5B-B2C0-B84A7DC0E6AC}" destId="{9985D838-446D-47F7-A879-97C7D98ECEAD}" srcOrd="0" destOrd="0" presId="urn:microsoft.com/office/officeart/2018/2/layout/IconCircleList"/>
    <dgm:cxn modelId="{7A80A15E-31A0-4EF5-9B0E-00A7D19B4DAB}" type="presParOf" srcId="{9985D838-446D-47F7-A879-97C7D98ECEAD}" destId="{5CA883F7-57AC-4991-802D-0569E0FF8C83}" srcOrd="0" destOrd="0" presId="urn:microsoft.com/office/officeart/2018/2/layout/IconCircleList"/>
    <dgm:cxn modelId="{069A427B-0930-4303-BFF5-20C4C9EB345D}" type="presParOf" srcId="{9985D838-446D-47F7-A879-97C7D98ECEAD}" destId="{D6C67414-BA1F-4B1C-80E6-62F19607692E}" srcOrd="1" destOrd="0" presId="urn:microsoft.com/office/officeart/2018/2/layout/IconCircleList"/>
    <dgm:cxn modelId="{E9EE57C0-6EB7-4D19-9F88-1E9C70DDA3D3}" type="presParOf" srcId="{9985D838-446D-47F7-A879-97C7D98ECEAD}" destId="{3C69E2F3-CB9D-43AD-B487-7C37240ED26F}" srcOrd="2" destOrd="0" presId="urn:microsoft.com/office/officeart/2018/2/layout/IconCircleList"/>
    <dgm:cxn modelId="{E2BBAFE2-BBF9-4D4A-8025-A3BC9AF08CDE}" type="presParOf" srcId="{9985D838-446D-47F7-A879-97C7D98ECEAD}" destId="{3E8C5F0B-694D-4DFC-B2E9-E0EBCBA2DD82}" srcOrd="3" destOrd="0" presId="urn:microsoft.com/office/officeart/2018/2/layout/IconCircleList"/>
    <dgm:cxn modelId="{5B37CF31-9B4B-4AF6-9DCA-22A19483E169}" type="presParOf" srcId="{ABA75B61-6C6D-4A5B-B2C0-B84A7DC0E6AC}" destId="{F750B689-8984-4AF9-8C1A-ECDEE91E5B8C}" srcOrd="1" destOrd="0" presId="urn:microsoft.com/office/officeart/2018/2/layout/IconCircleList"/>
    <dgm:cxn modelId="{54D1AF4D-3165-4FE1-8603-61E5060A2DDE}" type="presParOf" srcId="{ABA75B61-6C6D-4A5B-B2C0-B84A7DC0E6AC}" destId="{99CB6C37-1DA8-4424-9A0F-75919C328C2A}" srcOrd="2" destOrd="0" presId="urn:microsoft.com/office/officeart/2018/2/layout/IconCircleList"/>
    <dgm:cxn modelId="{AC532334-EE52-4C99-A03D-6993D7ECAC8B}" type="presParOf" srcId="{99CB6C37-1DA8-4424-9A0F-75919C328C2A}" destId="{83D2145E-1825-47C6-B19D-20EF4DCBBD27}" srcOrd="0" destOrd="0" presId="urn:microsoft.com/office/officeart/2018/2/layout/IconCircleList"/>
    <dgm:cxn modelId="{CB1C66BB-0D04-4E0A-BDB2-A832F15DFC60}" type="presParOf" srcId="{99CB6C37-1DA8-4424-9A0F-75919C328C2A}" destId="{949CBA62-9903-4C3B-89B1-37C793E12535}" srcOrd="1" destOrd="0" presId="urn:microsoft.com/office/officeart/2018/2/layout/IconCircleList"/>
    <dgm:cxn modelId="{C7402275-A013-4CCE-828B-C52E278FA430}" type="presParOf" srcId="{99CB6C37-1DA8-4424-9A0F-75919C328C2A}" destId="{011B5DB1-598A-430F-854C-E2FEE07ECE29}" srcOrd="2" destOrd="0" presId="urn:microsoft.com/office/officeart/2018/2/layout/IconCircleList"/>
    <dgm:cxn modelId="{1E0B1062-1373-4704-A107-A0D337AFF4D6}" type="presParOf" srcId="{99CB6C37-1DA8-4424-9A0F-75919C328C2A}" destId="{A4C643E6-B208-448C-A994-A2A5A0EEB392}" srcOrd="3" destOrd="0" presId="urn:microsoft.com/office/officeart/2018/2/layout/IconCircleList"/>
    <dgm:cxn modelId="{4BFA474A-2C98-4E86-AAFC-09EBB7CD3A74}" type="presParOf" srcId="{ABA75B61-6C6D-4A5B-B2C0-B84A7DC0E6AC}" destId="{18052ACE-39B3-4663-8872-70BADADDD3FC}" srcOrd="3" destOrd="0" presId="urn:microsoft.com/office/officeart/2018/2/layout/IconCircleList"/>
    <dgm:cxn modelId="{9164D1D3-DCE7-454E-BF3C-B3A282320A57}" type="presParOf" srcId="{ABA75B61-6C6D-4A5B-B2C0-B84A7DC0E6AC}" destId="{F2DA564D-EC57-4A50-825E-8B65A59B5795}" srcOrd="4" destOrd="0" presId="urn:microsoft.com/office/officeart/2018/2/layout/IconCircleList"/>
    <dgm:cxn modelId="{D547EF09-5F20-48CF-B6C0-C3DE38C0DD15}" type="presParOf" srcId="{F2DA564D-EC57-4A50-825E-8B65A59B5795}" destId="{28D8C9AC-DD83-472E-9D83-128A5644D6BC}" srcOrd="0" destOrd="0" presId="urn:microsoft.com/office/officeart/2018/2/layout/IconCircleList"/>
    <dgm:cxn modelId="{A35E023F-F992-41E4-B01C-3FC538E2334F}" type="presParOf" srcId="{F2DA564D-EC57-4A50-825E-8B65A59B5795}" destId="{753FCBB7-0B2F-477F-80CA-137FF3E73B93}" srcOrd="1" destOrd="0" presId="urn:microsoft.com/office/officeart/2018/2/layout/IconCircleList"/>
    <dgm:cxn modelId="{92B51FFF-8C77-420E-984A-EB217F8BA74F}" type="presParOf" srcId="{F2DA564D-EC57-4A50-825E-8B65A59B5795}" destId="{E10C0C25-6A35-45BF-BAA4-4ED9C03115B0}" srcOrd="2" destOrd="0" presId="urn:microsoft.com/office/officeart/2018/2/layout/IconCircleList"/>
    <dgm:cxn modelId="{88A22DE6-25BF-406F-AE44-32B4FC01F700}" type="presParOf" srcId="{F2DA564D-EC57-4A50-825E-8B65A59B5795}" destId="{1E10B2F6-088F-4C39-95CE-6C70560881AF}" srcOrd="3" destOrd="0" presId="urn:microsoft.com/office/officeart/2018/2/layout/IconCircleList"/>
    <dgm:cxn modelId="{5C22430A-1038-4EED-9E30-9A6E3AEB6267}" type="presParOf" srcId="{ABA75B61-6C6D-4A5B-B2C0-B84A7DC0E6AC}" destId="{60D899DA-4628-4B28-B138-361876DDCE36}" srcOrd="5" destOrd="0" presId="urn:microsoft.com/office/officeart/2018/2/layout/IconCircleList"/>
    <dgm:cxn modelId="{3CC168AB-4513-4525-8D0C-E953C74D5765}" type="presParOf" srcId="{ABA75B61-6C6D-4A5B-B2C0-B84A7DC0E6AC}" destId="{56034F66-3FEB-48F4-A23B-A14F09B75843}" srcOrd="6" destOrd="0" presId="urn:microsoft.com/office/officeart/2018/2/layout/IconCircleList"/>
    <dgm:cxn modelId="{4691F98D-0351-400E-A0FD-9DA90DF6AC73}" type="presParOf" srcId="{56034F66-3FEB-48F4-A23B-A14F09B75843}" destId="{F709A174-7274-4B07-9EB3-447F0825F3E5}" srcOrd="0" destOrd="0" presId="urn:microsoft.com/office/officeart/2018/2/layout/IconCircleList"/>
    <dgm:cxn modelId="{2CA05062-911E-47F4-93F6-264D0F59CDAC}" type="presParOf" srcId="{56034F66-3FEB-48F4-A23B-A14F09B75843}" destId="{1EE8C0F8-8D41-4C60-BDE9-B2A1D3A08664}" srcOrd="1" destOrd="0" presId="urn:microsoft.com/office/officeart/2018/2/layout/IconCircleList"/>
    <dgm:cxn modelId="{1835DCD8-2CB5-4910-AF28-E893737E9C94}" type="presParOf" srcId="{56034F66-3FEB-48F4-A23B-A14F09B75843}" destId="{A1255B81-28AF-423F-9DE3-9685792DDD75}" srcOrd="2" destOrd="0" presId="urn:microsoft.com/office/officeart/2018/2/layout/IconCircleList"/>
    <dgm:cxn modelId="{042C1EC2-F56B-44DD-842E-114073E8241C}" type="presParOf" srcId="{56034F66-3FEB-48F4-A23B-A14F09B75843}" destId="{3D9F1079-9D9F-4644-A265-746BE27A6A68}"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CDBB73A-FAD2-4AF1-A7AF-E466496ED0F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595A80C-262C-43CA-8E6E-8B8646F697DE}">
      <dgm:prSet/>
      <dgm:spPr/>
      <dgm:t>
        <a:bodyPr/>
        <a:lstStyle/>
        <a:p>
          <a:pPr>
            <a:lnSpc>
              <a:spcPct val="100000"/>
            </a:lnSpc>
          </a:pPr>
          <a:r>
            <a:rPr lang="en-US"/>
            <a:t>Because Agile teams focus on smaller, more frequent deliveries, the attitude of the business stakeholders towards the work often changes.  </a:t>
          </a:r>
        </a:p>
      </dgm:t>
    </dgm:pt>
    <dgm:pt modelId="{988F3B77-AC2B-4228-826C-B00DF700CB36}" type="parTrans" cxnId="{EEC42C74-CC1C-495D-AC77-88F168EAD0A2}">
      <dgm:prSet/>
      <dgm:spPr/>
      <dgm:t>
        <a:bodyPr/>
        <a:lstStyle/>
        <a:p>
          <a:endParaRPr lang="en-US"/>
        </a:p>
      </dgm:t>
    </dgm:pt>
    <dgm:pt modelId="{90C92409-A056-4AD5-9557-80B55D2FD569}" type="sibTrans" cxnId="{EEC42C74-CC1C-495D-AC77-88F168EAD0A2}">
      <dgm:prSet/>
      <dgm:spPr/>
      <dgm:t>
        <a:bodyPr/>
        <a:lstStyle/>
        <a:p>
          <a:endParaRPr lang="en-US"/>
        </a:p>
      </dgm:t>
    </dgm:pt>
    <dgm:pt modelId="{2F7B31DB-4FAE-4653-BA29-81C99E3BBFA3}">
      <dgm:prSet/>
      <dgm:spPr/>
      <dgm:t>
        <a:bodyPr/>
        <a:lstStyle/>
        <a:p>
          <a:pPr>
            <a:lnSpc>
              <a:spcPct val="100000"/>
            </a:lnSpc>
          </a:pPr>
          <a:r>
            <a:rPr lang="en-US"/>
            <a:t>Instead of asking for every requirement they may need in the future, the agile team can instead focus on the most valuable thing to do next.  </a:t>
          </a:r>
        </a:p>
      </dgm:t>
    </dgm:pt>
    <dgm:pt modelId="{EF7A719A-C3D5-4EF3-88E1-8DADBC4808F5}" type="parTrans" cxnId="{B3E61A17-B1FC-4173-ABF9-33FA5B79C4B6}">
      <dgm:prSet/>
      <dgm:spPr/>
      <dgm:t>
        <a:bodyPr/>
        <a:lstStyle/>
        <a:p>
          <a:endParaRPr lang="en-US"/>
        </a:p>
      </dgm:t>
    </dgm:pt>
    <dgm:pt modelId="{C91DAF00-0B80-439D-BA5B-10EA2E905994}" type="sibTrans" cxnId="{B3E61A17-B1FC-4173-ABF9-33FA5B79C4B6}">
      <dgm:prSet/>
      <dgm:spPr/>
      <dgm:t>
        <a:bodyPr/>
        <a:lstStyle/>
        <a:p>
          <a:endParaRPr lang="en-US"/>
        </a:p>
      </dgm:t>
    </dgm:pt>
    <dgm:pt modelId="{DB268843-62D8-4AA8-A923-FAD9994A65E6}">
      <dgm:prSet/>
      <dgm:spPr/>
      <dgm:t>
        <a:bodyPr/>
        <a:lstStyle/>
        <a:p>
          <a:pPr>
            <a:lnSpc>
              <a:spcPct val="100000"/>
            </a:lnSpc>
          </a:pPr>
          <a:r>
            <a:rPr lang="en-US"/>
            <a:t>This kind of focus can significantly reduce waste, as the agile teams build trust with their customers and stakeholders through frequent delivery of working software.</a:t>
          </a:r>
        </a:p>
      </dgm:t>
    </dgm:pt>
    <dgm:pt modelId="{2DB5810D-EC05-414E-B0E4-B98EDA7AF35A}" type="parTrans" cxnId="{A35F3748-DEC1-4EBC-8A45-1E6ABADE026C}">
      <dgm:prSet/>
      <dgm:spPr/>
      <dgm:t>
        <a:bodyPr/>
        <a:lstStyle/>
        <a:p>
          <a:endParaRPr lang="en-US"/>
        </a:p>
      </dgm:t>
    </dgm:pt>
    <dgm:pt modelId="{83C88228-BB79-4C54-B58B-FDF41F0957AB}" type="sibTrans" cxnId="{A35F3748-DEC1-4EBC-8A45-1E6ABADE026C}">
      <dgm:prSet/>
      <dgm:spPr/>
      <dgm:t>
        <a:bodyPr/>
        <a:lstStyle/>
        <a:p>
          <a:endParaRPr lang="en-US"/>
        </a:p>
      </dgm:t>
    </dgm:pt>
    <dgm:pt modelId="{ADBD281C-0092-4F50-A212-2B37361F0324}" type="pres">
      <dgm:prSet presAssocID="{6CDBB73A-FAD2-4AF1-A7AF-E466496ED0FA}" presName="root" presStyleCnt="0">
        <dgm:presLayoutVars>
          <dgm:dir/>
          <dgm:resizeHandles val="exact"/>
        </dgm:presLayoutVars>
      </dgm:prSet>
      <dgm:spPr/>
    </dgm:pt>
    <dgm:pt modelId="{02DDCCAB-E5EE-4584-909B-0DCB292564D5}" type="pres">
      <dgm:prSet presAssocID="{4595A80C-262C-43CA-8E6E-8B8646F697DE}" presName="compNode" presStyleCnt="0"/>
      <dgm:spPr/>
    </dgm:pt>
    <dgm:pt modelId="{D0D395C0-AF54-4491-8EEF-5EE6ECE5A206}" type="pres">
      <dgm:prSet presAssocID="{4595A80C-262C-43CA-8E6E-8B8646F697DE}" presName="bgRect" presStyleLbl="bgShp" presStyleIdx="0" presStyleCnt="3"/>
      <dgm:spPr/>
    </dgm:pt>
    <dgm:pt modelId="{B67DFA85-A89A-4AF6-97AD-D22B94EC18B1}" type="pres">
      <dgm:prSet presAssocID="{4595A80C-262C-43CA-8E6E-8B8646F697D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ierarchy"/>
        </a:ext>
      </dgm:extLst>
    </dgm:pt>
    <dgm:pt modelId="{C448E7EA-E3E3-4BE1-B57E-1A84588BED11}" type="pres">
      <dgm:prSet presAssocID="{4595A80C-262C-43CA-8E6E-8B8646F697DE}" presName="spaceRect" presStyleCnt="0"/>
      <dgm:spPr/>
    </dgm:pt>
    <dgm:pt modelId="{6DDD1623-C6D3-49F5-B493-9208101D456F}" type="pres">
      <dgm:prSet presAssocID="{4595A80C-262C-43CA-8E6E-8B8646F697DE}" presName="parTx" presStyleLbl="revTx" presStyleIdx="0" presStyleCnt="3">
        <dgm:presLayoutVars>
          <dgm:chMax val="0"/>
          <dgm:chPref val="0"/>
        </dgm:presLayoutVars>
      </dgm:prSet>
      <dgm:spPr/>
    </dgm:pt>
    <dgm:pt modelId="{D6824C64-E530-43DB-9768-B3F237B4E920}" type="pres">
      <dgm:prSet presAssocID="{90C92409-A056-4AD5-9557-80B55D2FD569}" presName="sibTrans" presStyleCnt="0"/>
      <dgm:spPr/>
    </dgm:pt>
    <dgm:pt modelId="{BD7678BC-0EFE-406F-B72A-33D2BA93D412}" type="pres">
      <dgm:prSet presAssocID="{2F7B31DB-4FAE-4653-BA29-81C99E3BBFA3}" presName="compNode" presStyleCnt="0"/>
      <dgm:spPr/>
    </dgm:pt>
    <dgm:pt modelId="{2A0407B8-02DA-41D9-962D-0097E8E0680B}" type="pres">
      <dgm:prSet presAssocID="{2F7B31DB-4FAE-4653-BA29-81C99E3BBFA3}" presName="bgRect" presStyleLbl="bgShp" presStyleIdx="1" presStyleCnt="3"/>
      <dgm:spPr/>
    </dgm:pt>
    <dgm:pt modelId="{628692F2-3589-435C-8A69-E4024640C2A1}" type="pres">
      <dgm:prSet presAssocID="{2F7B31DB-4FAE-4653-BA29-81C99E3BBFA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ght Bulb and Gear"/>
        </a:ext>
      </dgm:extLst>
    </dgm:pt>
    <dgm:pt modelId="{00BFEEEA-2496-4262-A5DB-9104C0BC355B}" type="pres">
      <dgm:prSet presAssocID="{2F7B31DB-4FAE-4653-BA29-81C99E3BBFA3}" presName="spaceRect" presStyleCnt="0"/>
      <dgm:spPr/>
    </dgm:pt>
    <dgm:pt modelId="{91DA4E7E-FA4F-466A-A1F3-EBF1F727EAF0}" type="pres">
      <dgm:prSet presAssocID="{2F7B31DB-4FAE-4653-BA29-81C99E3BBFA3}" presName="parTx" presStyleLbl="revTx" presStyleIdx="1" presStyleCnt="3">
        <dgm:presLayoutVars>
          <dgm:chMax val="0"/>
          <dgm:chPref val="0"/>
        </dgm:presLayoutVars>
      </dgm:prSet>
      <dgm:spPr/>
    </dgm:pt>
    <dgm:pt modelId="{3C5BD59F-4FF0-4C69-AF62-BA46CC2274D1}" type="pres">
      <dgm:prSet presAssocID="{C91DAF00-0B80-439D-BA5B-10EA2E905994}" presName="sibTrans" presStyleCnt="0"/>
      <dgm:spPr/>
    </dgm:pt>
    <dgm:pt modelId="{A8CAF413-6F13-4186-BB22-019E43830BE9}" type="pres">
      <dgm:prSet presAssocID="{DB268843-62D8-4AA8-A923-FAD9994A65E6}" presName="compNode" presStyleCnt="0"/>
      <dgm:spPr/>
    </dgm:pt>
    <dgm:pt modelId="{CD18A00B-17BA-4E29-A241-C7F05AD7F4D2}" type="pres">
      <dgm:prSet presAssocID="{DB268843-62D8-4AA8-A923-FAD9994A65E6}" presName="bgRect" presStyleLbl="bgShp" presStyleIdx="2" presStyleCnt="3"/>
      <dgm:spPr/>
    </dgm:pt>
    <dgm:pt modelId="{33A66FE6-AC91-4A76-8396-11F19EC5506C}" type="pres">
      <dgm:prSet presAssocID="{DB268843-62D8-4AA8-A923-FAD9994A65E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usiness Growth"/>
        </a:ext>
      </dgm:extLst>
    </dgm:pt>
    <dgm:pt modelId="{5BCF27B9-A63F-40AA-B11D-813DAF73A4A8}" type="pres">
      <dgm:prSet presAssocID="{DB268843-62D8-4AA8-A923-FAD9994A65E6}" presName="spaceRect" presStyleCnt="0"/>
      <dgm:spPr/>
    </dgm:pt>
    <dgm:pt modelId="{4ADEBFBA-1989-4A2D-AF3B-A9823E619582}" type="pres">
      <dgm:prSet presAssocID="{DB268843-62D8-4AA8-A923-FAD9994A65E6}" presName="parTx" presStyleLbl="revTx" presStyleIdx="2" presStyleCnt="3">
        <dgm:presLayoutVars>
          <dgm:chMax val="0"/>
          <dgm:chPref val="0"/>
        </dgm:presLayoutVars>
      </dgm:prSet>
      <dgm:spPr/>
    </dgm:pt>
  </dgm:ptLst>
  <dgm:cxnLst>
    <dgm:cxn modelId="{B3E61A17-B1FC-4173-ABF9-33FA5B79C4B6}" srcId="{6CDBB73A-FAD2-4AF1-A7AF-E466496ED0FA}" destId="{2F7B31DB-4FAE-4653-BA29-81C99E3BBFA3}" srcOrd="1" destOrd="0" parTransId="{EF7A719A-C3D5-4EF3-88E1-8DADBC4808F5}" sibTransId="{C91DAF00-0B80-439D-BA5B-10EA2E905994}"/>
    <dgm:cxn modelId="{67A86F2C-676C-4D24-BA7E-D9E4387B171A}" type="presOf" srcId="{6CDBB73A-FAD2-4AF1-A7AF-E466496ED0FA}" destId="{ADBD281C-0092-4F50-A212-2B37361F0324}" srcOrd="0" destOrd="0" presId="urn:microsoft.com/office/officeart/2018/2/layout/IconVerticalSolidList"/>
    <dgm:cxn modelId="{ABEA0A63-DB1F-418A-92D2-B7A9F1412623}" type="presOf" srcId="{4595A80C-262C-43CA-8E6E-8B8646F697DE}" destId="{6DDD1623-C6D3-49F5-B493-9208101D456F}" srcOrd="0" destOrd="0" presId="urn:microsoft.com/office/officeart/2018/2/layout/IconVerticalSolidList"/>
    <dgm:cxn modelId="{A35F3748-DEC1-4EBC-8A45-1E6ABADE026C}" srcId="{6CDBB73A-FAD2-4AF1-A7AF-E466496ED0FA}" destId="{DB268843-62D8-4AA8-A923-FAD9994A65E6}" srcOrd="2" destOrd="0" parTransId="{2DB5810D-EC05-414E-B0E4-B98EDA7AF35A}" sibTransId="{83C88228-BB79-4C54-B58B-FDF41F0957AB}"/>
    <dgm:cxn modelId="{EEC42C74-CC1C-495D-AC77-88F168EAD0A2}" srcId="{6CDBB73A-FAD2-4AF1-A7AF-E466496ED0FA}" destId="{4595A80C-262C-43CA-8E6E-8B8646F697DE}" srcOrd="0" destOrd="0" parTransId="{988F3B77-AC2B-4228-826C-B00DF700CB36}" sibTransId="{90C92409-A056-4AD5-9557-80B55D2FD569}"/>
    <dgm:cxn modelId="{DF5B3C8B-2214-4EF4-81A8-1851568BECA2}" type="presOf" srcId="{2F7B31DB-4FAE-4653-BA29-81C99E3BBFA3}" destId="{91DA4E7E-FA4F-466A-A1F3-EBF1F727EAF0}" srcOrd="0" destOrd="0" presId="urn:microsoft.com/office/officeart/2018/2/layout/IconVerticalSolidList"/>
    <dgm:cxn modelId="{EDBF57ED-3C6E-464C-8C5E-FD8F7313C10E}" type="presOf" srcId="{DB268843-62D8-4AA8-A923-FAD9994A65E6}" destId="{4ADEBFBA-1989-4A2D-AF3B-A9823E619582}" srcOrd="0" destOrd="0" presId="urn:microsoft.com/office/officeart/2018/2/layout/IconVerticalSolidList"/>
    <dgm:cxn modelId="{BA839987-39BF-4BEE-BA4A-879D63168A3F}" type="presParOf" srcId="{ADBD281C-0092-4F50-A212-2B37361F0324}" destId="{02DDCCAB-E5EE-4584-909B-0DCB292564D5}" srcOrd="0" destOrd="0" presId="urn:microsoft.com/office/officeart/2018/2/layout/IconVerticalSolidList"/>
    <dgm:cxn modelId="{A42C77AE-926B-4E33-97D6-7AA4E535C60B}" type="presParOf" srcId="{02DDCCAB-E5EE-4584-909B-0DCB292564D5}" destId="{D0D395C0-AF54-4491-8EEF-5EE6ECE5A206}" srcOrd="0" destOrd="0" presId="urn:microsoft.com/office/officeart/2018/2/layout/IconVerticalSolidList"/>
    <dgm:cxn modelId="{3107A236-BE90-4BF4-B1AD-739F090BF5B0}" type="presParOf" srcId="{02DDCCAB-E5EE-4584-909B-0DCB292564D5}" destId="{B67DFA85-A89A-4AF6-97AD-D22B94EC18B1}" srcOrd="1" destOrd="0" presId="urn:microsoft.com/office/officeart/2018/2/layout/IconVerticalSolidList"/>
    <dgm:cxn modelId="{21700A4B-E935-47FB-BE20-0CE8B1CF8EEC}" type="presParOf" srcId="{02DDCCAB-E5EE-4584-909B-0DCB292564D5}" destId="{C448E7EA-E3E3-4BE1-B57E-1A84588BED11}" srcOrd="2" destOrd="0" presId="urn:microsoft.com/office/officeart/2018/2/layout/IconVerticalSolidList"/>
    <dgm:cxn modelId="{008CDF65-38D7-42D5-8665-2EC08E085728}" type="presParOf" srcId="{02DDCCAB-E5EE-4584-909B-0DCB292564D5}" destId="{6DDD1623-C6D3-49F5-B493-9208101D456F}" srcOrd="3" destOrd="0" presId="urn:microsoft.com/office/officeart/2018/2/layout/IconVerticalSolidList"/>
    <dgm:cxn modelId="{4F2BF4AD-EE6F-4FAA-90E1-479C460F7C23}" type="presParOf" srcId="{ADBD281C-0092-4F50-A212-2B37361F0324}" destId="{D6824C64-E530-43DB-9768-B3F237B4E920}" srcOrd="1" destOrd="0" presId="urn:microsoft.com/office/officeart/2018/2/layout/IconVerticalSolidList"/>
    <dgm:cxn modelId="{A5A8269A-842F-4E1A-B63B-C3CDE4E770DE}" type="presParOf" srcId="{ADBD281C-0092-4F50-A212-2B37361F0324}" destId="{BD7678BC-0EFE-406F-B72A-33D2BA93D412}" srcOrd="2" destOrd="0" presId="urn:microsoft.com/office/officeart/2018/2/layout/IconVerticalSolidList"/>
    <dgm:cxn modelId="{390BDD30-46F7-4365-AD2F-247F09BC0FD2}" type="presParOf" srcId="{BD7678BC-0EFE-406F-B72A-33D2BA93D412}" destId="{2A0407B8-02DA-41D9-962D-0097E8E0680B}" srcOrd="0" destOrd="0" presId="urn:microsoft.com/office/officeart/2018/2/layout/IconVerticalSolidList"/>
    <dgm:cxn modelId="{BB6F32E1-5627-4C6B-BCFF-04096AD711E3}" type="presParOf" srcId="{BD7678BC-0EFE-406F-B72A-33D2BA93D412}" destId="{628692F2-3589-435C-8A69-E4024640C2A1}" srcOrd="1" destOrd="0" presId="urn:microsoft.com/office/officeart/2018/2/layout/IconVerticalSolidList"/>
    <dgm:cxn modelId="{EEF36E70-F8C3-474B-B492-39A19262E71E}" type="presParOf" srcId="{BD7678BC-0EFE-406F-B72A-33D2BA93D412}" destId="{00BFEEEA-2496-4262-A5DB-9104C0BC355B}" srcOrd="2" destOrd="0" presId="urn:microsoft.com/office/officeart/2018/2/layout/IconVerticalSolidList"/>
    <dgm:cxn modelId="{2D253AD0-7ABD-493D-A1AA-B88BBF03BF14}" type="presParOf" srcId="{BD7678BC-0EFE-406F-B72A-33D2BA93D412}" destId="{91DA4E7E-FA4F-466A-A1F3-EBF1F727EAF0}" srcOrd="3" destOrd="0" presId="urn:microsoft.com/office/officeart/2018/2/layout/IconVerticalSolidList"/>
    <dgm:cxn modelId="{65922D68-8C36-4818-97D6-A5F981B97E42}" type="presParOf" srcId="{ADBD281C-0092-4F50-A212-2B37361F0324}" destId="{3C5BD59F-4FF0-4C69-AF62-BA46CC2274D1}" srcOrd="3" destOrd="0" presId="urn:microsoft.com/office/officeart/2018/2/layout/IconVerticalSolidList"/>
    <dgm:cxn modelId="{9EC8D316-4ECA-4AFB-AA4D-1FB4234D4A4D}" type="presParOf" srcId="{ADBD281C-0092-4F50-A212-2B37361F0324}" destId="{A8CAF413-6F13-4186-BB22-019E43830BE9}" srcOrd="4" destOrd="0" presId="urn:microsoft.com/office/officeart/2018/2/layout/IconVerticalSolidList"/>
    <dgm:cxn modelId="{EA65C54A-428C-480B-966F-9EA65FBA96E5}" type="presParOf" srcId="{A8CAF413-6F13-4186-BB22-019E43830BE9}" destId="{CD18A00B-17BA-4E29-A241-C7F05AD7F4D2}" srcOrd="0" destOrd="0" presId="urn:microsoft.com/office/officeart/2018/2/layout/IconVerticalSolidList"/>
    <dgm:cxn modelId="{EF487AD9-855F-4217-8718-D81FFF7E1532}" type="presParOf" srcId="{A8CAF413-6F13-4186-BB22-019E43830BE9}" destId="{33A66FE6-AC91-4A76-8396-11F19EC5506C}" srcOrd="1" destOrd="0" presId="urn:microsoft.com/office/officeart/2018/2/layout/IconVerticalSolidList"/>
    <dgm:cxn modelId="{6BB5DD4A-4951-4057-A188-E26A59E7B5A6}" type="presParOf" srcId="{A8CAF413-6F13-4186-BB22-019E43830BE9}" destId="{5BCF27B9-A63F-40AA-B11D-813DAF73A4A8}" srcOrd="2" destOrd="0" presId="urn:microsoft.com/office/officeart/2018/2/layout/IconVerticalSolidList"/>
    <dgm:cxn modelId="{39DECBDC-DECD-45BC-85E0-66F0B1B9E094}" type="presParOf" srcId="{A8CAF413-6F13-4186-BB22-019E43830BE9}" destId="{4ADEBFBA-1989-4A2D-AF3B-A9823E61958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B2F92B27-FF34-4D39-B8E1-05492D46DE8D}"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D47F2636-D211-4BEA-B38C-0C574237B398}">
      <dgm:prSet/>
      <dgm:spPr/>
      <dgm:t>
        <a:bodyPr/>
        <a:lstStyle/>
        <a:p>
          <a:pPr>
            <a:lnSpc>
              <a:spcPct val="100000"/>
            </a:lnSpc>
            <a:defRPr cap="all"/>
          </a:pPr>
          <a:r>
            <a:rPr lang="en-US"/>
            <a:t>The architecture for the product emerges along with feature delivery.  </a:t>
          </a:r>
        </a:p>
      </dgm:t>
    </dgm:pt>
    <dgm:pt modelId="{A7FEC389-2D06-4F95-9FED-676D11787504}" type="parTrans" cxnId="{A136EDFE-5FFD-4C0B-B137-0E5BBB06DA35}">
      <dgm:prSet/>
      <dgm:spPr/>
      <dgm:t>
        <a:bodyPr/>
        <a:lstStyle/>
        <a:p>
          <a:endParaRPr lang="en-US"/>
        </a:p>
      </dgm:t>
    </dgm:pt>
    <dgm:pt modelId="{6E44F8BC-2205-4EF5-A32B-AD61B4EFE962}" type="sibTrans" cxnId="{A136EDFE-5FFD-4C0B-B137-0E5BBB06DA35}">
      <dgm:prSet/>
      <dgm:spPr/>
      <dgm:t>
        <a:bodyPr/>
        <a:lstStyle/>
        <a:p>
          <a:endParaRPr lang="en-US"/>
        </a:p>
      </dgm:t>
    </dgm:pt>
    <dgm:pt modelId="{4C0B2A96-7AB4-4B48-ABE7-BF73F76BB24A}">
      <dgm:prSet/>
      <dgm:spPr/>
      <dgm:t>
        <a:bodyPr/>
        <a:lstStyle/>
        <a:p>
          <a:pPr>
            <a:lnSpc>
              <a:spcPct val="100000"/>
            </a:lnSpc>
            <a:defRPr cap="all"/>
          </a:pPr>
          <a:r>
            <a:rPr lang="en-US"/>
            <a:t>Adhering to this principle means that the team doesn’t disappear for months while they figure out the best long-term architecture.</a:t>
          </a:r>
        </a:p>
      </dgm:t>
    </dgm:pt>
    <dgm:pt modelId="{5DD344EC-08A1-4587-A77B-59B5F04E46FD}" type="parTrans" cxnId="{84F363F6-55B1-4803-9A63-9934610BA077}">
      <dgm:prSet/>
      <dgm:spPr/>
      <dgm:t>
        <a:bodyPr/>
        <a:lstStyle/>
        <a:p>
          <a:endParaRPr lang="en-US"/>
        </a:p>
      </dgm:t>
    </dgm:pt>
    <dgm:pt modelId="{E7E8EDA7-D669-41A3-9C47-B9E2C719B2C6}" type="sibTrans" cxnId="{84F363F6-55B1-4803-9A63-9934610BA077}">
      <dgm:prSet/>
      <dgm:spPr/>
      <dgm:t>
        <a:bodyPr/>
        <a:lstStyle/>
        <a:p>
          <a:endParaRPr lang="en-US"/>
        </a:p>
      </dgm:t>
    </dgm:pt>
    <dgm:pt modelId="{183DD11B-36D6-4A0B-A4A0-C774B9A68D53}">
      <dgm:prSet/>
      <dgm:spPr/>
      <dgm:t>
        <a:bodyPr/>
        <a:lstStyle/>
        <a:p>
          <a:pPr>
            <a:lnSpc>
              <a:spcPct val="100000"/>
            </a:lnSpc>
            <a:defRPr cap="all"/>
          </a:pPr>
          <a:r>
            <a:rPr lang="en-US"/>
            <a:t>Instead, team members decide how best to build the product while they build the product.</a:t>
          </a:r>
        </a:p>
      </dgm:t>
    </dgm:pt>
    <dgm:pt modelId="{EBBD5061-B5B6-48A3-9E11-D6B4F6070666}" type="parTrans" cxnId="{769CDAF1-FC7C-430E-A199-FE9B786DEED5}">
      <dgm:prSet/>
      <dgm:spPr/>
      <dgm:t>
        <a:bodyPr/>
        <a:lstStyle/>
        <a:p>
          <a:endParaRPr lang="en-US"/>
        </a:p>
      </dgm:t>
    </dgm:pt>
    <dgm:pt modelId="{8A1606A2-5FFD-43A2-AEE9-309E4FBF82DF}" type="sibTrans" cxnId="{769CDAF1-FC7C-430E-A199-FE9B786DEED5}">
      <dgm:prSet/>
      <dgm:spPr/>
      <dgm:t>
        <a:bodyPr/>
        <a:lstStyle/>
        <a:p>
          <a:endParaRPr lang="en-US"/>
        </a:p>
      </dgm:t>
    </dgm:pt>
    <dgm:pt modelId="{AB86249F-D91C-4D8F-9C18-DCF8D3FA08D7}">
      <dgm:prSet/>
      <dgm:spPr/>
      <dgm:t>
        <a:bodyPr/>
        <a:lstStyle/>
        <a:p>
          <a:pPr>
            <a:lnSpc>
              <a:spcPct val="100000"/>
            </a:lnSpc>
            <a:defRPr cap="all"/>
          </a:pPr>
          <a:r>
            <a:rPr lang="en-US"/>
            <a:t>The idea of self-organization is that the people closest to the work are best and figuring out how to do it.</a:t>
          </a:r>
        </a:p>
      </dgm:t>
    </dgm:pt>
    <dgm:pt modelId="{6BCA02E7-75C8-46C1-9D77-C1C93D50F25A}" type="parTrans" cxnId="{260B7FD2-078E-4EEE-9210-2E34040210E4}">
      <dgm:prSet/>
      <dgm:spPr/>
      <dgm:t>
        <a:bodyPr/>
        <a:lstStyle/>
        <a:p>
          <a:endParaRPr lang="en-US"/>
        </a:p>
      </dgm:t>
    </dgm:pt>
    <dgm:pt modelId="{5BB23FBE-E623-4101-9FA5-5FBD70E0404F}" type="sibTrans" cxnId="{260B7FD2-078E-4EEE-9210-2E34040210E4}">
      <dgm:prSet/>
      <dgm:spPr/>
      <dgm:t>
        <a:bodyPr/>
        <a:lstStyle/>
        <a:p>
          <a:endParaRPr lang="en-US"/>
        </a:p>
      </dgm:t>
    </dgm:pt>
    <dgm:pt modelId="{9F348A93-D716-4A1D-B651-0BA5765E4499}" type="pres">
      <dgm:prSet presAssocID="{B2F92B27-FF34-4D39-B8E1-05492D46DE8D}" presName="root" presStyleCnt="0">
        <dgm:presLayoutVars>
          <dgm:dir/>
          <dgm:resizeHandles val="exact"/>
        </dgm:presLayoutVars>
      </dgm:prSet>
      <dgm:spPr/>
    </dgm:pt>
    <dgm:pt modelId="{77E32568-1615-44F2-9C13-D179D4D284BF}" type="pres">
      <dgm:prSet presAssocID="{D47F2636-D211-4BEA-B38C-0C574237B398}" presName="compNode" presStyleCnt="0"/>
      <dgm:spPr/>
    </dgm:pt>
    <dgm:pt modelId="{11F27F8C-0E7D-4B0B-A346-1A437FDDBF62}" type="pres">
      <dgm:prSet presAssocID="{D47F2636-D211-4BEA-B38C-0C574237B398}" presName="iconBgRect" presStyleLbl="bgShp" presStyleIdx="0" presStyleCnt="4"/>
      <dgm:spPr/>
    </dgm:pt>
    <dgm:pt modelId="{0F1A45A0-42C7-45FD-95CF-BAE84CC4CC9F}" type="pres">
      <dgm:prSet presAssocID="{D47F2636-D211-4BEA-B38C-0C574237B39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ocessor"/>
        </a:ext>
      </dgm:extLst>
    </dgm:pt>
    <dgm:pt modelId="{BE5F53EC-5247-46EA-B472-4C5A478FCDCE}" type="pres">
      <dgm:prSet presAssocID="{D47F2636-D211-4BEA-B38C-0C574237B398}" presName="spaceRect" presStyleCnt="0"/>
      <dgm:spPr/>
    </dgm:pt>
    <dgm:pt modelId="{AC1F33BA-DB4B-403F-923F-A487D493E15B}" type="pres">
      <dgm:prSet presAssocID="{D47F2636-D211-4BEA-B38C-0C574237B398}" presName="textRect" presStyleLbl="revTx" presStyleIdx="0" presStyleCnt="4">
        <dgm:presLayoutVars>
          <dgm:chMax val="1"/>
          <dgm:chPref val="1"/>
        </dgm:presLayoutVars>
      </dgm:prSet>
      <dgm:spPr/>
    </dgm:pt>
    <dgm:pt modelId="{2799D3D1-73F5-4538-966E-19CF6B6E3905}" type="pres">
      <dgm:prSet presAssocID="{6E44F8BC-2205-4EF5-A32B-AD61B4EFE962}" presName="sibTrans" presStyleCnt="0"/>
      <dgm:spPr/>
    </dgm:pt>
    <dgm:pt modelId="{89D9C268-A868-4969-A22B-A5952E4A8BB1}" type="pres">
      <dgm:prSet presAssocID="{4C0B2A96-7AB4-4B48-ABE7-BF73F76BB24A}" presName="compNode" presStyleCnt="0"/>
      <dgm:spPr/>
    </dgm:pt>
    <dgm:pt modelId="{A1699F68-274F-41D4-A1E1-455169CA1739}" type="pres">
      <dgm:prSet presAssocID="{4C0B2A96-7AB4-4B48-ABE7-BF73F76BB24A}" presName="iconBgRect" presStyleLbl="bgShp" presStyleIdx="1" presStyleCnt="4"/>
      <dgm:spPr/>
    </dgm:pt>
    <dgm:pt modelId="{FFCA84F9-3656-4EDA-AAC0-B374B05A529C}" type="pres">
      <dgm:prSet presAssocID="{4C0B2A96-7AB4-4B48-ABE7-BF73F76BB24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ierarchy"/>
        </a:ext>
      </dgm:extLst>
    </dgm:pt>
    <dgm:pt modelId="{2B883518-5E41-4B60-9E7C-20D6F2C8F862}" type="pres">
      <dgm:prSet presAssocID="{4C0B2A96-7AB4-4B48-ABE7-BF73F76BB24A}" presName="spaceRect" presStyleCnt="0"/>
      <dgm:spPr/>
    </dgm:pt>
    <dgm:pt modelId="{04C997DA-7AA5-43E5-8729-EE0C06C814F6}" type="pres">
      <dgm:prSet presAssocID="{4C0B2A96-7AB4-4B48-ABE7-BF73F76BB24A}" presName="textRect" presStyleLbl="revTx" presStyleIdx="1" presStyleCnt="4">
        <dgm:presLayoutVars>
          <dgm:chMax val="1"/>
          <dgm:chPref val="1"/>
        </dgm:presLayoutVars>
      </dgm:prSet>
      <dgm:spPr/>
    </dgm:pt>
    <dgm:pt modelId="{D68F15DE-8BA3-49FB-B5AC-4BC760B15E48}" type="pres">
      <dgm:prSet presAssocID="{E7E8EDA7-D669-41A3-9C47-B9E2C719B2C6}" presName="sibTrans" presStyleCnt="0"/>
      <dgm:spPr/>
    </dgm:pt>
    <dgm:pt modelId="{AA20F3CA-7553-48A1-93B7-25DAB818EE7B}" type="pres">
      <dgm:prSet presAssocID="{183DD11B-36D6-4A0B-A4A0-C774B9A68D53}" presName="compNode" presStyleCnt="0"/>
      <dgm:spPr/>
    </dgm:pt>
    <dgm:pt modelId="{899BC4EC-351E-4D5A-BBF0-38A5ABC50B17}" type="pres">
      <dgm:prSet presAssocID="{183DD11B-36D6-4A0B-A4A0-C774B9A68D53}" presName="iconBgRect" presStyleLbl="bgShp" presStyleIdx="2" presStyleCnt="4"/>
      <dgm:spPr/>
    </dgm:pt>
    <dgm:pt modelId="{D0CD3821-D4CB-45BD-B04A-0308D60492B9}" type="pres">
      <dgm:prSet presAssocID="{183DD11B-36D6-4A0B-A4A0-C774B9A68D5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ingle gear"/>
        </a:ext>
      </dgm:extLst>
    </dgm:pt>
    <dgm:pt modelId="{F6DD3D75-4229-4F74-860B-E95BBFC8618C}" type="pres">
      <dgm:prSet presAssocID="{183DD11B-36D6-4A0B-A4A0-C774B9A68D53}" presName="spaceRect" presStyleCnt="0"/>
      <dgm:spPr/>
    </dgm:pt>
    <dgm:pt modelId="{1287780C-250E-4C6D-9061-1F2A16D03CB3}" type="pres">
      <dgm:prSet presAssocID="{183DD11B-36D6-4A0B-A4A0-C774B9A68D53}" presName="textRect" presStyleLbl="revTx" presStyleIdx="2" presStyleCnt="4">
        <dgm:presLayoutVars>
          <dgm:chMax val="1"/>
          <dgm:chPref val="1"/>
        </dgm:presLayoutVars>
      </dgm:prSet>
      <dgm:spPr/>
    </dgm:pt>
    <dgm:pt modelId="{9B60CA7F-2AA3-47EB-ADC7-A0A8A46A50BD}" type="pres">
      <dgm:prSet presAssocID="{8A1606A2-5FFD-43A2-AEE9-309E4FBF82DF}" presName="sibTrans" presStyleCnt="0"/>
      <dgm:spPr/>
    </dgm:pt>
    <dgm:pt modelId="{9B1668BB-D701-4CA8-9FE9-25AAC6028A30}" type="pres">
      <dgm:prSet presAssocID="{AB86249F-D91C-4D8F-9C18-DCF8D3FA08D7}" presName="compNode" presStyleCnt="0"/>
      <dgm:spPr/>
    </dgm:pt>
    <dgm:pt modelId="{7E6D321D-4CCC-4D1C-9825-13426283EE87}" type="pres">
      <dgm:prSet presAssocID="{AB86249F-D91C-4D8F-9C18-DCF8D3FA08D7}" presName="iconBgRect" presStyleLbl="bgShp" presStyleIdx="3" presStyleCnt="4"/>
      <dgm:spPr/>
    </dgm:pt>
    <dgm:pt modelId="{8F68E403-7E78-4F1D-835C-5FF92D291883}" type="pres">
      <dgm:prSet presAssocID="{AB86249F-D91C-4D8F-9C18-DCF8D3FA08D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onnections"/>
        </a:ext>
      </dgm:extLst>
    </dgm:pt>
    <dgm:pt modelId="{CF596DAC-1C74-4754-B101-99A92B2C5EF5}" type="pres">
      <dgm:prSet presAssocID="{AB86249F-D91C-4D8F-9C18-DCF8D3FA08D7}" presName="spaceRect" presStyleCnt="0"/>
      <dgm:spPr/>
    </dgm:pt>
    <dgm:pt modelId="{82D0E970-39BB-49A7-A627-297F72946972}" type="pres">
      <dgm:prSet presAssocID="{AB86249F-D91C-4D8F-9C18-DCF8D3FA08D7}" presName="textRect" presStyleLbl="revTx" presStyleIdx="3" presStyleCnt="4">
        <dgm:presLayoutVars>
          <dgm:chMax val="1"/>
          <dgm:chPref val="1"/>
        </dgm:presLayoutVars>
      </dgm:prSet>
      <dgm:spPr/>
    </dgm:pt>
  </dgm:ptLst>
  <dgm:cxnLst>
    <dgm:cxn modelId="{CC90B13C-55BE-42CD-B90F-6AE63B1CF196}" type="presOf" srcId="{183DD11B-36D6-4A0B-A4A0-C774B9A68D53}" destId="{1287780C-250E-4C6D-9061-1F2A16D03CB3}" srcOrd="0" destOrd="0" presId="urn:microsoft.com/office/officeart/2018/5/layout/IconCircleLabelList"/>
    <dgm:cxn modelId="{3A48FD56-1665-4084-BA01-0C065591632D}" type="presOf" srcId="{4C0B2A96-7AB4-4B48-ABE7-BF73F76BB24A}" destId="{04C997DA-7AA5-43E5-8729-EE0C06C814F6}" srcOrd="0" destOrd="0" presId="urn:microsoft.com/office/officeart/2018/5/layout/IconCircleLabelList"/>
    <dgm:cxn modelId="{E75AE7CD-2F3B-4B00-B9DE-9B68D5786F39}" type="presOf" srcId="{AB86249F-D91C-4D8F-9C18-DCF8D3FA08D7}" destId="{82D0E970-39BB-49A7-A627-297F72946972}" srcOrd="0" destOrd="0" presId="urn:microsoft.com/office/officeart/2018/5/layout/IconCircleLabelList"/>
    <dgm:cxn modelId="{260B7FD2-078E-4EEE-9210-2E34040210E4}" srcId="{B2F92B27-FF34-4D39-B8E1-05492D46DE8D}" destId="{AB86249F-D91C-4D8F-9C18-DCF8D3FA08D7}" srcOrd="3" destOrd="0" parTransId="{6BCA02E7-75C8-46C1-9D77-C1C93D50F25A}" sibTransId="{5BB23FBE-E623-4101-9FA5-5FBD70E0404F}"/>
    <dgm:cxn modelId="{F0D296D2-7A64-4308-9B14-90F977AAC831}" type="presOf" srcId="{D47F2636-D211-4BEA-B38C-0C574237B398}" destId="{AC1F33BA-DB4B-403F-923F-A487D493E15B}" srcOrd="0" destOrd="0" presId="urn:microsoft.com/office/officeart/2018/5/layout/IconCircleLabelList"/>
    <dgm:cxn modelId="{CDEC18DE-E591-415D-B661-ACFFBBDEE05B}" type="presOf" srcId="{B2F92B27-FF34-4D39-B8E1-05492D46DE8D}" destId="{9F348A93-D716-4A1D-B651-0BA5765E4499}" srcOrd="0" destOrd="0" presId="urn:microsoft.com/office/officeart/2018/5/layout/IconCircleLabelList"/>
    <dgm:cxn modelId="{769CDAF1-FC7C-430E-A199-FE9B786DEED5}" srcId="{B2F92B27-FF34-4D39-B8E1-05492D46DE8D}" destId="{183DD11B-36D6-4A0B-A4A0-C774B9A68D53}" srcOrd="2" destOrd="0" parTransId="{EBBD5061-B5B6-48A3-9E11-D6B4F6070666}" sibTransId="{8A1606A2-5FFD-43A2-AEE9-309E4FBF82DF}"/>
    <dgm:cxn modelId="{84F363F6-55B1-4803-9A63-9934610BA077}" srcId="{B2F92B27-FF34-4D39-B8E1-05492D46DE8D}" destId="{4C0B2A96-7AB4-4B48-ABE7-BF73F76BB24A}" srcOrd="1" destOrd="0" parTransId="{5DD344EC-08A1-4587-A77B-59B5F04E46FD}" sibTransId="{E7E8EDA7-D669-41A3-9C47-B9E2C719B2C6}"/>
    <dgm:cxn modelId="{A136EDFE-5FFD-4C0B-B137-0E5BBB06DA35}" srcId="{B2F92B27-FF34-4D39-B8E1-05492D46DE8D}" destId="{D47F2636-D211-4BEA-B38C-0C574237B398}" srcOrd="0" destOrd="0" parTransId="{A7FEC389-2D06-4F95-9FED-676D11787504}" sibTransId="{6E44F8BC-2205-4EF5-A32B-AD61B4EFE962}"/>
    <dgm:cxn modelId="{88AEDBBF-B207-45E0-A246-AC1755E0CBB9}" type="presParOf" srcId="{9F348A93-D716-4A1D-B651-0BA5765E4499}" destId="{77E32568-1615-44F2-9C13-D179D4D284BF}" srcOrd="0" destOrd="0" presId="urn:microsoft.com/office/officeart/2018/5/layout/IconCircleLabelList"/>
    <dgm:cxn modelId="{0419FE4A-B67B-4659-995B-0169BB8815C9}" type="presParOf" srcId="{77E32568-1615-44F2-9C13-D179D4D284BF}" destId="{11F27F8C-0E7D-4B0B-A346-1A437FDDBF62}" srcOrd="0" destOrd="0" presId="urn:microsoft.com/office/officeart/2018/5/layout/IconCircleLabelList"/>
    <dgm:cxn modelId="{753C8E98-2814-441D-BEBD-E10FB188D43D}" type="presParOf" srcId="{77E32568-1615-44F2-9C13-D179D4D284BF}" destId="{0F1A45A0-42C7-45FD-95CF-BAE84CC4CC9F}" srcOrd="1" destOrd="0" presId="urn:microsoft.com/office/officeart/2018/5/layout/IconCircleLabelList"/>
    <dgm:cxn modelId="{BBDDA685-A63A-4062-A9E4-D89A2572326F}" type="presParOf" srcId="{77E32568-1615-44F2-9C13-D179D4D284BF}" destId="{BE5F53EC-5247-46EA-B472-4C5A478FCDCE}" srcOrd="2" destOrd="0" presId="urn:microsoft.com/office/officeart/2018/5/layout/IconCircleLabelList"/>
    <dgm:cxn modelId="{8E8C8A6F-EE3F-4510-A8D1-AFB4C119431F}" type="presParOf" srcId="{77E32568-1615-44F2-9C13-D179D4D284BF}" destId="{AC1F33BA-DB4B-403F-923F-A487D493E15B}" srcOrd="3" destOrd="0" presId="urn:microsoft.com/office/officeart/2018/5/layout/IconCircleLabelList"/>
    <dgm:cxn modelId="{354CA28B-9424-4DBD-9D4B-CEA6A3A36934}" type="presParOf" srcId="{9F348A93-D716-4A1D-B651-0BA5765E4499}" destId="{2799D3D1-73F5-4538-966E-19CF6B6E3905}" srcOrd="1" destOrd="0" presId="urn:microsoft.com/office/officeart/2018/5/layout/IconCircleLabelList"/>
    <dgm:cxn modelId="{7B829733-CF3D-46EE-877D-CE4ADB2BEE29}" type="presParOf" srcId="{9F348A93-D716-4A1D-B651-0BA5765E4499}" destId="{89D9C268-A868-4969-A22B-A5952E4A8BB1}" srcOrd="2" destOrd="0" presId="urn:microsoft.com/office/officeart/2018/5/layout/IconCircleLabelList"/>
    <dgm:cxn modelId="{9DF8E485-5F81-40CD-A827-C1522566292F}" type="presParOf" srcId="{89D9C268-A868-4969-A22B-A5952E4A8BB1}" destId="{A1699F68-274F-41D4-A1E1-455169CA1739}" srcOrd="0" destOrd="0" presId="urn:microsoft.com/office/officeart/2018/5/layout/IconCircleLabelList"/>
    <dgm:cxn modelId="{17AD6A0F-3E71-4A11-BC3D-93BFB768E008}" type="presParOf" srcId="{89D9C268-A868-4969-A22B-A5952E4A8BB1}" destId="{FFCA84F9-3656-4EDA-AAC0-B374B05A529C}" srcOrd="1" destOrd="0" presId="urn:microsoft.com/office/officeart/2018/5/layout/IconCircleLabelList"/>
    <dgm:cxn modelId="{FDDF87AE-C570-421A-ADD8-ADCC5D266249}" type="presParOf" srcId="{89D9C268-A868-4969-A22B-A5952E4A8BB1}" destId="{2B883518-5E41-4B60-9E7C-20D6F2C8F862}" srcOrd="2" destOrd="0" presId="urn:microsoft.com/office/officeart/2018/5/layout/IconCircleLabelList"/>
    <dgm:cxn modelId="{2780C7FC-489A-417F-A1C2-45510C13AA9F}" type="presParOf" srcId="{89D9C268-A868-4969-A22B-A5952E4A8BB1}" destId="{04C997DA-7AA5-43E5-8729-EE0C06C814F6}" srcOrd="3" destOrd="0" presId="urn:microsoft.com/office/officeart/2018/5/layout/IconCircleLabelList"/>
    <dgm:cxn modelId="{9B1A2D69-4802-4F37-93FE-64B322B6A18F}" type="presParOf" srcId="{9F348A93-D716-4A1D-B651-0BA5765E4499}" destId="{D68F15DE-8BA3-49FB-B5AC-4BC760B15E48}" srcOrd="3" destOrd="0" presId="urn:microsoft.com/office/officeart/2018/5/layout/IconCircleLabelList"/>
    <dgm:cxn modelId="{8B45861D-373F-4E3E-9A25-1B781DDA8F01}" type="presParOf" srcId="{9F348A93-D716-4A1D-B651-0BA5765E4499}" destId="{AA20F3CA-7553-48A1-93B7-25DAB818EE7B}" srcOrd="4" destOrd="0" presId="urn:microsoft.com/office/officeart/2018/5/layout/IconCircleLabelList"/>
    <dgm:cxn modelId="{F060F2C1-5CA5-4E56-B6BE-A1A8B74E40EF}" type="presParOf" srcId="{AA20F3CA-7553-48A1-93B7-25DAB818EE7B}" destId="{899BC4EC-351E-4D5A-BBF0-38A5ABC50B17}" srcOrd="0" destOrd="0" presId="urn:microsoft.com/office/officeart/2018/5/layout/IconCircleLabelList"/>
    <dgm:cxn modelId="{F2B730D1-AC7F-458B-916D-DE1CD0F971EA}" type="presParOf" srcId="{AA20F3CA-7553-48A1-93B7-25DAB818EE7B}" destId="{D0CD3821-D4CB-45BD-B04A-0308D60492B9}" srcOrd="1" destOrd="0" presId="urn:microsoft.com/office/officeart/2018/5/layout/IconCircleLabelList"/>
    <dgm:cxn modelId="{BDBD7D0C-9620-4765-9FFF-73CCE10ED0A0}" type="presParOf" srcId="{AA20F3CA-7553-48A1-93B7-25DAB818EE7B}" destId="{F6DD3D75-4229-4F74-860B-E95BBFC8618C}" srcOrd="2" destOrd="0" presId="urn:microsoft.com/office/officeart/2018/5/layout/IconCircleLabelList"/>
    <dgm:cxn modelId="{EC8D1770-9F37-4828-8CA8-68494444FFAC}" type="presParOf" srcId="{AA20F3CA-7553-48A1-93B7-25DAB818EE7B}" destId="{1287780C-250E-4C6D-9061-1F2A16D03CB3}" srcOrd="3" destOrd="0" presId="urn:microsoft.com/office/officeart/2018/5/layout/IconCircleLabelList"/>
    <dgm:cxn modelId="{F20B466C-6143-43BA-A1EC-B16359479E85}" type="presParOf" srcId="{9F348A93-D716-4A1D-B651-0BA5765E4499}" destId="{9B60CA7F-2AA3-47EB-ADC7-A0A8A46A50BD}" srcOrd="5" destOrd="0" presId="urn:microsoft.com/office/officeart/2018/5/layout/IconCircleLabelList"/>
    <dgm:cxn modelId="{E52EBACE-7B1E-4725-B05B-AAC679F9C9DC}" type="presParOf" srcId="{9F348A93-D716-4A1D-B651-0BA5765E4499}" destId="{9B1668BB-D701-4CA8-9FE9-25AAC6028A30}" srcOrd="6" destOrd="0" presId="urn:microsoft.com/office/officeart/2018/5/layout/IconCircleLabelList"/>
    <dgm:cxn modelId="{4E07A749-6F1B-4F4E-8405-1F7DDD7C55A4}" type="presParOf" srcId="{9B1668BB-D701-4CA8-9FE9-25AAC6028A30}" destId="{7E6D321D-4CCC-4D1C-9825-13426283EE87}" srcOrd="0" destOrd="0" presId="urn:microsoft.com/office/officeart/2018/5/layout/IconCircleLabelList"/>
    <dgm:cxn modelId="{205103D5-7BE4-477F-80D0-4D4E4499B2FB}" type="presParOf" srcId="{9B1668BB-D701-4CA8-9FE9-25AAC6028A30}" destId="{8F68E403-7E78-4F1D-835C-5FF92D291883}" srcOrd="1" destOrd="0" presId="urn:microsoft.com/office/officeart/2018/5/layout/IconCircleLabelList"/>
    <dgm:cxn modelId="{42844215-4602-4540-A69F-A5093FBFC2D8}" type="presParOf" srcId="{9B1668BB-D701-4CA8-9FE9-25AAC6028A30}" destId="{CF596DAC-1C74-4754-B101-99A92B2C5EF5}" srcOrd="2" destOrd="0" presId="urn:microsoft.com/office/officeart/2018/5/layout/IconCircleLabelList"/>
    <dgm:cxn modelId="{A3D26793-0E8A-4AB2-8FF4-608C6C608256}" type="presParOf" srcId="{9B1668BB-D701-4CA8-9FE9-25AAC6028A30}" destId="{82D0E970-39BB-49A7-A627-297F7294697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1BB006C-C5E1-4351-A533-49B135BDA197}"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85AF7445-F4F1-427A-A709-18F50B34AEDE}">
      <dgm:prSet/>
      <dgm:spPr/>
      <dgm:t>
        <a:bodyPr/>
        <a:lstStyle/>
        <a:p>
          <a:r>
            <a:rPr lang="en-US"/>
            <a:t>On a regular basis, the team ask themselves, how it’s going and what changes should they should make</a:t>
          </a:r>
        </a:p>
      </dgm:t>
    </dgm:pt>
    <dgm:pt modelId="{0A32987C-1D5A-442B-964D-ADC6702A9D9B}" type="parTrans" cxnId="{09B5708A-BDF0-455E-BF5E-0E4775DD37AA}">
      <dgm:prSet/>
      <dgm:spPr/>
      <dgm:t>
        <a:bodyPr/>
        <a:lstStyle/>
        <a:p>
          <a:endParaRPr lang="en-US"/>
        </a:p>
      </dgm:t>
    </dgm:pt>
    <dgm:pt modelId="{5DC69841-BCB4-45A3-8541-93B9BA41E9E6}" type="sibTrans" cxnId="{09B5708A-BDF0-455E-BF5E-0E4775DD37AA}">
      <dgm:prSet/>
      <dgm:spPr/>
      <dgm:t>
        <a:bodyPr/>
        <a:lstStyle/>
        <a:p>
          <a:endParaRPr lang="en-US"/>
        </a:p>
      </dgm:t>
    </dgm:pt>
    <dgm:pt modelId="{A2E42643-535D-44B4-9072-C001D09521F6}">
      <dgm:prSet/>
      <dgm:spPr/>
      <dgm:t>
        <a:bodyPr/>
        <a:lstStyle/>
        <a:p>
          <a:r>
            <a:rPr lang="en-US"/>
            <a:t>Then they make those changes and repeat the process regularly</a:t>
          </a:r>
        </a:p>
      </dgm:t>
    </dgm:pt>
    <dgm:pt modelId="{A5648EC2-A6A7-4162-904C-F0B8BBC21F65}" type="parTrans" cxnId="{4A33E3D8-A84F-4CF7-BF47-9F5E9089E619}">
      <dgm:prSet/>
      <dgm:spPr/>
      <dgm:t>
        <a:bodyPr/>
        <a:lstStyle/>
        <a:p>
          <a:endParaRPr lang="en-US"/>
        </a:p>
      </dgm:t>
    </dgm:pt>
    <dgm:pt modelId="{06C891C2-063F-458F-B31D-134AB4C404D6}" type="sibTrans" cxnId="{4A33E3D8-A84F-4CF7-BF47-9F5E9089E619}">
      <dgm:prSet/>
      <dgm:spPr/>
      <dgm:t>
        <a:bodyPr/>
        <a:lstStyle/>
        <a:p>
          <a:endParaRPr lang="en-US"/>
        </a:p>
      </dgm:t>
    </dgm:pt>
    <dgm:pt modelId="{66060797-A4B8-44D3-B842-0EEBAC905875}">
      <dgm:prSet/>
      <dgm:spPr/>
      <dgm:t>
        <a:bodyPr/>
        <a:lstStyle/>
        <a:p>
          <a:r>
            <a:rPr lang="en-US"/>
            <a:t>A series of small improvements made over time is better than any single reorganization</a:t>
          </a:r>
        </a:p>
      </dgm:t>
    </dgm:pt>
    <dgm:pt modelId="{B7296B58-5AC1-4EB1-B8CD-2887DAA774BA}" type="parTrans" cxnId="{E8A565D7-F488-4C9B-ACA0-48A6E9CD7CE3}">
      <dgm:prSet/>
      <dgm:spPr/>
      <dgm:t>
        <a:bodyPr/>
        <a:lstStyle/>
        <a:p>
          <a:endParaRPr lang="en-US"/>
        </a:p>
      </dgm:t>
    </dgm:pt>
    <dgm:pt modelId="{DF8FC495-8F9B-43E5-981D-0FB1D91374F1}" type="sibTrans" cxnId="{E8A565D7-F488-4C9B-ACA0-48A6E9CD7CE3}">
      <dgm:prSet/>
      <dgm:spPr/>
      <dgm:t>
        <a:bodyPr/>
        <a:lstStyle/>
        <a:p>
          <a:endParaRPr lang="en-US"/>
        </a:p>
      </dgm:t>
    </dgm:pt>
    <dgm:pt modelId="{F2B4DD3B-C7CA-4AC0-99B0-4E54C2D67009}" type="pres">
      <dgm:prSet presAssocID="{41BB006C-C5E1-4351-A533-49B135BDA197}" presName="diagram" presStyleCnt="0">
        <dgm:presLayoutVars>
          <dgm:dir/>
          <dgm:resizeHandles val="exact"/>
        </dgm:presLayoutVars>
      </dgm:prSet>
      <dgm:spPr/>
    </dgm:pt>
    <dgm:pt modelId="{C6A78F93-1B79-4EDB-948E-D8869275DE18}" type="pres">
      <dgm:prSet presAssocID="{85AF7445-F4F1-427A-A709-18F50B34AEDE}" presName="node" presStyleLbl="node1" presStyleIdx="0" presStyleCnt="3">
        <dgm:presLayoutVars>
          <dgm:bulletEnabled val="1"/>
        </dgm:presLayoutVars>
      </dgm:prSet>
      <dgm:spPr/>
    </dgm:pt>
    <dgm:pt modelId="{5F02EB73-69A4-4993-9861-04540ABB559A}" type="pres">
      <dgm:prSet presAssocID="{5DC69841-BCB4-45A3-8541-93B9BA41E9E6}" presName="sibTrans" presStyleCnt="0"/>
      <dgm:spPr/>
    </dgm:pt>
    <dgm:pt modelId="{5895A810-39B4-44C8-8C35-11716EB6E034}" type="pres">
      <dgm:prSet presAssocID="{A2E42643-535D-44B4-9072-C001D09521F6}" presName="node" presStyleLbl="node1" presStyleIdx="1" presStyleCnt="3">
        <dgm:presLayoutVars>
          <dgm:bulletEnabled val="1"/>
        </dgm:presLayoutVars>
      </dgm:prSet>
      <dgm:spPr/>
    </dgm:pt>
    <dgm:pt modelId="{DD3D1DEB-8FCD-435D-BB19-509B6D03FF13}" type="pres">
      <dgm:prSet presAssocID="{06C891C2-063F-458F-B31D-134AB4C404D6}" presName="sibTrans" presStyleCnt="0"/>
      <dgm:spPr/>
    </dgm:pt>
    <dgm:pt modelId="{6A882BC0-29B6-482C-9DDC-AA06EF0E1CD7}" type="pres">
      <dgm:prSet presAssocID="{66060797-A4B8-44D3-B842-0EEBAC905875}" presName="node" presStyleLbl="node1" presStyleIdx="2" presStyleCnt="3">
        <dgm:presLayoutVars>
          <dgm:bulletEnabled val="1"/>
        </dgm:presLayoutVars>
      </dgm:prSet>
      <dgm:spPr/>
    </dgm:pt>
  </dgm:ptLst>
  <dgm:cxnLst>
    <dgm:cxn modelId="{B3FBD42E-8921-4462-92DF-E9306D7B7C37}" type="presOf" srcId="{66060797-A4B8-44D3-B842-0EEBAC905875}" destId="{6A882BC0-29B6-482C-9DDC-AA06EF0E1CD7}" srcOrd="0" destOrd="0" presId="urn:microsoft.com/office/officeart/2005/8/layout/default"/>
    <dgm:cxn modelId="{5455F241-F368-49C6-98B2-36F0040FD45B}" type="presOf" srcId="{41BB006C-C5E1-4351-A533-49B135BDA197}" destId="{F2B4DD3B-C7CA-4AC0-99B0-4E54C2D67009}" srcOrd="0" destOrd="0" presId="urn:microsoft.com/office/officeart/2005/8/layout/default"/>
    <dgm:cxn modelId="{5B569F66-2AD8-47AF-8B2E-51ECA4CDC152}" type="presOf" srcId="{85AF7445-F4F1-427A-A709-18F50B34AEDE}" destId="{C6A78F93-1B79-4EDB-948E-D8869275DE18}" srcOrd="0" destOrd="0" presId="urn:microsoft.com/office/officeart/2005/8/layout/default"/>
    <dgm:cxn modelId="{E815F958-2A33-4988-BD99-72023AC83478}" type="presOf" srcId="{A2E42643-535D-44B4-9072-C001D09521F6}" destId="{5895A810-39B4-44C8-8C35-11716EB6E034}" srcOrd="0" destOrd="0" presId="urn:microsoft.com/office/officeart/2005/8/layout/default"/>
    <dgm:cxn modelId="{09B5708A-BDF0-455E-BF5E-0E4775DD37AA}" srcId="{41BB006C-C5E1-4351-A533-49B135BDA197}" destId="{85AF7445-F4F1-427A-A709-18F50B34AEDE}" srcOrd="0" destOrd="0" parTransId="{0A32987C-1D5A-442B-964D-ADC6702A9D9B}" sibTransId="{5DC69841-BCB4-45A3-8541-93B9BA41E9E6}"/>
    <dgm:cxn modelId="{E8A565D7-F488-4C9B-ACA0-48A6E9CD7CE3}" srcId="{41BB006C-C5E1-4351-A533-49B135BDA197}" destId="{66060797-A4B8-44D3-B842-0EEBAC905875}" srcOrd="2" destOrd="0" parTransId="{B7296B58-5AC1-4EB1-B8CD-2887DAA774BA}" sibTransId="{DF8FC495-8F9B-43E5-981D-0FB1D91374F1}"/>
    <dgm:cxn modelId="{4A33E3D8-A84F-4CF7-BF47-9F5E9089E619}" srcId="{41BB006C-C5E1-4351-A533-49B135BDA197}" destId="{A2E42643-535D-44B4-9072-C001D09521F6}" srcOrd="1" destOrd="0" parTransId="{A5648EC2-A6A7-4162-904C-F0B8BBC21F65}" sibTransId="{06C891C2-063F-458F-B31D-134AB4C404D6}"/>
    <dgm:cxn modelId="{AE0F09B0-29E0-479D-9701-D9F2241DA858}" type="presParOf" srcId="{F2B4DD3B-C7CA-4AC0-99B0-4E54C2D67009}" destId="{C6A78F93-1B79-4EDB-948E-D8869275DE18}" srcOrd="0" destOrd="0" presId="urn:microsoft.com/office/officeart/2005/8/layout/default"/>
    <dgm:cxn modelId="{E437F182-FF90-4ACF-9626-2C2FD5926BAE}" type="presParOf" srcId="{F2B4DD3B-C7CA-4AC0-99B0-4E54C2D67009}" destId="{5F02EB73-69A4-4993-9861-04540ABB559A}" srcOrd="1" destOrd="0" presId="urn:microsoft.com/office/officeart/2005/8/layout/default"/>
    <dgm:cxn modelId="{7B71E893-438B-4472-AE9B-2B282895D159}" type="presParOf" srcId="{F2B4DD3B-C7CA-4AC0-99B0-4E54C2D67009}" destId="{5895A810-39B4-44C8-8C35-11716EB6E034}" srcOrd="2" destOrd="0" presId="urn:microsoft.com/office/officeart/2005/8/layout/default"/>
    <dgm:cxn modelId="{6E8E0BED-F508-46E7-9DD5-E476E473F06A}" type="presParOf" srcId="{F2B4DD3B-C7CA-4AC0-99B0-4E54C2D67009}" destId="{DD3D1DEB-8FCD-435D-BB19-509B6D03FF13}" srcOrd="3" destOrd="0" presId="urn:microsoft.com/office/officeart/2005/8/layout/default"/>
    <dgm:cxn modelId="{AF6E8769-3ABE-422E-A790-567BFF432563}" type="presParOf" srcId="{F2B4DD3B-C7CA-4AC0-99B0-4E54C2D67009}" destId="{6A882BC0-29B6-482C-9DDC-AA06EF0E1CD7}"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E529B3-53CC-4048-9EED-BB576544B92E}">
      <dsp:nvSpPr>
        <dsp:cNvPr id="0" name=""/>
        <dsp:cNvSpPr/>
      </dsp:nvSpPr>
      <dsp:spPr>
        <a:xfrm>
          <a:off x="0" y="174207"/>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Present a short skit/roleplay for not more than 3 minutes as a group.</a:t>
          </a:r>
        </a:p>
      </dsp:txBody>
      <dsp:txXfrm>
        <a:off x="26930" y="201137"/>
        <a:ext cx="10070579" cy="497795"/>
      </dsp:txXfrm>
    </dsp:sp>
    <dsp:sp modelId="{4FE8D901-6993-4D41-B839-592EEBE8FCB3}">
      <dsp:nvSpPr>
        <dsp:cNvPr id="0" name=""/>
        <dsp:cNvSpPr/>
      </dsp:nvSpPr>
      <dsp:spPr>
        <a:xfrm>
          <a:off x="0" y="792102"/>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All members to participate</a:t>
          </a:r>
        </a:p>
      </dsp:txBody>
      <dsp:txXfrm>
        <a:off x="26930" y="819032"/>
        <a:ext cx="10070579" cy="497795"/>
      </dsp:txXfrm>
    </dsp:sp>
    <dsp:sp modelId="{B42043AE-431D-4D5B-AF6A-44B7B21FF752}">
      <dsp:nvSpPr>
        <dsp:cNvPr id="0" name=""/>
        <dsp:cNvSpPr/>
      </dsp:nvSpPr>
      <dsp:spPr>
        <a:xfrm>
          <a:off x="0" y="1409997"/>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You will get 5 minutes to organize and prepare and I will keep a check on the timer.</a:t>
          </a:r>
        </a:p>
      </dsp:txBody>
      <dsp:txXfrm>
        <a:off x="26930" y="1436927"/>
        <a:ext cx="10070579" cy="497795"/>
      </dsp:txXfrm>
    </dsp:sp>
    <dsp:sp modelId="{9572A534-ACF8-42F3-9301-59D31ABB0294}">
      <dsp:nvSpPr>
        <dsp:cNvPr id="0" name=""/>
        <dsp:cNvSpPr/>
      </dsp:nvSpPr>
      <dsp:spPr>
        <a:xfrm>
          <a:off x="0" y="2027892"/>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Help us organize as a team and collaborate.</a:t>
          </a:r>
        </a:p>
      </dsp:txBody>
      <dsp:txXfrm>
        <a:off x="26930" y="2054822"/>
        <a:ext cx="10070579" cy="497795"/>
      </dsp:txXfrm>
    </dsp:sp>
    <dsp:sp modelId="{6DC96002-4BC9-4503-AC54-4A4C19D61D59}">
      <dsp:nvSpPr>
        <dsp:cNvPr id="0" name=""/>
        <dsp:cNvSpPr/>
      </dsp:nvSpPr>
      <dsp:spPr>
        <a:xfrm>
          <a:off x="0" y="2645788"/>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The time starts now.</a:t>
          </a:r>
        </a:p>
      </dsp:txBody>
      <dsp:txXfrm>
        <a:off x="26930" y="2672718"/>
        <a:ext cx="10070579" cy="497795"/>
      </dsp:txXfrm>
    </dsp:sp>
    <dsp:sp modelId="{8ACEFD87-697E-4800-9C43-2BF624C971C4}">
      <dsp:nvSpPr>
        <dsp:cNvPr id="0" name=""/>
        <dsp:cNvSpPr/>
      </dsp:nvSpPr>
      <dsp:spPr>
        <a:xfrm>
          <a:off x="0" y="3263683"/>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I will be on mute for the next 5 mins.</a:t>
          </a:r>
        </a:p>
      </dsp:txBody>
      <dsp:txXfrm>
        <a:off x="26930" y="3290613"/>
        <a:ext cx="10070579" cy="4977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60E9C9-17F5-4E0C-B8A6-7238D93AD77D}">
      <dsp:nvSpPr>
        <dsp:cNvPr id="0" name=""/>
        <dsp:cNvSpPr/>
      </dsp:nvSpPr>
      <dsp:spPr>
        <a:xfrm>
          <a:off x="2912156" y="1062"/>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Did we present the play on the topic the PO desired?</a:t>
          </a:r>
        </a:p>
      </dsp:txBody>
      <dsp:txXfrm>
        <a:off x="2940782" y="29688"/>
        <a:ext cx="1897450" cy="920099"/>
      </dsp:txXfrm>
    </dsp:sp>
    <dsp:sp modelId="{525366B9-7232-4EDF-9479-EDF8028E4067}">
      <dsp:nvSpPr>
        <dsp:cNvPr id="0" name=""/>
        <dsp:cNvSpPr/>
      </dsp:nvSpPr>
      <dsp:spPr>
        <a:xfrm>
          <a:off x="2912156" y="1125016"/>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What prevented us from doing so?</a:t>
          </a:r>
        </a:p>
      </dsp:txBody>
      <dsp:txXfrm>
        <a:off x="2940782" y="1153642"/>
        <a:ext cx="1897450" cy="920099"/>
      </dsp:txXfrm>
    </dsp:sp>
    <dsp:sp modelId="{B8FDAC95-114A-4781-93E3-731A68AC09DA}">
      <dsp:nvSpPr>
        <dsp:cNvPr id="0" name=""/>
        <dsp:cNvSpPr/>
      </dsp:nvSpPr>
      <dsp:spPr>
        <a:xfrm>
          <a:off x="2912156" y="2248970"/>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Learnings – Open Discussion.</a:t>
          </a:r>
        </a:p>
      </dsp:txBody>
      <dsp:txXfrm>
        <a:off x="2940782" y="2277596"/>
        <a:ext cx="1897450" cy="920099"/>
      </dsp:txXfrm>
    </dsp:sp>
    <dsp:sp modelId="{864A30AB-29D0-4C69-87D0-BD074BEB76CD}">
      <dsp:nvSpPr>
        <dsp:cNvPr id="0" name=""/>
        <dsp:cNvSpPr/>
      </dsp:nvSpPr>
      <dsp:spPr>
        <a:xfrm rot="18289469">
          <a:off x="4573217" y="2155454"/>
          <a:ext cx="1369164" cy="40429"/>
        </a:xfrm>
        <a:custGeom>
          <a:avLst/>
          <a:gdLst/>
          <a:ahLst/>
          <a:cxnLst/>
          <a:rect l="0" t="0" r="0" b="0"/>
          <a:pathLst>
            <a:path>
              <a:moveTo>
                <a:pt x="0" y="20214"/>
              </a:moveTo>
              <a:lnTo>
                <a:pt x="1369164"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3570" y="2141439"/>
        <a:ext cx="68458" cy="68458"/>
      </dsp:txXfrm>
    </dsp:sp>
    <dsp:sp modelId="{11ED964F-DE0A-4C51-8F4B-211B59D788D9}">
      <dsp:nvSpPr>
        <dsp:cNvPr id="0" name=""/>
        <dsp:cNvSpPr/>
      </dsp:nvSpPr>
      <dsp:spPr>
        <a:xfrm>
          <a:off x="5648740" y="1125016"/>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What went well?</a:t>
          </a:r>
        </a:p>
      </dsp:txBody>
      <dsp:txXfrm>
        <a:off x="5677366" y="1153642"/>
        <a:ext cx="1897450" cy="920099"/>
      </dsp:txXfrm>
    </dsp:sp>
    <dsp:sp modelId="{BC10F98F-AEF5-45C4-8F00-2B056F168423}">
      <dsp:nvSpPr>
        <dsp:cNvPr id="0" name=""/>
        <dsp:cNvSpPr/>
      </dsp:nvSpPr>
      <dsp:spPr>
        <a:xfrm>
          <a:off x="4866859" y="2717431"/>
          <a:ext cx="781881" cy="40429"/>
        </a:xfrm>
        <a:custGeom>
          <a:avLst/>
          <a:gdLst/>
          <a:ahLst/>
          <a:cxnLst/>
          <a:rect l="0" t="0" r="0" b="0"/>
          <a:pathLst>
            <a:path>
              <a:moveTo>
                <a:pt x="0" y="20214"/>
              </a:moveTo>
              <a:lnTo>
                <a:pt x="781881"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38252" y="2718098"/>
        <a:ext cx="39094" cy="39094"/>
      </dsp:txXfrm>
    </dsp:sp>
    <dsp:sp modelId="{061D9CFD-FFB3-47AF-81D2-F5474C2A70E7}">
      <dsp:nvSpPr>
        <dsp:cNvPr id="0" name=""/>
        <dsp:cNvSpPr/>
      </dsp:nvSpPr>
      <dsp:spPr>
        <a:xfrm>
          <a:off x="5648740" y="2248970"/>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What went bad?</a:t>
          </a:r>
        </a:p>
      </dsp:txBody>
      <dsp:txXfrm>
        <a:off x="5677366" y="2277596"/>
        <a:ext cx="1897450" cy="920099"/>
      </dsp:txXfrm>
    </dsp:sp>
    <dsp:sp modelId="{68B1A9F9-FDFF-42C6-853F-F7E022F88810}">
      <dsp:nvSpPr>
        <dsp:cNvPr id="0" name=""/>
        <dsp:cNvSpPr/>
      </dsp:nvSpPr>
      <dsp:spPr>
        <a:xfrm rot="3310531">
          <a:off x="4573217" y="3279408"/>
          <a:ext cx="1369164" cy="40429"/>
        </a:xfrm>
        <a:custGeom>
          <a:avLst/>
          <a:gdLst/>
          <a:ahLst/>
          <a:cxnLst/>
          <a:rect l="0" t="0" r="0" b="0"/>
          <a:pathLst>
            <a:path>
              <a:moveTo>
                <a:pt x="0" y="20214"/>
              </a:moveTo>
              <a:lnTo>
                <a:pt x="1369164"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3570" y="3265393"/>
        <a:ext cx="68458" cy="68458"/>
      </dsp:txXfrm>
    </dsp:sp>
    <dsp:sp modelId="{50DE7022-D4A5-4BBE-A16E-64D7558AFFDC}">
      <dsp:nvSpPr>
        <dsp:cNvPr id="0" name=""/>
        <dsp:cNvSpPr/>
      </dsp:nvSpPr>
      <dsp:spPr>
        <a:xfrm>
          <a:off x="5648740" y="3372924"/>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What can be done to improve the situation?</a:t>
          </a:r>
        </a:p>
      </dsp:txBody>
      <dsp:txXfrm>
        <a:off x="5677366" y="3401550"/>
        <a:ext cx="1897450" cy="9200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BF7A2-7B07-4BE3-A691-DF4ABE33922C}">
      <dsp:nvSpPr>
        <dsp:cNvPr id="0" name=""/>
        <dsp:cNvSpPr/>
      </dsp:nvSpPr>
      <dsp:spPr>
        <a:xfrm>
          <a:off x="938072" y="425888"/>
          <a:ext cx="1449518" cy="14495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83CC18-F025-497B-B6B7-9259FB3A305A}">
      <dsp:nvSpPr>
        <dsp:cNvPr id="0" name=""/>
        <dsp:cNvSpPr/>
      </dsp:nvSpPr>
      <dsp:spPr>
        <a:xfrm>
          <a:off x="52256"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b="0" i="0" kern="1200"/>
            <a:t>An Agile methodology is a collaborative and flexible approach that teams typically adopt to accomplish tasks more efficiently.</a:t>
          </a:r>
          <a:endParaRPr lang="en-US" sz="1300" kern="1200"/>
        </a:p>
      </dsp:txBody>
      <dsp:txXfrm>
        <a:off x="52256" y="2258388"/>
        <a:ext cx="3221151" cy="720000"/>
      </dsp:txXfrm>
    </dsp:sp>
    <dsp:sp modelId="{133C337C-5FFF-43A8-A9B4-E406B2C5AE99}">
      <dsp:nvSpPr>
        <dsp:cNvPr id="0" name=""/>
        <dsp:cNvSpPr/>
      </dsp:nvSpPr>
      <dsp:spPr>
        <a:xfrm>
          <a:off x="4722925" y="425888"/>
          <a:ext cx="1449518" cy="14495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93126F-A84B-4117-8A37-0A7CAC68ED33}">
      <dsp:nvSpPr>
        <dsp:cNvPr id="0" name=""/>
        <dsp:cNvSpPr/>
      </dsp:nvSpPr>
      <dsp:spPr>
        <a:xfrm>
          <a:off x="3837109"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b="0" i="0" kern="1200"/>
            <a:t>The project management methodology is often a more natural way to keep cross-functional team members organized and on track.</a:t>
          </a:r>
          <a:endParaRPr lang="en-US" sz="1300" kern="1200"/>
        </a:p>
      </dsp:txBody>
      <dsp:txXfrm>
        <a:off x="3837109" y="2258388"/>
        <a:ext cx="3221151" cy="720000"/>
      </dsp:txXfrm>
    </dsp:sp>
    <dsp:sp modelId="{A688C728-BA7F-494D-BFB0-3A7117CB3326}">
      <dsp:nvSpPr>
        <dsp:cNvPr id="0" name=""/>
        <dsp:cNvSpPr/>
      </dsp:nvSpPr>
      <dsp:spPr>
        <a:xfrm>
          <a:off x="8507778" y="425888"/>
          <a:ext cx="1449518" cy="144951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270C57-197C-4B36-8E36-005F88AA6FC0}">
      <dsp:nvSpPr>
        <dsp:cNvPr id="0" name=""/>
        <dsp:cNvSpPr/>
      </dsp:nvSpPr>
      <dsp:spPr>
        <a:xfrm>
          <a:off x="7621962"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b="0" i="0" kern="1200"/>
            <a:t>Using Agile, they work on various iterations of a project, which is then organized into a prioritized backlog based on end-user feedback.</a:t>
          </a:r>
          <a:endParaRPr lang="en-US" sz="1300" kern="1200"/>
        </a:p>
      </dsp:txBody>
      <dsp:txXfrm>
        <a:off x="7621962" y="2258388"/>
        <a:ext cx="3221151"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D939CD-3C99-40C0-BB15-FEF4B236EEAA}">
      <dsp:nvSpPr>
        <dsp:cNvPr id="0" name=""/>
        <dsp:cNvSpPr/>
      </dsp:nvSpPr>
      <dsp:spPr>
        <a:xfrm>
          <a:off x="276718" y="43630"/>
          <a:ext cx="1369144" cy="136914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BB38E1-7511-49D4-98B4-0E27F3B33FCF}">
      <dsp:nvSpPr>
        <dsp:cNvPr id="0" name=""/>
        <dsp:cNvSpPr/>
      </dsp:nvSpPr>
      <dsp:spPr>
        <a:xfrm>
          <a:off x="564238" y="331150"/>
          <a:ext cx="794104" cy="7941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4068EE-8B51-4ED4-B705-5F44A38FF11A}">
      <dsp:nvSpPr>
        <dsp:cNvPr id="0" name=""/>
        <dsp:cNvSpPr/>
      </dsp:nvSpPr>
      <dsp:spPr>
        <a:xfrm>
          <a:off x="1939251" y="43630"/>
          <a:ext cx="3227270" cy="1369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Individuals and interactions over processes and tools</a:t>
          </a:r>
        </a:p>
      </dsp:txBody>
      <dsp:txXfrm>
        <a:off x="1939251" y="43630"/>
        <a:ext cx="3227270" cy="1369144"/>
      </dsp:txXfrm>
    </dsp:sp>
    <dsp:sp modelId="{43031A41-E405-40B0-AD3F-5E2491E4AF48}">
      <dsp:nvSpPr>
        <dsp:cNvPr id="0" name=""/>
        <dsp:cNvSpPr/>
      </dsp:nvSpPr>
      <dsp:spPr>
        <a:xfrm>
          <a:off x="5728848" y="43630"/>
          <a:ext cx="1369144" cy="136914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F7D284-E8A1-4BCA-A382-12600DC7DA28}">
      <dsp:nvSpPr>
        <dsp:cNvPr id="0" name=""/>
        <dsp:cNvSpPr/>
      </dsp:nvSpPr>
      <dsp:spPr>
        <a:xfrm>
          <a:off x="6016369" y="331150"/>
          <a:ext cx="794104" cy="7941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ADA71D-0F13-4C81-8A08-F1EA12A13EB8}">
      <dsp:nvSpPr>
        <dsp:cNvPr id="0" name=""/>
        <dsp:cNvSpPr/>
      </dsp:nvSpPr>
      <dsp:spPr>
        <a:xfrm>
          <a:off x="7391381" y="43630"/>
          <a:ext cx="3227270" cy="1369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Working software over comprehensive documentation</a:t>
          </a:r>
        </a:p>
      </dsp:txBody>
      <dsp:txXfrm>
        <a:off x="7391381" y="43630"/>
        <a:ext cx="3227270" cy="1369144"/>
      </dsp:txXfrm>
    </dsp:sp>
    <dsp:sp modelId="{B03032F7-7909-46FE-B80D-AA9966AB1362}">
      <dsp:nvSpPr>
        <dsp:cNvPr id="0" name=""/>
        <dsp:cNvSpPr/>
      </dsp:nvSpPr>
      <dsp:spPr>
        <a:xfrm>
          <a:off x="276718" y="1991502"/>
          <a:ext cx="1369144" cy="1369144"/>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F78C1C-C003-4608-96AF-5FBBE02B92E9}">
      <dsp:nvSpPr>
        <dsp:cNvPr id="0" name=""/>
        <dsp:cNvSpPr/>
      </dsp:nvSpPr>
      <dsp:spPr>
        <a:xfrm>
          <a:off x="564238" y="2279022"/>
          <a:ext cx="794104" cy="7941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79B2EF-BDDF-4730-B63D-960927B455C6}">
      <dsp:nvSpPr>
        <dsp:cNvPr id="0" name=""/>
        <dsp:cNvSpPr/>
      </dsp:nvSpPr>
      <dsp:spPr>
        <a:xfrm>
          <a:off x="1939251" y="1991502"/>
          <a:ext cx="3227270" cy="1369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Customer collaboration over contract negotiation</a:t>
          </a:r>
        </a:p>
      </dsp:txBody>
      <dsp:txXfrm>
        <a:off x="1939251" y="1991502"/>
        <a:ext cx="3227270" cy="1369144"/>
      </dsp:txXfrm>
    </dsp:sp>
    <dsp:sp modelId="{51AFB389-9697-41B7-85F5-B55B8A516872}">
      <dsp:nvSpPr>
        <dsp:cNvPr id="0" name=""/>
        <dsp:cNvSpPr/>
      </dsp:nvSpPr>
      <dsp:spPr>
        <a:xfrm>
          <a:off x="5728848" y="1991502"/>
          <a:ext cx="1369144" cy="1369144"/>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20DEEF-3A1F-41CC-8D9D-28948F1C5232}">
      <dsp:nvSpPr>
        <dsp:cNvPr id="0" name=""/>
        <dsp:cNvSpPr/>
      </dsp:nvSpPr>
      <dsp:spPr>
        <a:xfrm>
          <a:off x="6016369" y="2279022"/>
          <a:ext cx="794104" cy="7941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15A98A-CF61-43F8-811C-3A672DF857E0}">
      <dsp:nvSpPr>
        <dsp:cNvPr id="0" name=""/>
        <dsp:cNvSpPr/>
      </dsp:nvSpPr>
      <dsp:spPr>
        <a:xfrm>
          <a:off x="7391381" y="1991502"/>
          <a:ext cx="3227270" cy="1369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Responding to change over following a plan</a:t>
          </a:r>
        </a:p>
      </dsp:txBody>
      <dsp:txXfrm>
        <a:off x="7391381" y="1991502"/>
        <a:ext cx="3227270" cy="13691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94783-C37B-4FD3-A681-71E0AEC61B67}">
      <dsp:nvSpPr>
        <dsp:cNvPr id="0" name=""/>
        <dsp:cNvSpPr/>
      </dsp:nvSpPr>
      <dsp:spPr>
        <a:xfrm>
          <a:off x="754272" y="31647"/>
          <a:ext cx="1510523" cy="14824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3678BD-5ABB-423B-B16C-DA24C5D3950D}">
      <dsp:nvSpPr>
        <dsp:cNvPr id="0" name=""/>
        <dsp:cNvSpPr/>
      </dsp:nvSpPr>
      <dsp:spPr>
        <a:xfrm>
          <a:off x="754272" y="1657748"/>
          <a:ext cx="4315781" cy="635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defRPr b="1"/>
          </a:pPr>
          <a:r>
            <a:rPr lang="en-US" sz="1500" b="0" i="0" kern="1200" dirty="0"/>
            <a:t>People and how they interact, and work together are more valuable than any defined process or tools they use. </a:t>
          </a:r>
          <a:endParaRPr lang="en-US" sz="1500" kern="1200" dirty="0"/>
        </a:p>
      </dsp:txBody>
      <dsp:txXfrm>
        <a:off x="754272" y="1657748"/>
        <a:ext cx="4315781" cy="635330"/>
      </dsp:txXfrm>
    </dsp:sp>
    <dsp:sp modelId="{95DFFD42-F684-4314-AB9C-B80436D8331A}">
      <dsp:nvSpPr>
        <dsp:cNvPr id="0" name=""/>
        <dsp:cNvSpPr/>
      </dsp:nvSpPr>
      <dsp:spPr>
        <a:xfrm>
          <a:off x="754272" y="2359898"/>
          <a:ext cx="4315781" cy="1012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Font typeface="Wingdings" panose="05000000000000000000" pitchFamily="2" charset="2"/>
            <a:buNone/>
          </a:pPr>
          <a:r>
            <a:rPr lang="en-US" sz="1200" b="0" i="0" kern="1200" dirty="0"/>
            <a:t>Individuals come first.  </a:t>
          </a:r>
          <a:endParaRPr lang="en-US" sz="1200" kern="1200" dirty="0"/>
        </a:p>
        <a:p>
          <a:pPr marL="0" lvl="0" indent="0" algn="l" defTabSz="533400">
            <a:lnSpc>
              <a:spcPct val="90000"/>
            </a:lnSpc>
            <a:spcBef>
              <a:spcPct val="0"/>
            </a:spcBef>
            <a:spcAft>
              <a:spcPct val="35000"/>
            </a:spcAft>
            <a:buFont typeface="Wingdings" panose="05000000000000000000" pitchFamily="2" charset="2"/>
            <a:buNone/>
          </a:pPr>
          <a:r>
            <a:rPr lang="en-US" sz="1200" b="0" i="0" kern="1200" dirty="0"/>
            <a:t>Is communication between people clear? </a:t>
          </a:r>
          <a:endParaRPr lang="en-US" sz="1200" kern="1200" dirty="0"/>
        </a:p>
        <a:p>
          <a:pPr marL="0" lvl="0" indent="0" algn="l" defTabSz="533400">
            <a:lnSpc>
              <a:spcPct val="90000"/>
            </a:lnSpc>
            <a:spcBef>
              <a:spcPct val="0"/>
            </a:spcBef>
            <a:spcAft>
              <a:spcPct val="35000"/>
            </a:spcAft>
            <a:buFont typeface="Wingdings" panose="05000000000000000000" pitchFamily="2" charset="2"/>
            <a:buNone/>
          </a:pPr>
          <a:r>
            <a:rPr lang="en-US" sz="1200" b="0" i="0" kern="1200" dirty="0"/>
            <a:t>Are the teams working well together?</a:t>
          </a:r>
          <a:endParaRPr lang="en-US" sz="1200" kern="1200" dirty="0"/>
        </a:p>
      </dsp:txBody>
      <dsp:txXfrm>
        <a:off x="754272" y="2359898"/>
        <a:ext cx="4315781" cy="1012730"/>
      </dsp:txXfrm>
    </dsp:sp>
    <dsp:sp modelId="{B8EA25B0-29A1-4009-AA90-D3E9BD03EBA9}">
      <dsp:nvSpPr>
        <dsp:cNvPr id="0" name=""/>
        <dsp:cNvSpPr/>
      </dsp:nvSpPr>
      <dsp:spPr>
        <a:xfrm>
          <a:off x="5825315" y="31647"/>
          <a:ext cx="1510523" cy="14824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1CE76B-10C5-4035-9459-0872223F8D51}">
      <dsp:nvSpPr>
        <dsp:cNvPr id="0" name=""/>
        <dsp:cNvSpPr/>
      </dsp:nvSpPr>
      <dsp:spPr>
        <a:xfrm>
          <a:off x="5825315" y="1657748"/>
          <a:ext cx="4315781" cy="635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defRPr b="1"/>
          </a:pPr>
          <a:r>
            <a:rPr lang="en-US" sz="1500" b="0" i="0" kern="1200"/>
            <a:t>This value reflects that agile frameworks, including Scrum, are used in complex environments where more is unknown than known. </a:t>
          </a:r>
          <a:endParaRPr lang="en-US" sz="1500" kern="1200"/>
        </a:p>
      </dsp:txBody>
      <dsp:txXfrm>
        <a:off x="5825315" y="1657748"/>
        <a:ext cx="4315781" cy="635330"/>
      </dsp:txXfrm>
    </dsp:sp>
    <dsp:sp modelId="{6F3DECAA-11FC-4018-8BAD-61DC83DC8753}">
      <dsp:nvSpPr>
        <dsp:cNvPr id="0" name=""/>
        <dsp:cNvSpPr/>
      </dsp:nvSpPr>
      <dsp:spPr>
        <a:xfrm>
          <a:off x="5825315" y="2359898"/>
          <a:ext cx="4315781" cy="1012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b="0" i="0" kern="1200"/>
            <a:t>When the work is complex, Scrum Teams must determine the best way to work together, creating the processes and procedures that work for them, and discarding the processes that aren’t serving them well.  </a:t>
          </a:r>
          <a:endParaRPr lang="en-US" sz="1200" kern="1200"/>
        </a:p>
        <a:p>
          <a:pPr marL="0" lvl="0" indent="0" algn="l" defTabSz="533400">
            <a:lnSpc>
              <a:spcPct val="90000"/>
            </a:lnSpc>
            <a:spcBef>
              <a:spcPct val="0"/>
            </a:spcBef>
            <a:spcAft>
              <a:spcPct val="35000"/>
            </a:spcAft>
            <a:buNone/>
          </a:pPr>
          <a:r>
            <a:rPr lang="en-US" sz="1200" b="0" i="0" kern="1200"/>
            <a:t>A Scrum Team’s focus is on working together to meet goals, not complying with processes or tools for the sake of doing so.</a:t>
          </a:r>
          <a:endParaRPr lang="en-US" sz="1200" kern="1200"/>
        </a:p>
      </dsp:txBody>
      <dsp:txXfrm>
        <a:off x="5825315" y="2359898"/>
        <a:ext cx="4315781" cy="10127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AF7CB-7D4E-40D8-A22E-DFDB8E087C5A}">
      <dsp:nvSpPr>
        <dsp:cNvPr id="0" name=""/>
        <dsp:cNvSpPr/>
      </dsp:nvSpPr>
      <dsp:spPr>
        <a:xfrm>
          <a:off x="81293" y="861710"/>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73DCAF-273C-4F3A-83DE-4842A30A26C4}">
      <dsp:nvSpPr>
        <dsp:cNvPr id="0" name=""/>
        <dsp:cNvSpPr/>
      </dsp:nvSpPr>
      <dsp:spPr>
        <a:xfrm>
          <a:off x="219188" y="999605"/>
          <a:ext cx="380854" cy="3808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D4CBD9-CFAB-439F-8D24-E1874C20BB5F}">
      <dsp:nvSpPr>
        <dsp:cNvPr id="0" name=""/>
        <dsp:cNvSpPr/>
      </dsp:nvSpPr>
      <dsp:spPr>
        <a:xfrm>
          <a:off x="878648" y="861710"/>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Teams using traditional software development methods sometimes emphasize creating beautiful requirements documents or technical specifications.  </a:t>
          </a:r>
        </a:p>
      </dsp:txBody>
      <dsp:txXfrm>
        <a:off x="878648" y="861710"/>
        <a:ext cx="1547807" cy="656645"/>
      </dsp:txXfrm>
    </dsp:sp>
    <dsp:sp modelId="{94753F45-EE2B-4249-AF2F-4EC4ABCCE3B3}">
      <dsp:nvSpPr>
        <dsp:cNvPr id="0" name=""/>
        <dsp:cNvSpPr/>
      </dsp:nvSpPr>
      <dsp:spPr>
        <a:xfrm>
          <a:off x="2696149" y="861710"/>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85C887-8C3B-4C94-B138-BB2B30BFA350}">
      <dsp:nvSpPr>
        <dsp:cNvPr id="0" name=""/>
        <dsp:cNvSpPr/>
      </dsp:nvSpPr>
      <dsp:spPr>
        <a:xfrm>
          <a:off x="2834045" y="999605"/>
          <a:ext cx="380854" cy="3808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C8A8EB-589F-4231-868A-A2EC1A063E31}">
      <dsp:nvSpPr>
        <dsp:cNvPr id="0" name=""/>
        <dsp:cNvSpPr/>
      </dsp:nvSpPr>
      <dsp:spPr>
        <a:xfrm>
          <a:off x="3493505" y="861710"/>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While these documents can be helpful in certain situations, agile teams place more focus on delivering a working product.  </a:t>
          </a:r>
        </a:p>
      </dsp:txBody>
      <dsp:txXfrm>
        <a:off x="3493505" y="861710"/>
        <a:ext cx="1547807" cy="656645"/>
      </dsp:txXfrm>
    </dsp:sp>
    <dsp:sp modelId="{AD603D01-0C0E-4CC3-AD7E-360969B21B92}">
      <dsp:nvSpPr>
        <dsp:cNvPr id="0" name=""/>
        <dsp:cNvSpPr/>
      </dsp:nvSpPr>
      <dsp:spPr>
        <a:xfrm>
          <a:off x="81293" y="2140333"/>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EE8FE2-BF3A-4D78-9DB2-71578FD87AF3}">
      <dsp:nvSpPr>
        <dsp:cNvPr id="0" name=""/>
        <dsp:cNvSpPr/>
      </dsp:nvSpPr>
      <dsp:spPr>
        <a:xfrm>
          <a:off x="219188" y="2278228"/>
          <a:ext cx="380854" cy="3808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1195FB-125C-44C4-9278-6132E7AABA13}">
      <dsp:nvSpPr>
        <dsp:cNvPr id="0" name=""/>
        <dsp:cNvSpPr/>
      </dsp:nvSpPr>
      <dsp:spPr>
        <a:xfrm>
          <a:off x="878648" y="2140333"/>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Anything that helps the team to achieve that goal is beneficial.  Anything that does not help the team to deliver that goal is not. </a:t>
          </a:r>
        </a:p>
      </dsp:txBody>
      <dsp:txXfrm>
        <a:off x="878648" y="2140333"/>
        <a:ext cx="1547807" cy="656645"/>
      </dsp:txXfrm>
    </dsp:sp>
    <dsp:sp modelId="{F50ED87B-9C86-4E5D-A6F4-7779AE7F7F01}">
      <dsp:nvSpPr>
        <dsp:cNvPr id="0" name=""/>
        <dsp:cNvSpPr/>
      </dsp:nvSpPr>
      <dsp:spPr>
        <a:xfrm>
          <a:off x="2696149" y="2140333"/>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94832A-83EC-4A4A-B8C6-187DBF086F4B}">
      <dsp:nvSpPr>
        <dsp:cNvPr id="0" name=""/>
        <dsp:cNvSpPr/>
      </dsp:nvSpPr>
      <dsp:spPr>
        <a:xfrm>
          <a:off x="2834045" y="2278228"/>
          <a:ext cx="380854" cy="3808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F01154-C6D2-416B-BA81-E2AB754FC156}">
      <dsp:nvSpPr>
        <dsp:cNvPr id="0" name=""/>
        <dsp:cNvSpPr/>
      </dsp:nvSpPr>
      <dsp:spPr>
        <a:xfrm>
          <a:off x="3493505" y="2140333"/>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This value does not suggest agile teams disregard documentation—simply that it is less important than delivering a working product.</a:t>
          </a:r>
        </a:p>
      </dsp:txBody>
      <dsp:txXfrm>
        <a:off x="3493505" y="2140333"/>
        <a:ext cx="1547807" cy="6566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743645-7AAD-4824-850A-838CD785A633}">
      <dsp:nvSpPr>
        <dsp:cNvPr id="0" name=""/>
        <dsp:cNvSpPr/>
      </dsp:nvSpPr>
      <dsp:spPr>
        <a:xfrm>
          <a:off x="447349" y="779286"/>
          <a:ext cx="730898" cy="7308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304AF3-70D0-413E-AF45-3604574EEBB0}">
      <dsp:nvSpPr>
        <dsp:cNvPr id="0" name=""/>
        <dsp:cNvSpPr/>
      </dsp:nvSpPr>
      <dsp:spPr>
        <a:xfrm>
          <a:off x="689" y="1804026"/>
          <a:ext cx="1624218" cy="933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Contracts are necessary in most business environments.  </a:t>
          </a:r>
        </a:p>
      </dsp:txBody>
      <dsp:txXfrm>
        <a:off x="689" y="1804026"/>
        <a:ext cx="1624218" cy="933925"/>
      </dsp:txXfrm>
    </dsp:sp>
    <dsp:sp modelId="{67437C8C-F679-4204-89BA-2780B0ACC49A}">
      <dsp:nvSpPr>
        <dsp:cNvPr id="0" name=""/>
        <dsp:cNvSpPr/>
      </dsp:nvSpPr>
      <dsp:spPr>
        <a:xfrm>
          <a:off x="2355806" y="779286"/>
          <a:ext cx="730898" cy="73089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C09B2D-E8FC-4DBF-86E1-373605B6A56F}">
      <dsp:nvSpPr>
        <dsp:cNvPr id="0" name=""/>
        <dsp:cNvSpPr/>
      </dsp:nvSpPr>
      <dsp:spPr>
        <a:xfrm>
          <a:off x="1909146" y="1804026"/>
          <a:ext cx="1624218" cy="933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The Agile Manifesto is not against binding agreements.  </a:t>
          </a:r>
        </a:p>
      </dsp:txBody>
      <dsp:txXfrm>
        <a:off x="1909146" y="1804026"/>
        <a:ext cx="1624218" cy="933925"/>
      </dsp:txXfrm>
    </dsp:sp>
    <dsp:sp modelId="{1EA3DEE4-78A7-40D3-B431-29A1CA016F7C}">
      <dsp:nvSpPr>
        <dsp:cNvPr id="0" name=""/>
        <dsp:cNvSpPr/>
      </dsp:nvSpPr>
      <dsp:spPr>
        <a:xfrm>
          <a:off x="4264263" y="779286"/>
          <a:ext cx="730898" cy="73089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A9049E-6DE7-4194-9899-B2FD32DC7FFD}">
      <dsp:nvSpPr>
        <dsp:cNvPr id="0" name=""/>
        <dsp:cNvSpPr/>
      </dsp:nvSpPr>
      <dsp:spPr>
        <a:xfrm>
          <a:off x="3817603" y="1804026"/>
          <a:ext cx="1624218" cy="933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Instead, reflecting on this value might encourage us to structure contracts that support collaboration between the customer and the team to provide value together. </a:t>
          </a:r>
        </a:p>
      </dsp:txBody>
      <dsp:txXfrm>
        <a:off x="3817603" y="1804026"/>
        <a:ext cx="1624218" cy="9339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F2C00E-4128-4AD8-809D-0EDBD412D38B}">
      <dsp:nvSpPr>
        <dsp:cNvPr id="0" name=""/>
        <dsp:cNvSpPr/>
      </dsp:nvSpPr>
      <dsp:spPr>
        <a:xfrm>
          <a:off x="938072" y="425888"/>
          <a:ext cx="1449518" cy="14495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C76356-F4FC-4A1E-B471-D573E7A71518}">
      <dsp:nvSpPr>
        <dsp:cNvPr id="0" name=""/>
        <dsp:cNvSpPr/>
      </dsp:nvSpPr>
      <dsp:spPr>
        <a:xfrm>
          <a:off x="52256"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This value can lead some to falsely believe that agile teams don’t plan at all when the opposite is true. </a:t>
          </a:r>
        </a:p>
      </dsp:txBody>
      <dsp:txXfrm>
        <a:off x="52256" y="2258388"/>
        <a:ext cx="3221151" cy="720000"/>
      </dsp:txXfrm>
    </dsp:sp>
    <dsp:sp modelId="{104A12A2-A545-4715-878F-CE2C06A7054B}">
      <dsp:nvSpPr>
        <dsp:cNvPr id="0" name=""/>
        <dsp:cNvSpPr/>
      </dsp:nvSpPr>
      <dsp:spPr>
        <a:xfrm>
          <a:off x="4722925" y="425888"/>
          <a:ext cx="1449518" cy="14495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206474-F4D9-465C-B1F7-7E8C58D0182E}">
      <dsp:nvSpPr>
        <dsp:cNvPr id="0" name=""/>
        <dsp:cNvSpPr/>
      </dsp:nvSpPr>
      <dsp:spPr>
        <a:xfrm>
          <a:off x="3837109"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Agile teams plan more than teams using traditional project management approaches such as waterfall. They just do so frequently in the face of new information rather than all at once up front.</a:t>
          </a:r>
        </a:p>
      </dsp:txBody>
      <dsp:txXfrm>
        <a:off x="3837109" y="2258388"/>
        <a:ext cx="3221151" cy="720000"/>
      </dsp:txXfrm>
    </dsp:sp>
    <dsp:sp modelId="{EDCA365C-FA46-45E1-AF66-222ED4D1229B}">
      <dsp:nvSpPr>
        <dsp:cNvPr id="0" name=""/>
        <dsp:cNvSpPr/>
      </dsp:nvSpPr>
      <dsp:spPr>
        <a:xfrm>
          <a:off x="8507778" y="425888"/>
          <a:ext cx="1449518" cy="144951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45DC3A-0E80-48B1-8093-63B201330E94}">
      <dsp:nvSpPr>
        <dsp:cNvPr id="0" name=""/>
        <dsp:cNvSpPr/>
      </dsp:nvSpPr>
      <dsp:spPr>
        <a:xfrm>
          <a:off x="7621962"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It makes more sense to plan frequently than to make one grand plan at the beginning when so much can (and does) change along the way.</a:t>
          </a:r>
        </a:p>
      </dsp:txBody>
      <dsp:txXfrm>
        <a:off x="7621962" y="2258388"/>
        <a:ext cx="3221151" cy="720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DA08DC-F62D-4488-9D7C-D8641F506CF9}">
      <dsp:nvSpPr>
        <dsp:cNvPr id="0" name=""/>
        <dsp:cNvSpPr/>
      </dsp:nvSpPr>
      <dsp:spPr>
        <a:xfrm>
          <a:off x="650912" y="295329"/>
          <a:ext cx="1058062" cy="1058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6CD216-7AC5-4F03-9ACC-45CD407C66F1}">
      <dsp:nvSpPr>
        <dsp:cNvPr id="0" name=""/>
        <dsp:cNvSpPr/>
      </dsp:nvSpPr>
      <dsp:spPr>
        <a:xfrm>
          <a:off x="4318" y="1813671"/>
          <a:ext cx="2351250" cy="1549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The image below is a famous example from Henrik Knilberg demonstrating an agile approach to product delivery and comparing It with more traditional methods. </a:t>
          </a:r>
        </a:p>
      </dsp:txBody>
      <dsp:txXfrm>
        <a:off x="4318" y="1813671"/>
        <a:ext cx="2351250" cy="1549687"/>
      </dsp:txXfrm>
    </dsp:sp>
    <dsp:sp modelId="{9BC31B4B-74B9-4FE4-B8E8-4A920A5CF51B}">
      <dsp:nvSpPr>
        <dsp:cNvPr id="0" name=""/>
        <dsp:cNvSpPr/>
      </dsp:nvSpPr>
      <dsp:spPr>
        <a:xfrm>
          <a:off x="3413631" y="295329"/>
          <a:ext cx="1058062" cy="1058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D3144D-6289-46F2-BC5E-CE61A1E169D6}">
      <dsp:nvSpPr>
        <dsp:cNvPr id="0" name=""/>
        <dsp:cNvSpPr/>
      </dsp:nvSpPr>
      <dsp:spPr>
        <a:xfrm>
          <a:off x="2767037" y="1813671"/>
          <a:ext cx="2351250" cy="1549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Unlike waterfall or other traditional project management approaches, agilists deliver early and continuously. We are not producing software once in one large delivery. Instead, we're delivering it frequently—or iteratively. Further, our customers must find what we deliver usable and valuable. It's an incremental approach.</a:t>
          </a:r>
        </a:p>
      </dsp:txBody>
      <dsp:txXfrm>
        <a:off x="2767037" y="1813671"/>
        <a:ext cx="2351250" cy="154968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93DDFE-BC0F-4422-9261-A80817D34ACB}">
      <dsp:nvSpPr>
        <dsp:cNvPr id="0" name=""/>
        <dsp:cNvSpPr/>
      </dsp:nvSpPr>
      <dsp:spPr>
        <a:xfrm>
          <a:off x="650912" y="492157"/>
          <a:ext cx="1058062" cy="1058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C02DBE-63B8-4723-92CB-479A66F6596D}">
      <dsp:nvSpPr>
        <dsp:cNvPr id="0" name=""/>
        <dsp:cNvSpPr/>
      </dsp:nvSpPr>
      <dsp:spPr>
        <a:xfrm>
          <a:off x="4318" y="1951531"/>
          <a:ext cx="2351250" cy="121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Traditional methods aim to reduce the amount of change while product development is in flight.  Agile does just the opposite.  Instead of focusing on reducing variation and changes to the original requirements, Agile frameworks welcome change.</a:t>
          </a:r>
        </a:p>
      </dsp:txBody>
      <dsp:txXfrm>
        <a:off x="4318" y="1951531"/>
        <a:ext cx="2351250" cy="1215000"/>
      </dsp:txXfrm>
    </dsp:sp>
    <dsp:sp modelId="{9CE6B616-5DF2-4F22-AE81-647628BA08B8}">
      <dsp:nvSpPr>
        <dsp:cNvPr id="0" name=""/>
        <dsp:cNvSpPr/>
      </dsp:nvSpPr>
      <dsp:spPr>
        <a:xfrm>
          <a:off x="3413631" y="492157"/>
          <a:ext cx="1058062" cy="1058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73BD70-D100-40E1-B777-5C95EC56756B}">
      <dsp:nvSpPr>
        <dsp:cNvPr id="0" name=""/>
        <dsp:cNvSpPr/>
      </dsp:nvSpPr>
      <dsp:spPr>
        <a:xfrm>
          <a:off x="2767037" y="1951531"/>
          <a:ext cx="2351250" cy="121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Teams use an agile framework in complex environments, where more is unknown than known.  In that context, does it make sense for the team to plan everything at the start, when they know less, or does it make sense to replan regularly as they learn more?  </a:t>
          </a:r>
        </a:p>
      </dsp:txBody>
      <dsp:txXfrm>
        <a:off x="2767037" y="1951531"/>
        <a:ext cx="2351250" cy="12150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21A4B-B5EE-4121-8449-B5248A4FAAEE}">
      <dsp:nvSpPr>
        <dsp:cNvPr id="0" name=""/>
        <dsp:cNvSpPr/>
      </dsp:nvSpPr>
      <dsp:spPr>
        <a:xfrm>
          <a:off x="422748" y="391650"/>
          <a:ext cx="687392" cy="6873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6E291B-45A8-4390-BDBE-807BE38664C2}">
      <dsp:nvSpPr>
        <dsp:cNvPr id="0" name=""/>
        <dsp:cNvSpPr/>
      </dsp:nvSpPr>
      <dsp:spPr>
        <a:xfrm>
          <a:off x="2675" y="1510368"/>
          <a:ext cx="1527539" cy="1756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Using a traditional approach, the delivery team often goes through a long, intense requirements phase where they frequently meet with the business stakeholders.  After they complete the requirements phase, the delivery team disappears to build whatever they understand the stakeholders specified.  </a:t>
          </a:r>
        </a:p>
      </dsp:txBody>
      <dsp:txXfrm>
        <a:off x="2675" y="1510368"/>
        <a:ext cx="1527539" cy="1756669"/>
      </dsp:txXfrm>
    </dsp:sp>
    <dsp:sp modelId="{0A8BA92D-5DD2-4CAB-9663-96B04EC523AA}">
      <dsp:nvSpPr>
        <dsp:cNvPr id="0" name=""/>
        <dsp:cNvSpPr/>
      </dsp:nvSpPr>
      <dsp:spPr>
        <a:xfrm>
          <a:off x="2217606" y="391650"/>
          <a:ext cx="687392" cy="6873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92C2B8-2CAD-4C80-AE90-DFEC8AA85E21}">
      <dsp:nvSpPr>
        <dsp:cNvPr id="0" name=""/>
        <dsp:cNvSpPr/>
      </dsp:nvSpPr>
      <dsp:spPr>
        <a:xfrm>
          <a:off x="1797533" y="1510368"/>
          <a:ext cx="1527539" cy="1756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Agile is different.  Business stakeholders meet regularly with the agile team at a lower level of engagement. In Scrum, this engagement may take place in refinement meetings or at the Sprint Review.</a:t>
          </a:r>
        </a:p>
      </dsp:txBody>
      <dsp:txXfrm>
        <a:off x="1797533" y="1510368"/>
        <a:ext cx="1527539" cy="1756669"/>
      </dsp:txXfrm>
    </dsp:sp>
    <dsp:sp modelId="{8903098E-C07F-4018-9586-E2E5BE5319F0}">
      <dsp:nvSpPr>
        <dsp:cNvPr id="0" name=""/>
        <dsp:cNvSpPr/>
      </dsp:nvSpPr>
      <dsp:spPr>
        <a:xfrm>
          <a:off x="4012465" y="391650"/>
          <a:ext cx="687392" cy="6873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200064-3953-4D9A-A7E1-6BFB6501C36E}">
      <dsp:nvSpPr>
        <dsp:cNvPr id="0" name=""/>
        <dsp:cNvSpPr/>
      </dsp:nvSpPr>
      <dsp:spPr>
        <a:xfrm>
          <a:off x="3592391" y="1510368"/>
          <a:ext cx="1527539" cy="1756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By engaging with stakeholders more frequently, agile teams provide greater visibility into product delivery.</a:t>
          </a:r>
        </a:p>
      </dsp:txBody>
      <dsp:txXfrm>
        <a:off x="3592391" y="1510368"/>
        <a:ext cx="1527539" cy="17566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05CB39-C15F-4F65-989E-4EF4027707F7}">
      <dsp:nvSpPr>
        <dsp:cNvPr id="0" name=""/>
        <dsp:cNvSpPr/>
      </dsp:nvSpPr>
      <dsp:spPr>
        <a:xfrm>
          <a:off x="0" y="0"/>
          <a:ext cx="5760212" cy="1481328"/>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2 mins for queries and refining the requirement is Grooming of backlog story</a:t>
          </a:r>
        </a:p>
      </dsp:txBody>
      <dsp:txXfrm>
        <a:off x="43387" y="43387"/>
        <a:ext cx="4161742" cy="1394554"/>
      </dsp:txXfrm>
    </dsp:sp>
    <dsp:sp modelId="{8CD9CC30-773A-4D55-8187-D1AD6656DFB6}">
      <dsp:nvSpPr>
        <dsp:cNvPr id="0" name=""/>
        <dsp:cNvSpPr/>
      </dsp:nvSpPr>
      <dsp:spPr>
        <a:xfrm>
          <a:off x="508253" y="1728216"/>
          <a:ext cx="5760212" cy="1481328"/>
        </a:xfrm>
        <a:prstGeom prst="roundRect">
          <a:avLst>
            <a:gd name="adj" fmla="val 10000"/>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5 mins is the Sprint time</a:t>
          </a:r>
        </a:p>
      </dsp:txBody>
      <dsp:txXfrm>
        <a:off x="551640" y="1771603"/>
        <a:ext cx="4202320" cy="1394553"/>
      </dsp:txXfrm>
    </dsp:sp>
    <dsp:sp modelId="{A942C092-B923-46A6-9A69-CE2C1EA29EA6}">
      <dsp:nvSpPr>
        <dsp:cNvPr id="0" name=""/>
        <dsp:cNvSpPr/>
      </dsp:nvSpPr>
      <dsp:spPr>
        <a:xfrm>
          <a:off x="1016507" y="3456432"/>
          <a:ext cx="5760212" cy="1481328"/>
        </a:xfrm>
        <a:prstGeom prst="roundRect">
          <a:avLst>
            <a:gd name="adj" fmla="val 1000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3 mins is Sprint Review</a:t>
          </a:r>
        </a:p>
      </dsp:txBody>
      <dsp:txXfrm>
        <a:off x="1059894" y="3499819"/>
        <a:ext cx="4202320" cy="1394553"/>
      </dsp:txXfrm>
    </dsp:sp>
    <dsp:sp modelId="{C166218A-BFFF-4071-B893-02D022846D61}">
      <dsp:nvSpPr>
        <dsp:cNvPr id="0" name=""/>
        <dsp:cNvSpPr/>
      </dsp:nvSpPr>
      <dsp:spPr>
        <a:xfrm>
          <a:off x="4797348" y="1123340"/>
          <a:ext cx="962863" cy="962863"/>
        </a:xfrm>
        <a:prstGeom prst="downArrow">
          <a:avLst>
            <a:gd name="adj1" fmla="val 55000"/>
            <a:gd name="adj2" fmla="val 45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013992" y="1123340"/>
        <a:ext cx="529575" cy="724554"/>
      </dsp:txXfrm>
    </dsp:sp>
    <dsp:sp modelId="{B9B52F66-D270-4D9A-9603-B48B1BB8E3FD}">
      <dsp:nvSpPr>
        <dsp:cNvPr id="0" name=""/>
        <dsp:cNvSpPr/>
      </dsp:nvSpPr>
      <dsp:spPr>
        <a:xfrm>
          <a:off x="5305602" y="2841680"/>
          <a:ext cx="962863" cy="962863"/>
        </a:xfrm>
        <a:prstGeom prst="downArrow">
          <a:avLst>
            <a:gd name="adj1" fmla="val 55000"/>
            <a:gd name="adj2" fmla="val 45000"/>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522246" y="2841680"/>
        <a:ext cx="529575" cy="72455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B8C946-1C49-476A-8F36-1DDB4449EBBE}">
      <dsp:nvSpPr>
        <dsp:cNvPr id="0" name=""/>
        <dsp:cNvSpPr/>
      </dsp:nvSpPr>
      <dsp:spPr>
        <a:xfrm>
          <a:off x="0" y="67809"/>
          <a:ext cx="8946541" cy="164150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Leaders who work with agile teams focus on ensuring that the teams have the support (tools, access, resources) and environment (culture, people, external processes) they need, and then trust them to get the job done. </a:t>
          </a:r>
        </a:p>
      </dsp:txBody>
      <dsp:txXfrm>
        <a:off x="80132" y="147941"/>
        <a:ext cx="8786277" cy="1481245"/>
      </dsp:txXfrm>
    </dsp:sp>
    <dsp:sp modelId="{3ED94739-9EA9-4938-A736-8024960BBBB0}">
      <dsp:nvSpPr>
        <dsp:cNvPr id="0" name=""/>
        <dsp:cNvSpPr/>
      </dsp:nvSpPr>
      <dsp:spPr>
        <a:xfrm>
          <a:off x="0" y="1775559"/>
          <a:ext cx="8946541" cy="164150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Successful agile leaders enable teams to deliver value by providing them with the tools that they need to be successful, providing guidance when needed, embracing servant leadership and focusing on outcomes. </a:t>
          </a:r>
        </a:p>
      </dsp:txBody>
      <dsp:txXfrm>
        <a:off x="80132" y="1855691"/>
        <a:ext cx="8786277" cy="148124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107543-5673-4A20-BAB6-D89ACAFDCA47}">
      <dsp:nvSpPr>
        <dsp:cNvPr id="0" name=""/>
        <dsp:cNvSpPr/>
      </dsp:nvSpPr>
      <dsp:spPr>
        <a:xfrm>
          <a:off x="938072" y="425888"/>
          <a:ext cx="1449518" cy="14495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F3F4F8-EF84-4E7B-9627-49DC7824C09A}">
      <dsp:nvSpPr>
        <dsp:cNvPr id="0" name=""/>
        <dsp:cNvSpPr/>
      </dsp:nvSpPr>
      <dsp:spPr>
        <a:xfrm>
          <a:off x="52256"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b="0" i="0" kern="1200"/>
            <a:t>With the greater adoption of Zoom and other meeting platforms, the words face-to-face have taken on a slightly different meaning lately, but the idea behind this principle remains. </a:t>
          </a:r>
          <a:endParaRPr lang="en-US" sz="1100" kern="1200"/>
        </a:p>
      </dsp:txBody>
      <dsp:txXfrm>
        <a:off x="52256" y="2258388"/>
        <a:ext cx="3221151" cy="720000"/>
      </dsp:txXfrm>
    </dsp:sp>
    <dsp:sp modelId="{B29F5246-85ED-4351-A335-4F7F1E124127}">
      <dsp:nvSpPr>
        <dsp:cNvPr id="0" name=""/>
        <dsp:cNvSpPr/>
      </dsp:nvSpPr>
      <dsp:spPr>
        <a:xfrm>
          <a:off x="4722925" y="425888"/>
          <a:ext cx="1449518" cy="14495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15CCFE-84FF-4FD1-A937-1510E3426B29}">
      <dsp:nvSpPr>
        <dsp:cNvPr id="0" name=""/>
        <dsp:cNvSpPr/>
      </dsp:nvSpPr>
      <dsp:spPr>
        <a:xfrm>
          <a:off x="3837109"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b="0" i="0" kern="1200"/>
            <a:t>The best way to convey information is to have a real-time conversation rather than a back-and-forth via email or messaging app.  </a:t>
          </a:r>
          <a:endParaRPr lang="en-US" sz="1100" kern="1200"/>
        </a:p>
      </dsp:txBody>
      <dsp:txXfrm>
        <a:off x="3837109" y="2258388"/>
        <a:ext cx="3221151" cy="720000"/>
      </dsp:txXfrm>
    </dsp:sp>
    <dsp:sp modelId="{24A33A78-74A2-481F-BD89-123BDF80B885}">
      <dsp:nvSpPr>
        <dsp:cNvPr id="0" name=""/>
        <dsp:cNvSpPr/>
      </dsp:nvSpPr>
      <dsp:spPr>
        <a:xfrm>
          <a:off x="8507778" y="425888"/>
          <a:ext cx="1449518" cy="144951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A37CCE-5B91-4761-8633-3741FD69F176}">
      <dsp:nvSpPr>
        <dsp:cNvPr id="0" name=""/>
        <dsp:cNvSpPr/>
      </dsp:nvSpPr>
      <dsp:spPr>
        <a:xfrm>
          <a:off x="7621962"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b="0" i="0" kern="1200"/>
            <a:t>For agile teams, this may mean that those who deliver the work speak directly to those using the work.  Or it could mean that those who deliver the work collaborate amongst themselves to solve their problems. </a:t>
          </a:r>
          <a:endParaRPr lang="en-US" sz="1100" kern="1200"/>
        </a:p>
      </dsp:txBody>
      <dsp:txXfrm>
        <a:off x="7621962" y="2258388"/>
        <a:ext cx="3221151" cy="7200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E60DF5-B5DE-4D5C-A642-4EAF2776279E}">
      <dsp:nvSpPr>
        <dsp:cNvPr id="0" name=""/>
        <dsp:cNvSpPr/>
      </dsp:nvSpPr>
      <dsp:spPr>
        <a:xfrm>
          <a:off x="0" y="594536"/>
          <a:ext cx="5122606" cy="109760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96AA93-ECFE-4059-9A23-35E38B2B179A}">
      <dsp:nvSpPr>
        <dsp:cNvPr id="0" name=""/>
        <dsp:cNvSpPr/>
      </dsp:nvSpPr>
      <dsp:spPr>
        <a:xfrm>
          <a:off x="332026" y="841498"/>
          <a:ext cx="603683" cy="6036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A58F28-F949-4C00-AB44-70BDCAEB7646}">
      <dsp:nvSpPr>
        <dsp:cNvPr id="0" name=""/>
        <dsp:cNvSpPr/>
      </dsp:nvSpPr>
      <dsp:spPr>
        <a:xfrm>
          <a:off x="1267735" y="594536"/>
          <a:ext cx="3854870" cy="1097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163" tIns="116163" rIns="116163" bIns="116163" numCol="1" spcCol="1270" anchor="ctr" anchorCtr="0">
          <a:noAutofit/>
        </a:bodyPr>
        <a:lstStyle/>
        <a:p>
          <a:pPr marL="0" lvl="0" indent="0" algn="l" defTabSz="800100">
            <a:lnSpc>
              <a:spcPct val="100000"/>
            </a:lnSpc>
            <a:spcBef>
              <a:spcPct val="0"/>
            </a:spcBef>
            <a:spcAft>
              <a:spcPct val="35000"/>
            </a:spcAft>
            <a:buNone/>
          </a:pPr>
          <a:r>
            <a:rPr lang="en-US" sz="1800" kern="1200"/>
            <a:t>Success isn’t about the percentage of the work we have completed or how well we are sticking to a plan.  </a:t>
          </a:r>
        </a:p>
      </dsp:txBody>
      <dsp:txXfrm>
        <a:off x="1267735" y="594536"/>
        <a:ext cx="3854870" cy="1097606"/>
      </dsp:txXfrm>
    </dsp:sp>
    <dsp:sp modelId="{4265F47C-0689-4779-811E-E36B1EA35C39}">
      <dsp:nvSpPr>
        <dsp:cNvPr id="0" name=""/>
        <dsp:cNvSpPr/>
      </dsp:nvSpPr>
      <dsp:spPr>
        <a:xfrm>
          <a:off x="0" y="1966545"/>
          <a:ext cx="5122606" cy="109760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CE0803-7A7F-4E5D-A09C-860E522FD163}">
      <dsp:nvSpPr>
        <dsp:cNvPr id="0" name=""/>
        <dsp:cNvSpPr/>
      </dsp:nvSpPr>
      <dsp:spPr>
        <a:xfrm>
          <a:off x="332026" y="2213506"/>
          <a:ext cx="603683" cy="6036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6BD33F-3853-4AAA-8F06-E7E07D626F4A}">
      <dsp:nvSpPr>
        <dsp:cNvPr id="0" name=""/>
        <dsp:cNvSpPr/>
      </dsp:nvSpPr>
      <dsp:spPr>
        <a:xfrm>
          <a:off x="1267735" y="1966545"/>
          <a:ext cx="3854870" cy="1097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163" tIns="116163" rIns="116163" bIns="116163" numCol="1" spcCol="1270" anchor="ctr" anchorCtr="0">
          <a:noAutofit/>
        </a:bodyPr>
        <a:lstStyle/>
        <a:p>
          <a:pPr marL="0" lvl="0" indent="0" algn="l" defTabSz="800100">
            <a:lnSpc>
              <a:spcPct val="100000"/>
            </a:lnSpc>
            <a:spcBef>
              <a:spcPct val="0"/>
            </a:spcBef>
            <a:spcAft>
              <a:spcPct val="35000"/>
            </a:spcAft>
            <a:buNone/>
          </a:pPr>
          <a:r>
            <a:rPr lang="en-US" sz="1800" kern="1200"/>
            <a:t>In agile, we measure success by the product that we have delivered, and whether it is in a usable state.</a:t>
          </a:r>
        </a:p>
      </dsp:txBody>
      <dsp:txXfrm>
        <a:off x="1267735" y="1966545"/>
        <a:ext cx="3854870" cy="109760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AF407B-A56B-4053-8C83-7FAFCF5641AB}">
      <dsp:nvSpPr>
        <dsp:cNvPr id="0" name=""/>
        <dsp:cNvSpPr/>
      </dsp:nvSpPr>
      <dsp:spPr>
        <a:xfrm>
          <a:off x="350115" y="271263"/>
          <a:ext cx="1086205" cy="10862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A2F6FD-A4CD-4915-BE06-2B04C415FB6C}">
      <dsp:nvSpPr>
        <dsp:cNvPr id="0" name=""/>
        <dsp:cNvSpPr/>
      </dsp:nvSpPr>
      <dsp:spPr>
        <a:xfrm>
          <a:off x="581601" y="502749"/>
          <a:ext cx="623232" cy="62323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F32A2D-95EF-43D2-BDFE-616CB977E203}">
      <dsp:nvSpPr>
        <dsp:cNvPr id="0" name=""/>
        <dsp:cNvSpPr/>
      </dsp:nvSpPr>
      <dsp:spPr>
        <a:xfrm>
          <a:off x="2885" y="1695794"/>
          <a:ext cx="1780664" cy="1691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The team tests the work as it  goes and  has a series of concrete steps to take. </a:t>
          </a:r>
        </a:p>
      </dsp:txBody>
      <dsp:txXfrm>
        <a:off x="2885" y="1695794"/>
        <a:ext cx="1780664" cy="1691630"/>
      </dsp:txXfrm>
    </dsp:sp>
    <dsp:sp modelId="{13459DCA-A7BB-4BCD-9AB3-122E8BFD3047}">
      <dsp:nvSpPr>
        <dsp:cNvPr id="0" name=""/>
        <dsp:cNvSpPr/>
      </dsp:nvSpPr>
      <dsp:spPr>
        <a:xfrm>
          <a:off x="2442395" y="271263"/>
          <a:ext cx="1086205" cy="10862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465AA3-6EC6-4378-A21D-D54B620B1A4F}">
      <dsp:nvSpPr>
        <dsp:cNvPr id="0" name=""/>
        <dsp:cNvSpPr/>
      </dsp:nvSpPr>
      <dsp:spPr>
        <a:xfrm>
          <a:off x="2673881" y="502749"/>
          <a:ext cx="623232" cy="62323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FD6F0C-515B-43A2-AB73-078426D5E503}">
      <dsp:nvSpPr>
        <dsp:cNvPr id="0" name=""/>
        <dsp:cNvSpPr/>
      </dsp:nvSpPr>
      <dsp:spPr>
        <a:xfrm>
          <a:off x="2095165" y="1695794"/>
          <a:ext cx="1780664" cy="1691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They have an unwavering focus on the end goal.  Because they are delivering value incrementally,  each piece is usable and is a step in the direction of the goal because they get constant stakeholder feedback about its value.  </a:t>
          </a:r>
        </a:p>
      </dsp:txBody>
      <dsp:txXfrm>
        <a:off x="2095165" y="1695794"/>
        <a:ext cx="1780664" cy="1691630"/>
      </dsp:txXfrm>
    </dsp:sp>
    <dsp:sp modelId="{1FE3700C-A6F8-43B8-B570-B47199E6AF8F}">
      <dsp:nvSpPr>
        <dsp:cNvPr id="0" name=""/>
        <dsp:cNvSpPr/>
      </dsp:nvSpPr>
      <dsp:spPr>
        <a:xfrm>
          <a:off x="4534675" y="271263"/>
          <a:ext cx="1086205" cy="10862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750742-1942-4FCA-997C-598B1BEE3EB1}">
      <dsp:nvSpPr>
        <dsp:cNvPr id="0" name=""/>
        <dsp:cNvSpPr/>
      </dsp:nvSpPr>
      <dsp:spPr>
        <a:xfrm>
          <a:off x="4766162" y="502749"/>
          <a:ext cx="623232" cy="62323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651BD1-2E8F-4802-8EAA-E4DABCEC9562}">
      <dsp:nvSpPr>
        <dsp:cNvPr id="0" name=""/>
        <dsp:cNvSpPr/>
      </dsp:nvSpPr>
      <dsp:spPr>
        <a:xfrm>
          <a:off x="4187446" y="1695794"/>
          <a:ext cx="1780664" cy="1691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This way of approaching work means that the team establishes a steady pace. It’s a much more even paced, satisfying experience.</a:t>
          </a:r>
        </a:p>
      </dsp:txBody>
      <dsp:txXfrm>
        <a:off x="4187446" y="1695794"/>
        <a:ext cx="1780664" cy="169163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883F7-57AC-4991-802D-0569E0FF8C83}">
      <dsp:nvSpPr>
        <dsp:cNvPr id="0" name=""/>
        <dsp:cNvSpPr/>
      </dsp:nvSpPr>
      <dsp:spPr>
        <a:xfrm>
          <a:off x="81293" y="861710"/>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C67414-BA1F-4B1C-80E6-62F19607692E}">
      <dsp:nvSpPr>
        <dsp:cNvPr id="0" name=""/>
        <dsp:cNvSpPr/>
      </dsp:nvSpPr>
      <dsp:spPr>
        <a:xfrm>
          <a:off x="219188" y="999605"/>
          <a:ext cx="380854" cy="3808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8C5F0B-694D-4DFC-B2E9-E0EBCBA2DD82}">
      <dsp:nvSpPr>
        <dsp:cNvPr id="0" name=""/>
        <dsp:cNvSpPr/>
      </dsp:nvSpPr>
      <dsp:spPr>
        <a:xfrm>
          <a:off x="878648" y="861710"/>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Agile teams should focus not only on feature development but also on ensuring that they deliver high-quality products.  </a:t>
          </a:r>
        </a:p>
      </dsp:txBody>
      <dsp:txXfrm>
        <a:off x="878648" y="861710"/>
        <a:ext cx="1547807" cy="656645"/>
      </dsp:txXfrm>
    </dsp:sp>
    <dsp:sp modelId="{83D2145E-1825-47C6-B19D-20EF4DCBBD27}">
      <dsp:nvSpPr>
        <dsp:cNvPr id="0" name=""/>
        <dsp:cNvSpPr/>
      </dsp:nvSpPr>
      <dsp:spPr>
        <a:xfrm>
          <a:off x="2696149" y="861710"/>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9CBA62-9903-4C3B-89B1-37C793E12535}">
      <dsp:nvSpPr>
        <dsp:cNvPr id="0" name=""/>
        <dsp:cNvSpPr/>
      </dsp:nvSpPr>
      <dsp:spPr>
        <a:xfrm>
          <a:off x="2834045" y="999605"/>
          <a:ext cx="380854" cy="3808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C643E6-B208-448C-A994-A2A5A0EEB392}">
      <dsp:nvSpPr>
        <dsp:cNvPr id="0" name=""/>
        <dsp:cNvSpPr/>
      </dsp:nvSpPr>
      <dsp:spPr>
        <a:xfrm>
          <a:off x="3493505" y="861710"/>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This might include addressing any existing technical debt and preventing its accumulation.  </a:t>
          </a:r>
        </a:p>
      </dsp:txBody>
      <dsp:txXfrm>
        <a:off x="3493505" y="861710"/>
        <a:ext cx="1547807" cy="656645"/>
      </dsp:txXfrm>
    </dsp:sp>
    <dsp:sp modelId="{28D8C9AC-DD83-472E-9D83-128A5644D6BC}">
      <dsp:nvSpPr>
        <dsp:cNvPr id="0" name=""/>
        <dsp:cNvSpPr/>
      </dsp:nvSpPr>
      <dsp:spPr>
        <a:xfrm>
          <a:off x="81293" y="2140333"/>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3FCBB7-0B2F-477F-80CA-137FF3E73B93}">
      <dsp:nvSpPr>
        <dsp:cNvPr id="0" name=""/>
        <dsp:cNvSpPr/>
      </dsp:nvSpPr>
      <dsp:spPr>
        <a:xfrm>
          <a:off x="219188" y="2278228"/>
          <a:ext cx="380854" cy="3808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10B2F6-088F-4C39-95CE-6C70560881AF}">
      <dsp:nvSpPr>
        <dsp:cNvPr id="0" name=""/>
        <dsp:cNvSpPr/>
      </dsp:nvSpPr>
      <dsp:spPr>
        <a:xfrm>
          <a:off x="878648" y="2140333"/>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Agile teams using the Scrum framework might work with the Product Owner to include items that increase product quality in the Product Backlog.  </a:t>
          </a:r>
        </a:p>
      </dsp:txBody>
      <dsp:txXfrm>
        <a:off x="878648" y="2140333"/>
        <a:ext cx="1547807" cy="656645"/>
      </dsp:txXfrm>
    </dsp:sp>
    <dsp:sp modelId="{F709A174-7274-4B07-9EB3-447F0825F3E5}">
      <dsp:nvSpPr>
        <dsp:cNvPr id="0" name=""/>
        <dsp:cNvSpPr/>
      </dsp:nvSpPr>
      <dsp:spPr>
        <a:xfrm>
          <a:off x="2696149" y="2140333"/>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E8C0F8-8D41-4C60-BDE9-B2A1D3A08664}">
      <dsp:nvSpPr>
        <dsp:cNvPr id="0" name=""/>
        <dsp:cNvSpPr/>
      </dsp:nvSpPr>
      <dsp:spPr>
        <a:xfrm>
          <a:off x="2834045" y="2278228"/>
          <a:ext cx="380854" cy="3808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9F1079-9D9F-4644-A265-746BE27A6A68}">
      <dsp:nvSpPr>
        <dsp:cNvPr id="0" name=""/>
        <dsp:cNvSpPr/>
      </dsp:nvSpPr>
      <dsp:spPr>
        <a:xfrm>
          <a:off x="3493505" y="2140333"/>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Teams can also create a Definition of Done that prevents the accidental accumulation of technical debt by implementing best practices such as regular code reviews and security standards. </a:t>
          </a:r>
        </a:p>
      </dsp:txBody>
      <dsp:txXfrm>
        <a:off x="3493505" y="2140333"/>
        <a:ext cx="1547807" cy="65664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395C0-AF54-4491-8EEF-5EE6ECE5A206}">
      <dsp:nvSpPr>
        <dsp:cNvPr id="0" name=""/>
        <dsp:cNvSpPr/>
      </dsp:nvSpPr>
      <dsp:spPr>
        <a:xfrm>
          <a:off x="0" y="3320"/>
          <a:ext cx="5122606" cy="104695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7DFA85-A89A-4AF6-97AD-D22B94EC18B1}">
      <dsp:nvSpPr>
        <dsp:cNvPr id="0" name=""/>
        <dsp:cNvSpPr/>
      </dsp:nvSpPr>
      <dsp:spPr>
        <a:xfrm>
          <a:off x="316704" y="238885"/>
          <a:ext cx="576388" cy="5758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DD1623-C6D3-49F5-B493-9208101D456F}">
      <dsp:nvSpPr>
        <dsp:cNvPr id="0" name=""/>
        <dsp:cNvSpPr/>
      </dsp:nvSpPr>
      <dsp:spPr>
        <a:xfrm>
          <a:off x="1209796" y="3320"/>
          <a:ext cx="3865410" cy="104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911" tIns="110911" rIns="110911" bIns="110911" numCol="1" spcCol="1270" anchor="ctr" anchorCtr="0">
          <a:noAutofit/>
        </a:bodyPr>
        <a:lstStyle/>
        <a:p>
          <a:pPr marL="0" lvl="0" indent="0" algn="l" defTabSz="622300">
            <a:lnSpc>
              <a:spcPct val="100000"/>
            </a:lnSpc>
            <a:spcBef>
              <a:spcPct val="0"/>
            </a:spcBef>
            <a:spcAft>
              <a:spcPct val="35000"/>
            </a:spcAft>
            <a:buNone/>
          </a:pPr>
          <a:r>
            <a:rPr lang="en-US" sz="1400" kern="1200"/>
            <a:t>Because Agile teams focus on smaller, more frequent deliveries, the attitude of the business stakeholders towards the work often changes.  </a:t>
          </a:r>
        </a:p>
      </dsp:txBody>
      <dsp:txXfrm>
        <a:off x="1209796" y="3320"/>
        <a:ext cx="3865410" cy="1047979"/>
      </dsp:txXfrm>
    </dsp:sp>
    <dsp:sp modelId="{2A0407B8-02DA-41D9-962D-0097E8E0680B}">
      <dsp:nvSpPr>
        <dsp:cNvPr id="0" name=""/>
        <dsp:cNvSpPr/>
      </dsp:nvSpPr>
      <dsp:spPr>
        <a:xfrm>
          <a:off x="0" y="1305354"/>
          <a:ext cx="5122606" cy="104695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8692F2-3589-435C-8A69-E4024640C2A1}">
      <dsp:nvSpPr>
        <dsp:cNvPr id="0" name=""/>
        <dsp:cNvSpPr/>
      </dsp:nvSpPr>
      <dsp:spPr>
        <a:xfrm>
          <a:off x="316704" y="1540919"/>
          <a:ext cx="576388" cy="5758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DA4E7E-FA4F-466A-A1F3-EBF1F727EAF0}">
      <dsp:nvSpPr>
        <dsp:cNvPr id="0" name=""/>
        <dsp:cNvSpPr/>
      </dsp:nvSpPr>
      <dsp:spPr>
        <a:xfrm>
          <a:off x="1209796" y="1305354"/>
          <a:ext cx="3865410" cy="104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911" tIns="110911" rIns="110911" bIns="110911" numCol="1" spcCol="1270" anchor="ctr" anchorCtr="0">
          <a:noAutofit/>
        </a:bodyPr>
        <a:lstStyle/>
        <a:p>
          <a:pPr marL="0" lvl="0" indent="0" algn="l" defTabSz="622300">
            <a:lnSpc>
              <a:spcPct val="100000"/>
            </a:lnSpc>
            <a:spcBef>
              <a:spcPct val="0"/>
            </a:spcBef>
            <a:spcAft>
              <a:spcPct val="35000"/>
            </a:spcAft>
            <a:buNone/>
          </a:pPr>
          <a:r>
            <a:rPr lang="en-US" sz="1400" kern="1200"/>
            <a:t>Instead of asking for every requirement they may need in the future, the agile team can instead focus on the most valuable thing to do next.  </a:t>
          </a:r>
        </a:p>
      </dsp:txBody>
      <dsp:txXfrm>
        <a:off x="1209796" y="1305354"/>
        <a:ext cx="3865410" cy="1047979"/>
      </dsp:txXfrm>
    </dsp:sp>
    <dsp:sp modelId="{CD18A00B-17BA-4E29-A241-C7F05AD7F4D2}">
      <dsp:nvSpPr>
        <dsp:cNvPr id="0" name=""/>
        <dsp:cNvSpPr/>
      </dsp:nvSpPr>
      <dsp:spPr>
        <a:xfrm>
          <a:off x="0" y="2607389"/>
          <a:ext cx="5122606" cy="104695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A66FE6-AC91-4A76-8396-11F19EC5506C}">
      <dsp:nvSpPr>
        <dsp:cNvPr id="0" name=""/>
        <dsp:cNvSpPr/>
      </dsp:nvSpPr>
      <dsp:spPr>
        <a:xfrm>
          <a:off x="317013" y="2842954"/>
          <a:ext cx="576388" cy="5758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DEBFBA-1989-4A2D-AF3B-A9823E619582}">
      <dsp:nvSpPr>
        <dsp:cNvPr id="0" name=""/>
        <dsp:cNvSpPr/>
      </dsp:nvSpPr>
      <dsp:spPr>
        <a:xfrm>
          <a:off x="1210415" y="2607389"/>
          <a:ext cx="3865410" cy="104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911" tIns="110911" rIns="110911" bIns="110911" numCol="1" spcCol="1270" anchor="ctr" anchorCtr="0">
          <a:noAutofit/>
        </a:bodyPr>
        <a:lstStyle/>
        <a:p>
          <a:pPr marL="0" lvl="0" indent="0" algn="l" defTabSz="622300">
            <a:lnSpc>
              <a:spcPct val="100000"/>
            </a:lnSpc>
            <a:spcBef>
              <a:spcPct val="0"/>
            </a:spcBef>
            <a:spcAft>
              <a:spcPct val="35000"/>
            </a:spcAft>
            <a:buNone/>
          </a:pPr>
          <a:r>
            <a:rPr lang="en-US" sz="1400" kern="1200"/>
            <a:t>This kind of focus can significantly reduce waste, as the agile teams build trust with their customers and stakeholders through frequent delivery of working software.</a:t>
          </a:r>
        </a:p>
      </dsp:txBody>
      <dsp:txXfrm>
        <a:off x="1210415" y="2607389"/>
        <a:ext cx="3865410" cy="104797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27F8C-0E7D-4B0B-A346-1A437FDDBF62}">
      <dsp:nvSpPr>
        <dsp:cNvPr id="0" name=""/>
        <dsp:cNvSpPr/>
      </dsp:nvSpPr>
      <dsp:spPr>
        <a:xfrm>
          <a:off x="309214" y="740756"/>
          <a:ext cx="963966" cy="9639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1A45A0-42C7-45FD-95CF-BAE84CC4CC9F}">
      <dsp:nvSpPr>
        <dsp:cNvPr id="0" name=""/>
        <dsp:cNvSpPr/>
      </dsp:nvSpPr>
      <dsp:spPr>
        <a:xfrm>
          <a:off x="514650" y="946192"/>
          <a:ext cx="553095" cy="55309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1F33BA-DB4B-403F-923F-A487D493E15B}">
      <dsp:nvSpPr>
        <dsp:cNvPr id="0" name=""/>
        <dsp:cNvSpPr/>
      </dsp:nvSpPr>
      <dsp:spPr>
        <a:xfrm>
          <a:off x="1061" y="2004975"/>
          <a:ext cx="1580273" cy="908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The architecture for the product emerges along with feature delivery.  </a:t>
          </a:r>
        </a:p>
      </dsp:txBody>
      <dsp:txXfrm>
        <a:off x="1061" y="2004975"/>
        <a:ext cx="1580273" cy="908657"/>
      </dsp:txXfrm>
    </dsp:sp>
    <dsp:sp modelId="{A1699F68-274F-41D4-A1E1-455169CA1739}">
      <dsp:nvSpPr>
        <dsp:cNvPr id="0" name=""/>
        <dsp:cNvSpPr/>
      </dsp:nvSpPr>
      <dsp:spPr>
        <a:xfrm>
          <a:off x="2166035" y="740756"/>
          <a:ext cx="963966" cy="9639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CA84F9-3656-4EDA-AAC0-B374B05A529C}">
      <dsp:nvSpPr>
        <dsp:cNvPr id="0" name=""/>
        <dsp:cNvSpPr/>
      </dsp:nvSpPr>
      <dsp:spPr>
        <a:xfrm>
          <a:off x="2371471" y="946192"/>
          <a:ext cx="553095" cy="5530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C997DA-7AA5-43E5-8729-EE0C06C814F6}">
      <dsp:nvSpPr>
        <dsp:cNvPr id="0" name=""/>
        <dsp:cNvSpPr/>
      </dsp:nvSpPr>
      <dsp:spPr>
        <a:xfrm>
          <a:off x="1857882" y="2004975"/>
          <a:ext cx="1580273" cy="908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Adhering to this principle means that the team doesn’t disappear for months while they figure out the best long-term architecture.</a:t>
          </a:r>
        </a:p>
      </dsp:txBody>
      <dsp:txXfrm>
        <a:off x="1857882" y="2004975"/>
        <a:ext cx="1580273" cy="908657"/>
      </dsp:txXfrm>
    </dsp:sp>
    <dsp:sp modelId="{899BC4EC-351E-4D5A-BBF0-38A5ABC50B17}">
      <dsp:nvSpPr>
        <dsp:cNvPr id="0" name=""/>
        <dsp:cNvSpPr/>
      </dsp:nvSpPr>
      <dsp:spPr>
        <a:xfrm>
          <a:off x="4022857" y="740756"/>
          <a:ext cx="963966" cy="9639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CD3821-D4CB-45BD-B04A-0308D60492B9}">
      <dsp:nvSpPr>
        <dsp:cNvPr id="0" name=""/>
        <dsp:cNvSpPr/>
      </dsp:nvSpPr>
      <dsp:spPr>
        <a:xfrm>
          <a:off x="4228292" y="946192"/>
          <a:ext cx="553095" cy="55309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87780C-250E-4C6D-9061-1F2A16D03CB3}">
      <dsp:nvSpPr>
        <dsp:cNvPr id="0" name=""/>
        <dsp:cNvSpPr/>
      </dsp:nvSpPr>
      <dsp:spPr>
        <a:xfrm>
          <a:off x="3714703" y="2004975"/>
          <a:ext cx="1580273" cy="908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Instead, team members decide how best to build the product while they build the product.</a:t>
          </a:r>
        </a:p>
      </dsp:txBody>
      <dsp:txXfrm>
        <a:off x="3714703" y="2004975"/>
        <a:ext cx="1580273" cy="908657"/>
      </dsp:txXfrm>
    </dsp:sp>
    <dsp:sp modelId="{7E6D321D-4CCC-4D1C-9825-13426283EE87}">
      <dsp:nvSpPr>
        <dsp:cNvPr id="0" name=""/>
        <dsp:cNvSpPr/>
      </dsp:nvSpPr>
      <dsp:spPr>
        <a:xfrm>
          <a:off x="5879678" y="740756"/>
          <a:ext cx="963966" cy="9639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68E403-7E78-4F1D-835C-5FF92D291883}">
      <dsp:nvSpPr>
        <dsp:cNvPr id="0" name=""/>
        <dsp:cNvSpPr/>
      </dsp:nvSpPr>
      <dsp:spPr>
        <a:xfrm>
          <a:off x="6085114" y="946192"/>
          <a:ext cx="553095" cy="55309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D0E970-39BB-49A7-A627-297F72946972}">
      <dsp:nvSpPr>
        <dsp:cNvPr id="0" name=""/>
        <dsp:cNvSpPr/>
      </dsp:nvSpPr>
      <dsp:spPr>
        <a:xfrm>
          <a:off x="5571525" y="2004975"/>
          <a:ext cx="1580273" cy="908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The idea of self-organization is that the people closest to the work are best and figuring out how to do it.</a:t>
          </a:r>
        </a:p>
      </dsp:txBody>
      <dsp:txXfrm>
        <a:off x="5571525" y="2004975"/>
        <a:ext cx="1580273" cy="90865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A78F93-1B79-4EDB-948E-D8869275DE18}">
      <dsp:nvSpPr>
        <dsp:cNvPr id="0" name=""/>
        <dsp:cNvSpPr/>
      </dsp:nvSpPr>
      <dsp:spPr>
        <a:xfrm>
          <a:off x="633573" y="108"/>
          <a:ext cx="2679727" cy="160783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On a regular basis, the team ask themselves, how it’s going and what changes should they should make</a:t>
          </a:r>
        </a:p>
      </dsp:txBody>
      <dsp:txXfrm>
        <a:off x="633573" y="108"/>
        <a:ext cx="2679727" cy="1607836"/>
      </dsp:txXfrm>
    </dsp:sp>
    <dsp:sp modelId="{5895A810-39B4-44C8-8C35-11716EB6E034}">
      <dsp:nvSpPr>
        <dsp:cNvPr id="0" name=""/>
        <dsp:cNvSpPr/>
      </dsp:nvSpPr>
      <dsp:spPr>
        <a:xfrm>
          <a:off x="3581274" y="108"/>
          <a:ext cx="2679727" cy="1607836"/>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Then they make those changes and repeat the process regularly</a:t>
          </a:r>
        </a:p>
      </dsp:txBody>
      <dsp:txXfrm>
        <a:off x="3581274" y="108"/>
        <a:ext cx="2679727" cy="1607836"/>
      </dsp:txXfrm>
    </dsp:sp>
    <dsp:sp modelId="{6A882BC0-29B6-482C-9DDC-AA06EF0E1CD7}">
      <dsp:nvSpPr>
        <dsp:cNvPr id="0" name=""/>
        <dsp:cNvSpPr/>
      </dsp:nvSpPr>
      <dsp:spPr>
        <a:xfrm>
          <a:off x="2107424" y="1875918"/>
          <a:ext cx="2679727" cy="1607836"/>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A series of small improvements made over time is better than any single reorganization</a:t>
          </a:r>
        </a:p>
      </dsp:txBody>
      <dsp:txXfrm>
        <a:off x="2107424" y="1875918"/>
        <a:ext cx="2679727" cy="160783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7.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9.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8.wmf"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923C1-422C-300A-E974-FD7D4EA087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16D2B1-F886-A5EB-F123-F5E2276048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6E1561-C638-437F-33D7-9A83252B7AE2}"/>
              </a:ext>
            </a:extLst>
          </p:cNvPr>
          <p:cNvSpPr>
            <a:spLocks noGrp="1"/>
          </p:cNvSpPr>
          <p:nvPr>
            <p:ph type="dt" sz="half" idx="10"/>
          </p:nvPr>
        </p:nvSpPr>
        <p:spPr/>
        <p:txBody>
          <a:bodyPr/>
          <a:lstStyle/>
          <a:p>
            <a:fld id="{E1663679-EE3C-4BBC-B338-02E70FDA445C}" type="datetimeFigureOut">
              <a:rPr lang="en-US" smtClean="0"/>
              <a:t>4/1/2023</a:t>
            </a:fld>
            <a:endParaRPr lang="en-US"/>
          </a:p>
        </p:txBody>
      </p:sp>
      <p:sp>
        <p:nvSpPr>
          <p:cNvPr id="5" name="Footer Placeholder 4">
            <a:extLst>
              <a:ext uri="{FF2B5EF4-FFF2-40B4-BE49-F238E27FC236}">
                <a16:creationId xmlns:a16="http://schemas.microsoft.com/office/drawing/2014/main" id="{DE4D321D-FF2B-54BB-2B32-4EA150950F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2B1436-8DFF-BF11-7E77-E5665BD87C83}"/>
              </a:ext>
            </a:extLst>
          </p:cNvPr>
          <p:cNvSpPr>
            <a:spLocks noGrp="1"/>
          </p:cNvSpPr>
          <p:nvPr>
            <p:ph type="sldNum" sz="quarter" idx="12"/>
          </p:nvPr>
        </p:nvSpPr>
        <p:spPr/>
        <p:txBody>
          <a:bodyPr/>
          <a:lstStyle/>
          <a:p>
            <a:fld id="{63DAB1AB-0CA3-41D4-8093-79F56E04DB18}" type="slidenum">
              <a:rPr lang="en-US" smtClean="0"/>
              <a:t>‹#›</a:t>
            </a:fld>
            <a:endParaRPr lang="en-US"/>
          </a:p>
        </p:txBody>
      </p:sp>
    </p:spTree>
    <p:extLst>
      <p:ext uri="{BB962C8B-B14F-4D97-AF65-F5344CB8AC3E}">
        <p14:creationId xmlns:p14="http://schemas.microsoft.com/office/powerpoint/2010/main" val="3106077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FBCC5-9805-D3FA-AAAC-7F078A74C3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B9A4B6-CC66-DA52-D50D-6AF317E81F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DC35DF-98B4-BD84-8184-0126581C2F0A}"/>
              </a:ext>
            </a:extLst>
          </p:cNvPr>
          <p:cNvSpPr>
            <a:spLocks noGrp="1"/>
          </p:cNvSpPr>
          <p:nvPr>
            <p:ph type="dt" sz="half" idx="10"/>
          </p:nvPr>
        </p:nvSpPr>
        <p:spPr/>
        <p:txBody>
          <a:bodyPr/>
          <a:lstStyle/>
          <a:p>
            <a:fld id="{E1663679-EE3C-4BBC-B338-02E70FDA445C}" type="datetimeFigureOut">
              <a:rPr lang="en-US" smtClean="0"/>
              <a:t>4/1/2023</a:t>
            </a:fld>
            <a:endParaRPr lang="en-US"/>
          </a:p>
        </p:txBody>
      </p:sp>
      <p:sp>
        <p:nvSpPr>
          <p:cNvPr id="5" name="Footer Placeholder 4">
            <a:extLst>
              <a:ext uri="{FF2B5EF4-FFF2-40B4-BE49-F238E27FC236}">
                <a16:creationId xmlns:a16="http://schemas.microsoft.com/office/drawing/2014/main" id="{5F0A192B-2DBB-FC09-BCAF-5A31EB7BFF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17716C-94A7-2136-3623-C24F29DE3F17}"/>
              </a:ext>
            </a:extLst>
          </p:cNvPr>
          <p:cNvSpPr>
            <a:spLocks noGrp="1"/>
          </p:cNvSpPr>
          <p:nvPr>
            <p:ph type="sldNum" sz="quarter" idx="12"/>
          </p:nvPr>
        </p:nvSpPr>
        <p:spPr/>
        <p:txBody>
          <a:bodyPr/>
          <a:lstStyle/>
          <a:p>
            <a:fld id="{63DAB1AB-0CA3-41D4-8093-79F56E04DB18}" type="slidenum">
              <a:rPr lang="en-US" smtClean="0"/>
              <a:t>‹#›</a:t>
            </a:fld>
            <a:endParaRPr lang="en-US"/>
          </a:p>
        </p:txBody>
      </p:sp>
    </p:spTree>
    <p:extLst>
      <p:ext uri="{BB962C8B-B14F-4D97-AF65-F5344CB8AC3E}">
        <p14:creationId xmlns:p14="http://schemas.microsoft.com/office/powerpoint/2010/main" val="1139448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C4D2B-47C4-E24F-0253-4A83FE0570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DFB5F1A-25AB-85E2-CBD9-6BCAB4E585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8602C8-E224-BD38-5174-BE63A780843B}"/>
              </a:ext>
            </a:extLst>
          </p:cNvPr>
          <p:cNvSpPr>
            <a:spLocks noGrp="1"/>
          </p:cNvSpPr>
          <p:nvPr>
            <p:ph type="dt" sz="half" idx="10"/>
          </p:nvPr>
        </p:nvSpPr>
        <p:spPr/>
        <p:txBody>
          <a:bodyPr/>
          <a:lstStyle/>
          <a:p>
            <a:fld id="{E1663679-EE3C-4BBC-B338-02E70FDA445C}" type="datetimeFigureOut">
              <a:rPr lang="en-US" smtClean="0"/>
              <a:t>4/1/2023</a:t>
            </a:fld>
            <a:endParaRPr lang="en-US"/>
          </a:p>
        </p:txBody>
      </p:sp>
      <p:sp>
        <p:nvSpPr>
          <p:cNvPr id="5" name="Footer Placeholder 4">
            <a:extLst>
              <a:ext uri="{FF2B5EF4-FFF2-40B4-BE49-F238E27FC236}">
                <a16:creationId xmlns:a16="http://schemas.microsoft.com/office/drawing/2014/main" id="{41BE107C-1229-04D6-6F70-BEEBB0780C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6CB9E5-C930-5B38-2CAC-D302E7102967}"/>
              </a:ext>
            </a:extLst>
          </p:cNvPr>
          <p:cNvSpPr>
            <a:spLocks noGrp="1"/>
          </p:cNvSpPr>
          <p:nvPr>
            <p:ph type="sldNum" sz="quarter" idx="12"/>
          </p:nvPr>
        </p:nvSpPr>
        <p:spPr/>
        <p:txBody>
          <a:bodyPr/>
          <a:lstStyle/>
          <a:p>
            <a:fld id="{63DAB1AB-0CA3-41D4-8093-79F56E04DB18}" type="slidenum">
              <a:rPr lang="en-US" smtClean="0"/>
              <a:t>‹#›</a:t>
            </a:fld>
            <a:endParaRPr lang="en-US"/>
          </a:p>
        </p:txBody>
      </p:sp>
    </p:spTree>
    <p:extLst>
      <p:ext uri="{BB962C8B-B14F-4D97-AF65-F5344CB8AC3E}">
        <p14:creationId xmlns:p14="http://schemas.microsoft.com/office/powerpoint/2010/main" val="1398685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8503E-3183-45D4-85EE-528E4959A1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0F3757-103E-F660-363F-944FEAD3D3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235A06-4564-429B-6275-EF6CCD721AC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71FFC8-528C-C8A6-97C0-7F0879602381}"/>
              </a:ext>
            </a:extLst>
          </p:cNvPr>
          <p:cNvSpPr>
            <a:spLocks noGrp="1"/>
          </p:cNvSpPr>
          <p:nvPr>
            <p:ph type="dt" sz="half" idx="10"/>
          </p:nvPr>
        </p:nvSpPr>
        <p:spPr/>
        <p:txBody>
          <a:bodyPr/>
          <a:lstStyle/>
          <a:p>
            <a:fld id="{E1663679-EE3C-4BBC-B338-02E70FDA445C}" type="datetimeFigureOut">
              <a:rPr lang="en-US" smtClean="0"/>
              <a:t>4/1/2023</a:t>
            </a:fld>
            <a:endParaRPr lang="en-US"/>
          </a:p>
        </p:txBody>
      </p:sp>
      <p:sp>
        <p:nvSpPr>
          <p:cNvPr id="6" name="Footer Placeholder 5">
            <a:extLst>
              <a:ext uri="{FF2B5EF4-FFF2-40B4-BE49-F238E27FC236}">
                <a16:creationId xmlns:a16="http://schemas.microsoft.com/office/drawing/2014/main" id="{3DFBAC1F-2134-C11F-BD7E-50A2EAF77D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9A16BA-D6E9-8970-4E2A-97DC78F06DA0}"/>
              </a:ext>
            </a:extLst>
          </p:cNvPr>
          <p:cNvSpPr>
            <a:spLocks noGrp="1"/>
          </p:cNvSpPr>
          <p:nvPr>
            <p:ph type="sldNum" sz="quarter" idx="12"/>
          </p:nvPr>
        </p:nvSpPr>
        <p:spPr/>
        <p:txBody>
          <a:bodyPr/>
          <a:lstStyle/>
          <a:p>
            <a:fld id="{63DAB1AB-0CA3-41D4-8093-79F56E04DB18}" type="slidenum">
              <a:rPr lang="en-US" smtClean="0"/>
              <a:t>‹#›</a:t>
            </a:fld>
            <a:endParaRPr lang="en-US"/>
          </a:p>
        </p:txBody>
      </p:sp>
    </p:spTree>
    <p:extLst>
      <p:ext uri="{BB962C8B-B14F-4D97-AF65-F5344CB8AC3E}">
        <p14:creationId xmlns:p14="http://schemas.microsoft.com/office/powerpoint/2010/main" val="1582996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0A553-DC02-8A19-604E-11AF82C664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A97C5C-1003-9803-557B-080F72AEB9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42CD36-CD46-9164-681A-148EB8806F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B282F9-0E60-DE14-EAF8-8305F6478A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E22916-8958-E3A1-AAF1-9069AAD2A3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0FC179-BA3C-73A4-FB64-DFB22F0AE86E}"/>
              </a:ext>
            </a:extLst>
          </p:cNvPr>
          <p:cNvSpPr>
            <a:spLocks noGrp="1"/>
          </p:cNvSpPr>
          <p:nvPr>
            <p:ph type="dt" sz="half" idx="10"/>
          </p:nvPr>
        </p:nvSpPr>
        <p:spPr/>
        <p:txBody>
          <a:bodyPr/>
          <a:lstStyle/>
          <a:p>
            <a:fld id="{E1663679-EE3C-4BBC-B338-02E70FDA445C}" type="datetimeFigureOut">
              <a:rPr lang="en-US" smtClean="0"/>
              <a:t>4/1/2023</a:t>
            </a:fld>
            <a:endParaRPr lang="en-US"/>
          </a:p>
        </p:txBody>
      </p:sp>
      <p:sp>
        <p:nvSpPr>
          <p:cNvPr id="8" name="Footer Placeholder 7">
            <a:extLst>
              <a:ext uri="{FF2B5EF4-FFF2-40B4-BE49-F238E27FC236}">
                <a16:creationId xmlns:a16="http://schemas.microsoft.com/office/drawing/2014/main" id="{0F1B175C-0B7E-6BFB-FC0A-39AAF8754B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BDD9E5A-AFB3-67E6-DC29-BF5FDF47E318}"/>
              </a:ext>
            </a:extLst>
          </p:cNvPr>
          <p:cNvSpPr>
            <a:spLocks noGrp="1"/>
          </p:cNvSpPr>
          <p:nvPr>
            <p:ph type="sldNum" sz="quarter" idx="12"/>
          </p:nvPr>
        </p:nvSpPr>
        <p:spPr/>
        <p:txBody>
          <a:bodyPr/>
          <a:lstStyle/>
          <a:p>
            <a:fld id="{63DAB1AB-0CA3-41D4-8093-79F56E04DB18}" type="slidenum">
              <a:rPr lang="en-US" smtClean="0"/>
              <a:t>‹#›</a:t>
            </a:fld>
            <a:endParaRPr lang="en-US"/>
          </a:p>
        </p:txBody>
      </p:sp>
    </p:spTree>
    <p:extLst>
      <p:ext uri="{BB962C8B-B14F-4D97-AF65-F5344CB8AC3E}">
        <p14:creationId xmlns:p14="http://schemas.microsoft.com/office/powerpoint/2010/main" val="2828684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754A-12CC-8B91-41CC-C692641547E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9B8246-85D5-C303-0842-D543B6785563}"/>
              </a:ext>
            </a:extLst>
          </p:cNvPr>
          <p:cNvSpPr>
            <a:spLocks noGrp="1"/>
          </p:cNvSpPr>
          <p:nvPr>
            <p:ph type="dt" sz="half" idx="10"/>
          </p:nvPr>
        </p:nvSpPr>
        <p:spPr/>
        <p:txBody>
          <a:bodyPr/>
          <a:lstStyle/>
          <a:p>
            <a:fld id="{E1663679-EE3C-4BBC-B338-02E70FDA445C}" type="datetimeFigureOut">
              <a:rPr lang="en-US" smtClean="0"/>
              <a:t>4/1/2023</a:t>
            </a:fld>
            <a:endParaRPr lang="en-US"/>
          </a:p>
        </p:txBody>
      </p:sp>
      <p:sp>
        <p:nvSpPr>
          <p:cNvPr id="4" name="Footer Placeholder 3">
            <a:extLst>
              <a:ext uri="{FF2B5EF4-FFF2-40B4-BE49-F238E27FC236}">
                <a16:creationId xmlns:a16="http://schemas.microsoft.com/office/drawing/2014/main" id="{3005D247-8E81-95F5-782A-DA3B3A9B617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ACC6D6-11DF-9DDD-8E83-EA3AD7C2FA42}"/>
              </a:ext>
            </a:extLst>
          </p:cNvPr>
          <p:cNvSpPr>
            <a:spLocks noGrp="1"/>
          </p:cNvSpPr>
          <p:nvPr>
            <p:ph type="sldNum" sz="quarter" idx="12"/>
          </p:nvPr>
        </p:nvSpPr>
        <p:spPr/>
        <p:txBody>
          <a:bodyPr/>
          <a:lstStyle/>
          <a:p>
            <a:fld id="{63DAB1AB-0CA3-41D4-8093-79F56E04DB18}" type="slidenum">
              <a:rPr lang="en-US" smtClean="0"/>
              <a:t>‹#›</a:t>
            </a:fld>
            <a:endParaRPr lang="en-US"/>
          </a:p>
        </p:txBody>
      </p:sp>
    </p:spTree>
    <p:extLst>
      <p:ext uri="{BB962C8B-B14F-4D97-AF65-F5344CB8AC3E}">
        <p14:creationId xmlns:p14="http://schemas.microsoft.com/office/powerpoint/2010/main" val="1561306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BF0CE4-3A46-AE81-3003-B0B051A6FF7A}"/>
              </a:ext>
            </a:extLst>
          </p:cNvPr>
          <p:cNvSpPr>
            <a:spLocks noGrp="1"/>
          </p:cNvSpPr>
          <p:nvPr>
            <p:ph type="dt" sz="half" idx="10"/>
          </p:nvPr>
        </p:nvSpPr>
        <p:spPr/>
        <p:txBody>
          <a:bodyPr/>
          <a:lstStyle/>
          <a:p>
            <a:fld id="{E1663679-EE3C-4BBC-B338-02E70FDA445C}" type="datetimeFigureOut">
              <a:rPr lang="en-US" smtClean="0"/>
              <a:t>4/1/2023</a:t>
            </a:fld>
            <a:endParaRPr lang="en-US"/>
          </a:p>
        </p:txBody>
      </p:sp>
      <p:sp>
        <p:nvSpPr>
          <p:cNvPr id="3" name="Footer Placeholder 2">
            <a:extLst>
              <a:ext uri="{FF2B5EF4-FFF2-40B4-BE49-F238E27FC236}">
                <a16:creationId xmlns:a16="http://schemas.microsoft.com/office/drawing/2014/main" id="{7F49A4DB-70F8-AB14-4831-9AF9B96A87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3E4BFE-78F6-25B0-4CF2-9AF423016486}"/>
              </a:ext>
            </a:extLst>
          </p:cNvPr>
          <p:cNvSpPr>
            <a:spLocks noGrp="1"/>
          </p:cNvSpPr>
          <p:nvPr>
            <p:ph type="sldNum" sz="quarter" idx="12"/>
          </p:nvPr>
        </p:nvSpPr>
        <p:spPr/>
        <p:txBody>
          <a:bodyPr/>
          <a:lstStyle/>
          <a:p>
            <a:fld id="{63DAB1AB-0CA3-41D4-8093-79F56E04DB18}" type="slidenum">
              <a:rPr lang="en-US" smtClean="0"/>
              <a:t>‹#›</a:t>
            </a:fld>
            <a:endParaRPr lang="en-US"/>
          </a:p>
        </p:txBody>
      </p:sp>
    </p:spTree>
    <p:extLst>
      <p:ext uri="{BB962C8B-B14F-4D97-AF65-F5344CB8AC3E}">
        <p14:creationId xmlns:p14="http://schemas.microsoft.com/office/powerpoint/2010/main" val="2397901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EBDAE-3887-3DDF-33B6-20D3454855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7ADC5B4-8FED-5CA3-FF58-7C3647B440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51AA6B6-A93C-C373-ACAB-794779DE3C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85F829-996C-058F-1276-802D32FF3B0E}"/>
              </a:ext>
            </a:extLst>
          </p:cNvPr>
          <p:cNvSpPr>
            <a:spLocks noGrp="1"/>
          </p:cNvSpPr>
          <p:nvPr>
            <p:ph type="dt" sz="half" idx="10"/>
          </p:nvPr>
        </p:nvSpPr>
        <p:spPr/>
        <p:txBody>
          <a:bodyPr/>
          <a:lstStyle/>
          <a:p>
            <a:fld id="{E1663679-EE3C-4BBC-B338-02E70FDA445C}" type="datetimeFigureOut">
              <a:rPr lang="en-US" smtClean="0"/>
              <a:t>4/1/2023</a:t>
            </a:fld>
            <a:endParaRPr lang="en-US"/>
          </a:p>
        </p:txBody>
      </p:sp>
      <p:sp>
        <p:nvSpPr>
          <p:cNvPr id="6" name="Footer Placeholder 5">
            <a:extLst>
              <a:ext uri="{FF2B5EF4-FFF2-40B4-BE49-F238E27FC236}">
                <a16:creationId xmlns:a16="http://schemas.microsoft.com/office/drawing/2014/main" id="{BB9145AB-99C3-BA4E-BA92-3CF6F6AD64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4B550F-A0D6-607F-D171-83EDE354454C}"/>
              </a:ext>
            </a:extLst>
          </p:cNvPr>
          <p:cNvSpPr>
            <a:spLocks noGrp="1"/>
          </p:cNvSpPr>
          <p:nvPr>
            <p:ph type="sldNum" sz="quarter" idx="12"/>
          </p:nvPr>
        </p:nvSpPr>
        <p:spPr/>
        <p:txBody>
          <a:bodyPr/>
          <a:lstStyle/>
          <a:p>
            <a:fld id="{63DAB1AB-0CA3-41D4-8093-79F56E04DB18}" type="slidenum">
              <a:rPr lang="en-US" smtClean="0"/>
              <a:t>‹#›</a:t>
            </a:fld>
            <a:endParaRPr lang="en-US"/>
          </a:p>
        </p:txBody>
      </p:sp>
    </p:spTree>
    <p:extLst>
      <p:ext uri="{BB962C8B-B14F-4D97-AF65-F5344CB8AC3E}">
        <p14:creationId xmlns:p14="http://schemas.microsoft.com/office/powerpoint/2010/main" val="4238100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8F8D9-9E74-7B89-CB0C-6C5126B236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4E3045-C879-301C-30B4-0E534FF178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A48242-C960-6AEB-D59C-9D1B21BF51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F3B181-200D-57D7-CA66-F42CDCD3B938}"/>
              </a:ext>
            </a:extLst>
          </p:cNvPr>
          <p:cNvSpPr>
            <a:spLocks noGrp="1"/>
          </p:cNvSpPr>
          <p:nvPr>
            <p:ph type="dt" sz="half" idx="10"/>
          </p:nvPr>
        </p:nvSpPr>
        <p:spPr/>
        <p:txBody>
          <a:bodyPr/>
          <a:lstStyle/>
          <a:p>
            <a:fld id="{E1663679-EE3C-4BBC-B338-02E70FDA445C}" type="datetimeFigureOut">
              <a:rPr lang="en-US" smtClean="0"/>
              <a:t>4/1/2023</a:t>
            </a:fld>
            <a:endParaRPr lang="en-US"/>
          </a:p>
        </p:txBody>
      </p:sp>
      <p:sp>
        <p:nvSpPr>
          <p:cNvPr id="6" name="Footer Placeholder 5">
            <a:extLst>
              <a:ext uri="{FF2B5EF4-FFF2-40B4-BE49-F238E27FC236}">
                <a16:creationId xmlns:a16="http://schemas.microsoft.com/office/drawing/2014/main" id="{96A3B6B3-6A84-6D39-4587-F56A37A997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99B7BD-3568-5D9F-379E-92917B8057B9}"/>
              </a:ext>
            </a:extLst>
          </p:cNvPr>
          <p:cNvSpPr>
            <a:spLocks noGrp="1"/>
          </p:cNvSpPr>
          <p:nvPr>
            <p:ph type="sldNum" sz="quarter" idx="12"/>
          </p:nvPr>
        </p:nvSpPr>
        <p:spPr/>
        <p:txBody>
          <a:bodyPr/>
          <a:lstStyle/>
          <a:p>
            <a:fld id="{63DAB1AB-0CA3-41D4-8093-79F56E04DB18}" type="slidenum">
              <a:rPr lang="en-US" smtClean="0"/>
              <a:t>‹#›</a:t>
            </a:fld>
            <a:endParaRPr lang="en-US"/>
          </a:p>
        </p:txBody>
      </p:sp>
    </p:spTree>
    <p:extLst>
      <p:ext uri="{BB962C8B-B14F-4D97-AF65-F5344CB8AC3E}">
        <p14:creationId xmlns:p14="http://schemas.microsoft.com/office/powerpoint/2010/main" val="106321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29169-D188-76D6-B693-E3115D3DB85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28263B-03DE-7449-2994-CE908A2777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C65EF8-B6AD-9A24-D0DF-E394FB79D526}"/>
              </a:ext>
            </a:extLst>
          </p:cNvPr>
          <p:cNvSpPr>
            <a:spLocks noGrp="1"/>
          </p:cNvSpPr>
          <p:nvPr>
            <p:ph type="dt" sz="half" idx="10"/>
          </p:nvPr>
        </p:nvSpPr>
        <p:spPr/>
        <p:txBody>
          <a:bodyPr/>
          <a:lstStyle/>
          <a:p>
            <a:fld id="{E1663679-EE3C-4BBC-B338-02E70FDA445C}" type="datetimeFigureOut">
              <a:rPr lang="en-US" smtClean="0"/>
              <a:t>4/1/2023</a:t>
            </a:fld>
            <a:endParaRPr lang="en-US"/>
          </a:p>
        </p:txBody>
      </p:sp>
      <p:sp>
        <p:nvSpPr>
          <p:cNvPr id="5" name="Footer Placeholder 4">
            <a:extLst>
              <a:ext uri="{FF2B5EF4-FFF2-40B4-BE49-F238E27FC236}">
                <a16:creationId xmlns:a16="http://schemas.microsoft.com/office/drawing/2014/main" id="{D642431B-30CA-C33E-EDD7-57FC2B143F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5A72CE-5FB7-0DF6-9560-8B8468AD9556}"/>
              </a:ext>
            </a:extLst>
          </p:cNvPr>
          <p:cNvSpPr>
            <a:spLocks noGrp="1"/>
          </p:cNvSpPr>
          <p:nvPr>
            <p:ph type="sldNum" sz="quarter" idx="12"/>
          </p:nvPr>
        </p:nvSpPr>
        <p:spPr/>
        <p:txBody>
          <a:bodyPr/>
          <a:lstStyle/>
          <a:p>
            <a:fld id="{63DAB1AB-0CA3-41D4-8093-79F56E04DB18}" type="slidenum">
              <a:rPr lang="en-US" smtClean="0"/>
              <a:t>‹#›</a:t>
            </a:fld>
            <a:endParaRPr lang="en-US"/>
          </a:p>
        </p:txBody>
      </p:sp>
    </p:spTree>
    <p:extLst>
      <p:ext uri="{BB962C8B-B14F-4D97-AF65-F5344CB8AC3E}">
        <p14:creationId xmlns:p14="http://schemas.microsoft.com/office/powerpoint/2010/main" val="2680718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BF1CAC-FEDA-F623-77FC-69F5D87A6B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4CBA5B9-B26E-B597-EBF8-878C3DBEE9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A553A0-1D09-F00D-409C-774252778E71}"/>
              </a:ext>
            </a:extLst>
          </p:cNvPr>
          <p:cNvSpPr>
            <a:spLocks noGrp="1"/>
          </p:cNvSpPr>
          <p:nvPr>
            <p:ph type="dt" sz="half" idx="10"/>
          </p:nvPr>
        </p:nvSpPr>
        <p:spPr/>
        <p:txBody>
          <a:bodyPr/>
          <a:lstStyle/>
          <a:p>
            <a:fld id="{E1663679-EE3C-4BBC-B338-02E70FDA445C}" type="datetimeFigureOut">
              <a:rPr lang="en-US" smtClean="0"/>
              <a:t>4/1/2023</a:t>
            </a:fld>
            <a:endParaRPr lang="en-US"/>
          </a:p>
        </p:txBody>
      </p:sp>
      <p:sp>
        <p:nvSpPr>
          <p:cNvPr id="5" name="Footer Placeholder 4">
            <a:extLst>
              <a:ext uri="{FF2B5EF4-FFF2-40B4-BE49-F238E27FC236}">
                <a16:creationId xmlns:a16="http://schemas.microsoft.com/office/drawing/2014/main" id="{23DD8993-B606-E4A8-C249-991C36448C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5D0277-EBA8-C511-E2CC-7ACCFD4BDADC}"/>
              </a:ext>
            </a:extLst>
          </p:cNvPr>
          <p:cNvSpPr>
            <a:spLocks noGrp="1"/>
          </p:cNvSpPr>
          <p:nvPr>
            <p:ph type="sldNum" sz="quarter" idx="12"/>
          </p:nvPr>
        </p:nvSpPr>
        <p:spPr/>
        <p:txBody>
          <a:bodyPr/>
          <a:lstStyle/>
          <a:p>
            <a:fld id="{63DAB1AB-0CA3-41D4-8093-79F56E04DB18}" type="slidenum">
              <a:rPr lang="en-US" smtClean="0"/>
              <a:t>‹#›</a:t>
            </a:fld>
            <a:endParaRPr lang="en-US"/>
          </a:p>
        </p:txBody>
      </p:sp>
    </p:spTree>
    <p:extLst>
      <p:ext uri="{BB962C8B-B14F-4D97-AF65-F5344CB8AC3E}">
        <p14:creationId xmlns:p14="http://schemas.microsoft.com/office/powerpoint/2010/main" val="2637118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F81FCA-26EE-A320-8139-E2585355DA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4A36797-B0F9-FDD5-E5FA-25D9D10521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07BD76-4B37-B837-B227-CA94628D2A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663679-EE3C-4BBC-B338-02E70FDA445C}" type="datetimeFigureOut">
              <a:rPr lang="en-US" smtClean="0"/>
              <a:t>4/1/2023</a:t>
            </a:fld>
            <a:endParaRPr lang="en-US"/>
          </a:p>
        </p:txBody>
      </p:sp>
      <p:sp>
        <p:nvSpPr>
          <p:cNvPr id="5" name="Footer Placeholder 4">
            <a:extLst>
              <a:ext uri="{FF2B5EF4-FFF2-40B4-BE49-F238E27FC236}">
                <a16:creationId xmlns:a16="http://schemas.microsoft.com/office/drawing/2014/main" id="{C8692871-8F3F-63A5-FE8C-6A2CFE6E5F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D0B8CF9-DA2A-E629-14D2-27A03B860D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DAB1AB-0CA3-41D4-8093-79F56E04DB18}" type="slidenum">
              <a:rPr lang="en-US" smtClean="0"/>
              <a:t>‹#›</a:t>
            </a:fld>
            <a:endParaRPr lang="en-US"/>
          </a:p>
        </p:txBody>
      </p:sp>
    </p:spTree>
    <p:extLst>
      <p:ext uri="{BB962C8B-B14F-4D97-AF65-F5344CB8AC3E}">
        <p14:creationId xmlns:p14="http://schemas.microsoft.com/office/powerpoint/2010/main" val="1937489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 /><Relationship Id="rId7" Type="http://schemas.openxmlformats.org/officeDocument/2006/relationships/image" Target="../media/image1.png" /><Relationship Id="rId2" Type="http://schemas.openxmlformats.org/officeDocument/2006/relationships/diagramData" Target="../diagrams/data1.xml" /><Relationship Id="rId1" Type="http://schemas.openxmlformats.org/officeDocument/2006/relationships/slideLayout" Target="../slideLayouts/slideLayout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3.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6.xml" /></Relationships>
</file>

<file path=ppt/slides/_rels/slide4.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 /><Relationship Id="rId7" Type="http://schemas.openxmlformats.org/officeDocument/2006/relationships/image" Target="../media/image1.png" /><Relationship Id="rId2" Type="http://schemas.openxmlformats.org/officeDocument/2006/relationships/diagramData" Target="../diagrams/data2.xml" /><Relationship Id="rId1" Type="http://schemas.openxmlformats.org/officeDocument/2006/relationships/slideLayout" Target="../slideLayouts/slideLayout2.xml" /><Relationship Id="rId6" Type="http://schemas.microsoft.com/office/2007/relationships/diagramDrawing" Target="../diagrams/drawing2.xml" /><Relationship Id="rId5" Type="http://schemas.openxmlformats.org/officeDocument/2006/relationships/diagramColors" Target="../diagrams/colors2.xml" /><Relationship Id="rId4" Type="http://schemas.openxmlformats.org/officeDocument/2006/relationships/diagramQuickStyle" Target="../diagrams/quickStyle2.xml" /></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 /><Relationship Id="rId7" Type="http://schemas.openxmlformats.org/officeDocument/2006/relationships/image" Target="../media/image1.png" /><Relationship Id="rId2" Type="http://schemas.openxmlformats.org/officeDocument/2006/relationships/diagramData" Target="../diagrams/data3.xml" /><Relationship Id="rId1" Type="http://schemas.openxmlformats.org/officeDocument/2006/relationships/slideLayout" Target="../slideLayouts/slideLayout2.xml" /><Relationship Id="rId6" Type="http://schemas.microsoft.com/office/2007/relationships/diagramDrawing" Target="../diagrams/drawing3.xml" /><Relationship Id="rId5" Type="http://schemas.openxmlformats.org/officeDocument/2006/relationships/diagramColors" Target="../diagrams/colors3.xml" /><Relationship Id="rId4" Type="http://schemas.openxmlformats.org/officeDocument/2006/relationships/diagramQuickStyle" Target="../diagrams/quickStyle3.xml" /></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 /><Relationship Id="rId7" Type="http://schemas.openxmlformats.org/officeDocument/2006/relationships/image" Target="../media/image1.png" /><Relationship Id="rId2" Type="http://schemas.openxmlformats.org/officeDocument/2006/relationships/diagramData" Target="../diagrams/data4.xml" /><Relationship Id="rId1" Type="http://schemas.openxmlformats.org/officeDocument/2006/relationships/slideLayout" Target="../slideLayouts/slideLayout2.xml" /><Relationship Id="rId6" Type="http://schemas.microsoft.com/office/2007/relationships/diagramDrawing" Target="../diagrams/drawing4.xml" /><Relationship Id="rId5" Type="http://schemas.openxmlformats.org/officeDocument/2006/relationships/diagramColors" Target="../diagrams/colors4.xml" /><Relationship Id="rId4" Type="http://schemas.openxmlformats.org/officeDocument/2006/relationships/diagramQuickStyle" Target="../diagrams/quickStyle4.xml" /></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 /><Relationship Id="rId7" Type="http://schemas.openxmlformats.org/officeDocument/2006/relationships/image" Target="../media/image1.png" /><Relationship Id="rId2" Type="http://schemas.openxmlformats.org/officeDocument/2006/relationships/diagramData" Target="../diagrams/data5.xml" /><Relationship Id="rId1" Type="http://schemas.openxmlformats.org/officeDocument/2006/relationships/slideLayout" Target="../slideLayouts/slideLayout2.xml" /><Relationship Id="rId6" Type="http://schemas.microsoft.com/office/2007/relationships/diagramDrawing" Target="../diagrams/drawing5.xml" /><Relationship Id="rId5" Type="http://schemas.openxmlformats.org/officeDocument/2006/relationships/diagramColors" Target="../diagrams/colors5.xml" /><Relationship Id="rId4" Type="http://schemas.openxmlformats.org/officeDocument/2006/relationships/diagramQuickStyle" Target="../diagrams/quickStyle5.xml" /></Relationships>
</file>

<file path=ppt/slides/_rels/slide9.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6.xml" /><Relationship Id="rId7" Type="http://schemas.openxmlformats.org/officeDocument/2006/relationships/image" Target="../media/image26.png" /><Relationship Id="rId2" Type="http://schemas.openxmlformats.org/officeDocument/2006/relationships/diagramData" Target="../diagrams/data6.xml" /><Relationship Id="rId1" Type="http://schemas.openxmlformats.org/officeDocument/2006/relationships/slideLayout" Target="../slideLayouts/slideLayout2.xml" /><Relationship Id="rId6" Type="http://schemas.microsoft.com/office/2007/relationships/diagramDrawing" Target="../diagrams/drawing6.xml" /><Relationship Id="rId5" Type="http://schemas.openxmlformats.org/officeDocument/2006/relationships/diagramColors" Target="../diagrams/colors6.xml" /><Relationship Id="rId4" Type="http://schemas.openxmlformats.org/officeDocument/2006/relationships/diagramQuickStyle" Target="../diagrams/quickStyle6.xml" /></Relationships>
</file>

<file path=ppt/slides/_rels/slide10.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7.xml" /><Relationship Id="rId7" Type="http://schemas.openxmlformats.org/officeDocument/2006/relationships/image" Target="../media/image31.png" /><Relationship Id="rId2" Type="http://schemas.openxmlformats.org/officeDocument/2006/relationships/diagramData" Target="../diagrams/data7.xml" /><Relationship Id="rId1" Type="http://schemas.openxmlformats.org/officeDocument/2006/relationships/slideLayout" Target="../slideLayouts/slideLayout2.xml" /><Relationship Id="rId6" Type="http://schemas.microsoft.com/office/2007/relationships/diagramDrawing" Target="../diagrams/drawing7.xml" /><Relationship Id="rId5" Type="http://schemas.openxmlformats.org/officeDocument/2006/relationships/diagramColors" Target="../diagrams/colors7.xml" /><Relationship Id="rId4" Type="http://schemas.openxmlformats.org/officeDocument/2006/relationships/diagramQuickStyle" Target="../diagrams/quickStyle7.xml" /></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 /><Relationship Id="rId7" Type="http://schemas.openxmlformats.org/officeDocument/2006/relationships/image" Target="../media/image1.png" /><Relationship Id="rId2" Type="http://schemas.openxmlformats.org/officeDocument/2006/relationships/diagramData" Target="../diagrams/data8.xml" /><Relationship Id="rId1" Type="http://schemas.openxmlformats.org/officeDocument/2006/relationships/slideLayout" Target="../slideLayouts/slideLayout2.xml" /><Relationship Id="rId6" Type="http://schemas.microsoft.com/office/2007/relationships/diagramDrawing" Target="../diagrams/drawing8.xml" /><Relationship Id="rId5" Type="http://schemas.openxmlformats.org/officeDocument/2006/relationships/diagramColors" Target="../diagrams/colors8.xml" /><Relationship Id="rId4" Type="http://schemas.openxmlformats.org/officeDocument/2006/relationships/diagramQuickStyle" Target="../diagrams/quickStyle8.xml" /></Relationships>
</file>

<file path=ppt/slides/_rels/slide1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6.xml" /></Relationships>
</file>

<file path=ppt/slides/_rels/slide13.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36.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9.xml" /><Relationship Id="rId7" Type="http://schemas.openxmlformats.org/officeDocument/2006/relationships/image" Target="../media/image39.png" /><Relationship Id="rId2" Type="http://schemas.openxmlformats.org/officeDocument/2006/relationships/diagramData" Target="../diagrams/data9.xml" /><Relationship Id="rId1" Type="http://schemas.openxmlformats.org/officeDocument/2006/relationships/slideLayout" Target="../slideLayouts/slideLayout2.xml" /><Relationship Id="rId6" Type="http://schemas.microsoft.com/office/2007/relationships/diagramDrawing" Target="../diagrams/drawing9.xml" /><Relationship Id="rId5" Type="http://schemas.openxmlformats.org/officeDocument/2006/relationships/diagramColors" Target="../diagrams/colors9.xml" /><Relationship Id="rId4" Type="http://schemas.openxmlformats.org/officeDocument/2006/relationships/diagramQuickStyle" Target="../diagrams/quickStyle9.xml" /></Relationships>
</file>

<file path=ppt/slides/_rels/slide15.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10.xml" /><Relationship Id="rId7" Type="http://schemas.openxmlformats.org/officeDocument/2006/relationships/image" Target="../media/image44.png" /><Relationship Id="rId2" Type="http://schemas.openxmlformats.org/officeDocument/2006/relationships/diagramData" Target="../diagrams/data10.xml" /><Relationship Id="rId1" Type="http://schemas.openxmlformats.org/officeDocument/2006/relationships/slideLayout" Target="../slideLayouts/slideLayout2.xml" /><Relationship Id="rId6" Type="http://schemas.microsoft.com/office/2007/relationships/diagramDrawing" Target="../diagrams/drawing10.xml" /><Relationship Id="rId5" Type="http://schemas.openxmlformats.org/officeDocument/2006/relationships/diagramColors" Target="../diagrams/colors10.xml" /><Relationship Id="rId4" Type="http://schemas.openxmlformats.org/officeDocument/2006/relationships/diagramQuickStyle" Target="../diagrams/quickStyle10.xml" /></Relationships>
</file>

<file path=ppt/slides/_rels/slide16.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45.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11.xml" /><Relationship Id="rId7" Type="http://schemas.openxmlformats.org/officeDocument/2006/relationships/image" Target="../media/image48.png" /><Relationship Id="rId2" Type="http://schemas.openxmlformats.org/officeDocument/2006/relationships/diagramData" Target="../diagrams/data11.xml" /><Relationship Id="rId1" Type="http://schemas.openxmlformats.org/officeDocument/2006/relationships/slideLayout" Target="../slideLayouts/slideLayout2.xml" /><Relationship Id="rId6" Type="http://schemas.microsoft.com/office/2007/relationships/diagramDrawing" Target="../diagrams/drawing11.xml" /><Relationship Id="rId5" Type="http://schemas.openxmlformats.org/officeDocument/2006/relationships/diagramColors" Target="../diagrams/colors11.xml" /><Relationship Id="rId4" Type="http://schemas.openxmlformats.org/officeDocument/2006/relationships/diagramQuickStyle" Target="../diagrams/quickStyle11.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 /><Relationship Id="rId7" Type="http://schemas.openxmlformats.org/officeDocument/2006/relationships/image" Target="../media/image1.png" /><Relationship Id="rId2" Type="http://schemas.openxmlformats.org/officeDocument/2006/relationships/diagramData" Target="../diagrams/data12.xml" /><Relationship Id="rId1" Type="http://schemas.openxmlformats.org/officeDocument/2006/relationships/slideLayout" Target="../slideLayouts/slideLayout2.xml" /><Relationship Id="rId6" Type="http://schemas.microsoft.com/office/2007/relationships/diagramDrawing" Target="../diagrams/drawing12.xml" /><Relationship Id="rId5" Type="http://schemas.openxmlformats.org/officeDocument/2006/relationships/diagramColors" Target="../diagrams/colors12.xml" /><Relationship Id="rId4" Type="http://schemas.openxmlformats.org/officeDocument/2006/relationships/diagramQuickStyle" Target="../diagrams/quickStyle12.xml" /></Relationships>
</file>

<file path=ppt/slides/_rels/slide2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6.xml" /></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3.xml" /><Relationship Id="rId7" Type="http://schemas.openxmlformats.org/officeDocument/2006/relationships/image" Target="../media/image1.png" /><Relationship Id="rId2" Type="http://schemas.openxmlformats.org/officeDocument/2006/relationships/diagramData" Target="../diagrams/data13.xml" /><Relationship Id="rId1" Type="http://schemas.openxmlformats.org/officeDocument/2006/relationships/slideLayout" Target="../slideLayouts/slideLayout2.xml" /><Relationship Id="rId6" Type="http://schemas.microsoft.com/office/2007/relationships/diagramDrawing" Target="../diagrams/drawing13.xml" /><Relationship Id="rId5" Type="http://schemas.openxmlformats.org/officeDocument/2006/relationships/diagramColors" Target="../diagrams/colors13.xml" /><Relationship Id="rId4" Type="http://schemas.openxmlformats.org/officeDocument/2006/relationships/diagramQuickStyle" Target="../diagrams/quickStyle13.xml" /></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4.xml" /><Relationship Id="rId7" Type="http://schemas.openxmlformats.org/officeDocument/2006/relationships/image" Target="../media/image1.png" /><Relationship Id="rId2" Type="http://schemas.openxmlformats.org/officeDocument/2006/relationships/diagramData" Target="../diagrams/data14.xml" /><Relationship Id="rId1" Type="http://schemas.openxmlformats.org/officeDocument/2006/relationships/slideLayout" Target="../slideLayouts/slideLayout2.xml" /><Relationship Id="rId6" Type="http://schemas.microsoft.com/office/2007/relationships/diagramDrawing" Target="../diagrams/drawing14.xml" /><Relationship Id="rId5" Type="http://schemas.openxmlformats.org/officeDocument/2006/relationships/diagramColors" Target="../diagrams/colors14.xml" /><Relationship Id="rId4" Type="http://schemas.openxmlformats.org/officeDocument/2006/relationships/diagramQuickStyle" Target="../diagrams/quickStyle14.xml" /></Relationships>
</file>

<file path=ppt/slides/_rels/slide25.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15.xml" /><Relationship Id="rId7" Type="http://schemas.openxmlformats.org/officeDocument/2006/relationships/image" Target="../media/image59.png" /><Relationship Id="rId2" Type="http://schemas.openxmlformats.org/officeDocument/2006/relationships/diagramData" Target="../diagrams/data15.xml" /><Relationship Id="rId1" Type="http://schemas.openxmlformats.org/officeDocument/2006/relationships/slideLayout" Target="../slideLayouts/slideLayout2.xml" /><Relationship Id="rId6" Type="http://schemas.microsoft.com/office/2007/relationships/diagramDrawing" Target="../diagrams/drawing15.xml" /><Relationship Id="rId5" Type="http://schemas.openxmlformats.org/officeDocument/2006/relationships/diagramColors" Target="../diagrams/colors15.xml" /><Relationship Id="rId4" Type="http://schemas.openxmlformats.org/officeDocument/2006/relationships/diagramQuickStyle" Target="../diagrams/quickStyle15.xml" /></Relationships>
</file>

<file path=ppt/slides/_rels/slide26.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16.xml" /><Relationship Id="rId7" Type="http://schemas.openxmlformats.org/officeDocument/2006/relationships/image" Target="../media/image62.png" /><Relationship Id="rId2" Type="http://schemas.openxmlformats.org/officeDocument/2006/relationships/diagramData" Target="../diagrams/data16.xml" /><Relationship Id="rId1" Type="http://schemas.openxmlformats.org/officeDocument/2006/relationships/slideLayout" Target="../slideLayouts/slideLayout2.xml" /><Relationship Id="rId6" Type="http://schemas.microsoft.com/office/2007/relationships/diagramDrawing" Target="../diagrams/drawing16.xml" /><Relationship Id="rId5" Type="http://schemas.openxmlformats.org/officeDocument/2006/relationships/diagramColors" Target="../diagrams/colors16.xml" /><Relationship Id="rId4" Type="http://schemas.openxmlformats.org/officeDocument/2006/relationships/diagramQuickStyle" Target="../diagrams/quickStyle16.xml" /></Relationships>
</file>

<file path=ppt/slides/_rels/slide27.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17.xml" /><Relationship Id="rId7" Type="http://schemas.openxmlformats.org/officeDocument/2006/relationships/image" Target="../media/image69.png" /><Relationship Id="rId2" Type="http://schemas.openxmlformats.org/officeDocument/2006/relationships/diagramData" Target="../diagrams/data17.xml" /><Relationship Id="rId1" Type="http://schemas.openxmlformats.org/officeDocument/2006/relationships/slideLayout" Target="../slideLayouts/slideLayout2.xml" /><Relationship Id="rId6" Type="http://schemas.microsoft.com/office/2007/relationships/diagramDrawing" Target="../diagrams/drawing17.xml" /><Relationship Id="rId5" Type="http://schemas.openxmlformats.org/officeDocument/2006/relationships/diagramColors" Target="../diagrams/colors17.xml" /><Relationship Id="rId4" Type="http://schemas.openxmlformats.org/officeDocument/2006/relationships/diagramQuickStyle" Target="../diagrams/quickStyle17.xml" /></Relationships>
</file>

<file path=ppt/slides/_rels/slide28.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18.xml" /><Relationship Id="rId7" Type="http://schemas.openxmlformats.org/officeDocument/2006/relationships/image" Target="../media/image70.png" /><Relationship Id="rId2" Type="http://schemas.openxmlformats.org/officeDocument/2006/relationships/diagramData" Target="../diagrams/data18.xml" /><Relationship Id="rId1" Type="http://schemas.openxmlformats.org/officeDocument/2006/relationships/slideLayout" Target="../slideLayouts/slideLayout2.xml" /><Relationship Id="rId6" Type="http://schemas.microsoft.com/office/2007/relationships/diagramDrawing" Target="../diagrams/drawing18.xml" /><Relationship Id="rId5" Type="http://schemas.openxmlformats.org/officeDocument/2006/relationships/diagramColors" Target="../diagrams/colors18.xml" /><Relationship Id="rId4" Type="http://schemas.openxmlformats.org/officeDocument/2006/relationships/diagramQuickStyle" Target="../diagrams/quickStyle18.xml" /></Relationships>
</file>

<file path=ppt/slides/_rels/slide29.xml.rels><?xml version="1.0" encoding="UTF-8" standalone="yes"?>
<Relationships xmlns="http://schemas.openxmlformats.org/package/2006/relationships"><Relationship Id="rId8" Type="http://schemas.openxmlformats.org/officeDocument/2006/relationships/image" Target="../media/image78.png" /><Relationship Id="rId3" Type="http://schemas.openxmlformats.org/officeDocument/2006/relationships/diagramLayout" Target="../diagrams/layout19.xml" /><Relationship Id="rId7" Type="http://schemas.openxmlformats.org/officeDocument/2006/relationships/image" Target="../media/image77.png" /><Relationship Id="rId2" Type="http://schemas.openxmlformats.org/officeDocument/2006/relationships/diagramData" Target="../diagrams/data19.xml" /><Relationship Id="rId1" Type="http://schemas.openxmlformats.org/officeDocument/2006/relationships/slideLayout" Target="../slideLayouts/slideLayout2.xml" /><Relationship Id="rId6" Type="http://schemas.microsoft.com/office/2007/relationships/diagramDrawing" Target="../diagrams/drawing19.xml" /><Relationship Id="rId5" Type="http://schemas.openxmlformats.org/officeDocument/2006/relationships/diagramColors" Target="../diagrams/colors19.xml" /><Relationship Id="rId4" Type="http://schemas.openxmlformats.org/officeDocument/2006/relationships/diagramQuickStyle" Target="../diagrams/quickStyle19.xml" /><Relationship Id="rId9" Type="http://schemas.openxmlformats.org/officeDocument/2006/relationships/image" Target="../media/image1.png" /></Relationships>
</file>

<file path=ppt/slides/_rels/slide30.xml.rels><?xml version="1.0" encoding="UTF-8" standalone="yes"?>
<Relationships xmlns="http://schemas.openxmlformats.org/package/2006/relationships"><Relationship Id="rId8" Type="http://schemas.microsoft.com/office/2007/relationships/diagramDrawing" Target="../diagrams/drawing20.xml" /><Relationship Id="rId3" Type="http://schemas.openxmlformats.org/officeDocument/2006/relationships/image" Target="../media/image1.png" /><Relationship Id="rId7" Type="http://schemas.openxmlformats.org/officeDocument/2006/relationships/diagramColors" Target="../diagrams/colors20.xml" /><Relationship Id="rId2" Type="http://schemas.openxmlformats.org/officeDocument/2006/relationships/image" Target="../media/image79.png" /><Relationship Id="rId1" Type="http://schemas.openxmlformats.org/officeDocument/2006/relationships/slideLayout" Target="../slideLayouts/slideLayout2.xml" /><Relationship Id="rId6" Type="http://schemas.openxmlformats.org/officeDocument/2006/relationships/diagramQuickStyle" Target="../diagrams/quickStyle20.xml" /><Relationship Id="rId5" Type="http://schemas.openxmlformats.org/officeDocument/2006/relationships/diagramLayout" Target="../diagrams/layout20.xml" /><Relationship Id="rId4" Type="http://schemas.openxmlformats.org/officeDocument/2006/relationships/diagramData" Target="../diagrams/data20.xml" /></Relationships>
</file>

<file path=ppt/slides/_rels/slide31.xml.rels><?xml version="1.0" encoding="UTF-8" standalone="yes"?>
<Relationships xmlns="http://schemas.openxmlformats.org/package/2006/relationships"><Relationship Id="rId2" Type="http://schemas.openxmlformats.org/officeDocument/2006/relationships/image" Target="../media/image80.jpeg"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2" Type="http://schemas.openxmlformats.org/officeDocument/2006/relationships/image" Target="../media/image81.png"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image" Target="../media/image82.jpeg"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83.png"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84.png" /><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3" Type="http://schemas.openxmlformats.org/officeDocument/2006/relationships/hyperlink" Target="https://www.scrum.org/resources/what-is-a-product-owner" TargetMode="External" /><Relationship Id="rId2" Type="http://schemas.openxmlformats.org/officeDocument/2006/relationships/hyperlink" Target="https://www.scrum.org/resources/what-is-a-scrum-master" TargetMode="External" /><Relationship Id="rId1" Type="http://schemas.openxmlformats.org/officeDocument/2006/relationships/slideLayout" Target="../slideLayouts/slideLayout2.xml" /><Relationship Id="rId5" Type="http://schemas.openxmlformats.org/officeDocument/2006/relationships/image" Target="../media/image1.png" /><Relationship Id="rId4" Type="http://schemas.openxmlformats.org/officeDocument/2006/relationships/hyperlink" Target="https://www.scrum.org/resources/what-is-a-scrum-developer" TargetMode="External" /></Relationships>
</file>

<file path=ppt/slides/_rels/slide4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85.png" /><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86.png" /><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87.png" /><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3" Type="http://schemas.openxmlformats.org/officeDocument/2006/relationships/hyperlink" Target="https://miro.com/guides/retrospectives/ideas-games" TargetMode="External" /><Relationship Id="rId2" Type="http://schemas.openxmlformats.org/officeDocument/2006/relationships/hyperlink" Target="https://www.scrum.org/resources/scrum-glossary" TargetMode="External" /><Relationship Id="rId1" Type="http://schemas.openxmlformats.org/officeDocument/2006/relationships/slideLayout" Target="../slideLayouts/slideLayout2.xml" /><Relationship Id="rId4" Type="http://schemas.openxmlformats.org/officeDocument/2006/relationships/image" Target="../media/image1.png" /></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bin" /><Relationship Id="rId2" Type="http://schemas.openxmlformats.org/officeDocument/2006/relationships/slideLayout" Target="../slideLayouts/slideLayout2.xml" /><Relationship Id="rId1" Type="http://schemas.openxmlformats.org/officeDocument/2006/relationships/vmlDrawing" Target="../drawings/vmlDrawing1.vml" /><Relationship Id="rId4" Type="http://schemas.openxmlformats.org/officeDocument/2006/relationships/image" Target="../media/image88.wmf"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9E43-F646-48F9-A589-3E3EEB70B3A8}"/>
              </a:ext>
            </a:extLst>
          </p:cNvPr>
          <p:cNvSpPr>
            <a:spLocks noGrp="1"/>
          </p:cNvSpPr>
          <p:nvPr>
            <p:ph type="ctrTitle"/>
          </p:nvPr>
        </p:nvSpPr>
        <p:spPr>
          <a:xfrm>
            <a:off x="1094095" y="851517"/>
            <a:ext cx="5238466" cy="2991416"/>
          </a:xfrm>
        </p:spPr>
        <p:txBody>
          <a:bodyPr anchor="b">
            <a:normAutofit/>
          </a:bodyPr>
          <a:lstStyle/>
          <a:p>
            <a:pPr algn="l"/>
            <a:r>
              <a:rPr lang="en-US" dirty="0"/>
              <a:t>Introduction to Agile</a:t>
            </a:r>
            <a:endParaRPr lang="en-US"/>
          </a:p>
        </p:txBody>
      </p:sp>
      <p:sp>
        <p:nvSpPr>
          <p:cNvPr id="3" name="Subtitle 2">
            <a:extLst>
              <a:ext uri="{FF2B5EF4-FFF2-40B4-BE49-F238E27FC236}">
                <a16:creationId xmlns:a16="http://schemas.microsoft.com/office/drawing/2014/main" id="{AFC3A619-3580-497A-A666-3D79A0416964}"/>
              </a:ext>
            </a:extLst>
          </p:cNvPr>
          <p:cNvSpPr>
            <a:spLocks noGrp="1"/>
          </p:cNvSpPr>
          <p:nvPr>
            <p:ph type="subTitle" idx="1"/>
          </p:nvPr>
        </p:nvSpPr>
        <p:spPr>
          <a:xfrm>
            <a:off x="1094096" y="3842932"/>
            <a:ext cx="4167115" cy="2163551"/>
          </a:xfrm>
        </p:spPr>
        <p:txBody>
          <a:bodyPr anchor="t">
            <a:normAutofit/>
          </a:bodyPr>
          <a:lstStyle/>
          <a:p>
            <a:pPr algn="l"/>
            <a:endParaRPr lang="en-US"/>
          </a:p>
        </p:txBody>
      </p:sp>
      <p:pic>
        <p:nvPicPr>
          <p:cNvPr id="4" name="Picture 3">
            <a:extLst>
              <a:ext uri="{FF2B5EF4-FFF2-40B4-BE49-F238E27FC236}">
                <a16:creationId xmlns:a16="http://schemas.microsoft.com/office/drawing/2014/main" id="{A6F39DFF-3A48-422B-A508-6F94A12AF6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1503" y="3062333"/>
            <a:ext cx="3217333" cy="1351280"/>
          </a:xfrm>
          <a:prstGeom prst="rect">
            <a:avLst/>
          </a:prstGeom>
        </p:spPr>
      </p:pic>
    </p:spTree>
    <p:extLst>
      <p:ext uri="{BB962C8B-B14F-4D97-AF65-F5344CB8AC3E}">
        <p14:creationId xmlns:p14="http://schemas.microsoft.com/office/powerpoint/2010/main" val="844358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0C0EE-96D1-430E-9B5A-00E75EBCA776}"/>
              </a:ext>
            </a:extLst>
          </p:cNvPr>
          <p:cNvSpPr>
            <a:spLocks noGrp="1"/>
          </p:cNvSpPr>
          <p:nvPr>
            <p:ph type="title"/>
          </p:nvPr>
        </p:nvSpPr>
        <p:spPr/>
        <p:txBody>
          <a:bodyPr/>
          <a:lstStyle/>
          <a:p>
            <a:r>
              <a:rPr lang="en-US" dirty="0"/>
              <a:t>Team Collaboration Exercise</a:t>
            </a:r>
          </a:p>
        </p:txBody>
      </p:sp>
      <p:graphicFrame>
        <p:nvGraphicFramePr>
          <p:cNvPr id="8" name="Content Placeholder 2">
            <a:extLst>
              <a:ext uri="{FF2B5EF4-FFF2-40B4-BE49-F238E27FC236}">
                <a16:creationId xmlns:a16="http://schemas.microsoft.com/office/drawing/2014/main" id="{FE8C1F52-183B-AD3A-8720-57B2A59D9E1D}"/>
              </a:ext>
            </a:extLst>
          </p:cNvPr>
          <p:cNvGraphicFramePr>
            <a:graphicFrameLocks noGrp="1"/>
          </p:cNvGraphicFramePr>
          <p:nvPr>
            <p:ph idx="1"/>
          </p:nvPr>
        </p:nvGraphicFramePr>
        <p:xfrm>
          <a:off x="838200" y="1537494"/>
          <a:ext cx="10124440" cy="3989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4F6CDDE4-8A8F-4427-95FA-A65436B7D5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764539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DC21B-CC9C-4077-B1E6-5718D5730BE0}"/>
              </a:ext>
            </a:extLst>
          </p:cNvPr>
          <p:cNvSpPr>
            <a:spLocks noGrp="1"/>
          </p:cNvSpPr>
          <p:nvPr>
            <p:ph type="title"/>
          </p:nvPr>
        </p:nvSpPr>
        <p:spPr>
          <a:xfrm>
            <a:off x="838200" y="1818640"/>
            <a:ext cx="10515600" cy="1270000"/>
          </a:xfrm>
        </p:spPr>
        <p:txBody>
          <a:bodyPr/>
          <a:lstStyle/>
          <a:p>
            <a:r>
              <a:rPr lang="en-US" dirty="0"/>
              <a:t>Demo Time</a:t>
            </a:r>
          </a:p>
        </p:txBody>
      </p:sp>
      <p:pic>
        <p:nvPicPr>
          <p:cNvPr id="3" name="Picture 2">
            <a:extLst>
              <a:ext uri="{FF2B5EF4-FFF2-40B4-BE49-F238E27FC236}">
                <a16:creationId xmlns:a16="http://schemas.microsoft.com/office/drawing/2014/main" id="{407D6513-F2C0-4E18-BD6F-F2F866E432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430769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D4CC9-B146-49E9-9D00-1DB05A00786C}"/>
              </a:ext>
            </a:extLst>
          </p:cNvPr>
          <p:cNvSpPr>
            <a:spLocks noGrp="1"/>
          </p:cNvSpPr>
          <p:nvPr>
            <p:ph type="title"/>
          </p:nvPr>
        </p:nvSpPr>
        <p:spPr>
          <a:xfrm>
            <a:off x="1142999" y="1676401"/>
            <a:ext cx="4495801" cy="2286002"/>
          </a:xfrm>
        </p:spPr>
        <p:txBody>
          <a:bodyPr vert="horz" lIns="91440" tIns="45720" rIns="91440" bIns="45720" rtlCol="0" anchor="t">
            <a:normAutofit/>
          </a:bodyPr>
          <a:lstStyle/>
          <a:p>
            <a:r>
              <a:rPr lang="en-US" sz="4800" kern="1200">
                <a:solidFill>
                  <a:schemeClr val="tx1"/>
                </a:solidFill>
                <a:latin typeface="+mj-lt"/>
                <a:ea typeface="+mj-ea"/>
                <a:cs typeface="+mj-cs"/>
              </a:rPr>
              <a:t>What I as a Customer/ PO Wanted?</a:t>
            </a:r>
          </a:p>
        </p:txBody>
      </p:sp>
      <p:sp>
        <p:nvSpPr>
          <p:cNvPr id="3" name="Content Placeholder 2">
            <a:extLst>
              <a:ext uri="{FF2B5EF4-FFF2-40B4-BE49-F238E27FC236}">
                <a16:creationId xmlns:a16="http://schemas.microsoft.com/office/drawing/2014/main" id="{AF321ED2-F068-4A15-A82D-BCBA9727D1A4}"/>
              </a:ext>
            </a:extLst>
          </p:cNvPr>
          <p:cNvSpPr>
            <a:spLocks noGrp="1"/>
          </p:cNvSpPr>
          <p:nvPr>
            <p:ph idx="1"/>
          </p:nvPr>
        </p:nvSpPr>
        <p:spPr>
          <a:xfrm>
            <a:off x="6068058" y="1828800"/>
            <a:ext cx="4495801" cy="1899919"/>
          </a:xfrm>
        </p:spPr>
        <p:txBody>
          <a:bodyPr vert="horz" lIns="91440" tIns="45720" rIns="91440" bIns="45720" rtlCol="0">
            <a:normAutofit/>
          </a:bodyPr>
          <a:lstStyle/>
          <a:p>
            <a:pPr marL="0" indent="0">
              <a:buNone/>
            </a:pPr>
            <a:r>
              <a:rPr lang="en-US" kern="1200" dirty="0">
                <a:solidFill>
                  <a:srgbClr val="00B050">
                    <a:alpha val="55000"/>
                  </a:srgbClr>
                </a:solidFill>
                <a:latin typeface="+mn-lt"/>
                <a:ea typeface="+mn-ea"/>
                <a:cs typeface="+mn-cs"/>
              </a:rPr>
              <a:t>Short Skit on how different Indian Actors/Actresses will be in a Party (Keeping it sober).</a:t>
            </a:r>
          </a:p>
        </p:txBody>
      </p:sp>
      <p:pic>
        <p:nvPicPr>
          <p:cNvPr id="4" name="Picture 3">
            <a:extLst>
              <a:ext uri="{FF2B5EF4-FFF2-40B4-BE49-F238E27FC236}">
                <a16:creationId xmlns:a16="http://schemas.microsoft.com/office/drawing/2014/main" id="{B43306FF-877A-49C4-9069-2684CFA236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6960" y="5131020"/>
            <a:ext cx="2844800" cy="1194816"/>
          </a:xfrm>
          <a:prstGeom prst="rect">
            <a:avLst/>
          </a:prstGeom>
        </p:spPr>
      </p:pic>
    </p:spTree>
    <p:extLst>
      <p:ext uri="{BB962C8B-B14F-4D97-AF65-F5344CB8AC3E}">
        <p14:creationId xmlns:p14="http://schemas.microsoft.com/office/powerpoint/2010/main" val="3368670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4F690-7BC1-4B99-9FA3-A7B935E734CC}"/>
              </a:ext>
            </a:extLst>
          </p:cNvPr>
          <p:cNvSpPr>
            <a:spLocks noGrp="1"/>
          </p:cNvSpPr>
          <p:nvPr>
            <p:ph type="title"/>
          </p:nvPr>
        </p:nvSpPr>
        <p:spPr/>
        <p:txBody>
          <a:bodyPr/>
          <a:lstStyle/>
          <a:p>
            <a:r>
              <a:rPr lang="en-US" dirty="0"/>
              <a:t>Lessons Learnt:</a:t>
            </a:r>
          </a:p>
        </p:txBody>
      </p:sp>
      <p:graphicFrame>
        <p:nvGraphicFramePr>
          <p:cNvPr id="6" name="Content Placeholder 2">
            <a:extLst>
              <a:ext uri="{FF2B5EF4-FFF2-40B4-BE49-F238E27FC236}">
                <a16:creationId xmlns:a16="http://schemas.microsoft.com/office/drawing/2014/main" id="{070A1907-B251-139A-B7A1-ED557B47A194}"/>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1BCFB448-B5AA-466E-9525-EC7ED56E15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764175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11506-781F-4F28-A530-BE3FE01183E5}"/>
              </a:ext>
            </a:extLst>
          </p:cNvPr>
          <p:cNvSpPr>
            <a:spLocks noGrp="1"/>
          </p:cNvSpPr>
          <p:nvPr>
            <p:ph type="title"/>
          </p:nvPr>
        </p:nvSpPr>
        <p:spPr>
          <a:xfrm>
            <a:off x="648930" y="629267"/>
            <a:ext cx="9252154" cy="1016654"/>
          </a:xfrm>
        </p:spPr>
        <p:txBody>
          <a:bodyPr>
            <a:normAutofit/>
          </a:bodyPr>
          <a:lstStyle/>
          <a:p>
            <a:r>
              <a:rPr lang="en-US" dirty="0"/>
              <a:t>What is Agile</a:t>
            </a:r>
          </a:p>
        </p:txBody>
      </p:sp>
      <p:graphicFrame>
        <p:nvGraphicFramePr>
          <p:cNvPr id="5" name="Content Placeholder 2">
            <a:extLst>
              <a:ext uri="{FF2B5EF4-FFF2-40B4-BE49-F238E27FC236}">
                <a16:creationId xmlns:a16="http://schemas.microsoft.com/office/drawing/2014/main" id="{2BAF29FF-DB12-F27D-6468-CA76A3A8D5DC}"/>
              </a:ext>
            </a:extLst>
          </p:cNvPr>
          <p:cNvGraphicFramePr>
            <a:graphicFrameLocks noGrp="1"/>
          </p:cNvGraphicFramePr>
          <p:nvPr>
            <p:ph idx="1"/>
          </p:nvPr>
        </p:nvGraphicFramePr>
        <p:xfrm>
          <a:off x="506690" y="153009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16EE44B1-698F-4CFE-AD7C-09CF5AB3A1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927430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5B4D8-7464-4369-89D7-56B14F1445C7}"/>
              </a:ext>
            </a:extLst>
          </p:cNvPr>
          <p:cNvSpPr>
            <a:spLocks noGrp="1"/>
          </p:cNvSpPr>
          <p:nvPr>
            <p:ph type="title"/>
          </p:nvPr>
        </p:nvSpPr>
        <p:spPr>
          <a:xfrm>
            <a:off x="648930" y="629267"/>
            <a:ext cx="9252154" cy="1016654"/>
          </a:xfrm>
        </p:spPr>
        <p:txBody>
          <a:bodyPr>
            <a:normAutofit/>
          </a:bodyPr>
          <a:lstStyle/>
          <a:p>
            <a:r>
              <a:rPr lang="en-US" dirty="0"/>
              <a:t>4 Values:</a:t>
            </a:r>
          </a:p>
        </p:txBody>
      </p:sp>
      <p:graphicFrame>
        <p:nvGraphicFramePr>
          <p:cNvPr id="5" name="Content Placeholder 2">
            <a:extLst>
              <a:ext uri="{FF2B5EF4-FFF2-40B4-BE49-F238E27FC236}">
                <a16:creationId xmlns:a16="http://schemas.microsoft.com/office/drawing/2014/main" id="{CC84BE61-09CC-A1E1-EF26-0016DE6C8C3A}"/>
              </a:ext>
            </a:extLst>
          </p:cNvPr>
          <p:cNvGraphicFramePr>
            <a:graphicFrameLocks noGrp="1"/>
          </p:cNvGraphicFramePr>
          <p:nvPr>
            <p:ph idx="1"/>
          </p:nvPr>
        </p:nvGraphicFramePr>
        <p:xfrm>
          <a:off x="516850" y="1645921"/>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descr="Logo&#10;&#10;Description automatically generated">
            <a:extLst>
              <a:ext uri="{FF2B5EF4-FFF2-40B4-BE49-F238E27FC236}">
                <a16:creationId xmlns:a16="http://schemas.microsoft.com/office/drawing/2014/main" id="{3DB4B439-AAF0-4519-880F-1527004767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336421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C23EE-0852-45EA-9596-A7A07A402CF2}"/>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1. We value individuals and interactions over processes and tools.</a:t>
            </a:r>
          </a:p>
        </p:txBody>
      </p:sp>
      <p:graphicFrame>
        <p:nvGraphicFramePr>
          <p:cNvPr id="35" name="Content Placeholder 2">
            <a:extLst>
              <a:ext uri="{FF2B5EF4-FFF2-40B4-BE49-F238E27FC236}">
                <a16:creationId xmlns:a16="http://schemas.microsoft.com/office/drawing/2014/main" id="{120D8C4A-36DD-93B1-A4DF-99A4E0A507BF}"/>
              </a:ext>
            </a:extLst>
          </p:cNvPr>
          <p:cNvGraphicFramePr>
            <a:graphicFrameLocks noGrp="1"/>
          </p:cNvGraphicFramePr>
          <p:nvPr>
            <p:ph idx="1"/>
          </p:nvPr>
        </p:nvGraphicFramePr>
        <p:xfrm>
          <a:off x="429855" y="1726861"/>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89633C45-AAA7-4849-BD81-094580C606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912051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F0202-0324-4286-A224-1C89F4247EB2}"/>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2.  We value working software over comprehensive documentation</a:t>
            </a:r>
          </a:p>
        </p:txBody>
      </p:sp>
      <p:graphicFrame>
        <p:nvGraphicFramePr>
          <p:cNvPr id="11268" name="Content Placeholder 2">
            <a:extLst>
              <a:ext uri="{FF2B5EF4-FFF2-40B4-BE49-F238E27FC236}">
                <a16:creationId xmlns:a16="http://schemas.microsoft.com/office/drawing/2014/main" id="{429B830C-DFB5-500B-4B07-0DB647ECC6D6}"/>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266" name="Picture 2" descr="Agile Manifesto Value 2">
            <a:extLst>
              <a:ext uri="{FF2B5EF4-FFF2-40B4-BE49-F238E27FC236}">
                <a16:creationId xmlns:a16="http://schemas.microsoft.com/office/drawing/2014/main" id="{2A6B7058-2F55-4F9A-9B28-9F70DE9D914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34115"/>
          <a:stretch/>
        </p:blipFill>
        <p:spPr bwMode="auto">
          <a:xfrm>
            <a:off x="6091916" y="2723358"/>
            <a:ext cx="5451627" cy="218201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6F4A906-6452-47A8-A752-C419BCDA4E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027294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802BA-6B7B-4D62-A272-C92ADF33BC91}"/>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3.  We value customer collaboration over contract negotiation</a:t>
            </a:r>
          </a:p>
        </p:txBody>
      </p:sp>
      <p:graphicFrame>
        <p:nvGraphicFramePr>
          <p:cNvPr id="12292" name="Content Placeholder 2">
            <a:extLst>
              <a:ext uri="{FF2B5EF4-FFF2-40B4-BE49-F238E27FC236}">
                <a16:creationId xmlns:a16="http://schemas.microsoft.com/office/drawing/2014/main" id="{B11B30BD-CA31-D039-6680-A2E99CFE1117}"/>
              </a:ext>
            </a:extLst>
          </p:cNvPr>
          <p:cNvGraphicFramePr>
            <a:graphicFrameLocks noGrp="1"/>
          </p:cNvGraphicFramePr>
          <p:nvPr>
            <p:ph idx="1"/>
          </p:nvPr>
        </p:nvGraphicFramePr>
        <p:xfrm>
          <a:off x="648931" y="2548281"/>
          <a:ext cx="5442511" cy="35172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290" name="Picture 2" descr="Agile Manifesto Value 3">
            <a:extLst>
              <a:ext uri="{FF2B5EF4-FFF2-40B4-BE49-F238E27FC236}">
                <a16:creationId xmlns:a16="http://schemas.microsoft.com/office/drawing/2014/main" id="{685DD620-B295-43AA-940F-093A35E8B51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9107"/>
          <a:stretch/>
        </p:blipFill>
        <p:spPr bwMode="auto">
          <a:xfrm>
            <a:off x="6091442" y="2670159"/>
            <a:ext cx="5451627" cy="3111515"/>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6C31ECE-0B52-4B1A-97DA-300742485A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666926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BBA56-1B93-4219-835E-D0EA81C497CA}"/>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4.  We value responding to change over following a plan</a:t>
            </a:r>
          </a:p>
        </p:txBody>
      </p:sp>
      <p:graphicFrame>
        <p:nvGraphicFramePr>
          <p:cNvPr id="5" name="Content Placeholder 2">
            <a:extLst>
              <a:ext uri="{FF2B5EF4-FFF2-40B4-BE49-F238E27FC236}">
                <a16:creationId xmlns:a16="http://schemas.microsoft.com/office/drawing/2014/main" id="{F014B894-ECCD-B4FF-1E70-F1869D69A73F}"/>
              </a:ext>
            </a:extLst>
          </p:cNvPr>
          <p:cNvGraphicFramePr>
            <a:graphicFrameLocks noGrp="1"/>
          </p:cNvGraphicFramePr>
          <p:nvPr>
            <p:ph idx="1"/>
          </p:nvPr>
        </p:nvGraphicFramePr>
        <p:xfrm>
          <a:off x="648315" y="197713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E6D62286-B32D-4B71-AB49-E3F4BE5FB8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913817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C7AD7-73FE-476C-A3CF-37DC68654BBE}"/>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a:solidFill>
                  <a:srgbClr val="FFFFFF"/>
                </a:solidFill>
                <a:latin typeface="+mj-lt"/>
                <a:ea typeface="+mj-ea"/>
                <a:cs typeface="+mj-cs"/>
              </a:rPr>
              <a:t>15 Mins Break</a:t>
            </a:r>
          </a:p>
        </p:txBody>
      </p:sp>
      <p:pic>
        <p:nvPicPr>
          <p:cNvPr id="3" name="Picture 2" descr="Logo&#10;&#10;Description automatically generated">
            <a:extLst>
              <a:ext uri="{FF2B5EF4-FFF2-40B4-BE49-F238E27FC236}">
                <a16:creationId xmlns:a16="http://schemas.microsoft.com/office/drawing/2014/main" id="{86A15B3B-15A5-4B04-953D-FF888CDB9B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811" y="1966293"/>
            <a:ext cx="10600377" cy="4452160"/>
          </a:xfrm>
          <a:prstGeom prst="rect">
            <a:avLst/>
          </a:prstGeom>
        </p:spPr>
      </p:pic>
    </p:spTree>
    <p:extLst>
      <p:ext uri="{BB962C8B-B14F-4D97-AF65-F5344CB8AC3E}">
        <p14:creationId xmlns:p14="http://schemas.microsoft.com/office/powerpoint/2010/main" val="773905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F1D0789-62C0-4494-95B3-CFE12B3D4B80}"/>
              </a:ext>
            </a:extLst>
          </p:cNvPr>
          <p:cNvPicPr>
            <a:picLocks noGrp="1" noChangeAspect="1"/>
          </p:cNvPicPr>
          <p:nvPr>
            <p:ph idx="1"/>
          </p:nvPr>
        </p:nvPicPr>
        <p:blipFill>
          <a:blip r:embed="rId2"/>
          <a:stretch>
            <a:fillRect/>
          </a:stretch>
        </p:blipFill>
        <p:spPr>
          <a:xfrm>
            <a:off x="1322388" y="2962275"/>
            <a:ext cx="7587932" cy="3395650"/>
          </a:xfrm>
          <a:prstGeom prst="rect">
            <a:avLst/>
          </a:prstGeom>
        </p:spPr>
      </p:pic>
      <p:pic>
        <p:nvPicPr>
          <p:cNvPr id="14" name="Picture 13">
            <a:extLst>
              <a:ext uri="{FF2B5EF4-FFF2-40B4-BE49-F238E27FC236}">
                <a16:creationId xmlns:a16="http://schemas.microsoft.com/office/drawing/2014/main" id="{7B071518-7B75-43E0-85B0-63E9ACAAA0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8000" y="5653891"/>
            <a:ext cx="2652078" cy="1097412"/>
          </a:xfrm>
          <a:prstGeom prst="rect">
            <a:avLst/>
          </a:prstGeom>
        </p:spPr>
      </p:pic>
      <p:sp>
        <p:nvSpPr>
          <p:cNvPr id="2" name="Title 1">
            <a:extLst>
              <a:ext uri="{FF2B5EF4-FFF2-40B4-BE49-F238E27FC236}">
                <a16:creationId xmlns:a16="http://schemas.microsoft.com/office/drawing/2014/main" id="{A9B03925-7786-43FA-BCBA-029C77C700D0}"/>
              </a:ext>
            </a:extLst>
          </p:cNvPr>
          <p:cNvSpPr>
            <a:spLocks noGrp="1"/>
          </p:cNvSpPr>
          <p:nvPr>
            <p:ph type="title"/>
          </p:nvPr>
        </p:nvSpPr>
        <p:spPr>
          <a:xfrm>
            <a:off x="1286932" y="1204109"/>
            <a:ext cx="10023398" cy="857894"/>
          </a:xfrm>
        </p:spPr>
        <p:txBody>
          <a:bodyPr vert="horz" lIns="91440" tIns="45720" rIns="91440" bIns="45720" rtlCol="0">
            <a:normAutofit/>
          </a:bodyPr>
          <a:lstStyle/>
          <a:p>
            <a:r>
              <a:rPr lang="en-US" sz="4000" b="0" i="0" kern="1200">
                <a:solidFill>
                  <a:srgbClr val="FFFFFF"/>
                </a:solidFill>
                <a:latin typeface="+mj-lt"/>
                <a:ea typeface="+mj-ea"/>
                <a:cs typeface="+mj-cs"/>
              </a:rPr>
              <a:t>12 principles:</a:t>
            </a:r>
          </a:p>
        </p:txBody>
      </p:sp>
    </p:spTree>
    <p:extLst>
      <p:ext uri="{BB962C8B-B14F-4D97-AF65-F5344CB8AC3E}">
        <p14:creationId xmlns:p14="http://schemas.microsoft.com/office/powerpoint/2010/main" val="683330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9DBFC-DE4F-4764-8BB0-FAA1C39455E0}"/>
              </a:ext>
            </a:extLst>
          </p:cNvPr>
          <p:cNvSpPr>
            <a:spLocks noGrp="1"/>
          </p:cNvSpPr>
          <p:nvPr>
            <p:ph type="title"/>
          </p:nvPr>
        </p:nvSpPr>
        <p:spPr>
          <a:xfrm>
            <a:off x="648930" y="629267"/>
            <a:ext cx="9252154" cy="1016654"/>
          </a:xfrm>
        </p:spPr>
        <p:txBody>
          <a:bodyPr>
            <a:normAutofit/>
          </a:bodyPr>
          <a:lstStyle/>
          <a:p>
            <a:pPr>
              <a:lnSpc>
                <a:spcPct val="90000"/>
              </a:lnSpc>
            </a:pPr>
            <a:r>
              <a:rPr lang="en-US" sz="3200" dirty="0"/>
              <a:t>1. Satisfy the customer through early and continuous delivery of valuable software.</a:t>
            </a:r>
          </a:p>
        </p:txBody>
      </p:sp>
      <p:graphicFrame>
        <p:nvGraphicFramePr>
          <p:cNvPr id="1030" name="Content Placeholder 2">
            <a:extLst>
              <a:ext uri="{FF2B5EF4-FFF2-40B4-BE49-F238E27FC236}">
                <a16:creationId xmlns:a16="http://schemas.microsoft.com/office/drawing/2014/main" id="{934A95FC-2A84-FE80-7692-2A173A9247DB}"/>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8" name="Picture 4" descr="Incremental delivery compared with waterfall or traditional delivery.">
            <a:extLst>
              <a:ext uri="{FF2B5EF4-FFF2-40B4-BE49-F238E27FC236}">
                <a16:creationId xmlns:a16="http://schemas.microsoft.com/office/drawing/2014/main" id="{0C99E189-EC4F-47EE-B47E-2A9270709AC7}"/>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368219" y="2548281"/>
            <a:ext cx="4899020" cy="366201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1AE8911-E5EA-4FAE-A0AA-EB62EB0F0F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960435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3FAF9-9C94-4B57-BEAB-D7D9EB6C3BA8}"/>
              </a:ext>
            </a:extLst>
          </p:cNvPr>
          <p:cNvSpPr>
            <a:spLocks noGrp="1"/>
          </p:cNvSpPr>
          <p:nvPr>
            <p:ph type="title"/>
          </p:nvPr>
        </p:nvSpPr>
        <p:spPr>
          <a:xfrm>
            <a:off x="648930" y="629267"/>
            <a:ext cx="9252154" cy="1016654"/>
          </a:xfrm>
        </p:spPr>
        <p:txBody>
          <a:bodyPr>
            <a:normAutofit/>
          </a:bodyPr>
          <a:lstStyle/>
          <a:p>
            <a:pPr>
              <a:lnSpc>
                <a:spcPct val="90000"/>
              </a:lnSpc>
            </a:pPr>
            <a:r>
              <a:rPr lang="en-US" sz="3200" dirty="0"/>
              <a:t>2. Welcome changing requirements, even late in development.</a:t>
            </a:r>
          </a:p>
        </p:txBody>
      </p:sp>
      <p:graphicFrame>
        <p:nvGraphicFramePr>
          <p:cNvPr id="2052" name="Content Placeholder 2">
            <a:extLst>
              <a:ext uri="{FF2B5EF4-FFF2-40B4-BE49-F238E27FC236}">
                <a16:creationId xmlns:a16="http://schemas.microsoft.com/office/drawing/2014/main" id="{E1B8D21E-34F5-FAA5-59F1-AE8A865C5F7B}"/>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The cone of uncertainty shows that planning should not all be done at the very beginning but instead planning should be done iteratively or frequently.">
            <a:extLst>
              <a:ext uri="{FF2B5EF4-FFF2-40B4-BE49-F238E27FC236}">
                <a16:creationId xmlns:a16="http://schemas.microsoft.com/office/drawing/2014/main" id="{CE21D16F-839A-43BA-B567-3D9DD27F599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 t="1" r="-9" b="22733"/>
          <a:stretch/>
        </p:blipFill>
        <p:spPr bwMode="auto">
          <a:xfrm>
            <a:off x="6091916" y="2573439"/>
            <a:ext cx="5451627" cy="282433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descr="Logo&#10;&#10;Description automatically generated">
            <a:extLst>
              <a:ext uri="{FF2B5EF4-FFF2-40B4-BE49-F238E27FC236}">
                <a16:creationId xmlns:a16="http://schemas.microsoft.com/office/drawing/2014/main" id="{AFF2D9B9-CF49-4E2F-85FC-1A88D758471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77740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913B3-228E-45B6-94F0-2A140EA200B6}"/>
              </a:ext>
            </a:extLst>
          </p:cNvPr>
          <p:cNvSpPr>
            <a:spLocks noGrp="1"/>
          </p:cNvSpPr>
          <p:nvPr>
            <p:ph type="title"/>
          </p:nvPr>
        </p:nvSpPr>
        <p:spPr>
          <a:xfrm>
            <a:off x="648930" y="629267"/>
            <a:ext cx="9252154" cy="1016654"/>
          </a:xfrm>
        </p:spPr>
        <p:txBody>
          <a:bodyPr>
            <a:normAutofit/>
          </a:bodyPr>
          <a:lstStyle/>
          <a:p>
            <a:r>
              <a:rPr lang="en-US" sz="3900" dirty="0"/>
              <a:t>3. Deliver working software frequently</a:t>
            </a:r>
          </a:p>
        </p:txBody>
      </p:sp>
      <p:sp>
        <p:nvSpPr>
          <p:cNvPr id="3" name="Content Placeholder 2">
            <a:extLst>
              <a:ext uri="{FF2B5EF4-FFF2-40B4-BE49-F238E27FC236}">
                <a16:creationId xmlns:a16="http://schemas.microsoft.com/office/drawing/2014/main" id="{88F4CC00-7E56-44EB-8969-4FB46AD2F6F4}"/>
              </a:ext>
            </a:extLst>
          </p:cNvPr>
          <p:cNvSpPr>
            <a:spLocks noGrp="1"/>
          </p:cNvSpPr>
          <p:nvPr>
            <p:ph idx="1"/>
          </p:nvPr>
        </p:nvSpPr>
        <p:spPr>
          <a:xfrm>
            <a:off x="648931" y="2548281"/>
            <a:ext cx="5122606" cy="3658689"/>
          </a:xfrm>
        </p:spPr>
        <p:txBody>
          <a:bodyPr>
            <a:normAutofit/>
          </a:bodyPr>
          <a:lstStyle/>
          <a:p>
            <a:pPr>
              <a:lnSpc>
                <a:spcPct val="90000"/>
              </a:lnSpc>
              <a:buClr>
                <a:srgbClr val="00B050"/>
              </a:buClr>
            </a:pPr>
            <a:r>
              <a:rPr lang="en-US" sz="1700" dirty="0"/>
              <a:t>All agile frameworks rely upon the principle of delivering working software frequently, but this principle takes it a step further.  Teams must deliver working software; not just a cog in the machine, so to speak.  </a:t>
            </a:r>
          </a:p>
          <a:p>
            <a:pPr>
              <a:lnSpc>
                <a:spcPct val="90000"/>
              </a:lnSpc>
              <a:buClr>
                <a:srgbClr val="00B050"/>
              </a:buClr>
            </a:pPr>
            <a:r>
              <a:rPr lang="en-US" sz="1700" dirty="0"/>
              <a:t>Consider the image.  </a:t>
            </a:r>
          </a:p>
          <a:p>
            <a:pPr marL="742950" lvl="2" indent="-342900">
              <a:lnSpc>
                <a:spcPct val="90000"/>
              </a:lnSpc>
              <a:buClr>
                <a:srgbClr val="00B050"/>
              </a:buClr>
            </a:pPr>
            <a:r>
              <a:rPr lang="en-US" sz="1500" dirty="0"/>
              <a:t>The left-hand side of the image represents the traditional way of delivering value to the customer, which is a large deliverable provided after everything envisioned in the final product is complete.  </a:t>
            </a:r>
          </a:p>
          <a:p>
            <a:pPr marL="742950" lvl="2" indent="-342900">
              <a:lnSpc>
                <a:spcPct val="90000"/>
              </a:lnSpc>
              <a:buClr>
                <a:srgbClr val="00B050"/>
              </a:buClr>
            </a:pPr>
            <a:r>
              <a:rPr lang="en-US" sz="1500" dirty="0"/>
              <a:t>Contrast this with the right-hand side of the image, which shows an iterative (frequent), incremental (Done) approach for delivering value.  Each piece of what is delivered is usable, but it’s a smaller piece of the bigger puzzle. </a:t>
            </a:r>
          </a:p>
          <a:p>
            <a:pPr>
              <a:lnSpc>
                <a:spcPct val="90000"/>
              </a:lnSpc>
            </a:pPr>
            <a:endParaRPr lang="en-US" sz="1400" dirty="0"/>
          </a:p>
        </p:txBody>
      </p:sp>
      <p:pic>
        <p:nvPicPr>
          <p:cNvPr id="3074" name="Picture 2" descr="This image shows a person trying to deliver a really large hexagon.  This is waterfall delivery.  In contrast, the image also shows a person delivering a bunch of smaller hexagons.  This is agile or incremental delivery.">
            <a:extLst>
              <a:ext uri="{FF2B5EF4-FFF2-40B4-BE49-F238E27FC236}">
                <a16:creationId xmlns:a16="http://schemas.microsoft.com/office/drawing/2014/main" id="{0673EFDC-ED7D-4955-A734-FD060D7602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0426"/>
          <a:stretch/>
        </p:blipFill>
        <p:spPr bwMode="auto">
          <a:xfrm>
            <a:off x="6091442" y="2799635"/>
            <a:ext cx="5451627" cy="27051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CE0B797-6851-44D5-B8BD-CA93CC8BCB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047836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6D8BB-382D-4553-91A5-2D10A1A13505}"/>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4.  Business people and developers must work together daily throughout the project.</a:t>
            </a:r>
          </a:p>
        </p:txBody>
      </p:sp>
      <p:graphicFrame>
        <p:nvGraphicFramePr>
          <p:cNvPr id="4100" name="Content Placeholder 2">
            <a:extLst>
              <a:ext uri="{FF2B5EF4-FFF2-40B4-BE49-F238E27FC236}">
                <a16:creationId xmlns:a16="http://schemas.microsoft.com/office/drawing/2014/main" id="{80898827-9059-F5F6-5235-9AEAAF1C8D8B}"/>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descr="This image shows the benefits of an incremental approach which include higher visibility, reducing risk sooner, maintaining the ability to change direction and delivering value sooner.">
            <a:extLst>
              <a:ext uri="{FF2B5EF4-FFF2-40B4-BE49-F238E27FC236}">
                <a16:creationId xmlns:a16="http://schemas.microsoft.com/office/drawing/2014/main" id="{35911BB9-744C-461E-AEF5-751BA885A553}"/>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420465" y="1938681"/>
            <a:ext cx="4438809" cy="366201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F0EDC0F-9386-40D2-8333-11B83746DA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14650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F6B7F-9C37-6018-5ED7-575139515502}"/>
              </a:ext>
            </a:extLst>
          </p:cNvPr>
          <p:cNvSpPr>
            <a:spLocks noGrp="1"/>
          </p:cNvSpPr>
          <p:nvPr>
            <p:ph type="title"/>
          </p:nvPr>
        </p:nvSpPr>
        <p:spPr/>
        <p:txBody>
          <a:bodyPr/>
          <a:lstStyle/>
          <a:p>
            <a:r>
              <a:rPr lang="en-US" dirty="0"/>
              <a:t>Let’s Rewind:</a:t>
            </a:r>
          </a:p>
        </p:txBody>
      </p:sp>
      <p:sp>
        <p:nvSpPr>
          <p:cNvPr id="3" name="Content Placeholder 2">
            <a:extLst>
              <a:ext uri="{FF2B5EF4-FFF2-40B4-BE49-F238E27FC236}">
                <a16:creationId xmlns:a16="http://schemas.microsoft.com/office/drawing/2014/main" id="{4E9184CD-C5B9-4984-37E0-1F530206C92B}"/>
              </a:ext>
            </a:extLst>
          </p:cNvPr>
          <p:cNvSpPr>
            <a:spLocks noGrp="1"/>
          </p:cNvSpPr>
          <p:nvPr>
            <p:ph idx="1"/>
          </p:nvPr>
        </p:nvSpPr>
        <p:spPr/>
        <p:txBody>
          <a:bodyPr/>
          <a:lstStyle/>
          <a:p>
            <a:r>
              <a:rPr lang="en-US" dirty="0"/>
              <a:t>Name any 2 Values of Agile?</a:t>
            </a:r>
          </a:p>
        </p:txBody>
      </p:sp>
    </p:spTree>
    <p:extLst>
      <p:ext uri="{BB962C8B-B14F-4D97-AF65-F5344CB8AC3E}">
        <p14:creationId xmlns:p14="http://schemas.microsoft.com/office/powerpoint/2010/main" val="628623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18B4E-2BC7-10C3-C0D1-0C72DCA2C6A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B3ACE27-4E86-F6D5-0239-9439A149A531}"/>
              </a:ext>
            </a:extLst>
          </p:cNvPr>
          <p:cNvSpPr>
            <a:spLocks noGrp="1"/>
          </p:cNvSpPr>
          <p:nvPr>
            <p:ph idx="1"/>
          </p:nvPr>
        </p:nvSpPr>
        <p:spPr/>
        <p:txBody>
          <a:bodyPr/>
          <a:lstStyle/>
          <a:p>
            <a:r>
              <a:rPr lang="en-US" dirty="0"/>
              <a:t>Which Value you think most applies to your work atmosphere?</a:t>
            </a:r>
          </a:p>
        </p:txBody>
      </p:sp>
    </p:spTree>
    <p:extLst>
      <p:ext uri="{BB962C8B-B14F-4D97-AF65-F5344CB8AC3E}">
        <p14:creationId xmlns:p14="http://schemas.microsoft.com/office/powerpoint/2010/main" val="1317312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028AF-D873-43CC-9F41-7487492C30AE}"/>
              </a:ext>
            </a:extLst>
          </p:cNvPr>
          <p:cNvSpPr>
            <a:spLocks noGrp="1"/>
          </p:cNvSpPr>
          <p:nvPr>
            <p:ph type="title"/>
          </p:nvPr>
        </p:nvSpPr>
        <p:spPr>
          <a:xfrm>
            <a:off x="1047280" y="759805"/>
            <a:ext cx="10306520" cy="1325563"/>
          </a:xfrm>
        </p:spPr>
        <p:txBody>
          <a:bodyPr>
            <a:normAutofit/>
          </a:bodyPr>
          <a:lstStyle/>
          <a:p>
            <a:r>
              <a:rPr lang="en-US" sz="4000" dirty="0"/>
              <a:t>Activity</a:t>
            </a:r>
          </a:p>
        </p:txBody>
      </p:sp>
      <p:sp>
        <p:nvSpPr>
          <p:cNvPr id="3" name="Content Placeholder 2">
            <a:extLst>
              <a:ext uri="{FF2B5EF4-FFF2-40B4-BE49-F238E27FC236}">
                <a16:creationId xmlns:a16="http://schemas.microsoft.com/office/drawing/2014/main" id="{0110CF44-C50E-42DC-8B45-F43FD0855F7D}"/>
              </a:ext>
            </a:extLst>
          </p:cNvPr>
          <p:cNvSpPr>
            <a:spLocks noGrp="1"/>
          </p:cNvSpPr>
          <p:nvPr>
            <p:ph idx="1"/>
          </p:nvPr>
        </p:nvSpPr>
        <p:spPr>
          <a:xfrm>
            <a:off x="1424904" y="2494450"/>
            <a:ext cx="4053545" cy="3563159"/>
          </a:xfrm>
        </p:spPr>
        <p:txBody>
          <a:bodyPr>
            <a:normAutofit/>
          </a:bodyPr>
          <a:lstStyle/>
          <a:p>
            <a:r>
              <a:rPr lang="en-US" sz="2400"/>
              <a:t>I want you all to re-create a short scene of Indian team Dressing Room after winning 2011 WC (Sober part only).</a:t>
            </a:r>
          </a:p>
          <a:p>
            <a:pPr lvl="1">
              <a:buClr>
                <a:srgbClr val="00B050"/>
              </a:buClr>
            </a:pPr>
            <a:r>
              <a:rPr lang="en-US"/>
              <a:t>A </a:t>
            </a:r>
            <a:r>
              <a:rPr lang="en-US" dirty="0"/>
              <a:t>short 3mins play</a:t>
            </a:r>
          </a:p>
          <a:p>
            <a:pPr lvl="1">
              <a:buClr>
                <a:srgbClr val="00B050"/>
              </a:buClr>
            </a:pPr>
            <a:r>
              <a:rPr lang="en-US" dirty="0"/>
              <a:t>You have 5mins to prepare</a:t>
            </a:r>
          </a:p>
          <a:p>
            <a:pPr lvl="1">
              <a:buClr>
                <a:srgbClr val="00B050"/>
              </a:buClr>
            </a:pPr>
            <a:r>
              <a:rPr lang="en-US" dirty="0"/>
              <a:t>You have 2mins for queries.</a:t>
            </a:r>
          </a:p>
        </p:txBody>
      </p:sp>
      <p:pic>
        <p:nvPicPr>
          <p:cNvPr id="9" name="Picture 8">
            <a:extLst>
              <a:ext uri="{FF2B5EF4-FFF2-40B4-BE49-F238E27FC236}">
                <a16:creationId xmlns:a16="http://schemas.microsoft.com/office/drawing/2014/main" id="{7E6A5EAC-F8EA-4899-8FA5-E2B79A1E61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3440" y="5733770"/>
            <a:ext cx="2326256" cy="977028"/>
          </a:xfrm>
          <a:prstGeom prst="rect">
            <a:avLst/>
          </a:prstGeom>
        </p:spPr>
      </p:pic>
    </p:spTree>
    <p:extLst>
      <p:ext uri="{BB962C8B-B14F-4D97-AF65-F5344CB8AC3E}">
        <p14:creationId xmlns:p14="http://schemas.microsoft.com/office/powerpoint/2010/main" val="2029574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39E23-1869-4FF8-A939-5CAABF65DA66}"/>
              </a:ext>
            </a:extLst>
          </p:cNvPr>
          <p:cNvSpPr>
            <a:spLocks noGrp="1"/>
          </p:cNvSpPr>
          <p:nvPr>
            <p:ph type="title"/>
          </p:nvPr>
        </p:nvSpPr>
        <p:spPr>
          <a:xfrm>
            <a:off x="643855" y="1447800"/>
            <a:ext cx="3108626" cy="4572000"/>
          </a:xfrm>
        </p:spPr>
        <p:txBody>
          <a:bodyPr anchor="ctr">
            <a:normAutofit/>
          </a:bodyPr>
          <a:lstStyle/>
          <a:p>
            <a:r>
              <a:rPr lang="en-US" sz="3200" dirty="0"/>
              <a:t>What the events mean?	</a:t>
            </a:r>
          </a:p>
        </p:txBody>
      </p:sp>
      <p:graphicFrame>
        <p:nvGraphicFramePr>
          <p:cNvPr id="5" name="Content Placeholder 2">
            <a:extLst>
              <a:ext uri="{FF2B5EF4-FFF2-40B4-BE49-F238E27FC236}">
                <a16:creationId xmlns:a16="http://schemas.microsoft.com/office/drawing/2014/main" id="{4CC46BC9-ECA8-45E7-63C9-1B778E2DFCD4}"/>
              </a:ext>
            </a:extLst>
          </p:cNvPr>
          <p:cNvGraphicFramePr>
            <a:graphicFrameLocks noGrp="1"/>
          </p:cNvGraphicFramePr>
          <p:nvPr>
            <p:ph idx="1"/>
          </p:nvPr>
        </p:nvGraphicFramePr>
        <p:xfrm>
          <a:off x="4338320" y="568960"/>
          <a:ext cx="6776720" cy="4937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4A453D0A-231E-4A97-9768-93A39ECC5D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807366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26556-E627-4E1C-950F-034B0B17462C}"/>
              </a:ext>
            </a:extLst>
          </p:cNvPr>
          <p:cNvSpPr>
            <a:spLocks noGrp="1"/>
          </p:cNvSpPr>
          <p:nvPr>
            <p:ph type="title"/>
          </p:nvPr>
        </p:nvSpPr>
        <p:spPr/>
        <p:txBody>
          <a:bodyPr/>
          <a:lstStyle/>
          <a:p>
            <a:r>
              <a:rPr lang="en-US" dirty="0"/>
              <a:t>Let us have a Review/ Demo</a:t>
            </a:r>
          </a:p>
        </p:txBody>
      </p:sp>
      <p:pic>
        <p:nvPicPr>
          <p:cNvPr id="3" name="Picture 2">
            <a:extLst>
              <a:ext uri="{FF2B5EF4-FFF2-40B4-BE49-F238E27FC236}">
                <a16:creationId xmlns:a16="http://schemas.microsoft.com/office/drawing/2014/main" id="{93C58C14-6F47-4570-AAE2-45612F3800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756361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F4C36-18CD-4926-8AD0-E23CB3843B95}"/>
              </a:ext>
            </a:extLst>
          </p:cNvPr>
          <p:cNvSpPr>
            <a:spLocks noGrp="1"/>
          </p:cNvSpPr>
          <p:nvPr>
            <p:ph type="title"/>
          </p:nvPr>
        </p:nvSpPr>
        <p:spPr>
          <a:xfrm>
            <a:off x="1103312" y="452718"/>
            <a:ext cx="8947522" cy="1400530"/>
          </a:xfrm>
        </p:spPr>
        <p:txBody>
          <a:bodyPr anchor="ctr">
            <a:normAutofit/>
          </a:bodyPr>
          <a:lstStyle/>
          <a:p>
            <a:r>
              <a:rPr lang="en-US" dirty="0"/>
              <a:t>5. Build projects around motivated individuals.</a:t>
            </a:r>
          </a:p>
        </p:txBody>
      </p:sp>
      <p:graphicFrame>
        <p:nvGraphicFramePr>
          <p:cNvPr id="11" name="Content Placeholder 2">
            <a:extLst>
              <a:ext uri="{FF2B5EF4-FFF2-40B4-BE49-F238E27FC236}">
                <a16:creationId xmlns:a16="http://schemas.microsoft.com/office/drawing/2014/main" id="{49FDD619-1924-C985-A07D-87B290FB75E5}"/>
              </a:ext>
            </a:extLst>
          </p:cNvPr>
          <p:cNvGraphicFramePr>
            <a:graphicFrameLocks noGrp="1"/>
          </p:cNvGraphicFramePr>
          <p:nvPr>
            <p:ph idx="1"/>
          </p:nvPr>
        </p:nvGraphicFramePr>
        <p:xfrm>
          <a:off x="1622729" y="2250758"/>
          <a:ext cx="8946541" cy="34848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descr="Logo&#10;&#10;Description automatically generated">
            <a:extLst>
              <a:ext uri="{FF2B5EF4-FFF2-40B4-BE49-F238E27FC236}">
                <a16:creationId xmlns:a16="http://schemas.microsoft.com/office/drawing/2014/main" id="{81F24F25-B1A4-4F12-98ED-9239A748F0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021635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EA502-6CF0-4C7E-BD65-945EAF4B2347}"/>
              </a:ext>
            </a:extLst>
          </p:cNvPr>
          <p:cNvSpPr>
            <a:spLocks noGrp="1"/>
          </p:cNvSpPr>
          <p:nvPr>
            <p:ph type="title"/>
          </p:nvPr>
        </p:nvSpPr>
        <p:spPr>
          <a:xfrm>
            <a:off x="648930" y="629267"/>
            <a:ext cx="9252154" cy="1016654"/>
          </a:xfrm>
        </p:spPr>
        <p:txBody>
          <a:bodyPr>
            <a:normAutofit/>
          </a:bodyPr>
          <a:lstStyle/>
          <a:p>
            <a:r>
              <a:rPr lang="en-US" dirty="0"/>
              <a:t>6. face-to-face conversation</a:t>
            </a:r>
          </a:p>
        </p:txBody>
      </p:sp>
      <p:graphicFrame>
        <p:nvGraphicFramePr>
          <p:cNvPr id="5" name="Content Placeholder 2">
            <a:extLst>
              <a:ext uri="{FF2B5EF4-FFF2-40B4-BE49-F238E27FC236}">
                <a16:creationId xmlns:a16="http://schemas.microsoft.com/office/drawing/2014/main" id="{AF8AC6F5-C1D8-6C68-58CA-984E039B9369}"/>
              </a:ext>
            </a:extLst>
          </p:cNvPr>
          <p:cNvGraphicFramePr>
            <a:graphicFrameLocks noGrp="1"/>
          </p:cNvGraphicFramePr>
          <p:nvPr>
            <p:ph idx="1"/>
          </p:nvPr>
        </p:nvGraphicFramePr>
        <p:xfrm>
          <a:off x="496530" y="192633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B752C8B6-7F8A-4A12-B6D1-005D30DE03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064121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1B39-F0C4-4063-B296-C5F17F36A066}"/>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7. Working software is the primary measure of progress.</a:t>
            </a:r>
          </a:p>
        </p:txBody>
      </p:sp>
      <p:graphicFrame>
        <p:nvGraphicFramePr>
          <p:cNvPr id="5126" name="Content Placeholder 2">
            <a:extLst>
              <a:ext uri="{FF2B5EF4-FFF2-40B4-BE49-F238E27FC236}">
                <a16:creationId xmlns:a16="http://schemas.microsoft.com/office/drawing/2014/main" id="{545B6F1A-1CFB-2332-7BBF-5B1E10E81728}"/>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descr="This image shows that every Sprint should result in a Done increment.">
            <a:extLst>
              <a:ext uri="{FF2B5EF4-FFF2-40B4-BE49-F238E27FC236}">
                <a16:creationId xmlns:a16="http://schemas.microsoft.com/office/drawing/2014/main" id="{8260D1D8-6EB0-4981-9493-AA052464FC4B}"/>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091916" y="3363925"/>
            <a:ext cx="5451627" cy="203073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482C2BB-0E2F-4F05-B6D4-3A8BC2148A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958330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DD2A4-A102-41BC-B015-D0C65E12ABCD}"/>
              </a:ext>
            </a:extLst>
          </p:cNvPr>
          <p:cNvSpPr>
            <a:spLocks noGrp="1"/>
          </p:cNvSpPr>
          <p:nvPr>
            <p:ph type="title"/>
          </p:nvPr>
        </p:nvSpPr>
        <p:spPr>
          <a:xfrm>
            <a:off x="648930" y="629267"/>
            <a:ext cx="9252154" cy="1016654"/>
          </a:xfrm>
        </p:spPr>
        <p:txBody>
          <a:bodyPr>
            <a:normAutofit/>
          </a:bodyPr>
          <a:lstStyle/>
          <a:p>
            <a:pPr>
              <a:lnSpc>
                <a:spcPct val="90000"/>
              </a:lnSpc>
            </a:pPr>
            <a:r>
              <a:rPr lang="fr-FR" sz="3300" dirty="0"/>
              <a:t>8.  Agile </a:t>
            </a:r>
            <a:r>
              <a:rPr lang="fr-FR" sz="3300" dirty="0" err="1"/>
              <a:t>processes</a:t>
            </a:r>
            <a:r>
              <a:rPr lang="fr-FR" sz="3300" dirty="0"/>
              <a:t> </a:t>
            </a:r>
            <a:r>
              <a:rPr lang="fr-FR" sz="3300" dirty="0" err="1"/>
              <a:t>promote</a:t>
            </a:r>
            <a:r>
              <a:rPr lang="fr-FR" sz="3300" dirty="0"/>
              <a:t> </a:t>
            </a:r>
            <a:r>
              <a:rPr lang="fr-FR" sz="3300" dirty="0" err="1"/>
              <a:t>sustainable</a:t>
            </a:r>
            <a:r>
              <a:rPr lang="fr-FR" sz="3300" dirty="0"/>
              <a:t> </a:t>
            </a:r>
            <a:r>
              <a:rPr lang="fr-FR" sz="3300" dirty="0" err="1"/>
              <a:t>development</a:t>
            </a:r>
            <a:endParaRPr lang="en-US" sz="3300" dirty="0"/>
          </a:p>
        </p:txBody>
      </p:sp>
      <p:graphicFrame>
        <p:nvGraphicFramePr>
          <p:cNvPr id="6150" name="Content Placeholder 2">
            <a:extLst>
              <a:ext uri="{FF2B5EF4-FFF2-40B4-BE49-F238E27FC236}">
                <a16:creationId xmlns:a16="http://schemas.microsoft.com/office/drawing/2014/main" id="{E6BA079F-CFAB-81B7-1305-335AC74524EC}"/>
              </a:ext>
            </a:extLst>
          </p:cNvPr>
          <p:cNvGraphicFramePr>
            <a:graphicFrameLocks noGrp="1"/>
          </p:cNvGraphicFramePr>
          <p:nvPr>
            <p:ph idx="1"/>
          </p:nvPr>
        </p:nvGraphicFramePr>
        <p:xfrm>
          <a:off x="648931" y="2548281"/>
          <a:ext cx="597099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146" name="Picture 2" descr="This image shows Developers helping each other up the stairs.  Each stair is intended to represent an increment of delivery.">
            <a:extLst>
              <a:ext uri="{FF2B5EF4-FFF2-40B4-BE49-F238E27FC236}">
                <a16:creationId xmlns:a16="http://schemas.microsoft.com/office/drawing/2014/main" id="{CB7B8937-2625-4D08-BA71-05CCF11F20E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8924"/>
          <a:stretch/>
        </p:blipFill>
        <p:spPr bwMode="auto">
          <a:xfrm>
            <a:off x="7023341" y="2548281"/>
            <a:ext cx="4183139" cy="320227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1B849B1-A024-44C8-BAE2-F31EABFC52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0822877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01A09-17F6-4F66-A7DF-DB2BBCD58B19}"/>
              </a:ext>
            </a:extLst>
          </p:cNvPr>
          <p:cNvSpPr>
            <a:spLocks noGrp="1"/>
          </p:cNvSpPr>
          <p:nvPr>
            <p:ph type="title"/>
          </p:nvPr>
        </p:nvSpPr>
        <p:spPr>
          <a:xfrm>
            <a:off x="648930" y="629267"/>
            <a:ext cx="9252154" cy="1016654"/>
          </a:xfrm>
        </p:spPr>
        <p:txBody>
          <a:bodyPr>
            <a:normAutofit/>
          </a:bodyPr>
          <a:lstStyle/>
          <a:p>
            <a:pPr>
              <a:lnSpc>
                <a:spcPct val="90000"/>
              </a:lnSpc>
            </a:pPr>
            <a:r>
              <a:rPr lang="en-US" sz="2900" dirty="0"/>
              <a:t>9.  Continuous attention to technical excellence and good design enhances agility.</a:t>
            </a:r>
          </a:p>
        </p:txBody>
      </p:sp>
      <p:graphicFrame>
        <p:nvGraphicFramePr>
          <p:cNvPr id="7172" name="Content Placeholder 2">
            <a:extLst>
              <a:ext uri="{FF2B5EF4-FFF2-40B4-BE49-F238E27FC236}">
                <a16:creationId xmlns:a16="http://schemas.microsoft.com/office/drawing/2014/main" id="{6C92D784-82E8-EA43-7679-F368A65367AF}"/>
              </a:ext>
            </a:extLst>
          </p:cNvPr>
          <p:cNvGraphicFramePr>
            <a:graphicFrameLocks noGrp="1"/>
          </p:cNvGraphicFramePr>
          <p:nvPr>
            <p:ph idx="1"/>
          </p:nvPr>
        </p:nvGraphicFramePr>
        <p:xfrm>
          <a:off x="648930" y="2566715"/>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170" name="Picture 2" descr="This image shows Developers removing Technical Debt.  Developers are shown removing walls that are pictured on a flight of stairs.  The walls represent the technical debt and each stair symbolizes an increment of functionality that was delivered.">
            <a:extLst>
              <a:ext uri="{FF2B5EF4-FFF2-40B4-BE49-F238E27FC236}">
                <a16:creationId xmlns:a16="http://schemas.microsoft.com/office/drawing/2014/main" id="{AFF48AC6-FAC3-4DBE-AE0C-106E5898E2A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4953"/>
          <a:stretch/>
        </p:blipFill>
        <p:spPr bwMode="auto">
          <a:xfrm>
            <a:off x="6864554" y="2303836"/>
            <a:ext cx="4068908" cy="3431801"/>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8DF2737-2488-465C-9BF6-4890B9926E7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536623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FF6F5-AB58-49CD-B422-503210390B5C}"/>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10.  Simplicity—the art of maximizing the amount of work not done—is essential.</a:t>
            </a:r>
          </a:p>
        </p:txBody>
      </p:sp>
      <p:graphicFrame>
        <p:nvGraphicFramePr>
          <p:cNvPr id="8196" name="Content Placeholder 2">
            <a:extLst>
              <a:ext uri="{FF2B5EF4-FFF2-40B4-BE49-F238E27FC236}">
                <a16:creationId xmlns:a16="http://schemas.microsoft.com/office/drawing/2014/main" id="{D1AFCF2A-EF23-AA85-79F6-79D100EA4924}"/>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194" name="Picture 2" descr="This image shows that we should focus on the most valuable work instead of unnecessary requirements.">
            <a:extLst>
              <a:ext uri="{FF2B5EF4-FFF2-40B4-BE49-F238E27FC236}">
                <a16:creationId xmlns:a16="http://schemas.microsoft.com/office/drawing/2014/main" id="{4C49F586-220B-4D3C-8B1B-7F90B3E75AA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9391"/>
          <a:stretch/>
        </p:blipFill>
        <p:spPr bwMode="auto">
          <a:xfrm>
            <a:off x="6182517" y="1859770"/>
            <a:ext cx="5360552" cy="366201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1CD0A46-E0F6-4ADF-B81F-C1FD175A6B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7199239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E0981-D9D0-48AA-8D7B-25C4F228DB2C}"/>
              </a:ext>
            </a:extLst>
          </p:cNvPr>
          <p:cNvSpPr>
            <a:spLocks noGrp="1"/>
          </p:cNvSpPr>
          <p:nvPr>
            <p:ph type="title"/>
          </p:nvPr>
        </p:nvSpPr>
        <p:spPr>
          <a:xfrm>
            <a:off x="646111" y="452718"/>
            <a:ext cx="9404723" cy="1180711"/>
          </a:xfrm>
        </p:spPr>
        <p:txBody>
          <a:bodyPr>
            <a:normAutofit/>
          </a:bodyPr>
          <a:lstStyle/>
          <a:p>
            <a:pPr>
              <a:lnSpc>
                <a:spcPct val="90000"/>
              </a:lnSpc>
            </a:pPr>
            <a:r>
              <a:rPr lang="en-US" sz="3300"/>
              <a:t>11.  The best architectures, requirements, and designs emerge from self-organizing teams.</a:t>
            </a:r>
          </a:p>
        </p:txBody>
      </p:sp>
      <p:graphicFrame>
        <p:nvGraphicFramePr>
          <p:cNvPr id="9222" name="Content Placeholder 2">
            <a:extLst>
              <a:ext uri="{FF2B5EF4-FFF2-40B4-BE49-F238E27FC236}">
                <a16:creationId xmlns:a16="http://schemas.microsoft.com/office/drawing/2014/main" id="{34A44D3A-580D-AD12-740C-CBA9EA066FD4}"/>
              </a:ext>
            </a:extLst>
          </p:cNvPr>
          <p:cNvGraphicFramePr>
            <a:graphicFrameLocks noGrp="1"/>
          </p:cNvGraphicFramePr>
          <p:nvPr>
            <p:ph idx="1"/>
          </p:nvPr>
        </p:nvGraphicFramePr>
        <p:xfrm>
          <a:off x="643856" y="2548281"/>
          <a:ext cx="7152860" cy="3654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218" name="Picture 2" descr="This image shows Developers building hexagons.  The Developers are saying to the Product Owner that the product that they are delivering should have security as well, and the Product Owner is agreeing to that.">
            <a:extLst>
              <a:ext uri="{FF2B5EF4-FFF2-40B4-BE49-F238E27FC236}">
                <a16:creationId xmlns:a16="http://schemas.microsoft.com/office/drawing/2014/main" id="{5FA6A5D0-5135-4E0F-88EF-614AC52809A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37802"/>
          <a:stretch/>
        </p:blipFill>
        <p:spPr bwMode="auto">
          <a:xfrm>
            <a:off x="8457477" y="2548281"/>
            <a:ext cx="2758461" cy="173303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5" name="Picture 4" descr="Text, whiteboard&#10;&#10;Description automatically generated">
            <a:extLst>
              <a:ext uri="{FF2B5EF4-FFF2-40B4-BE49-F238E27FC236}">
                <a16:creationId xmlns:a16="http://schemas.microsoft.com/office/drawing/2014/main" id="{FBE6B5C9-37F9-4F1D-B254-453189EDBEE3}"/>
              </a:ext>
            </a:extLst>
          </p:cNvPr>
          <p:cNvPicPr>
            <a:picLocks noChangeAspect="1"/>
          </p:cNvPicPr>
          <p:nvPr/>
        </p:nvPicPr>
        <p:blipFill>
          <a:blip r:embed="rId8"/>
          <a:stretch>
            <a:fillRect/>
          </a:stretch>
        </p:blipFill>
        <p:spPr>
          <a:xfrm>
            <a:off x="8569487" y="4141959"/>
            <a:ext cx="1899219" cy="1733038"/>
          </a:xfrm>
          <a:prstGeom prst="rect">
            <a:avLst/>
          </a:prstGeom>
          <a:effectLst/>
        </p:spPr>
      </p:pic>
      <p:pic>
        <p:nvPicPr>
          <p:cNvPr id="8" name="Picture 7">
            <a:extLst>
              <a:ext uri="{FF2B5EF4-FFF2-40B4-BE49-F238E27FC236}">
                <a16:creationId xmlns:a16="http://schemas.microsoft.com/office/drawing/2014/main" id="{5EBAF3E1-7EFE-40CD-8504-2D265FBE5BA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308545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67331-F719-4599-AA2C-9F616736BD7F}"/>
              </a:ext>
            </a:extLst>
          </p:cNvPr>
          <p:cNvSpPr>
            <a:spLocks noGrp="1"/>
          </p:cNvSpPr>
          <p:nvPr>
            <p:ph type="title"/>
          </p:nvPr>
        </p:nvSpPr>
        <p:spPr>
          <a:xfrm>
            <a:off x="640080" y="329184"/>
            <a:ext cx="6894576" cy="1783080"/>
          </a:xfrm>
        </p:spPr>
        <p:txBody>
          <a:bodyPr anchor="b">
            <a:normAutofit/>
          </a:bodyPr>
          <a:lstStyle/>
          <a:p>
            <a:r>
              <a:rPr lang="en-US" sz="3000" dirty="0"/>
              <a:t>12. At regular intervals, the team reflects on how to become more effective, then tunes and adjusts its behavior accordingly.</a:t>
            </a:r>
          </a:p>
        </p:txBody>
      </p:sp>
      <p:pic>
        <p:nvPicPr>
          <p:cNvPr id="10244" name="Picture 4" descr="This image shows two Developers standing in front of a whiteboard.  On the white board they are adding stick notes.  On the whiteboard is text that is listed in three columns.  First column says &quot;What's going well&quot;, second column says &quot;What's not going well&quot;, and third column says &quot;Ideas for improvement&quot;.">
            <a:extLst>
              <a:ext uri="{FF2B5EF4-FFF2-40B4-BE49-F238E27FC236}">
                <a16:creationId xmlns:a16="http://schemas.microsoft.com/office/drawing/2014/main" id="{B278AB92-C6FC-4B4A-9343-F77F6BE8AF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8998"/>
          <a:stretch/>
        </p:blipFill>
        <p:spPr bwMode="auto">
          <a:xfrm>
            <a:off x="7863840" y="933046"/>
            <a:ext cx="4014216" cy="22222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8205870A-D7FA-4B1B-BE3F-9A529B04CE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8528" y="5703387"/>
            <a:ext cx="2319528" cy="974202"/>
          </a:xfrm>
          <a:prstGeom prst="rect">
            <a:avLst/>
          </a:prstGeom>
        </p:spPr>
      </p:pic>
      <p:graphicFrame>
        <p:nvGraphicFramePr>
          <p:cNvPr id="10246" name="Content Placeholder 3">
            <a:extLst>
              <a:ext uri="{FF2B5EF4-FFF2-40B4-BE49-F238E27FC236}">
                <a16:creationId xmlns:a16="http://schemas.microsoft.com/office/drawing/2014/main" id="{8D1333D8-0012-71CC-F976-3237A2AE0002}"/>
              </a:ext>
            </a:extLst>
          </p:cNvPr>
          <p:cNvGraphicFramePr>
            <a:graphicFrameLocks noGrp="1"/>
          </p:cNvGraphicFramePr>
          <p:nvPr>
            <p:ph idx="1"/>
          </p:nvPr>
        </p:nvGraphicFramePr>
        <p:xfrm>
          <a:off x="640080" y="2706624"/>
          <a:ext cx="6894576" cy="34838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95969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4,856 Agile Diagram Images, Stock Photos &amp; Vectors | Shutterstock">
            <a:extLst>
              <a:ext uri="{FF2B5EF4-FFF2-40B4-BE49-F238E27FC236}">
                <a16:creationId xmlns:a16="http://schemas.microsoft.com/office/drawing/2014/main" id="{D826A139-AA97-7139-58F2-FDE8B183AC8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08348" y="1286934"/>
            <a:ext cx="9175305" cy="4105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93879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tacey Matrix PowerPoint Template - PPT Slides">
            <a:extLst>
              <a:ext uri="{FF2B5EF4-FFF2-40B4-BE49-F238E27FC236}">
                <a16:creationId xmlns:a16="http://schemas.microsoft.com/office/drawing/2014/main" id="{B997B24E-8320-1D03-4323-89A94FD1249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381955" y="643466"/>
            <a:ext cx="7428089" cy="5571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37412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ow the Stacey matrix helps with project planning | DMEXCO">
            <a:extLst>
              <a:ext uri="{FF2B5EF4-FFF2-40B4-BE49-F238E27FC236}">
                <a16:creationId xmlns:a16="http://schemas.microsoft.com/office/drawing/2014/main" id="{515C7753-865D-F135-1ADC-F1E39B1717C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987" b="246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1182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50BFF-C09B-4678-BCD0-757909A3D801}"/>
              </a:ext>
            </a:extLst>
          </p:cNvPr>
          <p:cNvSpPr>
            <a:spLocks noGrp="1"/>
          </p:cNvSpPr>
          <p:nvPr>
            <p:ph type="title"/>
          </p:nvPr>
        </p:nvSpPr>
        <p:spPr/>
        <p:txBody>
          <a:bodyPr>
            <a:normAutofit fontScale="90000"/>
          </a:bodyPr>
          <a:lstStyle/>
          <a:p>
            <a:r>
              <a:rPr lang="en-US" b="1" i="1" dirty="0">
                <a:solidFill>
                  <a:srgbClr val="263B4F"/>
                </a:solidFill>
                <a:effectLst/>
                <a:latin typeface="Roboto Slab"/>
              </a:rPr>
              <a:t>The Three Pillars of Empiricism (Scrum)</a:t>
            </a:r>
            <a:br>
              <a:rPr lang="en-US" b="1" i="1" dirty="0">
                <a:solidFill>
                  <a:srgbClr val="263B4F"/>
                </a:solidFill>
                <a:effectLst/>
                <a:latin typeface="Roboto Slab"/>
              </a:rPr>
            </a:br>
            <a:endParaRPr lang="en-US" dirty="0"/>
          </a:p>
        </p:txBody>
      </p:sp>
      <p:sp>
        <p:nvSpPr>
          <p:cNvPr id="3" name="Content Placeholder 2">
            <a:extLst>
              <a:ext uri="{FF2B5EF4-FFF2-40B4-BE49-F238E27FC236}">
                <a16:creationId xmlns:a16="http://schemas.microsoft.com/office/drawing/2014/main" id="{434BE9CA-AC57-4FA7-B589-0289E6B5DDA9}"/>
              </a:ext>
            </a:extLst>
          </p:cNvPr>
          <p:cNvSpPr>
            <a:spLocks noGrp="1"/>
          </p:cNvSpPr>
          <p:nvPr>
            <p:ph idx="1"/>
          </p:nvPr>
        </p:nvSpPr>
        <p:spPr/>
        <p:txBody>
          <a:bodyPr/>
          <a:lstStyle/>
          <a:p>
            <a:r>
              <a:rPr lang="en-US" dirty="0"/>
              <a:t>Empiricism means working in a fact-based, experience-based, and evidence-based manner. </a:t>
            </a:r>
          </a:p>
          <a:p>
            <a:r>
              <a:rPr lang="en-US" dirty="0"/>
              <a:t>Scrum implements an empirical process where progress is based on observations of reality, not fictitious plans. </a:t>
            </a:r>
          </a:p>
          <a:p>
            <a:r>
              <a:rPr lang="en-US" dirty="0"/>
              <a:t>Scrum also places great emphasis on mind-set and cultural shift to achieve business and organizational Agility.</a:t>
            </a:r>
            <a:br>
              <a:rPr lang="en-US" dirty="0"/>
            </a:br>
            <a:br>
              <a:rPr lang="en-US" dirty="0"/>
            </a:br>
            <a:endParaRPr lang="en-US" dirty="0"/>
          </a:p>
        </p:txBody>
      </p:sp>
      <p:pic>
        <p:nvPicPr>
          <p:cNvPr id="4" name="Picture 3">
            <a:extLst>
              <a:ext uri="{FF2B5EF4-FFF2-40B4-BE49-F238E27FC236}">
                <a16:creationId xmlns:a16="http://schemas.microsoft.com/office/drawing/2014/main" id="{5103C3DB-10C5-41A7-84B0-7A9A7ABA2C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5518872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5DF8-3DA3-4320-9C3A-A55F3ADBC068}"/>
              </a:ext>
            </a:extLst>
          </p:cNvPr>
          <p:cNvSpPr>
            <a:spLocks noGrp="1"/>
          </p:cNvSpPr>
          <p:nvPr>
            <p:ph type="title"/>
          </p:nvPr>
        </p:nvSpPr>
        <p:spPr/>
        <p:txBody>
          <a:bodyPr/>
          <a:lstStyle/>
          <a:p>
            <a:r>
              <a:rPr lang="en-US" dirty="0"/>
              <a:t>The three pillars of empiricism are as follows:</a:t>
            </a:r>
          </a:p>
        </p:txBody>
      </p:sp>
      <p:pic>
        <p:nvPicPr>
          <p:cNvPr id="2050" name="Picture 2" descr="3 pillars">
            <a:extLst>
              <a:ext uri="{FF2B5EF4-FFF2-40B4-BE49-F238E27FC236}">
                <a16:creationId xmlns:a16="http://schemas.microsoft.com/office/drawing/2014/main" id="{8DB57D47-1EB5-45F5-9D43-EA0AAD16A94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16752" y="1825625"/>
            <a:ext cx="9558495" cy="43513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7A2A9F1-3C41-4FA0-9558-7082D10B0F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997214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557D8-17DB-45B9-BE43-DBF7812FE0F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8CED287-EE8C-44C3-98DD-36B87FFDA594}"/>
              </a:ext>
            </a:extLst>
          </p:cNvPr>
          <p:cNvSpPr>
            <a:spLocks noGrp="1"/>
          </p:cNvSpPr>
          <p:nvPr>
            <p:ph idx="1"/>
          </p:nvPr>
        </p:nvSpPr>
        <p:spPr/>
        <p:txBody>
          <a:bodyPr>
            <a:normAutofit fontScale="62500" lnSpcReduction="20000"/>
          </a:bodyPr>
          <a:lstStyle/>
          <a:p>
            <a:r>
              <a:rPr lang="en-US" b="1" dirty="0">
                <a:highlight>
                  <a:srgbClr val="FFFF00"/>
                </a:highlight>
              </a:rPr>
              <a:t>Transparency</a:t>
            </a:r>
            <a:r>
              <a:rPr lang="en-US" dirty="0"/>
              <a:t>: This means presenting the facts as is. All people involved—the customer, the CEO, individual contributors—are transparent in their day-to-day dealings with others. They all trust each other, and they have the courage to keep each other abreast of good news as well as bad news. Everyone strives and collectively collaborates for the common organizational objective, and no one has any hidden agenda.</a:t>
            </a:r>
          </a:p>
          <a:p>
            <a:endParaRPr lang="en-US" dirty="0"/>
          </a:p>
          <a:p>
            <a:r>
              <a:rPr lang="en-US" b="1" dirty="0">
                <a:highlight>
                  <a:srgbClr val="FFFF00"/>
                </a:highlight>
              </a:rPr>
              <a:t>Inspection: </a:t>
            </a:r>
            <a:r>
              <a:rPr lang="en-US" dirty="0"/>
              <a:t>Inspection in this context is not an inspection by an inspector or an auditor but an inspection by every- one on the Scrum Team. The inspection can be done for the product, processes, people aspects, practices, and continuous improvements. For example, the team openly and transparently shows the product at the end of each Sprint to the customer in order to gather valuable feedback. If the customer changes the requirements during inspection, the team does not complain but rather adapts by using this as an opportunity to collaborate with the customer to clarify the requirements and test out the new hypothesis.</a:t>
            </a:r>
          </a:p>
          <a:p>
            <a:endParaRPr lang="en-US" dirty="0"/>
          </a:p>
          <a:p>
            <a:r>
              <a:rPr lang="en-US" b="1" dirty="0">
                <a:highlight>
                  <a:srgbClr val="FFFF00"/>
                </a:highlight>
              </a:rPr>
              <a:t>Adaptation: </a:t>
            </a:r>
            <a:r>
              <a:rPr lang="en-US" dirty="0"/>
              <a:t>Adaptation in this context is about continuous improvement, the ability to adapt based on the results of the inspection. Everyone in the organization must ask this question regularly: Are we better off than yesterday? For profit-based organizations, the value is represented in terms of profit. The adaptation should eventually relay back to one of the reasons for adapting Agile—for example, faster time to market, increased return on investment through value- based delivery, reduced total cost of ownership through enhanced software quality, and improved customer and employee satisfaction.</a:t>
            </a:r>
          </a:p>
        </p:txBody>
      </p:sp>
      <p:pic>
        <p:nvPicPr>
          <p:cNvPr id="4" name="Picture 3">
            <a:extLst>
              <a:ext uri="{FF2B5EF4-FFF2-40B4-BE49-F238E27FC236}">
                <a16:creationId xmlns:a16="http://schemas.microsoft.com/office/drawing/2014/main" id="{D6DC9F63-44B7-4F1E-9E8F-33BC560B3D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8825" y="5819907"/>
            <a:ext cx="2508831" cy="1052637"/>
          </a:xfrm>
          <a:prstGeom prst="rect">
            <a:avLst/>
          </a:prstGeom>
        </p:spPr>
      </p:pic>
    </p:spTree>
    <p:extLst>
      <p:ext uri="{BB962C8B-B14F-4D97-AF65-F5344CB8AC3E}">
        <p14:creationId xmlns:p14="http://schemas.microsoft.com/office/powerpoint/2010/main" val="34045589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5B5EF-C1C7-4B77-922A-5F88139DD202}"/>
              </a:ext>
            </a:extLst>
          </p:cNvPr>
          <p:cNvSpPr>
            <a:spLocks noGrp="1"/>
          </p:cNvSpPr>
          <p:nvPr>
            <p:ph type="title"/>
          </p:nvPr>
        </p:nvSpPr>
        <p:spPr/>
        <p:txBody>
          <a:bodyPr/>
          <a:lstStyle/>
          <a:p>
            <a:r>
              <a:rPr lang="en-US" dirty="0"/>
              <a:t>Scrum Framework</a:t>
            </a:r>
          </a:p>
        </p:txBody>
      </p:sp>
      <p:sp>
        <p:nvSpPr>
          <p:cNvPr id="3" name="Content Placeholder 2">
            <a:extLst>
              <a:ext uri="{FF2B5EF4-FFF2-40B4-BE49-F238E27FC236}">
                <a16:creationId xmlns:a16="http://schemas.microsoft.com/office/drawing/2014/main" id="{7E30E11F-223B-47F6-B79C-AF6621E2DB04}"/>
              </a:ext>
            </a:extLst>
          </p:cNvPr>
          <p:cNvSpPr>
            <a:spLocks noGrp="1"/>
          </p:cNvSpPr>
          <p:nvPr>
            <p:ph idx="1"/>
          </p:nvPr>
        </p:nvSpPr>
        <p:spPr/>
        <p:txBody>
          <a:bodyPr>
            <a:normAutofit lnSpcReduction="10000"/>
          </a:bodyPr>
          <a:lstStyle/>
          <a:p>
            <a:r>
              <a:rPr lang="en-US" dirty="0"/>
              <a:t>Scrum is a framework within which people can address complex adaptive problems, while productively and creatively delivering products of the highest possible value.</a:t>
            </a:r>
          </a:p>
          <a:p>
            <a:r>
              <a:rPr lang="en-US" dirty="0"/>
              <a:t>Scrum is a lightweight framework that helps people, teams and organizations generate value through adaptive solutions for complex problems. </a:t>
            </a:r>
          </a:p>
          <a:p>
            <a:r>
              <a:rPr lang="en-US" dirty="0"/>
              <a:t>Scrum co-creators Ken </a:t>
            </a:r>
            <a:r>
              <a:rPr lang="en-US" dirty="0" err="1"/>
              <a:t>Schwaber</a:t>
            </a:r>
            <a:r>
              <a:rPr lang="en-US" dirty="0"/>
              <a:t> and Jeff Sutherland have written The Scrum Guide to explain Scrum clearly and succinctly.  </a:t>
            </a:r>
          </a:p>
          <a:p>
            <a:r>
              <a:rPr lang="en-US" dirty="0"/>
              <a:t>This Guide contains the definition of Scrum. This definition consists of Scrum’s accountabilities, events, artifacts, and the rules that bind them together. </a:t>
            </a:r>
          </a:p>
        </p:txBody>
      </p:sp>
      <p:pic>
        <p:nvPicPr>
          <p:cNvPr id="4" name="Picture 3">
            <a:extLst>
              <a:ext uri="{FF2B5EF4-FFF2-40B4-BE49-F238E27FC236}">
                <a16:creationId xmlns:a16="http://schemas.microsoft.com/office/drawing/2014/main" id="{28AD64A3-40CE-4599-A3D1-A6033F53D8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1831966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9B50C-ABD6-4DEA-9970-544EFBADED6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4DFE611-D25B-42A7-8570-5156ACBD8BE7}"/>
              </a:ext>
            </a:extLst>
          </p:cNvPr>
          <p:cNvSpPr>
            <a:spLocks noGrp="1"/>
          </p:cNvSpPr>
          <p:nvPr>
            <p:ph idx="1"/>
          </p:nvPr>
        </p:nvSpPr>
        <p:spPr/>
        <p:txBody>
          <a:bodyPr>
            <a:normAutofit/>
          </a:bodyPr>
          <a:lstStyle/>
          <a:p>
            <a:r>
              <a:rPr lang="en-US" dirty="0"/>
              <a:t>In a nutshell, Scrum requires a Scrum Master to foster an environment where:</a:t>
            </a:r>
          </a:p>
          <a:p>
            <a:endParaRPr lang="en-US" dirty="0"/>
          </a:p>
          <a:p>
            <a:pPr marL="1028700" lvl="1" indent="-571500">
              <a:buFont typeface="+mj-lt"/>
              <a:buAutoNum type="romanUcPeriod"/>
            </a:pPr>
            <a:r>
              <a:rPr lang="en-US" dirty="0"/>
              <a:t>A Product Owner orders the work for a complex problem into a Product Backlog.</a:t>
            </a:r>
          </a:p>
          <a:p>
            <a:pPr marL="1028700" lvl="1" indent="-571500">
              <a:buFont typeface="+mj-lt"/>
              <a:buAutoNum type="romanUcPeriod"/>
            </a:pPr>
            <a:r>
              <a:rPr lang="en-US" dirty="0"/>
              <a:t>The Scrum Team turns a selection of the work into an Increment of value during a Sprint.</a:t>
            </a:r>
          </a:p>
          <a:p>
            <a:pPr marL="1028700" lvl="1" indent="-571500">
              <a:buFont typeface="+mj-lt"/>
              <a:buAutoNum type="romanUcPeriod"/>
            </a:pPr>
            <a:r>
              <a:rPr lang="en-US" dirty="0"/>
              <a:t>The Scrum Team and its stakeholders inspect the results and adjust for the next Sprint.</a:t>
            </a:r>
          </a:p>
          <a:p>
            <a:pPr marL="1028700" lvl="1" indent="-571500">
              <a:buFont typeface="+mj-lt"/>
              <a:buAutoNum type="romanUcPeriod"/>
            </a:pPr>
            <a:r>
              <a:rPr lang="en-US" dirty="0"/>
              <a:t>Repeat</a:t>
            </a:r>
          </a:p>
        </p:txBody>
      </p:sp>
      <p:pic>
        <p:nvPicPr>
          <p:cNvPr id="4" name="Picture 3">
            <a:extLst>
              <a:ext uri="{FF2B5EF4-FFF2-40B4-BE49-F238E27FC236}">
                <a16:creationId xmlns:a16="http://schemas.microsoft.com/office/drawing/2014/main" id="{0A220EFD-F9C9-4AA9-87EA-3F2C2EFFFF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2321" y="5721093"/>
            <a:ext cx="2709679" cy="1136907"/>
          </a:xfrm>
          <a:prstGeom prst="rect">
            <a:avLst/>
          </a:prstGeom>
        </p:spPr>
      </p:pic>
    </p:spTree>
    <p:extLst>
      <p:ext uri="{BB962C8B-B14F-4D97-AF65-F5344CB8AC3E}">
        <p14:creationId xmlns:p14="http://schemas.microsoft.com/office/powerpoint/2010/main" val="978549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F20EC-AB63-4D0A-8617-3AE097DAF7FA}"/>
              </a:ext>
            </a:extLst>
          </p:cNvPr>
          <p:cNvSpPr>
            <a:spLocks noGrp="1"/>
          </p:cNvSpPr>
          <p:nvPr>
            <p:ph type="title"/>
          </p:nvPr>
        </p:nvSpPr>
        <p:spPr/>
        <p:txBody>
          <a:bodyPr>
            <a:normAutofit fontScale="90000"/>
          </a:bodyPr>
          <a:lstStyle/>
          <a:p>
            <a:r>
              <a:rPr lang="en-US" b="1" i="0" dirty="0">
                <a:solidFill>
                  <a:srgbClr val="2C2D2F"/>
                </a:solidFill>
                <a:effectLst/>
                <a:latin typeface="Averta Web"/>
              </a:rPr>
              <a:t>How does scrum fit into the agile methodology?</a:t>
            </a:r>
            <a:br>
              <a:rPr lang="en-US" b="1" i="0" dirty="0">
                <a:solidFill>
                  <a:srgbClr val="2C2D2F"/>
                </a:solidFill>
                <a:effectLst/>
                <a:latin typeface="Averta Web"/>
              </a:rPr>
            </a:br>
            <a:endParaRPr lang="en-US" dirty="0"/>
          </a:p>
        </p:txBody>
      </p:sp>
      <p:sp>
        <p:nvSpPr>
          <p:cNvPr id="3" name="Content Placeholder 2">
            <a:extLst>
              <a:ext uri="{FF2B5EF4-FFF2-40B4-BE49-F238E27FC236}">
                <a16:creationId xmlns:a16="http://schemas.microsoft.com/office/drawing/2014/main" id="{04878F13-1E12-4AE3-A9D2-A5F4BCB5DFBE}"/>
              </a:ext>
            </a:extLst>
          </p:cNvPr>
          <p:cNvSpPr>
            <a:spLocks noGrp="1"/>
          </p:cNvSpPr>
          <p:nvPr>
            <p:ph idx="1"/>
          </p:nvPr>
        </p:nvSpPr>
        <p:spPr/>
        <p:txBody>
          <a:bodyPr>
            <a:normAutofit fontScale="85000" lnSpcReduction="10000"/>
          </a:bodyPr>
          <a:lstStyle/>
          <a:p>
            <a:pPr>
              <a:lnSpc>
                <a:spcPct val="100000"/>
              </a:lnSpc>
            </a:pPr>
            <a:r>
              <a:rPr lang="en-US" dirty="0"/>
              <a:t>Scrum is merely a framework that’s part of the overall agile methodology, an innovative way of approaching project management and product development. </a:t>
            </a:r>
          </a:p>
          <a:p>
            <a:pPr>
              <a:lnSpc>
                <a:spcPct val="100000"/>
              </a:lnSpc>
            </a:pPr>
            <a:r>
              <a:rPr lang="en-US" dirty="0"/>
              <a:t>The guiding principles of the agile manifesto focus on core values including the following.</a:t>
            </a:r>
          </a:p>
          <a:p>
            <a:pPr marL="685800" lvl="2">
              <a:lnSpc>
                <a:spcPct val="100000"/>
              </a:lnSpc>
              <a:spcBef>
                <a:spcPts val="1000"/>
              </a:spcBef>
            </a:pPr>
            <a:r>
              <a:rPr lang="en-US" sz="2400" dirty="0"/>
              <a:t>Customer satisfaction</a:t>
            </a:r>
          </a:p>
          <a:p>
            <a:pPr marL="685800" lvl="2">
              <a:lnSpc>
                <a:spcPct val="100000"/>
              </a:lnSpc>
              <a:spcBef>
                <a:spcPts val="1000"/>
              </a:spcBef>
            </a:pPr>
            <a:r>
              <a:rPr lang="en-US" sz="2400" dirty="0"/>
              <a:t>Collaboration</a:t>
            </a:r>
          </a:p>
          <a:p>
            <a:pPr marL="685800" lvl="2">
              <a:lnSpc>
                <a:spcPct val="100000"/>
              </a:lnSpc>
              <a:spcBef>
                <a:spcPts val="1000"/>
              </a:spcBef>
            </a:pPr>
            <a:r>
              <a:rPr lang="en-US" sz="2400" dirty="0"/>
              <a:t>Conversation</a:t>
            </a:r>
          </a:p>
          <a:p>
            <a:pPr marL="685800" lvl="2">
              <a:lnSpc>
                <a:spcPct val="100000"/>
              </a:lnSpc>
              <a:spcBef>
                <a:spcPts val="1000"/>
              </a:spcBef>
            </a:pPr>
            <a:r>
              <a:rPr lang="en-US" sz="2400" dirty="0"/>
              <a:t>Early, continuous delivery</a:t>
            </a:r>
          </a:p>
          <a:p>
            <a:pPr marL="685800" lvl="2">
              <a:lnSpc>
                <a:spcPct val="100000"/>
              </a:lnSpc>
              <a:spcBef>
                <a:spcPts val="1000"/>
              </a:spcBef>
            </a:pPr>
            <a:r>
              <a:rPr lang="en-US" sz="2400" dirty="0"/>
              <a:t>Functional product development</a:t>
            </a:r>
          </a:p>
          <a:p>
            <a:pPr marL="685800" lvl="2">
              <a:lnSpc>
                <a:spcPct val="100000"/>
              </a:lnSpc>
              <a:spcBef>
                <a:spcPts val="1000"/>
              </a:spcBef>
            </a:pPr>
            <a:r>
              <a:rPr lang="en-US" sz="2400" dirty="0"/>
              <a:t>Self-organized teams</a:t>
            </a:r>
          </a:p>
          <a:p>
            <a:pPr marL="685800" lvl="2">
              <a:lnSpc>
                <a:spcPct val="100000"/>
              </a:lnSpc>
              <a:spcBef>
                <a:spcPts val="1000"/>
              </a:spcBef>
            </a:pPr>
            <a:r>
              <a:rPr lang="en-US" sz="2400" dirty="0"/>
              <a:t>Simplicity of process</a:t>
            </a:r>
          </a:p>
          <a:p>
            <a:endParaRPr lang="en-US" dirty="0"/>
          </a:p>
        </p:txBody>
      </p:sp>
      <p:pic>
        <p:nvPicPr>
          <p:cNvPr id="4" name="Picture 3">
            <a:extLst>
              <a:ext uri="{FF2B5EF4-FFF2-40B4-BE49-F238E27FC236}">
                <a16:creationId xmlns:a16="http://schemas.microsoft.com/office/drawing/2014/main" id="{B5FD1D50-1026-4F2B-9600-298B08EE6D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2321" y="5721093"/>
            <a:ext cx="2709679" cy="1136907"/>
          </a:xfrm>
          <a:prstGeom prst="rect">
            <a:avLst/>
          </a:prstGeom>
        </p:spPr>
      </p:pic>
    </p:spTree>
    <p:extLst>
      <p:ext uri="{BB962C8B-B14F-4D97-AF65-F5344CB8AC3E}">
        <p14:creationId xmlns:p14="http://schemas.microsoft.com/office/powerpoint/2010/main" val="17238913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D5C8D-7D07-4953-B407-C8ADF06DA7F1}"/>
              </a:ext>
            </a:extLst>
          </p:cNvPr>
          <p:cNvSpPr>
            <a:spLocks noGrp="1"/>
          </p:cNvSpPr>
          <p:nvPr>
            <p:ph type="title"/>
          </p:nvPr>
        </p:nvSpPr>
        <p:spPr/>
        <p:txBody>
          <a:bodyPr/>
          <a:lstStyle/>
          <a:p>
            <a:r>
              <a:rPr lang="en-US" b="1" i="0">
                <a:solidFill>
                  <a:srgbClr val="263B4F"/>
                </a:solidFill>
                <a:effectLst/>
                <a:latin typeface="Roboto Slab"/>
              </a:rPr>
              <a:t>The Scrum Values</a:t>
            </a:r>
            <a:br>
              <a:rPr lang="en-US" b="1" i="0">
                <a:solidFill>
                  <a:srgbClr val="263B4F"/>
                </a:solidFill>
                <a:effectLst/>
                <a:latin typeface="Roboto Slab"/>
              </a:rPr>
            </a:br>
            <a:endParaRPr lang="en-US" dirty="0"/>
          </a:p>
        </p:txBody>
      </p:sp>
      <p:sp>
        <p:nvSpPr>
          <p:cNvPr id="3" name="Content Placeholder 2">
            <a:extLst>
              <a:ext uri="{FF2B5EF4-FFF2-40B4-BE49-F238E27FC236}">
                <a16:creationId xmlns:a16="http://schemas.microsoft.com/office/drawing/2014/main" id="{FDE9FC2C-9675-4652-87AE-8B3C7941BCD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8502F8C-D6B4-449D-9103-A45E9374A2A8}"/>
              </a:ext>
            </a:extLst>
          </p:cNvPr>
          <p:cNvPicPr>
            <a:picLocks noChangeAspect="1"/>
          </p:cNvPicPr>
          <p:nvPr/>
        </p:nvPicPr>
        <p:blipFill>
          <a:blip r:embed="rId2"/>
          <a:stretch>
            <a:fillRect/>
          </a:stretch>
        </p:blipFill>
        <p:spPr>
          <a:xfrm>
            <a:off x="762000" y="1038225"/>
            <a:ext cx="10434637" cy="5038725"/>
          </a:xfrm>
          <a:prstGeom prst="rect">
            <a:avLst/>
          </a:prstGeom>
        </p:spPr>
      </p:pic>
      <p:pic>
        <p:nvPicPr>
          <p:cNvPr id="13" name="Picture 12">
            <a:extLst>
              <a:ext uri="{FF2B5EF4-FFF2-40B4-BE49-F238E27FC236}">
                <a16:creationId xmlns:a16="http://schemas.microsoft.com/office/drawing/2014/main" id="{F0325F16-9522-429E-9C38-B38C4C6DA0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1455" y="6076950"/>
            <a:ext cx="1896201" cy="795594"/>
          </a:xfrm>
          <a:prstGeom prst="rect">
            <a:avLst/>
          </a:prstGeom>
        </p:spPr>
      </p:pic>
    </p:spTree>
    <p:extLst>
      <p:ext uri="{BB962C8B-B14F-4D97-AF65-F5344CB8AC3E}">
        <p14:creationId xmlns:p14="http://schemas.microsoft.com/office/powerpoint/2010/main" val="35352564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6AF2D-4919-40A0-AAAB-19E5DBC3E6FC}"/>
              </a:ext>
            </a:extLst>
          </p:cNvPr>
          <p:cNvSpPr>
            <a:spLocks noGrp="1"/>
          </p:cNvSpPr>
          <p:nvPr>
            <p:ph type="title"/>
          </p:nvPr>
        </p:nvSpPr>
        <p:spPr/>
        <p:txBody>
          <a:bodyPr/>
          <a:lstStyle/>
          <a:p>
            <a:r>
              <a:rPr lang="en-US" b="1" i="0" dirty="0">
                <a:solidFill>
                  <a:srgbClr val="263B4F"/>
                </a:solidFill>
                <a:effectLst/>
                <a:latin typeface="Roboto Slab"/>
              </a:rPr>
              <a:t>The Scrum Team</a:t>
            </a:r>
            <a:br>
              <a:rPr lang="en-US" b="1" i="0" dirty="0">
                <a:solidFill>
                  <a:srgbClr val="263B4F"/>
                </a:solidFill>
                <a:effectLst/>
                <a:latin typeface="Roboto Slab"/>
              </a:rPr>
            </a:br>
            <a:endParaRPr lang="en-US" dirty="0"/>
          </a:p>
        </p:txBody>
      </p:sp>
      <p:sp>
        <p:nvSpPr>
          <p:cNvPr id="3" name="Content Placeholder 2">
            <a:extLst>
              <a:ext uri="{FF2B5EF4-FFF2-40B4-BE49-F238E27FC236}">
                <a16:creationId xmlns:a16="http://schemas.microsoft.com/office/drawing/2014/main" id="{8030D33D-EC1A-4A1F-87D6-D6A9D7874661}"/>
              </a:ext>
            </a:extLst>
          </p:cNvPr>
          <p:cNvSpPr>
            <a:spLocks noGrp="1"/>
          </p:cNvSpPr>
          <p:nvPr>
            <p:ph idx="1"/>
          </p:nvPr>
        </p:nvSpPr>
        <p:spPr/>
        <p:txBody>
          <a:bodyPr/>
          <a:lstStyle/>
          <a:p>
            <a:r>
              <a:rPr lang="en-US" b="0" i="0" dirty="0">
                <a:solidFill>
                  <a:srgbClr val="415970"/>
                </a:solidFill>
                <a:effectLst/>
                <a:latin typeface="Raleway" pitchFamily="2" charset="0"/>
              </a:rPr>
              <a:t>The fundamental unit of Scrum is a small team of people, a Scrum Team. </a:t>
            </a:r>
          </a:p>
          <a:p>
            <a:r>
              <a:rPr lang="en-US" b="0" i="0" dirty="0">
                <a:solidFill>
                  <a:srgbClr val="415970"/>
                </a:solidFill>
                <a:effectLst/>
                <a:latin typeface="Raleway" pitchFamily="2" charset="0"/>
              </a:rPr>
              <a:t>The Scrum Team consists of one </a:t>
            </a:r>
            <a:r>
              <a:rPr lang="en-US" b="0" i="0" u="none" strike="noStrike" dirty="0">
                <a:solidFill>
                  <a:srgbClr val="4EABC0"/>
                </a:solidFill>
                <a:effectLst/>
                <a:latin typeface="Raleway" pitchFamily="2" charset="0"/>
                <a:hlinkClick r:id="rId2" tooltip="What is a Scrum Master?"/>
              </a:rPr>
              <a:t>Scrum Master</a:t>
            </a:r>
            <a:r>
              <a:rPr lang="en-US" b="0" i="0" dirty="0">
                <a:solidFill>
                  <a:srgbClr val="415970"/>
                </a:solidFill>
                <a:effectLst/>
                <a:latin typeface="Raleway" pitchFamily="2" charset="0"/>
              </a:rPr>
              <a:t>, one </a:t>
            </a:r>
            <a:r>
              <a:rPr lang="en-US" b="0" i="0" u="none" strike="noStrike" dirty="0">
                <a:solidFill>
                  <a:srgbClr val="4EABC0"/>
                </a:solidFill>
                <a:effectLst/>
                <a:latin typeface="Raleway" pitchFamily="2" charset="0"/>
                <a:hlinkClick r:id="rId3" tooltip="What is a Product Owner?"/>
              </a:rPr>
              <a:t>Product Owner</a:t>
            </a:r>
            <a:r>
              <a:rPr lang="en-US" b="0" i="0" dirty="0">
                <a:solidFill>
                  <a:srgbClr val="415970"/>
                </a:solidFill>
                <a:effectLst/>
                <a:latin typeface="Raleway" pitchFamily="2" charset="0"/>
              </a:rPr>
              <a:t>, and </a:t>
            </a:r>
            <a:r>
              <a:rPr lang="en-US" b="0" i="0" u="none" strike="noStrike" dirty="0">
                <a:solidFill>
                  <a:srgbClr val="4EABC0"/>
                </a:solidFill>
                <a:effectLst/>
                <a:latin typeface="Raleway" pitchFamily="2" charset="0"/>
                <a:hlinkClick r:id="rId4" tooltip="What is a Developer in Scrum?"/>
              </a:rPr>
              <a:t>Developers</a:t>
            </a:r>
            <a:r>
              <a:rPr lang="en-US" b="0" i="0" dirty="0">
                <a:solidFill>
                  <a:srgbClr val="415970"/>
                </a:solidFill>
                <a:effectLst/>
                <a:latin typeface="Raleway" pitchFamily="2" charset="0"/>
              </a:rPr>
              <a:t>. </a:t>
            </a:r>
          </a:p>
          <a:p>
            <a:r>
              <a:rPr lang="en-US" b="0" i="0" dirty="0">
                <a:solidFill>
                  <a:srgbClr val="415970"/>
                </a:solidFill>
                <a:effectLst/>
                <a:latin typeface="Raleway" pitchFamily="2" charset="0"/>
              </a:rPr>
              <a:t>Within a Scrum Team, there are no sub-teams or hierarchies. It is a cohesive unit of professionals focused on one objective at a time, the Product Goal.</a:t>
            </a:r>
            <a:endParaRPr lang="en-US" dirty="0"/>
          </a:p>
        </p:txBody>
      </p:sp>
      <p:pic>
        <p:nvPicPr>
          <p:cNvPr id="4" name="Picture 3">
            <a:extLst>
              <a:ext uri="{FF2B5EF4-FFF2-40B4-BE49-F238E27FC236}">
                <a16:creationId xmlns:a16="http://schemas.microsoft.com/office/drawing/2014/main" id="{A944F62D-D1AD-4D6C-AEEC-23BE774B99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43633" y="5943600"/>
            <a:ext cx="2214024" cy="928944"/>
          </a:xfrm>
          <a:prstGeom prst="rect">
            <a:avLst/>
          </a:prstGeom>
        </p:spPr>
      </p:pic>
    </p:spTree>
    <p:extLst>
      <p:ext uri="{BB962C8B-B14F-4D97-AF65-F5344CB8AC3E}">
        <p14:creationId xmlns:p14="http://schemas.microsoft.com/office/powerpoint/2010/main" val="9732168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2BF52-2012-4A12-A1A8-9B050BC876E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22A90D1-89BF-4561-ADB0-2E655EEB5553}"/>
              </a:ext>
            </a:extLst>
          </p:cNvPr>
          <p:cNvSpPr>
            <a:spLocks noGrp="1"/>
          </p:cNvSpPr>
          <p:nvPr>
            <p:ph idx="1"/>
          </p:nvPr>
        </p:nvSpPr>
        <p:spPr/>
        <p:txBody>
          <a:bodyPr>
            <a:normAutofit fontScale="77500" lnSpcReduction="20000"/>
          </a:bodyPr>
          <a:lstStyle/>
          <a:p>
            <a:r>
              <a:rPr lang="en-US" dirty="0">
                <a:highlight>
                  <a:srgbClr val="FFFF00"/>
                </a:highlight>
              </a:rPr>
              <a:t>Scrum master: </a:t>
            </a:r>
            <a:r>
              <a:rPr lang="en-US" dirty="0"/>
              <a:t>The scrum master leads the development process, holding daily check-in meetings to communicate with the core team. The scrum master also enforces the scrum rules if needed, while keeping the team motivated along the way. They are more akin to a coach than a boss.</a:t>
            </a:r>
          </a:p>
          <a:p>
            <a:endParaRPr lang="en-US" dirty="0"/>
          </a:p>
          <a:p>
            <a:r>
              <a:rPr lang="en-US" dirty="0">
                <a:highlight>
                  <a:srgbClr val="FFFF00"/>
                </a:highlight>
              </a:rPr>
              <a:t>Product owner: </a:t>
            </a:r>
            <a:r>
              <a:rPr lang="en-US" dirty="0"/>
              <a:t>The product owner helps set the goals by presenting the customers or other stakeholders. This role helps outline expectations, administer the backlog, and prioritize the most important goals during each sprint based on stakeholder value. This helps ensure that the scrum process focuses on the most high-value features during each product iteration.</a:t>
            </a:r>
          </a:p>
          <a:p>
            <a:endParaRPr lang="en-US" dirty="0"/>
          </a:p>
          <a:p>
            <a:r>
              <a:rPr lang="en-US" dirty="0">
                <a:highlight>
                  <a:srgbClr val="FFFF00"/>
                </a:highlight>
              </a:rPr>
              <a:t>Scrum team members</a:t>
            </a:r>
            <a:r>
              <a:rPr lang="en-US" dirty="0"/>
              <a:t>: Each core team is composed of three to nine individuals, who form a self-organized group. The scrum team members work together to plan, solve problems, and produce a finished product. There’s no hierarchy within the scrum team; all work together to achieve the sprint goals.</a:t>
            </a:r>
          </a:p>
        </p:txBody>
      </p:sp>
      <p:pic>
        <p:nvPicPr>
          <p:cNvPr id="4" name="Picture 3">
            <a:extLst>
              <a:ext uri="{FF2B5EF4-FFF2-40B4-BE49-F238E27FC236}">
                <a16:creationId xmlns:a16="http://schemas.microsoft.com/office/drawing/2014/main" id="{A5F58E60-EF9F-4856-ABE4-9184166674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2321" y="5721093"/>
            <a:ext cx="2709679" cy="1136907"/>
          </a:xfrm>
          <a:prstGeom prst="rect">
            <a:avLst/>
          </a:prstGeom>
        </p:spPr>
      </p:pic>
    </p:spTree>
    <p:extLst>
      <p:ext uri="{BB962C8B-B14F-4D97-AF65-F5344CB8AC3E}">
        <p14:creationId xmlns:p14="http://schemas.microsoft.com/office/powerpoint/2010/main" val="11913906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64126F2-BCE1-4D27-AEBC-4F79237E98D5}"/>
              </a:ext>
            </a:extLst>
          </p:cNvPr>
          <p:cNvPicPr>
            <a:picLocks noGrp="1" noChangeAspect="1"/>
          </p:cNvPicPr>
          <p:nvPr>
            <p:ph idx="1"/>
          </p:nvPr>
        </p:nvPicPr>
        <p:blipFill>
          <a:blip r:embed="rId2"/>
          <a:stretch>
            <a:fillRect/>
          </a:stretch>
        </p:blipFill>
        <p:spPr>
          <a:xfrm>
            <a:off x="643467" y="661839"/>
            <a:ext cx="10905066" cy="5534321"/>
          </a:xfrm>
          <a:prstGeom prst="rect">
            <a:avLst/>
          </a:prstGeom>
        </p:spPr>
      </p:pic>
      <p:pic>
        <p:nvPicPr>
          <p:cNvPr id="6" name="Picture 5">
            <a:extLst>
              <a:ext uri="{FF2B5EF4-FFF2-40B4-BE49-F238E27FC236}">
                <a16:creationId xmlns:a16="http://schemas.microsoft.com/office/drawing/2014/main" id="{31FF964A-20FB-4521-9C97-9744818311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1455" y="6076950"/>
            <a:ext cx="1896201" cy="795594"/>
          </a:xfrm>
          <a:prstGeom prst="rect">
            <a:avLst/>
          </a:prstGeom>
        </p:spPr>
      </p:pic>
    </p:spTree>
    <p:extLst>
      <p:ext uri="{BB962C8B-B14F-4D97-AF65-F5344CB8AC3E}">
        <p14:creationId xmlns:p14="http://schemas.microsoft.com/office/powerpoint/2010/main" val="14326094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EC980-C3EF-4C22-B52B-E16CFD5A5C03}"/>
              </a:ext>
            </a:extLst>
          </p:cNvPr>
          <p:cNvSpPr>
            <a:spLocks noGrp="1"/>
          </p:cNvSpPr>
          <p:nvPr>
            <p:ph type="title"/>
          </p:nvPr>
        </p:nvSpPr>
        <p:spPr>
          <a:xfrm>
            <a:off x="838200" y="556337"/>
            <a:ext cx="6797405" cy="1651404"/>
          </a:xfrm>
        </p:spPr>
        <p:txBody>
          <a:bodyPr vert="horz" lIns="91440" tIns="45720" rIns="91440" bIns="45720" rtlCol="0" anchor="ctr">
            <a:normAutofit/>
          </a:bodyPr>
          <a:lstStyle/>
          <a:p>
            <a:r>
              <a:rPr lang="en-US" sz="4000" b="1" i="0">
                <a:effectLst/>
              </a:rPr>
              <a:t>The Scrum Events</a:t>
            </a:r>
            <a:br>
              <a:rPr lang="en-US" sz="4000" b="1" i="0">
                <a:effectLst/>
              </a:rPr>
            </a:br>
            <a:endParaRPr lang="en-US" sz="4000"/>
          </a:p>
        </p:txBody>
      </p:sp>
      <p:sp>
        <p:nvSpPr>
          <p:cNvPr id="9" name="TextBox 8">
            <a:extLst>
              <a:ext uri="{FF2B5EF4-FFF2-40B4-BE49-F238E27FC236}">
                <a16:creationId xmlns:a16="http://schemas.microsoft.com/office/drawing/2014/main" id="{4F201025-35B1-400F-9170-A04C23AB02AB}"/>
              </a:ext>
            </a:extLst>
          </p:cNvPr>
          <p:cNvSpPr txBox="1"/>
          <p:nvPr/>
        </p:nvSpPr>
        <p:spPr>
          <a:xfrm>
            <a:off x="838200" y="2401330"/>
            <a:ext cx="6797405" cy="3719384"/>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000" dirty="0"/>
              <a:t>Sprint</a:t>
            </a:r>
          </a:p>
          <a:p>
            <a:pPr marL="285750" indent="-228600">
              <a:lnSpc>
                <a:spcPct val="90000"/>
              </a:lnSpc>
              <a:spcAft>
                <a:spcPts val="600"/>
              </a:spcAft>
              <a:buFont typeface="Arial" panose="020B0604020202020204" pitchFamily="34" charset="0"/>
              <a:buChar char="•"/>
            </a:pPr>
            <a:r>
              <a:rPr lang="en-US" sz="2000" dirty="0"/>
              <a:t>Sprint Planning</a:t>
            </a:r>
          </a:p>
          <a:p>
            <a:pPr marL="285750" indent="-228600">
              <a:lnSpc>
                <a:spcPct val="90000"/>
              </a:lnSpc>
              <a:spcAft>
                <a:spcPts val="600"/>
              </a:spcAft>
              <a:buFont typeface="Arial" panose="020B0604020202020204" pitchFamily="34" charset="0"/>
              <a:buChar char="•"/>
            </a:pPr>
            <a:r>
              <a:rPr lang="en-US" sz="2000" dirty="0"/>
              <a:t>Daily Scrum</a:t>
            </a:r>
          </a:p>
          <a:p>
            <a:pPr marL="285750" indent="-228600">
              <a:lnSpc>
                <a:spcPct val="90000"/>
              </a:lnSpc>
              <a:spcAft>
                <a:spcPts val="600"/>
              </a:spcAft>
              <a:buFont typeface="Arial" panose="020B0604020202020204" pitchFamily="34" charset="0"/>
              <a:buChar char="•"/>
            </a:pPr>
            <a:r>
              <a:rPr lang="en-US" sz="2000" dirty="0"/>
              <a:t>Sprint Review</a:t>
            </a:r>
          </a:p>
          <a:p>
            <a:pPr marL="285750" indent="-228600">
              <a:lnSpc>
                <a:spcPct val="90000"/>
              </a:lnSpc>
              <a:spcAft>
                <a:spcPts val="600"/>
              </a:spcAft>
              <a:buFont typeface="Arial" panose="020B0604020202020204" pitchFamily="34" charset="0"/>
              <a:buChar char="•"/>
            </a:pPr>
            <a:r>
              <a:rPr lang="en-US" sz="2000" dirty="0"/>
              <a:t>Sprint Retrospective</a:t>
            </a:r>
          </a:p>
        </p:txBody>
      </p:sp>
      <p:pic>
        <p:nvPicPr>
          <p:cNvPr id="1026" name="Picture 2" descr="The Scrum Framework Poster">
            <a:extLst>
              <a:ext uri="{FF2B5EF4-FFF2-40B4-BE49-F238E27FC236}">
                <a16:creationId xmlns:a16="http://schemas.microsoft.com/office/drawing/2014/main" id="{E3A3F9CD-8D6C-4951-A624-9B7317DEC79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637280" y="753340"/>
            <a:ext cx="8355899" cy="433229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928E0B6-2643-4F1C-A820-09857ABA42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5440" y="5431096"/>
            <a:ext cx="2574859" cy="1081441"/>
          </a:xfrm>
          <a:prstGeom prst="rect">
            <a:avLst/>
          </a:prstGeom>
        </p:spPr>
      </p:pic>
    </p:spTree>
    <p:extLst>
      <p:ext uri="{BB962C8B-B14F-4D97-AF65-F5344CB8AC3E}">
        <p14:creationId xmlns:p14="http://schemas.microsoft.com/office/powerpoint/2010/main" val="25315562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DD38-164F-4851-AE53-FD38893D2D3A}"/>
              </a:ext>
            </a:extLst>
          </p:cNvPr>
          <p:cNvSpPr>
            <a:spLocks noGrp="1"/>
          </p:cNvSpPr>
          <p:nvPr>
            <p:ph type="title"/>
          </p:nvPr>
        </p:nvSpPr>
        <p:spPr/>
        <p:txBody>
          <a:bodyPr/>
          <a:lstStyle/>
          <a:p>
            <a:r>
              <a:rPr lang="en-US" b="1" i="0" dirty="0">
                <a:solidFill>
                  <a:srgbClr val="263B4F"/>
                </a:solidFill>
                <a:effectLst/>
                <a:latin typeface="Roboto Slab"/>
              </a:rPr>
              <a:t>Scrum Artifacts</a:t>
            </a:r>
            <a:br>
              <a:rPr lang="en-US" b="1" i="0" dirty="0">
                <a:solidFill>
                  <a:srgbClr val="263B4F"/>
                </a:solidFill>
                <a:effectLst/>
                <a:latin typeface="Roboto Slab"/>
              </a:rPr>
            </a:br>
            <a:endParaRPr lang="en-US" dirty="0"/>
          </a:p>
        </p:txBody>
      </p:sp>
      <p:sp>
        <p:nvSpPr>
          <p:cNvPr id="3" name="Content Placeholder 2">
            <a:extLst>
              <a:ext uri="{FF2B5EF4-FFF2-40B4-BE49-F238E27FC236}">
                <a16:creationId xmlns:a16="http://schemas.microsoft.com/office/drawing/2014/main" id="{7D92B780-DB63-4270-998E-D4945C36FB3C}"/>
              </a:ext>
            </a:extLst>
          </p:cNvPr>
          <p:cNvSpPr>
            <a:spLocks noGrp="1"/>
          </p:cNvSpPr>
          <p:nvPr>
            <p:ph idx="1"/>
          </p:nvPr>
        </p:nvSpPr>
        <p:spPr/>
        <p:txBody>
          <a:bodyPr/>
          <a:lstStyle/>
          <a:p>
            <a:r>
              <a:rPr lang="en-US" dirty="0"/>
              <a:t>Scrum’s artifacts represent work or value to provide transparency and opportunities for inspection and adaptation. Artifacts defined by Scrum are specifically designed to maximize transparency of key information so that everybody has the same understanding of the artifact. The Scrum Artifacts are:</a:t>
            </a:r>
          </a:p>
          <a:p>
            <a:endParaRPr lang="en-US" dirty="0"/>
          </a:p>
          <a:p>
            <a:pPr lvl="1"/>
            <a:r>
              <a:rPr lang="en-US" dirty="0"/>
              <a:t>Product Backlog</a:t>
            </a:r>
          </a:p>
          <a:p>
            <a:pPr lvl="1"/>
            <a:r>
              <a:rPr lang="en-US" dirty="0"/>
              <a:t>Sprint Backlog</a:t>
            </a:r>
          </a:p>
          <a:p>
            <a:pPr lvl="1"/>
            <a:r>
              <a:rPr lang="en-US" dirty="0"/>
              <a:t>Increment</a:t>
            </a:r>
          </a:p>
        </p:txBody>
      </p:sp>
      <p:pic>
        <p:nvPicPr>
          <p:cNvPr id="4" name="Picture 3">
            <a:extLst>
              <a:ext uri="{FF2B5EF4-FFF2-40B4-BE49-F238E27FC236}">
                <a16:creationId xmlns:a16="http://schemas.microsoft.com/office/drawing/2014/main" id="{12718267-45BE-4F14-BA65-D2C0A93827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3595143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311E3-4358-4CB9-A7EE-6F68758B849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A6BB0C5-8909-421F-B0C9-3B7C7C508E56}"/>
              </a:ext>
            </a:extLst>
          </p:cNvPr>
          <p:cNvPicPr>
            <a:picLocks noGrp="1" noChangeAspect="1"/>
          </p:cNvPicPr>
          <p:nvPr>
            <p:ph idx="1"/>
          </p:nvPr>
        </p:nvPicPr>
        <p:blipFill>
          <a:blip r:embed="rId2"/>
          <a:stretch>
            <a:fillRect/>
          </a:stretch>
        </p:blipFill>
        <p:spPr>
          <a:xfrm>
            <a:off x="919480" y="1755494"/>
            <a:ext cx="8691245" cy="4216322"/>
          </a:xfrm>
        </p:spPr>
      </p:pic>
      <p:pic>
        <p:nvPicPr>
          <p:cNvPr id="6" name="Picture 5">
            <a:extLst>
              <a:ext uri="{FF2B5EF4-FFF2-40B4-BE49-F238E27FC236}">
                <a16:creationId xmlns:a16="http://schemas.microsoft.com/office/drawing/2014/main" id="{D9F15F49-6BAC-4BDC-AD31-1BF58C773F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1225" y="5668726"/>
            <a:ext cx="2009074" cy="843811"/>
          </a:xfrm>
          <a:prstGeom prst="rect">
            <a:avLst/>
          </a:prstGeom>
        </p:spPr>
      </p:pic>
    </p:spTree>
    <p:extLst>
      <p:ext uri="{BB962C8B-B14F-4D97-AF65-F5344CB8AC3E}">
        <p14:creationId xmlns:p14="http://schemas.microsoft.com/office/powerpoint/2010/main" val="36131732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695CF-68AC-4A8C-B5F1-460F15F200F7}"/>
              </a:ext>
            </a:extLst>
          </p:cNvPr>
          <p:cNvSpPr>
            <a:spLocks noGrp="1"/>
          </p:cNvSpPr>
          <p:nvPr>
            <p:ph type="title"/>
          </p:nvPr>
        </p:nvSpPr>
        <p:spPr/>
        <p:txBody>
          <a:bodyPr/>
          <a:lstStyle/>
          <a:p>
            <a:r>
              <a:rPr lang="en-US" dirty="0"/>
              <a:t>Remember:</a:t>
            </a:r>
          </a:p>
        </p:txBody>
      </p:sp>
      <p:sp>
        <p:nvSpPr>
          <p:cNvPr id="3" name="Content Placeholder 2">
            <a:extLst>
              <a:ext uri="{FF2B5EF4-FFF2-40B4-BE49-F238E27FC236}">
                <a16:creationId xmlns:a16="http://schemas.microsoft.com/office/drawing/2014/main" id="{B48D577F-D298-48D0-8BCC-8890532E4C22}"/>
              </a:ext>
            </a:extLst>
          </p:cNvPr>
          <p:cNvSpPr>
            <a:spLocks noGrp="1"/>
          </p:cNvSpPr>
          <p:nvPr>
            <p:ph idx="1"/>
          </p:nvPr>
        </p:nvSpPr>
        <p:spPr/>
        <p:txBody>
          <a:bodyPr/>
          <a:lstStyle/>
          <a:p>
            <a:r>
              <a:rPr lang="en-US" dirty="0"/>
              <a:t>Scrum works not because it has three roles, five events, and three artifacts but because it adheres to the underlying Agile principles of iterative, value-based incremental delivery by frequently gathering customer feedback and embracing change. </a:t>
            </a:r>
          </a:p>
          <a:p>
            <a:r>
              <a:rPr lang="en-US" dirty="0"/>
              <a:t>This results in faster time to market, better delivery predictability, increased customer responsiveness, ability to change direction by managing changing priorities, enhanced software quality, and improved risk management.</a:t>
            </a:r>
          </a:p>
        </p:txBody>
      </p:sp>
      <p:pic>
        <p:nvPicPr>
          <p:cNvPr id="4" name="Picture 3">
            <a:extLst>
              <a:ext uri="{FF2B5EF4-FFF2-40B4-BE49-F238E27FC236}">
                <a16:creationId xmlns:a16="http://schemas.microsoft.com/office/drawing/2014/main" id="{260F8740-E4B5-4B6A-BA5A-B4609939F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722892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09964-4A38-42E3-963B-42F1104CCBBB}"/>
              </a:ext>
            </a:extLst>
          </p:cNvPr>
          <p:cNvSpPr>
            <a:spLocks noGrp="1"/>
          </p:cNvSpPr>
          <p:nvPr>
            <p:ph type="title"/>
          </p:nvPr>
        </p:nvSpPr>
        <p:spPr/>
        <p:txBody>
          <a:bodyPr/>
          <a:lstStyle/>
          <a:p>
            <a:r>
              <a:rPr lang="en-US" dirty="0"/>
              <a:t>Scrum Glossary &amp; Retro Themes</a:t>
            </a:r>
          </a:p>
        </p:txBody>
      </p:sp>
      <p:sp>
        <p:nvSpPr>
          <p:cNvPr id="3" name="Content Placeholder 2">
            <a:extLst>
              <a:ext uri="{FF2B5EF4-FFF2-40B4-BE49-F238E27FC236}">
                <a16:creationId xmlns:a16="http://schemas.microsoft.com/office/drawing/2014/main" id="{E4C11C8B-7439-4C5F-8D31-E6A84B1D9D2F}"/>
              </a:ext>
            </a:extLst>
          </p:cNvPr>
          <p:cNvSpPr>
            <a:spLocks noGrp="1"/>
          </p:cNvSpPr>
          <p:nvPr>
            <p:ph idx="1"/>
          </p:nvPr>
        </p:nvSpPr>
        <p:spPr/>
        <p:txBody>
          <a:bodyPr/>
          <a:lstStyle/>
          <a:p>
            <a:r>
              <a:rPr lang="en-US" dirty="0">
                <a:hlinkClick r:id="rId2"/>
              </a:rPr>
              <a:t>https://www.scrum.org/resources/scrum-glossary</a:t>
            </a:r>
            <a:endParaRPr lang="en-US" dirty="0"/>
          </a:p>
          <a:p>
            <a:r>
              <a:rPr lang="en-US" dirty="0">
                <a:hlinkClick r:id="rId3"/>
              </a:rPr>
              <a:t>https://miro.com/guides/retrospectives/ideas-games</a:t>
            </a:r>
            <a:endParaRPr lang="en-US" dirty="0"/>
          </a:p>
          <a:p>
            <a:r>
              <a:rPr lang="en-US" dirty="0"/>
              <a:t>https://easyretro.io/retrospective-ideas/</a:t>
            </a:r>
          </a:p>
        </p:txBody>
      </p:sp>
      <p:pic>
        <p:nvPicPr>
          <p:cNvPr id="4" name="Picture 3">
            <a:extLst>
              <a:ext uri="{FF2B5EF4-FFF2-40B4-BE49-F238E27FC236}">
                <a16:creationId xmlns:a16="http://schemas.microsoft.com/office/drawing/2014/main" id="{8786C94D-1196-49A2-AD3D-7AD3FA5BB7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9924050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5D1DB-4F64-AF06-23FE-46F28E12B57B}"/>
              </a:ext>
            </a:extLst>
          </p:cNvPr>
          <p:cNvSpPr>
            <a:spLocks noGrp="1"/>
          </p:cNvSpPr>
          <p:nvPr>
            <p:ph type="title"/>
          </p:nvPr>
        </p:nvSpPr>
        <p:spPr/>
        <p:txBody>
          <a:bodyPr/>
          <a:lstStyle/>
          <a:p>
            <a:r>
              <a:rPr lang="en-US" dirty="0"/>
              <a:t>Scrum Guide</a:t>
            </a:r>
          </a:p>
        </p:txBody>
      </p:sp>
      <p:graphicFrame>
        <p:nvGraphicFramePr>
          <p:cNvPr id="4" name="Content Placeholder 3">
            <a:extLst>
              <a:ext uri="{FF2B5EF4-FFF2-40B4-BE49-F238E27FC236}">
                <a16:creationId xmlns:a16="http://schemas.microsoft.com/office/drawing/2014/main" id="{2092CB4E-1BEB-3D3F-1EBF-EDCED2640725}"/>
              </a:ext>
            </a:extLst>
          </p:cNvPr>
          <p:cNvGraphicFramePr>
            <a:graphicFrameLocks noGrp="1" noChangeAspect="1"/>
          </p:cNvGraphicFramePr>
          <p:nvPr>
            <p:ph idx="1"/>
            <p:extLst>
              <p:ext uri="{D42A27DB-BD31-4B8C-83A1-F6EECF244321}">
                <p14:modId xmlns:p14="http://schemas.microsoft.com/office/powerpoint/2010/main" val="3976789323"/>
              </p:ext>
            </p:extLst>
          </p:nvPr>
        </p:nvGraphicFramePr>
        <p:xfrm>
          <a:off x="1323974" y="2016124"/>
          <a:ext cx="3609975" cy="3183797"/>
        </p:xfrm>
        <a:graphic>
          <a:graphicData uri="http://schemas.openxmlformats.org/presentationml/2006/ole">
            <mc:AlternateContent xmlns:mc="http://schemas.openxmlformats.org/markup-compatibility/2006">
              <mc:Choice xmlns:v="urn:schemas-microsoft-com:vml" Requires="v">
                <p:oleObj spid="_x0000_s1025" name="Acrobat Document" showAsIcon="1" r:id="rId3" imgW="914400" imgH="806400" progId="AcroExch.Document.DC">
                  <p:embed/>
                </p:oleObj>
              </mc:Choice>
              <mc:Fallback>
                <p:oleObj name="Acrobat Document" showAsIcon="1" r:id="rId3" imgW="914400" imgH="806400" progId="AcroExch.Document.DC">
                  <p:embed/>
                  <p:pic>
                    <p:nvPicPr>
                      <p:cNvPr id="4" name="Content Placeholder 3">
                        <a:extLst>
                          <a:ext uri="{FF2B5EF4-FFF2-40B4-BE49-F238E27FC236}">
                            <a16:creationId xmlns:a16="http://schemas.microsoft.com/office/drawing/2014/main" id="{2092CB4E-1BEB-3D3F-1EBF-EDCED2640725}"/>
                          </a:ext>
                        </a:extLst>
                      </p:cNvPr>
                      <p:cNvPicPr/>
                      <p:nvPr/>
                    </p:nvPicPr>
                    <p:blipFill>
                      <a:blip r:embed="rId4"/>
                      <a:stretch>
                        <a:fillRect/>
                      </a:stretch>
                    </p:blipFill>
                    <p:spPr>
                      <a:xfrm>
                        <a:off x="1323974" y="2016124"/>
                        <a:ext cx="3609975" cy="3183797"/>
                      </a:xfrm>
                      <a:prstGeom prst="rect">
                        <a:avLst/>
                      </a:prstGeom>
                    </p:spPr>
                  </p:pic>
                </p:oleObj>
              </mc:Fallback>
            </mc:AlternateContent>
          </a:graphicData>
        </a:graphic>
      </p:graphicFrame>
    </p:spTree>
    <p:extLst>
      <p:ext uri="{BB962C8B-B14F-4D97-AF65-F5344CB8AC3E}">
        <p14:creationId xmlns:p14="http://schemas.microsoft.com/office/powerpoint/2010/main" val="8762980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0cb1e24-a0e2-4a4c-9340-733297c9cd7c}" enabled="1" method="Privileged" siteId="{db1e96a8-a3da-442a-930b-235cac24cd5c}" contentBits="0" removed="0"/>
</clbl:labelList>
</file>

<file path=docProps/app.xml><?xml version="1.0" encoding="utf-8"?>
<Properties xmlns="http://schemas.openxmlformats.org/officeDocument/2006/extended-properties" xmlns:vt="http://schemas.openxmlformats.org/officeDocument/2006/docPropsVTypes">
  <TotalTime>2</TotalTime>
  <Words>2829</Words>
  <Application>Microsoft Office PowerPoint</Application>
  <PresentationFormat>Widescreen</PresentationFormat>
  <Paragraphs>171</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Introduction to Agile</vt:lpstr>
      <vt:lpstr>Team Collaboration Exercise</vt:lpstr>
      <vt:lpstr>Demo Time</vt:lpstr>
      <vt:lpstr>What I as a Customer/ PO Wanted?</vt:lpstr>
      <vt:lpstr>Lessons Learnt:</vt:lpstr>
      <vt:lpstr>What is Agile</vt:lpstr>
      <vt:lpstr>4 Values:</vt:lpstr>
      <vt:lpstr>1. We value individuals and interactions over processes and tools.</vt:lpstr>
      <vt:lpstr>2.  We value working software over comprehensive documentation</vt:lpstr>
      <vt:lpstr>3.  We value customer collaboration over contract negotiation</vt:lpstr>
      <vt:lpstr>4.  We value responding to change over following a plan</vt:lpstr>
      <vt:lpstr>15 Mins Break</vt:lpstr>
      <vt:lpstr>12 principles:</vt:lpstr>
      <vt:lpstr>1. Satisfy the customer through early and continuous delivery of valuable software.</vt:lpstr>
      <vt:lpstr>2. Welcome changing requirements, even late in development.</vt:lpstr>
      <vt:lpstr>3. Deliver working software frequently</vt:lpstr>
      <vt:lpstr>4.  Business people and developers must work together daily throughout the project.</vt:lpstr>
      <vt:lpstr>Let’s Rewind:</vt:lpstr>
      <vt:lpstr>PowerPoint Presentation</vt:lpstr>
      <vt:lpstr>Activity</vt:lpstr>
      <vt:lpstr>What the events mean? </vt:lpstr>
      <vt:lpstr>Let us have a Review/ Demo</vt:lpstr>
      <vt:lpstr>5. Build projects around motivated individuals.</vt:lpstr>
      <vt:lpstr>6. face-to-face conversation</vt:lpstr>
      <vt:lpstr>7. Working software is the primary measure of progress.</vt:lpstr>
      <vt:lpstr>8.  Agile processes promote sustainable development</vt:lpstr>
      <vt:lpstr>9.  Continuous attention to technical excellence and good design enhances agility.</vt:lpstr>
      <vt:lpstr>10.  Simplicity—the art of maximizing the amount of work not done—is essential.</vt:lpstr>
      <vt:lpstr>11.  The best architectures, requirements, and designs emerge from self-organizing teams.</vt:lpstr>
      <vt:lpstr>12. At regular intervals, the team reflects on how to become more effective, then tunes and adjusts its behavior accordingly.</vt:lpstr>
      <vt:lpstr>PowerPoint Presentation</vt:lpstr>
      <vt:lpstr>PowerPoint Presentation</vt:lpstr>
      <vt:lpstr>PowerPoint Presentation</vt:lpstr>
      <vt:lpstr>The Three Pillars of Empiricism (Scrum) </vt:lpstr>
      <vt:lpstr>The three pillars of empiricism are as follows:</vt:lpstr>
      <vt:lpstr>PowerPoint Presentation</vt:lpstr>
      <vt:lpstr>Scrum Framework</vt:lpstr>
      <vt:lpstr>PowerPoint Presentation</vt:lpstr>
      <vt:lpstr>How does scrum fit into the agile methodology? </vt:lpstr>
      <vt:lpstr>The Scrum Values </vt:lpstr>
      <vt:lpstr>The Scrum Team </vt:lpstr>
      <vt:lpstr>PowerPoint Presentation</vt:lpstr>
      <vt:lpstr>PowerPoint Presentation</vt:lpstr>
      <vt:lpstr>The Scrum Events </vt:lpstr>
      <vt:lpstr>Scrum Artifacts </vt:lpstr>
      <vt:lpstr>PowerPoint Presentation</vt:lpstr>
      <vt:lpstr>Remember:</vt:lpstr>
      <vt:lpstr>Scrum Glossary &amp; Retro Themes</vt:lpstr>
      <vt:lpstr>Scrum Guide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Agile</dc:title>
  <dc:creator>Chopra, Tushar SBOBNG-PTIV/EF</dc:creator>
  <cp:lastModifiedBy>Tushar Chopra</cp:lastModifiedBy>
  <cp:revision>6</cp:revision>
  <dcterms:created xsi:type="dcterms:W3CDTF">2023-03-25T08:27:43Z</dcterms:created>
  <dcterms:modified xsi:type="dcterms:W3CDTF">2023-04-01T08:38:19Z</dcterms:modified>
</cp:coreProperties>
</file>