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5.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notesSlides/notesSlide16.xml" ContentType="application/vnd.openxmlformats-officedocument.presentationml.notesSlide+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notesSlides/notesSlide17.xml" ContentType="application/vnd.openxmlformats-officedocument.presentationml.notesSlide+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notesSlides/notesSlide18.xml" ContentType="application/vnd.openxmlformats-officedocument.presentationml.notesSlide+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01" r:id="rId3"/>
    <p:sldId id="282" r:id="rId4"/>
    <p:sldId id="302" r:id="rId5"/>
    <p:sldId id="285" r:id="rId6"/>
    <p:sldId id="305" r:id="rId7"/>
    <p:sldId id="303" r:id="rId8"/>
    <p:sldId id="306" r:id="rId9"/>
    <p:sldId id="313" r:id="rId10"/>
    <p:sldId id="308" r:id="rId11"/>
    <p:sldId id="316" r:id="rId12"/>
    <p:sldId id="268" r:id="rId13"/>
    <p:sldId id="317" r:id="rId14"/>
    <p:sldId id="318" r:id="rId15"/>
    <p:sldId id="319" r:id="rId16"/>
    <p:sldId id="272" r:id="rId17"/>
    <p:sldId id="273" r:id="rId18"/>
    <p:sldId id="320" r:id="rId19"/>
    <p:sldId id="321" r:id="rId20"/>
    <p:sldId id="283" r:id="rId21"/>
    <p:sldId id="322" r:id="rId22"/>
    <p:sldId id="284" r:id="rId23"/>
    <p:sldId id="309" r:id="rId24"/>
    <p:sldId id="288" r:id="rId25"/>
    <p:sldId id="287" r:id="rId26"/>
    <p:sldId id="323" r:id="rId27"/>
    <p:sldId id="324" r:id="rId28"/>
    <p:sldId id="325" r:id="rId29"/>
    <p:sldId id="326" r:id="rId30"/>
    <p:sldId id="274" r:id="rId31"/>
    <p:sldId id="310" r:id="rId32"/>
    <p:sldId id="327" r:id="rId33"/>
    <p:sldId id="328" r:id="rId34"/>
    <p:sldId id="293" r:id="rId35"/>
    <p:sldId id="311" r:id="rId36"/>
    <p:sldId id="329" r:id="rId37"/>
    <p:sldId id="292" r:id="rId38"/>
    <p:sldId id="294" r:id="rId39"/>
    <p:sldId id="314" r:id="rId40"/>
    <p:sldId id="291" r:id="rId41"/>
    <p:sldId id="345" r:id="rId42"/>
    <p:sldId id="289" r:id="rId43"/>
    <p:sldId id="346" r:id="rId44"/>
    <p:sldId id="342" r:id="rId45"/>
    <p:sldId id="337" r:id="rId46"/>
    <p:sldId id="297" r:id="rId47"/>
    <p:sldId id="338" r:id="rId48"/>
    <p:sldId id="300" r:id="rId49"/>
    <p:sldId id="290" r:id="rId50"/>
    <p:sldId id="29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hishek Srivastava" initials="AS" lastIdx="2" clrIdx="0">
    <p:extLst>
      <p:ext uri="{19B8F6BF-5375-455C-9EA6-DF929625EA0E}">
        <p15:presenceInfo xmlns:p15="http://schemas.microsoft.com/office/powerpoint/2012/main" userId="S-1-5-21-3423087823-1209089232-2457591086-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03" autoAdjust="0"/>
    <p:restoredTop sz="93969" autoAdjust="0"/>
  </p:normalViewPr>
  <p:slideViewPr>
    <p:cSldViewPr snapToGrid="0">
      <p:cViewPr varScale="1">
        <p:scale>
          <a:sx n="64" d="100"/>
          <a:sy n="64" d="100"/>
        </p:scale>
        <p:origin x="11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04.794"/>
    </inkml:context>
    <inkml:brush xml:id="br0">
      <inkml:brushProperty name="width" value="0.025" units="cm"/>
      <inkml:brushProperty name="height" value="0.025" units="cm"/>
      <inkml:brushProperty name="color" value="#CC0066"/>
    </inkml:brush>
  </inkml:definitions>
  <inkml:trace contextRef="#ctx0" brushRef="#br0">1 902 5539,'5'-5'736,"3"-1"-432,-2 3 384,0-2 497,-1 0-49,2 1 129,1-7-273,9-3-303,6-10-241,16-9 64,24-21 0,46-26-287,69-39-225,53-25-33,45-18-639,-55 31-1953,-42 29-3666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05.183"/>
    </inkml:context>
    <inkml:brush xml:id="br0">
      <inkml:brushProperty name="width" value="0.025" units="cm"/>
      <inkml:brushProperty name="height" value="0.025" units="cm"/>
      <inkml:brushProperty name="color" value="#CC0066"/>
    </inkml:brush>
  </inkml:definitions>
  <inkml:trace contextRef="#ctx0" brushRef="#br0">1 781 10853,'112'-87'2817,"59"-30"-2385,72-17 17,82-36-449,-50 32-465,-9 3-4225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19.994"/>
    </inkml:context>
    <inkml:brush xml:id="br0">
      <inkml:brushProperty name="width" value="0.025" units="cm"/>
      <inkml:brushProperty name="height" value="0.025" units="cm"/>
      <inkml:brushProperty name="color" value="#CC0066"/>
    </inkml:brush>
  </inkml:definitions>
  <inkml:trace contextRef="#ctx0" brushRef="#br0">673 73 16664,'0'0'1486,"0"-5"-1398,-1 2-129,1 0 1,0 0-1,-1 1 0,1-1 1,-1 0-1,0 0 1,0 0-1,0 0 0,-1 1 1,1-1-1,0 1 1,-1-1-1,0 1 0,1-1 1,-1 1-1,0 0 1,0 0-1,-1 0 1,1 0-1,0 0 0,-1 0 1,1 1-1,-1-1 1,1 1-1,-1 0 0,0 0 1,0 0-1,1 0 1,-1 0-1,0 0 1,0 1-1,-4-1 0,-5 0-158,0 1-1,0 0 1,0 0-1,1 1 1,-1 0 0,0 1-1,0 1 1,1 0-1,-1 1 1,1 0-1,0 0 1,0 1-1,-14 9 1,-8 7 84,2 1 0,-54 48 0,47-35 39,1 1 0,-62 82 0,85-99-19,1 0 1,0 2 0,2-1-1,1 1 1,0 1-1,2 0 1,0 0 0,-8 45-1,14-58-7,1-1 0,0 1 0,0-1 0,1 1-1,0-1 1,0 1 0,1-1 0,0 1 0,1-1 0,0 0-1,0 1 1,1-1 0,0 0 0,0 0 0,1-1 0,0 1-1,0-1 1,1 0 0,0 0 0,0 0 0,1-1 0,0 1 0,9 6-1,2-2 59,0 0 0,1-2 0,0-1 0,1 0 0,0-1 0,28 7 0,123 17 2175,40-10-738,333-10 1,-358-12-1618,-162 1 171,50 2-366,0-4-1,0-2 1,142-29-1,-213 32 419,2 1 172,0-1 0,-1 0 0,1 0 0,0-1 0,0 1 0,-1-1 0,1 0 0,-1 0 0,1 0 0,-1 0 0,3-3 1,-26 5-399,8 4 198,-1 1 0,1 0 0,1 1 0,-1 1 0,1-1 0,0 2 0,0 0 0,1 0 0,-12 12 0,1 2 17,0 1 0,-31 46 0,42-55-73,1 1 0,0 0 0,1 1-1,1 0 1,1 1 0,0-1 0,-4 23 0,8-33-43,1 0 0,0-1 0,1 1 0,-1 0 0,1 0 0,1 0 0,-1 0 0,1-1 0,0 1 0,0 0 0,0 0 0,1-1 0,0 1-1,0-1 1,1 1 0,-1-1 0,1 0 0,0 0 0,1 0 0,-1-1 0,1 1 0,0-1 0,0 0 0,0 0 0,1 0 0,6 4 0,2 0-532,0-1 0,1-1-1,27 10 1,44 7-2320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20.381"/>
    </inkml:context>
    <inkml:brush xml:id="br0">
      <inkml:brushProperty name="width" value="0.025" units="cm"/>
      <inkml:brushProperty name="height" value="0.025" units="cm"/>
      <inkml:brushProperty name="color" value="#CC0066"/>
    </inkml:brush>
  </inkml:definitions>
  <inkml:trace contextRef="#ctx0" brushRef="#br0">1 1 12886,'0'0'1713,"48"92"-1713,-17-34 0,23 16-401,32 1-1135,-8-12-1586,5-24-3425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20.187"/>
    </inkml:context>
    <inkml:brush xml:id="br0">
      <inkml:brushProperty name="width" value="0.025" units="cm"/>
      <inkml:brushProperty name="height" value="0.025" units="cm"/>
      <inkml:brushProperty name="color" value="#CC0066"/>
    </inkml:brush>
  </inkml:definitions>
  <inkml:trace contextRef="#ctx0" brushRef="#br0">0 141 14070,'0'0'766,"11"1"-1382,148 26 645,85 11 14,373 35 26,218 13-7,-240-4 32,-201-22 8,4-31-42,236-54-7,0-32-211,-322 26 151,1410-224 39,-1560 218-148,220-45 602,5 32 198,-266 50-1689,-42 10-6418,-61-7 2247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28.904"/>
    </inkml:context>
    <inkml:brush xml:id="br0">
      <inkml:brushProperty name="width" value="0.025" units="cm"/>
      <inkml:brushProperty name="height" value="0.025" units="cm"/>
      <inkml:brushProperty name="color" value="#CC0066"/>
    </inkml:brush>
  </inkml:definitions>
  <inkml:trace contextRef="#ctx0" brushRef="#br0">63 936 4498,'0'0'392,"-5"-5"46,-1-2-17,0 0 0,1 0 1,0-1-1,0 0 1,0 0-1,1 0 0,0 0 1,1-1-1,0 0 0,-4-14 1,5 12-283,1 0-1,0-1 1,1 1 0,0 0 0,0 0 0,1 0-1,1 0 1,3-14 0,0 10-220,0-1 0,1 1-1,0 0 1,2 1 0,-1 0 0,2 0 0,0 0-1,0 1 1,2 0 0,-1 1 0,2 1 0,22-20 0,5 5 117,1 2 0,1 1-1,1 2 1,75-25 0,22-11 406,-83 34-356,2 2 0,0 3 0,2 2 0,-1 3 0,112-10 0,313 12 666,-325 13-675,-105-1-33,1 4 1,87 17-1,102 39 124,-141-32 45,160 24 1,155 16 633,21 2-539,-391-67 20,1-1-1,-1-2 0,0-3 0,1-1 0,-1-3 0,80-20 0,-95 16-123,-1-1 0,0-1-1,-1-2 1,-1-1 0,0-1-1,-1-2 1,-1-1 0,0-1-1,-2-2 1,32-32-1,33-52 209,-62 70-341,1 1 0,54-49 0,-84 83-171,1 1 1,-1-1-1,1 0 1,0 1 0,0-1-1,0 1 1,-1-1-1,1 1 1,0-1-1,0 1 1,0 0 0,0-1-1,0 1 1,0 0-1,-1-1 1,1 1-1,0 0 1,0 0 0,0 0-1,0 0 1,0 0-1,0 0 1,0 0-1,0 0 1,0 1 0,0-1-1,0 0 1,0 1-1,0-1 1,0 0-1,-1 1 1,1-1 0,0 1-1,0-1 1,0 1-1,-1 0 1,1-1-1,0 1 1,-1 0-1,1-1 1,0 1 0,-1 0-1,1 0 1,-1 0-1,0-1 1,1 1-1,-1 0 1,1 0 0,-1 2-1,9 8-2118,2 2-3606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5.655"/>
    </inkml:context>
    <inkml:brush xml:id="br0">
      <inkml:brushProperty name="width" value="0.025" units="cm"/>
      <inkml:brushProperty name="height" value="0.025" units="cm"/>
      <inkml:brushProperty name="color" value="#CC0066"/>
    </inkml:brush>
  </inkml:definitions>
  <inkml:trace contextRef="#ctx0" brushRef="#br0">94 694 8116,'-25'-35'2460,"18"27"-2127,0 0 0,0-1 0,1 0-1,0 0 1,1 0 0,0-1 0,0 0 0,1 0 0,0 0 0,1 0 0,0-1 0,1 1-1,-2-18 1,4 25-352,1 1 0,0-1 1,0 1-1,0-1 0,0 1 0,1-1 0,-1 1 0,1 0 0,-1 0 0,1-1 0,0 1 0,0 0 0,0 1 1,0-1-1,0 0 0,0 0 0,0 1 0,1-1 0,-1 1 0,0 0 0,1 0 0,4-1 0,63-23 27,-65 24-21,528-142 472,351-35 123,14 76-268,-748 90 61,245 12 0,-285 9-491,-1 5-1,209 55 1,-306-65 129,-1-2 0,0 1-1,1-1 1,0-1 0,-1 0 0,1 0 0,0-1 0,-1-1 0,1 0 0,0-1 0,14-3 0,-13 1-646,-1-1 0,0 0 0,0-1-1,-1 0 1,0-1 0,11-8 0,7-7-3302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6.791"/>
    </inkml:context>
    <inkml:brush xml:id="br0">
      <inkml:brushProperty name="width" value="0.025" units="cm"/>
      <inkml:brushProperty name="height" value="0.025" units="cm"/>
      <inkml:brushProperty name="color" value="#CC0066"/>
    </inkml:brush>
  </inkml:definitions>
  <inkml:trace contextRef="#ctx0" brushRef="#br0">30 91 4210,'-22'-15'4219,"15"4"-3678,7 10-540,0 1-1,0 0 0,0 0 1,0-1-1,1 1 0,-1 0 1,0-1-1,0 1 0,0 0 1,1 0-1,-1-1 0,0 1 1,0 0-1,1 0 0,-1 0 1,0-1-1,0 1 0,1 0 1,-1 0-1,0 0 0,1 0 1,-1 0-1,0 0 0,1-1 1,-1 1-1,0 0 0,1 0 1,-1 0-1,0 0 0,1 0 1,-1 0-1,0 0 0,1 0 1,-1 1-1,0-1 0,1 0 1,55-3 1377,0-2 1,71-17-1,-72 11-1162,2 3 0,72-3 0,-23 14-254,72-3-33,-166-1 145,-13 0-1025,-21 1-2844,8 2 301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7.755"/>
    </inkml:context>
    <inkml:brush xml:id="br0">
      <inkml:brushProperty name="width" value="0.025" units="cm"/>
      <inkml:brushProperty name="height" value="0.025" units="cm"/>
      <inkml:brushProperty name="color" value="#CC0066"/>
    </inkml:brush>
  </inkml:definitions>
  <inkml:trace contextRef="#ctx0" brushRef="#br0">1 517 6611,'0'0'1032,"1"-13"-775,14-53 561,2 2 0,28-67 0,-40 115-602,69-204 3335,-74 219-3547,1 1 1,-1-1-1,1 1 0,-1-1 0,1 1 0,-1-1 1,1 1-1,-1 0 0,1-1 0,-1 1 1,1 0-1,0-1 0,-1 1 0,1 0 0,0 0 1,-1 0-1,1-1 0,-1 1 0,1 0 0,0 0 1,-1 0-1,1 0 0,0 0 0,-1 0 1,1 0-1,0 1 0,-1-1 0,1 0 0,0 0 1,-1 0-1,1 1 0,-1-1 0,1 0 0,1 1 1,27 13-226,-25-12 254,139 59 52,1-6 0,3-7-1,278 54 1,-358-89-42,0-4 0,126 3 1,-150-14 280,0-1 0,0-2 1,0-2-1,-1-2 0,65-22 1,-20-1-48,79-26-1830,-149 54-2817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4.068"/>
    </inkml:context>
    <inkml:brush xml:id="br0">
      <inkml:brushProperty name="width" value="0.025" units="cm"/>
      <inkml:brushProperty name="height" value="0.025" units="cm"/>
      <inkml:brushProperty name="color" value="#CC0066"/>
    </inkml:brush>
  </inkml:definitions>
  <inkml:trace contextRef="#ctx0" brushRef="#br0">25 465 13574,'0'0'747,"-3"-10"-493,-1-2-216,0-3 176,0 0 0,0-1 0,-1-27-1,5 38-206,0 0 0,0 0 0,0 0 0,1 0 0,-1 0 1,1 0-1,1 0 0,-1 0 0,1 0 0,-1 0 0,1 1 0,1-1 0,-1 1 0,1 0 0,0-1 0,0 1 0,0 0 0,4-3 0,2-1-12,1 0 0,0 1 0,1 0 1,0 1-1,0 0 0,20-8 0,78-19-34,-77 25 40,146-35-11,238-26 1,196 21-290,127 44-221,-677 7 521,119 21 0,-161-20-276,0 1 0,0 1 0,-1 1 0,0 1 0,0 0 0,0 1 0,-1 1 0,-1 1 0,28 21 0,-41-26-96,1 0 0,-1 0 0,0 0 0,0 1 0,-1 0-1,0-1 1,0 1 0,0 0 0,-1 0 0,0 1 0,0-1 0,-1 0 0,0 1-1,-1-1 1,1 1 0,-2 8 0,2 2-894,0 34-3009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4.795"/>
    </inkml:context>
    <inkml:brush xml:id="br0">
      <inkml:brushProperty name="width" value="0.025" units="cm"/>
      <inkml:brushProperty name="height" value="0.025" units="cm"/>
      <inkml:brushProperty name="color" value="#CC0066"/>
    </inkml:brush>
  </inkml:definitions>
  <inkml:trace contextRef="#ctx0" brushRef="#br0">5 396 10629,'0'0'2049,"-1"-8"-1401,-2-26-208,3 32-427,1 0 0,0 1 0,-1-1-1,1 0 1,0 1 0,0-1 0,0 1-1,0-1 1,0 1 0,0-1 0,1 1 0,-1 0-1,0-1 1,1 1 0,-1 0 0,1 0-1,-1 0 1,1 0 0,-1 0 0,1 1-1,0-1 1,0 0 0,-1 1 0,1-1 0,2 1-1,4-3 32,50-21 26,0 4-1,81-18 0,121-11 68,547-42 128,-615 74-210,-136 12-33,646-53 432,0 40-191,-542 27-268,-1 7 0,-1 8 0,0 6 0,-3 6 0,186 71 0,-158-42-71,218 73 459,-286-105-47,184 29 1,-119-42-233,0-8 1,285-18 0,359-81 133,-702 70-269,25-5-273,1 6-1,172 4 0,-318 12 263,3 0-160,-1 0 1,1 0-1,-1 1 0,1-1 0,-1 1 0,1 0 0,-1 0 1,0 1-1,1-1 0,4 4 0,-8-5 147,-1 0 0,0 0 0,0 0 0,1 1 0,-1-1 0,0 0 0,0 0 0,0 1 0,1-1 1,-1 0-1,0 1 0,0-1 0,0 0 0,0 1 0,0-1 0,0 0 0,0 1 0,0-1 0,0 0 0,1 1 0,-1-1 0,-1 0 0,1 1 0,0-1 0,0 0 0,0 1 0,0-1 0,0 0 0,0 0 0,0 1 1,0-1-1,0 0 0,-1 1 0,1-1 0,0 0 0,0 0 0,0 1 0,-1-1 0,1 0 0,0 0 0,0 1 0,-1-1 0,1 0 0,0 0 0,0 0 0,-1 1 0,-17 10-1262,16-9 794,-34 15-3503,-11-2-950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5.495"/>
    </inkml:context>
    <inkml:brush xml:id="br0">
      <inkml:brushProperty name="width" value="0.025" units="cm"/>
      <inkml:brushProperty name="height" value="0.025" units="cm"/>
      <inkml:brushProperty name="color" value="#CC0066"/>
    </inkml:brush>
  </inkml:definitions>
  <inkml:trace contextRef="#ctx0" brushRef="#br0">32 670 12166,'-3'-7'173,"1"2"-155,-17-35 44,18 38-44,0-1 0,0 1 0,0-1 0,0 0 0,0 1 0,1-1 0,-1 0 0,1 0-1,0 1 1,0-1 0,0 0 0,0 0 0,1-3 0,1 4-32,0 1 1,1-1-1,-1 1 0,0-1 1,1 1-1,-1 0 0,1 0 1,-1 0-1,1 0 0,0 0 1,0 1-1,-1-1 0,1 1 1,0 0-1,0 0 1,2 0-1,2-1 32,502-13-236,-341 15 178,700-30 381,-1-34 395,584-25 188,-343 74-423,390-13-457,-5-87 101,-1061 57 22,867-81-272,-1128 129-1747,-33 1-1979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18.474"/>
    </inkml:context>
    <inkml:brush xml:id="br0">
      <inkml:brushProperty name="width" value="0.025" units="cm"/>
      <inkml:brushProperty name="height" value="0.025" units="cm"/>
      <inkml:brushProperty name="color" value="#CC0066"/>
    </inkml:brush>
  </inkml:definitions>
  <inkml:trace contextRef="#ctx0" brushRef="#br0">1 1481 9957,'469'-52'3101,"657"-159"0,-317 17-2692,283-64-39,7 37 788,438-11-337,-945 148-804,-534 76-62,700-133-2300,-639 104-1292,-33-5-3475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20.115"/>
    </inkml:context>
    <inkml:brush xml:id="br0">
      <inkml:brushProperty name="width" value="0.025" units="cm"/>
      <inkml:brushProperty name="height" value="0.025" units="cm"/>
      <inkml:brushProperty name="color" value="#CC0066"/>
    </inkml:brush>
  </inkml:definitions>
  <inkml:trace contextRef="#ctx0" brushRef="#br0">11 74 8292,'0'0'7955,"-11"-15"-10708,24 13 1248,6 0 481,9-5-273,28-18-143,-7 2-2018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46.352"/>
    </inkml:context>
    <inkml:brush xml:id="br0">
      <inkml:brushProperty name="width" value="0.025" units="cm"/>
      <inkml:brushProperty name="height" value="0.025" units="cm"/>
      <inkml:brushProperty name="color" value="#CC0066"/>
    </inkml:brush>
  </inkml:definitions>
  <inkml:trace contextRef="#ctx0" brushRef="#br0">17 1170 8340,'0'0'1128,"-3"-9"-365,-9-32-218,12 40-541,0 1 0,-1-1 0,1 0 0,0 1 0,0-1 0,0 0 0,0 1 0,0-1 0,0 0 0,0 1 0,0-1 0,0 0 0,0 1 0,0-1 0,0 0 0,1 1 0,-1-1 0,0 0 0,0 1 0,1-1 1,-1 1-1,0-1 0,1 1 0,-1-1 0,1 0 0,-1 1 0,1 0 0,-1-1 0,1 1 0,-1-1 0,1 1 0,-1 0 0,1-1 0,-1 1 0,1 0 0,0-1 0,-1 1 0,1 0 0,0 0 0,-1 0 0,2-1 0,29 1 18,-24 1-24,26-2 285,1-2 0,-1-2 0,0-1 0,0-1 0,0-2 1,-1-1-1,0-1 0,32-18 0,604-298 1044,-161 73-1151,15 36-345,-85 89-2588,-145 60-3858,-212 49 1860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46.871"/>
    </inkml:context>
    <inkml:brush xml:id="br0">
      <inkml:brushProperty name="width" value="0.025" units="cm"/>
      <inkml:brushProperty name="height" value="0.025" units="cm"/>
      <inkml:brushProperty name="color" value="#CC0066"/>
    </inkml:brush>
  </inkml:definitions>
  <inkml:trace contextRef="#ctx0" brushRef="#br0">1 143 10661,'191'-55'896,"41"5"-848,-9 25 336,5 12-368,-1 13-32,-11 13-544,-12 20-592,-56-2-1842,-39 1-911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34.404"/>
    </inkml:context>
    <inkml:brush xml:id="br0">
      <inkml:brushProperty name="width" value="0.025" units="cm"/>
      <inkml:brushProperty name="height" value="0.025" units="cm"/>
      <inkml:brushProperty name="color" value="#CC0066"/>
    </inkml:brush>
  </inkml:definitions>
  <inkml:trace contextRef="#ctx0" brushRef="#br0">12 1020 7716,'0'0'1101,"-3"-10"-703,-5-33-345,9 40-70,0-1 0,0 1 0,0 0-1,0 0 1,1-1 0,0 1 0,-1 0-1,1 0 1,0 0 0,1 1 0,-1-1-1,0 0 1,1 1 0,0 0 0,-1-1-1,1 1 1,0 0 0,0 0 0,6-2 0,6-6-31,36-34 381,-2-3 0,-2-1 0,-2-3 0,-2-1 0,63-102 0,-84 120 26,2 0-1,2 2 0,1 0 0,1 2 1,1 1-1,2 2 0,1 0 0,1 2 1,1 2-1,42-22 0,-19 17-334,1 2 0,2 2 0,0 3 0,1 3 0,113-19 0,-140 32-28,1 1 0,-1 2 0,1 1 0,0 2 0,51 8 0,-61-5-6,-1 2-1,0 1 1,0 0 0,0 2-1,-1 1 1,-1 1-1,0 1 1,31 22-1,42 41 47,138 142 0,-17-14 77,-206-195-84,0 0 0,0-1 1,0 0-1,1-1 1,0 0-1,1 0 0,-1-1 1,1-1-1,0 0 1,0-1-1,0 0 0,1-1 1,-1 0-1,18 0 1,-12-3 8,0 0 1,0-2-1,-1 0 1,1 0 0,-1-2-1,1 0 1,-1-1-1,-1-1 1,23-13 0,6-3-73,-2-3 1,0-2 0,-2-1 0,-1-2 0,-2-2 0,56-62-1,-91 92 46,-1 0-1,1-1 0,0 1 1,0 1-1,0-1 0,0 0 1,1 1-1,-1 0 0,1-1 1,-1 1-1,1 1 0,0-1 1,0 0-1,0 1 0,0 0 1,4-1-1,-3 2-33,1 0-1,-1 1 1,0 0-1,0-1 1,1 2 0,-1-1-1,0 1 1,0 0-1,0 0 1,0 0 0,-1 0-1,7 5 1,15 10-45,-1 1 1,0 2 0,22 23-1,-28-24-19,1-1 0,1-1 0,1-1 0,44 25-1,-54-36 78,-1-1-1,1 0 0,0-1 0,0-1 0,1 0 0,-1-1 1,0 0-1,25-1 0,9-4-697,45-10 1,-76 12 308,71-16-3132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35.538"/>
    </inkml:context>
    <inkml:brush xml:id="br0">
      <inkml:brushProperty name="width" value="0.025" units="cm"/>
      <inkml:brushProperty name="height" value="0.025" units="cm"/>
      <inkml:brushProperty name="color" value="#CC0066"/>
    </inkml:brush>
  </inkml:definitions>
  <inkml:trace contextRef="#ctx0" brushRef="#br0">1 876 4434,'0'0'8535,"1"-7"-7972,1-3-481,0 0 0,1 0 0,0 0 1,0 0-1,1 0 0,0 1 0,1-1 1,0 1-1,1 0 0,0 1 0,0-1 1,0 1-1,1 0 0,1 1 0,-1 0 1,1 0-1,12-7 0,22-12-525,1 2 1,1 2-1,51-17 0,144-39-926,22 9 1340,4 11-1,334-30 1,-243 62 1835,460 24 1,353 103 228,-224-14-1975,-765-72-61,720 28-1304,-659-47 726,416-59 0,56-85 885,-588 113-1005,-2-6 0,-2-5 1,182-97-1,-238 105-3212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56.453"/>
    </inkml:context>
    <inkml:brush xml:id="br0">
      <inkml:brushProperty name="width" value="0.025" units="cm"/>
      <inkml:brushProperty name="height" value="0.025" units="cm"/>
      <inkml:brushProperty name="color" value="#CC0066"/>
    </inkml:brush>
  </inkml:definitions>
  <inkml:trace contextRef="#ctx0" brushRef="#br0">1 564 13526,'0'0'1966,"2"-11"-1432,-1 5-558,10-47 587,-11 50-555,1 0-1,0 0 0,1 0 0,-1 0 1,0 1-1,1-1 0,0 0 1,-1 1-1,1-1 0,0 1 0,0 0 1,1 0-1,-1 0 0,0 0 1,1 0-1,-1 0 0,1 0 0,4-1 1,17-4-90,0 1 1,1 2-1,35-3 1,1 1 25,456-63-67,931-116-127,-878 115-1889,-194 11-2595,-197 25-452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7.360"/>
    </inkml:context>
    <inkml:brush xml:id="br0">
      <inkml:brushProperty name="width" value="0.025" units="cm"/>
      <inkml:brushProperty name="height" value="0.025" units="cm"/>
      <inkml:brushProperty name="color" value="#CC0066"/>
    </inkml:brush>
  </inkml:definitions>
  <inkml:trace contextRef="#ctx0" brushRef="#br0">2390 497 8132,'-26'-103'1059,"22"82"-1011,0 0-1,-1-1 0,-2 2 1,0-1-1,-1 1 1,-1 0-1,0 1 1,-2 0-1,-16-23 1,15 28-43,0 1 0,-1 0 0,0 1 0,-1 1 0,0 0 0,-1 0 0,0 2 0,-1 0 0,0 0 0,-20-6 0,8 5-31,-1 2-1,0 2 1,0 0-1,0 2 0,-43-1 1,-74 2 25,0 6 0,0 7 0,0 6-1,-208 50 1,294-50 118,2 2-1,0 3 1,1 2 0,-81 46-1,100-46-48,1 1 1,2 2-1,1 2 0,0 1 0,3 1 0,0 2 1,-29 40-1,16-13 22,3 1 0,2 3-1,-31 69 1,56-101 105,1 1-1,1 0 1,2 1-1,2 0 1,1 1 0,1-1-1,2 1 1,0 66-1,8-60-40,1 0 0,2 0 0,23 72 0,58 108 52,-69-182-170,2-2 1,2 0-1,1-2 0,2 0 0,1-2 1,1-1-1,2-1 0,1-1 1,2-2-1,0-1 0,2-2 1,38 20-1,-21-16 58,1-2-1,1-3 1,1-2 0,0-2-1,2-3 1,0-2 0,1-3-1,63 4 1,-60-12 156,1-4 0,0-1 1,-1-4-1,0-2 0,0-3 0,-1-3 0,-1-2 0,0-2 0,-1-4 0,-2-1 0,0-3 1,-1-3-1,-2-2 0,-1-2 0,68-58 0,-88 61-64,-1-2-1,-2-1 1,-1-2 0,-2 0-1,-1-2 1,-2 0-1,-2-2 1,-1-1 0,27-77-1,-31 67-164,-2-2 0,-2 0 0,-2 0-1,-3-1 1,-2 0 0,-2 0 0,-8-97-1,0 110-167,-3 1 0,0 0 0,-3 1 0,-1 0 0,-2 0 0,-2 2-1,-1 0 1,-2 0 0,-1 2 0,-2 1 0,-1 0 0,-54-57 0,53 64-291,-2 2 1,0 1 0,-2 1 0,-1 1 0,0 1-1,-2 2 1,0 1 0,0 2 0,-2 0 0,0 3 0,0 0-1,-1 3 1,-1 0 0,-57-5 0,0 10-2863,13 4-940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3.187"/>
    </inkml:context>
    <inkml:brush xml:id="br0">
      <inkml:brushProperty name="width" value="0.025" units="cm"/>
      <inkml:brushProperty name="height" value="0.025" units="cm"/>
      <inkml:brushProperty name="color" value="#CC0066"/>
    </inkml:brush>
  </inkml:definitions>
  <inkml:trace contextRef="#ctx0" brushRef="#br0">16 1791 11477,'0'0'4658,"-16"-76"-4514,39 48-64,26-28 241,57-37-81,90-65 208,85-45 16,82-36-176,61-24-288,38-7-16,-95 57-800,-55 21-5939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4.762"/>
    </inkml:context>
    <inkml:brush xml:id="br0">
      <inkml:brushProperty name="width" value="0.025" units="cm"/>
      <inkml:brushProperty name="height" value="0.025" units="cm"/>
      <inkml:brushProperty name="color" value="#CC0066"/>
    </inkml:brush>
  </inkml:definitions>
  <inkml:trace contextRef="#ctx0" brushRef="#br0">83 2920 9828,'0'0'2586,"-12"7"-1444,-3 3-780,9-6-102,0 0 1,0 0 0,-1 0 0,1-1 0,-1 0-1,-11 3 1,21-19 580,10-10-311,0 0 1,23-28-1,8-13-126,43-89-280,-6-4 1,-8-3-1,-6-3 0,52-199 1,132-704-2492,-223 927 1727,54-282-3410,-53 252 230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6.851"/>
    </inkml:context>
    <inkml:brush xml:id="br0">
      <inkml:brushProperty name="width" value="0.025" units="cm"/>
      <inkml:brushProperty name="height" value="0.025" units="cm"/>
      <inkml:brushProperty name="color" value="#CC0066"/>
    </inkml:brush>
  </inkml:definitions>
  <inkml:trace contextRef="#ctx0" brushRef="#br0">0 1 17656,'0'0'1321,"3"17"-1255,6 26 98,2 0 0,25 65 0,50 98 285,-72-174-448,69 156 22,64 152 67,-30 10-691,-103-295-150,34 113-1400,-40-146-880,1 0 0,25 39 0,-26-50-1654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7.252"/>
    </inkml:context>
    <inkml:brush xml:id="br0">
      <inkml:brushProperty name="width" value="0.025" units="cm"/>
      <inkml:brushProperty name="height" value="0.025" units="cm"/>
      <inkml:brushProperty name="color" value="#CC0066"/>
    </inkml:brush>
  </inkml:definitions>
  <inkml:trace contextRef="#ctx0" brushRef="#br0">60 1215 12502,'0'0'4279,"-10"-12"-2772,-30-44-554,38 54-924,1 0 1,0-1 0,0 1-1,0-1 1,0 1 0,1-1-1,-1 1 1,1-1-1,-1 0 1,1 1 0,0-1-1,0 0 1,0 1 0,0-1-1,1 0 1,-1 1-1,1-1 1,-1 1 0,1-1-1,0 1 1,0-1 0,2-2-1,1-3-10,1 1 1,0-1-1,1 1 0,11-11 0,-6 5 47,57-61-13,3 2-1,4 4 1,111-79 0,276-143-72,37 40-3597,-323 166-2279,-95 44-1156</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7.671"/>
    </inkml:context>
    <inkml:brush xml:id="br0">
      <inkml:brushProperty name="width" value="0.025" units="cm"/>
      <inkml:brushProperty name="height" value="0.025" units="cm"/>
      <inkml:brushProperty name="color" value="#CC0066"/>
    </inkml:brush>
  </inkml:definitions>
  <inkml:trace contextRef="#ctx0" brushRef="#br0">1 1145 11605,'0'0'5640,"0"-12"-4597,0 5-1006,1 0-1,0 0 0,0-1 0,1 1 0,-1 0 0,2 1 0,-1-1 1,1 0-1,0 1 0,0-1 0,1 1 0,0 0 0,0 0 0,0 0 1,1 1-1,0-1 0,0 1 0,0 0 0,7-5 0,39-31 86,1 1 0,66-37-1,125-59 19,-181 103-119,883-395-846,-683 319-1111,-34 7-4299,-159 67-272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6.300"/>
    </inkml:context>
    <inkml:brush xml:id="br0">
      <inkml:brushProperty name="width" value="0.025" units="cm"/>
      <inkml:brushProperty name="height" value="0.025" units="cm"/>
      <inkml:brushProperty name="color" value="#CC0066"/>
    </inkml:brush>
  </inkml:definitions>
  <inkml:trace contextRef="#ctx0" brushRef="#br0">5 1368 9556,'-4'-164'3666,"26"-12"-3586,44 39-16,27 9-64,37 3 128,38 0-128,45 4-208,46 3-144,32 4 32,-58 28-625,-35 12-2000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7.851"/>
    </inkml:context>
    <inkml:brush xml:id="br0">
      <inkml:brushProperty name="width" value="0.025" units="cm"/>
      <inkml:brushProperty name="height" value="0.025" units="cm"/>
      <inkml:brushProperty name="color" value="#CC0066"/>
    </inkml:brush>
  </inkml:definitions>
  <inkml:trace contextRef="#ctx0" brushRef="#br0">0 27 9316,'0'0'400,"56"-27"-384,-51 27 0,-1 0 48,-2 0 193,-13 3-562,-1-1-1775,-5-2-5444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2.010"/>
    </inkml:context>
    <inkml:brush xml:id="br0">
      <inkml:brushProperty name="width" value="0.025" units="cm"/>
      <inkml:brushProperty name="height" value="0.025" units="cm"/>
      <inkml:brushProperty name="color" value="#CC0066"/>
    </inkml:brush>
  </inkml:definitions>
  <inkml:trace contextRef="#ctx0" brushRef="#br0">0 640 4322,'10'-3'408,"147"-45"3126,294-134-1,-318 115-3105,2 6-1,3 6 1,2 6-1,261-55 0,-156 71-1479,267-1-1,-502 33 1011,189-2-1645,-68 6-2762,-81-3-17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29.700"/>
    </inkml:context>
    <inkml:brush xml:id="br0">
      <inkml:brushProperty name="width" value="0.025" units="cm"/>
      <inkml:brushProperty name="height" value="0.025" units="cm"/>
      <inkml:brushProperty name="color" value="#CC0066"/>
    </inkml:brush>
  </inkml:definitions>
  <inkml:trace contextRef="#ctx0" brushRef="#br0">1 312 9540,'0'0'745,"2"-5"319,271 8 631,366-12-1762,150-25 494,-412 23-353,348-40 1025,-95 4 406,-603 46-1471,1641-59 375,-786 60 191,87-1 1673,-466-25-1169,-210 6-2661,-288 20 1204,-1 0 1,1-1-1,0 0 1,-1 0-1,1 0 1,-1 0-1,1-1 1,-1 0-1,0 1 1,0-2-1,0 1 0,0 0 1,0-1-1,6-5 1,18-13-3781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1.053"/>
    </inkml:context>
    <inkml:brush xml:id="br0">
      <inkml:brushProperty name="width" value="0.025" units="cm"/>
      <inkml:brushProperty name="height" value="0.025" units="cm"/>
      <inkml:brushProperty name="color" value="#CC0066"/>
    </inkml:brush>
  </inkml:definitions>
  <inkml:trace contextRef="#ctx0" brushRef="#br0">246 80 10533,'0'0'1128,"-10"-6"-362,-5-3-524,-3-1 855,0 0 1,0-2-1,-24-20 0,52 74-1035,-3-15-36,-1 1 0,-2-1 0,-1 0 0,-1 1 0,-2 0 0,-4 44 0,-34 168-17,26-184 0,-29 182 229,10 2 1,1 280-1,57 863-130,-25-1317-69,168 1925-1525,-119-1679 1403,61 457 667,-91-556 339,-11 350 0,-126 357 859,56-546-858,9 401-1982,42-499 667,6-184-301,-1 38-1289,-3-46-2472,2-54-2382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6.535"/>
    </inkml:context>
    <inkml:brush xml:id="br0">
      <inkml:brushProperty name="width" value="0.025" units="cm"/>
      <inkml:brushProperty name="height" value="0.025" units="cm"/>
      <inkml:brushProperty name="color" value="#CC0066"/>
    </inkml:brush>
  </inkml:definitions>
  <inkml:trace contextRef="#ctx0" brushRef="#br0">80 1 6563,'0'0'48,"2"0"432,-6 0-1456,0 0 512,-10 0-97,-15 5-543,-1 1-1233</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9.120"/>
    </inkml:context>
    <inkml:brush xml:id="br0">
      <inkml:brushProperty name="width" value="0.025" units="cm"/>
      <inkml:brushProperty name="height" value="0.025" units="cm"/>
      <inkml:brushProperty name="color" value="#CC0066"/>
    </inkml:brush>
  </inkml:definitions>
  <inkml:trace contextRef="#ctx0" brushRef="#br0">8 35 12182,'0'0'1523,"-1"-7"-1456,-3-10-40,1 7-295,10 28-14,5 24 243,-2 1 1,-2 0-1,5 70 1,-8 137-150,-5-120 151,56 1195 231,41 1 193,-15-213-128,42 477 1990,-67-895-2958,-43-508-1332,-6-27-2060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6.187"/>
    </inkml:context>
    <inkml:brush xml:id="br0">
      <inkml:brushProperty name="width" value="0.025" units="cm"/>
      <inkml:brushProperty name="height" value="0.025" units="cm"/>
      <inkml:brushProperty name="color" value="#CC0066"/>
    </inkml:brush>
  </inkml:definitions>
  <inkml:trace contextRef="#ctx0" brushRef="#br0">236 168 2657,'-3'-3'118,"0"1"0,0-1-1,1 0 1,-1 0 0,0 0 0,1 0-1,0 0 1,0-1 0,-2-3-1,-2-3 310,-9-10 184,3 3-256,-1 0 1,-20-20-1,30 34-350,0 0 0,0 0-1,-1 1 1,1-1-1,-1 1 1,1-1 0,-1 1-1,0 0 1,0 0 0,0 1-1,0-1 1,0 1-1,0 0 1,0 0 0,-1 0-1,1 1 1,-7-1-1,8 2-131,0 0 0,1 0 0,-1 0 0,0 0 0,0 1 0,1-1 0,-1 1 0,1-1 0,0 1-1,-1 0 1,1 0 0,0 0 0,0 0 0,0 1 0,0-1 0,0 0 0,1 1 0,-1-1 0,1 1-1,0 0 1,-1-1 0,1 1 0,0 0 0,0 4 0,-3 9-1164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7.960"/>
    </inkml:context>
    <inkml:brush xml:id="br0">
      <inkml:brushProperty name="width" value="0.025" units="cm"/>
      <inkml:brushProperty name="height" value="0.025" units="cm"/>
      <inkml:brushProperty name="color" value="#CC0066"/>
    </inkml:brush>
  </inkml:definitions>
  <inkml:trace contextRef="#ctx0" brushRef="#br0">2755 383 9604,'0'0'390,"5"-7"-147,0 1-342,0 0 354,0 1 1,-1-1 0,1 1-1,-1-2 1,-1 1 0,1 0 0,-1-1-1,0 1 1,-1-1 0,1 0 0,-1 0-1,1-9 1,-3 10-191,0 0-1,0 0 1,0-1-1,-1 1 1,0 0-1,0 0 1,-1 0-1,1 0 1,-1 0-1,-1 0 1,1 0-1,-1 0 0,0 1 1,-7-10-1,4 8-69,0 0-1,-1 0 0,0 1 1,0 0-1,-1 0 0,0 1 1,0 0-1,0 1 0,-9-5 1,-18-3-171,1 1 0,-2 1 0,1 2 0,-41-4 0,44 7 180,-477-52-166,417 54 190,0 4 0,0 4-1,-141 25 1,173-16-12,2 3 1,0 2-1,1 3 0,-64 34 0,-200 139 215,274-162-158,2 3 0,2 2 0,1 1 0,2 3-1,1 1 1,3 1 0,2 3 0,1 0 0,-33 68 0,64-110-72,-175 341 79,143-269-77,3 0 0,-33 135 0,55-167-18,2 0-1,1 0 0,3 0 1,2 1-1,2-1 0,2 0 1,15 78-1,-11-89-11,1-1 1,2 0 0,2 0-1,1-1 1,1-1-1,2 0 1,1-1-1,1-1 1,1 0 0,40 43-1,-32-47-30,1 0-1,1-2 0,1-2 1,1 0-1,1-2 0,1-1 1,0-2-1,63 21 0,-18-13 230,0-3-1,156 19 0,-72-25 122,225-9 1,163-40 292,-291 16-297,-226 15-302,461-49 1053,-441 42-744,-1-2 0,0-2 0,-1-2-1,0-3 1,-2-2 0,0-2 0,53-34-1,-78 39-298,0 0 0,-1-2 0,-1 0 0,-1-2 0,0 0-1,-2-1 1,-1-2 0,-1 1 0,-1-2 0,-1 0-1,-1-1 1,-1 0 0,-2-1 0,-1-1 0,-1 0 0,-1 0-1,5-41 1,-8 27-110,-2-1-1,-1 1 1,-3-1-1,-1 1 1,-3-1-1,-1 1 1,-2 0-1,-2 1 1,-1 0-1,-3 0 1,-27-56-1,9 37 92,-3 1 1,-2 2-1,-3 1 1,-2 2-1,-3 3 1,-2 1-1,-2 2 1,-63-48-1,-21-3 24,-3 6-1,-185-95 1,236 143-678,-114-44 0,153 74 338,0 1 0,-1 2 0,-1 3 0,-69-7 0,4 10 594,116 12-422,-1-1 0,0 1 0,0 0 0,0 1 0,-1-1 0,1 0 0,0 10 0,-1 0-767,-1 0 0,0 1 0,-1-1 1,-1 0-1,0 0 0,-1 0 0,-10 28 1,-3 0-3246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9.708"/>
    </inkml:context>
    <inkml:brush xml:id="br0">
      <inkml:brushProperty name="width" value="0.025" units="cm"/>
      <inkml:brushProperty name="height" value="0.025" units="cm"/>
      <inkml:brushProperty name="color" value="#CC0066"/>
    </inkml:brush>
  </inkml:definitions>
  <inkml:trace contextRef="#ctx0" brushRef="#br0">0 400 10533,'0'0'811,"5"-12"-51,5-13-503,1 1 0,1 0 0,2 1 0,0 0 0,27-32 0,-31 43-200,1 2 1,1-1-1,0 2 0,0 0 0,1 0 0,0 1 1,0 0-1,26-9 0,-17 10-85,2 0-1,-1 2 1,1 0-1,0 2 1,27 0-1,376-14-917,159-9-1210,-204-6-2641,-236 16 723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3.477"/>
    </inkml:context>
    <inkml:brush xml:id="br0">
      <inkml:brushProperty name="width" value="0.025" units="cm"/>
      <inkml:brushProperty name="height" value="0.025" units="cm"/>
      <inkml:brushProperty name="color" value="#CC0066"/>
    </inkml:brush>
  </inkml:definitions>
  <inkml:trace contextRef="#ctx0" brushRef="#br0">112 763 96,'0'0'2663,"-11"0"-2455,-5 1-91,10 0 9,0 0 0,0-1 0,0 0 1,-1 0-1,1 0 0,-12-3 0,-7-9 2827,20 7-1746,19 7-1290,32 9 117,2-2 0,-1-2 0,1-2 0,0-2 0,0-2 1,0-3-1,-1-1 0,1-3 0,60-14 0,42-20 921,218-88 0,-345 119-888,1135-441-523,-997 384-1873,-28 7-2463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6.336"/>
    </inkml:context>
    <inkml:brush xml:id="br0">
      <inkml:brushProperty name="width" value="0.025" units="cm"/>
      <inkml:brushProperty name="height" value="0.025" units="cm"/>
      <inkml:brushProperty name="color" value="#CC0066"/>
    </inkml:brush>
  </inkml:definitions>
  <inkml:trace contextRef="#ctx0" brushRef="#br0">1 831 17544,'0'0'499,"4"-10"-1027,-1 2 476,-2 4 36,1 0 0,0 0 0,-1 1 0,1-1 0,0 0 0,1 1 0,-1-1 0,0 1-1,1 0 1,0 0 0,0 0 0,0 0 0,0 0 0,1 1 0,-1-1 0,0 1-1,1 0 1,6-3 0,331-151-268,29-12 16,-245 118 245,134-35 1,356-54 80,7 31 368,-621 108-425,148-20-1141,261-4-1,-403 24 811,-4 0 58,-1 0-1,0-1 1,1 1 0,-1 0 0,0 0 0,1 0 0,-1 1 0,0-1-1,1 0 1,-1 1 0,0 0 0,0-1 0,1 1 0,-1 0 0,0 0-1,0 0 1,0 1 0,0-1 0,0 0 0,0 1 0,2 2 0,-1 5-3645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8.707"/>
    </inkml:context>
    <inkml:brush xml:id="br0">
      <inkml:brushProperty name="width" value="0.025" units="cm"/>
      <inkml:brushProperty name="height" value="0.025" units="cm"/>
      <inkml:brushProperty name="color" value="#CC0066"/>
    </inkml:brush>
  </inkml:definitions>
  <inkml:trace contextRef="#ctx0" brushRef="#br0">1 429 16119,'0'0'745,"-1"-6"-892,12 15 121,0 0 1,0-1-1,1 0 0,0-1 1,0 0-1,15 5 0,86 30 26,-86-33-15,77 24 6,1-6 0,1-4 0,1-4 0,144 6 0,-95-22 346,0-6 1,218-32 0,309-104 1011,-14-48-389,-519 143-870,187-62-1377,-116 20-3469,-88 23-3567</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0.768"/>
    </inkml:context>
    <inkml:brush xml:id="br0">
      <inkml:brushProperty name="width" value="0.025" units="cm"/>
      <inkml:brushProperty name="height" value="0.025" units="cm"/>
      <inkml:brushProperty name="color" value="#CC0066"/>
    </inkml:brush>
  </inkml:definitions>
  <inkml:trace contextRef="#ctx0" brushRef="#br0">1 2479 9076,'1'-11'1249,"6"-37"14,2-1 1,2 1-1,3 0 1,30-71-1,-39 110-1231,1 0 0,0 0 0,0 1 0,1-1 0,0 1 0,0 1-1,1-1 1,0 1 0,0 1 0,1 0 0,9-6 0,21-10 6,56-23 1,-49 24-21,786-385 418,-43 19-296,-742 365-131,1379-684-1992,-1137 549 541,103-55-5317,-247 133-762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1.417"/>
    </inkml:context>
    <inkml:brush xml:id="br0">
      <inkml:brushProperty name="width" value="0.025" units="cm"/>
      <inkml:brushProperty name="height" value="0.025" units="cm"/>
      <inkml:brushProperty name="color" value="#CC0066"/>
    </inkml:brush>
  </inkml:definitions>
  <inkml:trace contextRef="#ctx0" brushRef="#br0">7 762 304,'0'0'3805,"-6"-41"-329,8 30-3325,0 1 0,0 0 0,1 0 0,1 0 0,0 0 0,0 0 1,1 1-1,0 0 0,0 0 0,1 0 0,1 0 0,-1 1 0,1 0 0,1 1 0,-1 0 0,1 0 1,0 0-1,1 1 0,9-5 0,17-9-437,1 3-1,1 1 1,64-19 0,-50 18 807,274-110-1100,-249 92 474,-2-4 0,82-57 1,-113 69-594,2 2 1,81-34 0,-109 52-133,35-17-2777</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7.832"/>
    </inkml:context>
    <inkml:brush xml:id="br0">
      <inkml:brushProperty name="width" value="0.025" units="cm"/>
      <inkml:brushProperty name="height" value="0.025" units="cm"/>
      <inkml:brushProperty name="color" value="#CC0066"/>
    </inkml:brush>
  </inkml:definitions>
  <inkml:trace contextRef="#ctx0" brushRef="#br0">1 263 8436,'93'-34'560,"18"-2"-368,-5 12-144,2 0 416,2 1-63,7 1 303,9 4-288,10-2-176,3 4-192,3-1-16,4 5-16,1 3-16,4 4-16,6 4-384,-41 1-1457,-14-2-2593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0.672"/>
    </inkml:context>
    <inkml:brush xml:id="br0">
      <inkml:brushProperty name="width" value="0.025" units="cm"/>
      <inkml:brushProperty name="height" value="0.025" units="cm"/>
      <inkml:brushProperty name="color" value="#CC0066"/>
    </inkml:brush>
  </inkml:definitions>
  <inkml:trace contextRef="#ctx0" brushRef="#br0">1 723 10149,'0'0'1827,"9"-2"-1603,251-48 2384,-85 21-1542,581-143 2453,362-143-3765,-905 244-1249,-76 15-2625,-81 29-752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0.855"/>
    </inkml:context>
    <inkml:brush xml:id="br0">
      <inkml:brushProperty name="width" value="0.025" units="cm"/>
      <inkml:brushProperty name="height" value="0.025" units="cm"/>
      <inkml:brushProperty name="color" value="#CC0066"/>
    </inkml:brush>
  </inkml:definitions>
  <inkml:trace contextRef="#ctx0" brushRef="#br0">1 339 9604,'42'-28'1505,"28"-4"-1505,37-5 0,21-3 128,8 8 128,0 1-192,-9 6-32,0 2-32,0-1-96,0 3-528,-5-6-977,-29 9-1632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1.602"/>
    </inkml:context>
    <inkml:brush xml:id="br0">
      <inkml:brushProperty name="width" value="0.025" units="cm"/>
      <inkml:brushProperty name="height" value="0.025" units="cm"/>
      <inkml:brushProperty name="color" value="#CC0066"/>
    </inkml:brush>
  </inkml:definitions>
  <inkml:trace contextRef="#ctx0" brushRef="#br0">4 839 11973,'-1'-11'673,"-1"-16"1,1-51 0,2 67-466,0-1 1,1 1-1,0 0 0,1-1 1,0 1-1,0 0 0,1 1 0,9-16 1,5-2-22,1 2 1,2 0-1,1 2 1,0 0-1,2 2 0,0 0 1,2 1-1,0 2 1,2 1-1,0 1 1,52-23-1,4 5-239,2 3-1,175-38 0,408-35-1585,-306 56-1123,-76 22 833,-165 24-2387,-78 3-26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1.977"/>
    </inkml:context>
    <inkml:brush xml:id="br0">
      <inkml:brushProperty name="width" value="0.025" units="cm"/>
      <inkml:brushProperty name="height" value="0.025" units="cm"/>
      <inkml:brushProperty name="color" value="#CC0066"/>
    </inkml:brush>
  </inkml:definitions>
  <inkml:trace contextRef="#ctx0" brushRef="#br0">0 567 15223,'0'0'560,"37"-62"-496,-4 36-64,26-8-112,35-11 112,57-9 112,28-11-112,11 0-96,-11-1-720,-30 5-577,-43 14-1536,-28 6-3314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2.682"/>
    </inkml:context>
    <inkml:brush xml:id="br0">
      <inkml:brushProperty name="width" value="0.025" units="cm"/>
      <inkml:brushProperty name="height" value="0.025" units="cm"/>
      <inkml:brushProperty name="color" value="#CC0066"/>
    </inkml:brush>
  </inkml:definitions>
  <inkml:trace contextRef="#ctx0" brushRef="#br0">65 1871 5827,'0'0'757,"-11"-5"-501,-30-16-29,40 21-220,0 0-1,1 0 0,-1-1 0,0 1 1,1 0-1,-1 0 0,1-1 1,-1 1-1,0-1 0,1 1 1,-1-1-1,1 1 0,-1-1 0,1 1 1,0-1-1,-1 1 0,1-1 1,-1 1-1,1-1 0,0 0 1,0 1-1,-1-1 0,1 0 0,0 1 1,0-1-1,0 0 0,0 1 1,-1-1-1,1 0 0,0 1 1,0-1-1,1 0 0,-1 0 0,0 1 1,0-1-1,0 0 0,0 1 1,0-1-1,1 0 0,-1 1 1,0-1-1,1 1 0,-1-1 0,0 0 1,2 0-1,22-20 219,-21 19-214,105-70 2788,175-86 0,-228 130-2400,230-114 1702,262-150-216,-309 137-1242,2-3-268,291-141 0,331-32-4091,-832 321 3296,240-93-4216,-166 56 970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4.583"/>
    </inkml:context>
    <inkml:brush xml:id="br0">
      <inkml:brushProperty name="width" value="0.025" units="cm"/>
      <inkml:brushProperty name="height" value="0.025" units="cm"/>
      <inkml:brushProperty name="color" value="#CC0066"/>
    </inkml:brush>
  </inkml:definitions>
  <inkml:trace contextRef="#ctx0" brushRef="#br0">2512 2104 15399,'80'-184'1111,"-56"137"-699,-3 0 0,-1-2 1,-3 0-1,14-65 0,-29 101-432,0-1 0,-1 0 0,-1 1 0,0-1-1,0 0 1,-2 1 0,0-1 0,0 1 0,-1-1 0,-1 1-1,0 0 1,-1 0 0,0 1 0,-1-1 0,-1 1 0,0 0-1,0 1 1,-1 0 0,0 0 0,-1 1 0,-1 0 0,1 0 0,-2 1-1,1 0 1,-1 1 0,-24-14 0,-5 1-139,-1 2 0,-2 2 0,1 1 0,-2 2 0,0 3 1,-81-12-1,12 11 73,-179 4 1,183 11 110,0 5 0,0 4 0,1 6-1,-203 58 1,247-53 2,0 2-1,2 4 1,-91 55-1,111-57-36,0 3 0,3 2 0,0 1 0,2 2 0,-46 55 0,38-30-81,2 1-1,3 2 1,3 2 0,3 1-1,3 2 1,2 1-1,-32 123 1,39-99-32,4 1 0,4 0 0,4 2-1,4-1 1,11 152 0,1-183 154,3 0 1,3-1-1,2-1 0,3 0 0,3-1 0,3 0 0,2-2 0,50 86 0,-49-103 172,1-1 1,3-1-1,1-1 1,2-1-1,1-3 1,2 0-1,1-2 1,2-2-1,1-2 1,1-1-1,73 35 1,-57-38-46,1-2 1,2-3-1,0-3 1,95 15-1,-68-21-51,-1-4 0,154-7 1,-85-14-137,-1-8 0,0-5-1,193-63 1,-114 17-79,-3-11 0,-4-9 0,237-137 0,-385 185 440,-2-2 1,-2-4-1,-2-4 0,-3-2 0,-3-3 0,113-131 0,-150 151-231,0 0-1,-3-2 0,-2-1 0,-1-1 0,32-90 1,-44 96-157,-1 0 0,-2-1 0,-2 0 0,-1 0 0,-2-1 0,-1 1 0,-3-1 0,-6-46 0,-7 2 133,-3 1 1,-5 1 0,-2 0-1,-51-109 1,13 57-312,-137-214 0,137 254 32,-5 3 0,-4 2 0,-3 4 0,-4 4 1,-4 2-1,-2 4 0,-4 5 0,-3 2 1,-3 5-1,-107-53 0,68 54-367,-2 5 0,-265-74 0,-282-4-1563,259 85-931,49 24-3254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4.327"/>
    </inkml:context>
    <inkml:brush xml:id="br0">
      <inkml:brushProperty name="width" value="0.025" units="cm"/>
      <inkml:brushProperty name="height" value="0.025" units="cm"/>
      <inkml:brushProperty name="color" value="#CC0066"/>
    </inkml:brush>
  </inkml:definitions>
  <inkml:trace contextRef="#ctx0" brushRef="#br0">94 2372 7075,'0'0'5000,"-12"-12"-3594,2 3-932,-35-37 624,19 5 2474,65 75-3103,4 34-293,-29-43-179,2-1 0,19 23 1,-31-42 5,0 0 1,0 0 0,1-1 0,0 1-1,0-1 1,0 0 0,1-1 0,-1 1 0,1-1-1,0 0 1,0-1 0,0 1 0,0-1-1,8 1 1,-9-2 63,-1-1 0,1 0 1,-1 0-1,1-1 0,-1 1 0,1-1 0,-1 0 0,1 0 1,-1-1-1,0 1 0,0-1 0,1 0 0,-1 0 0,-1 0 1,9-6-1,4-5 328,-1-1 0,19-20 0,-19 18-216,466-465 2074,34 25-1630,1328-854-2232,-1755 1255 538,115-53 0,-202 107 992,0 0 0,0 1 0,0-1 0,0 0 0,0 1 0,0-1 0,0 1 0,1-1 0,-1 1 0,0 0 0,0-1 0,0 1 0,1 0 0,-1 0 0,0 0 0,0 0 0,1 0 0,-1 0 0,0 0 0,1 1 0,-1-1 0,0 0 0,0 1 0,0-1 0,1 1 0,-1-1 0,0 1 0,0-1 0,0 1 0,0 0 0,0 0 0,0-1 0,0 1 0,0 0 0,0 0 0,-1 0 0,1 0 0,0 0 0,-1 0 0,1 0-1,0 0 1,0 2 0,0 3-287,1 1-1,-1-1 1,-1 1-1,1-1 0,-1 1 1,-1 9-1,1-5-24,-2 56-3238,-6 4-1923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3.720"/>
    </inkml:context>
    <inkml:brush xml:id="br0">
      <inkml:brushProperty name="width" value="0.025" units="cm"/>
      <inkml:brushProperty name="height" value="0.025" units="cm"/>
      <inkml:brushProperty name="color" value="#CC0066"/>
    </inkml:brush>
  </inkml:definitions>
  <inkml:trace contextRef="#ctx0" brushRef="#br0">0 772 15047,'0'0'688,"90"-34"-640,2-11 96,51-25 0,30-15-80,23-13-64,3-1-96,-6 3-848,4-5-993,-47 26-928,-28 7-2866</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4.171"/>
    </inkml:context>
    <inkml:brush xml:id="br0">
      <inkml:brushProperty name="width" value="0.025" units="cm"/>
      <inkml:brushProperty name="height" value="0.025" units="cm"/>
      <inkml:brushProperty name="color" value="#CC0066"/>
    </inkml:brush>
  </inkml:definitions>
  <inkml:trace contextRef="#ctx0" brushRef="#br0">1 413 17656,'0'0'256,"150"-73"-512,47-4 32,65-21-1825,-35 12-2609,-19 7-5107</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51.652"/>
    </inkml:context>
    <inkml:brush xml:id="br0">
      <inkml:brushProperty name="width" value="0.025" units="cm"/>
      <inkml:brushProperty name="height" value="0.025" units="cm"/>
      <inkml:brushProperty name="color" value="#CC0066"/>
    </inkml:brush>
  </inkml:definitions>
  <inkml:trace contextRef="#ctx0" brushRef="#br0">1 436 9941,'0'0'909,"15"-3"-791,183-44 2552,322-122 1,-93 24-2110,-352 124-1292,1 5 1,1 2-1,138-6 1,-209 20 516,-1-1 1,1 1-1,-1 1 1,1-1-1,-1 1 1,1 0-1,-1 0 1,0 1-1,1 0 1,-1 0 0,7 4-1,-10-5-5,-1 0-1,1 1 1,-1 0 0,1-1-1,-1 1 1,0 0 0,0 0-1,0 0 1,0 0 0,0-1-1,0 1 1,0 1 0,-1-1-1,1 0 1,-1 0 0,0 0-1,1 0 1,-1 0 0,0 0-1,0 1 1,0-1 0,-1 0-1,1 0 1,0 0 0,-1 0-1,1 0 1,-1 0 0,0 0-1,0 0 1,0 0 0,-1 3-1,-10 18-2626</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54.545"/>
    </inkml:context>
    <inkml:brush xml:id="br0">
      <inkml:brushProperty name="width" value="0.025" units="cm"/>
      <inkml:brushProperty name="height" value="0.025" units="cm"/>
      <inkml:brushProperty name="color" value="#CC0066"/>
    </inkml:brush>
  </inkml:definitions>
  <inkml:trace contextRef="#ctx0" brushRef="#br0">1 324 4178,'128'2'160,"24"1"-160,-9-3 0,-2-3 64,3-7 112,-5-5 144,-4-4 257,-4 0 47,-6-4 160,-10-2 193,-7-1-97,-16-5-224,-10 3-352,-10-3 65,-18 5-369,-5-2-897,-17 5-2416,-14 2-2546</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2.522"/>
    </inkml:context>
    <inkml:brush xml:id="br0">
      <inkml:brushProperty name="width" value="0.025" units="cm"/>
      <inkml:brushProperty name="height" value="0.025" units="cm"/>
      <inkml:brushProperty name="color" value="#CC0066"/>
    </inkml:brush>
  </inkml:definitions>
  <inkml:trace contextRef="#ctx0" brushRef="#br0">20 434 5683,'0'0'6661,"-3"-6"-6106,-1 2-331,3 2-130,0 1 0,-1-1-1,1 0 1,0 1 0,0-1 0,0 0-1,0 0 1,1 0 0,-1 0 0,0 0-1,1 0 1,-1 0 0,1 0 0,-1-2-1,2 3-93,0-1 1,-1 1-1,1 0 0,0 0 0,0 0 0,0 0 1,0 0-1,0 0 0,0 0 0,0 1 0,0-1 0,0 0 1,0 0-1,0 1 0,0-1 0,1 1 0,-1-1 0,0 1 1,0 0-1,3-1 0,35-10-115,-32 10 104,96-20 55,1 6 1,106-3 0,-69 7-19,379-48 534,510-128 0,-1011 183-575,166-46-77,-264 80-8537,-62 27 5670,124-50 2198,-66 26-997</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2.866"/>
    </inkml:context>
    <inkml:brush xml:id="br0">
      <inkml:brushProperty name="width" value="0.025" units="cm"/>
      <inkml:brushProperty name="height" value="0.025" units="cm"/>
      <inkml:brushProperty name="color" value="#CC0066"/>
    </inkml:brush>
  </inkml:definitions>
  <inkml:trace contextRef="#ctx0" brushRef="#br0">208 110 160,'-152'0'3336,"97"-2"4237,536-59-5447,5 35-1789,-320 19-188,-140 6-190,410-12 187,-316 15-991,192 28 0,-308-29 515,-1-1-1,1 1 1,0-1 0,-1 1-1,1 0 1,-1 1-1,1-1 1,-1 0 0,0 1-1,1 0 1,-1 0-1,0 0 1,0 0 0,0 1-1,0-1 1,-1 1-1,1-1 1,3 6 0,0 2-3488</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5.089"/>
    </inkml:context>
    <inkml:brush xml:id="br0">
      <inkml:brushProperty name="width" value="0.025" units="cm"/>
      <inkml:brushProperty name="height" value="0.025" units="cm"/>
      <inkml:brushProperty name="color" value="#CC0066"/>
    </inkml:brush>
  </inkml:definitions>
  <inkml:trace contextRef="#ctx0" brushRef="#br0">11 1944 15415,'0'0'1598,"-3"-4"-1280,-5-8-324,11 10 0,20 20-4,34 38-11,-20-11 10,37 59 1,19 25 60,-92-128 38,0 1 0,0-1 0,0 1 0,0-1 0,1 0 0,-1 1 0,1-1 0,-1 0 0,1 0 0,-1 0 0,1 0 0,0 0 0,-1 0 0,1-1 0,0 1 0,0-1 0,0 1 0,0-1 0,-1 1 0,1-1 0,0 0 0,0 0 0,0 0 0,0 0 0,0 0 0,0-1 0,0 1 0,-1 0 0,3-2 0,4-1 397,-1-1 0,0 0 0,-1-1 1,1 0-1,-1 0 0,6-6 0,7-5-347,1096-844 3405,47 54-5147,-397 337-2744,-732 452 3699,99-47-837,-118 59 621,0 0 0,0 1 0,1 0 0,0 2 0,0-1 0,-1 2 0,24 0 0,-21 3-4631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9.285"/>
    </inkml:context>
    <inkml:brush xml:id="br0">
      <inkml:brushProperty name="width" value="0.025" units="cm"/>
      <inkml:brushProperty name="height" value="0.025" units="cm"/>
      <inkml:brushProperty name="color" value="#CC0066"/>
    </inkml:brush>
  </inkml:definitions>
  <inkml:trace contextRef="#ctx0" brushRef="#br0">0 1 19513,'0'0'211,"16"12"112,283 254-284,298 232 495,-215-260-2151,-378-236 1133,0 0 0,0-1 0,1 1-1,-1-1 1,1 0 0,0 0 0,-1 0 0,1-1-1,0 0 1,-1 0 0,1 0 0,0 0-1,4-2 1,11-3-4473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9.683"/>
    </inkml:context>
    <inkml:brush xml:id="br0">
      <inkml:brushProperty name="width" value="0.025" units="cm"/>
      <inkml:brushProperty name="height" value="0.025" units="cm"/>
      <inkml:brushProperty name="color" value="#CC0066"/>
    </inkml:brush>
  </inkml:definitions>
  <inkml:trace contextRef="#ctx0" brushRef="#br0">1081 0 18713,'0'0'995,"-10"2"-614,0 1-358,0 0 1,0 0-1,0 1 0,0 0 0,0 1 1,1 0-1,0 0 0,0 1 0,1 0 1,-1 1-1,1 0 0,1 0 0,-14 17 1,-42 54 142,3 2 0,-69 127 1,95-151-130,-94 163-106,8 5 1,11 6-1,-90 274 0,175-426-900,-27 150-1,44-173-2354,0 94-1,10-86-3977</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20.055"/>
    </inkml:context>
    <inkml:brush xml:id="br0">
      <inkml:brushProperty name="width" value="0.025" units="cm"/>
      <inkml:brushProperty name="height" value="0.025" units="cm"/>
      <inkml:brushProperty name="color" value="#CC0066"/>
    </inkml:brush>
  </inkml:definitions>
  <inkml:trace contextRef="#ctx0" brushRef="#br0">121 120 9332,'0'0'3863,"-12"-13"-2809,-2-3-860,3 2 9,-1 0 0,-1 0 0,0 1 0,-1 1 0,-16-11 0,29 26-183,1 0 1,0 0 0,0 1 0,0-1 0,0 0 0,0 1 0,1-1 0,-1 0 0,1 0-1,0 1 1,1 3 0,136 403 800,-104-333-734,2-1 0,4-1 0,57 79 0,-79-129-161,1-1-1,1-1 1,1 0 0,1-2-1,1-1 1,0-1 0,2 0-1,0-2 1,36 19 0,-46-30-169,-1 0 1,0-1 0,1 0 0,0-1-1,0-1 1,0 0 0,1-1 0,25 0-1,-28-3-216,0 0 0,0-1-1,0-1 1,0 0 0,0 0-1,-1-1 1,1-1-1,-1 0 1,0-1 0,-1 0-1,14-10 1,22-21-5464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20.445"/>
    </inkml:context>
    <inkml:brush xml:id="br0">
      <inkml:brushProperty name="width" value="0.025" units="cm"/>
      <inkml:brushProperty name="height" value="0.025" units="cm"/>
      <inkml:brushProperty name="color" value="#CC0066"/>
    </inkml:brush>
  </inkml:definitions>
  <inkml:trace contextRef="#ctx0" brushRef="#br0">1635 0 14599,'0'0'3169,"-100"119"-3809,21 13 640,-40 72 288,-35 49 224,-28 31-80,-17 18-95,-15 0-337,-22 24-96,49-73-1473,22-45-3361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7.467"/>
    </inkml:context>
    <inkml:brush xml:id="br0">
      <inkml:brushProperty name="width" value="0.025" units="cm"/>
      <inkml:brushProperty name="height" value="0.025" units="cm"/>
      <inkml:brushProperty name="color" value="#CC0066"/>
    </inkml:brush>
  </inkml:definitions>
  <inkml:trace contextRef="#ctx0" brushRef="#br0">0 1015 688,'11'-4'139,"199"-68"1154,4 8 0,314-51 0,464-16-1250,-544 79-353,1547-295-1056,-886 147 2111,-898 170-1506</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8.331"/>
    </inkml:context>
    <inkml:brush xml:id="br0">
      <inkml:brushProperty name="width" value="0.025" units="cm"/>
      <inkml:brushProperty name="height" value="0.025" units="cm"/>
      <inkml:brushProperty name="color" value="#CC0066"/>
    </inkml:brush>
  </inkml:definitions>
  <inkml:trace contextRef="#ctx0" brushRef="#br0">114 32 12294,'0'0'384,"-22"-31"-2673,-7 59-593,1 2-47,-6 2-80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2:43.376"/>
    </inkml:context>
    <inkml:brush xml:id="br0">
      <inkml:brushProperty name="width" value="0.025" units="cm"/>
      <inkml:brushProperty name="height" value="0.025" units="cm"/>
      <inkml:brushProperty name="color" value="#CC0066"/>
    </inkml:brush>
  </inkml:definitions>
  <inkml:trace contextRef="#ctx0" brushRef="#br0">49 2313 13990,'0'0'897,"-6"-12"-286,-36-80 1051,42 91-1558,-1 1-112,26 8-1283,-7-3 1229,0-1 0,1 0 0,0-2 0,-1 0 1,1-1-1,0-1 0,29-3 0,-1-4-123,85-22 0,-33-2 152,-2-4-1,-1-4 1,104-59-1,264-180 532,-336 198-291,-73 45-55,1228-738 1919,-881 554-1938,540-209 0,-942 428-133,316-114-247,-258 96-487,1 3 0,1 3 0,81-7 1,-78 18-2183,-29 9-1623</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2:44.023"/>
    </inkml:context>
    <inkml:brush xml:id="br0">
      <inkml:brushProperty name="width" value="0.025" units="cm"/>
      <inkml:brushProperty name="height" value="0.025" units="cm"/>
      <inkml:brushProperty name="color" value="#CC0066"/>
    </inkml:brush>
  </inkml:definitions>
  <inkml:trace contextRef="#ctx0" brushRef="#br0">1 1301 15879,'63'-90'625,"19"-14"15,9 12-160,1 1-448,8-6 16,1 3 96,-4-1 240,7 8 113,6-2-321,5 2-32,9 1-144,12-1-128,2 3-785,-28 22-1552,-19 7-2977</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5.157"/>
    </inkml:context>
    <inkml:brush xml:id="br0">
      <inkml:brushProperty name="width" value="0.025" units="cm"/>
      <inkml:brushProperty name="height" value="0.025" units="cm"/>
      <inkml:brushProperty name="color" value="#CC0066"/>
    </inkml:brush>
  </inkml:definitions>
  <inkml:trace contextRef="#ctx0" brushRef="#br0">5195 543 12134,'-13'-10'2443,"-33"-24"-1536,-80-44 1,14 22-1285,-2 5 1,-144-43-1,-256-36-81,297 93 297,-1 10 0,-247 2 1,177 28 127,-329 47 1,330-6-60,-380 110-1,-236 147-2835,553-163-1093</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5.896"/>
    </inkml:context>
    <inkml:brush xml:id="br0">
      <inkml:brushProperty name="width" value="0.025" units="cm"/>
      <inkml:brushProperty name="height" value="0.025" units="cm"/>
      <inkml:brushProperty name="color" value="#CC0066"/>
    </inkml:brush>
  </inkml:definitions>
  <inkml:trace contextRef="#ctx0" brushRef="#br0">8710 953 19417,'-16'-42'58,"-2"1"0,-2 1 1,-2 0-1,-36-50 0,38 65-86,0 1-1,-1 2 1,-2 0 0,0 1-1,-2 1 1,0 1-1,-34-19 1,6 10-181,-1 2 0,-1 2 1,-1 3-1,-1 3 0,-74-15 0,-4 9-354,-161-9-1,-56 17 167,-669 56 0,-343 170-882,894-102 553,-524 193 0,-416 268 292,728-238 499,38 58 526,422-223-238,175-126-203,2 2 0,-59 72 0,83-87-102,1 1 1,1 0 0,1 2 0,2 0 0,-23 58 0,31-63-61,1 1-1,1 1 0,1-1 0,1 1 1,1 0-1,2-1 0,0 1 1,5 36-1,-1-37-42,2 1-1,1-1 1,0 0 0,2 0-1,2 0 1,0-1 0,1-1-1,1 0 1,24 33-1,-14-26 11,2-2-1,1-1 0,1-1 0,1-1 0,2-1 0,35 23 1,-7-10 6,1-3 0,105 45 0,127 27 99,-83-50 296,1-8 0,2-10 0,390 22 1,-287-55 632,621-68 1,496-213 517,-38-156-261,-789 202-585,1088-585-1,-1126 471-584,-39-49-40,-470 345-25,-2-2 0,-2-3-1,-3-2 1,67-94 0,-102 127-12,-1-2 1,-1 0-1,-1 0 1,-2-1-1,0-1 1,-1 1-1,4-27 1,-9 32-14,-1 1 0,-1 0 0,0-1 0,-2 1 0,0-1 0,-1 1 0,-1 0 0,-1 0 0,0 0 0,-13-34 0,4 24-46,-1 2 0,-2 0 1,0 0-1,-1 2 0,-2 0 0,0 1 0,-2 1 0,0 1 0,-1 1 1,-37-26-1,-2 4-79,-1 3 0,-2 3 0,-85-35 0,22 22 22,-1 4 1,-3 7-1,-1 5 0,-175-20 0,88 29-327,-420 11 0,371 32-1433,2 11 1,-283 70-1,309-46-2418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6.426"/>
    </inkml:context>
    <inkml:brush xml:id="br0">
      <inkml:brushProperty name="width" value="0.025" units="cm"/>
      <inkml:brushProperty name="height" value="0.025" units="cm"/>
      <inkml:brushProperty name="color" value="#CC0066"/>
    </inkml:brush>
  </inkml:definitions>
  <inkml:trace contextRef="#ctx0" brushRef="#br0">1 2375 12310,'0'0'1875,"14"-1"-1525,-12 1-358,9 0 204,1-1 0,0 0 0,0-1 0,0 0 0,-1-1 0,1 0 1,-1-1-1,0 0 0,0-1 0,0 0 0,19-13 0,6-12 404,-2-1 0,40-47 0,-49 51-378,698-690 2121,-560 578-2347,5 7 1,345-203-1,-61 116-279,363-66-686,25 63-5153,-398 112 986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4.134"/>
    </inkml:context>
    <inkml:brush xml:id="br0">
      <inkml:brushProperty name="width" value="0.025" units="cm"/>
      <inkml:brushProperty name="height" value="0.025" units="cm"/>
      <inkml:brushProperty name="color" value="#CC0066"/>
    </inkml:brush>
  </inkml:definitions>
  <inkml:trace contextRef="#ctx0" brushRef="#br0">3067 885 8404,'0'0'3804,"-7"-14"-2606,-13-23-647,0 1 0,-3 2 0,-47-58 0,43 67-587,-2 1 0,0 1 0,-2 2 0,0 1 0,-2 2 0,0 1 0,0 1 0,-2 2 0,-38-10 0,3 4-431,-1 4 1,-1 3 0,-117-7 0,45 16-130,1 6 1,-269 40-1,218-6 613,-290 93 0,409-104 13,2 4-1,1 2 1,-125 75 0,161-83-20,0 2 1,2 2-1,1 1 1,1 2-1,1 1 1,2 1-1,1 1 1,-35 56-1,56-77-32,0 0 0,0 0 0,1 1-1,1-1 1,0 1 0,1 0 0,0 1 0,1-1-1,1 1 1,0-1 0,0 1 0,2 0-1,-1 0 1,2-1 0,0 1 0,1 0-1,0 0 1,1-1 0,0 0 0,1 1 0,1-1-1,0-1 1,1 1 0,0-1 0,1 0-1,0 0 1,1-1 0,0 0 0,1 0-1,0-1 1,1 0 0,18 14 0,6 2-36,2-1 1,0-2 0,1-2 0,2-2-1,0-1 1,80 25 0,-24-17 232,194 26 0,-148-38 103,1-6 0,1-6 0,-1-7 0,0-5 0,-1-7 0,0-6 0,-2-6 0,-1-6 0,-2-6 0,-2-6 0,-1-6 0,-4-6 0,-2-5 0,-3-5-1,116-87 1,-195 123 69,-1-1-1,-1-3 0,-3-1 0,0-3 0,60-81 0,-87 102-174,-1 0 0,-1 0 0,0-1-1,-2 0 1,-1-1 0,0 0 0,4-27 0,-9 32-53,-1 0 0,0 0-1,-2 0 1,0 0 0,-1 0 0,0 0 0,-2 0 0,0 0 0,-1 1 0,-10-30 0,4 22-96,0 1 1,-2 1-1,0 0 0,-2 0 1,0 2-1,-1-1 0,-2 2 1,-21-21-1,12 16-107,-1 2 1,-1 1-1,-1 1 1,-1 1 0,-41-19-1,10 12-787,-2 2-1,0 3 1,-2 3-1,0 3 1,-114-12-1,33 18-4064</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5.435"/>
    </inkml:context>
    <inkml:brush xml:id="br0">
      <inkml:brushProperty name="width" value="0.025" units="cm"/>
      <inkml:brushProperty name="height" value="0.025" units="cm"/>
      <inkml:brushProperty name="color" value="#CC0066"/>
    </inkml:brush>
  </inkml:definitions>
  <inkml:trace contextRef="#ctx0" brushRef="#br0">0 0 11157,'0'0'857,"5"1"-711,193 29 1631,-25-1-1401,791 8 1776,-886-37-1937,611 38 206,-3 45-479,-419-48 76,494 52-299,3-47-593,-426-40-3589,-284-1 1024</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8.898"/>
    </inkml:context>
    <inkml:brush xml:id="br0">
      <inkml:brushProperty name="width" value="0.025" units="cm"/>
      <inkml:brushProperty name="height" value="0.025" units="cm"/>
      <inkml:brushProperty name="color" value="#CC0066"/>
    </inkml:brush>
  </inkml:definitions>
  <inkml:trace contextRef="#ctx0" brushRef="#br0">81 344 9380,'0'0'907,"-1"-26"1921,2 24-2736,0-1-1,0 1 1,-1-1 0,1 0-1,0 1 1,-1-1-1,0 0 1,1 0 0,-1 1-1,0-1 1,-1 0-1,1 0 1,0 1-1,-1-1 1,1 0 0,-1 1-1,0-1 1,0 1-1,0-1 1,0 1 0,-1-1-1,-2-3 1,1 2-156,0 0 0,0 1 0,-1 0 0,0-1 0,1 1 0,-1 0 0,-1 1 0,1-1 0,0 1 0,0 0 0,-1 0 1,-5-2-1,-7-7 760,17 11-725,29-3-51,11-14-632,1-1 583,623-97 2832,-481 92-2400,-4 1-435,-82 16-7627,-107 6 1196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9.690"/>
    </inkml:context>
    <inkml:brush xml:id="br0">
      <inkml:brushProperty name="width" value="0.025" units="cm"/>
      <inkml:brushProperty name="height" value="0.025" units="cm"/>
      <inkml:brushProperty name="color" value="#CC0066"/>
    </inkml:brush>
  </inkml:definitions>
  <inkml:trace contextRef="#ctx0" brushRef="#br0">196 124 1793,'-44'-19'7813,"-22"-5"-6677,-6-3 58,59 18 462,18 2-1429,25 3-765,517 15 471,296-37 210,-349 8 32,2086 21 4360,-2107 22-4891,652 117 0,-1098-137-331,-19-4-586,-12-2-485,-45-13-4593,-1-4-791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11.587"/>
    </inkml:context>
    <inkml:brush xml:id="br0">
      <inkml:brushProperty name="width" value="0.025" units="cm"/>
      <inkml:brushProperty name="height" value="0.025" units="cm"/>
      <inkml:brushProperty name="color" value="#CC0066"/>
    </inkml:brush>
  </inkml:definitions>
  <inkml:trace contextRef="#ctx0" brushRef="#br0">1 326 10501,'0'0'1553,"88"-72"-1682,-6 51 129,38-2 161,24-3 63,13-1 16,4-5 64,-4 7-48,8 0 48,8 3-176,9 4-48,8 3-80,15 9-128,8 0-512,-1 2-1297,-53 1-2193</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7.410"/>
    </inkml:context>
    <inkml:brush xml:id="br0">
      <inkml:brushProperty name="width" value="0.025" units="cm"/>
      <inkml:brushProperty name="height" value="0.025" units="cm"/>
      <inkml:brushProperty name="color" value="#CC0066"/>
    </inkml:brush>
  </inkml:definitions>
  <inkml:trace contextRef="#ctx0" brushRef="#br0">115 201 13558,'0'0'550,"-9"-11"-355,-1-1-384,-49-65 2015,54 70-1716,1 0-1,0 0 1,0 0 0,0 0 0,1-1 0,0 0 0,1 0 0,0 1 0,0-1 0,-1-11 0,6 18-187,1-1-1,0 1 1,-1 0-1,1 0 1,0 1-1,-1-1 1,1 1-1,0 0 1,0 0-1,0 0 1,6 1-1,-5-1 24,67 4 32,0 4 0,114 26 1,-46-7 24,12-7 262,0-7-1,1-7 1,0-6-1,0-7 1,0-7-1,279-61 1,-416 71-151,-11 3 229,-8 1 9,-26 0-497,6 1-551,1 1-1,-1 0 1,1 2 0,0 1-1,0 0 1,-38 16 0,54-19 354,-78 29-5169</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5.287"/>
    </inkml:context>
    <inkml:brush xml:id="br0">
      <inkml:brushProperty name="width" value="0.025" units="cm"/>
      <inkml:brushProperty name="height" value="0.025" units="cm"/>
      <inkml:brushProperty name="color" value="#CC0066"/>
    </inkml:brush>
  </inkml:definitions>
  <inkml:trace contextRef="#ctx0" brushRef="#br0">88 678 13430,'-6'-11'376,"-4"-5"-158,-2-5 98,0-1 0,1 0 0,1 0 0,-10-35 0,18 50-307,1 0 0,0 0 0,0 1 0,0-1 0,1 0 0,0 0 1,0 0-1,0 0 0,1 0 0,0 0 0,1 0 0,0 1 0,0-1 1,0 1-1,1-1 0,-1 1 0,2 0 0,-1 0 0,1 0 0,0 0 0,8-9 1,6-3 3,1 1-1,1 1 1,0 0 0,1 2 0,38-20 0,119-45 117,-168 75-129,81-31 4,2 3 1,2 5 0,100-16-1,-153 36 59,0 2-1,1 1 0,-1 3 1,1 1-1,0 2 0,-1 2 1,0 2-1,0 2 1,65 20-1,-61-7 336,0 3 1,-2 1 0,-1 2-1,59 47 1,-36-25-301,76 59-25,129 83-39,-240-173-44,2-1 0,0-1 1,0-2-1,1-1 1,1-2-1,0-1 1,39 5-1,-23-10 18,-1-2 1,1-2-1,-1-3 0,1-1 1,94-20-1,-84 9-1,-1-4 0,0-1 0,-1-4 0,74-39 0,-107 47 17,0 0-1,-1-2 1,-1-1-1,-1-1 1,0-1-1,-2-1 1,0-1-1,-2-1 1,18-26-1,-10 8 343,-18 25-199,0 2 0,1 0 0,1 0 0,0 0 0,0 2 0,21-18-1,-23 26-166,0 0 0,1 1 0,-1 0 1,0 0-1,1 1 0,0 1 0,-1 0 0,1 0 0,0 1 0,0 0 0,17 2 0,-10-1 5,11 1-43,1 1 0,-1 2 0,0 0 0,0 2 1,49 19-1,119 69-169,-23-9-202,-137-72 49,0-3 0,1-1 0,0-1 0,1-2 0,0-2 0,0-2 0,0-1 0,70-5 0,-27-6-3621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19.545"/>
    </inkml:context>
    <inkml:brush xml:id="br0">
      <inkml:brushProperty name="width" value="0.025" units="cm"/>
      <inkml:brushProperty name="height" value="0.025" units="cm"/>
      <inkml:brushProperty name="color" value="#CC0066"/>
    </inkml:brush>
  </inkml:definitions>
  <inkml:trace contextRef="#ctx0" brushRef="#br0">0 213 8868,'0'0'2092,"8"-10"-1772,5-3-83,0 1 0,1 0 0,0 0 0,0 1 0,26-13 0,-6 5-66,1 2 1,0 1 0,1 2-1,0 1 1,1 2 0,1 2-1,-1 2 1,57-5 0,642 41-127,-227 2 54,373-28 259,232 6 367,-444 65-391,-386-24-3878,-231-41-487,-7-5-3386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21.969"/>
    </inkml:context>
    <inkml:brush xml:id="br0">
      <inkml:brushProperty name="width" value="0.025" units="cm"/>
      <inkml:brushProperty name="height" value="0.025" units="cm"/>
      <inkml:brushProperty name="color" value="#CC0066"/>
    </inkml:brush>
  </inkml:definitions>
  <inkml:trace contextRef="#ctx0" brushRef="#br0">1 89 6403,'0'0'4114,"3"-8"-3845,0 3-242,-1 0 0,1 1 0,0-1 0,0 0-1,1 1 1,-1-1 0,1 1 0,0 0 0,0 1 0,0-1-1,1 1 1,-1-1 0,1 1 0,0 1 0,0-1 0,7-2-1,-8 3-3,0 0 0,1 0 0,-1 1 0,1-1 0,0 1-1,0 0 1,-1 1 0,9-1 0,-10 1-27,-1 1 1,1 0-1,-1-1 1,1 1-1,-1 0 0,0 1 1,1-1-1,-1 0 1,0 1-1,0-1 1,0 1-1,0 0 1,0-1-1,0 1 1,0 0-1,0 0 0,1 3 1,19 23 18,1 0 0,1-2 0,2-1 0,0-1 0,2-1 0,0-1-1,1-2 1,2-1 0,60 29 0,411 141-62,46 20 420,-472-176-276,228 91 230,-261-110-303,1-2-1,1-2 1,-1-2-1,1-3 1,59 2-1,9-14 611,-1-5-1,196-45 0,-81 12-326,772-62 192,-389 70-750,-584 36-392,-1 1 0,0 1 0,0 1 0,45 11 0,-17 1-2521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22.932"/>
    </inkml:context>
    <inkml:brush xml:id="br0">
      <inkml:brushProperty name="width" value="0.025" units="cm"/>
      <inkml:brushProperty name="height" value="0.025" units="cm"/>
      <inkml:brushProperty name="color" value="#CC0066"/>
    </inkml:brush>
  </inkml:definitions>
  <inkml:trace contextRef="#ctx0" brushRef="#br0">1 962 9957,'0'0'2225,"81"-61"-1521,16 12-704,59-24 224,40-16-32,29-9-64,23-9-128,5 1-16,21-1 0,17-4-32,-66 27-1905,-39 7-3345</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2.150"/>
    </inkml:context>
    <inkml:brush xml:id="br0">
      <inkml:brushProperty name="width" value="0.025" units="cm"/>
      <inkml:brushProperty name="height" value="0.025" units="cm"/>
      <inkml:brushProperty name="color" value="#CC0066"/>
    </inkml:brush>
  </inkml:definitions>
  <inkml:trace contextRef="#ctx0" brushRef="#br0">85 698 15575,'-10'1'1073,"-29"1"-62,37-3-933,1 1 1,0 0-1,-1 0 0,1 0 0,0 0 1,-1 1-1,1-1 0,0 0 0,-1 0 0,1 1 1,0-1-1,-1 1 0,1-1 0,0 1 1,0 0-1,0-1 0,-1 1 0,1 0 0,0 0 1,0 0-1,0 0 0,0 0 0,1 0 0,-1 0 1,0 0-1,0 0 0,1 0 0,-1 1 1,0-1-1,1 0 0,-1 1 0,1-1 0,-1 2 1,3 3-81,0-1 0,0 1 0,0 0 0,1-1 1,-1 0-1,1 1 0,1-1 0,-1 0 0,1-1 1,0 1-1,5 5 0,55 46-36,-61-53 28,44 32-11,2-1-1,85 42 0,115 37 23,-169-82-27,1-3-1,2-4 0,119 19 1,-136-34-23,-1-3 0,1-3 0,0-3 0,0-2 0,67-13 0,-23-5 99,-1-6 0,-1-4 0,-2-5 0,-1-5 0,-2-4 0,-3-5 0,-1-4 0,-3-4 0,-2-4 0,86-75 0,-147 109-8,-1-1 1,-1-2 0,-2-1 0,-1-1-1,-2-2 1,24-38 0,-42 58-43,-1-1 1,0 1-1,-1-1 0,-1-1 1,0 1-1,-1-1 1,0 0-1,0-17 0,-3 20-28,-1 1-1,0 0 0,-1 0 0,-1 0 0,0 0 1,0 0-1,-2 0 0,1 1 0,-1-1 1,-1 1-1,-11-21 0,11 24-54,0 0-1,0 0 1,-1 1-1,0 0 1,-1 0-1,0 0 1,0 1 0,0 0-1,0 0 1,-1 1-1,0 0 1,0 0-1,-10-3 1,6 3 80,-1 1 0,0 0 0,1 1 0,-1 1 1,0 0-1,0 1 0,-1 0 0,-21 2 0,12 1 100,0 2 1,0 0-1,0 1 1,1 2-1,0 0 0,0 2 1,0 0-1,1 1 0,1 1 1,-25 18-1,11-2 17,2 1-1,1 2 1,2 1 0,0 2-1,3 0 1,0 2-1,2 1 1,-21 45-1,-1 11-27,4 3 1,-36 120-1,57-149-124,2 1 0,3 0 0,3 1 0,-8 137 0,20-194-13,2-1-1,0 1 0,0 0 0,0-1 0,2 0 0,-1 1 0,1-1 0,1 0 0,5 12 0,-5-15 39,0-1 0,1 1-1,0-1 1,0 0-1,0 0 1,1 0-1,0-1 1,0 0-1,0 0 1,1 0 0,0-1-1,14 7 1,3-1 55,1-1 1,1-1 0,0-2 0,0 0-1,0-2 1,0-1 0,1-1-1,0-1 1,33-3 0,-6-3 89,0-2 0,-1-2 0,82-25 0,-28-5-13,-1-4 1,-3-5-1,190-119 0,-285 162-91,0 0 0,1 0-1,-1 1 1,1 0 0,-1 0-1,17-3 1,-22 6 18,0 1 0,0 0 0,-1 0 0,1 0 1,0 0-1,-1 0 0,1 1 0,0-1 0,-1 1 0,1 0 1,0 0-1,-1 0 0,1 0 0,-1 0 0,0 0 0,1 1 1,-1-1-1,0 1 0,0 0 0,0-1 0,0 1 0,0 0 1,0 0-1,0 0 0,-1 1 0,1-1 0,1 3 0,4 8 107,0 0 0,0 1 0,-1 0 0,-1 0-1,0 0 1,2 18 0,10 94 228,-15-113-335,12 497 571,-9-119-1345,0-295-2117,38 190 1,-21-195-3180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3.999"/>
    </inkml:context>
    <inkml:brush xml:id="br0">
      <inkml:brushProperty name="width" value="0.025" units="cm"/>
      <inkml:brushProperty name="height" value="0.025" units="cm"/>
      <inkml:brushProperty name="color" value="#CC0066"/>
    </inkml:brush>
  </inkml:definitions>
  <inkml:trace contextRef="#ctx0" brushRef="#br0">61 598 16327,'0'0'206,"-4"10"218,2-6-407,0 0 0,0 1 0,1-1-1,-1 1 1,1 0 0,0-1 0,1 1 0,-1 0-1,1 0 1,0 0 0,0-1 0,1 1 0,-1 0-1,1 0 1,0-1 0,0 1 0,1 0 0,-1-1-1,5 9 1,55 117 272,-11-27-250,-5 2 0,55 185 0,-73-158-251,-5 2 0,-5 0-1,-3 216 1,-13-336 189,-1-14 67,0 0-1,0 0 1,0-1 0,0 1 0,-1 0-1,1 0 1,0 0 0,0 0 0,0 0-1,0 0 1,0 0 0,0 0 0,0 0-1,0 0 1,0 0 0,0 0 0,0 0-1,-1 0 1,1 0 0,0 0-1,0 0 1,0 1 0,0-1 0,0 0-1,0 0 1,-7-10 374,-43-63-43,3-1 0,3-2 1,4-2-1,3-2 0,4-2 0,3 0 1,4-2-1,4-2 0,3 1 1,4-2-1,-6-143 0,20 187-339,1 0-1,3 0 0,12-69 1,-10 91-8,2-1 0,0 1 0,0 1 0,2-1 0,1 1 1,1 1-1,0 0 0,26-33 0,-5 16-18,2 0 0,1 2 0,2 2-1,56-38 1,-8 15 3,102-50 0,-125 75-262,0 2 1,106-30-1,-134 48 43,0 3 0,0 0 0,0 3 0,1 0 0,0 3 0,68 4 0,-95-1-306,1-1-1,-1 1 1,0 0-1,0 1 1,0 0 0,0 0-1,-1 1 1,1-1-1,-1 2 1,0-1-1,0 1 1,0 0 0,-1 1-1,8 8 1,4 9-5141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4.417"/>
    </inkml:context>
    <inkml:brush xml:id="br0">
      <inkml:brushProperty name="width" value="0.025" units="cm"/>
      <inkml:brushProperty name="height" value="0.025" units="cm"/>
      <inkml:brushProperty name="color" value="#CC0066"/>
    </inkml:brush>
  </inkml:definitions>
  <inkml:trace contextRef="#ctx0" brushRef="#br0">0 785 22170,'0'0'2177,"134"-24"-2049,20-12-48,81-25 144,44-18-144,17-13-80,-9-7-512,-25 0-656,-12-15-1474,-68 22-1167,-46 3-7541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6.909"/>
    </inkml:context>
    <inkml:brush xml:id="br0">
      <inkml:brushProperty name="width" value="0.025" units="cm"/>
      <inkml:brushProperty name="height" value="0.025" units="cm"/>
      <inkml:brushProperty name="color" value="#CC0066"/>
    </inkml:brush>
  </inkml:definitions>
  <inkml:trace contextRef="#ctx0" brushRef="#br0">320 1920 12982,'0'0'507,"24"33"992,-21-22-1542,-1 0 0,0 0 0,-1 0 0,-1 0 0,0 20 0,-1-9-147,1-22 237,0 0 0,0 0 0,0 0 0,0 1 0,0-1 0,-1 0 0,1 0 0,0 0 0,0 1 0,0-1 0,0 0 0,-1 0 0,1 0 0,0 0-1,0 0 1,-1 1 0,1-1 0,0 0 0,0 0 0,0 0 0,-1 0 0,1 0 0,0 0 0,0 0 0,-1 0 0,1 0 0,0 0 0,0 0 0,-1 0 0,1 0 0,0 0 0,0 0 0,-1 0 0,1 0 0,0 0 0,0-1 0,-1 1 0,1 0 0,0 0 0,0 0 0,0 0 0,-1 0 0,1 0-1,0-1 1,0 1 0,0 0 0,0 0 0,-1 0 0,1-1 0,0 1 0,0 0 0,0 0 0,0-1 0,0 1 0,0 0 0,0 0 0,0 0 0,0-1 0,-1 1 0,-14-16 1256,15 16-1291,-38-48 298,3-1 0,1-1 0,3-2 0,2-2 0,3 0 0,2-2 1,-31-105-1,39 100-322,3-1 0,3 0 0,3 0 0,0-102 0,11 48-10,29-180 0,-24 243 10,2-1 0,34-96 1,-34 124-9,0 1 0,2 1 1,0 0-1,2 0 0,0 1 1,2 1-1,31-32 1,-26 32 50,0 1 0,1 2 0,1 0 0,1 2 1,1 0-1,0 2 0,1 1 0,0 1 1,2 1-1,-1 2 0,1 1 0,0 1 1,1 1-1,0 2 0,0 1 0,37 0 0,-24 6-31,0 1 0,0 3-1,54 14 1,-43-8-818,71 6-1,-104-16-99,-1 0 0,0 1 0,0 1 0,-1 1 0,1 0 0,35 16-1,-48-17 432,0-1-1,0 2 1,-1-1-1,1 1 1,-1-1-1,0 2 1,0-1-1,-1 1 0,1 0 1,-1 0-1,-1 0 1,1 1-1,-1 0 1,0 0-1,-1 0 1,1 0-1,-1 0 0,-1 1 1,4 15-1,-2 4-2668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7.312"/>
    </inkml:context>
    <inkml:brush xml:id="br0">
      <inkml:brushProperty name="width" value="0.025" units="cm"/>
      <inkml:brushProperty name="height" value="0.025" units="cm"/>
      <inkml:brushProperty name="color" value="#CC0066"/>
    </inkml:brush>
  </inkml:definitions>
  <inkml:trace contextRef="#ctx0" brushRef="#br0">3 152 9492,'-3'-3'7329,"328"-58"-5583,-182 31-1013,0 5 0,197-7 1,-30 37 99,-258 0-837,0 1 0,-1 3-1,97 30 1,-139-36-326,-1 0 0,1 0 0,-1 1 0,0 0 1,0 0-1,0 1 0,0 0 0,11 10 0,-19-14 226,1 0 0,-1 0 0,0 0-1,0 0 1,0-1 0,1 1 0,-1 0 0,0 0 0,0 0 0,0 0 0,0 0-1,0-1 1,-1 1 0,1 0 0,0 0 0,0 0 0,-1 0 0,1-1 0,0 1-1,-1 0 1,1 0 0,-1-1 0,1 1 0,-1 0 0,1 0 0,-1-1 0,1 1 0,-1-1-1,0 1 1,-23 20-3565,-7-5-1845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0.827"/>
    </inkml:context>
    <inkml:brush xml:id="br0">
      <inkml:brushProperty name="width" value="0.025" units="cm"/>
      <inkml:brushProperty name="height" value="0.025" units="cm"/>
      <inkml:brushProperty name="color" value="#CC0066"/>
    </inkml:brush>
  </inkml:definitions>
  <inkml:trace contextRef="#ctx0" brushRef="#br0">0 1571 14279,'0'0'1776,"23"10"-1557,11-8-13,0 0-1,0-2 1,0-2-1,0-1 1,0-1 0,-1-2-1,0-2 1,0-1-1,-1-1 1,59-28 0,-3-6-146,-2-4 1,119-90 0,542-452-128,-733 576 21,173-165-532,-164 153 566,0 0-1,-2-2 1,-1 0-1,-1-2 1,20-40-1,-36 63 83,0-1-1,0 0 0,-1 0 0,0 0 1,0 0-1,-1 0 0,0 0 1,0 0-1,-1-1 0,0 1 1,-1 0-1,0 0 0,0 0 0,-1 0 1,0 0-1,0 0 0,0 0 1,-1 0-1,-1 1 0,1-1 0,-1 1 1,0 0-1,-9-10 0,7 9-35,-1 1-1,0 0 0,0 0 0,-1 1 0,0-1 0,0 2 1,0-1-1,-1 1 0,0 1 0,0 0 0,0 0 0,0 0 1,-1 1-1,1 1 0,-1 0 0,0 0 0,0 1 0,0 0 0,-11 0 1,4 2-53,0 1 1,1 0 0,-1 2 0,1-1-1,0 2 1,0 0 0,0 1 0,1 1 0,-17 9-1,8-1 2,1 0-1,1 1 0,1 1 1,0 1-1,-19 23 1,2 3-6,2 3 0,2 0 0,3 2 0,-43 88 0,50-87-25,3 0-1,2 2 1,2 1 0,2 0-1,2 1 1,3 0 0,3 0 0,2 1-1,2 0 1,5 72 0,0-109-57,1 1 0,0 0 0,1-1 0,1 0 0,1 0 0,15 31 0,-16-40 44,0 1 0,1-2 0,0 1 0,0-1 0,1 0-1,0 0 1,1-1 0,0 0 0,0 0 0,0-1 0,1 0 0,0 0 0,0-1 0,11 4-1,18 5 142,0-1-1,1-2 0,1-2 0,-1-2 0,1-2 0,0-1 0,0-2 0,1-1 0,49-7 0,-25-2 104,-1-3-1,-1-2 1,0-3 0,-1-3-1,61-28 1,-72 25 42,-1-3 1,-1-1-1,-1-3 0,-2-2 1,80-69-1,75-99 608,-201 199-827,1 0 0,-1 0 0,0 0 1,0 0-1,0 0 0,0 0 0,0 0 0,1 0 1,-1 0-1,0-1 0,0 1 0,0 0 0,1 0 1,-1 0-1,0 0 0,0 0 0,0 0 1,0 0-1,1 0 0,-1 0 0,0 0 0,0 0 1,0 0-1,0 0 0,1 1 0,-1-1 1,0 0-1,0 0 0,0 0 0,0 0 0,1 0 1,-1 0-1,0 0 0,0 0 0,0 0 0,0 1 1,0-1-1,1 0 0,-1 0 0,0 0 1,0 0-1,0 1 0,0-1 0,0 0 0,0 0 1,0 0-1,0 0 0,0 1 0,6 15 115,1 24 38,3 69 211,-5 0 0,-13 173 1,-51 217-205,51-438-152,-28 204-190,-25 182-1343,13-155-2978,37-240 3136,0-22-3374,1-13-5913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1.627"/>
    </inkml:context>
    <inkml:brush xml:id="br0">
      <inkml:brushProperty name="width" value="0.025" units="cm"/>
      <inkml:brushProperty name="height" value="0.025" units="cm"/>
      <inkml:brushProperty name="color" value="#CC0066"/>
    </inkml:brush>
  </inkml:definitions>
  <inkml:trace contextRef="#ctx0" brushRef="#br0">175 1595 1825,'-16'-11'14172,"-50"-33"-10680,58 37-3372,1 0 0,-1 0 0,1-1 0,0 0 0,1 0 0,0-1 0,0 1 0,1-2 0,0 1 0,1 0 1,0-1-1,0 0 0,1 0 0,1 0 0,-1 0 0,0-15 0,1 18-153,1 0 1,0 0-1,0 0 1,1 0-1,0 0 0,0 0 1,1 0-1,0 0 1,0 0-1,1 1 0,-1-1 1,1 0-1,1 1 1,0-1-1,-1 1 0,2 0 1,6-11-1,-1 6-66,1 1-1,-1 1 0,2 0 1,-1 0-1,1 1 0,0 0 1,1 1-1,18-8 1,30-13 17,0 3 1,2 2-1,1 4 1,95-18-1,276-22 15,-279 42 56,2293-169 1097,-1779 168-855,1235-38-70,-977-8 17,-3-33 242,-54 4-194,1284-207-1989,-2097 289 187,0-3 0,-1-2 0,102-43 0,-95 25-2792</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2.742"/>
    </inkml:context>
    <inkml:brush xml:id="br0">
      <inkml:brushProperty name="width" value="0.025" units="cm"/>
      <inkml:brushProperty name="height" value="0.025" units="cm"/>
      <inkml:brushProperty name="color" value="#CC0066"/>
    </inkml:brush>
  </inkml:definitions>
  <inkml:trace contextRef="#ctx0" brushRef="#br0">15247 1214 14791,'-5'-9'557,"-36"-54"-295,-2 2 0,-3 2-1,-2 2 1,-3 2-1,-2 2 1,-75-58 0,59 60-315,-3 2 0,-1 4 1,-2 2-1,-2 4 0,-109-38 1,-55-2-20,-432-82-1,-265 32 60,290 79 25,-1 27-1,-826 78 1,569 42-80,5 40 0,7 39 0,-951 318 0,7 150-529,1427-470 247,8 17-1,-514 328 0,708-377 105,-267 234 0,344-255 204,5 6 1,-194 253 0,280-325 175,2 3 0,3 1 1,2 1-1,-40 103 0,63-131-45,1 0-1,1 1 1,2 0-1,1 0 1,2 1 0,1 0-1,1-1 1,2 1-1,2 0 1,1-1-1,10 49 1,1-36-50,1-1 1,2-1-1,2 0 1,2-1-1,1-1 1,3-1-1,1-1 0,32 36 1,23 19-84,172 155 0,181 104 20,25-25 43,-262-191-49,218 154-6,353 255-120,309 207-258,55-85 169,-860-535 604,4-12 1,499 146-1,-447-183-241,4-15 0,408 33 1,-285-73-502,1-19 0,536-57 0,-407-21 964,713-178 0,-429 24 360,-10-38 0,1078-481 0,-310-77-1349,-1138 528 541,537-420 0,-554 331 39,-353 273-203,189-214 0,-267 269 165,-2-2 1,-2-2 0,40-78 0,-60 97 22,-2-1 1,-1 0 0,-2-1 0,-2 0-1,-1-1 1,8-75 0,-14 54-99,-3 0 0,-3 0 0,-2 0 0,-2 0 1,-17-64-1,3 48-56,-3 0 1,-3 1-1,-51-98 1,19 66-133,-5 2 0,-5 3 1,-3 3-1,-170-173 0,114 149-175,-6 6-1,-5 6 1,-202-123-1,89 86-233,-335-141 0,320 177 290,-5 13 0,-444-100 1,393 135 93,-2 15 1,-338-6 0,201 48-734,-792 91 1,-422 229-4923,1320-221 1583</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11.710"/>
    </inkml:context>
    <inkml:brush xml:id="br0">
      <inkml:brushProperty name="width" value="0.025" units="cm"/>
      <inkml:brushProperty name="height" value="0.025" units="cm"/>
      <inkml:brushProperty name="color" value="#CC0066"/>
    </inkml:brush>
  </inkml:definitions>
  <inkml:trace contextRef="#ctx0" brushRef="#br0">49 514 9236,'0'0'1123,"-4"-3"-666,2 1-448,-3-1 405,1 0 1,1 0-1,-1 0 0,0-1 0,1 1 1,0-1-1,0 0 0,0 0 1,0 0-1,0 0 0,-1-5 1,7 8-470,0-1 1,0 1 0,0 0 0,0 1 0,1-1 0,-1 1 0,0-1 0,6 1 0,-2 0 34,245-29 1013,475-117 1,78-45 2304,-774 186-3318,95-15-381,208-8 0,-334 29 393,0-1 16,0 0 3,-45 5-4926,45-5 4953,-22 4 2710,33 7-2219,-34-26-543,13 4-1852,20 24 3089,-12-22-4382,19-12-1275,-7 9 475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14.222"/>
    </inkml:context>
    <inkml:brush xml:id="br0">
      <inkml:brushProperty name="width" value="0.025" units="cm"/>
      <inkml:brushProperty name="height" value="0.025" units="cm"/>
      <inkml:brushProperty name="color" value="#CC0066"/>
    </inkml:brush>
  </inkml:definitions>
  <inkml:trace contextRef="#ctx0" brushRef="#br0">182 844 4066,'0'0'296,"-12"-7"328,6 3-575,-7-3 348,1 0 0,1-1 0,-1 0 0,1-1 1,1 0-1,-1-1 0,-12-17 0,-3 1 1072,23 23-1303,-1 0-1,1 0 1,-1-1 0,1 1 0,0-1-1,0 0 1,0 0 0,1 0 0,-4-7 0,9 8-221,1 1 1,0 0 0,0 0 0,0 1 0,0-1 0,0 1 0,1 0 0,-1 0 0,0 0 0,7 0 0,-5 0 40,102-26 923,152-56-1,96-64 356,-101 39-1055,-130 57-110,46-19-51,296-82 0,-434 145-297,-1 1 0,1 2 0,57-1 0,-87 4 104,0 1 0,-1 1 0,1-1 0,0 0 0,0 1 0,0 0 0,0-1 0,-1 1 0,1 0 0,0 0 0,-1 1 0,1-1 0,-1 0 0,1 1 0,-1 0 0,0 0 0,1-1 0,-1 1 0,0 0 0,0 1 0,0-1 0,-1 0 0,1 1 0,-1-1 0,1 1 0,-1-1 0,2 4 0,-1 0-182,-1 0 0,0 0-1,0 0 1,0 1 0,-1-1-1,0 0 1,0 0 0,0 0 0,-1 0-1,0 0 1,-2 8 0,-10 26-1415</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6.384"/>
    </inkml:context>
    <inkml:brush xml:id="br0">
      <inkml:brushProperty name="width" value="0.025" units="cm"/>
      <inkml:brushProperty name="height" value="0.025" units="cm"/>
      <inkml:brushProperty name="color" value="#CC0066"/>
    </inkml:brush>
  </inkml:definitions>
  <inkml:trace contextRef="#ctx0" brushRef="#br0">1 294 12326,'0'0'797,"5"-11"-463,-1 1-314,1 0 0,0 1 1,0 0-1,1 0 0,1 0 0,-1 1 1,1 0-1,0 0 0,16-12 1,8 1 148,0 2 0,1 1 1,0 2-1,1 1 0,39-10 1,174-31 452,-149 41-355,0 5 1,1 3 0,0 5 0,99 12-1,387 75 435,-502-72-661,198 35 75,655 108 213,7-57 549,842-76 1464,-8-113-3339,-1749 87 530,-19 2 102,0-1 0,0-1-1,0 1 1,0-1 0,0-1 0,0 1-1,0-2 1,7-2 0,-14 5 235,-1 0-1,0-1 1,0 1 0,0 0-1,0-1 1,0 1 0,1 0 0,-1 0-1,0-1 1,0 1 0,0 0 0,0-1-1,0 1 1,0 0 0,0-1 0,0 1-1,0 0 1,0-1 0,0 1-1,0 0 1,-1 0 0,1-1 0,0 1-1,0 0 1,0-1 0,0 1 0,0 0-1,-1 0 1,1-1 0,0 1 0,0 0-1,0 0 1,-1 0 0,1-1 0,0 1-1,0 0 1,-1 0 0,1 0-1,0 0 1,0-1 0,-1 1 0,1 0-1,0 0 1,-1 0 0,1 0 0,0 0-1,0 0 1,-1 0 0,1 0 0,0 0-1,-1 0 1,-16-9-7068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6.878"/>
    </inkml:context>
    <inkml:brush xml:id="br0">
      <inkml:brushProperty name="width" value="0.025" units="cm"/>
      <inkml:brushProperty name="height" value="0.025" units="cm"/>
      <inkml:brushProperty name="color" value="#CC0066"/>
    </inkml:brush>
  </inkml:definitions>
  <inkml:trace contextRef="#ctx0" brushRef="#br0">9 355 16552,'0'0'1342,"-2"-4"-940,1 4-399,1 0-1,-1 0 1,1-1 0,-1 1-1,1 0 1,0-1-1,-1 1 1,1 0-1,0-1 1,-1 1-1,1 0 1,0-1-1,0 1 1,-1-1 0,1 1-1,0-1 1,0 1-1,0-1 1,0 1-1,0-1 1,-1 1-1,1-1 1,0 1-1,0 0 1,0-1 0,0 1-1,0-1 1,0 1-1,1-1 1,-1 1-1,0-1 1,0 1-1,0-1 1,0 1-1,1-1 1,-1 1 0,0-1-1,0 1 1,1 0-1,-1-1 1,0 1-1,1-1 1,-1 1-1,0 0 1,1 0-1,-1-1 1,0 1 0,1 0-1,-1-1 1,1 1-1,35-1-122,-15 2 110,757-26 1182,1-42-577,-393 31-521,3647-166 340,-3942 201-439,824 9 126,-7 53-617,-623-14-1061,-102-6-3980,-133-29-249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1.403"/>
    </inkml:context>
    <inkml:brush xml:id="br0">
      <inkml:brushProperty name="width" value="0.025" units="cm"/>
      <inkml:brushProperty name="height" value="0.025" units="cm"/>
      <inkml:brushProperty name="color" value="#CC0066"/>
    </inkml:brush>
  </inkml:definitions>
  <inkml:trace contextRef="#ctx0" brushRef="#br0">0 375 9604,'0'0'670,"12"-7"72,30-16-166,0 2 0,65-23 1,20 8-536,181-26 0,138 6 2,-413 52-43,2264-117-1123,-1833 152 761,-162 11-4740,-211-28 980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4.638"/>
    </inkml:context>
    <inkml:brush xml:id="br0">
      <inkml:brushProperty name="width" value="0.025" units="cm"/>
      <inkml:brushProperty name="height" value="0.025" units="cm"/>
      <inkml:brushProperty name="color" value="#CC0066"/>
    </inkml:brush>
  </inkml:definitions>
  <inkml:trace contextRef="#ctx0" brushRef="#br0">1928 182 8132,'0'0'2726,"-10"-6"-1979,-39-18 251,-1 1 0,-83-25 0,100 40-979,-1 1 1,-1 2 0,1 2 0,0 0 0,-1 3-1,0 1 1,1 1 0,0 2 0,-1 1 0,2 2-1,-52 17 1,4 6-178,1 4 0,-110 64-1,-134 116-193,265-169 392,1 2 0,3 3 1,2 2-1,-67 84 0,94-101-25,1 0-1,2 2 1,1 0 0,2 2 0,2 0-1,2 1 1,1 0 0,-18 84 0,30-110-20,2-1 1,-1 1-1,2-1 1,0 1 0,1-1-1,0 1 1,1-1-1,0 0 1,1 0 0,1 0-1,0 0 1,1 0-1,0 0 1,1-1 0,0 0-1,1-1 1,0 1-1,1-1 1,15 16 0,9 10-18,2-3 0,1 0 0,2-2 0,1-2 0,1-2 0,1-1 0,63 30 0,-32-23 48,2-3 0,2-3 0,140 32-1,-163-49-31,-1-2-1,1-2 1,1-3-1,-1-2 1,0-2-1,1-2 1,-1-3-1,0-2 0,-1-3 1,0-1-1,0-3 1,66-28-1,-7-8 493,-3-6 1,-2-4-1,-3-4 0,105-88 1,-70 37 545,-5-5 0,133-158 0,-77 44-377,-167 203-613,-1 0 0,-1-2 0,-2 0 0,-2 0 1,0-2-1,9-37 0,-21 57-39,0-1 1,0 1-1,-2 0 1,0-1-1,0 1 1,-2-1 0,0 0-1,-1 1 1,0 0-1,-1-1 1,-1 1-1,0 0 1,-1 1-1,-1-1 1,0 1-1,-1 0 1,-1 0 0,-16-22-1,12 22-234,0 0 0,-1 0 0,0 2 0,-1-1 0,-1 2 0,0 0 0,0 0 0,-1 2 0,0 0 0,-1 1 0,0 0 0,0 2 0,0 0 0,-1 0 0,-27-3 0,-3 3-2371,-1 3 0,-75 4 0,32 6-5225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5.009"/>
    </inkml:context>
    <inkml:brush xml:id="br0">
      <inkml:brushProperty name="width" value="0.025" units="cm"/>
      <inkml:brushProperty name="height" value="0.025" units="cm"/>
      <inkml:brushProperty name="color" value="#CC0066"/>
    </inkml:brush>
  </inkml:definitions>
  <inkml:trace contextRef="#ctx0" brushRef="#br0">0 2032 17976,'0'0'272,"103"-5"-672,-4-27 400,43-31 336,24-26 305,10-22-65,6-19-208,-1-14-192,19-16 64,23-16 64,19-14-256,23-7-48,13-12-272,13-7-752,-69 49-1121,-40 25-2994</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38.454"/>
    </inkml:context>
    <inkml:brush xml:id="br0">
      <inkml:brushProperty name="width" value="0.025" units="cm"/>
      <inkml:brushProperty name="height" value="0.025" units="cm"/>
      <inkml:brushProperty name="color" value="#CC0066"/>
    </inkml:brush>
  </inkml:definitions>
  <inkml:trace contextRef="#ctx0" brushRef="#br0">30 448 13510,'0'0'966,"-5"-13"-328,2 4-574,-16-48 869,19 53-864,-1 0 0,0 0 1,1 0-1,0 0 0,0 1 0,0-1 0,0 0 0,1 0 0,-1 0 0,1 0 0,0 0 0,0 0 0,1 0 0,-1 1 0,3-6 0,15-15-20,2 0 1,0 1-1,1 1 1,1 1-1,1 1 1,1 1-1,0 1 1,1 2-1,2 0 1,38-16-1,-33 19-57,1 2 0,1 0 0,0 3 0,0 1 0,54-4 0,185 5 14,-166 7 7,1464 46 88,-188 104-24,-23 133-18,-1359-283-65,367 90 175,-321-83-1070,0-2-1,0-1 1,0-3 0,0-2-1,83-11 1,-60-6-3469,-10-7-3007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1.280"/>
    </inkml:context>
    <inkml:brush xml:id="br0">
      <inkml:brushProperty name="width" value="0.025" units="cm"/>
      <inkml:brushProperty name="height" value="0.025" units="cm"/>
      <inkml:brushProperty name="color" value="#CC0066"/>
    </inkml:brush>
  </inkml:definitions>
  <inkml:trace contextRef="#ctx0" brushRef="#br0">1 1353 12982,'0'0'688,"14"-12"-554,-5 5-111,5-5 28,0 1-1,0 1 1,1 0 0,1 1 0,29-12 0,10 0 133,1 3 0,1 2 0,0 3 0,0 2 0,94-4 0,85 5 52,-1-10 0,264-58-1,-141-1-96,258-54 439,6 39-212,199 70-292,-358 22-46,-339-5 149,215-40 1,119-59 408,-202 44-425,626-112 305,-666 145-414,1 9 0,244 10-1,-107 42 16,-51-2-150,95-13-3,145 10-16,-1 32 400,258 47-151,-614-92-210,-1-8 1,250-23 0,553-132 407,-7-58-1321,-450 91-3134,-303 64-1535,-143 30 616</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4.269"/>
    </inkml:context>
    <inkml:brush xml:id="br0">
      <inkml:brushProperty name="width" value="0.025" units="cm"/>
      <inkml:brushProperty name="height" value="0.025" units="cm"/>
      <inkml:brushProperty name="color" value="#CC0066"/>
    </inkml:brush>
  </inkml:definitions>
  <inkml:trace contextRef="#ctx0" brushRef="#br0">3160 35 16760,'0'0'1008,"-5"-4"-971,-1 0-6,-1 0-1,0 0 1,-1 1-1,1 0 0,-1 0 1,1 1-1,-1 0 0,0 0 1,0 1-1,0-1 1,0 2-1,0-1 0,0 1 1,-9 2-1,-26 0 28,-56 11-1,-34 13-117,3 6 0,0 6 0,2 5 0,3 6 0,1 5 0,3 6 0,-174 115 0,169-84 56,-207 195-1,-82 140-80,408-419 83,-31 34-15,-313 359 179,307-343-100,4 2 0,1 2 0,4 1 0,2 2 1,-34 96-1,23-17-39,5 3 0,7 0 1,-24 292-1,52-379-22,3 1-1,3-1 1,14 96-1,-9-120 3,1-1-1,2 0 1,1 0-1,2-1 0,1-1 1,2 0-1,29 44 0,-19-39-2,1-2 0,2 0 0,1-2 0,2-1 0,1-2 0,53 37 0,-37-34 66,2-2 0,1-3 0,1-2-1,76 26 1,-24-20 133,3-4 0,0-5 0,1-5 0,208 8 0,-166-26-73,-1-7 0,0-6 0,0-6 1,151-41-1,571-203-240,-587 161 68,-5-13 1,-6-11-1,301-189 0,-411 208 75,294-252 1,-344 253-35,-6-5 0,-4-5 0,89-129 0,-160 198-91,-2-1 0,-3-1 0,-1-1-1,-3-2 1,25-75 0,-40 98 1,-2 0 0,-1-1 0,-1 0 0,-1 0 0,-2 0 0,-1 0 0,-1 0-1,-2 0 1,-1 0 0,-1 0 0,-16-56 0,2 38 18,-2 1 0,-2 0 0,-2 2 1,-3 1-1,0 0 0,-3 2 0,-2 2 0,-1 1 0,-75-68 0,20 32 167,-3 4 1,-4 4-1,-138-75 0,92 70 79,-4 5 0,-3 7 0,-2 6 0,-3 7 0,-1 6 0,-306-38 0,219 58-404,-2 10 0,1 11 0,-452 57 0,408-9-1924,94-11-2467,91-16-896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4.941"/>
    </inkml:context>
    <inkml:brush xml:id="br0">
      <inkml:brushProperty name="width" value="0.025" units="cm"/>
      <inkml:brushProperty name="height" value="0.025" units="cm"/>
      <inkml:brushProperty name="color" value="#CC0066"/>
    </inkml:brush>
  </inkml:definitions>
  <inkml:trace contextRef="#ctx0" brushRef="#br0">1 2296 9957,'0'0'4676,"11"-9"-4179,442-377 3171,-214 174-3220,354-263-154,21 23-539,-454 336-23,320-214-1193,-122 87-1842,-355 240 2913,1 1 0,0-1 0,-1 0 0,1 0 0,-1 0 0,0 0 0,4-6 0,-6 8 186,-1 0 0,0 0 0,1 0-1,-1 0 1,0 0 0,0-1 0,0 1 0,0 0 0,0 0-1,0 0 1,0 0 0,0 0 0,0 0 0,0 0-1,0 0 1,-1 0 0,1 0 0,0 0 0,-1 0-1,1 0 1,-1 0 0,1 0 0,-1 1 0,0-1 0,1 0-1,-1 0 1,0 0 0,0 1 0,1-1 0,-1 0-1,0 1 1,0-1 0,0 1 0,0-1 0,0 1 0,-1-1-1,-17-9-2903</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5.344"/>
    </inkml:context>
    <inkml:brush xml:id="br0">
      <inkml:brushProperty name="width" value="0.025" units="cm"/>
      <inkml:brushProperty name="height" value="0.025" units="cm"/>
      <inkml:brushProperty name="color" value="#CC0066"/>
    </inkml:brush>
  </inkml:definitions>
  <inkml:trace contextRef="#ctx0" brushRef="#br0">121 1709 8996,'0'0'699,"-11"-1"518,-4 0-673,0 1 316,0-1 0,0-1 0,1 0 1,-22-6-1,37 6-754,-1 1 0,1-1 0,0 1 0,0-1 0,0 1 0,0 0 0,0-1 0,0 1 0,0 0 0,0 0 1,0-1-1,1 1 0,-1 0 0,0 0 0,1 1 0,1-2 0,1589-1037 782,-1589 1037-890,465-309-2385,-169 88-3910,-178 126-248</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8:10.788"/>
    </inkml:context>
    <inkml:brush xml:id="br0">
      <inkml:brushProperty name="width" value="0.025" units="cm"/>
      <inkml:brushProperty name="height" value="0.025" units="cm"/>
      <inkml:brushProperty name="color" value="#CC0066"/>
    </inkml:brush>
  </inkml:definitions>
  <inkml:trace contextRef="#ctx0" brushRef="#br0">42 497 8084,'0'0'723,"-6"-12"298,4 7-1025,-5-9 668,1-1 0,1 0 0,-7-30 0,11 40-548,0 0 0,0-1-1,1 1 1,0-1-1,0 1 1,0-1 0,1 1-1,0-1 1,0 1-1,0-1 1,1 1 0,-1 0-1,1 0 1,1-1-1,-1 2 1,1-1 0,4-7-1,1 4-111,-1 1-1,1-1 1,0 1-1,1 1 1,0 0-1,0 0 1,0 1-1,0 0 1,1 0-1,0 1 1,0 0-1,0 1 1,1 0-1,11-1 1,25-4 5,93-1 0,-66 6 67,431-36 632,1276-77 2989,-1475 102-3515,554-5-108,-836 20-159,86 7 172,-102-7-243,0 0 0,0 1 0,0 0 0,0 1 1,0 0-1,-1 0 0,1 0 0,-1 1 0,0 0 0,12 9 0,-17-10-113,0 0-1,0 0 1,0 0 0,-1 0-1,1 0 1,-1 0 0,0 1-1,1-1 1,-2 0 0,1 1-1,0-1 1,-1 0-1,1 1 1,-1-1 0,0 1-1,0-1 1,-1 1 0,1-1-1,-1 1 1,1-1 0,-1 1-1,0-1 1,0 0-1,-1 0 1,1 1 0,-4 4-1,-17 24-5599</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8:11.611"/>
    </inkml:context>
    <inkml:brush xml:id="br0">
      <inkml:brushProperty name="width" value="0.025" units="cm"/>
      <inkml:brushProperty name="height" value="0.025" units="cm"/>
      <inkml:brushProperty name="color" value="#CC0066"/>
    </inkml:brush>
  </inkml:definitions>
  <inkml:trace contextRef="#ctx0" brushRef="#br0">1 62 11333,'0'0'1035,"7"-5"-971,5-3-12,0 2-1,0 0 1,1 0-1,0 1 0,0 0 1,0 2-1,0-1 1,1 2-1,0-1 1,14 1-1,41-3-22,0 3 1,0 4-1,1 2 0,102 20 1,788 129 450,-760-133 727,-1-8 1,373-28 0,-319-12 198,334-25-1796,-561 53-212,35-3-1222,-57 2 1127,-1 1 0,0-1 0,0 0 0,1 0 0,-1-1 0,0 1-1,0 0 1,4-4 0,-3-4-8867</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4:59.583"/>
    </inkml:context>
    <inkml:brush xml:id="br0">
      <inkml:brushProperty name="width" value="0.025" units="cm"/>
      <inkml:brushProperty name="height" value="0.025" units="cm"/>
      <inkml:brushProperty name="color" value="#CC0066"/>
    </inkml:brush>
  </inkml:definitions>
  <inkml:trace contextRef="#ctx0" brushRef="#br0">8790 1256 13654,'0'0'1308,"-9"-13"-375,-43-60 155,-2 3-1,-128-126 0,118 138-1125,-2 3 0,-2 3 0,-3 2 0,-1 4 0,-3 3 0,-84-34 0,-33 1-111,-398-97 0,-220 21 167,335 90-89,-3 20 0,-587 24 0,692 41-1,1 15 1,2 17-1,3 16 1,-585 192-1,722-183 27,-232 117 0,351-141 162,3 5-1,2 4 1,-190 156-1,243-172-161,2 3 0,3 1 0,2 3 0,2 1 0,3 3 0,3 1-1,2 2 1,3 1 0,3 2 0,3 0 0,3 2 0,-18 82 0,26-78-3,3 1 0,4 0-1,3 1 1,2 0 0,5 0 0,2 0 0,4-1 0,2 1 0,4-2 0,3 1 0,45 121 0,-26-114 8,2-2 0,5-1 0,2-3 0,4-1-1,3-3 1,114 121 0,-58-85 320,6-4 1,3-6-1,144 91 1,-92-82-187,5-7 1,3-8 0,5-7 0,2-9-1,4-8 1,313 69 0,-285-95-97,1-8 0,2-10 0,0-10 0,0-9 0,396-46 0,-300-7 100,-3-14 0,369-127 0,-289 52 395,459-233 0,-556 219 208,-6-13 0,474-360-1,-646 433-544,-4-5-1,170-193 0,-240 240-130,-1-3 1,-3-1-1,-2-1 0,-3-2 1,-2-1-1,-3-2 0,-3-1 1,26-96-1,-34 84 1,-3-1 0,-4 0-1,-3-1 1,-5-134 0,-5 161-83,-2 0 1,-3 0 0,-2 1-1,-2 0 1,-1 1-1,-3 1 1,-2 0 0,-35-64-1,17 50 51,-3 1-1,-3 1 1,-2 3-1,-3 1 1,-104-93-1,81 91-103,-2 3 0,-2 3 1,-2 4-1,-109-50 0,67 47-258,-3 4 0,-1 6 0,-2 5 0,-1 6 0,-1 5 0,-246-11 0,188 32-616,-265 30 0,-182 76-5249,298-30-2539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8:58.772"/>
    </inkml:context>
    <inkml:brush xml:id="br0">
      <inkml:brushProperty name="width" value="0.025" units="cm"/>
      <inkml:brushProperty name="height" value="0.025" units="cm"/>
      <inkml:brushProperty name="color" value="#CC0066"/>
    </inkml:brush>
  </inkml:definitions>
  <inkml:trace contextRef="#ctx0" brushRef="#br0">0 1091 17832,'236'-114'80,"68"-21"-80,17 0 160,43-20-160,29-25 0,34-28-992,-93 45-3250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2.762"/>
    </inkml:context>
    <inkml:brush xml:id="br0">
      <inkml:brushProperty name="width" value="0.025" units="cm"/>
      <inkml:brushProperty name="height" value="0.025" units="cm"/>
      <inkml:brushProperty name="color" value="#CC0066"/>
    </inkml:brush>
  </inkml:definitions>
  <inkml:trace contextRef="#ctx0" brushRef="#br0">7391 2005 15959,'0'-30'249,"-6"-114"1027,4 127-1154,-1 0 0,-1 0 1,0 0-1,-2 1 0,1-1 0,-14-22 0,6 16-110,-2 1 1,-1 1-1,0 0 1,-2 1-1,0 1 1,-1 1-1,-1 1 0,-1 0 1,0 2-1,-43-24 1,-10 1-14,-1 3 1,-89-27 0,-10 6 32,-330-61 0,-192 25 30,441 68-73,0 11 0,0 12 1,0 10-1,-343 57 0,158 21 7,-800 269 0,1094-302 20,2 6-1,-245 142 1,320-159-30,2 4-1,2 2 1,2 4-1,2 1 0,3 4 1,2 2-1,-54 77 1,40-33-33,6 4 0,-84 188 1,-64 248 46,197-504-2,-84 246-23,-70 335-1,130-423 33,8 2-1,-9 342 0,42-296 55,11 0 0,11-1-1,11-2 1,10-1 0,11-2 0,10-3-1,150 355 1,-141-430 24,7-4 0,6-4 0,158 209 0,-150-243-50,5-4 0,5-4 0,4-5 0,165 122 0,-90-98 84,6-9-1,5-8 1,5-8 0,306 113 0,-221-120-115,4-12 0,545 89-1,-602-144-41,2-10-1,1-10 0,0-11 0,0-10 0,-1-10 0,442-95 0,-392 36 291,-3-12 0,-5-12 0,-5-12-1,-5-11 1,-5-13 0,-7-10 0,430-332 0,-491 318-91,-8-7 0,-7-9 0,-7-8 0,-9-7 1,-9-7-1,246-422 0,-331 495-281,-7-3 1,-5-3-1,-6-2 0,63-272 0,-92 291 87,-5-1 0,-5-1 0,-5-1 0,-6 1 0,-4-1 0,-28-168 0,2 135 219,-6 1-1,-99-262 0,56 229 11,-174-302 0,83 222-17,-10 8-1,-379-413 1,-380-238 462,666 685-357,-515-323-1,560 416-244,-5 10 0,-6 10 1,-440-137-1,369 163-562,-2 12 1,-554-51-1,249 87-1491,94 23-2089,66 16-3384</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4.613"/>
    </inkml:context>
    <inkml:brush xml:id="br0">
      <inkml:brushProperty name="width" value="0.025" units="cm"/>
      <inkml:brushProperty name="height" value="0.025" units="cm"/>
      <inkml:brushProperty name="color" value="#CC0066"/>
    </inkml:brush>
  </inkml:definitions>
  <inkml:trace contextRef="#ctx0" brushRef="#br0">120 2524 10005,'0'0'733,"-13"-4"-325,2 1-546,2 1 435,0 0-1,0-1 1,0-1 0,-14-6-1,20 8-113,1 1 1,-1-1-1,1 1 1,0-1-1,-1 0 1,1 0-1,0 0 0,1 0 1,-1 0-1,0-1 1,0 1-1,1 0 0,0-1 1,-1 1-1,1-1 1,0 0-1,0 1 1,0-1-1,1 0 0,-1 1 1,0-1-1,1 0 1,0-3-1,0-6-107,1 0 0,1 1 1,0-1-1,1 1 0,0-1 0,0 1 0,2 0 0,-1 0 1,11-17-1,7-9-43,39-46 0,-59 80-26,443-495 646,49 31-333,-52 51-356,-53 11-699,-152 120-4053,-158 172-1887</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7.538"/>
    </inkml:context>
    <inkml:brush xml:id="br0">
      <inkml:brushProperty name="width" value="0.025" units="cm"/>
      <inkml:brushProperty name="height" value="0.025" units="cm"/>
      <inkml:brushProperty name="color" value="#CC0066"/>
    </inkml:brush>
  </inkml:definitions>
  <inkml:trace contextRef="#ctx0" brushRef="#br0">486 877 384,'0'0'6718,"-4"-14"-5181,-5-14-1146,-1 1 1,-1 0 0,-2 0 0,0 1-1,-35-48 1,27 49-398,-2 1 1,-51-41-1,65 58-2,0 0-1,0 1 1,-1 0 0,0 1-1,0-1 1,-1 2 0,0 0-1,1 0 1,-1 1 0,0 0-1,-1 1 1,-14-1 0,21 3 22,-1 1 0,1 0 0,0 0 0,0 0 1,0 0-1,0 1 0,0 0 0,0 0 0,1 0 0,-1 1 1,1 0-1,-1 0 0,1 0 0,0 0 0,0 0 0,0 1 1,1 0-1,-1 0 0,1 0 0,-4 7 0,5-9-20,0 1 0,1 0 0,0-1 0,-1 1 1,1 0-1,0 0 0,0 0 0,1 0 0,-1 0 0,0 0 0,1 0 0,0 0 0,0 0 0,0 0 0,0 0 0,0 0 0,1 0 0,-1 0 0,1 0 0,0 0 0,0 0 0,0 0 0,0 0 0,1-1 0,-1 1 0,1 0 0,-1-1 0,1 1 0,0-1 0,0 1 0,0-1 0,0 0 0,1 0 0,-1 0 0,4 2 0,5 3 55,-1-2 0,1 1 0,0-1 0,0-1-1,1 1 1,-1-2 0,1 0 0,0 0 0,21 1 0,11-2 607,59-3 1,-78 0-511,68-6 596,-1-3 1,136-34-1,180-71 849,-250 67-1162,-72 23-196,414-127 849,-16-31-471,-461 174-591,-15 6-9,-1 1-1,0-1 0,-1 0 0,1-1 1,0 1-1,-1-1 0,0-1 0,11-8 0,-17 12-21,0 1-1,0 0 1,1-1-1,-1 1 0,0-1 1,0 1-1,0 0 0,0-1 1,0 1-1,0-1 0,1 1 1,-1-1-1,0 1 1,0 0-1,0-1 0,0 1 1,-1-1-1,1 1 0,0-1 1,0 1-1,0 0 0,0-1 1,0 1-1,0-1 1,-1 1-1,1 0 0,0-1 1,0 1-1,-1-1 0,1 1 1,0 0-1,0 0 0,-1-1 1,1 1-1,0 0 1,-1-1-1,1 1 0,0 0 1,-2-1-1,-18-8-608,-2 3 33,0 1 1,0 0-1,-1 2 1,-41-1 0,-59 3-373,0 5 0,0 5 1,-154 31-1,76 4-1267,-222 78 0,247-60-455</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9.928"/>
    </inkml:context>
    <inkml:brush xml:id="br0">
      <inkml:brushProperty name="width" value="0.025" units="cm"/>
      <inkml:brushProperty name="height" value="0.025" units="cm"/>
      <inkml:brushProperty name="color" value="#CC0066"/>
    </inkml:brush>
  </inkml:definitions>
  <inkml:trace contextRef="#ctx0" brushRef="#br0">1 2329 13990,'0'0'1030,"11"-8"-883,78-51 758,4 4 0,109-48 0,-68 36-323,2391-1103 1932,-1263 691-1972,-898 363-836,574-105 0,-891 214 79,37-10-846,1 5 1,1 3-1,93 3 0,-146 14-1075,-32-8 1997,0 1 0,0-1 0,-1 1 0,1 0 0,-1-1 1,1 1-1,0 0 0,-1 0 0,0 0 0,1-1 0,-1 1 1,1 0-1,-1 0 0,0 0 0,0 0 0,1 0 0,-1 0 1,0 0-1,0-1 0,0 1 0,0 0 0,0 0 0,0 0 1,0 0-1,0 0 0,-1 0 0,1 0 0,0 1 0,-10 24-4826</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10.301"/>
    </inkml:context>
    <inkml:brush xml:id="br0">
      <inkml:brushProperty name="width" value="0.025" units="cm"/>
      <inkml:brushProperty name="height" value="0.025" units="cm"/>
      <inkml:brushProperty name="color" value="#CC0066"/>
    </inkml:brush>
  </inkml:definitions>
  <inkml:trace contextRef="#ctx0" brushRef="#br0">1 3765 15175,'0'0'1283,"4"-15"-221,-1 2-953,1 0 1,0 0-1,1 1 1,1-1-1,0 1 0,0 1 1,1-1-1,1 1 0,0 0 1,16-16-1,35-31 441,126-95-1,86-31 22,-216 148-453,839-487 846,38 51-776,2033-801-921,-656 553-1468,-1879 623-440,-141 39-3477,-155 31-1659</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21.794"/>
    </inkml:context>
    <inkml:brush xml:id="br0">
      <inkml:brushProperty name="width" value="0.025" units="cm"/>
      <inkml:brushProperty name="height" value="0.025" units="cm"/>
      <inkml:brushProperty name="color" value="#CC0066"/>
    </inkml:brush>
  </inkml:definitions>
  <inkml:trace contextRef="#ctx0" brushRef="#br0">10470 1673 13766,'1'-9'1078,"8"-57"947,-9 65-1956,0-1 0,-1 1 0,1-1 0,0 1 0,-1-1 0,1 0 0,-1 1 0,1 0 0,-1-1 0,0 1 0,0-1 0,1 1 0,-1 0 0,0 0 0,0-1-1,0 1 1,-1 0 0,1 0 0,0 0 0,0 0 0,-2-1 0,-30-20-168,31 21 132,-26-14-93,-1 1 0,0 2-1,-1 1 1,-1 1 0,1 2-1,-64-10 1,-194 1-326,-472 53 200,678-30 180,-902 108 12,4 52 15,483-66-53,-927 317 1,1036-266-61,6 16 0,-635 385 0,642-307-1,-547 468 0,648-464 97,10 12 0,-308 394 0,435-474 97,7 7 0,9 4 0,-110 239-1,170-298-38,6 3 0,7 2 0,5 2 0,6 2-1,-34 288 1,61-258-81,7 1 1,8-1-1,8 0 0,7-1 0,59 239 1,-17-181-37,10-2 0,9-4 1,153 295-1,-156-371-95,6-3 0,7-4 0,5-5 0,7-3 0,5-6 0,5-4 0,197 164 0,-131-148 22,6-9 0,4-8 1,374 175-1,-206-144 278,519 146 0,-592-220-104,524 73-1,-611-131-111,1-8 0,0-9 0,321-35 0,-264-9-55,-2-10 1,370-127 0,457-257 208,-610 211 127,-10-20 0,495-349-1,-649 372 657,-9-14 0,-12-11 0,442-494 0,-418 369-749,400-624 0,-551 732-291,-11-7 0,-12-5 0,155-454-1,-224 513 241,-10-2-1,-9-2 0,27-330 0,-64 377 193,-7 0 0,-8 0 0,-8 0 1,-7 1-1,-46-186 0,10 147 100,-10 3 0,-9 4 1,-195-377-1,141 355-214,-10 6 0,-331-399-1,319 451-184,-7 7 0,-7 7 0,-327-236 0,343 290-456,-5 8 1,-3 5 0,-4 8 0,-4 7 0,-222-65-1,-32 32-1869,61 43-2059,40 27-3299</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02.137"/>
    </inkml:context>
    <inkml:brush xml:id="br0">
      <inkml:brushProperty name="width" value="0.025" units="cm"/>
      <inkml:brushProperty name="height" value="0.025" units="cm"/>
      <inkml:brushProperty name="color" value="#CC0066"/>
    </inkml:brush>
  </inkml:definitions>
  <inkml:trace contextRef="#ctx0" brushRef="#br0">0 2372 10085,'0'0'138,"10"-4"-362,16-4 212,0 1-1,1 1 0,29-3 1,-25 4 44,0 0 0,0-2 0,45-17 0,-17-6 227,-1-2 1,-2-3 0,89-73-1,28-18 896,-33 40-467,239-107 1,168-31-35,-27 12-322,511-321 210,-358 171 290,-88 75-2150,-453 219-1766</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07.785"/>
    </inkml:context>
    <inkml:brush xml:id="br0">
      <inkml:brushProperty name="width" value="0.025" units="cm"/>
      <inkml:brushProperty name="height" value="0.025" units="cm"/>
      <inkml:brushProperty name="color" value="#CC0066"/>
    </inkml:brush>
  </inkml:definitions>
  <inkml:trace contextRef="#ctx0" brushRef="#br0">131 149 11365,'-9'-9'966,"-23"-30"-189,10 11 427,-33-34 0,43 52-859,12 11-500,26 18-155,42 15 342,1-3 0,1-3-1,2-4 1,1-2-1,87 14 1,384 31 808,637-10-179,5-55-470,-912-3-120,1199-38 33,-7-114 22,-1314 131-90,-58 10-1700,146-37 0,-164 25-2330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19.273"/>
    </inkml:context>
    <inkml:brush xml:id="br0">
      <inkml:brushProperty name="width" value="0.025" units="cm"/>
      <inkml:brushProperty name="height" value="0.025" units="cm"/>
      <inkml:brushProperty name="color" value="#CC0066"/>
    </inkml:brush>
  </inkml:definitions>
  <inkml:trace contextRef="#ctx0" brushRef="#br0">96 734 6275,'-5'-15'4140,"-9"-40"-2702,-9-71 0,-31-141-96,57 266-1389,1 0-1,-1 0 0,0 1 0,1-1 1,-1 1-1,0 0 0,1 0 1,4 1-1,299 32 81,-107-9-45,869 40 63,-883-67 213,1-8 0,-2-7 0,315-74 0,-49-42 695,-151 42-1987,-235 72-1402,-17 1-2479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28.518"/>
    </inkml:context>
    <inkml:brush xml:id="br0">
      <inkml:brushProperty name="width" value="0.025" units="cm"/>
      <inkml:brushProperty name="height" value="0.025" units="cm"/>
      <inkml:brushProperty name="color" value="#CC0066"/>
    </inkml:brush>
  </inkml:definitions>
  <inkml:trace contextRef="#ctx0" brushRef="#br0">1277 2018 11333,'0'0'1201,"12"-4"-990,9-2-151,1 2 0,-1 0 0,1 1 0,0 2 0,-1 0 1,1 1-1,0 1 0,32 6 0,30 16-139,-1 3 0,-2 3 0,91 47-1,35 14-382,-56-38 294,1-6-1,3-7 0,208 25 1,482 8 519,1664-47 143,-540-84 165,1037-50 885,-1005-88-2137,-11-97 513,-1842 271 129,979-167 502,-17-67 424,-965 217-792,266-113 0,-408 152-192,7-4 7,-1 1 0,0-1 0,1-1-1,-2 0 1,12-9 0,-18 13-53,-1 1-1,1-1 1,-1 1 0,0-1 0,0 0 0,1 1-1,-1-1 1,0 0 0,-1 0 0,1 0-1,0 0 1,0 0 0,-1 0 0,1 0 0,-1 0-1,0 0 1,1 0 0,-1 0 0,0 0-1,0 0 1,0 0 0,-1-1 0,1 1-1,0 0 1,-1 0 0,0 0 0,1 0 0,-1 0-1,0 1 1,0-1 0,0 0 0,0 0-1,-2-2 1,-4-5-120,-1 2 1,1-1-1,-1 1 0,-1 0 1,1 0-1,-1 1 0,0 0 1,-1 1-1,-10-5 0,20 10 169,-57-28-408,-1 2 0,-1 3-1,-68-17 1,-194-35 486,317 74-71,-2165-347 3502,37 137-3147,1692 173-173,-4107-210 1070,3546 245-2575,1 43 0,-1180 200-1,242 163 1824,60 183-1911,1585-475-2189</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45.147"/>
    </inkml:context>
    <inkml:brush xml:id="br0">
      <inkml:brushProperty name="width" value="0.025" units="cm"/>
      <inkml:brushProperty name="height" value="0.025" units="cm"/>
      <inkml:brushProperty name="color" value="#CC0066"/>
    </inkml:brush>
  </inkml:definitions>
  <inkml:trace contextRef="#ctx0" brushRef="#br0">134 1211 9396,'-12'-4'414,"-109"-32"1843,265 116-3708,292 106 487,-344-154 961,1-4-1,186 30 1,241-22 1349,4-39-478,-12-20-349,509-91 0,-708 58-395,455-143 0,273-196 628,-171-9-828,-305 117-4252,-362 177-1945</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50.362"/>
    </inkml:context>
    <inkml:brush xml:id="br0">
      <inkml:brushProperty name="width" value="0.025" units="cm"/>
      <inkml:brushProperty name="height" value="0.025" units="cm"/>
      <inkml:brushProperty name="color" value="#CC0066"/>
    </inkml:brush>
  </inkml:definitions>
  <inkml:trace contextRef="#ctx0" brushRef="#br0">20328 2737 13494,'0'0'115,"5"-13"357,13-29-293,-5 12 92,0 0 1,-2-1-1,11-53 0,-20 74-325,-1-1-1,0 1 0,0 0 0,-1 0 0,0-1 0,-1 1 0,-1 0 0,1 0 0,-2 0 0,1 0 0,-1 0 1,-1 0-1,0 1 0,0 0 0,0-1 0,-12-14 0,6 12-342,-1 0 0,0 0 1,-1 1-1,-1 0 0,0 1 0,0 1 1,-1 0-1,0 1 0,0 0 0,-1 1 1,-16-5-1,-25-7-645,-96-19-1,130 33 1038,-168-39 2002,-256-95 0,-307-153 2395,-817-293-2950,1036 425-1415,-771-128 0,-536 86 13,-13 175-158,252 111 65,3 68 53,-212 16 72,1528-147-62,-817 65 56,4 34-38,968-103-22,-809 117-41,12 45 224,715-125-151,-317 126-1,384-118-50,3 5-1,-253 166 1,340-196-16,3 2 0,1 2 0,2 3 0,2 1 0,2 2 0,2 2 0,2 2 0,-33 58 0,50-70 2,2 1 0,2 0-1,1 2 1,2 0 0,2 1 0,2 0 0,2 1 0,1 0 0,3 0 0,1 1-1,3-1 1,5 58 0,0-59-35,3 0 0,2-1 1,1 0-1,2-1 0,2 0 0,2-1 0,2-1 0,22 38 0,-10-28 13,3-2 0,1-1-1,2-1 1,3-3 0,61 54 0,-29-37 16,2-3 0,140 80 0,-89-70 51,138 51 0,-5-22-59,373 86 0,285-8 16,389-46 100,6-87 26,867-29-136,47 2 308,-2086-11-250,1996 12 518,-5-135-281,-785-57-657,-21-108 463,-641 80 1364,-10-29 0,1114-559 0,-1022 342-580,-646 368-628,-4-4 0,-4-6 1,-4-4-1,102-123 0,-165 169-179,-2-2 0,-3-1 0,-3-2 0,-2-2-1,-2 0 1,40-115 0,-59 136-118,-1-1 0,-3 0-1,-1-1 1,-1 1 0,-3-1 0,-1-1 0,-2 1 0,-1 0-1,-3 0 1,-1 0 0,-2 1 0,-19-64 0,10 59-134,-2 1 0,-1 0 0,-3 2 0,-1 0 0,-2 2 0,-1 0 0,-46-49 0,31 45-165,-2 1 1,-1 3-1,-2 2 1,-2 1-1,-70-38 0,38 32-466,-3 3 0,0 4 0,-2 4 0,-2 4 0,0 3 0,-2 4 0,-159-14-1,-242 23-5794,301 23 2145</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50.750"/>
    </inkml:context>
    <inkml:brush xml:id="br0">
      <inkml:brushProperty name="width" value="0.025" units="cm"/>
      <inkml:brushProperty name="height" value="0.025" units="cm"/>
      <inkml:brushProperty name="color" value="#CC0066"/>
    </inkml:brush>
  </inkml:definitions>
  <inkml:trace contextRef="#ctx0" brushRef="#br0">1 1110 15639,'156'-104'320,"56"-22"-176,31 3 64,29-8-176,28-11-32,12-2-288,13 3-768,-75 33-1649,-45 18-3186</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7.194"/>
    </inkml:context>
    <inkml:brush xml:id="br0">
      <inkml:brushProperty name="width" value="0.025" units="cm"/>
      <inkml:brushProperty name="height" value="0.025" units="cm"/>
      <inkml:brushProperty name="color" value="#CC0066"/>
    </inkml:brush>
  </inkml:definitions>
  <inkml:trace contextRef="#ctx0" brushRef="#br0">306 1 16568,'-24'9'120,"-120"52"644,129-53-654,0 1 0,0 0 1,0 1-1,2 1 0,-1 0 0,1 1 1,-12 14-1,24-25-131,0 1 0,0-1 0,0 0 0,0 1 0,0-1 0,0 1 0,0-1 0,0 1 1,0 0-1,1-1 0,-1 1 0,1 0 0,-1-1 0,1 1 0,0 0 0,0-1 0,0 4 0,0-3-48,0-1-1,1 0 1,-1 0 0,1 0-1,-1 0 1,1 0-1,0 0 1,-1 0 0,1 0-1,0 0 1,0 0-1,0 0 1,0-1 0,0 1-1,0 0 1,0-1-1,0 1 1,0 0-1,2 0 1,6 2-280,0 0 0,1-1 1,-1 0-1,1-1 0,14 1 0,397-7-1387,-18-2 1872,-348 10-19,0 2 0,-1 3 1,0 2-1,0 3 0,65 24 1,-99-30-1,0 2 0,-1 0 0,0 1 0,0 1 0,-1 1 0,-1 0 0,0 2 0,0-1 0,15 19 0,-24-23-15,-1 0 0,-1 1 0,1 0 0,-1 0 0,-1 0 0,0 0 0,-1 1 0,0 0 0,0 0 0,-1 0 0,0 0 0,-1 1 0,-1-1 0,0 1 0,0 0 0,-1-1 0,-1 1 0,-2 19 0,-3-1 147,-2 0 1,-1-1-1,-1 1 0,-1-2 1,-2 1-1,-23 37 1,-114 155 1062,107-163-923,-32 48 218,-169 222-305,186-257-294,-4-3 0,-100 86 0,147-142-653,22-20-6078,7-8-2063</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7.692"/>
    </inkml:context>
    <inkml:brush xml:id="br0">
      <inkml:brushProperty name="width" value="0.025" units="cm"/>
      <inkml:brushProperty name="height" value="0.025" units="cm"/>
      <inkml:brushProperty name="color" value="#CC0066"/>
    </inkml:brush>
  </inkml:definitions>
  <inkml:trace contextRef="#ctx0" brushRef="#br0">210 337 21866,'-1'10'200,"-7"62"-69,3 1 0,9 139 0,8-95-1675,31 131 1,-45-237 2054,-9-16 47,-15-19 216,25 22-747,-22-23 47,2-1 0,1 0 0,2-2 1,0 0-1,2-1 0,1-1 0,1 0 0,2-1 1,-11-41-1,13 31-65,1 0 1,3 0-1,1 0 1,1-1-1,3 1 1,8-83-1,-5 102-158,2 1-1,0 0 1,1 0-1,1 1 1,1 0 0,1 0-1,1 0 1,0 1-1,2 0 1,0 1 0,1 0-1,25-29 1,-36 47 159,-1 0 1,1-1-1,-1 1 0,1 0 1,-1 0-1,0 0 0,1 0 1,-1 0-1,1 0 1,-1 0-1,1 0 0,-1 0 1,1 0-1,-1 0 0,0 0 1,1 0-1,-1 0 1,1 1-1,-1-1 0,0 0 1,1 0-1,-1 0 0,1 1 1,-1-1-1,0 0 0,1 0 1,-1 1-1,0-1 1,1 0-1,-1 1 0,0-1 1,0 0-1,1 1 0,-1-1 1,0 1-1,0-1 1,0 0-1,1 1 0,-1-1 1,0 1-1,0-1 0,0 1 1,0-1-1,0 1 0,11 28-90,-9-23 102,6 18-115,37 94-776,-40-105 210,2-1 0,0 0 1,0 0-1,1 0 0,0-1 1,17 18-1,-20-25 303,-1-1-1,0 1 1,1-1 0,0 0 0,-1 0-1,1 0 1,7 2 0,-8-4 491,-1 0 0,0 0 1,1 0-1,-1-1 0,1 1 0,-1-1 1,0 0-1,1 0 0,-1 0 0,5-1 1,-3 0 270,-1-1 1,1 0-1,-1 1 1,0-1-1,0-1 1,0 1-1,0-1 1,0 1-1,-1-1 1,1 0-1,-1 0 1,1-1-1,-1 1 1,0-1-1,-1 0 1,1 1-1,3-8 1,21-35 808,3 0 0,47-56 0,-65 88-1178,0 1 1,0 1-1,1 0 1,1 1-1,0 0 1,0 1-1,1 0 1,0 2-1,1 0 1,0 0-1,23-7 1,-34 14-44,0 0 1,0 0-1,1 1 0,-1 0 1,0-1-1,0 2 1,1-1-1,-1 1 0,0-1 1,0 1-1,1 1 1,-1-1-1,0 1 1,0 0-1,0 0 0,-1 0 1,1 1-1,-1 0 1,1 0-1,-1 0 0,7 6 1,5 7-315,-1 1 0,0 1 0,24 35-1,7 10-1317,14-2-1451,-5-10-1927</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095"/>
    </inkml:context>
    <inkml:brush xml:id="br0">
      <inkml:brushProperty name="width" value="0.025" units="cm"/>
      <inkml:brushProperty name="height" value="0.025" units="cm"/>
      <inkml:brushProperty name="color" value="#CC0066"/>
    </inkml:brush>
  </inkml:definitions>
  <inkml:trace contextRef="#ctx0" brushRef="#br0">257 1 16664,'0'0'3180,"-8"10"-2388,-21 32-671,2 2 0,2 1-1,-35 87 1,31-54-414,-32 140-1,55-194-95,2 1 0,0 0 0,2 1 0,0-1 0,2 0 0,1 1 0,1-1 1,8 37-1,-7-51 362,0 1 1,1-1 0,1 1 0,0-1-1,0 0 1,1-1 0,1 1-1,0-1 1,0-1 0,1 1 0,0-1-1,0 0 1,1-1 0,1 0 0,-1-1-1,1 0 1,0 0 0,1-1-1,19 9 1,-7-6 378,1-1 1,0-1-1,1-2 0,-1 0 0,1-1 0,0-2 0,0 0 1,0-2-1,47-5 0,-62 3-257,-1 0 0,0-1 0,0 0 1,0 0-1,-1-1 0,1 0 0,-1-1 0,0 0 0,0 0 1,0-1-1,-1 0 0,1 0 0,-2-1 0,1 0 0,-1 0 1,0 0-1,0-1 0,-1 0 0,6-12 0,-2 2-9,0 0 0,-2-1 1,0 0-1,-1 0 0,-1 0 0,-1-1 0,-1 0 0,1-21 0,-3 20-65,-1-1 0,-1 1 0,-1-1-1,0 1 1,-2-1 0,-1 1 0,0 0 0,-2 1-1,0-1 1,-14-26 0,7 22-148,-2 0-1,0 1 1,-2 1 0,0 0-1,-1 1 1,-2 2 0,-29-25 0,-43-25-651,-13-10-1377,45 18-2249,43 37-892</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452"/>
    </inkml:context>
    <inkml:brush xml:id="br0">
      <inkml:brushProperty name="width" value="0.025" units="cm"/>
      <inkml:brushProperty name="height" value="0.025" units="cm"/>
      <inkml:brushProperty name="color" value="#CC0066"/>
    </inkml:brush>
  </inkml:definitions>
  <inkml:trace contextRef="#ctx0" brushRef="#br0">1 519 18585,'0'0'2112,"62"-24"-1263,3-3-209,41-17-400,30-19-224,11-9-16,-13-1-624,-31 6-897,-38 17-624,-25 14-800,-21-2-1601,-13 13 1008</inkml:trace>
  <inkml:trace contextRef="#ctx0" brushRef="#br0" timeOffset="1">437 127 12470,'0'0'4973,"-4"12"-4157,1-3-649,0-4-75,1 0 0,1 0 0,-1 0 0,1 0 0,0 0 0,0 1 0,0-1 0,1 0 0,-1 0 0,1 1-1,1-1 1,-1 0 0,1 0 0,0 0 0,1 6 0,29 65 877,3-2 0,43 70 0,10 20-797,36 121-1019,-76-162-2502,-12-33-2073,-16-47-749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826"/>
    </inkml:context>
    <inkml:brush xml:id="br0">
      <inkml:brushProperty name="width" value="0.025" units="cm"/>
      <inkml:brushProperty name="height" value="0.025" units="cm"/>
      <inkml:brushProperty name="color" value="#CC0066"/>
    </inkml:brush>
  </inkml:definitions>
  <inkml:trace contextRef="#ctx0" brushRef="#br0">31 0 10453,'0'0'7056,"-2"15"-6274,-16 136-776,7 0 0,12 203 1,-1-342-188,1 0 0,1 0 0,0 0 0,0 0 0,2 0 0,-1 0 0,11 21 0,-11-28 78,0-1 0,0 1 1,0-1-1,1 0 0,-1 0 0,1 0 0,0 0 0,0-1 0,1 0 0,-1 0 0,1 0 1,-1 0-1,1-1 0,0 1 0,0-1 0,0-1 0,1 1 0,-1-1 0,0 1 0,0-2 1,7 2-1,10-1-1111,0 0 0,0-1 0,1-2 0,25-4 0,15-11-4930</inkml:trace>
  <inkml:trace contextRef="#ctx0" brushRef="#br0" timeOffset="1">254 528 18040,'0'0'3602,"80"-46"-3666,-12 4-112,43-25-304,41-27-497,19-15-544,-35 22-1376,-32 18-2641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9.228"/>
    </inkml:context>
    <inkml:brush xml:id="br0">
      <inkml:brushProperty name="width" value="0.025" units="cm"/>
      <inkml:brushProperty name="height" value="0.025" units="cm"/>
      <inkml:brushProperty name="color" value="#CC0066"/>
    </inkml:brush>
  </inkml:definitions>
  <inkml:trace contextRef="#ctx0" brushRef="#br0">6996 30 18376,'-225'-20'39,"-1"10"-1,-428 38 0,298 16-206,2 15-1,2 15 1,4 16-1,5 15 1,-501 226-1,-65 153 120,648-318-1,-326 272 0,408-283 69,7 7 1,-208 254-1,265-269 87,6 5 0,7 4 0,-126 259 0,177-303-57,4 3 0,-61 233 1,93-280-55,3 0 0,3 0 1,3 1-1,3 0 0,2 0 1,17 124-1,-9-156-11,1 0-1,1 0 1,3-1-1,0-1 1,3 0 0,1-1-1,1 0 1,2-1-1,1-1 1,1-1-1,2-1 1,2-1 0,0-1-1,2-2 1,0 0-1,2-2 1,1-1-1,54 32 1,-16-20-20,1-3 0,1-3 0,2-3 0,1-3 0,0-3 0,137 17 0,-22-18 65,298-7-1,-153-28 188,451-79 1,-378 22 17</inkml:trace>
  <inkml:trace contextRef="#ctx0" brushRef="#br0" timeOffset="1">3274 5272 18088,'415'-99'240,"1"-18"49,-1-24 111,-9-17 240,-4-13 0,-11-12-79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9FA3F-28D7-4AEE-83D2-94A8B6EBA43E}" type="datetimeFigureOut">
              <a:rPr lang="en-IN" smtClean="0"/>
              <a:t>16-06-2024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00C76-2699-4BD1-87A6-FAFE1CBB780B}" type="slidenum">
              <a:rPr lang="en-IN" smtClean="0"/>
              <a:t>‹#›</a:t>
            </a:fld>
            <a:endParaRPr lang="en-IN"/>
          </a:p>
        </p:txBody>
      </p:sp>
    </p:spTree>
    <p:extLst>
      <p:ext uri="{BB962C8B-B14F-4D97-AF65-F5344CB8AC3E}">
        <p14:creationId xmlns:p14="http://schemas.microsoft.com/office/powerpoint/2010/main" val="240857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Model to capture the dominant trend</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a:t>
            </a:fld>
            <a:endParaRPr lang="en-IN" dirty="0"/>
          </a:p>
        </p:txBody>
      </p:sp>
    </p:spTree>
    <p:extLst>
      <p:ext uri="{BB962C8B-B14F-4D97-AF65-F5344CB8AC3E}">
        <p14:creationId xmlns:p14="http://schemas.microsoft.com/office/powerpoint/2010/main" val="346519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5</a:t>
            </a:fld>
            <a:endParaRPr lang="en-IN" dirty="0"/>
          </a:p>
        </p:txBody>
      </p:sp>
    </p:spTree>
    <p:extLst>
      <p:ext uri="{BB962C8B-B14F-4D97-AF65-F5344CB8AC3E}">
        <p14:creationId xmlns:p14="http://schemas.microsoft.com/office/powerpoint/2010/main" val="65477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 Algorithms take care of it !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Ignore those data records ! </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14</a:t>
            </a:fld>
            <a:endParaRPr lang="en-IN"/>
          </a:p>
        </p:txBody>
      </p:sp>
    </p:spTree>
    <p:extLst>
      <p:ext uri="{BB962C8B-B14F-4D97-AF65-F5344CB8AC3E}">
        <p14:creationId xmlns:p14="http://schemas.microsoft.com/office/powerpoint/2010/main" val="185931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•Easy and fast.</a:t>
            </a:r>
          </a:p>
          <a:p>
            <a:r>
              <a:rPr lang="en-US" dirty="0"/>
              <a:t>•Works well with small numerical datasets.</a:t>
            </a:r>
          </a:p>
          <a:p>
            <a:endParaRPr lang="en-US" dirty="0"/>
          </a:p>
          <a:p>
            <a:r>
              <a:rPr lang="en-US" dirty="0"/>
              <a:t>Cons:</a:t>
            </a:r>
          </a:p>
          <a:p>
            <a:r>
              <a:rPr lang="en-US" dirty="0"/>
              <a:t>•Doesn’t factor the correlations between features. It only works on the column level.</a:t>
            </a:r>
          </a:p>
          <a:p>
            <a:r>
              <a:rPr lang="en-US" dirty="0"/>
              <a:t>•Will give poor results on encoded categorical features (do NOT use it on categorical features).</a:t>
            </a:r>
          </a:p>
          <a:p>
            <a:r>
              <a:rPr lang="en-US" dirty="0"/>
              <a:t>•Not very accurate.</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15</a:t>
            </a:fld>
            <a:endParaRPr lang="en-IN"/>
          </a:p>
        </p:txBody>
      </p:sp>
    </p:spTree>
    <p:extLst>
      <p:ext uri="{BB962C8B-B14F-4D97-AF65-F5344CB8AC3E}">
        <p14:creationId xmlns:p14="http://schemas.microsoft.com/office/powerpoint/2010/main" val="1501040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•Works well with categorical features.</a:t>
            </a:r>
          </a:p>
          <a:p>
            <a:endParaRPr lang="en-US" dirty="0"/>
          </a:p>
          <a:p>
            <a:r>
              <a:rPr lang="en-US" dirty="0"/>
              <a:t>Cons:</a:t>
            </a:r>
          </a:p>
          <a:p>
            <a:r>
              <a:rPr lang="en-US" dirty="0"/>
              <a:t>•It also doesn’t factor the correlations between features.</a:t>
            </a:r>
          </a:p>
          <a:p>
            <a:r>
              <a:rPr lang="en-US" dirty="0"/>
              <a:t>•It can introduce bias in the data.</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16</a:t>
            </a:fld>
            <a:endParaRPr lang="en-IN"/>
          </a:p>
        </p:txBody>
      </p:sp>
    </p:spTree>
    <p:extLst>
      <p:ext uri="{BB962C8B-B14F-4D97-AF65-F5344CB8AC3E}">
        <p14:creationId xmlns:p14="http://schemas.microsoft.com/office/powerpoint/2010/main" val="242142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much more accurate than the mean, median or most frequent imputation methods (It depends on the dataset).</a:t>
            </a:r>
          </a:p>
          <a:p>
            <a:endParaRPr lang="en-US" dirty="0"/>
          </a:p>
          <a:p>
            <a:r>
              <a:rPr lang="en-US" dirty="0"/>
              <a:t>Cons:</a:t>
            </a:r>
          </a:p>
          <a:p>
            <a:r>
              <a:rPr lang="en-US" dirty="0"/>
              <a:t>•Computationally expensive. KNN works by storing the whole training dataset in memory.</a:t>
            </a:r>
          </a:p>
          <a:p>
            <a:r>
              <a:rPr lang="en-US" dirty="0"/>
              <a:t>•K-NN is quite sensitive to outliers in the data (unlike SVM</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17</a:t>
            </a:fld>
            <a:endParaRPr lang="en-IN"/>
          </a:p>
        </p:txBody>
      </p:sp>
    </p:spTree>
    <p:extLst>
      <p:ext uri="{BB962C8B-B14F-4D97-AF65-F5344CB8AC3E}">
        <p14:creationId xmlns:p14="http://schemas.microsoft.com/office/powerpoint/2010/main" val="336355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Sample data set , we  want to use for . </a:t>
            </a:r>
            <a:r>
              <a:rPr lang="en-US" dirty="0">
                <a:effectLst/>
              </a:rPr>
              <a:t>The essence of an algorithm like Linear Regression is to capture the dominant trend and fit our line within that trend.</a:t>
            </a:r>
            <a:r>
              <a:rPr lang="en-IN" dirty="0"/>
              <a:t>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18</a:t>
            </a:fld>
            <a:endParaRPr lang="en-IN"/>
          </a:p>
        </p:txBody>
      </p:sp>
    </p:spTree>
    <p:extLst>
      <p:ext uri="{BB962C8B-B14F-4D97-AF65-F5344CB8AC3E}">
        <p14:creationId xmlns:p14="http://schemas.microsoft.com/office/powerpoint/2010/main" val="3465196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19</a:t>
            </a:fld>
            <a:endParaRPr lang="en-IN"/>
          </a:p>
        </p:txBody>
      </p:sp>
    </p:spTree>
    <p:extLst>
      <p:ext uri="{BB962C8B-B14F-4D97-AF65-F5344CB8AC3E}">
        <p14:creationId xmlns:p14="http://schemas.microsoft.com/office/powerpoint/2010/main" val="65477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Underfitting </a:t>
            </a:r>
          </a:p>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20</a:t>
            </a:fld>
            <a:endParaRPr lang="en-IN"/>
          </a:p>
        </p:txBody>
      </p:sp>
    </p:spTree>
    <p:extLst>
      <p:ext uri="{BB962C8B-B14F-4D97-AF65-F5344CB8AC3E}">
        <p14:creationId xmlns:p14="http://schemas.microsoft.com/office/powerpoint/2010/main" val="337467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US" dirty="0">
              <a:effectLst/>
            </a:endParaRPr>
          </a:p>
          <a:p>
            <a:r>
              <a:rPr lang="en-US" dirty="0">
                <a:effectLst/>
              </a:rPr>
              <a:t>A solution to avoid overfitting is using a linear algorithm if we have linear data or using the parameters like the maximal depth if we are using decision trees.</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21</a:t>
            </a:fld>
            <a:endParaRPr lang="en-IN"/>
          </a:p>
        </p:txBody>
      </p:sp>
    </p:spTree>
    <p:extLst>
      <p:ext uri="{BB962C8B-B14F-4D97-AF65-F5344CB8AC3E}">
        <p14:creationId xmlns:p14="http://schemas.microsoft.com/office/powerpoint/2010/main" val="343256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essence of an algorithm like Linear Regression is to capture the dominant trend and fit our line within that trend. In the figure above, the algorithm captured all trends — but not the dominant one. If we want to test the model on inputs that are beyond the line limits we have (i.e. generalize), what would that line look like? There is really no way to tell. Therefore, the outputs aren’t reliable. If the model does not capture the dominant trend that we can all see (positively increasing, in our case), it can’t predict a likely output for an input that it has never seen before — defying the purpose of Machine Learning to begin with!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 solution to avoid overfitting is using a linear algorithm if we have linear data or using the parameters like the maximal depth if we are using decision trees.</a:t>
            </a:r>
            <a:endParaRPr lang="en-IN" dirty="0"/>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22</a:t>
            </a:fld>
            <a:endParaRPr lang="en-IN"/>
          </a:p>
        </p:txBody>
      </p:sp>
    </p:spTree>
    <p:extLst>
      <p:ext uri="{BB962C8B-B14F-4D97-AF65-F5344CB8AC3E}">
        <p14:creationId xmlns:p14="http://schemas.microsoft.com/office/powerpoint/2010/main" val="332415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Disadvantage – Test data information is missed out while building model </a:t>
            </a:r>
          </a:p>
        </p:txBody>
      </p:sp>
      <p:sp>
        <p:nvSpPr>
          <p:cNvPr id="4" name="Slide Number Placeholder 3"/>
          <p:cNvSpPr>
            <a:spLocks noGrp="1"/>
          </p:cNvSpPr>
          <p:nvPr>
            <p:ph type="sldNum" sz="quarter" idx="5"/>
          </p:nvPr>
        </p:nvSpPr>
        <p:spPr/>
        <p:txBody>
          <a:bodyPr/>
          <a:lstStyle/>
          <a:p>
            <a:fld id="{990A686C-7A24-407A-A694-1CE65CC661A3}" type="slidenum">
              <a:rPr lang="en-IN" smtClean="0"/>
              <a:t>26</a:t>
            </a:fld>
            <a:endParaRPr lang="en-IN"/>
          </a:p>
        </p:txBody>
      </p:sp>
    </p:spTree>
    <p:extLst>
      <p:ext uri="{BB962C8B-B14F-4D97-AF65-F5344CB8AC3E}">
        <p14:creationId xmlns:p14="http://schemas.microsoft.com/office/powerpoint/2010/main" val="482764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29</a:t>
            </a:fld>
            <a:endParaRPr lang="en-IN"/>
          </a:p>
        </p:txBody>
      </p:sp>
    </p:spTree>
    <p:extLst>
      <p:ext uri="{BB962C8B-B14F-4D97-AF65-F5344CB8AC3E}">
        <p14:creationId xmlns:p14="http://schemas.microsoft.com/office/powerpoint/2010/main" val="1654941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32</a:t>
            </a:fld>
            <a:endParaRPr lang="en-IN"/>
          </a:p>
        </p:txBody>
      </p:sp>
    </p:spTree>
    <p:extLst>
      <p:ext uri="{BB962C8B-B14F-4D97-AF65-F5344CB8AC3E}">
        <p14:creationId xmlns:p14="http://schemas.microsoft.com/office/powerpoint/2010/main" val="165813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34</a:t>
            </a:fld>
            <a:endParaRPr lang="en-IN"/>
          </a:p>
        </p:txBody>
      </p:sp>
    </p:spTree>
    <p:extLst>
      <p:ext uri="{BB962C8B-B14F-4D97-AF65-F5344CB8AC3E}">
        <p14:creationId xmlns:p14="http://schemas.microsoft.com/office/powerpoint/2010/main" val="2887089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42</a:t>
            </a:fld>
            <a:endParaRPr lang="en-IN"/>
          </a:p>
        </p:txBody>
      </p:sp>
    </p:spTree>
    <p:extLst>
      <p:ext uri="{BB962C8B-B14F-4D97-AF65-F5344CB8AC3E}">
        <p14:creationId xmlns:p14="http://schemas.microsoft.com/office/powerpoint/2010/main" val="3500150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Classification Rate/Accuracy: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Accuracy = (TP + TN) / (TP + TN + FP + FN)= (100+50) /(100+5+10+50)= 0.90</a:t>
            </a:r>
          </a:p>
          <a:p>
            <a:pPr fontAlgn="base"/>
            <a:r>
              <a:rPr lang="en-US" sz="1200" b="1" i="0" kern="1200" dirty="0">
                <a:solidFill>
                  <a:schemeClr val="tx1"/>
                </a:solidFill>
                <a:effectLst/>
                <a:latin typeface="+mn-lt"/>
                <a:ea typeface="+mn-ea"/>
                <a:cs typeface="+mn-cs"/>
              </a:rPr>
              <a:t>Recall:</a:t>
            </a:r>
            <a:r>
              <a:rPr lang="en-US" sz="1200" b="0" i="0" kern="1200" dirty="0">
                <a:solidFill>
                  <a:schemeClr val="tx1"/>
                </a:solidFill>
                <a:effectLst/>
                <a:latin typeface="+mn-lt"/>
                <a:ea typeface="+mn-ea"/>
                <a:cs typeface="+mn-cs"/>
              </a:rPr>
              <a:t> Recall gives us an idea about when it’s actually yes, how often does it predict yes.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Recall=TP / (TP + FN)=100/(100+5)=0.95</a:t>
            </a:r>
          </a:p>
          <a:p>
            <a:pPr fontAlgn="base"/>
            <a:r>
              <a:rPr lang="en-US" sz="1200" b="1" i="0" kern="1200" dirty="0">
                <a:solidFill>
                  <a:schemeClr val="tx1"/>
                </a:solidFill>
                <a:effectLst/>
                <a:latin typeface="+mn-lt"/>
                <a:ea typeface="+mn-ea"/>
                <a:cs typeface="+mn-cs"/>
              </a:rPr>
              <a:t>Precision: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Precsion</a:t>
            </a:r>
            <a:r>
              <a:rPr lang="en-US" sz="1200" b="0" i="0" kern="1200" dirty="0">
                <a:solidFill>
                  <a:schemeClr val="tx1"/>
                </a:solidFill>
                <a:effectLst/>
                <a:latin typeface="+mn-lt"/>
                <a:ea typeface="+mn-ea"/>
                <a:cs typeface="+mn-cs"/>
              </a:rPr>
              <a:t> tells us about when it predicts yes, how often is it correct.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Precision = TP / (TP + FP)=100/ (100+10)=0.91</a:t>
            </a:r>
          </a:p>
          <a:p>
            <a:pPr fontAlgn="base"/>
            <a:r>
              <a:rPr lang="en-US" sz="1200" b="1" i="0" kern="1200" dirty="0">
                <a:solidFill>
                  <a:schemeClr val="tx1"/>
                </a:solidFill>
                <a:effectLst/>
                <a:latin typeface="+mn-lt"/>
                <a:ea typeface="+mn-ea"/>
                <a:cs typeface="+mn-cs"/>
              </a:rPr>
              <a:t>F-measure:</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Fmeasure</a:t>
            </a:r>
            <a:r>
              <a:rPr lang="en-US" sz="1200" b="0" i="0" kern="1200" dirty="0">
                <a:solidFill>
                  <a:schemeClr val="tx1"/>
                </a:solidFill>
                <a:effectLst/>
                <a:latin typeface="+mn-lt"/>
                <a:ea typeface="+mn-ea"/>
                <a:cs typeface="+mn-cs"/>
              </a:rPr>
              <a:t>=(2*Recall*Precision)/(</a:t>
            </a:r>
            <a:r>
              <a:rPr lang="en-US" sz="1200" b="0" i="0" kern="1200" dirty="0" err="1">
                <a:solidFill>
                  <a:schemeClr val="tx1"/>
                </a:solidFill>
                <a:effectLst/>
                <a:latin typeface="+mn-lt"/>
                <a:ea typeface="+mn-ea"/>
                <a:cs typeface="+mn-cs"/>
              </a:rPr>
              <a:t>Recall+Presision</a:t>
            </a:r>
            <a:r>
              <a:rPr lang="en-US" sz="1200" b="0" i="0" kern="1200" dirty="0">
                <a:solidFill>
                  <a:schemeClr val="tx1"/>
                </a:solidFill>
                <a:effectLst/>
                <a:latin typeface="+mn-lt"/>
                <a:ea typeface="+mn-ea"/>
                <a:cs typeface="+mn-cs"/>
              </a:rPr>
              <a:t>)=(2*0.95*0.91)/(0.91+0.95)=0.92</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46</a:t>
            </a:fld>
            <a:endParaRPr lang="en-IN"/>
          </a:p>
        </p:txBody>
      </p:sp>
    </p:spTree>
    <p:extLst>
      <p:ext uri="{BB962C8B-B14F-4D97-AF65-F5344CB8AC3E}">
        <p14:creationId xmlns:p14="http://schemas.microsoft.com/office/powerpoint/2010/main" val="1344351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Oversampling could lead to overfitting </a:t>
            </a:r>
          </a:p>
        </p:txBody>
      </p:sp>
      <p:sp>
        <p:nvSpPr>
          <p:cNvPr id="4" name="Slide Number Placeholder 3"/>
          <p:cNvSpPr>
            <a:spLocks noGrp="1"/>
          </p:cNvSpPr>
          <p:nvPr>
            <p:ph type="sldNum" sz="quarter" idx="5"/>
          </p:nvPr>
        </p:nvSpPr>
        <p:spPr/>
        <p:txBody>
          <a:bodyPr/>
          <a:lstStyle/>
          <a:p>
            <a:fld id="{990A686C-7A24-407A-A694-1CE65CC661A3}" type="slidenum">
              <a:rPr lang="en-IN" smtClean="0"/>
              <a:t>50</a:t>
            </a:fld>
            <a:endParaRPr lang="en-IN"/>
          </a:p>
        </p:txBody>
      </p:sp>
    </p:spTree>
    <p:extLst>
      <p:ext uri="{BB962C8B-B14F-4D97-AF65-F5344CB8AC3E}">
        <p14:creationId xmlns:p14="http://schemas.microsoft.com/office/powerpoint/2010/main" val="180377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DCC1-7EF2-41AC-9978-278B33499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DFC306-7C62-4E25-A4CD-65CB92E25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343509-0D50-4560-BBC4-535D3CEB5B5F}"/>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31559B10-ACAA-48AD-A171-1DB989A3A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329CDE-11C1-43BA-A5BC-D4B49DD1774D}"/>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27513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31A9-3A3C-42C5-A3A7-70DBDD0D86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E72354-E07E-4FA1-8BE3-BC61ACAF7D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4A5708-1A25-41DB-B999-6FCDC8FCEF1F}"/>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7F80538F-BBD1-4A1C-98D4-0F5355BB5B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7F56CC-D99A-435C-A10E-3068ACDC99C4}"/>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73305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A944-8650-4170-9369-C68066773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90CA26E-C1D3-4EDE-9DC8-4C95C6821A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39FD82-B8F8-4FDB-BC5A-99EFA857CC82}"/>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C87AFA49-4CB3-416E-8CAC-C37880282F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4AEC36-E4E9-4953-BC48-1F54D28F102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55247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B50C-1B9B-4684-80A4-BF89CCD3F4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6774141-013B-40FA-B18C-6B1B9DB8CB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A72EA81-1AF0-4533-9BC0-68C5F3B295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2C33A2-4D53-4BCF-AB71-0BA8F9E9829B}"/>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6" name="Footer Placeholder 5">
            <a:extLst>
              <a:ext uri="{FF2B5EF4-FFF2-40B4-BE49-F238E27FC236}">
                <a16:creationId xmlns:a16="http://schemas.microsoft.com/office/drawing/2014/main" id="{756CBD13-329A-458E-A7CB-483C8466EB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5E08EB6-1D06-48EA-9B1D-E993500700E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41353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79B8-A067-4601-A94B-FD462140582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B13476-A5A9-467E-A5F7-CE01BB9DE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3927B1-F4CA-4B2A-92F5-9337BB25D7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34C10-7B1B-4547-9DDE-B2ACDCA4AB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9DCED0-A17D-4E99-9036-158B63451E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B4F221-6F19-4244-9FF6-2A515C41699A}"/>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8" name="Footer Placeholder 7">
            <a:extLst>
              <a:ext uri="{FF2B5EF4-FFF2-40B4-BE49-F238E27FC236}">
                <a16:creationId xmlns:a16="http://schemas.microsoft.com/office/drawing/2014/main" id="{EE6B81AC-51F6-435A-9839-8C3F54E68E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D2FF9FA-5267-4BAF-B1D5-69FDE397D789}"/>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14601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CB6E-0EDB-41B6-B3E7-7F1C52B59AB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5CF0BF-713D-4BC3-91F2-4FE2B1F4B470}"/>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4" name="Footer Placeholder 3">
            <a:extLst>
              <a:ext uri="{FF2B5EF4-FFF2-40B4-BE49-F238E27FC236}">
                <a16:creationId xmlns:a16="http://schemas.microsoft.com/office/drawing/2014/main" id="{D817BBD0-34BE-4D75-A933-2085D53182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5F7CF9-700A-44E9-838E-78BAEE5A3C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62794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A02DF-DB31-4699-9D68-6B397A065AD7}"/>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3" name="Footer Placeholder 2">
            <a:extLst>
              <a:ext uri="{FF2B5EF4-FFF2-40B4-BE49-F238E27FC236}">
                <a16:creationId xmlns:a16="http://schemas.microsoft.com/office/drawing/2014/main" id="{A975C5C5-64D1-400E-A1D8-D7A27F3C27D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C58C053-2B6A-4493-9E70-0EF15FB9F06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1093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6355-1291-4821-A37D-3A84057EAE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C8C633A-9526-4D87-ADA8-D3F0AB1C9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9AC03D7-B67E-4ACE-A252-60212F1B8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0D93CF-DF33-4882-A08B-EA93E2DB57A0}"/>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6" name="Footer Placeholder 5">
            <a:extLst>
              <a:ext uri="{FF2B5EF4-FFF2-40B4-BE49-F238E27FC236}">
                <a16:creationId xmlns:a16="http://schemas.microsoft.com/office/drawing/2014/main" id="{62E70DB8-3481-415D-B067-82B910E9DA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F848B6-AC3D-4A5B-8A04-9FF0B5A71E3C}"/>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29821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801D-2261-474D-85B2-9A610AF7B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1B92421-8DF2-48D6-9F3C-B056DAA72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A852B92-7490-49CB-8C8E-04033F20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A14B0B-C08E-4BDA-BAAF-A7F9EE5F5B43}"/>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6" name="Footer Placeholder 5">
            <a:extLst>
              <a:ext uri="{FF2B5EF4-FFF2-40B4-BE49-F238E27FC236}">
                <a16:creationId xmlns:a16="http://schemas.microsoft.com/office/drawing/2014/main" id="{A816DC84-1F40-4CC6-B306-100C62EF92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2319D5-6D1F-49FC-BEFF-83DD1F63AFE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004161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1C9F-3354-45E3-9378-CF82EE9DEE9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D97687D-243D-4088-BEB6-4C3E3D113C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EDC1CC-1E73-4475-8178-E909B3A5BA1B}"/>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E3703F09-0F8F-46E1-BDF9-100406E5B5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E35F65-9F8B-494C-BF2E-233FDCAB54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23437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60C35-0DFF-4678-BB40-4764A48077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E13B118-0DBB-4D37-811C-5EE296E0CA1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1CE3C4-A669-4B04-BA00-6987E3D25B01}"/>
              </a:ext>
            </a:extLst>
          </p:cNvPr>
          <p:cNvSpPr>
            <a:spLocks noGrp="1"/>
          </p:cNvSpPr>
          <p:nvPr>
            <p:ph type="dt" sz="half" idx="10"/>
          </p:nvPr>
        </p:nvSpPr>
        <p:spPr/>
        <p:txBody>
          <a:body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43CBE2F3-380C-4D62-ADEC-BB262F69B1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6FC6A5-E980-4734-AC32-9B208EEF4FF0}"/>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57283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3B098-B5C3-49F8-A305-3D8CA305D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3E075E-96C0-4D34-A71A-F08979A73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84A000-E724-4C46-A514-255252D42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D0219-7DEF-4E6D-9953-F0219421EA96}" type="datetimeFigureOut">
              <a:rPr lang="en-IN" smtClean="0"/>
              <a:t>16-06-2024</a:t>
            </a:fld>
            <a:endParaRPr lang="en-IN"/>
          </a:p>
        </p:txBody>
      </p:sp>
      <p:sp>
        <p:nvSpPr>
          <p:cNvPr id="5" name="Footer Placeholder 4">
            <a:extLst>
              <a:ext uri="{FF2B5EF4-FFF2-40B4-BE49-F238E27FC236}">
                <a16:creationId xmlns:a16="http://schemas.microsoft.com/office/drawing/2014/main" id="{77442066-F75A-4664-965F-FACC13ED7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5A94B39-4257-4B09-9830-5AE71E7D6F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45B76-DCD1-460A-A0F6-0BEE4B97806A}" type="slidenum">
              <a:rPr lang="en-IN" smtClean="0"/>
              <a:t>‹#›</a:t>
            </a:fld>
            <a:endParaRPr lang="en-IN"/>
          </a:p>
        </p:txBody>
      </p:sp>
    </p:spTree>
    <p:extLst>
      <p:ext uri="{BB962C8B-B14F-4D97-AF65-F5344CB8AC3E}">
        <p14:creationId xmlns:p14="http://schemas.microsoft.com/office/powerpoint/2010/main" val="594891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8.png"/><Relationship Id="rId18" Type="http://schemas.openxmlformats.org/officeDocument/2006/relationships/customXml" Target="../ink/ink12.xml"/><Relationship Id="rId3" Type="http://schemas.openxmlformats.org/officeDocument/2006/relationships/image" Target="../media/image23.gif"/><Relationship Id="rId7" Type="http://schemas.openxmlformats.org/officeDocument/2006/relationships/image" Target="../media/image25.png"/><Relationship Id="rId12" Type="http://schemas.openxmlformats.org/officeDocument/2006/relationships/customXml" Target="../ink/ink9.xml"/><Relationship Id="rId17" Type="http://schemas.openxmlformats.org/officeDocument/2006/relationships/image" Target="../media/image30.png"/><Relationship Id="rId2" Type="http://schemas.openxmlformats.org/officeDocument/2006/relationships/notesSlide" Target="../notesSlides/notesSlide15.xml"/><Relationship Id="rId16" Type="http://schemas.openxmlformats.org/officeDocument/2006/relationships/customXml" Target="../ink/ink11.xml"/><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27.png"/><Relationship Id="rId5" Type="http://schemas.openxmlformats.org/officeDocument/2006/relationships/image" Target="../media/image24.png"/><Relationship Id="rId15" Type="http://schemas.openxmlformats.org/officeDocument/2006/relationships/image" Target="../media/image29.png"/><Relationship Id="rId10" Type="http://schemas.openxmlformats.org/officeDocument/2006/relationships/customXml" Target="../ink/ink8.xml"/><Relationship Id="rId19" Type="http://schemas.openxmlformats.org/officeDocument/2006/relationships/image" Target="../media/image31.png"/><Relationship Id="rId4" Type="http://schemas.openxmlformats.org/officeDocument/2006/relationships/customXml" Target="../ink/ink5.xml"/><Relationship Id="rId9" Type="http://schemas.openxmlformats.org/officeDocument/2006/relationships/image" Target="../media/image26.png"/><Relationship Id="rId14" Type="http://schemas.openxmlformats.org/officeDocument/2006/relationships/customXml" Target="../ink/ink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1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customXml" Target="../ink/ink14.xml"/></Relationships>
</file>

<file path=ppt/slides/_rels/slide36.xml.rels><?xml version="1.0" encoding="UTF-8" standalone="yes"?>
<Relationships xmlns="http://schemas.openxmlformats.org/package/2006/relationships"><Relationship Id="rId8" Type="http://schemas.openxmlformats.org/officeDocument/2006/relationships/customXml" Target="../ink/ink18.xml"/><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customXml" Target="../ink/ink15.xml"/><Relationship Id="rId1" Type="http://schemas.openxmlformats.org/officeDocument/2006/relationships/slideLayout" Target="../slideLayouts/slideLayout2.xml"/><Relationship Id="rId6" Type="http://schemas.openxmlformats.org/officeDocument/2006/relationships/customXml" Target="../ink/ink17.xml"/><Relationship Id="rId11"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customXml" Target="../ink/ink19.xml"/><Relationship Id="rId4" Type="http://schemas.openxmlformats.org/officeDocument/2006/relationships/customXml" Target="../ink/ink16.xml"/><Relationship Id="rId9" Type="http://schemas.openxmlformats.org/officeDocument/2006/relationships/image" Target="../media/image37.png"/></Relationships>
</file>

<file path=ppt/slides/_rels/slide37.xml.rels><?xml version="1.0" encoding="UTF-8" standalone="yes"?>
<Relationships xmlns="http://schemas.openxmlformats.org/package/2006/relationships"><Relationship Id="rId26" Type="http://schemas.openxmlformats.org/officeDocument/2006/relationships/image" Target="../media/image51.png"/><Relationship Id="rId21" Type="http://schemas.openxmlformats.org/officeDocument/2006/relationships/customXml" Target="../ink/ink29.xml"/><Relationship Id="rId42" Type="http://schemas.openxmlformats.org/officeDocument/2006/relationships/image" Target="../media/image59.png"/><Relationship Id="rId47" Type="http://schemas.openxmlformats.org/officeDocument/2006/relationships/customXml" Target="../ink/ink42.xml"/><Relationship Id="rId63" Type="http://schemas.openxmlformats.org/officeDocument/2006/relationships/customXml" Target="../ink/ink50.xml"/><Relationship Id="rId68" Type="http://schemas.openxmlformats.org/officeDocument/2006/relationships/image" Target="../media/image72.png"/><Relationship Id="rId84" Type="http://schemas.openxmlformats.org/officeDocument/2006/relationships/image" Target="../media/image80.png"/><Relationship Id="rId89" Type="http://schemas.openxmlformats.org/officeDocument/2006/relationships/customXml" Target="../ink/ink63.xml"/><Relationship Id="rId16" Type="http://schemas.openxmlformats.org/officeDocument/2006/relationships/image" Target="../media/image46.png"/><Relationship Id="rId11" Type="http://schemas.openxmlformats.org/officeDocument/2006/relationships/customXml" Target="../ink/ink24.xml"/><Relationship Id="rId32" Type="http://schemas.openxmlformats.org/officeDocument/2006/relationships/image" Target="../media/image54.png"/><Relationship Id="rId37" Type="http://schemas.openxmlformats.org/officeDocument/2006/relationships/customXml" Target="../ink/ink37.xml"/><Relationship Id="rId53" Type="http://schemas.openxmlformats.org/officeDocument/2006/relationships/customXml" Target="../ink/ink45.xml"/><Relationship Id="rId58" Type="http://schemas.openxmlformats.org/officeDocument/2006/relationships/image" Target="../media/image67.png"/><Relationship Id="rId74" Type="http://schemas.openxmlformats.org/officeDocument/2006/relationships/image" Target="../media/image75.png"/><Relationship Id="rId79" Type="http://schemas.openxmlformats.org/officeDocument/2006/relationships/customXml" Target="../ink/ink58.xml"/><Relationship Id="rId5" Type="http://schemas.openxmlformats.org/officeDocument/2006/relationships/customXml" Target="../ink/ink21.xml"/><Relationship Id="rId90" Type="http://schemas.openxmlformats.org/officeDocument/2006/relationships/image" Target="../media/image83.png"/><Relationship Id="rId14" Type="http://schemas.openxmlformats.org/officeDocument/2006/relationships/image" Target="../media/image45.png"/><Relationship Id="rId22" Type="http://schemas.openxmlformats.org/officeDocument/2006/relationships/image" Target="../media/image49.png"/><Relationship Id="rId27" Type="http://schemas.openxmlformats.org/officeDocument/2006/relationships/customXml" Target="../ink/ink32.xml"/><Relationship Id="rId30" Type="http://schemas.openxmlformats.org/officeDocument/2006/relationships/image" Target="../media/image53.png"/><Relationship Id="rId35" Type="http://schemas.openxmlformats.org/officeDocument/2006/relationships/customXml" Target="../ink/ink36.xml"/><Relationship Id="rId43" Type="http://schemas.openxmlformats.org/officeDocument/2006/relationships/customXml" Target="../ink/ink40.xml"/><Relationship Id="rId48" Type="http://schemas.openxmlformats.org/officeDocument/2006/relationships/image" Target="../media/image62.png"/><Relationship Id="rId56" Type="http://schemas.openxmlformats.org/officeDocument/2006/relationships/image" Target="../media/image66.png"/><Relationship Id="rId64" Type="http://schemas.openxmlformats.org/officeDocument/2006/relationships/image" Target="../media/image70.png"/><Relationship Id="rId69" Type="http://schemas.openxmlformats.org/officeDocument/2006/relationships/customXml" Target="../ink/ink53.xml"/><Relationship Id="rId77" Type="http://schemas.openxmlformats.org/officeDocument/2006/relationships/customXml" Target="../ink/ink57.xml"/><Relationship Id="rId8" Type="http://schemas.openxmlformats.org/officeDocument/2006/relationships/image" Target="../media/image42.png"/><Relationship Id="rId51" Type="http://schemas.openxmlformats.org/officeDocument/2006/relationships/customXml" Target="../ink/ink44.xml"/><Relationship Id="rId72" Type="http://schemas.openxmlformats.org/officeDocument/2006/relationships/image" Target="../media/image74.png"/><Relationship Id="rId80" Type="http://schemas.openxmlformats.org/officeDocument/2006/relationships/image" Target="../media/image78.png"/><Relationship Id="rId85" Type="http://schemas.openxmlformats.org/officeDocument/2006/relationships/customXml" Target="../ink/ink61.xml"/><Relationship Id="rId3" Type="http://schemas.openxmlformats.org/officeDocument/2006/relationships/customXml" Target="../ink/ink20.xml"/><Relationship Id="rId12" Type="http://schemas.openxmlformats.org/officeDocument/2006/relationships/image" Target="../media/image44.png"/><Relationship Id="rId17" Type="http://schemas.openxmlformats.org/officeDocument/2006/relationships/customXml" Target="../ink/ink27.xml"/><Relationship Id="rId25" Type="http://schemas.openxmlformats.org/officeDocument/2006/relationships/customXml" Target="../ink/ink31.xml"/><Relationship Id="rId33" Type="http://schemas.openxmlformats.org/officeDocument/2006/relationships/customXml" Target="../ink/ink35.xml"/><Relationship Id="rId38" Type="http://schemas.openxmlformats.org/officeDocument/2006/relationships/image" Target="../media/image57.png"/><Relationship Id="rId46" Type="http://schemas.openxmlformats.org/officeDocument/2006/relationships/image" Target="../media/image61.png"/><Relationship Id="rId59" Type="http://schemas.openxmlformats.org/officeDocument/2006/relationships/customXml" Target="../ink/ink48.xml"/><Relationship Id="rId67" Type="http://schemas.openxmlformats.org/officeDocument/2006/relationships/customXml" Target="../ink/ink52.xml"/><Relationship Id="rId20" Type="http://schemas.openxmlformats.org/officeDocument/2006/relationships/image" Target="../media/image48.png"/><Relationship Id="rId41" Type="http://schemas.openxmlformats.org/officeDocument/2006/relationships/customXml" Target="../ink/ink39.xml"/><Relationship Id="rId54" Type="http://schemas.openxmlformats.org/officeDocument/2006/relationships/image" Target="../media/image65.png"/><Relationship Id="rId62" Type="http://schemas.openxmlformats.org/officeDocument/2006/relationships/image" Target="../media/image69.png"/><Relationship Id="rId70" Type="http://schemas.openxmlformats.org/officeDocument/2006/relationships/image" Target="../media/image73.png"/><Relationship Id="rId75" Type="http://schemas.openxmlformats.org/officeDocument/2006/relationships/customXml" Target="../ink/ink56.xml"/><Relationship Id="rId83" Type="http://schemas.openxmlformats.org/officeDocument/2006/relationships/customXml" Target="../ink/ink60.xml"/><Relationship Id="rId88"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41.png"/><Relationship Id="rId15" Type="http://schemas.openxmlformats.org/officeDocument/2006/relationships/customXml" Target="../ink/ink26.xml"/><Relationship Id="rId23" Type="http://schemas.openxmlformats.org/officeDocument/2006/relationships/customXml" Target="../ink/ink30.xml"/><Relationship Id="rId28" Type="http://schemas.openxmlformats.org/officeDocument/2006/relationships/image" Target="../media/image52.png"/><Relationship Id="rId36" Type="http://schemas.openxmlformats.org/officeDocument/2006/relationships/image" Target="../media/image56.png"/><Relationship Id="rId49" Type="http://schemas.openxmlformats.org/officeDocument/2006/relationships/customXml" Target="../ink/ink43.xml"/><Relationship Id="rId57" Type="http://schemas.openxmlformats.org/officeDocument/2006/relationships/customXml" Target="../ink/ink47.xml"/><Relationship Id="rId10" Type="http://schemas.openxmlformats.org/officeDocument/2006/relationships/image" Target="../media/image43.png"/><Relationship Id="rId31" Type="http://schemas.openxmlformats.org/officeDocument/2006/relationships/customXml" Target="../ink/ink34.xml"/><Relationship Id="rId44" Type="http://schemas.openxmlformats.org/officeDocument/2006/relationships/image" Target="../media/image60.png"/><Relationship Id="rId52" Type="http://schemas.openxmlformats.org/officeDocument/2006/relationships/image" Target="../media/image64.png"/><Relationship Id="rId60" Type="http://schemas.openxmlformats.org/officeDocument/2006/relationships/image" Target="../media/image68.png"/><Relationship Id="rId65" Type="http://schemas.openxmlformats.org/officeDocument/2006/relationships/customXml" Target="../ink/ink51.xml"/><Relationship Id="rId73" Type="http://schemas.openxmlformats.org/officeDocument/2006/relationships/customXml" Target="../ink/ink55.xml"/><Relationship Id="rId78" Type="http://schemas.openxmlformats.org/officeDocument/2006/relationships/image" Target="../media/image77.png"/><Relationship Id="rId81" Type="http://schemas.openxmlformats.org/officeDocument/2006/relationships/customXml" Target="../ink/ink59.xml"/><Relationship Id="rId86" Type="http://schemas.openxmlformats.org/officeDocument/2006/relationships/image" Target="../media/image81.png"/><Relationship Id="rId4" Type="http://schemas.openxmlformats.org/officeDocument/2006/relationships/image" Target="../media/image40.png"/><Relationship Id="rId9" Type="http://schemas.openxmlformats.org/officeDocument/2006/relationships/customXml" Target="../ink/ink23.xml"/><Relationship Id="rId13" Type="http://schemas.openxmlformats.org/officeDocument/2006/relationships/customXml" Target="../ink/ink25.xml"/><Relationship Id="rId18" Type="http://schemas.openxmlformats.org/officeDocument/2006/relationships/image" Target="../media/image47.png"/><Relationship Id="rId39" Type="http://schemas.openxmlformats.org/officeDocument/2006/relationships/customXml" Target="../ink/ink38.xml"/><Relationship Id="rId34" Type="http://schemas.openxmlformats.org/officeDocument/2006/relationships/image" Target="../media/image55.png"/><Relationship Id="rId50" Type="http://schemas.openxmlformats.org/officeDocument/2006/relationships/image" Target="../media/image63.png"/><Relationship Id="rId55" Type="http://schemas.openxmlformats.org/officeDocument/2006/relationships/customXml" Target="../ink/ink46.xml"/><Relationship Id="rId76" Type="http://schemas.openxmlformats.org/officeDocument/2006/relationships/image" Target="../media/image76.png"/><Relationship Id="rId7" Type="http://schemas.openxmlformats.org/officeDocument/2006/relationships/customXml" Target="../ink/ink22.xml"/><Relationship Id="rId71" Type="http://schemas.openxmlformats.org/officeDocument/2006/relationships/customXml" Target="../ink/ink54.xml"/><Relationship Id="rId2" Type="http://schemas.openxmlformats.org/officeDocument/2006/relationships/image" Target="../media/image39.png"/><Relationship Id="rId29" Type="http://schemas.openxmlformats.org/officeDocument/2006/relationships/customXml" Target="../ink/ink33.xml"/><Relationship Id="rId24" Type="http://schemas.openxmlformats.org/officeDocument/2006/relationships/image" Target="../media/image50.png"/><Relationship Id="rId40" Type="http://schemas.openxmlformats.org/officeDocument/2006/relationships/image" Target="../media/image58.png"/><Relationship Id="rId45" Type="http://schemas.openxmlformats.org/officeDocument/2006/relationships/customXml" Target="../ink/ink41.xml"/><Relationship Id="rId66" Type="http://schemas.openxmlformats.org/officeDocument/2006/relationships/image" Target="../media/image71.png"/><Relationship Id="rId87" Type="http://schemas.openxmlformats.org/officeDocument/2006/relationships/customXml" Target="../ink/ink62.xml"/><Relationship Id="rId61" Type="http://schemas.openxmlformats.org/officeDocument/2006/relationships/customXml" Target="../ink/ink49.xml"/><Relationship Id="rId82" Type="http://schemas.openxmlformats.org/officeDocument/2006/relationships/image" Target="../media/image79.png"/><Relationship Id="rId19" Type="http://schemas.openxmlformats.org/officeDocument/2006/relationships/customXml" Target="../ink/ink28.xml"/></Relationships>
</file>

<file path=ppt/slides/_rels/slide3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7.png"/><Relationship Id="rId2" Type="http://schemas.openxmlformats.org/officeDocument/2006/relationships/customXml" Target="../ink/ink64.xml"/><Relationship Id="rId1" Type="http://schemas.openxmlformats.org/officeDocument/2006/relationships/slideLayout" Target="../slideLayouts/slideLayout2.xml"/><Relationship Id="rId6" Type="http://schemas.openxmlformats.org/officeDocument/2006/relationships/customXml" Target="../ink/ink66.xml"/><Relationship Id="rId5" Type="http://schemas.openxmlformats.org/officeDocument/2006/relationships/image" Target="../media/image86.png"/><Relationship Id="rId4" Type="http://schemas.openxmlformats.org/officeDocument/2006/relationships/customXml" Target="../ink/ink65.xml"/></Relationships>
</file>

<file path=ppt/slides/_rels/slide4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customXml" Target="../ink/ink67.xml"/><Relationship Id="rId7" Type="http://schemas.openxmlformats.org/officeDocument/2006/relationships/customXml" Target="../ink/ink69.xml"/><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customXml" Target="../ink/ink68.xml"/><Relationship Id="rId10" Type="http://schemas.openxmlformats.org/officeDocument/2006/relationships/image" Target="../media/image91.png"/><Relationship Id="rId4" Type="http://schemas.openxmlformats.org/officeDocument/2006/relationships/image" Target="../media/image88.png"/><Relationship Id="rId9" Type="http://schemas.openxmlformats.org/officeDocument/2006/relationships/customXml" Target="../ink/ink70.xml"/></Relationships>
</file>

<file path=ppt/slides/_rels/slide41.xml.rels><?xml version="1.0" encoding="UTF-8" standalone="yes"?>
<Relationships xmlns="http://schemas.openxmlformats.org/package/2006/relationships"><Relationship Id="rId13" Type="http://schemas.openxmlformats.org/officeDocument/2006/relationships/image" Target="../media/image97.png"/><Relationship Id="rId18" Type="http://schemas.openxmlformats.org/officeDocument/2006/relationships/customXml" Target="../ink/ink79.xml"/><Relationship Id="rId26" Type="http://schemas.openxmlformats.org/officeDocument/2006/relationships/customXml" Target="../ink/ink83.xml"/><Relationship Id="rId39" Type="http://schemas.openxmlformats.org/officeDocument/2006/relationships/image" Target="../media/image110.png"/><Relationship Id="rId21" Type="http://schemas.openxmlformats.org/officeDocument/2006/relationships/image" Target="../media/image101.png"/><Relationship Id="rId34" Type="http://schemas.openxmlformats.org/officeDocument/2006/relationships/customXml" Target="../ink/ink87.xml"/><Relationship Id="rId42" Type="http://schemas.openxmlformats.org/officeDocument/2006/relationships/customXml" Target="../ink/ink91.xml"/><Relationship Id="rId7" Type="http://schemas.openxmlformats.org/officeDocument/2006/relationships/image" Target="../media/image94.png"/><Relationship Id="rId2" Type="http://schemas.openxmlformats.org/officeDocument/2006/relationships/customXml" Target="../ink/ink71.xml"/><Relationship Id="rId16" Type="http://schemas.openxmlformats.org/officeDocument/2006/relationships/customXml" Target="../ink/ink78.xml"/><Relationship Id="rId20" Type="http://schemas.openxmlformats.org/officeDocument/2006/relationships/customXml" Target="../ink/ink80.xml"/><Relationship Id="rId29" Type="http://schemas.openxmlformats.org/officeDocument/2006/relationships/image" Target="../media/image105.png"/><Relationship Id="rId41"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customXml" Target="../ink/ink73.xml"/><Relationship Id="rId11" Type="http://schemas.openxmlformats.org/officeDocument/2006/relationships/image" Target="../media/image96.png"/><Relationship Id="rId24" Type="http://schemas.openxmlformats.org/officeDocument/2006/relationships/customXml" Target="../ink/ink82.xml"/><Relationship Id="rId32" Type="http://schemas.openxmlformats.org/officeDocument/2006/relationships/customXml" Target="../ink/ink86.xml"/><Relationship Id="rId37" Type="http://schemas.openxmlformats.org/officeDocument/2006/relationships/image" Target="../media/image109.png"/><Relationship Id="rId40" Type="http://schemas.openxmlformats.org/officeDocument/2006/relationships/customXml" Target="../ink/ink90.xml"/><Relationship Id="rId5" Type="http://schemas.openxmlformats.org/officeDocument/2006/relationships/image" Target="../media/image93.png"/><Relationship Id="rId15" Type="http://schemas.openxmlformats.org/officeDocument/2006/relationships/image" Target="../media/image98.png"/><Relationship Id="rId23" Type="http://schemas.openxmlformats.org/officeDocument/2006/relationships/image" Target="../media/image102.png"/><Relationship Id="rId28" Type="http://schemas.openxmlformats.org/officeDocument/2006/relationships/customXml" Target="../ink/ink84.xml"/><Relationship Id="rId36" Type="http://schemas.openxmlformats.org/officeDocument/2006/relationships/customXml" Target="../ink/ink88.xml"/><Relationship Id="rId10" Type="http://schemas.openxmlformats.org/officeDocument/2006/relationships/customXml" Target="../ink/ink75.xml"/><Relationship Id="rId19" Type="http://schemas.openxmlformats.org/officeDocument/2006/relationships/image" Target="../media/image100.png"/><Relationship Id="rId31" Type="http://schemas.openxmlformats.org/officeDocument/2006/relationships/image" Target="../media/image106.png"/><Relationship Id="rId4" Type="http://schemas.openxmlformats.org/officeDocument/2006/relationships/customXml" Target="../ink/ink72.xml"/><Relationship Id="rId9" Type="http://schemas.openxmlformats.org/officeDocument/2006/relationships/image" Target="../media/image95.png"/><Relationship Id="rId14" Type="http://schemas.openxmlformats.org/officeDocument/2006/relationships/customXml" Target="../ink/ink77.xml"/><Relationship Id="rId22" Type="http://schemas.openxmlformats.org/officeDocument/2006/relationships/customXml" Target="../ink/ink81.xml"/><Relationship Id="rId27" Type="http://schemas.openxmlformats.org/officeDocument/2006/relationships/image" Target="../media/image104.png"/><Relationship Id="rId30" Type="http://schemas.openxmlformats.org/officeDocument/2006/relationships/customXml" Target="../ink/ink85.xml"/><Relationship Id="rId35" Type="http://schemas.openxmlformats.org/officeDocument/2006/relationships/image" Target="../media/image108.png"/><Relationship Id="rId43" Type="http://schemas.openxmlformats.org/officeDocument/2006/relationships/image" Target="../media/image112.png"/><Relationship Id="rId8" Type="http://schemas.openxmlformats.org/officeDocument/2006/relationships/customXml" Target="../ink/ink74.xml"/><Relationship Id="rId3" Type="http://schemas.openxmlformats.org/officeDocument/2006/relationships/image" Target="../media/image92.png"/><Relationship Id="rId12" Type="http://schemas.openxmlformats.org/officeDocument/2006/relationships/customXml" Target="../ink/ink76.xml"/><Relationship Id="rId17" Type="http://schemas.openxmlformats.org/officeDocument/2006/relationships/image" Target="../media/image99.png"/><Relationship Id="rId25" Type="http://schemas.openxmlformats.org/officeDocument/2006/relationships/image" Target="../media/image103.png"/><Relationship Id="rId33" Type="http://schemas.openxmlformats.org/officeDocument/2006/relationships/image" Target="../media/image107.png"/><Relationship Id="rId38" Type="http://schemas.openxmlformats.org/officeDocument/2006/relationships/customXml" Target="../ink/ink89.xml"/></Relationships>
</file>

<file path=ppt/slides/_rels/slide42.xml.rels><?xml version="1.0" encoding="UTF-8" standalone="yes"?>
<Relationships xmlns="http://schemas.openxmlformats.org/package/2006/relationships"><Relationship Id="rId8" Type="http://schemas.openxmlformats.org/officeDocument/2006/relationships/customXml" Target="../ink/ink94.xml"/><Relationship Id="rId13" Type="http://schemas.openxmlformats.org/officeDocument/2006/relationships/image" Target="../media/image117.png"/><Relationship Id="rId3" Type="http://schemas.openxmlformats.org/officeDocument/2006/relationships/image" Target="../media/image230.png"/><Relationship Id="rId7" Type="http://schemas.openxmlformats.org/officeDocument/2006/relationships/image" Target="../media/image114.png"/><Relationship Id="rId12" Type="http://schemas.openxmlformats.org/officeDocument/2006/relationships/customXml" Target="../ink/ink9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ustomXml" Target="../ink/ink93.xml"/><Relationship Id="rId11" Type="http://schemas.openxmlformats.org/officeDocument/2006/relationships/image" Target="../media/image116.png"/><Relationship Id="rId5" Type="http://schemas.openxmlformats.org/officeDocument/2006/relationships/image" Target="../media/image113.png"/><Relationship Id="rId10" Type="http://schemas.openxmlformats.org/officeDocument/2006/relationships/customXml" Target="../ink/ink95.xml"/><Relationship Id="rId4" Type="http://schemas.openxmlformats.org/officeDocument/2006/relationships/customXml" Target="../ink/ink92.xml"/><Relationship Id="rId9" Type="http://schemas.openxmlformats.org/officeDocument/2006/relationships/image" Target="../media/image115.png"/></Relationships>
</file>

<file path=ppt/slides/_rels/slide4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customXml" Target="../ink/ink97.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customXml" Target="../ink/ink9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customXml" Target="../ink/ink9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customXml" Target="../ink/ink105.xml"/><Relationship Id="rId3" Type="http://schemas.openxmlformats.org/officeDocument/2006/relationships/customXml" Target="../ink/ink100.xml"/><Relationship Id="rId7" Type="http://schemas.openxmlformats.org/officeDocument/2006/relationships/customXml" Target="../ink/ink102.xml"/><Relationship Id="rId12" Type="http://schemas.openxmlformats.org/officeDocument/2006/relationships/image" Target="../media/image128.png"/><Relationship Id="rId2" Type="http://schemas.openxmlformats.org/officeDocument/2006/relationships/image" Target="../media/image123.png"/><Relationship Id="rId16"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customXml" Target="../ink/ink104.xml"/><Relationship Id="rId5" Type="http://schemas.openxmlformats.org/officeDocument/2006/relationships/customXml" Target="../ink/ink101.xml"/><Relationship Id="rId15" Type="http://schemas.openxmlformats.org/officeDocument/2006/relationships/customXml" Target="../ink/ink106.xml"/><Relationship Id="rId10" Type="http://schemas.openxmlformats.org/officeDocument/2006/relationships/image" Target="../media/image127.png"/><Relationship Id="rId4" Type="http://schemas.openxmlformats.org/officeDocument/2006/relationships/image" Target="../media/image124.png"/><Relationship Id="rId9" Type="http://schemas.openxmlformats.org/officeDocument/2006/relationships/customXml" Target="../ink/ink103.xml"/><Relationship Id="rId14" Type="http://schemas.openxmlformats.org/officeDocument/2006/relationships/image" Target="../media/image129.png"/></Relationships>
</file>

<file path=ppt/slides/_rels/slide50.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customXml" Target="../ink/ink112.xml"/><Relationship Id="rId18" Type="http://schemas.openxmlformats.org/officeDocument/2006/relationships/image" Target="../media/image138.png"/><Relationship Id="rId26" Type="http://schemas.openxmlformats.org/officeDocument/2006/relationships/image" Target="../media/image142.png"/><Relationship Id="rId3" Type="http://schemas.openxmlformats.org/officeDocument/2006/relationships/customXml" Target="../ink/ink107.xml"/><Relationship Id="rId21" Type="http://schemas.openxmlformats.org/officeDocument/2006/relationships/customXml" Target="../ink/ink116.xml"/><Relationship Id="rId7" Type="http://schemas.openxmlformats.org/officeDocument/2006/relationships/customXml" Target="../ink/ink109.xml"/><Relationship Id="rId12" Type="http://schemas.openxmlformats.org/officeDocument/2006/relationships/image" Target="../media/image135.png"/><Relationship Id="rId17" Type="http://schemas.openxmlformats.org/officeDocument/2006/relationships/customXml" Target="../ink/ink114.xml"/><Relationship Id="rId25" Type="http://schemas.openxmlformats.org/officeDocument/2006/relationships/customXml" Target="../ink/ink118.xml"/><Relationship Id="rId2" Type="http://schemas.openxmlformats.org/officeDocument/2006/relationships/notesSlide" Target="../notesSlides/notesSlide18.xml"/><Relationship Id="rId16" Type="http://schemas.openxmlformats.org/officeDocument/2006/relationships/image" Target="../media/image137.png"/><Relationship Id="rId20"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customXml" Target="../ink/ink111.xml"/><Relationship Id="rId24" Type="http://schemas.openxmlformats.org/officeDocument/2006/relationships/image" Target="../media/image141.png"/><Relationship Id="rId5" Type="http://schemas.openxmlformats.org/officeDocument/2006/relationships/customXml" Target="../ink/ink108.xml"/><Relationship Id="rId15" Type="http://schemas.openxmlformats.org/officeDocument/2006/relationships/customXml" Target="../ink/ink113.xml"/><Relationship Id="rId23" Type="http://schemas.openxmlformats.org/officeDocument/2006/relationships/customXml" Target="../ink/ink117.xml"/><Relationship Id="rId28" Type="http://schemas.openxmlformats.org/officeDocument/2006/relationships/image" Target="../media/image143.png"/><Relationship Id="rId10" Type="http://schemas.openxmlformats.org/officeDocument/2006/relationships/image" Target="../media/image134.png"/><Relationship Id="rId19" Type="http://schemas.openxmlformats.org/officeDocument/2006/relationships/customXml" Target="../ink/ink115.xml"/><Relationship Id="rId4" Type="http://schemas.openxmlformats.org/officeDocument/2006/relationships/image" Target="../media/image131.png"/><Relationship Id="rId9" Type="http://schemas.openxmlformats.org/officeDocument/2006/relationships/customXml" Target="../ink/ink110.xml"/><Relationship Id="rId14" Type="http://schemas.openxmlformats.org/officeDocument/2006/relationships/image" Target="../media/image136.png"/><Relationship Id="rId22" Type="http://schemas.openxmlformats.org/officeDocument/2006/relationships/image" Target="../media/image140.png"/><Relationship Id="rId27" Type="http://schemas.openxmlformats.org/officeDocument/2006/relationships/customXml" Target="../ink/ink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F972-B877-40C1-BE0A-60C7EAECCA99}"/>
              </a:ext>
            </a:extLst>
          </p:cNvPr>
          <p:cNvSpPr>
            <a:spLocks noGrp="1"/>
          </p:cNvSpPr>
          <p:nvPr>
            <p:ph type="ctrTitle"/>
          </p:nvPr>
        </p:nvSpPr>
        <p:spPr>
          <a:xfrm>
            <a:off x="1175208" y="1216632"/>
            <a:ext cx="9144000" cy="2387600"/>
          </a:xfrm>
        </p:spPr>
        <p:txBody>
          <a:bodyPr/>
          <a:lstStyle/>
          <a:p>
            <a:r>
              <a:rPr lang="en-IN" dirty="0"/>
              <a:t>Introduction to Modelling </a:t>
            </a:r>
          </a:p>
        </p:txBody>
      </p:sp>
    </p:spTree>
    <p:extLst>
      <p:ext uri="{BB962C8B-B14F-4D97-AF65-F5344CB8AC3E}">
        <p14:creationId xmlns:p14="http://schemas.microsoft.com/office/powerpoint/2010/main" val="1709673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71FE7-893A-40A4-A9CA-F2B304888A77}"/>
              </a:ext>
            </a:extLst>
          </p:cNvPr>
          <p:cNvSpPr>
            <a:spLocks noGrp="1"/>
          </p:cNvSpPr>
          <p:nvPr>
            <p:ph idx="1"/>
          </p:nvPr>
        </p:nvSpPr>
        <p:spPr/>
        <p:txBody>
          <a:bodyPr/>
          <a:lstStyle/>
          <a:p>
            <a:r>
              <a:rPr lang="en-IN" dirty="0"/>
              <a:t>What is a Model !</a:t>
            </a:r>
          </a:p>
        </p:txBody>
      </p:sp>
      <p:pic>
        <p:nvPicPr>
          <p:cNvPr id="2050" name="Picture 2" descr="They Said - Models - Imgflip">
            <a:extLst>
              <a:ext uri="{FF2B5EF4-FFF2-40B4-BE49-F238E27FC236}">
                <a16:creationId xmlns:a16="http://schemas.microsoft.com/office/drawing/2014/main" id="{DB3611F4-4038-4E37-B54D-1AB115757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462" y="502264"/>
            <a:ext cx="6897755" cy="618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225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93C2-8043-4EF8-B657-2306B443A95D}"/>
              </a:ext>
            </a:extLst>
          </p:cNvPr>
          <p:cNvSpPr>
            <a:spLocks noGrp="1"/>
          </p:cNvSpPr>
          <p:nvPr>
            <p:ph type="title"/>
          </p:nvPr>
        </p:nvSpPr>
        <p:spPr>
          <a:xfrm>
            <a:off x="1007883" y="1968911"/>
            <a:ext cx="10515600" cy="1325563"/>
          </a:xfrm>
        </p:spPr>
        <p:txBody>
          <a:bodyPr>
            <a:normAutofit fontScale="90000"/>
          </a:bodyPr>
          <a:lstStyle/>
          <a:p>
            <a:r>
              <a:rPr lang="en-IN" dirty="0"/>
              <a:t>A mathematical model is a description of a system using mathematical concepts and language</a:t>
            </a:r>
            <a:br>
              <a:rPr lang="en-IN" dirty="0"/>
            </a:br>
            <a:br>
              <a:rPr lang="en-IN" dirty="0"/>
            </a:br>
            <a:endParaRPr lang="en-IN" dirty="0"/>
          </a:p>
        </p:txBody>
      </p:sp>
    </p:spTree>
    <p:extLst>
      <p:ext uri="{BB962C8B-B14F-4D97-AF65-F5344CB8AC3E}">
        <p14:creationId xmlns:p14="http://schemas.microsoft.com/office/powerpoint/2010/main" val="2354612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105182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1945988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cIntosh and Pointus: Case Studies for Integrating Science and the Global  Environment Chapter 1.7: Making Predictions: Regression Analyses">
            <a:extLst>
              <a:ext uri="{FF2B5EF4-FFF2-40B4-BE49-F238E27FC236}">
                <a16:creationId xmlns:a16="http://schemas.microsoft.com/office/drawing/2014/main" id="{B2F0C3C2-E94B-415E-86FF-66BDF55B612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93634" y="457849"/>
            <a:ext cx="11204732" cy="594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17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A4251C-E91A-43F2-9794-BD769ECB31A9}"/>
              </a:ext>
            </a:extLst>
          </p:cNvPr>
          <p:cNvSpPr>
            <a:spLocks noGrp="1"/>
          </p:cNvSpPr>
          <p:nvPr>
            <p:ph idx="1"/>
          </p:nvPr>
        </p:nvSpPr>
        <p:spPr>
          <a:xfrm>
            <a:off x="3618470" y="2877365"/>
            <a:ext cx="5179541" cy="1929414"/>
          </a:xfrm>
        </p:spPr>
        <p:txBody>
          <a:bodyPr/>
          <a:lstStyle/>
          <a:p>
            <a:pPr marL="0" indent="0">
              <a:buNone/>
            </a:pPr>
            <a:r>
              <a:rPr lang="en-IN" dirty="0" err="1"/>
              <a:t>Outcome</a:t>
            </a:r>
            <a:r>
              <a:rPr lang="en-IN" baseline="-25000" dirty="0" err="1"/>
              <a:t>i</a:t>
            </a:r>
            <a:r>
              <a:rPr lang="en-IN" dirty="0"/>
              <a:t> = (model) + </a:t>
            </a:r>
            <a:r>
              <a:rPr lang="en-IN" dirty="0" err="1"/>
              <a:t>error</a:t>
            </a:r>
            <a:r>
              <a:rPr lang="en-IN" baseline="-25000" dirty="0" err="1"/>
              <a:t>i</a:t>
            </a:r>
            <a:endParaRPr lang="en-IN" baseline="-25000" dirty="0"/>
          </a:p>
        </p:txBody>
      </p:sp>
    </p:spTree>
    <p:extLst>
      <p:ext uri="{BB962C8B-B14F-4D97-AF65-F5344CB8AC3E}">
        <p14:creationId xmlns:p14="http://schemas.microsoft.com/office/powerpoint/2010/main" val="2362476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397215-E07D-45D4-804F-E0560F378D65}"/>
              </a:ext>
            </a:extLst>
          </p:cNvPr>
          <p:cNvPicPr>
            <a:picLocks noChangeAspect="1"/>
          </p:cNvPicPr>
          <p:nvPr/>
        </p:nvPicPr>
        <p:blipFill>
          <a:blip r:embed="rId2"/>
          <a:stretch>
            <a:fillRect/>
          </a:stretch>
        </p:blipFill>
        <p:spPr>
          <a:xfrm>
            <a:off x="875269" y="867269"/>
            <a:ext cx="11070159" cy="4829198"/>
          </a:xfrm>
          <a:prstGeom prst="rect">
            <a:avLst/>
          </a:prstGeom>
        </p:spPr>
      </p:pic>
    </p:spTree>
    <p:extLst>
      <p:ext uri="{BB962C8B-B14F-4D97-AF65-F5344CB8AC3E}">
        <p14:creationId xmlns:p14="http://schemas.microsoft.com/office/powerpoint/2010/main" val="33914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6FBE-794C-46A6-B0BE-8A79879AACFC}"/>
              </a:ext>
            </a:extLst>
          </p:cNvPr>
          <p:cNvSpPr>
            <a:spLocks noGrp="1"/>
          </p:cNvSpPr>
          <p:nvPr>
            <p:ph type="title"/>
          </p:nvPr>
        </p:nvSpPr>
        <p:spPr>
          <a:xfrm>
            <a:off x="477079" y="365125"/>
            <a:ext cx="11469756" cy="1325563"/>
          </a:xfrm>
        </p:spPr>
        <p:txBody>
          <a:bodyPr/>
          <a:lstStyle/>
          <a:p>
            <a:r>
              <a:rPr lang="en-US" dirty="0"/>
              <a:t>CRISP-DM - </a:t>
            </a:r>
            <a:r>
              <a:rPr lang="en-US" sz="3200" dirty="0"/>
              <a:t>Cross-Industry Standard Process for Data Mining</a:t>
            </a:r>
            <a:endParaRPr lang="en-IN" sz="3200" dirty="0"/>
          </a:p>
        </p:txBody>
      </p:sp>
      <p:pic>
        <p:nvPicPr>
          <p:cNvPr id="5122" name="Picture 2" descr="CRISP-DM - Data Science Process Alliance">
            <a:extLst>
              <a:ext uri="{FF2B5EF4-FFF2-40B4-BE49-F238E27FC236}">
                <a16:creationId xmlns:a16="http://schemas.microsoft.com/office/drawing/2014/main" id="{9A4031C1-4EC8-453C-836C-6AF766B6D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014" y="1163405"/>
            <a:ext cx="6515030" cy="532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29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9F422-C711-4709-A50B-7BB9F0747396}"/>
              </a:ext>
            </a:extLst>
          </p:cNvPr>
          <p:cNvPicPr>
            <a:picLocks noChangeAspect="1"/>
          </p:cNvPicPr>
          <p:nvPr/>
        </p:nvPicPr>
        <p:blipFill>
          <a:blip r:embed="rId2"/>
          <a:stretch>
            <a:fillRect/>
          </a:stretch>
        </p:blipFill>
        <p:spPr>
          <a:xfrm>
            <a:off x="1715706" y="554108"/>
            <a:ext cx="9078189" cy="5749783"/>
          </a:xfrm>
          <a:prstGeom prst="rect">
            <a:avLst/>
          </a:prstGeom>
        </p:spPr>
      </p:pic>
    </p:spTree>
    <p:extLst>
      <p:ext uri="{BB962C8B-B14F-4D97-AF65-F5344CB8AC3E}">
        <p14:creationId xmlns:p14="http://schemas.microsoft.com/office/powerpoint/2010/main" val="125142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8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9399-CF1F-4B40-95EE-7EB75DFB0FA7}"/>
              </a:ext>
            </a:extLst>
          </p:cNvPr>
          <p:cNvSpPr>
            <a:spLocks noGrp="1"/>
          </p:cNvSpPr>
          <p:nvPr>
            <p:ph type="title"/>
          </p:nvPr>
        </p:nvSpPr>
        <p:spPr/>
        <p:txBody>
          <a:bodyPr/>
          <a:lstStyle/>
          <a:p>
            <a:r>
              <a:rPr lang="en-IN" dirty="0"/>
              <a:t>Data Preparation </a:t>
            </a:r>
          </a:p>
        </p:txBody>
      </p:sp>
    </p:spTree>
    <p:extLst>
      <p:ext uri="{BB962C8B-B14F-4D97-AF65-F5344CB8AC3E}">
        <p14:creationId xmlns:p14="http://schemas.microsoft.com/office/powerpoint/2010/main" val="289507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4822FE-D8C9-489A-8EA9-0D1823072D7D}"/>
              </a:ext>
            </a:extLst>
          </p:cNvPr>
          <p:cNvSpPr txBox="1"/>
          <p:nvPr/>
        </p:nvSpPr>
        <p:spPr>
          <a:xfrm>
            <a:off x="1695450" y="1562100"/>
            <a:ext cx="9258300" cy="1754326"/>
          </a:xfrm>
          <a:prstGeom prst="rect">
            <a:avLst/>
          </a:prstGeom>
          <a:noFill/>
        </p:spPr>
        <p:txBody>
          <a:bodyPr wrap="square" rtlCol="0">
            <a:spAutoFit/>
          </a:bodyPr>
          <a:lstStyle/>
          <a:p>
            <a:pPr marL="571500" indent="-571500">
              <a:buFont typeface="Arial" panose="020B0604020202020204" pitchFamily="34" charset="0"/>
              <a:buChar char="•"/>
            </a:pPr>
            <a:r>
              <a:rPr lang="it-IT" sz="5400" dirty="0"/>
              <a:t>Missing Values In a Dataset </a:t>
            </a:r>
          </a:p>
          <a:p>
            <a:pPr marL="571500" indent="-571500">
              <a:buFont typeface="Arial" panose="020B0604020202020204" pitchFamily="34" charset="0"/>
              <a:buChar char="•"/>
            </a:pPr>
            <a:r>
              <a:rPr lang="it-IT" sz="5400" dirty="0"/>
              <a:t>Data Imputation</a:t>
            </a:r>
            <a:endParaRPr lang="en-IN" sz="5400" dirty="0"/>
          </a:p>
        </p:txBody>
      </p:sp>
    </p:spTree>
    <p:extLst>
      <p:ext uri="{BB962C8B-B14F-4D97-AF65-F5344CB8AC3E}">
        <p14:creationId xmlns:p14="http://schemas.microsoft.com/office/powerpoint/2010/main" val="134158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E8321A-2356-4041-A3CE-5CABFB2A303A}"/>
              </a:ext>
            </a:extLst>
          </p:cNvPr>
          <p:cNvSpPr txBox="1"/>
          <p:nvPr/>
        </p:nvSpPr>
        <p:spPr>
          <a:xfrm>
            <a:off x="4413336" y="5436760"/>
            <a:ext cx="5018762" cy="923330"/>
          </a:xfrm>
          <a:prstGeom prst="rect">
            <a:avLst/>
          </a:prstGeom>
          <a:noFill/>
        </p:spPr>
        <p:txBody>
          <a:bodyPr wrap="square" rtlCol="0">
            <a:spAutoFit/>
          </a:bodyPr>
          <a:lstStyle/>
          <a:p>
            <a:r>
              <a:rPr lang="en-IN" sz="5400" dirty="0"/>
              <a:t>Do Nothing !</a:t>
            </a:r>
          </a:p>
        </p:txBody>
      </p:sp>
      <p:pic>
        <p:nvPicPr>
          <p:cNvPr id="1026" name="Picture 2" descr="Lionel Messi Playing Goalkeeper - Soccer Training Info">
            <a:extLst>
              <a:ext uri="{FF2B5EF4-FFF2-40B4-BE49-F238E27FC236}">
                <a16:creationId xmlns:a16="http://schemas.microsoft.com/office/drawing/2014/main" id="{13ED5C07-03F1-4FEB-82E8-9789324A6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345" y="267286"/>
            <a:ext cx="7383310" cy="506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66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25BD8B-D3B7-4868-8ABA-F0B6E6815270}"/>
              </a:ext>
            </a:extLst>
          </p:cNvPr>
          <p:cNvPicPr>
            <a:picLocks noChangeAspect="1"/>
          </p:cNvPicPr>
          <p:nvPr/>
        </p:nvPicPr>
        <p:blipFill>
          <a:blip r:embed="rId3"/>
          <a:stretch>
            <a:fillRect/>
          </a:stretch>
        </p:blipFill>
        <p:spPr>
          <a:xfrm>
            <a:off x="708809" y="1905000"/>
            <a:ext cx="10774382" cy="3486150"/>
          </a:xfrm>
          <a:prstGeom prst="rect">
            <a:avLst/>
          </a:prstGeom>
        </p:spPr>
      </p:pic>
      <p:sp>
        <p:nvSpPr>
          <p:cNvPr id="9" name="TextBox 8">
            <a:extLst>
              <a:ext uri="{FF2B5EF4-FFF2-40B4-BE49-F238E27FC236}">
                <a16:creationId xmlns:a16="http://schemas.microsoft.com/office/drawing/2014/main" id="{8308016E-02D9-40DF-8762-71A166B8762D}"/>
              </a:ext>
            </a:extLst>
          </p:cNvPr>
          <p:cNvSpPr txBox="1"/>
          <p:nvPr/>
        </p:nvSpPr>
        <p:spPr>
          <a:xfrm>
            <a:off x="708809" y="1143684"/>
            <a:ext cx="7372350" cy="646331"/>
          </a:xfrm>
          <a:prstGeom prst="rect">
            <a:avLst/>
          </a:prstGeom>
          <a:noFill/>
        </p:spPr>
        <p:txBody>
          <a:bodyPr wrap="square" rtlCol="0">
            <a:spAutoFit/>
          </a:bodyPr>
          <a:lstStyle/>
          <a:p>
            <a:r>
              <a:rPr lang="en-IN" sz="3600" dirty="0"/>
              <a:t>Imputation Using Mean/Median </a:t>
            </a:r>
          </a:p>
        </p:txBody>
      </p:sp>
    </p:spTree>
    <p:extLst>
      <p:ext uri="{BB962C8B-B14F-4D97-AF65-F5344CB8AC3E}">
        <p14:creationId xmlns:p14="http://schemas.microsoft.com/office/powerpoint/2010/main" val="134169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1067-A635-43C1-80DA-6289217F9E27}"/>
              </a:ext>
            </a:extLst>
          </p:cNvPr>
          <p:cNvSpPr>
            <a:spLocks noGrp="1"/>
          </p:cNvSpPr>
          <p:nvPr>
            <p:ph type="title"/>
          </p:nvPr>
        </p:nvSpPr>
        <p:spPr>
          <a:xfrm>
            <a:off x="838200" y="365125"/>
            <a:ext cx="10991850" cy="1325563"/>
          </a:xfrm>
        </p:spPr>
        <p:txBody>
          <a:bodyPr/>
          <a:lstStyle/>
          <a:p>
            <a:r>
              <a:rPr lang="en-US" dirty="0">
                <a:latin typeface="+mn-lt"/>
              </a:rPr>
              <a:t>Imputation Using Most Frequent /Zero/ Constant</a:t>
            </a:r>
            <a:endParaRPr lang="en-IN" dirty="0">
              <a:latin typeface="+mn-lt"/>
            </a:endParaRPr>
          </a:p>
        </p:txBody>
      </p:sp>
      <p:pic>
        <p:nvPicPr>
          <p:cNvPr id="4" name="Picture 3">
            <a:extLst>
              <a:ext uri="{FF2B5EF4-FFF2-40B4-BE49-F238E27FC236}">
                <a16:creationId xmlns:a16="http://schemas.microsoft.com/office/drawing/2014/main" id="{CF12FAF2-FEA3-489E-81E2-D3F7860AAF12}"/>
              </a:ext>
            </a:extLst>
          </p:cNvPr>
          <p:cNvPicPr>
            <a:picLocks noChangeAspect="1"/>
          </p:cNvPicPr>
          <p:nvPr/>
        </p:nvPicPr>
        <p:blipFill>
          <a:blip r:embed="rId3"/>
          <a:stretch>
            <a:fillRect/>
          </a:stretch>
        </p:blipFill>
        <p:spPr>
          <a:xfrm>
            <a:off x="1300162" y="2286000"/>
            <a:ext cx="9591675" cy="2552700"/>
          </a:xfrm>
          <a:prstGeom prst="rect">
            <a:avLst/>
          </a:prstGeom>
        </p:spPr>
      </p:pic>
    </p:spTree>
    <p:extLst>
      <p:ext uri="{BB962C8B-B14F-4D97-AF65-F5344CB8AC3E}">
        <p14:creationId xmlns:p14="http://schemas.microsoft.com/office/powerpoint/2010/main" val="2613955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8F58-4165-4145-B1FF-D894CA39023E}"/>
              </a:ext>
            </a:extLst>
          </p:cNvPr>
          <p:cNvSpPr>
            <a:spLocks noGrp="1"/>
          </p:cNvSpPr>
          <p:nvPr>
            <p:ph type="title"/>
          </p:nvPr>
        </p:nvSpPr>
        <p:spPr>
          <a:xfrm>
            <a:off x="838200" y="2103437"/>
            <a:ext cx="10515600" cy="1325563"/>
          </a:xfrm>
        </p:spPr>
        <p:txBody>
          <a:bodyPr>
            <a:normAutofit/>
          </a:bodyPr>
          <a:lstStyle/>
          <a:p>
            <a:r>
              <a:rPr lang="en-IN" sz="3600" dirty="0">
                <a:latin typeface="+mn-lt"/>
              </a:rPr>
              <a:t>Imputation Using k-NN or other algorithms including deep learning </a:t>
            </a:r>
          </a:p>
        </p:txBody>
      </p:sp>
    </p:spTree>
    <p:extLst>
      <p:ext uri="{BB962C8B-B14F-4D97-AF65-F5344CB8AC3E}">
        <p14:creationId xmlns:p14="http://schemas.microsoft.com/office/powerpoint/2010/main" val="4054746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3984502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3486430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096981-F811-40CC-AE10-B6D0D660D454}"/>
              </a:ext>
            </a:extLst>
          </p:cNvPr>
          <p:cNvPicPr>
            <a:picLocks noChangeAspect="1"/>
          </p:cNvPicPr>
          <p:nvPr/>
        </p:nvPicPr>
        <p:blipFill>
          <a:blip r:embed="rId3"/>
          <a:stretch>
            <a:fillRect/>
          </a:stretch>
        </p:blipFill>
        <p:spPr>
          <a:xfrm>
            <a:off x="853557" y="938212"/>
            <a:ext cx="10484885" cy="5329238"/>
          </a:xfrm>
          <a:prstGeom prst="rect">
            <a:avLst/>
          </a:prstGeom>
        </p:spPr>
      </p:pic>
    </p:spTree>
    <p:extLst>
      <p:ext uri="{BB962C8B-B14F-4D97-AF65-F5344CB8AC3E}">
        <p14:creationId xmlns:p14="http://schemas.microsoft.com/office/powerpoint/2010/main" val="4095387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E217C8-823A-46D3-A4E7-ACF07C23BCFC}"/>
              </a:ext>
            </a:extLst>
          </p:cNvPr>
          <p:cNvSpPr txBox="1"/>
          <p:nvPr/>
        </p:nvSpPr>
        <p:spPr>
          <a:xfrm>
            <a:off x="952500" y="1028700"/>
            <a:ext cx="10782300" cy="3046988"/>
          </a:xfrm>
          <a:prstGeom prst="rect">
            <a:avLst/>
          </a:prstGeom>
          <a:noFill/>
        </p:spPr>
        <p:txBody>
          <a:bodyPr wrap="square" rtlCol="0">
            <a:spAutoFit/>
          </a:bodyPr>
          <a:lstStyle/>
          <a:p>
            <a:r>
              <a:rPr lang="en-US" sz="3200" b="1" dirty="0">
                <a:effectLst/>
              </a:rPr>
              <a:t>Underfitting:</a:t>
            </a:r>
            <a:br>
              <a:rPr lang="en-US" sz="3200" dirty="0">
                <a:effectLst/>
              </a:rPr>
            </a:br>
            <a:r>
              <a:rPr lang="en-US" sz="3200" dirty="0">
                <a:effectLst/>
              </a:rPr>
              <a:t>A statistical model is said to have underfitting when it cannot capture the underlying trend of the data.</a:t>
            </a:r>
          </a:p>
          <a:p>
            <a:endParaRPr lang="en-US" sz="3200" dirty="0"/>
          </a:p>
          <a:p>
            <a:r>
              <a:rPr lang="en-US" sz="3200" dirty="0"/>
              <a:t>This is usually indicated by poor performance in training data itself </a:t>
            </a:r>
            <a:endParaRPr lang="en-IN" sz="3200" dirty="0"/>
          </a:p>
        </p:txBody>
      </p:sp>
    </p:spTree>
    <p:extLst>
      <p:ext uri="{BB962C8B-B14F-4D97-AF65-F5344CB8AC3E}">
        <p14:creationId xmlns:p14="http://schemas.microsoft.com/office/powerpoint/2010/main" val="3592423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1B405-9A04-4696-BC5E-D4F6DA25F7FB}"/>
              </a:ext>
            </a:extLst>
          </p:cNvPr>
          <p:cNvPicPr>
            <a:picLocks noChangeAspect="1"/>
          </p:cNvPicPr>
          <p:nvPr/>
        </p:nvPicPr>
        <p:blipFill>
          <a:blip r:embed="rId3"/>
          <a:stretch>
            <a:fillRect/>
          </a:stretch>
        </p:blipFill>
        <p:spPr>
          <a:xfrm>
            <a:off x="1219366" y="1209674"/>
            <a:ext cx="10810634" cy="5648326"/>
          </a:xfrm>
          <a:prstGeom prst="rect">
            <a:avLst/>
          </a:prstGeom>
        </p:spPr>
      </p:pic>
    </p:spTree>
    <p:extLst>
      <p:ext uri="{BB962C8B-B14F-4D97-AF65-F5344CB8AC3E}">
        <p14:creationId xmlns:p14="http://schemas.microsoft.com/office/powerpoint/2010/main" val="771590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7B7D01-A3A4-41C4-A9D1-06B363BE1C57}"/>
              </a:ext>
            </a:extLst>
          </p:cNvPr>
          <p:cNvSpPr/>
          <p:nvPr/>
        </p:nvSpPr>
        <p:spPr>
          <a:xfrm>
            <a:off x="663879" y="989556"/>
            <a:ext cx="8480121" cy="2862322"/>
          </a:xfrm>
          <a:prstGeom prst="rect">
            <a:avLst/>
          </a:prstGeom>
        </p:spPr>
        <p:txBody>
          <a:bodyPr wrap="square">
            <a:spAutoFit/>
          </a:bodyPr>
          <a:lstStyle/>
          <a:p>
            <a:r>
              <a:rPr lang="en-IN" b="1" dirty="0"/>
              <a:t>Overfitting:  </a:t>
            </a:r>
          </a:p>
          <a:p>
            <a:r>
              <a:rPr lang="en-US" dirty="0"/>
              <a:t>A statistical model is said to be overfitted, it learns the detail and noise in the training data to the extent that it negatively impacts the performance of the model on new data</a:t>
            </a:r>
          </a:p>
          <a:p>
            <a:endParaRPr lang="en-US" dirty="0"/>
          </a:p>
          <a:p>
            <a:endParaRPr lang="en-US" dirty="0"/>
          </a:p>
          <a:p>
            <a:r>
              <a:rPr lang="en-US" dirty="0"/>
              <a:t>This is usually indicated by very high performance in training data but poor performance in test data / during  real world application .</a:t>
            </a:r>
          </a:p>
          <a:p>
            <a:endParaRPr lang="en-US" dirty="0"/>
          </a:p>
          <a:p>
            <a:endParaRPr lang="en-US" dirty="0"/>
          </a:p>
          <a:p>
            <a:endParaRPr lang="en-IN" dirty="0"/>
          </a:p>
        </p:txBody>
      </p:sp>
    </p:spTree>
    <p:extLst>
      <p:ext uri="{BB962C8B-B14F-4D97-AF65-F5344CB8AC3E}">
        <p14:creationId xmlns:p14="http://schemas.microsoft.com/office/powerpoint/2010/main" val="236530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19FC6-5AF1-49FA-BF21-7E9701925876}"/>
              </a:ext>
            </a:extLst>
          </p:cNvPr>
          <p:cNvPicPr>
            <a:picLocks noChangeAspect="1"/>
          </p:cNvPicPr>
          <p:nvPr/>
        </p:nvPicPr>
        <p:blipFill>
          <a:blip r:embed="rId2"/>
          <a:stretch>
            <a:fillRect/>
          </a:stretch>
        </p:blipFill>
        <p:spPr>
          <a:xfrm>
            <a:off x="729706" y="1147762"/>
            <a:ext cx="10732587" cy="4167188"/>
          </a:xfrm>
          <a:prstGeom prst="rect">
            <a:avLst/>
          </a:prstGeom>
        </p:spPr>
      </p:pic>
    </p:spTree>
    <p:extLst>
      <p:ext uri="{BB962C8B-B14F-4D97-AF65-F5344CB8AC3E}">
        <p14:creationId xmlns:p14="http://schemas.microsoft.com/office/powerpoint/2010/main" val="4139257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F6434-0365-4EF3-B9A7-702B69C30700}"/>
              </a:ext>
            </a:extLst>
          </p:cNvPr>
          <p:cNvPicPr>
            <a:picLocks noChangeAspect="1"/>
          </p:cNvPicPr>
          <p:nvPr/>
        </p:nvPicPr>
        <p:blipFill>
          <a:blip r:embed="rId2"/>
          <a:stretch>
            <a:fillRect/>
          </a:stretch>
        </p:blipFill>
        <p:spPr>
          <a:xfrm>
            <a:off x="625928" y="1314450"/>
            <a:ext cx="10940143" cy="3829050"/>
          </a:xfrm>
          <a:prstGeom prst="rect">
            <a:avLst/>
          </a:prstGeom>
        </p:spPr>
      </p:pic>
    </p:spTree>
    <p:extLst>
      <p:ext uri="{BB962C8B-B14F-4D97-AF65-F5344CB8AC3E}">
        <p14:creationId xmlns:p14="http://schemas.microsoft.com/office/powerpoint/2010/main" val="2492184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96C20B-A201-4C86-AAA5-82EF11579EA8}"/>
              </a:ext>
            </a:extLst>
          </p:cNvPr>
          <p:cNvPicPr/>
          <p:nvPr/>
        </p:nvPicPr>
        <p:blipFill>
          <a:blip r:embed="rId3" cstate="print"/>
          <a:srcRect/>
          <a:stretch>
            <a:fillRect/>
          </a:stretch>
        </p:blipFill>
        <p:spPr bwMode="auto">
          <a:xfrm>
            <a:off x="1971675" y="723900"/>
            <a:ext cx="8248650" cy="3981450"/>
          </a:xfrm>
          <a:prstGeom prst="rect">
            <a:avLst/>
          </a:prstGeom>
          <a:noFill/>
          <a:ln w="9525">
            <a:noFill/>
            <a:miter lim="800000"/>
            <a:headEnd/>
            <a:tailEnd/>
          </a:ln>
        </p:spPr>
      </p:pic>
      <p:sp>
        <p:nvSpPr>
          <p:cNvPr id="5" name="TextBox 4">
            <a:extLst>
              <a:ext uri="{FF2B5EF4-FFF2-40B4-BE49-F238E27FC236}">
                <a16:creationId xmlns:a16="http://schemas.microsoft.com/office/drawing/2014/main" id="{E19DC288-2C0B-494C-B78B-744E5B55C406}"/>
              </a:ext>
            </a:extLst>
          </p:cNvPr>
          <p:cNvSpPr txBox="1"/>
          <p:nvPr/>
        </p:nvSpPr>
        <p:spPr>
          <a:xfrm>
            <a:off x="2533650" y="5426214"/>
            <a:ext cx="7124700" cy="707886"/>
          </a:xfrm>
          <a:prstGeom prst="rect">
            <a:avLst/>
          </a:prstGeom>
          <a:noFill/>
        </p:spPr>
        <p:txBody>
          <a:bodyPr wrap="square" rtlCol="0">
            <a:spAutoFit/>
          </a:bodyPr>
          <a:lstStyle/>
          <a:p>
            <a:r>
              <a:rPr lang="en-IN" sz="4000" dirty="0"/>
              <a:t>Training and Testing Data Sets </a:t>
            </a:r>
          </a:p>
        </p:txBody>
      </p:sp>
    </p:spTree>
    <p:extLst>
      <p:ext uri="{BB962C8B-B14F-4D97-AF65-F5344CB8AC3E}">
        <p14:creationId xmlns:p14="http://schemas.microsoft.com/office/powerpoint/2010/main" val="1094542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402D-601B-41B0-A5B4-0DEB5D756F6F}"/>
              </a:ext>
            </a:extLst>
          </p:cNvPr>
          <p:cNvSpPr>
            <a:spLocks noGrp="1"/>
          </p:cNvSpPr>
          <p:nvPr>
            <p:ph type="title"/>
          </p:nvPr>
        </p:nvSpPr>
        <p:spPr/>
        <p:txBody>
          <a:bodyPr/>
          <a:lstStyle/>
          <a:p>
            <a:r>
              <a:rPr lang="en-IN" dirty="0"/>
              <a:t>Cross Validation</a:t>
            </a:r>
          </a:p>
        </p:txBody>
      </p:sp>
      <p:sp>
        <p:nvSpPr>
          <p:cNvPr id="3" name="Content Placeholder 2">
            <a:extLst>
              <a:ext uri="{FF2B5EF4-FFF2-40B4-BE49-F238E27FC236}">
                <a16:creationId xmlns:a16="http://schemas.microsoft.com/office/drawing/2014/main" id="{55D07BE8-E052-4ED0-83B0-38DEC25A8FE6}"/>
              </a:ext>
            </a:extLst>
          </p:cNvPr>
          <p:cNvSpPr>
            <a:spLocks noGrp="1"/>
          </p:cNvSpPr>
          <p:nvPr>
            <p:ph idx="1"/>
          </p:nvPr>
        </p:nvSpPr>
        <p:spPr/>
        <p:txBody>
          <a:bodyPr/>
          <a:lstStyle/>
          <a:p>
            <a:r>
              <a:rPr lang="en-US" dirty="0"/>
              <a:t>Is a technique which involves reserving a particular sample of a dataset on which you do not train the model. Later, you test your model on this sample before finalizing it. </a:t>
            </a:r>
          </a:p>
          <a:p>
            <a:pPr marL="514350" indent="-514350">
              <a:buFont typeface="+mj-lt"/>
              <a:buAutoNum type="arabicPeriod"/>
            </a:pPr>
            <a:r>
              <a:rPr lang="en-US" dirty="0">
                <a:effectLst/>
              </a:rPr>
              <a:t>You </a:t>
            </a:r>
            <a:r>
              <a:rPr lang="en-US" i="1" dirty="0">
                <a:effectLst/>
              </a:rPr>
              <a:t>reserve </a:t>
            </a:r>
            <a:r>
              <a:rPr lang="en-US" dirty="0">
                <a:effectLst/>
              </a:rPr>
              <a:t>a sample data set</a:t>
            </a:r>
          </a:p>
          <a:p>
            <a:pPr marL="514350" indent="-514350">
              <a:buFont typeface="+mj-lt"/>
              <a:buAutoNum type="arabicPeriod"/>
            </a:pPr>
            <a:r>
              <a:rPr lang="en-US" dirty="0">
                <a:effectLst/>
              </a:rPr>
              <a:t>Train the model using the remaining part of the dataset</a:t>
            </a:r>
          </a:p>
          <a:p>
            <a:pPr marL="514350" indent="-514350">
              <a:buFont typeface="+mj-lt"/>
              <a:buAutoNum type="arabicPeriod"/>
            </a:pPr>
            <a:r>
              <a:rPr lang="en-US" dirty="0">
                <a:effectLst/>
              </a:rPr>
              <a:t>Use the reserve sample of the test (validation) set</a:t>
            </a:r>
          </a:p>
          <a:p>
            <a:endParaRPr lang="en-IN" dirty="0"/>
          </a:p>
        </p:txBody>
      </p:sp>
    </p:spTree>
    <p:extLst>
      <p:ext uri="{BB962C8B-B14F-4D97-AF65-F5344CB8AC3E}">
        <p14:creationId xmlns:p14="http://schemas.microsoft.com/office/powerpoint/2010/main" val="19847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BE4B-D989-437E-BC7B-AFB9622B483E}"/>
              </a:ext>
            </a:extLst>
          </p:cNvPr>
          <p:cNvSpPr>
            <a:spLocks noGrp="1"/>
          </p:cNvSpPr>
          <p:nvPr>
            <p:ph type="title"/>
          </p:nvPr>
        </p:nvSpPr>
        <p:spPr/>
        <p:txBody>
          <a:bodyPr/>
          <a:lstStyle/>
          <a:p>
            <a:r>
              <a:rPr lang="en-IN" dirty="0"/>
              <a:t>k-fold cross validation</a:t>
            </a:r>
          </a:p>
        </p:txBody>
      </p:sp>
      <p:sp>
        <p:nvSpPr>
          <p:cNvPr id="3" name="Content Placeholder 2">
            <a:extLst>
              <a:ext uri="{FF2B5EF4-FFF2-40B4-BE49-F238E27FC236}">
                <a16:creationId xmlns:a16="http://schemas.microsoft.com/office/drawing/2014/main" id="{0FDF1C6C-D426-4C50-AFE3-F7F732AC5208}"/>
              </a:ext>
            </a:extLst>
          </p:cNvPr>
          <p:cNvSpPr>
            <a:spLocks noGrp="1"/>
          </p:cNvSpPr>
          <p:nvPr>
            <p:ph idx="1"/>
          </p:nvPr>
        </p:nvSpPr>
        <p:spPr/>
        <p:txBody>
          <a:bodyPr/>
          <a:lstStyle/>
          <a:p>
            <a:pPr algn="just">
              <a:buFont typeface="+mj-lt"/>
              <a:buAutoNum type="arabicPeriod"/>
            </a:pPr>
            <a:r>
              <a:rPr lang="en-US" dirty="0"/>
              <a:t>Randomly split your entire dataset into </a:t>
            </a:r>
            <a:r>
              <a:rPr lang="en-US" dirty="0" err="1"/>
              <a:t>k”folds</a:t>
            </a:r>
            <a:r>
              <a:rPr lang="en-US" dirty="0"/>
              <a:t>”</a:t>
            </a:r>
          </a:p>
          <a:p>
            <a:pPr algn="just">
              <a:buFont typeface="+mj-lt"/>
              <a:buAutoNum type="arabicPeriod"/>
            </a:pPr>
            <a:r>
              <a:rPr lang="en-US" dirty="0"/>
              <a:t>For each k-fold in your dataset, build your model on k – 1 folds of the dataset. Then, test the model to check the effectiveness for </a:t>
            </a:r>
            <a:r>
              <a:rPr lang="en-US" i="1" dirty="0"/>
              <a:t>kth</a:t>
            </a:r>
            <a:r>
              <a:rPr lang="en-US" dirty="0"/>
              <a:t> fold</a:t>
            </a:r>
          </a:p>
          <a:p>
            <a:pPr algn="just">
              <a:buFont typeface="+mj-lt"/>
              <a:buAutoNum type="arabicPeriod"/>
            </a:pPr>
            <a:r>
              <a:rPr lang="en-US" dirty="0"/>
              <a:t>Record the error you see on each of the predictions</a:t>
            </a:r>
          </a:p>
          <a:p>
            <a:pPr algn="just">
              <a:buFont typeface="+mj-lt"/>
              <a:buAutoNum type="arabicPeriod"/>
            </a:pPr>
            <a:r>
              <a:rPr lang="en-US" dirty="0"/>
              <a:t>Repeat this until each of the k-folds has served as the test set</a:t>
            </a:r>
          </a:p>
          <a:p>
            <a:pPr>
              <a:buFont typeface="+mj-lt"/>
              <a:buAutoNum type="arabicPeriod"/>
            </a:pPr>
            <a:r>
              <a:rPr lang="en-US" dirty="0"/>
              <a:t>The average of your k recorded errors is called the cross-validation error and will serve as your performance metric for the model</a:t>
            </a:r>
          </a:p>
          <a:p>
            <a:endParaRPr lang="en-IN" dirty="0"/>
          </a:p>
        </p:txBody>
      </p:sp>
    </p:spTree>
    <p:extLst>
      <p:ext uri="{BB962C8B-B14F-4D97-AF65-F5344CB8AC3E}">
        <p14:creationId xmlns:p14="http://schemas.microsoft.com/office/powerpoint/2010/main" val="36578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
            <a:extLst>
              <a:ext uri="{FF2B5EF4-FFF2-40B4-BE49-F238E27FC236}">
                <a16:creationId xmlns:a16="http://schemas.microsoft.com/office/drawing/2014/main" id="{F227CBF3-8142-4190-844B-0605AE2D67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5400000">
            <a:off x="2917365" y="1046246"/>
            <a:ext cx="5540840" cy="388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78DED1-0E69-43B7-92F2-4FAACAEED560}"/>
              </a:ext>
            </a:extLst>
          </p:cNvPr>
          <p:cNvSpPr txBox="1"/>
          <p:nvPr/>
        </p:nvSpPr>
        <p:spPr>
          <a:xfrm>
            <a:off x="4016829" y="6248400"/>
            <a:ext cx="3200400" cy="369332"/>
          </a:xfrm>
          <a:prstGeom prst="rect">
            <a:avLst/>
          </a:prstGeom>
          <a:noFill/>
        </p:spPr>
        <p:txBody>
          <a:bodyPr wrap="square" rtlCol="0">
            <a:spAutoFit/>
          </a:bodyPr>
          <a:lstStyle/>
          <a:p>
            <a:r>
              <a:rPr lang="en-IN" dirty="0"/>
              <a:t>K= 10, fold validation </a:t>
            </a:r>
          </a:p>
        </p:txBody>
      </p:sp>
    </p:spTree>
    <p:extLst>
      <p:ext uri="{BB962C8B-B14F-4D97-AF65-F5344CB8AC3E}">
        <p14:creationId xmlns:p14="http://schemas.microsoft.com/office/powerpoint/2010/main" val="2311579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DBCE1-CBEE-4A6F-831E-222A2B6C1C80}"/>
              </a:ext>
            </a:extLst>
          </p:cNvPr>
          <p:cNvSpPr txBox="1"/>
          <p:nvPr/>
        </p:nvSpPr>
        <p:spPr>
          <a:xfrm>
            <a:off x="3162300" y="4480315"/>
            <a:ext cx="5867400" cy="830997"/>
          </a:xfrm>
          <a:prstGeom prst="rect">
            <a:avLst/>
          </a:prstGeom>
          <a:noFill/>
        </p:spPr>
        <p:txBody>
          <a:bodyPr wrap="square" rtlCol="0">
            <a:spAutoFit/>
          </a:bodyPr>
          <a:lstStyle/>
          <a:p>
            <a:r>
              <a:rPr lang="en-IN" sz="4800" dirty="0"/>
              <a:t>Evaluation </a:t>
            </a:r>
            <a:r>
              <a:rPr lang="en-US" sz="4800" dirty="0"/>
              <a:t>Metrics</a:t>
            </a:r>
            <a:r>
              <a:rPr lang="en-IN" sz="4800" dirty="0"/>
              <a:t> </a:t>
            </a:r>
          </a:p>
        </p:txBody>
      </p:sp>
      <p:pic>
        <p:nvPicPr>
          <p:cNvPr id="1026" name="Picture 2" descr="What's the Difference Between RMSE and RMSLE? | by Sharoon Saxena |  Analytics Vidhya | Medium">
            <a:extLst>
              <a:ext uri="{FF2B5EF4-FFF2-40B4-BE49-F238E27FC236}">
                <a16:creationId xmlns:a16="http://schemas.microsoft.com/office/drawing/2014/main" id="{A8D80D9E-4F60-4A45-9238-27195320C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520598"/>
            <a:ext cx="5205075" cy="371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79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41AB8-2D62-453C-8E0A-59BD941A11AF}"/>
              </a:ext>
            </a:extLst>
          </p:cNvPr>
          <p:cNvSpPr>
            <a:spLocks noGrp="1"/>
          </p:cNvSpPr>
          <p:nvPr>
            <p:ph idx="1"/>
          </p:nvPr>
        </p:nvSpPr>
        <p:spPr/>
        <p:txBody>
          <a:bodyPr/>
          <a:lstStyle/>
          <a:p>
            <a:r>
              <a:rPr lang="en-IN" dirty="0"/>
              <a:t>MAE </a:t>
            </a:r>
          </a:p>
        </p:txBody>
      </p:sp>
    </p:spTree>
    <p:extLst>
      <p:ext uri="{BB962C8B-B14F-4D97-AF65-F5344CB8AC3E}">
        <p14:creationId xmlns:p14="http://schemas.microsoft.com/office/powerpoint/2010/main" val="2215033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AEE2A2-1DD5-4370-B5B6-B63A17543D25}"/>
              </a:ext>
            </a:extLst>
          </p:cNvPr>
          <p:cNvSpPr txBox="1"/>
          <p:nvPr/>
        </p:nvSpPr>
        <p:spPr>
          <a:xfrm>
            <a:off x="1208315" y="1146128"/>
            <a:ext cx="9089571" cy="1200329"/>
          </a:xfrm>
          <a:prstGeom prst="rect">
            <a:avLst/>
          </a:prstGeom>
          <a:noFill/>
        </p:spPr>
        <p:txBody>
          <a:bodyPr wrap="square" rtlCol="0">
            <a:spAutoFit/>
          </a:bodyPr>
          <a:lstStyle/>
          <a:p>
            <a:r>
              <a:rPr lang="en-US" b="1" dirty="0"/>
              <a:t>Mean Absolute Error (MAE): </a:t>
            </a:r>
            <a:r>
              <a:rPr lang="en-US" dirty="0"/>
              <a:t>MAE measures the average magnitude of the errors in a set of predictions, without considering their direction. It’s the average over the test sample of the absolute differences between prediction and actual observation where all individual differences have equal weight.</a:t>
            </a:r>
            <a:endParaRPr lang="en-IN" dirty="0"/>
          </a:p>
        </p:txBody>
      </p:sp>
      <p:pic>
        <p:nvPicPr>
          <p:cNvPr id="6" name="Picture 5">
            <a:extLst>
              <a:ext uri="{FF2B5EF4-FFF2-40B4-BE49-F238E27FC236}">
                <a16:creationId xmlns:a16="http://schemas.microsoft.com/office/drawing/2014/main" id="{DCAFEED9-4FA2-4117-93E1-503BA1FEB1A6}"/>
              </a:ext>
            </a:extLst>
          </p:cNvPr>
          <p:cNvPicPr>
            <a:picLocks noChangeAspect="1"/>
          </p:cNvPicPr>
          <p:nvPr/>
        </p:nvPicPr>
        <p:blipFill>
          <a:blip r:embed="rId3"/>
          <a:stretch>
            <a:fillRect/>
          </a:stretch>
        </p:blipFill>
        <p:spPr>
          <a:xfrm>
            <a:off x="3060927" y="3098345"/>
            <a:ext cx="5555792" cy="1587369"/>
          </a:xfrm>
          <a:prstGeom prst="rect">
            <a:avLst/>
          </a:prstGeom>
        </p:spPr>
      </p:pic>
      <p:grpSp>
        <p:nvGrpSpPr>
          <p:cNvPr id="4" name="Group 3">
            <a:extLst>
              <a:ext uri="{FF2B5EF4-FFF2-40B4-BE49-F238E27FC236}">
                <a16:creationId xmlns:a16="http://schemas.microsoft.com/office/drawing/2014/main" id="{C2866191-AF5B-0312-7308-411E92C3C761}"/>
              </a:ext>
            </a:extLst>
          </p:cNvPr>
          <p:cNvGrpSpPr/>
          <p:nvPr/>
        </p:nvGrpSpPr>
        <p:grpSpPr>
          <a:xfrm>
            <a:off x="8400480" y="3872760"/>
            <a:ext cx="718560" cy="342360"/>
            <a:chOff x="8400480" y="3872760"/>
            <a:chExt cx="718560" cy="342360"/>
          </a:xfrm>
        </p:grpSpPr>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A167D1E5-C286-D6AD-6D87-E61DF62B7C9B}"/>
                    </a:ext>
                  </a:extLst>
                </p14:cNvPr>
                <p14:cNvContentPartPr/>
                <p14:nvPr/>
              </p14:nvContentPartPr>
              <p14:xfrm>
                <a:off x="8400480" y="3872760"/>
                <a:ext cx="497880" cy="324720"/>
              </p14:xfrm>
            </p:contentPart>
          </mc:Choice>
          <mc:Fallback>
            <p:pic>
              <p:nvPicPr>
                <p:cNvPr id="2" name="Ink 1">
                  <a:extLst>
                    <a:ext uri="{FF2B5EF4-FFF2-40B4-BE49-F238E27FC236}">
                      <a16:creationId xmlns:a16="http://schemas.microsoft.com/office/drawing/2014/main" id="{A167D1E5-C286-D6AD-6D87-E61DF62B7C9B}"/>
                    </a:ext>
                  </a:extLst>
                </p:cNvPr>
                <p:cNvPicPr/>
                <p:nvPr/>
              </p:nvPicPr>
              <p:blipFill>
                <a:blip r:embed="rId5"/>
                <a:stretch>
                  <a:fillRect/>
                </a:stretch>
              </p:blipFill>
              <p:spPr>
                <a:xfrm>
                  <a:off x="8396160" y="3868440"/>
                  <a:ext cx="506520" cy="3333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D5C0FFB6-A713-EEF5-61B7-F81F65461783}"/>
                    </a:ext>
                  </a:extLst>
                </p14:cNvPr>
                <p14:cNvContentPartPr/>
                <p14:nvPr/>
              </p14:nvContentPartPr>
              <p14:xfrm>
                <a:off x="8617560" y="3933600"/>
                <a:ext cx="501480" cy="281520"/>
              </p14:xfrm>
            </p:contentPart>
          </mc:Choice>
          <mc:Fallback>
            <p:pic>
              <p:nvPicPr>
                <p:cNvPr id="3" name="Ink 2">
                  <a:extLst>
                    <a:ext uri="{FF2B5EF4-FFF2-40B4-BE49-F238E27FC236}">
                      <a16:creationId xmlns:a16="http://schemas.microsoft.com/office/drawing/2014/main" id="{D5C0FFB6-A713-EEF5-61B7-F81F65461783}"/>
                    </a:ext>
                  </a:extLst>
                </p:cNvPr>
                <p:cNvPicPr/>
                <p:nvPr/>
              </p:nvPicPr>
              <p:blipFill>
                <a:blip r:embed="rId7"/>
                <a:stretch>
                  <a:fillRect/>
                </a:stretch>
              </p:blipFill>
              <p:spPr>
                <a:xfrm>
                  <a:off x="8613240" y="3929280"/>
                  <a:ext cx="510120" cy="290160"/>
                </a:xfrm>
                <a:prstGeom prst="rect">
                  <a:avLst/>
                </a:prstGeom>
              </p:spPr>
            </p:pic>
          </mc:Fallback>
        </mc:AlternateContent>
      </p:grpSp>
      <p:grpSp>
        <p:nvGrpSpPr>
          <p:cNvPr id="9" name="Group 8">
            <a:extLst>
              <a:ext uri="{FF2B5EF4-FFF2-40B4-BE49-F238E27FC236}">
                <a16:creationId xmlns:a16="http://schemas.microsoft.com/office/drawing/2014/main" id="{F35810A6-C004-1364-1F6A-CB1E81BE10CE}"/>
              </a:ext>
            </a:extLst>
          </p:cNvPr>
          <p:cNvGrpSpPr/>
          <p:nvPr/>
        </p:nvGrpSpPr>
        <p:grpSpPr>
          <a:xfrm>
            <a:off x="10481280" y="3770160"/>
            <a:ext cx="1253160" cy="661680"/>
            <a:chOff x="10481280" y="3770160"/>
            <a:chExt cx="1253160" cy="661680"/>
          </a:xfrm>
        </p:grpSpPr>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51C62F39-174F-86E0-6AD2-0F3635DAC201}"/>
                    </a:ext>
                  </a:extLst>
                </p14:cNvPr>
                <p14:cNvContentPartPr/>
                <p14:nvPr/>
              </p14:nvContentPartPr>
              <p14:xfrm>
                <a:off x="10481280" y="3770160"/>
                <a:ext cx="662760" cy="499320"/>
              </p14:xfrm>
            </p:contentPart>
          </mc:Choice>
          <mc:Fallback>
            <p:pic>
              <p:nvPicPr>
                <p:cNvPr id="7" name="Ink 6">
                  <a:extLst>
                    <a:ext uri="{FF2B5EF4-FFF2-40B4-BE49-F238E27FC236}">
                      <a16:creationId xmlns:a16="http://schemas.microsoft.com/office/drawing/2014/main" id="{51C62F39-174F-86E0-6AD2-0F3635DAC201}"/>
                    </a:ext>
                  </a:extLst>
                </p:cNvPr>
                <p:cNvPicPr/>
                <p:nvPr/>
              </p:nvPicPr>
              <p:blipFill>
                <a:blip r:embed="rId9"/>
                <a:stretch>
                  <a:fillRect/>
                </a:stretch>
              </p:blipFill>
              <p:spPr>
                <a:xfrm>
                  <a:off x="10476960" y="3765840"/>
                  <a:ext cx="671400" cy="5079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BA597B90-E640-2FF4-2DAC-DC107DFE36CD}"/>
                    </a:ext>
                  </a:extLst>
                </p14:cNvPr>
                <p14:cNvContentPartPr/>
                <p14:nvPr/>
              </p14:nvContentPartPr>
              <p14:xfrm>
                <a:off x="11597280" y="4287120"/>
                <a:ext cx="137160" cy="144720"/>
              </p14:xfrm>
            </p:contentPart>
          </mc:Choice>
          <mc:Fallback>
            <p:pic>
              <p:nvPicPr>
                <p:cNvPr id="8" name="Ink 7">
                  <a:extLst>
                    <a:ext uri="{FF2B5EF4-FFF2-40B4-BE49-F238E27FC236}">
                      <a16:creationId xmlns:a16="http://schemas.microsoft.com/office/drawing/2014/main" id="{BA597B90-E640-2FF4-2DAC-DC107DFE36CD}"/>
                    </a:ext>
                  </a:extLst>
                </p:cNvPr>
                <p:cNvPicPr/>
                <p:nvPr/>
              </p:nvPicPr>
              <p:blipFill>
                <a:blip r:embed="rId11"/>
                <a:stretch>
                  <a:fillRect/>
                </a:stretch>
              </p:blipFill>
              <p:spPr>
                <a:xfrm>
                  <a:off x="11592960" y="4282800"/>
                  <a:ext cx="145800" cy="153360"/>
                </a:xfrm>
                <a:prstGeom prst="rect">
                  <a:avLst/>
                </a:prstGeom>
              </p:spPr>
            </p:pic>
          </mc:Fallback>
        </mc:AlternateContent>
      </p:grpSp>
    </p:spTree>
    <p:extLst>
      <p:ext uri="{BB962C8B-B14F-4D97-AF65-F5344CB8AC3E}">
        <p14:creationId xmlns:p14="http://schemas.microsoft.com/office/powerpoint/2010/main" val="3421450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BD38-91D3-401A-B70B-31B5912AF6BD}"/>
              </a:ext>
            </a:extLst>
          </p:cNvPr>
          <p:cNvSpPr>
            <a:spLocks noGrp="1"/>
          </p:cNvSpPr>
          <p:nvPr>
            <p:ph idx="1"/>
          </p:nvPr>
        </p:nvSpPr>
        <p:spPr/>
        <p:txBody>
          <a:bodyPr/>
          <a:lstStyle/>
          <a:p>
            <a:r>
              <a:rPr lang="en-IN" dirty="0"/>
              <a:t>When can MAE come in negative ? </a:t>
            </a:r>
          </a:p>
        </p:txBody>
      </p:sp>
    </p:spTree>
    <p:extLst>
      <p:ext uri="{BB962C8B-B14F-4D97-AF65-F5344CB8AC3E}">
        <p14:creationId xmlns:p14="http://schemas.microsoft.com/office/powerpoint/2010/main" val="3671456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C5864-0355-48C3-A13D-4D9D377A8050}"/>
              </a:ext>
            </a:extLst>
          </p:cNvPr>
          <p:cNvSpPr txBox="1"/>
          <p:nvPr/>
        </p:nvSpPr>
        <p:spPr>
          <a:xfrm>
            <a:off x="1045029" y="1317171"/>
            <a:ext cx="9666514" cy="646331"/>
          </a:xfrm>
          <a:prstGeom prst="rect">
            <a:avLst/>
          </a:prstGeom>
          <a:noFill/>
        </p:spPr>
        <p:txBody>
          <a:bodyPr wrap="square" rtlCol="0">
            <a:spAutoFit/>
          </a:bodyPr>
          <a:lstStyle/>
          <a:p>
            <a:r>
              <a:rPr lang="en-US" b="1" dirty="0"/>
              <a:t>Root mean squared error (RMSE)</a:t>
            </a:r>
            <a:r>
              <a:rPr lang="en-US" dirty="0"/>
              <a:t>: RMSE is the square root of the average of squared differences between prediction and actual observation.</a:t>
            </a:r>
            <a:endParaRPr lang="en-IN" dirty="0"/>
          </a:p>
        </p:txBody>
      </p:sp>
      <p:pic>
        <p:nvPicPr>
          <p:cNvPr id="4098" name="Picture 2" descr="https://miro.medium.com/max/491/1*9hQVcasuwx5ddq_s3MFCyw.gif">
            <a:extLst>
              <a:ext uri="{FF2B5EF4-FFF2-40B4-BE49-F238E27FC236}">
                <a16:creationId xmlns:a16="http://schemas.microsoft.com/office/drawing/2014/main" id="{D05FC4A0-9980-4252-AF10-2981BA96E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325" y="2477861"/>
            <a:ext cx="6886460" cy="18953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70101438-F6DA-B5F2-9CC9-72D5ACCF6D50}"/>
                  </a:ext>
                </a:extLst>
              </p14:cNvPr>
              <p14:cNvContentPartPr/>
              <p14:nvPr/>
            </p14:nvContentPartPr>
            <p14:xfrm>
              <a:off x="1975920" y="1625280"/>
              <a:ext cx="2773800" cy="193320"/>
            </p14:xfrm>
          </p:contentPart>
        </mc:Choice>
        <mc:Fallback>
          <p:pic>
            <p:nvPicPr>
              <p:cNvPr id="2" name="Ink 1">
                <a:extLst>
                  <a:ext uri="{FF2B5EF4-FFF2-40B4-BE49-F238E27FC236}">
                    <a16:creationId xmlns:a16="http://schemas.microsoft.com/office/drawing/2014/main" id="{70101438-F6DA-B5F2-9CC9-72D5ACCF6D50}"/>
                  </a:ext>
                </a:extLst>
              </p:cNvPr>
              <p:cNvPicPr/>
              <p:nvPr/>
            </p:nvPicPr>
            <p:blipFill>
              <a:blip r:embed="rId5"/>
              <a:stretch>
                <a:fillRect/>
              </a:stretch>
            </p:blipFill>
            <p:spPr>
              <a:xfrm>
                <a:off x="1971600" y="1620960"/>
                <a:ext cx="27824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400AFC77-66A6-A9C5-3813-6EB3554FC2EE}"/>
                  </a:ext>
                </a:extLst>
              </p14:cNvPr>
              <p14:cNvContentPartPr/>
              <p14:nvPr/>
            </p14:nvContentPartPr>
            <p14:xfrm>
              <a:off x="7791360" y="3713280"/>
              <a:ext cx="1601280" cy="337320"/>
            </p14:xfrm>
          </p:contentPart>
        </mc:Choice>
        <mc:Fallback>
          <p:pic>
            <p:nvPicPr>
              <p:cNvPr id="3" name="Ink 2">
                <a:extLst>
                  <a:ext uri="{FF2B5EF4-FFF2-40B4-BE49-F238E27FC236}">
                    <a16:creationId xmlns:a16="http://schemas.microsoft.com/office/drawing/2014/main" id="{400AFC77-66A6-A9C5-3813-6EB3554FC2EE}"/>
                  </a:ext>
                </a:extLst>
              </p:cNvPr>
              <p:cNvPicPr/>
              <p:nvPr/>
            </p:nvPicPr>
            <p:blipFill>
              <a:blip r:embed="rId7"/>
              <a:stretch>
                <a:fillRect/>
              </a:stretch>
            </p:blipFill>
            <p:spPr>
              <a:xfrm>
                <a:off x="7787040" y="3708960"/>
                <a:ext cx="1609920" cy="345960"/>
              </a:xfrm>
              <a:prstGeom prst="rect">
                <a:avLst/>
              </a:prstGeom>
            </p:spPr>
          </p:pic>
        </mc:Fallback>
      </mc:AlternateContent>
      <p:grpSp>
        <p:nvGrpSpPr>
          <p:cNvPr id="8" name="Group 7">
            <a:extLst>
              <a:ext uri="{FF2B5EF4-FFF2-40B4-BE49-F238E27FC236}">
                <a16:creationId xmlns:a16="http://schemas.microsoft.com/office/drawing/2014/main" id="{F0B5FC68-E1F6-4716-CE2E-9932C6BA2202}"/>
              </a:ext>
            </a:extLst>
          </p:cNvPr>
          <p:cNvGrpSpPr/>
          <p:nvPr/>
        </p:nvGrpSpPr>
        <p:grpSpPr>
          <a:xfrm>
            <a:off x="5245440" y="4119720"/>
            <a:ext cx="2572920" cy="589680"/>
            <a:chOff x="5245440" y="4119720"/>
            <a:chExt cx="2572920" cy="589680"/>
          </a:xfrm>
        </p:grpSpPr>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E60F3B07-6B1D-1515-6B0F-0ADAFDE6FC13}"/>
                    </a:ext>
                  </a:extLst>
                </p14:cNvPr>
                <p14:cNvContentPartPr/>
                <p14:nvPr/>
              </p14:nvContentPartPr>
              <p14:xfrm>
                <a:off x="6452520" y="4251840"/>
                <a:ext cx="1365840" cy="249840"/>
              </p14:xfrm>
            </p:contentPart>
          </mc:Choice>
          <mc:Fallback>
            <p:pic>
              <p:nvPicPr>
                <p:cNvPr id="5" name="Ink 4">
                  <a:extLst>
                    <a:ext uri="{FF2B5EF4-FFF2-40B4-BE49-F238E27FC236}">
                      <a16:creationId xmlns:a16="http://schemas.microsoft.com/office/drawing/2014/main" id="{E60F3B07-6B1D-1515-6B0F-0ADAFDE6FC13}"/>
                    </a:ext>
                  </a:extLst>
                </p:cNvPr>
                <p:cNvPicPr/>
                <p:nvPr/>
              </p:nvPicPr>
              <p:blipFill>
                <a:blip r:embed="rId9"/>
                <a:stretch>
                  <a:fillRect/>
                </a:stretch>
              </p:blipFill>
              <p:spPr>
                <a:xfrm>
                  <a:off x="6448200" y="4247520"/>
                  <a:ext cx="137448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Ink 5">
                  <a:extLst>
                    <a:ext uri="{FF2B5EF4-FFF2-40B4-BE49-F238E27FC236}">
                      <a16:creationId xmlns:a16="http://schemas.microsoft.com/office/drawing/2014/main" id="{363F6DEC-6399-7F33-8B4C-1F9F7CDC2EB8}"/>
                    </a:ext>
                  </a:extLst>
                </p14:cNvPr>
                <p14:cNvContentPartPr/>
                <p14:nvPr/>
              </p14:nvContentPartPr>
              <p14:xfrm>
                <a:off x="6113040" y="4119720"/>
                <a:ext cx="283680" cy="33120"/>
              </p14:xfrm>
            </p:contentPart>
          </mc:Choice>
          <mc:Fallback>
            <p:pic>
              <p:nvPicPr>
                <p:cNvPr id="6" name="Ink 5">
                  <a:extLst>
                    <a:ext uri="{FF2B5EF4-FFF2-40B4-BE49-F238E27FC236}">
                      <a16:creationId xmlns:a16="http://schemas.microsoft.com/office/drawing/2014/main" id="{363F6DEC-6399-7F33-8B4C-1F9F7CDC2EB8}"/>
                    </a:ext>
                  </a:extLst>
                </p:cNvPr>
                <p:cNvPicPr/>
                <p:nvPr/>
              </p:nvPicPr>
              <p:blipFill>
                <a:blip r:embed="rId11"/>
                <a:stretch>
                  <a:fillRect/>
                </a:stretch>
              </p:blipFill>
              <p:spPr>
                <a:xfrm>
                  <a:off x="6108720" y="4115400"/>
                  <a:ext cx="29232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Ink 6">
                  <a:extLst>
                    <a:ext uri="{FF2B5EF4-FFF2-40B4-BE49-F238E27FC236}">
                      <a16:creationId xmlns:a16="http://schemas.microsoft.com/office/drawing/2014/main" id="{991339DF-209A-53A7-A2F6-2C21AE60F5B9}"/>
                    </a:ext>
                  </a:extLst>
                </p14:cNvPr>
                <p14:cNvContentPartPr/>
                <p14:nvPr/>
              </p14:nvContentPartPr>
              <p14:xfrm>
                <a:off x="5245440" y="4522920"/>
                <a:ext cx="716400" cy="186480"/>
              </p14:xfrm>
            </p:contentPart>
          </mc:Choice>
          <mc:Fallback>
            <p:pic>
              <p:nvPicPr>
                <p:cNvPr id="7" name="Ink 6">
                  <a:extLst>
                    <a:ext uri="{FF2B5EF4-FFF2-40B4-BE49-F238E27FC236}">
                      <a16:creationId xmlns:a16="http://schemas.microsoft.com/office/drawing/2014/main" id="{991339DF-209A-53A7-A2F6-2C21AE60F5B9}"/>
                    </a:ext>
                  </a:extLst>
                </p:cNvPr>
                <p:cNvPicPr/>
                <p:nvPr/>
              </p:nvPicPr>
              <p:blipFill>
                <a:blip r:embed="rId13"/>
                <a:stretch>
                  <a:fillRect/>
                </a:stretch>
              </p:blipFill>
              <p:spPr>
                <a:xfrm>
                  <a:off x="5241120" y="4518600"/>
                  <a:ext cx="725040" cy="195120"/>
                </a:xfrm>
                <a:prstGeom prst="rect">
                  <a:avLst/>
                </a:prstGeom>
              </p:spPr>
            </p:pic>
          </mc:Fallback>
        </mc:AlternateContent>
      </p:grpSp>
      <p:grpSp>
        <p:nvGrpSpPr>
          <p:cNvPr id="12" name="Group 11">
            <a:extLst>
              <a:ext uri="{FF2B5EF4-FFF2-40B4-BE49-F238E27FC236}">
                <a16:creationId xmlns:a16="http://schemas.microsoft.com/office/drawing/2014/main" id="{E0D15F1A-AB65-FEFA-FAE3-FE4F58AE84B6}"/>
              </a:ext>
            </a:extLst>
          </p:cNvPr>
          <p:cNvGrpSpPr/>
          <p:nvPr/>
        </p:nvGrpSpPr>
        <p:grpSpPr>
          <a:xfrm>
            <a:off x="5848080" y="1634280"/>
            <a:ext cx="4431600" cy="207720"/>
            <a:chOff x="5848080" y="1634280"/>
            <a:chExt cx="4431600" cy="207720"/>
          </a:xfrm>
        </p:grpSpPr>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73DAE353-C3E4-7BE1-52B3-83AF8D2030E2}"/>
                    </a:ext>
                  </a:extLst>
                </p14:cNvPr>
                <p14:cNvContentPartPr/>
                <p14:nvPr/>
              </p14:nvContentPartPr>
              <p14:xfrm>
                <a:off x="5848080" y="1634280"/>
                <a:ext cx="978120" cy="167760"/>
              </p14:xfrm>
            </p:contentPart>
          </mc:Choice>
          <mc:Fallback>
            <p:pic>
              <p:nvPicPr>
                <p:cNvPr id="9" name="Ink 8">
                  <a:extLst>
                    <a:ext uri="{FF2B5EF4-FFF2-40B4-BE49-F238E27FC236}">
                      <a16:creationId xmlns:a16="http://schemas.microsoft.com/office/drawing/2014/main" id="{73DAE353-C3E4-7BE1-52B3-83AF8D2030E2}"/>
                    </a:ext>
                  </a:extLst>
                </p:cNvPr>
                <p:cNvPicPr/>
                <p:nvPr/>
              </p:nvPicPr>
              <p:blipFill>
                <a:blip r:embed="rId15"/>
                <a:stretch>
                  <a:fillRect/>
                </a:stretch>
              </p:blipFill>
              <p:spPr>
                <a:xfrm>
                  <a:off x="5843760" y="1629960"/>
                  <a:ext cx="9867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Ink 9">
                  <a:extLst>
                    <a:ext uri="{FF2B5EF4-FFF2-40B4-BE49-F238E27FC236}">
                      <a16:creationId xmlns:a16="http://schemas.microsoft.com/office/drawing/2014/main" id="{C9EF2D5E-697B-1FF5-A2A5-06749653FF29}"/>
                    </a:ext>
                  </a:extLst>
                </p14:cNvPr>
                <p14:cNvContentPartPr/>
                <p14:nvPr/>
              </p14:nvContentPartPr>
              <p14:xfrm>
                <a:off x="7546200" y="1643280"/>
                <a:ext cx="2733480" cy="198720"/>
              </p14:xfrm>
            </p:contentPart>
          </mc:Choice>
          <mc:Fallback>
            <p:pic>
              <p:nvPicPr>
                <p:cNvPr id="10" name="Ink 9">
                  <a:extLst>
                    <a:ext uri="{FF2B5EF4-FFF2-40B4-BE49-F238E27FC236}">
                      <a16:creationId xmlns:a16="http://schemas.microsoft.com/office/drawing/2014/main" id="{C9EF2D5E-697B-1FF5-A2A5-06749653FF29}"/>
                    </a:ext>
                  </a:extLst>
                </p:cNvPr>
                <p:cNvPicPr/>
                <p:nvPr/>
              </p:nvPicPr>
              <p:blipFill>
                <a:blip r:embed="rId17"/>
                <a:stretch>
                  <a:fillRect/>
                </a:stretch>
              </p:blipFill>
              <p:spPr>
                <a:xfrm>
                  <a:off x="7541880" y="1638960"/>
                  <a:ext cx="2742120" cy="207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
            <p14:nvContentPartPr>
              <p14:cNvPr id="11" name="Ink 10">
                <a:extLst>
                  <a:ext uri="{FF2B5EF4-FFF2-40B4-BE49-F238E27FC236}">
                    <a16:creationId xmlns:a16="http://schemas.microsoft.com/office/drawing/2014/main" id="{E4E4D01B-955C-0233-8E7D-2F349CCF6E40}"/>
                  </a:ext>
                </a:extLst>
              </p14:cNvPr>
              <p14:cNvContentPartPr/>
              <p14:nvPr/>
            </p14:nvContentPartPr>
            <p14:xfrm>
              <a:off x="1757040" y="2007960"/>
              <a:ext cx="3620520" cy="241560"/>
            </p14:xfrm>
          </p:contentPart>
        </mc:Choice>
        <mc:Fallback>
          <p:pic>
            <p:nvPicPr>
              <p:cNvPr id="11" name="Ink 10">
                <a:extLst>
                  <a:ext uri="{FF2B5EF4-FFF2-40B4-BE49-F238E27FC236}">
                    <a16:creationId xmlns:a16="http://schemas.microsoft.com/office/drawing/2014/main" id="{E4E4D01B-955C-0233-8E7D-2F349CCF6E40}"/>
                  </a:ext>
                </a:extLst>
              </p:cNvPr>
              <p:cNvPicPr/>
              <p:nvPr/>
            </p:nvPicPr>
            <p:blipFill>
              <a:blip r:embed="rId19"/>
              <a:stretch>
                <a:fillRect/>
              </a:stretch>
            </p:blipFill>
            <p:spPr>
              <a:xfrm>
                <a:off x="1752720" y="2003640"/>
                <a:ext cx="3629160" cy="250200"/>
              </a:xfrm>
              <a:prstGeom prst="rect">
                <a:avLst/>
              </a:prstGeom>
            </p:spPr>
          </p:pic>
        </mc:Fallback>
      </mc:AlternateContent>
    </p:spTree>
    <p:extLst>
      <p:ext uri="{BB962C8B-B14F-4D97-AF65-F5344CB8AC3E}">
        <p14:creationId xmlns:p14="http://schemas.microsoft.com/office/powerpoint/2010/main" val="125894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4FBC4-971F-4482-BF9F-2AF3C59C326B}"/>
              </a:ext>
            </a:extLst>
          </p:cNvPr>
          <p:cNvSpPr>
            <a:spLocks noGrp="1"/>
          </p:cNvSpPr>
          <p:nvPr>
            <p:ph idx="1"/>
          </p:nvPr>
        </p:nvSpPr>
        <p:spPr/>
        <p:txBody>
          <a:bodyPr/>
          <a:lstStyle/>
          <a:p>
            <a:r>
              <a:rPr lang="en-IN" dirty="0"/>
              <a:t>Why use RMSE </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678B18B7-8136-61D7-6D51-CE4832456D56}"/>
                  </a:ext>
                </a:extLst>
              </p14:cNvPr>
              <p14:cNvContentPartPr/>
              <p14:nvPr/>
            </p14:nvContentPartPr>
            <p14:xfrm>
              <a:off x="1559400" y="2056200"/>
              <a:ext cx="2788920" cy="533160"/>
            </p14:xfrm>
          </p:contentPart>
        </mc:Choice>
        <mc:Fallback>
          <p:pic>
            <p:nvPicPr>
              <p:cNvPr id="4" name="Ink 3">
                <a:extLst>
                  <a:ext uri="{FF2B5EF4-FFF2-40B4-BE49-F238E27FC236}">
                    <a16:creationId xmlns:a16="http://schemas.microsoft.com/office/drawing/2014/main" id="{678B18B7-8136-61D7-6D51-CE4832456D56}"/>
                  </a:ext>
                </a:extLst>
              </p:cNvPr>
              <p:cNvPicPr/>
              <p:nvPr/>
            </p:nvPicPr>
            <p:blipFill>
              <a:blip r:embed="rId3"/>
              <a:stretch>
                <a:fillRect/>
              </a:stretch>
            </p:blipFill>
            <p:spPr>
              <a:xfrm>
                <a:off x="1555080" y="2051880"/>
                <a:ext cx="2797560" cy="5418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27D54E33-3F08-3D3C-B91F-40E9B730AA19}"/>
                  </a:ext>
                </a:extLst>
              </p14:cNvPr>
              <p14:cNvContentPartPr/>
              <p14:nvPr/>
            </p14:nvContentPartPr>
            <p14:xfrm>
              <a:off x="3034680" y="387120"/>
              <a:ext cx="59400" cy="27000"/>
            </p14:xfrm>
          </p:contentPart>
        </mc:Choice>
        <mc:Fallback>
          <p:pic>
            <p:nvPicPr>
              <p:cNvPr id="5" name="Ink 4">
                <a:extLst>
                  <a:ext uri="{FF2B5EF4-FFF2-40B4-BE49-F238E27FC236}">
                    <a16:creationId xmlns:a16="http://schemas.microsoft.com/office/drawing/2014/main" id="{27D54E33-3F08-3D3C-B91F-40E9B730AA19}"/>
                  </a:ext>
                </a:extLst>
              </p:cNvPr>
              <p:cNvPicPr/>
              <p:nvPr/>
            </p:nvPicPr>
            <p:blipFill>
              <a:blip r:embed="rId5"/>
              <a:stretch>
                <a:fillRect/>
              </a:stretch>
            </p:blipFill>
            <p:spPr>
              <a:xfrm>
                <a:off x="3030360" y="382800"/>
                <a:ext cx="68040" cy="35640"/>
              </a:xfrm>
              <a:prstGeom prst="rect">
                <a:avLst/>
              </a:prstGeom>
            </p:spPr>
          </p:pic>
        </mc:Fallback>
      </mc:AlternateContent>
    </p:spTree>
    <p:extLst>
      <p:ext uri="{BB962C8B-B14F-4D97-AF65-F5344CB8AC3E}">
        <p14:creationId xmlns:p14="http://schemas.microsoft.com/office/powerpoint/2010/main" val="243590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D40D-CE95-4D20-B334-ADE04ABB04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44E9FC-E78D-49F2-A67F-F5FFEBAD330B}"/>
              </a:ext>
            </a:extLst>
          </p:cNvPr>
          <p:cNvSpPr>
            <a:spLocks noGrp="1"/>
          </p:cNvSpPr>
          <p:nvPr>
            <p:ph idx="1"/>
          </p:nvPr>
        </p:nvSpPr>
        <p:spPr/>
        <p:txBody>
          <a:bodyPr/>
          <a:lstStyle/>
          <a:p>
            <a:r>
              <a:rPr lang="en-IN" dirty="0"/>
              <a:t>RMSE penalizes larger errors </a:t>
            </a:r>
          </a:p>
          <a:p>
            <a:endParaRPr lang="en-IN" dirty="0"/>
          </a:p>
        </p:txBody>
      </p:sp>
      <mc:AlternateContent xmlns:mc="http://schemas.openxmlformats.org/markup-compatibility/2006">
        <mc:Choice xmlns:p14="http://schemas.microsoft.com/office/powerpoint/2010/main" Requires="p14">
          <p:contentPart p14:bwMode="auto" r:id="rId2">
            <p14:nvContentPartPr>
              <p14:cNvPr id="7" name="Ink 6">
                <a:extLst>
                  <a:ext uri="{FF2B5EF4-FFF2-40B4-BE49-F238E27FC236}">
                    <a16:creationId xmlns:a16="http://schemas.microsoft.com/office/drawing/2014/main" id="{50FA633B-E054-88B6-9070-3C2DD73F5A2D}"/>
                  </a:ext>
                </a:extLst>
              </p14:cNvPr>
              <p14:cNvContentPartPr/>
              <p14:nvPr/>
            </p14:nvContentPartPr>
            <p14:xfrm>
              <a:off x="1340880" y="1419720"/>
              <a:ext cx="1038960" cy="421560"/>
            </p14:xfrm>
          </p:contentPart>
        </mc:Choice>
        <mc:Fallback>
          <p:pic>
            <p:nvPicPr>
              <p:cNvPr id="7" name="Ink 6">
                <a:extLst>
                  <a:ext uri="{FF2B5EF4-FFF2-40B4-BE49-F238E27FC236}">
                    <a16:creationId xmlns:a16="http://schemas.microsoft.com/office/drawing/2014/main" id="{50FA633B-E054-88B6-9070-3C2DD73F5A2D}"/>
                  </a:ext>
                </a:extLst>
              </p:cNvPr>
              <p:cNvPicPr/>
              <p:nvPr/>
            </p:nvPicPr>
            <p:blipFill>
              <a:blip r:embed="rId3"/>
              <a:stretch>
                <a:fillRect/>
              </a:stretch>
            </p:blipFill>
            <p:spPr>
              <a:xfrm>
                <a:off x="1336560" y="1415400"/>
                <a:ext cx="1047600" cy="4302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8" name="Ink 7">
                <a:extLst>
                  <a:ext uri="{FF2B5EF4-FFF2-40B4-BE49-F238E27FC236}">
                    <a16:creationId xmlns:a16="http://schemas.microsoft.com/office/drawing/2014/main" id="{A243361F-FA7C-BFFE-56AF-C4E5CEE9DB04}"/>
                  </a:ext>
                </a:extLst>
              </p14:cNvPr>
              <p14:cNvContentPartPr/>
              <p14:nvPr/>
            </p14:nvContentPartPr>
            <p14:xfrm>
              <a:off x="3965640" y="2481720"/>
              <a:ext cx="640440" cy="51840"/>
            </p14:xfrm>
          </p:contentPart>
        </mc:Choice>
        <mc:Fallback>
          <p:pic>
            <p:nvPicPr>
              <p:cNvPr id="8" name="Ink 7">
                <a:extLst>
                  <a:ext uri="{FF2B5EF4-FFF2-40B4-BE49-F238E27FC236}">
                    <a16:creationId xmlns:a16="http://schemas.microsoft.com/office/drawing/2014/main" id="{A243361F-FA7C-BFFE-56AF-C4E5CEE9DB04}"/>
                  </a:ext>
                </a:extLst>
              </p:cNvPr>
              <p:cNvPicPr/>
              <p:nvPr/>
            </p:nvPicPr>
            <p:blipFill>
              <a:blip r:embed="rId5"/>
              <a:stretch>
                <a:fillRect/>
              </a:stretch>
            </p:blipFill>
            <p:spPr>
              <a:xfrm>
                <a:off x="3961320" y="2477400"/>
                <a:ext cx="649080" cy="60480"/>
              </a:xfrm>
              <a:prstGeom prst="rect">
                <a:avLst/>
              </a:prstGeom>
            </p:spPr>
          </p:pic>
        </mc:Fallback>
      </mc:AlternateContent>
      <p:grpSp>
        <p:nvGrpSpPr>
          <p:cNvPr id="10" name="Group 9">
            <a:extLst>
              <a:ext uri="{FF2B5EF4-FFF2-40B4-BE49-F238E27FC236}">
                <a16:creationId xmlns:a16="http://schemas.microsoft.com/office/drawing/2014/main" id="{9C3470C4-7371-92C6-B4AE-6A4862CD1371}"/>
              </a:ext>
            </a:extLst>
          </p:cNvPr>
          <p:cNvGrpSpPr/>
          <p:nvPr/>
        </p:nvGrpSpPr>
        <p:grpSpPr>
          <a:xfrm>
            <a:off x="985560" y="2210640"/>
            <a:ext cx="4522320" cy="367200"/>
            <a:chOff x="985560" y="2210640"/>
            <a:chExt cx="4522320" cy="367200"/>
          </a:xfrm>
        </p:grpSpPr>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1DE55640-EFFF-C083-26D0-F5C8A6F3DED6}"/>
                    </a:ext>
                  </a:extLst>
                </p14:cNvPr>
                <p14:cNvContentPartPr/>
                <p14:nvPr/>
              </p14:nvContentPartPr>
              <p14:xfrm>
                <a:off x="985560" y="2210640"/>
                <a:ext cx="1362240" cy="367200"/>
              </p14:xfrm>
            </p:contentPart>
          </mc:Choice>
          <mc:Fallback>
            <p:pic>
              <p:nvPicPr>
                <p:cNvPr id="4" name="Ink 3">
                  <a:extLst>
                    <a:ext uri="{FF2B5EF4-FFF2-40B4-BE49-F238E27FC236}">
                      <a16:creationId xmlns:a16="http://schemas.microsoft.com/office/drawing/2014/main" id="{1DE55640-EFFF-C083-26D0-F5C8A6F3DED6}"/>
                    </a:ext>
                  </a:extLst>
                </p:cNvPr>
                <p:cNvPicPr/>
                <p:nvPr/>
              </p:nvPicPr>
              <p:blipFill>
                <a:blip r:embed="rId7"/>
                <a:stretch>
                  <a:fillRect/>
                </a:stretch>
              </p:blipFill>
              <p:spPr>
                <a:xfrm>
                  <a:off x="981240" y="2206320"/>
                  <a:ext cx="1370880" cy="3758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F5DD6820-F9BC-4012-ADF4-7D2A6DE2DA52}"/>
                    </a:ext>
                  </a:extLst>
                </p14:cNvPr>
                <p14:cNvContentPartPr/>
                <p14:nvPr/>
              </p14:nvContentPartPr>
              <p14:xfrm>
                <a:off x="2480280" y="2219640"/>
                <a:ext cx="3027600" cy="315360"/>
              </p14:xfrm>
            </p:contentPart>
          </mc:Choice>
          <mc:Fallback>
            <p:pic>
              <p:nvPicPr>
                <p:cNvPr id="5" name="Ink 4">
                  <a:extLst>
                    <a:ext uri="{FF2B5EF4-FFF2-40B4-BE49-F238E27FC236}">
                      <a16:creationId xmlns:a16="http://schemas.microsoft.com/office/drawing/2014/main" id="{F5DD6820-F9BC-4012-ADF4-7D2A6DE2DA52}"/>
                    </a:ext>
                  </a:extLst>
                </p:cNvPr>
                <p:cNvPicPr/>
                <p:nvPr/>
              </p:nvPicPr>
              <p:blipFill>
                <a:blip r:embed="rId9"/>
                <a:stretch>
                  <a:fillRect/>
                </a:stretch>
              </p:blipFill>
              <p:spPr>
                <a:xfrm>
                  <a:off x="2475960" y="2215320"/>
                  <a:ext cx="3036240" cy="324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Ink 8">
                  <a:extLst>
                    <a:ext uri="{FF2B5EF4-FFF2-40B4-BE49-F238E27FC236}">
                      <a16:creationId xmlns:a16="http://schemas.microsoft.com/office/drawing/2014/main" id="{63B57D8E-B166-F8D1-67F9-35BC6968E20A}"/>
                    </a:ext>
                  </a:extLst>
                </p14:cNvPr>
                <p14:cNvContentPartPr/>
                <p14:nvPr/>
              </p14:nvContentPartPr>
              <p14:xfrm>
                <a:off x="3603840" y="2324760"/>
                <a:ext cx="1202040" cy="203400"/>
              </p14:xfrm>
            </p:contentPart>
          </mc:Choice>
          <mc:Fallback>
            <p:pic>
              <p:nvPicPr>
                <p:cNvPr id="9" name="Ink 8">
                  <a:extLst>
                    <a:ext uri="{FF2B5EF4-FFF2-40B4-BE49-F238E27FC236}">
                      <a16:creationId xmlns:a16="http://schemas.microsoft.com/office/drawing/2014/main" id="{63B57D8E-B166-F8D1-67F9-35BC6968E20A}"/>
                    </a:ext>
                  </a:extLst>
                </p:cNvPr>
                <p:cNvPicPr/>
                <p:nvPr/>
              </p:nvPicPr>
              <p:blipFill>
                <a:blip r:embed="rId11"/>
                <a:stretch>
                  <a:fillRect/>
                </a:stretch>
              </p:blipFill>
              <p:spPr>
                <a:xfrm>
                  <a:off x="3599520" y="2320440"/>
                  <a:ext cx="1210680" cy="212040"/>
                </a:xfrm>
                <a:prstGeom prst="rect">
                  <a:avLst/>
                </a:prstGeom>
              </p:spPr>
            </p:pic>
          </mc:Fallback>
        </mc:AlternateContent>
      </p:grpSp>
    </p:spTree>
    <p:extLst>
      <p:ext uri="{BB962C8B-B14F-4D97-AF65-F5344CB8AC3E}">
        <p14:creationId xmlns:p14="http://schemas.microsoft.com/office/powerpoint/2010/main" val="2477533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BDEDF59-446F-4F78-B025-81AB1F261187}"/>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kern="1200">
                <a:solidFill>
                  <a:srgbClr val="FFFFFF"/>
                </a:solidFill>
                <a:latin typeface="+mj-lt"/>
                <a:ea typeface="+mj-ea"/>
                <a:cs typeface="+mj-cs"/>
              </a:rPr>
              <a:t>Confusion Matrix </a:t>
            </a:r>
          </a:p>
        </p:txBody>
      </p:sp>
      <p:pic>
        <p:nvPicPr>
          <p:cNvPr id="2050" name="Picture 2" descr="https://miro.medium.com/max/534/1*Z54JgbS4DUwWSknhDCvNTQ.png">
            <a:extLst>
              <a:ext uri="{FF2B5EF4-FFF2-40B4-BE49-F238E27FC236}">
                <a16:creationId xmlns:a16="http://schemas.microsoft.com/office/drawing/2014/main" id="{18CA0391-359A-4E71-A292-58EC68BFB3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2514" y="842069"/>
            <a:ext cx="6574649" cy="4930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3">
            <p14:nvContentPartPr>
              <p14:cNvPr id="11" name="Ink 10">
                <a:extLst>
                  <a:ext uri="{FF2B5EF4-FFF2-40B4-BE49-F238E27FC236}">
                    <a16:creationId xmlns:a16="http://schemas.microsoft.com/office/drawing/2014/main" id="{8549DBE5-1793-9A14-F7D7-D8D9C5796458}"/>
                  </a:ext>
                </a:extLst>
              </p14:cNvPr>
              <p14:cNvContentPartPr/>
              <p14:nvPr/>
            </p14:nvContentPartPr>
            <p14:xfrm>
              <a:off x="7250280" y="2909760"/>
              <a:ext cx="880200" cy="803160"/>
            </p14:xfrm>
          </p:contentPart>
        </mc:Choice>
        <mc:Fallback>
          <p:pic>
            <p:nvPicPr>
              <p:cNvPr id="11" name="Ink 10">
                <a:extLst>
                  <a:ext uri="{FF2B5EF4-FFF2-40B4-BE49-F238E27FC236}">
                    <a16:creationId xmlns:a16="http://schemas.microsoft.com/office/drawing/2014/main" id="{8549DBE5-1793-9A14-F7D7-D8D9C5796458}"/>
                  </a:ext>
                </a:extLst>
              </p:cNvPr>
              <p:cNvPicPr/>
              <p:nvPr/>
            </p:nvPicPr>
            <p:blipFill>
              <a:blip r:embed="rId4"/>
              <a:stretch>
                <a:fillRect/>
              </a:stretch>
            </p:blipFill>
            <p:spPr>
              <a:xfrm>
                <a:off x="7245960" y="2905440"/>
                <a:ext cx="888840" cy="811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8" name="Ink 17">
                <a:extLst>
                  <a:ext uri="{FF2B5EF4-FFF2-40B4-BE49-F238E27FC236}">
                    <a16:creationId xmlns:a16="http://schemas.microsoft.com/office/drawing/2014/main" id="{661681C9-848B-638F-A1FF-51EF96EA6B66}"/>
                  </a:ext>
                </a:extLst>
              </p14:cNvPr>
              <p14:cNvContentPartPr/>
              <p14:nvPr/>
            </p14:nvContentPartPr>
            <p14:xfrm>
              <a:off x="1411800" y="191760"/>
              <a:ext cx="930240" cy="645120"/>
            </p14:xfrm>
          </p:contentPart>
        </mc:Choice>
        <mc:Fallback>
          <p:pic>
            <p:nvPicPr>
              <p:cNvPr id="18" name="Ink 17">
                <a:extLst>
                  <a:ext uri="{FF2B5EF4-FFF2-40B4-BE49-F238E27FC236}">
                    <a16:creationId xmlns:a16="http://schemas.microsoft.com/office/drawing/2014/main" id="{661681C9-848B-638F-A1FF-51EF96EA6B66}"/>
                  </a:ext>
                </a:extLst>
              </p:cNvPr>
              <p:cNvPicPr/>
              <p:nvPr/>
            </p:nvPicPr>
            <p:blipFill>
              <a:blip r:embed="rId6"/>
              <a:stretch>
                <a:fillRect/>
              </a:stretch>
            </p:blipFill>
            <p:spPr>
              <a:xfrm>
                <a:off x="1407480" y="187440"/>
                <a:ext cx="938880" cy="653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0" name="Ink 19">
                <a:extLst>
                  <a:ext uri="{FF2B5EF4-FFF2-40B4-BE49-F238E27FC236}">
                    <a16:creationId xmlns:a16="http://schemas.microsoft.com/office/drawing/2014/main" id="{2C9F5950-6D59-A5E3-3693-261205B5D2E2}"/>
                  </a:ext>
                </a:extLst>
              </p14:cNvPr>
              <p14:cNvContentPartPr/>
              <p14:nvPr/>
            </p14:nvContentPartPr>
            <p14:xfrm>
              <a:off x="4853400" y="3627960"/>
              <a:ext cx="333360" cy="1067760"/>
            </p14:xfrm>
          </p:contentPart>
        </mc:Choice>
        <mc:Fallback>
          <p:pic>
            <p:nvPicPr>
              <p:cNvPr id="20" name="Ink 19">
                <a:extLst>
                  <a:ext uri="{FF2B5EF4-FFF2-40B4-BE49-F238E27FC236}">
                    <a16:creationId xmlns:a16="http://schemas.microsoft.com/office/drawing/2014/main" id="{2C9F5950-6D59-A5E3-3693-261205B5D2E2}"/>
                  </a:ext>
                </a:extLst>
              </p:cNvPr>
              <p:cNvPicPr/>
              <p:nvPr/>
            </p:nvPicPr>
            <p:blipFill>
              <a:blip r:embed="rId8"/>
              <a:stretch>
                <a:fillRect/>
              </a:stretch>
            </p:blipFill>
            <p:spPr>
              <a:xfrm>
                <a:off x="4849080" y="3623640"/>
                <a:ext cx="342000" cy="1076400"/>
              </a:xfrm>
              <a:prstGeom prst="rect">
                <a:avLst/>
              </a:prstGeom>
            </p:spPr>
          </p:pic>
        </mc:Fallback>
      </mc:AlternateContent>
      <p:grpSp>
        <p:nvGrpSpPr>
          <p:cNvPr id="22" name="Group 21">
            <a:extLst>
              <a:ext uri="{FF2B5EF4-FFF2-40B4-BE49-F238E27FC236}">
                <a16:creationId xmlns:a16="http://schemas.microsoft.com/office/drawing/2014/main" id="{FF730073-55AF-766A-B963-4ED16B6D6A51}"/>
              </a:ext>
            </a:extLst>
          </p:cNvPr>
          <p:cNvGrpSpPr/>
          <p:nvPr/>
        </p:nvGrpSpPr>
        <p:grpSpPr>
          <a:xfrm>
            <a:off x="654720" y="565800"/>
            <a:ext cx="942480" cy="1256760"/>
            <a:chOff x="654720" y="565800"/>
            <a:chExt cx="942480" cy="1256760"/>
          </a:xfrm>
        </p:grpSpPr>
        <mc:AlternateContent xmlns:mc="http://schemas.openxmlformats.org/markup-compatibility/2006">
          <mc:Choice xmlns:p14="http://schemas.microsoft.com/office/powerpoint/2010/main" Requires="p14">
            <p:contentPart p14:bwMode="auto" r:id="rId9">
              <p14:nvContentPartPr>
                <p14:cNvPr id="14" name="Ink 13">
                  <a:extLst>
                    <a:ext uri="{FF2B5EF4-FFF2-40B4-BE49-F238E27FC236}">
                      <a16:creationId xmlns:a16="http://schemas.microsoft.com/office/drawing/2014/main" id="{2B3D1720-0377-C45A-ED67-C2D34EAE9EBE}"/>
                    </a:ext>
                  </a:extLst>
                </p14:cNvPr>
                <p14:cNvContentPartPr/>
                <p14:nvPr/>
              </p14:nvContentPartPr>
              <p14:xfrm>
                <a:off x="684960" y="565800"/>
                <a:ext cx="225720" cy="600120"/>
              </p14:xfrm>
            </p:contentPart>
          </mc:Choice>
          <mc:Fallback>
            <p:pic>
              <p:nvPicPr>
                <p:cNvPr id="14" name="Ink 13">
                  <a:extLst>
                    <a:ext uri="{FF2B5EF4-FFF2-40B4-BE49-F238E27FC236}">
                      <a16:creationId xmlns:a16="http://schemas.microsoft.com/office/drawing/2014/main" id="{2B3D1720-0377-C45A-ED67-C2D34EAE9EBE}"/>
                    </a:ext>
                  </a:extLst>
                </p:cNvPr>
                <p:cNvPicPr/>
                <p:nvPr/>
              </p:nvPicPr>
              <p:blipFill>
                <a:blip r:embed="rId10"/>
                <a:stretch>
                  <a:fillRect/>
                </a:stretch>
              </p:blipFill>
              <p:spPr>
                <a:xfrm>
                  <a:off x="680640" y="561480"/>
                  <a:ext cx="234360" cy="6087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Ink 14">
                  <a:extLst>
                    <a:ext uri="{FF2B5EF4-FFF2-40B4-BE49-F238E27FC236}">
                      <a16:creationId xmlns:a16="http://schemas.microsoft.com/office/drawing/2014/main" id="{EDB894F7-3FCC-A8FE-C0FB-17E91BAE12E8}"/>
                    </a:ext>
                  </a:extLst>
                </p14:cNvPr>
                <p14:cNvContentPartPr/>
                <p14:nvPr/>
              </p14:nvContentPartPr>
              <p14:xfrm>
                <a:off x="664800" y="639240"/>
                <a:ext cx="603000" cy="437760"/>
              </p14:xfrm>
            </p:contentPart>
          </mc:Choice>
          <mc:Fallback>
            <p:pic>
              <p:nvPicPr>
                <p:cNvPr id="15" name="Ink 14">
                  <a:extLst>
                    <a:ext uri="{FF2B5EF4-FFF2-40B4-BE49-F238E27FC236}">
                      <a16:creationId xmlns:a16="http://schemas.microsoft.com/office/drawing/2014/main" id="{EDB894F7-3FCC-A8FE-C0FB-17E91BAE12E8}"/>
                    </a:ext>
                  </a:extLst>
                </p:cNvPr>
                <p:cNvPicPr/>
                <p:nvPr/>
              </p:nvPicPr>
              <p:blipFill>
                <a:blip r:embed="rId12"/>
                <a:stretch>
                  <a:fillRect/>
                </a:stretch>
              </p:blipFill>
              <p:spPr>
                <a:xfrm>
                  <a:off x="660480" y="634920"/>
                  <a:ext cx="611640" cy="4464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6" name="Ink 15">
                  <a:extLst>
                    <a:ext uri="{FF2B5EF4-FFF2-40B4-BE49-F238E27FC236}">
                      <a16:creationId xmlns:a16="http://schemas.microsoft.com/office/drawing/2014/main" id="{14EE0EF0-0BE6-4449-424C-7B0E23FEC5FC}"/>
                    </a:ext>
                  </a:extLst>
                </p14:cNvPr>
                <p14:cNvContentPartPr/>
                <p14:nvPr/>
              </p14:nvContentPartPr>
              <p14:xfrm>
                <a:off x="841560" y="1410360"/>
                <a:ext cx="755640" cy="412200"/>
              </p14:xfrm>
            </p:contentPart>
          </mc:Choice>
          <mc:Fallback>
            <p:pic>
              <p:nvPicPr>
                <p:cNvPr id="16" name="Ink 15">
                  <a:extLst>
                    <a:ext uri="{FF2B5EF4-FFF2-40B4-BE49-F238E27FC236}">
                      <a16:creationId xmlns:a16="http://schemas.microsoft.com/office/drawing/2014/main" id="{14EE0EF0-0BE6-4449-424C-7B0E23FEC5FC}"/>
                    </a:ext>
                  </a:extLst>
                </p:cNvPr>
                <p:cNvPicPr/>
                <p:nvPr/>
              </p:nvPicPr>
              <p:blipFill>
                <a:blip r:embed="rId14"/>
                <a:stretch>
                  <a:fillRect/>
                </a:stretch>
              </p:blipFill>
              <p:spPr>
                <a:xfrm>
                  <a:off x="837240" y="1406040"/>
                  <a:ext cx="764280" cy="42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1" name="Ink 20">
                  <a:extLst>
                    <a:ext uri="{FF2B5EF4-FFF2-40B4-BE49-F238E27FC236}">
                      <a16:creationId xmlns:a16="http://schemas.microsoft.com/office/drawing/2014/main" id="{BF625AB1-ACE7-05D5-34C2-8F09953BBE38}"/>
                    </a:ext>
                  </a:extLst>
                </p14:cNvPr>
                <p14:cNvContentPartPr/>
                <p14:nvPr/>
              </p14:nvContentPartPr>
              <p14:xfrm>
                <a:off x="654720" y="877200"/>
                <a:ext cx="603000" cy="492840"/>
              </p14:xfrm>
            </p:contentPart>
          </mc:Choice>
          <mc:Fallback>
            <p:pic>
              <p:nvPicPr>
                <p:cNvPr id="21" name="Ink 20">
                  <a:extLst>
                    <a:ext uri="{FF2B5EF4-FFF2-40B4-BE49-F238E27FC236}">
                      <a16:creationId xmlns:a16="http://schemas.microsoft.com/office/drawing/2014/main" id="{BF625AB1-ACE7-05D5-34C2-8F09953BBE38}"/>
                    </a:ext>
                  </a:extLst>
                </p:cNvPr>
                <p:cNvPicPr/>
                <p:nvPr/>
              </p:nvPicPr>
              <p:blipFill>
                <a:blip r:embed="rId16"/>
                <a:stretch>
                  <a:fillRect/>
                </a:stretch>
              </p:blipFill>
              <p:spPr>
                <a:xfrm>
                  <a:off x="650400" y="872880"/>
                  <a:ext cx="611640" cy="501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
            <p14:nvContentPartPr>
              <p14:cNvPr id="23" name="Ink 22">
                <a:extLst>
                  <a:ext uri="{FF2B5EF4-FFF2-40B4-BE49-F238E27FC236}">
                    <a16:creationId xmlns:a16="http://schemas.microsoft.com/office/drawing/2014/main" id="{EF1E1FFD-FB69-EC26-9D98-C84AF8B6EDA4}"/>
                  </a:ext>
                </a:extLst>
              </p14:cNvPr>
              <p14:cNvContentPartPr/>
              <p14:nvPr/>
            </p14:nvContentPartPr>
            <p14:xfrm>
              <a:off x="7807560" y="3686280"/>
              <a:ext cx="24120" cy="10080"/>
            </p14:xfrm>
          </p:contentPart>
        </mc:Choice>
        <mc:Fallback>
          <p:pic>
            <p:nvPicPr>
              <p:cNvPr id="23" name="Ink 22">
                <a:extLst>
                  <a:ext uri="{FF2B5EF4-FFF2-40B4-BE49-F238E27FC236}">
                    <a16:creationId xmlns:a16="http://schemas.microsoft.com/office/drawing/2014/main" id="{EF1E1FFD-FB69-EC26-9D98-C84AF8B6EDA4}"/>
                  </a:ext>
                </a:extLst>
              </p:cNvPr>
              <p:cNvPicPr/>
              <p:nvPr/>
            </p:nvPicPr>
            <p:blipFill>
              <a:blip r:embed="rId18"/>
              <a:stretch>
                <a:fillRect/>
              </a:stretch>
            </p:blipFill>
            <p:spPr>
              <a:xfrm>
                <a:off x="7803240" y="3681960"/>
                <a:ext cx="327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4" name="Ink 23">
                <a:extLst>
                  <a:ext uri="{FF2B5EF4-FFF2-40B4-BE49-F238E27FC236}">
                    <a16:creationId xmlns:a16="http://schemas.microsoft.com/office/drawing/2014/main" id="{383A36F5-5353-3432-F7B3-41FAF50D4076}"/>
                  </a:ext>
                </a:extLst>
              </p14:cNvPr>
              <p14:cNvContentPartPr/>
              <p14:nvPr/>
            </p14:nvContentPartPr>
            <p14:xfrm>
              <a:off x="10029840" y="2304960"/>
              <a:ext cx="976320" cy="230760"/>
            </p14:xfrm>
          </p:contentPart>
        </mc:Choice>
        <mc:Fallback>
          <p:pic>
            <p:nvPicPr>
              <p:cNvPr id="24" name="Ink 23">
                <a:extLst>
                  <a:ext uri="{FF2B5EF4-FFF2-40B4-BE49-F238E27FC236}">
                    <a16:creationId xmlns:a16="http://schemas.microsoft.com/office/drawing/2014/main" id="{383A36F5-5353-3432-F7B3-41FAF50D4076}"/>
                  </a:ext>
                </a:extLst>
              </p:cNvPr>
              <p:cNvPicPr/>
              <p:nvPr/>
            </p:nvPicPr>
            <p:blipFill>
              <a:blip r:embed="rId20"/>
              <a:stretch>
                <a:fillRect/>
              </a:stretch>
            </p:blipFill>
            <p:spPr>
              <a:xfrm>
                <a:off x="10025520" y="2300640"/>
                <a:ext cx="98496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 name="Ink 1">
                <a:extLst>
                  <a:ext uri="{FF2B5EF4-FFF2-40B4-BE49-F238E27FC236}">
                    <a16:creationId xmlns:a16="http://schemas.microsoft.com/office/drawing/2014/main" id="{883EF8CF-C43B-B854-E202-4D7066A480B3}"/>
                  </a:ext>
                </a:extLst>
              </p14:cNvPr>
              <p14:cNvContentPartPr/>
              <p14:nvPr/>
            </p14:nvContentPartPr>
            <p14:xfrm>
              <a:off x="7638000" y="1641840"/>
              <a:ext cx="2835720" cy="112680"/>
            </p14:xfrm>
          </p:contentPart>
        </mc:Choice>
        <mc:Fallback>
          <p:pic>
            <p:nvPicPr>
              <p:cNvPr id="2" name="Ink 1">
                <a:extLst>
                  <a:ext uri="{FF2B5EF4-FFF2-40B4-BE49-F238E27FC236}">
                    <a16:creationId xmlns:a16="http://schemas.microsoft.com/office/drawing/2014/main" id="{883EF8CF-C43B-B854-E202-4D7066A480B3}"/>
                  </a:ext>
                </a:extLst>
              </p:cNvPr>
              <p:cNvPicPr/>
              <p:nvPr/>
            </p:nvPicPr>
            <p:blipFill>
              <a:blip r:embed="rId22"/>
              <a:stretch>
                <a:fillRect/>
              </a:stretch>
            </p:blipFill>
            <p:spPr>
              <a:xfrm>
                <a:off x="7633680" y="1637520"/>
                <a:ext cx="28443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 name="Ink 2">
                <a:extLst>
                  <a:ext uri="{FF2B5EF4-FFF2-40B4-BE49-F238E27FC236}">
                    <a16:creationId xmlns:a16="http://schemas.microsoft.com/office/drawing/2014/main" id="{86046DA8-69B1-A81F-F5A1-A634E5F13F89}"/>
                  </a:ext>
                </a:extLst>
              </p14:cNvPr>
              <p14:cNvContentPartPr/>
              <p14:nvPr/>
            </p14:nvContentPartPr>
            <p14:xfrm>
              <a:off x="4761240" y="2286960"/>
              <a:ext cx="141840" cy="3438720"/>
            </p14:xfrm>
          </p:contentPart>
        </mc:Choice>
        <mc:Fallback>
          <p:pic>
            <p:nvPicPr>
              <p:cNvPr id="3" name="Ink 2">
                <a:extLst>
                  <a:ext uri="{FF2B5EF4-FFF2-40B4-BE49-F238E27FC236}">
                    <a16:creationId xmlns:a16="http://schemas.microsoft.com/office/drawing/2014/main" id="{86046DA8-69B1-A81F-F5A1-A634E5F13F89}"/>
                  </a:ext>
                </a:extLst>
              </p:cNvPr>
              <p:cNvPicPr/>
              <p:nvPr/>
            </p:nvPicPr>
            <p:blipFill>
              <a:blip r:embed="rId24"/>
              <a:stretch>
                <a:fillRect/>
              </a:stretch>
            </p:blipFill>
            <p:spPr>
              <a:xfrm>
                <a:off x="4756920" y="2282640"/>
                <a:ext cx="150480" cy="3447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 name="Ink 3">
                <a:extLst>
                  <a:ext uri="{FF2B5EF4-FFF2-40B4-BE49-F238E27FC236}">
                    <a16:creationId xmlns:a16="http://schemas.microsoft.com/office/drawing/2014/main" id="{62ED7C7B-6DB0-83E3-C33D-8C56B34810A1}"/>
                  </a:ext>
                </a:extLst>
              </p14:cNvPr>
              <p14:cNvContentPartPr/>
              <p14:nvPr/>
            </p14:nvContentPartPr>
            <p14:xfrm>
              <a:off x="4274160" y="5835840"/>
              <a:ext cx="29880" cy="4320"/>
            </p14:xfrm>
          </p:contentPart>
        </mc:Choice>
        <mc:Fallback>
          <p:pic>
            <p:nvPicPr>
              <p:cNvPr id="4" name="Ink 3">
                <a:extLst>
                  <a:ext uri="{FF2B5EF4-FFF2-40B4-BE49-F238E27FC236}">
                    <a16:creationId xmlns:a16="http://schemas.microsoft.com/office/drawing/2014/main" id="{62ED7C7B-6DB0-83E3-C33D-8C56B34810A1}"/>
                  </a:ext>
                </a:extLst>
              </p:cNvPr>
              <p:cNvPicPr/>
              <p:nvPr/>
            </p:nvPicPr>
            <p:blipFill>
              <a:blip r:embed="rId26"/>
              <a:stretch>
                <a:fillRect/>
              </a:stretch>
            </p:blipFill>
            <p:spPr>
              <a:xfrm>
                <a:off x="4269840" y="5831520"/>
                <a:ext cx="385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8" name="Ink 7">
                <a:extLst>
                  <a:ext uri="{FF2B5EF4-FFF2-40B4-BE49-F238E27FC236}">
                    <a16:creationId xmlns:a16="http://schemas.microsoft.com/office/drawing/2014/main" id="{2664E3BB-67F5-9BC4-1C5E-ED7D2912C9A4}"/>
                  </a:ext>
                </a:extLst>
              </p14:cNvPr>
              <p14:cNvContentPartPr/>
              <p14:nvPr/>
            </p14:nvContentPartPr>
            <p14:xfrm>
              <a:off x="3639480" y="2842800"/>
              <a:ext cx="177840" cy="2532960"/>
            </p14:xfrm>
          </p:contentPart>
        </mc:Choice>
        <mc:Fallback>
          <p:pic>
            <p:nvPicPr>
              <p:cNvPr id="8" name="Ink 7">
                <a:extLst>
                  <a:ext uri="{FF2B5EF4-FFF2-40B4-BE49-F238E27FC236}">
                    <a16:creationId xmlns:a16="http://schemas.microsoft.com/office/drawing/2014/main" id="{2664E3BB-67F5-9BC4-1C5E-ED7D2912C9A4}"/>
                  </a:ext>
                </a:extLst>
              </p:cNvPr>
              <p:cNvPicPr/>
              <p:nvPr/>
            </p:nvPicPr>
            <p:blipFill>
              <a:blip r:embed="rId28"/>
              <a:stretch>
                <a:fillRect/>
              </a:stretch>
            </p:blipFill>
            <p:spPr>
              <a:xfrm>
                <a:off x="3635160" y="2838480"/>
                <a:ext cx="186480" cy="25416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5" name="Ink 24">
                <a:extLst>
                  <a:ext uri="{FF2B5EF4-FFF2-40B4-BE49-F238E27FC236}">
                    <a16:creationId xmlns:a16="http://schemas.microsoft.com/office/drawing/2014/main" id="{C112501E-DEF7-4C3C-C45E-5D776440C781}"/>
                  </a:ext>
                </a:extLst>
              </p14:cNvPr>
              <p14:cNvContentPartPr/>
              <p14:nvPr/>
            </p14:nvContentPartPr>
            <p14:xfrm>
              <a:off x="4060320" y="3572520"/>
              <a:ext cx="85320" cy="60480"/>
            </p14:xfrm>
          </p:contentPart>
        </mc:Choice>
        <mc:Fallback>
          <p:pic>
            <p:nvPicPr>
              <p:cNvPr id="25" name="Ink 24">
                <a:extLst>
                  <a:ext uri="{FF2B5EF4-FFF2-40B4-BE49-F238E27FC236}">
                    <a16:creationId xmlns:a16="http://schemas.microsoft.com/office/drawing/2014/main" id="{C112501E-DEF7-4C3C-C45E-5D776440C781}"/>
                  </a:ext>
                </a:extLst>
              </p:cNvPr>
              <p:cNvPicPr/>
              <p:nvPr/>
            </p:nvPicPr>
            <p:blipFill>
              <a:blip r:embed="rId30"/>
              <a:stretch>
                <a:fillRect/>
              </a:stretch>
            </p:blipFill>
            <p:spPr>
              <a:xfrm>
                <a:off x="4056000" y="3568200"/>
                <a:ext cx="939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6" name="Ink 25">
                <a:extLst>
                  <a:ext uri="{FF2B5EF4-FFF2-40B4-BE49-F238E27FC236}">
                    <a16:creationId xmlns:a16="http://schemas.microsoft.com/office/drawing/2014/main" id="{8FC56898-3549-4DBB-9ABA-3DA50DB6BFAD}"/>
                  </a:ext>
                </a:extLst>
              </p14:cNvPr>
              <p14:cNvContentPartPr/>
              <p14:nvPr/>
            </p14:nvContentPartPr>
            <p14:xfrm>
              <a:off x="9048840" y="2796000"/>
              <a:ext cx="1294560" cy="970920"/>
            </p14:xfrm>
          </p:contentPart>
        </mc:Choice>
        <mc:Fallback>
          <p:pic>
            <p:nvPicPr>
              <p:cNvPr id="26" name="Ink 25">
                <a:extLst>
                  <a:ext uri="{FF2B5EF4-FFF2-40B4-BE49-F238E27FC236}">
                    <a16:creationId xmlns:a16="http://schemas.microsoft.com/office/drawing/2014/main" id="{8FC56898-3549-4DBB-9ABA-3DA50DB6BFAD}"/>
                  </a:ext>
                </a:extLst>
              </p:cNvPr>
              <p:cNvPicPr/>
              <p:nvPr/>
            </p:nvPicPr>
            <p:blipFill>
              <a:blip r:embed="rId32"/>
              <a:stretch>
                <a:fillRect/>
              </a:stretch>
            </p:blipFill>
            <p:spPr>
              <a:xfrm>
                <a:off x="9044520" y="2791680"/>
                <a:ext cx="1303200" cy="979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8" name="Ink 27">
                <a:extLst>
                  <a:ext uri="{FF2B5EF4-FFF2-40B4-BE49-F238E27FC236}">
                    <a16:creationId xmlns:a16="http://schemas.microsoft.com/office/drawing/2014/main" id="{B8DBE93D-8BDF-7ACE-EF46-FDBE4BF68603}"/>
                  </a:ext>
                </a:extLst>
              </p14:cNvPr>
              <p14:cNvContentPartPr/>
              <p14:nvPr/>
            </p14:nvContentPartPr>
            <p14:xfrm>
              <a:off x="9854160" y="1839120"/>
              <a:ext cx="702360" cy="144360"/>
            </p14:xfrm>
          </p:contentPart>
        </mc:Choice>
        <mc:Fallback>
          <p:pic>
            <p:nvPicPr>
              <p:cNvPr id="28" name="Ink 27">
                <a:extLst>
                  <a:ext uri="{FF2B5EF4-FFF2-40B4-BE49-F238E27FC236}">
                    <a16:creationId xmlns:a16="http://schemas.microsoft.com/office/drawing/2014/main" id="{B8DBE93D-8BDF-7ACE-EF46-FDBE4BF68603}"/>
                  </a:ext>
                </a:extLst>
              </p:cNvPr>
              <p:cNvPicPr/>
              <p:nvPr/>
            </p:nvPicPr>
            <p:blipFill>
              <a:blip r:embed="rId34"/>
              <a:stretch>
                <a:fillRect/>
              </a:stretch>
            </p:blipFill>
            <p:spPr>
              <a:xfrm>
                <a:off x="9849840" y="1834800"/>
                <a:ext cx="7110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5" name="Ink 34">
                <a:extLst>
                  <a:ext uri="{FF2B5EF4-FFF2-40B4-BE49-F238E27FC236}">
                    <a16:creationId xmlns:a16="http://schemas.microsoft.com/office/drawing/2014/main" id="{7B3342AA-6C11-06C2-A6AF-F7E8FF87B9F1}"/>
                  </a:ext>
                </a:extLst>
              </p14:cNvPr>
              <p14:cNvContentPartPr/>
              <p14:nvPr/>
            </p14:nvContentPartPr>
            <p14:xfrm>
              <a:off x="7266120" y="2075280"/>
              <a:ext cx="915840" cy="282240"/>
            </p14:xfrm>
          </p:contentPart>
        </mc:Choice>
        <mc:Fallback>
          <p:pic>
            <p:nvPicPr>
              <p:cNvPr id="35" name="Ink 34">
                <a:extLst>
                  <a:ext uri="{FF2B5EF4-FFF2-40B4-BE49-F238E27FC236}">
                    <a16:creationId xmlns:a16="http://schemas.microsoft.com/office/drawing/2014/main" id="{7B3342AA-6C11-06C2-A6AF-F7E8FF87B9F1}"/>
                  </a:ext>
                </a:extLst>
              </p:cNvPr>
              <p:cNvPicPr/>
              <p:nvPr/>
            </p:nvPicPr>
            <p:blipFill>
              <a:blip r:embed="rId36"/>
              <a:stretch>
                <a:fillRect/>
              </a:stretch>
            </p:blipFill>
            <p:spPr>
              <a:xfrm>
                <a:off x="7261800" y="2070960"/>
                <a:ext cx="92448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6" name="Ink 35">
                <a:extLst>
                  <a:ext uri="{FF2B5EF4-FFF2-40B4-BE49-F238E27FC236}">
                    <a16:creationId xmlns:a16="http://schemas.microsoft.com/office/drawing/2014/main" id="{90D174DE-19B7-E9C2-C03D-09053273A10D}"/>
                  </a:ext>
                </a:extLst>
              </p14:cNvPr>
              <p14:cNvContentPartPr/>
              <p14:nvPr/>
            </p14:nvContentPartPr>
            <p14:xfrm>
              <a:off x="5196480" y="5017200"/>
              <a:ext cx="1086120" cy="299520"/>
            </p14:xfrm>
          </p:contentPart>
        </mc:Choice>
        <mc:Fallback>
          <p:pic>
            <p:nvPicPr>
              <p:cNvPr id="36" name="Ink 35">
                <a:extLst>
                  <a:ext uri="{FF2B5EF4-FFF2-40B4-BE49-F238E27FC236}">
                    <a16:creationId xmlns:a16="http://schemas.microsoft.com/office/drawing/2014/main" id="{90D174DE-19B7-E9C2-C03D-09053273A10D}"/>
                  </a:ext>
                </a:extLst>
              </p:cNvPr>
              <p:cNvPicPr/>
              <p:nvPr/>
            </p:nvPicPr>
            <p:blipFill>
              <a:blip r:embed="rId38"/>
              <a:stretch>
                <a:fillRect/>
              </a:stretch>
            </p:blipFill>
            <p:spPr>
              <a:xfrm>
                <a:off x="5192160" y="5012880"/>
                <a:ext cx="109476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1" name="Ink 40">
                <a:extLst>
                  <a:ext uri="{FF2B5EF4-FFF2-40B4-BE49-F238E27FC236}">
                    <a16:creationId xmlns:a16="http://schemas.microsoft.com/office/drawing/2014/main" id="{6E6302D2-C71E-0BB1-8757-E11FD66ADC42}"/>
                  </a:ext>
                </a:extLst>
              </p14:cNvPr>
              <p14:cNvContentPartPr/>
              <p14:nvPr/>
            </p14:nvContentPartPr>
            <p14:xfrm>
              <a:off x="9307320" y="4851600"/>
              <a:ext cx="1363680" cy="239400"/>
            </p14:xfrm>
          </p:contentPart>
        </mc:Choice>
        <mc:Fallback>
          <p:pic>
            <p:nvPicPr>
              <p:cNvPr id="41" name="Ink 40">
                <a:extLst>
                  <a:ext uri="{FF2B5EF4-FFF2-40B4-BE49-F238E27FC236}">
                    <a16:creationId xmlns:a16="http://schemas.microsoft.com/office/drawing/2014/main" id="{6E6302D2-C71E-0BB1-8757-E11FD66ADC42}"/>
                  </a:ext>
                </a:extLst>
              </p:cNvPr>
              <p:cNvPicPr/>
              <p:nvPr/>
            </p:nvPicPr>
            <p:blipFill>
              <a:blip r:embed="rId40"/>
              <a:stretch>
                <a:fillRect/>
              </a:stretch>
            </p:blipFill>
            <p:spPr>
              <a:xfrm>
                <a:off x="9303000" y="4847280"/>
                <a:ext cx="1372320" cy="2480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2" name="Ink 41">
                <a:extLst>
                  <a:ext uri="{FF2B5EF4-FFF2-40B4-BE49-F238E27FC236}">
                    <a16:creationId xmlns:a16="http://schemas.microsoft.com/office/drawing/2014/main" id="{BC9AEB53-F54E-336D-FB50-4A6BD8ECC485}"/>
                  </a:ext>
                </a:extLst>
              </p14:cNvPr>
              <p14:cNvContentPartPr/>
              <p14:nvPr/>
            </p14:nvContentPartPr>
            <p14:xfrm>
              <a:off x="10300200" y="1257720"/>
              <a:ext cx="1541880" cy="892440"/>
            </p14:xfrm>
          </p:contentPart>
        </mc:Choice>
        <mc:Fallback>
          <p:pic>
            <p:nvPicPr>
              <p:cNvPr id="42" name="Ink 41">
                <a:extLst>
                  <a:ext uri="{FF2B5EF4-FFF2-40B4-BE49-F238E27FC236}">
                    <a16:creationId xmlns:a16="http://schemas.microsoft.com/office/drawing/2014/main" id="{BC9AEB53-F54E-336D-FB50-4A6BD8ECC485}"/>
                  </a:ext>
                </a:extLst>
              </p:cNvPr>
              <p:cNvPicPr/>
              <p:nvPr/>
            </p:nvPicPr>
            <p:blipFill>
              <a:blip r:embed="rId42"/>
              <a:stretch>
                <a:fillRect/>
              </a:stretch>
            </p:blipFill>
            <p:spPr>
              <a:xfrm>
                <a:off x="10295880" y="1253400"/>
                <a:ext cx="1550520" cy="9010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Ink 28">
                <a:extLst>
                  <a:ext uri="{FF2B5EF4-FFF2-40B4-BE49-F238E27FC236}">
                    <a16:creationId xmlns:a16="http://schemas.microsoft.com/office/drawing/2014/main" id="{2521DECB-C191-532E-F08C-3EC5CB8B16DF}"/>
                  </a:ext>
                </a:extLst>
              </p14:cNvPr>
              <p14:cNvContentPartPr/>
              <p14:nvPr/>
            </p14:nvContentPartPr>
            <p14:xfrm>
              <a:off x="5133840" y="3449760"/>
              <a:ext cx="466200" cy="274680"/>
            </p14:xfrm>
          </p:contentPart>
        </mc:Choice>
        <mc:Fallback>
          <p:pic>
            <p:nvPicPr>
              <p:cNvPr id="29" name="Ink 28">
                <a:extLst>
                  <a:ext uri="{FF2B5EF4-FFF2-40B4-BE49-F238E27FC236}">
                    <a16:creationId xmlns:a16="http://schemas.microsoft.com/office/drawing/2014/main" id="{2521DECB-C191-532E-F08C-3EC5CB8B16DF}"/>
                  </a:ext>
                </a:extLst>
              </p:cNvPr>
              <p:cNvPicPr/>
              <p:nvPr/>
            </p:nvPicPr>
            <p:blipFill>
              <a:blip r:embed="rId44"/>
              <a:stretch>
                <a:fillRect/>
              </a:stretch>
            </p:blipFill>
            <p:spPr>
              <a:xfrm>
                <a:off x="5129520" y="3445440"/>
                <a:ext cx="474840" cy="2833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3" name="Ink 32">
                <a:extLst>
                  <a:ext uri="{FF2B5EF4-FFF2-40B4-BE49-F238E27FC236}">
                    <a16:creationId xmlns:a16="http://schemas.microsoft.com/office/drawing/2014/main" id="{B3EEBFAA-9915-4834-B515-345E26609CB0}"/>
                  </a:ext>
                </a:extLst>
              </p14:cNvPr>
              <p14:cNvContentPartPr/>
              <p14:nvPr/>
            </p14:nvContentPartPr>
            <p14:xfrm>
              <a:off x="7593720" y="3702120"/>
              <a:ext cx="722880" cy="95040"/>
            </p14:xfrm>
          </p:contentPart>
        </mc:Choice>
        <mc:Fallback>
          <p:pic>
            <p:nvPicPr>
              <p:cNvPr id="33" name="Ink 32">
                <a:extLst>
                  <a:ext uri="{FF2B5EF4-FFF2-40B4-BE49-F238E27FC236}">
                    <a16:creationId xmlns:a16="http://schemas.microsoft.com/office/drawing/2014/main" id="{B3EEBFAA-9915-4834-B515-345E26609CB0}"/>
                  </a:ext>
                </a:extLst>
              </p:cNvPr>
              <p:cNvPicPr/>
              <p:nvPr/>
            </p:nvPicPr>
            <p:blipFill>
              <a:blip r:embed="rId46"/>
              <a:stretch>
                <a:fillRect/>
              </a:stretch>
            </p:blipFill>
            <p:spPr>
              <a:xfrm>
                <a:off x="7589400" y="3697800"/>
                <a:ext cx="7315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4" name="Ink 33">
                <a:extLst>
                  <a:ext uri="{FF2B5EF4-FFF2-40B4-BE49-F238E27FC236}">
                    <a16:creationId xmlns:a16="http://schemas.microsoft.com/office/drawing/2014/main" id="{FAEA4E2C-92A4-74C5-6F6F-B406C16590F3}"/>
                  </a:ext>
                </a:extLst>
              </p14:cNvPr>
              <p14:cNvContentPartPr/>
              <p14:nvPr/>
            </p14:nvContentPartPr>
            <p14:xfrm>
              <a:off x="7245600" y="5141400"/>
              <a:ext cx="981000" cy="260640"/>
            </p14:xfrm>
          </p:contentPart>
        </mc:Choice>
        <mc:Fallback>
          <p:pic>
            <p:nvPicPr>
              <p:cNvPr id="34" name="Ink 33">
                <a:extLst>
                  <a:ext uri="{FF2B5EF4-FFF2-40B4-BE49-F238E27FC236}">
                    <a16:creationId xmlns:a16="http://schemas.microsoft.com/office/drawing/2014/main" id="{FAEA4E2C-92A4-74C5-6F6F-B406C16590F3}"/>
                  </a:ext>
                </a:extLst>
              </p:cNvPr>
              <p:cNvPicPr/>
              <p:nvPr/>
            </p:nvPicPr>
            <p:blipFill>
              <a:blip r:embed="rId48"/>
              <a:stretch>
                <a:fillRect/>
              </a:stretch>
            </p:blipFill>
            <p:spPr>
              <a:xfrm>
                <a:off x="7241280" y="5137080"/>
                <a:ext cx="98964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7" name="Ink 36">
                <a:extLst>
                  <a:ext uri="{FF2B5EF4-FFF2-40B4-BE49-F238E27FC236}">
                    <a16:creationId xmlns:a16="http://schemas.microsoft.com/office/drawing/2014/main" id="{F620143F-758D-9560-C353-C06E0DD53BD5}"/>
                  </a:ext>
                </a:extLst>
              </p14:cNvPr>
              <p14:cNvContentPartPr/>
              <p14:nvPr/>
            </p14:nvContentPartPr>
            <p14:xfrm>
              <a:off x="5588160" y="5094600"/>
              <a:ext cx="483840" cy="122400"/>
            </p14:xfrm>
          </p:contentPart>
        </mc:Choice>
        <mc:Fallback>
          <p:pic>
            <p:nvPicPr>
              <p:cNvPr id="37" name="Ink 36">
                <a:extLst>
                  <a:ext uri="{FF2B5EF4-FFF2-40B4-BE49-F238E27FC236}">
                    <a16:creationId xmlns:a16="http://schemas.microsoft.com/office/drawing/2014/main" id="{F620143F-758D-9560-C353-C06E0DD53BD5}"/>
                  </a:ext>
                </a:extLst>
              </p:cNvPr>
              <p:cNvPicPr/>
              <p:nvPr/>
            </p:nvPicPr>
            <p:blipFill>
              <a:blip r:embed="rId50"/>
              <a:stretch>
                <a:fillRect/>
              </a:stretch>
            </p:blipFill>
            <p:spPr>
              <a:xfrm>
                <a:off x="5583840" y="5090280"/>
                <a:ext cx="4924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8" name="Ink 37">
                <a:extLst>
                  <a:ext uri="{FF2B5EF4-FFF2-40B4-BE49-F238E27FC236}">
                    <a16:creationId xmlns:a16="http://schemas.microsoft.com/office/drawing/2014/main" id="{B824E832-C269-08B8-5159-5E0E67C21175}"/>
                  </a:ext>
                </a:extLst>
              </p14:cNvPr>
              <p14:cNvContentPartPr/>
              <p14:nvPr/>
            </p14:nvContentPartPr>
            <p14:xfrm>
              <a:off x="7470960" y="5030880"/>
              <a:ext cx="823320" cy="302400"/>
            </p14:xfrm>
          </p:contentPart>
        </mc:Choice>
        <mc:Fallback>
          <p:pic>
            <p:nvPicPr>
              <p:cNvPr id="38" name="Ink 37">
                <a:extLst>
                  <a:ext uri="{FF2B5EF4-FFF2-40B4-BE49-F238E27FC236}">
                    <a16:creationId xmlns:a16="http://schemas.microsoft.com/office/drawing/2014/main" id="{B824E832-C269-08B8-5159-5E0E67C21175}"/>
                  </a:ext>
                </a:extLst>
              </p:cNvPr>
              <p:cNvPicPr/>
              <p:nvPr/>
            </p:nvPicPr>
            <p:blipFill>
              <a:blip r:embed="rId52"/>
              <a:stretch>
                <a:fillRect/>
              </a:stretch>
            </p:blipFill>
            <p:spPr>
              <a:xfrm>
                <a:off x="7466640" y="5026560"/>
                <a:ext cx="831960" cy="3110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9" name="Ink 38">
                <a:extLst>
                  <a:ext uri="{FF2B5EF4-FFF2-40B4-BE49-F238E27FC236}">
                    <a16:creationId xmlns:a16="http://schemas.microsoft.com/office/drawing/2014/main" id="{C57F5AB0-7573-89C6-125D-C2FC4C47A40A}"/>
                  </a:ext>
                </a:extLst>
              </p14:cNvPr>
              <p14:cNvContentPartPr/>
              <p14:nvPr/>
            </p14:nvContentPartPr>
            <p14:xfrm>
              <a:off x="7415520" y="5232120"/>
              <a:ext cx="451800" cy="204120"/>
            </p14:xfrm>
          </p:contentPart>
        </mc:Choice>
        <mc:Fallback>
          <p:pic>
            <p:nvPicPr>
              <p:cNvPr id="39" name="Ink 38">
                <a:extLst>
                  <a:ext uri="{FF2B5EF4-FFF2-40B4-BE49-F238E27FC236}">
                    <a16:creationId xmlns:a16="http://schemas.microsoft.com/office/drawing/2014/main" id="{C57F5AB0-7573-89C6-125D-C2FC4C47A40A}"/>
                  </a:ext>
                </a:extLst>
              </p:cNvPr>
              <p:cNvPicPr/>
              <p:nvPr/>
            </p:nvPicPr>
            <p:blipFill>
              <a:blip r:embed="rId54"/>
              <a:stretch>
                <a:fillRect/>
              </a:stretch>
            </p:blipFill>
            <p:spPr>
              <a:xfrm>
                <a:off x="7411200" y="5227800"/>
                <a:ext cx="46044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3" name="Ink 42">
                <a:extLst>
                  <a:ext uri="{FF2B5EF4-FFF2-40B4-BE49-F238E27FC236}">
                    <a16:creationId xmlns:a16="http://schemas.microsoft.com/office/drawing/2014/main" id="{0156922A-A033-DD4C-8603-A584397C1B20}"/>
                  </a:ext>
                </a:extLst>
              </p14:cNvPr>
              <p14:cNvContentPartPr/>
              <p14:nvPr/>
            </p14:nvContentPartPr>
            <p14:xfrm>
              <a:off x="5301240" y="5057160"/>
              <a:ext cx="1290960" cy="673560"/>
            </p14:xfrm>
          </p:contentPart>
        </mc:Choice>
        <mc:Fallback>
          <p:pic>
            <p:nvPicPr>
              <p:cNvPr id="43" name="Ink 42">
                <a:extLst>
                  <a:ext uri="{FF2B5EF4-FFF2-40B4-BE49-F238E27FC236}">
                    <a16:creationId xmlns:a16="http://schemas.microsoft.com/office/drawing/2014/main" id="{0156922A-A033-DD4C-8603-A584397C1B20}"/>
                  </a:ext>
                </a:extLst>
              </p:cNvPr>
              <p:cNvPicPr/>
              <p:nvPr/>
            </p:nvPicPr>
            <p:blipFill>
              <a:blip r:embed="rId56"/>
              <a:stretch>
                <a:fillRect/>
              </a:stretch>
            </p:blipFill>
            <p:spPr>
              <a:xfrm>
                <a:off x="5296920" y="5052840"/>
                <a:ext cx="1299600" cy="6822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4" name="Ink 43">
                <a:extLst>
                  <a:ext uri="{FF2B5EF4-FFF2-40B4-BE49-F238E27FC236}">
                    <a16:creationId xmlns:a16="http://schemas.microsoft.com/office/drawing/2014/main" id="{B059D194-AFE5-2D0D-3FCA-2C70CADA24D4}"/>
                  </a:ext>
                </a:extLst>
              </p14:cNvPr>
              <p14:cNvContentPartPr/>
              <p14:nvPr/>
            </p14:nvContentPartPr>
            <p14:xfrm>
              <a:off x="8958840" y="3934680"/>
              <a:ext cx="1549440" cy="1532520"/>
            </p14:xfrm>
          </p:contentPart>
        </mc:Choice>
        <mc:Fallback>
          <p:pic>
            <p:nvPicPr>
              <p:cNvPr id="44" name="Ink 43">
                <a:extLst>
                  <a:ext uri="{FF2B5EF4-FFF2-40B4-BE49-F238E27FC236}">
                    <a16:creationId xmlns:a16="http://schemas.microsoft.com/office/drawing/2014/main" id="{B059D194-AFE5-2D0D-3FCA-2C70CADA24D4}"/>
                  </a:ext>
                </a:extLst>
              </p:cNvPr>
              <p:cNvPicPr/>
              <p:nvPr/>
            </p:nvPicPr>
            <p:blipFill>
              <a:blip r:embed="rId58"/>
              <a:stretch>
                <a:fillRect/>
              </a:stretch>
            </p:blipFill>
            <p:spPr>
              <a:xfrm>
                <a:off x="8954520" y="3930360"/>
                <a:ext cx="1558080" cy="15411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6" name="Ink 45">
                <a:extLst>
                  <a:ext uri="{FF2B5EF4-FFF2-40B4-BE49-F238E27FC236}">
                    <a16:creationId xmlns:a16="http://schemas.microsoft.com/office/drawing/2014/main" id="{3631505C-9C29-15F0-CB85-5025B83476DF}"/>
                  </a:ext>
                </a:extLst>
              </p14:cNvPr>
              <p14:cNvContentPartPr/>
              <p14:nvPr/>
            </p14:nvContentPartPr>
            <p14:xfrm>
              <a:off x="6970560" y="2094360"/>
              <a:ext cx="1286280" cy="906480"/>
            </p14:xfrm>
          </p:contentPart>
        </mc:Choice>
        <mc:Fallback>
          <p:pic>
            <p:nvPicPr>
              <p:cNvPr id="46" name="Ink 45">
                <a:extLst>
                  <a:ext uri="{FF2B5EF4-FFF2-40B4-BE49-F238E27FC236}">
                    <a16:creationId xmlns:a16="http://schemas.microsoft.com/office/drawing/2014/main" id="{3631505C-9C29-15F0-CB85-5025B83476DF}"/>
                  </a:ext>
                </a:extLst>
              </p:cNvPr>
              <p:cNvPicPr/>
              <p:nvPr/>
            </p:nvPicPr>
            <p:blipFill>
              <a:blip r:embed="rId60"/>
              <a:stretch>
                <a:fillRect/>
              </a:stretch>
            </p:blipFill>
            <p:spPr>
              <a:xfrm>
                <a:off x="6966240" y="2090040"/>
                <a:ext cx="1294920" cy="9151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9" name="Ink 8">
                <a:extLst>
                  <a:ext uri="{FF2B5EF4-FFF2-40B4-BE49-F238E27FC236}">
                    <a16:creationId xmlns:a16="http://schemas.microsoft.com/office/drawing/2014/main" id="{31C55C74-2DF8-E9AB-0F2E-9C9015049C61}"/>
                  </a:ext>
                </a:extLst>
              </p14:cNvPr>
              <p14:cNvContentPartPr/>
              <p14:nvPr/>
            </p14:nvContentPartPr>
            <p14:xfrm>
              <a:off x="7829520" y="3642720"/>
              <a:ext cx="560160" cy="277920"/>
            </p14:xfrm>
          </p:contentPart>
        </mc:Choice>
        <mc:Fallback>
          <p:pic>
            <p:nvPicPr>
              <p:cNvPr id="9" name="Ink 8">
                <a:extLst>
                  <a:ext uri="{FF2B5EF4-FFF2-40B4-BE49-F238E27FC236}">
                    <a16:creationId xmlns:a16="http://schemas.microsoft.com/office/drawing/2014/main" id="{31C55C74-2DF8-E9AB-0F2E-9C9015049C61}"/>
                  </a:ext>
                </a:extLst>
              </p:cNvPr>
              <p:cNvPicPr/>
              <p:nvPr/>
            </p:nvPicPr>
            <p:blipFill>
              <a:blip r:embed="rId62"/>
              <a:stretch>
                <a:fillRect/>
              </a:stretch>
            </p:blipFill>
            <p:spPr>
              <a:xfrm>
                <a:off x="7825200" y="3638400"/>
                <a:ext cx="568800" cy="2865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0" name="Ink 9">
                <a:extLst>
                  <a:ext uri="{FF2B5EF4-FFF2-40B4-BE49-F238E27FC236}">
                    <a16:creationId xmlns:a16="http://schemas.microsoft.com/office/drawing/2014/main" id="{6EF5EE07-324A-00A7-E23E-CA1A5D876B56}"/>
                  </a:ext>
                </a:extLst>
              </p14:cNvPr>
              <p14:cNvContentPartPr/>
              <p14:nvPr/>
            </p14:nvContentPartPr>
            <p14:xfrm>
              <a:off x="9534480" y="3725160"/>
              <a:ext cx="376200" cy="148680"/>
            </p14:xfrm>
          </p:contentPart>
        </mc:Choice>
        <mc:Fallback>
          <p:pic>
            <p:nvPicPr>
              <p:cNvPr id="10" name="Ink 9">
                <a:extLst>
                  <a:ext uri="{FF2B5EF4-FFF2-40B4-BE49-F238E27FC236}">
                    <a16:creationId xmlns:a16="http://schemas.microsoft.com/office/drawing/2014/main" id="{6EF5EE07-324A-00A7-E23E-CA1A5D876B56}"/>
                  </a:ext>
                </a:extLst>
              </p:cNvPr>
              <p:cNvPicPr/>
              <p:nvPr/>
            </p:nvPicPr>
            <p:blipFill>
              <a:blip r:embed="rId64"/>
              <a:stretch>
                <a:fillRect/>
              </a:stretch>
            </p:blipFill>
            <p:spPr>
              <a:xfrm>
                <a:off x="9530160" y="3720840"/>
                <a:ext cx="3848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2" name="Ink 11">
                <a:extLst>
                  <a:ext uri="{FF2B5EF4-FFF2-40B4-BE49-F238E27FC236}">
                    <a16:creationId xmlns:a16="http://schemas.microsoft.com/office/drawing/2014/main" id="{29040CD3-B221-ACE5-7C89-951300D82349}"/>
                  </a:ext>
                </a:extLst>
              </p14:cNvPr>
              <p14:cNvContentPartPr/>
              <p14:nvPr/>
            </p14:nvContentPartPr>
            <p14:xfrm>
              <a:off x="9498840" y="3561360"/>
              <a:ext cx="609840" cy="156960"/>
            </p14:xfrm>
          </p:contentPart>
        </mc:Choice>
        <mc:Fallback>
          <p:pic>
            <p:nvPicPr>
              <p:cNvPr id="12" name="Ink 11">
                <a:extLst>
                  <a:ext uri="{FF2B5EF4-FFF2-40B4-BE49-F238E27FC236}">
                    <a16:creationId xmlns:a16="http://schemas.microsoft.com/office/drawing/2014/main" id="{29040CD3-B221-ACE5-7C89-951300D82349}"/>
                  </a:ext>
                </a:extLst>
              </p:cNvPr>
              <p:cNvPicPr/>
              <p:nvPr/>
            </p:nvPicPr>
            <p:blipFill>
              <a:blip r:embed="rId66"/>
              <a:stretch>
                <a:fillRect/>
              </a:stretch>
            </p:blipFill>
            <p:spPr>
              <a:xfrm>
                <a:off x="9494520" y="3557040"/>
                <a:ext cx="6184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3" name="Ink 12">
                <a:extLst>
                  <a:ext uri="{FF2B5EF4-FFF2-40B4-BE49-F238E27FC236}">
                    <a16:creationId xmlns:a16="http://schemas.microsoft.com/office/drawing/2014/main" id="{9E2CB533-48CA-F08E-6C0C-88BA4EE4101B}"/>
                  </a:ext>
                </a:extLst>
              </p14:cNvPr>
              <p14:cNvContentPartPr/>
              <p14:nvPr/>
            </p14:nvContentPartPr>
            <p14:xfrm>
              <a:off x="7502280" y="3594480"/>
              <a:ext cx="669960" cy="118440"/>
            </p14:xfrm>
          </p:contentPart>
        </mc:Choice>
        <mc:Fallback>
          <p:pic>
            <p:nvPicPr>
              <p:cNvPr id="13" name="Ink 12">
                <a:extLst>
                  <a:ext uri="{FF2B5EF4-FFF2-40B4-BE49-F238E27FC236}">
                    <a16:creationId xmlns:a16="http://schemas.microsoft.com/office/drawing/2014/main" id="{9E2CB533-48CA-F08E-6C0C-88BA4EE4101B}"/>
                  </a:ext>
                </a:extLst>
              </p:cNvPr>
              <p:cNvPicPr/>
              <p:nvPr/>
            </p:nvPicPr>
            <p:blipFill>
              <a:blip r:embed="rId68"/>
              <a:stretch>
                <a:fillRect/>
              </a:stretch>
            </p:blipFill>
            <p:spPr>
              <a:xfrm>
                <a:off x="7497960" y="3590160"/>
                <a:ext cx="67860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0" name="Ink 29">
                <a:extLst>
                  <a:ext uri="{FF2B5EF4-FFF2-40B4-BE49-F238E27FC236}">
                    <a16:creationId xmlns:a16="http://schemas.microsoft.com/office/drawing/2014/main" id="{05D59F5F-B127-841D-114B-C34EF253E1F0}"/>
                  </a:ext>
                </a:extLst>
              </p14:cNvPr>
              <p14:cNvContentPartPr/>
              <p14:nvPr/>
            </p14:nvContentPartPr>
            <p14:xfrm>
              <a:off x="9162240" y="3459480"/>
              <a:ext cx="857880" cy="156600"/>
            </p14:xfrm>
          </p:contentPart>
        </mc:Choice>
        <mc:Fallback>
          <p:pic>
            <p:nvPicPr>
              <p:cNvPr id="30" name="Ink 29">
                <a:extLst>
                  <a:ext uri="{FF2B5EF4-FFF2-40B4-BE49-F238E27FC236}">
                    <a16:creationId xmlns:a16="http://schemas.microsoft.com/office/drawing/2014/main" id="{05D59F5F-B127-841D-114B-C34EF253E1F0}"/>
                  </a:ext>
                </a:extLst>
              </p:cNvPr>
              <p:cNvPicPr/>
              <p:nvPr/>
            </p:nvPicPr>
            <p:blipFill>
              <a:blip r:embed="rId70"/>
              <a:stretch>
                <a:fillRect/>
              </a:stretch>
            </p:blipFill>
            <p:spPr>
              <a:xfrm>
                <a:off x="9157920" y="3455160"/>
                <a:ext cx="8665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1" name="Ink 30">
                <a:extLst>
                  <a:ext uri="{FF2B5EF4-FFF2-40B4-BE49-F238E27FC236}">
                    <a16:creationId xmlns:a16="http://schemas.microsoft.com/office/drawing/2014/main" id="{F709D721-3E9D-99D3-4CF2-E8D17965804F}"/>
                  </a:ext>
                </a:extLst>
              </p14:cNvPr>
              <p14:cNvContentPartPr/>
              <p14:nvPr/>
            </p14:nvContentPartPr>
            <p14:xfrm>
              <a:off x="9413880" y="3548760"/>
              <a:ext cx="755640" cy="39960"/>
            </p14:xfrm>
          </p:contentPart>
        </mc:Choice>
        <mc:Fallback>
          <p:pic>
            <p:nvPicPr>
              <p:cNvPr id="31" name="Ink 30">
                <a:extLst>
                  <a:ext uri="{FF2B5EF4-FFF2-40B4-BE49-F238E27FC236}">
                    <a16:creationId xmlns:a16="http://schemas.microsoft.com/office/drawing/2014/main" id="{F709D721-3E9D-99D3-4CF2-E8D17965804F}"/>
                  </a:ext>
                </a:extLst>
              </p:cNvPr>
              <p:cNvPicPr/>
              <p:nvPr/>
            </p:nvPicPr>
            <p:blipFill>
              <a:blip r:embed="rId72"/>
              <a:stretch>
                <a:fillRect/>
              </a:stretch>
            </p:blipFill>
            <p:spPr>
              <a:xfrm>
                <a:off x="9409560" y="3544440"/>
                <a:ext cx="7642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7" name="Ink 46">
                <a:extLst>
                  <a:ext uri="{FF2B5EF4-FFF2-40B4-BE49-F238E27FC236}">
                    <a16:creationId xmlns:a16="http://schemas.microsoft.com/office/drawing/2014/main" id="{8B0997E4-3BC2-FCB5-B700-50A43FFDEA43}"/>
                  </a:ext>
                </a:extLst>
              </p14:cNvPr>
              <p14:cNvContentPartPr/>
              <p14:nvPr/>
            </p14:nvContentPartPr>
            <p14:xfrm>
              <a:off x="8687400" y="3612120"/>
              <a:ext cx="1358280" cy="827280"/>
            </p14:xfrm>
          </p:contentPart>
        </mc:Choice>
        <mc:Fallback>
          <p:pic>
            <p:nvPicPr>
              <p:cNvPr id="47" name="Ink 46">
                <a:extLst>
                  <a:ext uri="{FF2B5EF4-FFF2-40B4-BE49-F238E27FC236}">
                    <a16:creationId xmlns:a16="http://schemas.microsoft.com/office/drawing/2014/main" id="{8B0997E4-3BC2-FCB5-B700-50A43FFDEA43}"/>
                  </a:ext>
                </a:extLst>
              </p:cNvPr>
              <p:cNvPicPr/>
              <p:nvPr/>
            </p:nvPicPr>
            <p:blipFill>
              <a:blip r:embed="rId74"/>
              <a:stretch>
                <a:fillRect/>
              </a:stretch>
            </p:blipFill>
            <p:spPr>
              <a:xfrm>
                <a:off x="8683080" y="3607800"/>
                <a:ext cx="1366920" cy="8359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9" name="Ink 48">
                <a:extLst>
                  <a:ext uri="{FF2B5EF4-FFF2-40B4-BE49-F238E27FC236}">
                    <a16:creationId xmlns:a16="http://schemas.microsoft.com/office/drawing/2014/main" id="{2B227885-FD98-CB67-D9AE-0ED96C7FD3CE}"/>
                  </a:ext>
                </a:extLst>
              </p14:cNvPr>
              <p14:cNvContentPartPr/>
              <p14:nvPr/>
            </p14:nvContentPartPr>
            <p14:xfrm>
              <a:off x="7288800" y="4282800"/>
              <a:ext cx="497880" cy="369720"/>
            </p14:xfrm>
          </p:contentPart>
        </mc:Choice>
        <mc:Fallback>
          <p:pic>
            <p:nvPicPr>
              <p:cNvPr id="49" name="Ink 48">
                <a:extLst>
                  <a:ext uri="{FF2B5EF4-FFF2-40B4-BE49-F238E27FC236}">
                    <a16:creationId xmlns:a16="http://schemas.microsoft.com/office/drawing/2014/main" id="{2B227885-FD98-CB67-D9AE-0ED96C7FD3CE}"/>
                  </a:ext>
                </a:extLst>
              </p:cNvPr>
              <p:cNvPicPr/>
              <p:nvPr/>
            </p:nvPicPr>
            <p:blipFill>
              <a:blip r:embed="rId76"/>
              <a:stretch>
                <a:fillRect/>
              </a:stretch>
            </p:blipFill>
            <p:spPr>
              <a:xfrm>
                <a:off x="7284480" y="4278480"/>
                <a:ext cx="506520" cy="3783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0" name="Ink 49">
                <a:extLst>
                  <a:ext uri="{FF2B5EF4-FFF2-40B4-BE49-F238E27FC236}">
                    <a16:creationId xmlns:a16="http://schemas.microsoft.com/office/drawing/2014/main" id="{7F5D4C95-9B61-802A-74FD-4AF155166A65}"/>
                  </a:ext>
                </a:extLst>
              </p14:cNvPr>
              <p14:cNvContentPartPr/>
              <p14:nvPr/>
            </p14:nvContentPartPr>
            <p14:xfrm>
              <a:off x="7146240" y="4162920"/>
              <a:ext cx="389520" cy="814320"/>
            </p14:xfrm>
          </p:contentPart>
        </mc:Choice>
        <mc:Fallback>
          <p:pic>
            <p:nvPicPr>
              <p:cNvPr id="50" name="Ink 49">
                <a:extLst>
                  <a:ext uri="{FF2B5EF4-FFF2-40B4-BE49-F238E27FC236}">
                    <a16:creationId xmlns:a16="http://schemas.microsoft.com/office/drawing/2014/main" id="{7F5D4C95-9B61-802A-74FD-4AF155166A65}"/>
                  </a:ext>
                </a:extLst>
              </p:cNvPr>
              <p:cNvPicPr/>
              <p:nvPr/>
            </p:nvPicPr>
            <p:blipFill>
              <a:blip r:embed="rId78"/>
              <a:stretch>
                <a:fillRect/>
              </a:stretch>
            </p:blipFill>
            <p:spPr>
              <a:xfrm>
                <a:off x="7141920" y="4158600"/>
                <a:ext cx="398160" cy="8229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1" name="Ink 50">
                <a:extLst>
                  <a:ext uri="{FF2B5EF4-FFF2-40B4-BE49-F238E27FC236}">
                    <a16:creationId xmlns:a16="http://schemas.microsoft.com/office/drawing/2014/main" id="{59B8EA6E-1D31-0D44-4B16-B6A8EB7715BD}"/>
                  </a:ext>
                </a:extLst>
              </p14:cNvPr>
              <p14:cNvContentPartPr/>
              <p14:nvPr/>
            </p14:nvContentPartPr>
            <p14:xfrm>
              <a:off x="9954240" y="2668920"/>
              <a:ext cx="352080" cy="395640"/>
            </p14:xfrm>
          </p:contentPart>
        </mc:Choice>
        <mc:Fallback>
          <p:pic>
            <p:nvPicPr>
              <p:cNvPr id="51" name="Ink 50">
                <a:extLst>
                  <a:ext uri="{FF2B5EF4-FFF2-40B4-BE49-F238E27FC236}">
                    <a16:creationId xmlns:a16="http://schemas.microsoft.com/office/drawing/2014/main" id="{59B8EA6E-1D31-0D44-4B16-B6A8EB7715BD}"/>
                  </a:ext>
                </a:extLst>
              </p:cNvPr>
              <p:cNvPicPr/>
              <p:nvPr/>
            </p:nvPicPr>
            <p:blipFill>
              <a:blip r:embed="rId80"/>
              <a:stretch>
                <a:fillRect/>
              </a:stretch>
            </p:blipFill>
            <p:spPr>
              <a:xfrm>
                <a:off x="9949920" y="2664600"/>
                <a:ext cx="360720" cy="4042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2" name="Ink 51">
                <a:extLst>
                  <a:ext uri="{FF2B5EF4-FFF2-40B4-BE49-F238E27FC236}">
                    <a16:creationId xmlns:a16="http://schemas.microsoft.com/office/drawing/2014/main" id="{F3CB78F0-6B41-1E10-D027-92F257889A3A}"/>
                  </a:ext>
                </a:extLst>
              </p14:cNvPr>
              <p14:cNvContentPartPr/>
              <p14:nvPr/>
            </p14:nvContentPartPr>
            <p14:xfrm>
              <a:off x="9678120" y="2661360"/>
              <a:ext cx="588600" cy="858240"/>
            </p14:xfrm>
          </p:contentPart>
        </mc:Choice>
        <mc:Fallback>
          <p:pic>
            <p:nvPicPr>
              <p:cNvPr id="52" name="Ink 51">
                <a:extLst>
                  <a:ext uri="{FF2B5EF4-FFF2-40B4-BE49-F238E27FC236}">
                    <a16:creationId xmlns:a16="http://schemas.microsoft.com/office/drawing/2014/main" id="{F3CB78F0-6B41-1E10-D027-92F257889A3A}"/>
                  </a:ext>
                </a:extLst>
              </p:cNvPr>
              <p:cNvPicPr/>
              <p:nvPr/>
            </p:nvPicPr>
            <p:blipFill>
              <a:blip r:embed="rId82"/>
              <a:stretch>
                <a:fillRect/>
              </a:stretch>
            </p:blipFill>
            <p:spPr>
              <a:xfrm>
                <a:off x="9673800" y="2657040"/>
                <a:ext cx="597240" cy="866880"/>
              </a:xfrm>
              <a:prstGeom prst="rect">
                <a:avLst/>
              </a:prstGeom>
            </p:spPr>
          </p:pic>
        </mc:Fallback>
      </mc:AlternateContent>
      <p:grpSp>
        <p:nvGrpSpPr>
          <p:cNvPr id="55" name="Group 54">
            <a:extLst>
              <a:ext uri="{FF2B5EF4-FFF2-40B4-BE49-F238E27FC236}">
                <a16:creationId xmlns:a16="http://schemas.microsoft.com/office/drawing/2014/main" id="{4FC96CB6-F40C-A02C-B05F-80F5CA0CE37E}"/>
              </a:ext>
            </a:extLst>
          </p:cNvPr>
          <p:cNvGrpSpPr/>
          <p:nvPr/>
        </p:nvGrpSpPr>
        <p:grpSpPr>
          <a:xfrm>
            <a:off x="7198440" y="74760"/>
            <a:ext cx="2364480" cy="1311840"/>
            <a:chOff x="7198440" y="74760"/>
            <a:chExt cx="2364480" cy="1311840"/>
          </a:xfrm>
        </p:grpSpPr>
        <mc:AlternateContent xmlns:mc="http://schemas.openxmlformats.org/markup-compatibility/2006">
          <mc:Choice xmlns:p14="http://schemas.microsoft.com/office/powerpoint/2010/main" Requires="p14">
            <p:contentPart p14:bwMode="auto" r:id="rId83">
              <p14:nvContentPartPr>
                <p14:cNvPr id="5" name="Ink 4">
                  <a:extLst>
                    <a:ext uri="{FF2B5EF4-FFF2-40B4-BE49-F238E27FC236}">
                      <a16:creationId xmlns:a16="http://schemas.microsoft.com/office/drawing/2014/main" id="{EB929FC2-0F34-D560-EA40-AA869E26E289}"/>
                    </a:ext>
                  </a:extLst>
                </p14:cNvPr>
                <p14:cNvContentPartPr/>
                <p14:nvPr/>
              </p14:nvContentPartPr>
              <p14:xfrm>
                <a:off x="7504080" y="74760"/>
                <a:ext cx="2058840" cy="365760"/>
              </p14:xfrm>
            </p:contentPart>
          </mc:Choice>
          <mc:Fallback>
            <p:pic>
              <p:nvPicPr>
                <p:cNvPr id="5" name="Ink 4">
                  <a:extLst>
                    <a:ext uri="{FF2B5EF4-FFF2-40B4-BE49-F238E27FC236}">
                      <a16:creationId xmlns:a16="http://schemas.microsoft.com/office/drawing/2014/main" id="{EB929FC2-0F34-D560-EA40-AA869E26E289}"/>
                    </a:ext>
                  </a:extLst>
                </p:cNvPr>
                <p:cNvPicPr/>
                <p:nvPr/>
              </p:nvPicPr>
              <p:blipFill>
                <a:blip r:embed="rId84"/>
                <a:stretch>
                  <a:fillRect/>
                </a:stretch>
              </p:blipFill>
              <p:spPr>
                <a:xfrm>
                  <a:off x="7499760" y="70440"/>
                  <a:ext cx="2067480" cy="3744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7" name="Ink 6">
                  <a:extLst>
                    <a:ext uri="{FF2B5EF4-FFF2-40B4-BE49-F238E27FC236}">
                      <a16:creationId xmlns:a16="http://schemas.microsoft.com/office/drawing/2014/main" id="{11325524-C20D-A844-200D-6FFA376F1728}"/>
                    </a:ext>
                  </a:extLst>
                </p14:cNvPr>
                <p14:cNvContentPartPr/>
                <p14:nvPr/>
              </p14:nvContentPartPr>
              <p14:xfrm>
                <a:off x="7198440" y="1353840"/>
                <a:ext cx="41040" cy="32760"/>
              </p14:xfrm>
            </p:contentPart>
          </mc:Choice>
          <mc:Fallback>
            <p:pic>
              <p:nvPicPr>
                <p:cNvPr id="7" name="Ink 6">
                  <a:extLst>
                    <a:ext uri="{FF2B5EF4-FFF2-40B4-BE49-F238E27FC236}">
                      <a16:creationId xmlns:a16="http://schemas.microsoft.com/office/drawing/2014/main" id="{11325524-C20D-A844-200D-6FFA376F1728}"/>
                    </a:ext>
                  </a:extLst>
                </p:cNvPr>
                <p:cNvPicPr/>
                <p:nvPr/>
              </p:nvPicPr>
              <p:blipFill>
                <a:blip r:embed="rId86"/>
                <a:stretch>
                  <a:fillRect/>
                </a:stretch>
              </p:blipFill>
              <p:spPr>
                <a:xfrm>
                  <a:off x="7194120" y="1349520"/>
                  <a:ext cx="4968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4" name="Ink 53">
                  <a:extLst>
                    <a:ext uri="{FF2B5EF4-FFF2-40B4-BE49-F238E27FC236}">
                      <a16:creationId xmlns:a16="http://schemas.microsoft.com/office/drawing/2014/main" id="{7B8BD0B2-A990-C21B-0177-371E2DA0A9F1}"/>
                    </a:ext>
                  </a:extLst>
                </p14:cNvPr>
                <p14:cNvContentPartPr/>
                <p14:nvPr/>
              </p14:nvContentPartPr>
              <p14:xfrm>
                <a:off x="7693029" y="330008"/>
                <a:ext cx="1756800" cy="832680"/>
              </p14:xfrm>
            </p:contentPart>
          </mc:Choice>
          <mc:Fallback>
            <p:pic>
              <p:nvPicPr>
                <p:cNvPr id="54" name="Ink 53">
                  <a:extLst>
                    <a:ext uri="{FF2B5EF4-FFF2-40B4-BE49-F238E27FC236}">
                      <a16:creationId xmlns:a16="http://schemas.microsoft.com/office/drawing/2014/main" id="{7B8BD0B2-A990-C21B-0177-371E2DA0A9F1}"/>
                    </a:ext>
                  </a:extLst>
                </p:cNvPr>
                <p:cNvPicPr/>
                <p:nvPr/>
              </p:nvPicPr>
              <p:blipFill>
                <a:blip r:embed="rId88"/>
                <a:stretch>
                  <a:fillRect/>
                </a:stretch>
              </p:blipFill>
              <p:spPr>
                <a:xfrm>
                  <a:off x="7688709" y="325688"/>
                  <a:ext cx="1765440" cy="841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9">
            <p14:nvContentPartPr>
              <p14:cNvPr id="56" name="Ink 55">
                <a:extLst>
                  <a:ext uri="{FF2B5EF4-FFF2-40B4-BE49-F238E27FC236}">
                    <a16:creationId xmlns:a16="http://schemas.microsoft.com/office/drawing/2014/main" id="{579A7156-6B20-CF86-050D-9F09C0EAC8E0}"/>
                  </a:ext>
                </a:extLst>
              </p14:cNvPr>
              <p14:cNvContentPartPr/>
              <p14:nvPr/>
            </p14:nvContentPartPr>
            <p14:xfrm>
              <a:off x="4112829" y="4707608"/>
              <a:ext cx="559800" cy="468720"/>
            </p14:xfrm>
          </p:contentPart>
        </mc:Choice>
        <mc:Fallback>
          <p:pic>
            <p:nvPicPr>
              <p:cNvPr id="56" name="Ink 55">
                <a:extLst>
                  <a:ext uri="{FF2B5EF4-FFF2-40B4-BE49-F238E27FC236}">
                    <a16:creationId xmlns:a16="http://schemas.microsoft.com/office/drawing/2014/main" id="{579A7156-6B20-CF86-050D-9F09C0EAC8E0}"/>
                  </a:ext>
                </a:extLst>
              </p:cNvPr>
              <p:cNvPicPr/>
              <p:nvPr/>
            </p:nvPicPr>
            <p:blipFill>
              <a:blip r:embed="rId90"/>
              <a:stretch>
                <a:fillRect/>
              </a:stretch>
            </p:blipFill>
            <p:spPr>
              <a:xfrm>
                <a:off x="4108509" y="4703288"/>
                <a:ext cx="568440" cy="477360"/>
              </a:xfrm>
              <a:prstGeom prst="rect">
                <a:avLst/>
              </a:prstGeom>
            </p:spPr>
          </p:pic>
        </mc:Fallback>
      </mc:AlternateContent>
    </p:spTree>
    <p:extLst>
      <p:ext uri="{BB962C8B-B14F-4D97-AF65-F5344CB8AC3E}">
        <p14:creationId xmlns:p14="http://schemas.microsoft.com/office/powerpoint/2010/main" val="810098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iro.medium.com/max/693/1*7EYylA6XlXSGBCF77j_rOA.png">
            <a:extLst>
              <a:ext uri="{FF2B5EF4-FFF2-40B4-BE49-F238E27FC236}">
                <a16:creationId xmlns:a16="http://schemas.microsoft.com/office/drawing/2014/main" id="{67404427-A1EB-47B4-9491-C02CA5E569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6187" y="284237"/>
            <a:ext cx="8232991" cy="60512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81757E-7C99-7617-0543-F28C96CA3350}"/>
              </a:ext>
            </a:extLst>
          </p:cNvPr>
          <p:cNvSpPr txBox="1"/>
          <p:nvPr/>
        </p:nvSpPr>
        <p:spPr>
          <a:xfrm>
            <a:off x="10943302" y="6533535"/>
            <a:ext cx="1415845" cy="338554"/>
          </a:xfrm>
          <a:prstGeom prst="rect">
            <a:avLst/>
          </a:prstGeom>
          <a:noFill/>
        </p:spPr>
        <p:txBody>
          <a:bodyPr wrap="square" rtlCol="0">
            <a:spAutoFit/>
          </a:bodyPr>
          <a:lstStyle/>
          <a:p>
            <a:r>
              <a:rPr lang="en-US" sz="800" dirty="0"/>
              <a:t>@Jane Alam</a:t>
            </a:r>
          </a:p>
          <a:p>
            <a:endParaRPr lang="en-US" sz="800" dirty="0"/>
          </a:p>
        </p:txBody>
      </p:sp>
    </p:spTree>
    <p:extLst>
      <p:ext uri="{BB962C8B-B14F-4D97-AF65-F5344CB8AC3E}">
        <p14:creationId xmlns:p14="http://schemas.microsoft.com/office/powerpoint/2010/main" val="595096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72731A-E4FA-4B5D-A2C6-790422F643A3}"/>
              </a:ext>
            </a:extLst>
          </p:cNvPr>
          <p:cNvSpPr/>
          <p:nvPr/>
        </p:nvSpPr>
        <p:spPr>
          <a:xfrm>
            <a:off x="1156504" y="1664969"/>
            <a:ext cx="8259120" cy="646331"/>
          </a:xfrm>
          <a:prstGeom prst="rect">
            <a:avLst/>
          </a:prstGeom>
        </p:spPr>
        <p:txBody>
          <a:bodyPr wrap="none">
            <a:spAutoFit/>
          </a:bodyPr>
          <a:lstStyle/>
          <a:p>
            <a:r>
              <a:rPr lang="en-US" sz="3600" dirty="0"/>
              <a:t>Accuracy = (TP + TN) / (TP + TN + FP + FN) </a:t>
            </a:r>
            <a:endParaRPr lang="en-IN" sz="3600" dirty="0"/>
          </a:p>
        </p:txBody>
      </p:sp>
      <p:sp>
        <p:nvSpPr>
          <p:cNvPr id="5" name="TextBox 4">
            <a:extLst>
              <a:ext uri="{FF2B5EF4-FFF2-40B4-BE49-F238E27FC236}">
                <a16:creationId xmlns:a16="http://schemas.microsoft.com/office/drawing/2014/main" id="{8C2E63C1-CFD7-4574-824B-FDE83BB5813A}"/>
              </a:ext>
            </a:extLst>
          </p:cNvPr>
          <p:cNvSpPr txBox="1"/>
          <p:nvPr/>
        </p:nvSpPr>
        <p:spPr>
          <a:xfrm>
            <a:off x="1156504" y="2797794"/>
            <a:ext cx="10637520" cy="3046988"/>
          </a:xfrm>
          <a:prstGeom prst="rect">
            <a:avLst/>
          </a:prstGeom>
          <a:noFill/>
        </p:spPr>
        <p:txBody>
          <a:bodyPr wrap="square" rtlCol="0">
            <a:spAutoFit/>
          </a:bodyPr>
          <a:lstStyle/>
          <a:p>
            <a:r>
              <a:rPr lang="en-US" sz="3200" dirty="0"/>
              <a:t>Accuracy is the ratio of true results among the total number of cases examined.</a:t>
            </a:r>
          </a:p>
          <a:p>
            <a:endParaRPr lang="en-US" sz="3200" dirty="0"/>
          </a:p>
          <a:p>
            <a:r>
              <a:rPr lang="en-US" sz="3200" dirty="0"/>
              <a:t>Ideal scenario !</a:t>
            </a:r>
          </a:p>
          <a:p>
            <a:endParaRPr lang="en-US" sz="3200" dirty="0"/>
          </a:p>
          <a:p>
            <a:r>
              <a:rPr lang="en-US" sz="3200" dirty="0"/>
              <a:t>Extra territorial life </a:t>
            </a:r>
            <a:endParaRPr lang="en-IN" sz="3200" dirty="0"/>
          </a:p>
        </p:txBody>
      </p:sp>
      <p:grpSp>
        <p:nvGrpSpPr>
          <p:cNvPr id="7" name="Group 6">
            <a:extLst>
              <a:ext uri="{FF2B5EF4-FFF2-40B4-BE49-F238E27FC236}">
                <a16:creationId xmlns:a16="http://schemas.microsoft.com/office/drawing/2014/main" id="{9C4E14D3-5239-0321-9390-9CB89ECAA943}"/>
              </a:ext>
            </a:extLst>
          </p:cNvPr>
          <p:cNvGrpSpPr/>
          <p:nvPr/>
        </p:nvGrpSpPr>
        <p:grpSpPr>
          <a:xfrm>
            <a:off x="906360" y="3874560"/>
            <a:ext cx="3598920" cy="1571040"/>
            <a:chOff x="906360" y="3874560"/>
            <a:chExt cx="3598920" cy="157104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2758F961-8A7F-4292-A1D1-8F4BC9795B2B}"/>
                    </a:ext>
                  </a:extLst>
                </p14:cNvPr>
                <p14:cNvContentPartPr/>
                <p14:nvPr/>
              </p14:nvContentPartPr>
              <p14:xfrm>
                <a:off x="2345640" y="5196840"/>
                <a:ext cx="1870560" cy="248760"/>
              </p14:xfrm>
            </p:contentPart>
          </mc:Choice>
          <mc:Fallback>
            <p:pic>
              <p:nvPicPr>
                <p:cNvPr id="2" name="Ink 1">
                  <a:extLst>
                    <a:ext uri="{FF2B5EF4-FFF2-40B4-BE49-F238E27FC236}">
                      <a16:creationId xmlns:a16="http://schemas.microsoft.com/office/drawing/2014/main" id="{2758F961-8A7F-4292-A1D1-8F4BC9795B2B}"/>
                    </a:ext>
                  </a:extLst>
                </p:cNvPr>
                <p:cNvPicPr/>
                <p:nvPr/>
              </p:nvPicPr>
              <p:blipFill>
                <a:blip r:embed="rId3"/>
                <a:stretch>
                  <a:fillRect/>
                </a:stretch>
              </p:blipFill>
              <p:spPr>
                <a:xfrm>
                  <a:off x="2341320" y="5192520"/>
                  <a:ext cx="187920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D29A0586-3E5F-B7DF-786E-BD7DF5CFA096}"/>
                    </a:ext>
                  </a:extLst>
                </p14:cNvPr>
                <p14:cNvContentPartPr/>
                <p14:nvPr/>
              </p14:nvContentPartPr>
              <p14:xfrm>
                <a:off x="906360" y="3874560"/>
                <a:ext cx="3598920" cy="1467000"/>
              </p14:xfrm>
            </p:contentPart>
          </mc:Choice>
          <mc:Fallback>
            <p:pic>
              <p:nvPicPr>
                <p:cNvPr id="3" name="Ink 2">
                  <a:extLst>
                    <a:ext uri="{FF2B5EF4-FFF2-40B4-BE49-F238E27FC236}">
                      <a16:creationId xmlns:a16="http://schemas.microsoft.com/office/drawing/2014/main" id="{D29A0586-3E5F-B7DF-786E-BD7DF5CFA096}"/>
                    </a:ext>
                  </a:extLst>
                </p:cNvPr>
                <p:cNvPicPr/>
                <p:nvPr/>
              </p:nvPicPr>
              <p:blipFill>
                <a:blip r:embed="rId5"/>
                <a:stretch>
                  <a:fillRect/>
                </a:stretch>
              </p:blipFill>
              <p:spPr>
                <a:xfrm>
                  <a:off x="902040" y="3870240"/>
                  <a:ext cx="3607560" cy="1475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
            <p14:nvContentPartPr>
              <p14:cNvPr id="6" name="Ink 5">
                <a:extLst>
                  <a:ext uri="{FF2B5EF4-FFF2-40B4-BE49-F238E27FC236}">
                    <a16:creationId xmlns:a16="http://schemas.microsoft.com/office/drawing/2014/main" id="{DBE0233E-4106-406E-2202-CF0E42D3F611}"/>
                  </a:ext>
                </a:extLst>
              </p14:cNvPr>
              <p14:cNvContentPartPr/>
              <p14:nvPr/>
            </p14:nvContentPartPr>
            <p14:xfrm>
              <a:off x="1185360" y="1015440"/>
              <a:ext cx="1604880" cy="855000"/>
            </p14:xfrm>
          </p:contentPart>
        </mc:Choice>
        <mc:Fallback>
          <p:pic>
            <p:nvPicPr>
              <p:cNvPr id="6" name="Ink 5">
                <a:extLst>
                  <a:ext uri="{FF2B5EF4-FFF2-40B4-BE49-F238E27FC236}">
                    <a16:creationId xmlns:a16="http://schemas.microsoft.com/office/drawing/2014/main" id="{DBE0233E-4106-406E-2202-CF0E42D3F611}"/>
                  </a:ext>
                </a:extLst>
              </p:cNvPr>
              <p:cNvPicPr/>
              <p:nvPr/>
            </p:nvPicPr>
            <p:blipFill>
              <a:blip r:embed="rId7"/>
              <a:stretch>
                <a:fillRect/>
              </a:stretch>
            </p:blipFill>
            <p:spPr>
              <a:xfrm>
                <a:off x="1181040" y="1011120"/>
                <a:ext cx="1613520" cy="863640"/>
              </a:xfrm>
              <a:prstGeom prst="rect">
                <a:avLst/>
              </a:prstGeom>
            </p:spPr>
          </p:pic>
        </mc:Fallback>
      </mc:AlternateContent>
    </p:spTree>
    <p:extLst>
      <p:ext uri="{BB962C8B-B14F-4D97-AF65-F5344CB8AC3E}">
        <p14:creationId xmlns:p14="http://schemas.microsoft.com/office/powerpoint/2010/main" val="817255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A9C1BC-1E57-4F1C-B38C-761E05A1341D}"/>
                  </a:ext>
                </a:extLst>
              </p:cNvPr>
              <p:cNvSpPr>
                <a:spLocks noGrp="1"/>
              </p:cNvSpPr>
              <p:nvPr>
                <p:ph idx="1"/>
              </p:nvPr>
            </p:nvSpPr>
            <p:spPr>
              <a:xfrm>
                <a:off x="552450" y="568325"/>
                <a:ext cx="10648950" cy="2517775"/>
              </a:xfrm>
            </p:spPr>
            <p:txBody>
              <a:bodyPr/>
              <a:lstStyle/>
              <a:p>
                <a:r>
                  <a:rPr lang="en-US" dirty="0"/>
                  <a:t>Recall is the </a:t>
                </a:r>
                <a:r>
                  <a:rPr lang="en-US" dirty="0">
                    <a:ea typeface="Calibri" panose="020F0502020204030204" pitchFamily="34" charset="0"/>
                    <a:cs typeface="Times New Roman" panose="02020603050405020304" pitchFamily="18" charset="0"/>
                  </a:rPr>
                  <a:t>ratio of true positive predicted to total  </a:t>
                </a:r>
                <a:r>
                  <a:rPr lang="en-IN" dirty="0">
                    <a:ea typeface="Calibri" panose="020F0502020204030204" pitchFamily="34" charset="0"/>
                    <a:cs typeface="Times New Roman" panose="02020603050405020304" pitchFamily="18" charset="0"/>
                  </a:rPr>
                  <a:t>actual positive cases. </a:t>
                </a:r>
                <a:endParaRPr lang="en-IN" dirty="0"/>
              </a:p>
              <a:p>
                <a:pPr marL="0" indent="0">
                  <a:buNone/>
                </a:pPr>
                <a:endParaRPr lang="en-IN" dirty="0"/>
              </a:p>
              <a:p>
                <a14:m>
                  <m:oMath xmlns:m="http://schemas.openxmlformats.org/officeDocument/2006/math">
                    <m:r>
                      <a:rPr lang="en-US" i="1">
                        <a:latin typeface="Cambria Math" panose="02040503050406030204" pitchFamily="18" charset="0"/>
                      </a:rPr>
                      <m:t>𝑅𝑒𝑐𝑎𝑙𝑙</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𝑇𝑃</m:t>
                        </m:r>
                      </m:num>
                      <m:den>
                        <m:r>
                          <a:rPr lang="en-US" i="1">
                            <a:latin typeface="Cambria Math" panose="02040503050406030204" pitchFamily="18" charset="0"/>
                          </a:rPr>
                          <m:t>𝑇𝑃</m:t>
                        </m:r>
                        <m:r>
                          <a:rPr lang="en-US" i="1">
                            <a:latin typeface="Cambria Math" panose="02040503050406030204" pitchFamily="18" charset="0"/>
                          </a:rPr>
                          <m:t>+</m:t>
                        </m:r>
                        <m:r>
                          <a:rPr lang="en-US" i="1">
                            <a:latin typeface="Cambria Math" panose="02040503050406030204" pitchFamily="18" charset="0"/>
                          </a:rPr>
                          <m:t>𝐹𝑁</m:t>
                        </m:r>
                      </m:den>
                    </m:f>
                  </m:oMath>
                </a14:m>
                <a:endParaRPr lang="en-IN" dirty="0"/>
              </a:p>
            </p:txBody>
          </p:sp>
        </mc:Choice>
        <mc:Fallback xmlns="">
          <p:sp>
            <p:nvSpPr>
              <p:cNvPr id="3" name="Content Placeholder 2">
                <a:extLst>
                  <a:ext uri="{FF2B5EF4-FFF2-40B4-BE49-F238E27FC236}">
                    <a16:creationId xmlns:a16="http://schemas.microsoft.com/office/drawing/2014/main" id="{7BA9C1BC-1E57-4F1C-B38C-761E05A1341D}"/>
                  </a:ext>
                </a:extLst>
              </p:cNvPr>
              <p:cNvSpPr>
                <a:spLocks noGrp="1" noRot="1" noChangeAspect="1" noMove="1" noResize="1" noEditPoints="1" noAdjustHandles="1" noChangeArrowheads="1" noChangeShapeType="1" noTextEdit="1"/>
              </p:cNvSpPr>
              <p:nvPr>
                <p:ph idx="1"/>
              </p:nvPr>
            </p:nvSpPr>
            <p:spPr>
              <a:xfrm>
                <a:off x="552450" y="568325"/>
                <a:ext cx="10648950" cy="2517775"/>
              </a:xfrm>
              <a:blipFill>
                <a:blip r:embed="rId2"/>
                <a:stretch>
                  <a:fillRect l="-1030" t="-3874"/>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363DD303-D6F9-F6E4-7B49-52F597EE4DEA}"/>
                  </a:ext>
                </a:extLst>
              </p14:cNvPr>
              <p14:cNvContentPartPr/>
              <p14:nvPr/>
            </p14:nvContentPartPr>
            <p14:xfrm>
              <a:off x="629520" y="195360"/>
              <a:ext cx="1275840" cy="655560"/>
            </p14:xfrm>
          </p:contentPart>
        </mc:Choice>
        <mc:Fallback>
          <p:pic>
            <p:nvPicPr>
              <p:cNvPr id="2" name="Ink 1">
                <a:extLst>
                  <a:ext uri="{FF2B5EF4-FFF2-40B4-BE49-F238E27FC236}">
                    <a16:creationId xmlns:a16="http://schemas.microsoft.com/office/drawing/2014/main" id="{363DD303-D6F9-F6E4-7B49-52F597EE4DEA}"/>
                  </a:ext>
                </a:extLst>
              </p:cNvPr>
              <p:cNvPicPr/>
              <p:nvPr/>
            </p:nvPicPr>
            <p:blipFill>
              <a:blip r:embed="rId4"/>
              <a:stretch>
                <a:fillRect/>
              </a:stretch>
            </p:blipFill>
            <p:spPr>
              <a:xfrm>
                <a:off x="625200" y="191040"/>
                <a:ext cx="1284480" cy="664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83EAAA9B-33F9-5F32-1A89-245F1E92C342}"/>
                  </a:ext>
                </a:extLst>
              </p14:cNvPr>
              <p14:cNvContentPartPr/>
              <p14:nvPr/>
            </p14:nvContentPartPr>
            <p14:xfrm>
              <a:off x="3408360" y="1014000"/>
              <a:ext cx="1791720" cy="137160"/>
            </p14:xfrm>
          </p:contentPart>
        </mc:Choice>
        <mc:Fallback>
          <p:pic>
            <p:nvPicPr>
              <p:cNvPr id="4" name="Ink 3">
                <a:extLst>
                  <a:ext uri="{FF2B5EF4-FFF2-40B4-BE49-F238E27FC236}">
                    <a16:creationId xmlns:a16="http://schemas.microsoft.com/office/drawing/2014/main" id="{83EAAA9B-33F9-5F32-1A89-245F1E92C342}"/>
                  </a:ext>
                </a:extLst>
              </p:cNvPr>
              <p:cNvPicPr/>
              <p:nvPr/>
            </p:nvPicPr>
            <p:blipFill>
              <a:blip r:embed="rId6"/>
              <a:stretch>
                <a:fillRect/>
              </a:stretch>
            </p:blipFill>
            <p:spPr>
              <a:xfrm>
                <a:off x="3404040" y="1009680"/>
                <a:ext cx="18003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Ink 4">
                <a:extLst>
                  <a:ext uri="{FF2B5EF4-FFF2-40B4-BE49-F238E27FC236}">
                    <a16:creationId xmlns:a16="http://schemas.microsoft.com/office/drawing/2014/main" id="{72C5D245-3728-E664-F124-ED4994C2D03C}"/>
                  </a:ext>
                </a:extLst>
              </p14:cNvPr>
              <p14:cNvContentPartPr/>
              <p14:nvPr/>
            </p14:nvContentPartPr>
            <p14:xfrm>
              <a:off x="5943480" y="1194360"/>
              <a:ext cx="444240" cy="124200"/>
            </p14:xfrm>
          </p:contentPart>
        </mc:Choice>
        <mc:Fallback>
          <p:pic>
            <p:nvPicPr>
              <p:cNvPr id="5" name="Ink 4">
                <a:extLst>
                  <a:ext uri="{FF2B5EF4-FFF2-40B4-BE49-F238E27FC236}">
                    <a16:creationId xmlns:a16="http://schemas.microsoft.com/office/drawing/2014/main" id="{72C5D245-3728-E664-F124-ED4994C2D03C}"/>
                  </a:ext>
                </a:extLst>
              </p:cNvPr>
              <p:cNvPicPr/>
              <p:nvPr/>
            </p:nvPicPr>
            <p:blipFill>
              <a:blip r:embed="rId8"/>
              <a:stretch>
                <a:fillRect/>
              </a:stretch>
            </p:blipFill>
            <p:spPr>
              <a:xfrm>
                <a:off x="5939160" y="1190040"/>
                <a:ext cx="45288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Ink 5">
                <a:extLst>
                  <a:ext uri="{FF2B5EF4-FFF2-40B4-BE49-F238E27FC236}">
                    <a16:creationId xmlns:a16="http://schemas.microsoft.com/office/drawing/2014/main" id="{671F25FD-CB31-C887-9567-DDB522F9D4EF}"/>
                  </a:ext>
                </a:extLst>
              </p14:cNvPr>
              <p14:cNvContentPartPr/>
              <p14:nvPr/>
            </p14:nvContentPartPr>
            <p14:xfrm>
              <a:off x="8502000" y="1083840"/>
              <a:ext cx="2207880" cy="64080"/>
            </p14:xfrm>
          </p:contentPart>
        </mc:Choice>
        <mc:Fallback>
          <p:pic>
            <p:nvPicPr>
              <p:cNvPr id="6" name="Ink 5">
                <a:extLst>
                  <a:ext uri="{FF2B5EF4-FFF2-40B4-BE49-F238E27FC236}">
                    <a16:creationId xmlns:a16="http://schemas.microsoft.com/office/drawing/2014/main" id="{671F25FD-CB31-C887-9567-DDB522F9D4EF}"/>
                  </a:ext>
                </a:extLst>
              </p:cNvPr>
              <p:cNvPicPr/>
              <p:nvPr/>
            </p:nvPicPr>
            <p:blipFill>
              <a:blip r:embed="rId10"/>
              <a:stretch>
                <a:fillRect/>
              </a:stretch>
            </p:blipFill>
            <p:spPr>
              <a:xfrm>
                <a:off x="8497680" y="1079520"/>
                <a:ext cx="2216520" cy="72720"/>
              </a:xfrm>
              <a:prstGeom prst="rect">
                <a:avLst/>
              </a:prstGeom>
            </p:spPr>
          </p:pic>
        </mc:Fallback>
      </mc:AlternateContent>
    </p:spTree>
    <p:extLst>
      <p:ext uri="{BB962C8B-B14F-4D97-AF65-F5344CB8AC3E}">
        <p14:creationId xmlns:p14="http://schemas.microsoft.com/office/powerpoint/2010/main" val="2472202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7ABA0D-8A9B-CE64-B814-16B7E6224D03}"/>
              </a:ext>
            </a:extLst>
          </p:cNvPr>
          <p:cNvSpPr>
            <a:spLocks noGrp="1"/>
          </p:cNvSpPr>
          <p:nvPr>
            <p:ph idx="1"/>
          </p:nvPr>
        </p:nvSpPr>
        <p:spPr/>
        <p:txBody>
          <a:bodyPr/>
          <a:lstStyle/>
          <a:p>
            <a:r>
              <a:rPr lang="en-IN" sz="2800" b="1" dirty="0"/>
              <a:t>Recall</a:t>
            </a:r>
            <a:r>
              <a:rPr lang="en-IN" sz="2800" dirty="0"/>
              <a:t> shall be the model metric we use to select our best model when there is a high cost associated with </a:t>
            </a:r>
            <a:r>
              <a:rPr lang="en-IN" sz="2800" b="1" dirty="0"/>
              <a:t>False Negative.</a:t>
            </a:r>
          </a:p>
          <a:p>
            <a:endParaRPr lang="en-IN" dirty="0"/>
          </a:p>
          <a:p>
            <a:r>
              <a:rPr lang="en-IN" sz="2800" dirty="0"/>
              <a:t>For instance, in fraud detection or sick patient detection. If a fraudulent transaction (Actual Positive) is predicted as non-fraudulent (Predicted Negative), the consequence can be very bad for the bank.</a:t>
            </a:r>
          </a:p>
          <a:p>
            <a:endParaRPr lang="en-IN" sz="2800" dirty="0"/>
          </a:p>
          <a:p>
            <a:endParaRPr lang="en-IN" dirty="0"/>
          </a:p>
        </p:txBody>
      </p:sp>
      <mc:AlternateContent xmlns:mc="http://schemas.openxmlformats.org/markup-compatibility/2006">
        <mc:Choice xmlns:p14="http://schemas.microsoft.com/office/powerpoint/2010/main" Requires="p14">
          <p:contentPart p14:bwMode="auto" r:id="rId2">
            <p14:nvContentPartPr>
              <p14:cNvPr id="7" name="Ink 6">
                <a:extLst>
                  <a:ext uri="{FF2B5EF4-FFF2-40B4-BE49-F238E27FC236}">
                    <a16:creationId xmlns:a16="http://schemas.microsoft.com/office/drawing/2014/main" id="{2834A832-61DE-A60A-5359-5F17007B3E49}"/>
                  </a:ext>
                </a:extLst>
              </p14:cNvPr>
              <p14:cNvContentPartPr/>
              <p14:nvPr/>
            </p14:nvContentPartPr>
            <p14:xfrm>
              <a:off x="7982880" y="2763240"/>
              <a:ext cx="867240" cy="117720"/>
            </p14:xfrm>
          </p:contentPart>
        </mc:Choice>
        <mc:Fallback>
          <p:pic>
            <p:nvPicPr>
              <p:cNvPr id="7" name="Ink 6">
                <a:extLst>
                  <a:ext uri="{FF2B5EF4-FFF2-40B4-BE49-F238E27FC236}">
                    <a16:creationId xmlns:a16="http://schemas.microsoft.com/office/drawing/2014/main" id="{2834A832-61DE-A60A-5359-5F17007B3E49}"/>
                  </a:ext>
                </a:extLst>
              </p:cNvPr>
              <p:cNvPicPr/>
              <p:nvPr/>
            </p:nvPicPr>
            <p:blipFill>
              <a:blip r:embed="rId3"/>
              <a:stretch>
                <a:fillRect/>
              </a:stretch>
            </p:blipFill>
            <p:spPr>
              <a:xfrm>
                <a:off x="7978560" y="2758920"/>
                <a:ext cx="8758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23" name="Ink 22">
                <a:extLst>
                  <a:ext uri="{FF2B5EF4-FFF2-40B4-BE49-F238E27FC236}">
                    <a16:creationId xmlns:a16="http://schemas.microsoft.com/office/drawing/2014/main" id="{C9CA1BA2-E7E8-0C8A-4A82-14FC57CAA877}"/>
                  </a:ext>
                </a:extLst>
              </p14:cNvPr>
              <p14:cNvContentPartPr/>
              <p14:nvPr/>
            </p14:nvContentPartPr>
            <p14:xfrm>
              <a:off x="2106600" y="6169080"/>
              <a:ext cx="682560" cy="72720"/>
            </p14:xfrm>
          </p:contentPart>
        </mc:Choice>
        <mc:Fallback>
          <p:pic>
            <p:nvPicPr>
              <p:cNvPr id="23" name="Ink 22">
                <a:extLst>
                  <a:ext uri="{FF2B5EF4-FFF2-40B4-BE49-F238E27FC236}">
                    <a16:creationId xmlns:a16="http://schemas.microsoft.com/office/drawing/2014/main" id="{C9CA1BA2-E7E8-0C8A-4A82-14FC57CAA877}"/>
                  </a:ext>
                </a:extLst>
              </p:cNvPr>
              <p:cNvPicPr/>
              <p:nvPr/>
            </p:nvPicPr>
            <p:blipFill>
              <a:blip r:embed="rId5"/>
              <a:stretch>
                <a:fillRect/>
              </a:stretch>
            </p:blipFill>
            <p:spPr>
              <a:xfrm>
                <a:off x="2102280" y="6164760"/>
                <a:ext cx="6912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 name="Ink 1">
                <a:extLst>
                  <a:ext uri="{FF2B5EF4-FFF2-40B4-BE49-F238E27FC236}">
                    <a16:creationId xmlns:a16="http://schemas.microsoft.com/office/drawing/2014/main" id="{5841E010-8693-F4DC-6898-A35DDDFC767C}"/>
                  </a:ext>
                </a:extLst>
              </p14:cNvPr>
              <p14:cNvContentPartPr/>
              <p14:nvPr/>
            </p14:nvContentPartPr>
            <p14:xfrm>
              <a:off x="3277680" y="2709600"/>
              <a:ext cx="1719720" cy="248760"/>
            </p14:xfrm>
          </p:contentPart>
        </mc:Choice>
        <mc:Fallback>
          <p:pic>
            <p:nvPicPr>
              <p:cNvPr id="2" name="Ink 1">
                <a:extLst>
                  <a:ext uri="{FF2B5EF4-FFF2-40B4-BE49-F238E27FC236}">
                    <a16:creationId xmlns:a16="http://schemas.microsoft.com/office/drawing/2014/main" id="{5841E010-8693-F4DC-6898-A35DDDFC767C}"/>
                  </a:ext>
                </a:extLst>
              </p:cNvPr>
              <p:cNvPicPr/>
              <p:nvPr/>
            </p:nvPicPr>
            <p:blipFill>
              <a:blip r:embed="rId7"/>
              <a:stretch>
                <a:fillRect/>
              </a:stretch>
            </p:blipFill>
            <p:spPr>
              <a:xfrm>
                <a:off x="3273360" y="2705280"/>
                <a:ext cx="172836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k 8">
                <a:extLst>
                  <a:ext uri="{FF2B5EF4-FFF2-40B4-BE49-F238E27FC236}">
                    <a16:creationId xmlns:a16="http://schemas.microsoft.com/office/drawing/2014/main" id="{279F463E-6B9D-98EC-2A9A-64224077B324}"/>
                  </a:ext>
                </a:extLst>
              </p14:cNvPr>
              <p14:cNvContentPartPr/>
              <p14:nvPr/>
            </p14:nvContentPartPr>
            <p14:xfrm>
              <a:off x="6326520" y="3607800"/>
              <a:ext cx="1725480" cy="76680"/>
            </p14:xfrm>
          </p:contentPart>
        </mc:Choice>
        <mc:Fallback>
          <p:pic>
            <p:nvPicPr>
              <p:cNvPr id="9" name="Ink 8">
                <a:extLst>
                  <a:ext uri="{FF2B5EF4-FFF2-40B4-BE49-F238E27FC236}">
                    <a16:creationId xmlns:a16="http://schemas.microsoft.com/office/drawing/2014/main" id="{279F463E-6B9D-98EC-2A9A-64224077B324}"/>
                  </a:ext>
                </a:extLst>
              </p:cNvPr>
              <p:cNvPicPr/>
              <p:nvPr/>
            </p:nvPicPr>
            <p:blipFill>
              <a:blip r:embed="rId9"/>
              <a:stretch>
                <a:fillRect/>
              </a:stretch>
            </p:blipFill>
            <p:spPr>
              <a:xfrm>
                <a:off x="6322200" y="3603480"/>
                <a:ext cx="17341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0" name="Ink 9">
                <a:extLst>
                  <a:ext uri="{FF2B5EF4-FFF2-40B4-BE49-F238E27FC236}">
                    <a16:creationId xmlns:a16="http://schemas.microsoft.com/office/drawing/2014/main" id="{D4FF30F2-96F0-6206-A1E8-6F505087480B}"/>
                  </a:ext>
                </a:extLst>
              </p14:cNvPr>
              <p14:cNvContentPartPr/>
              <p14:nvPr/>
            </p14:nvContentPartPr>
            <p14:xfrm>
              <a:off x="3136920" y="3855480"/>
              <a:ext cx="1743480" cy="324720"/>
            </p14:xfrm>
          </p:contentPart>
        </mc:Choice>
        <mc:Fallback>
          <p:pic>
            <p:nvPicPr>
              <p:cNvPr id="10" name="Ink 9">
                <a:extLst>
                  <a:ext uri="{FF2B5EF4-FFF2-40B4-BE49-F238E27FC236}">
                    <a16:creationId xmlns:a16="http://schemas.microsoft.com/office/drawing/2014/main" id="{D4FF30F2-96F0-6206-A1E8-6F505087480B}"/>
                  </a:ext>
                </a:extLst>
              </p:cNvPr>
              <p:cNvPicPr/>
              <p:nvPr/>
            </p:nvPicPr>
            <p:blipFill>
              <a:blip r:embed="rId11"/>
              <a:stretch>
                <a:fillRect/>
              </a:stretch>
            </p:blipFill>
            <p:spPr>
              <a:xfrm>
                <a:off x="3132600" y="3851160"/>
                <a:ext cx="1752120" cy="3333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Ink 10">
                <a:extLst>
                  <a:ext uri="{FF2B5EF4-FFF2-40B4-BE49-F238E27FC236}">
                    <a16:creationId xmlns:a16="http://schemas.microsoft.com/office/drawing/2014/main" id="{CD20FDBD-F568-8423-BF93-0635B517807F}"/>
                  </a:ext>
                </a:extLst>
              </p14:cNvPr>
              <p14:cNvContentPartPr/>
              <p14:nvPr/>
            </p14:nvContentPartPr>
            <p14:xfrm>
              <a:off x="4230240" y="3037200"/>
              <a:ext cx="803880" cy="346680"/>
            </p14:xfrm>
          </p:contentPart>
        </mc:Choice>
        <mc:Fallback>
          <p:pic>
            <p:nvPicPr>
              <p:cNvPr id="11" name="Ink 10">
                <a:extLst>
                  <a:ext uri="{FF2B5EF4-FFF2-40B4-BE49-F238E27FC236}">
                    <a16:creationId xmlns:a16="http://schemas.microsoft.com/office/drawing/2014/main" id="{CD20FDBD-F568-8423-BF93-0635B517807F}"/>
                  </a:ext>
                </a:extLst>
              </p:cNvPr>
              <p:cNvPicPr/>
              <p:nvPr/>
            </p:nvPicPr>
            <p:blipFill>
              <a:blip r:embed="rId13"/>
              <a:stretch>
                <a:fillRect/>
              </a:stretch>
            </p:blipFill>
            <p:spPr>
              <a:xfrm>
                <a:off x="4225920" y="3032880"/>
                <a:ext cx="812520" cy="3553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Ink 11">
                <a:extLst>
                  <a:ext uri="{FF2B5EF4-FFF2-40B4-BE49-F238E27FC236}">
                    <a16:creationId xmlns:a16="http://schemas.microsoft.com/office/drawing/2014/main" id="{383D3EF1-DE5F-81EE-9A07-21C440ADF141}"/>
                  </a:ext>
                </a:extLst>
              </p14:cNvPr>
              <p14:cNvContentPartPr/>
              <p14:nvPr/>
            </p14:nvContentPartPr>
            <p14:xfrm>
              <a:off x="1934160" y="4407360"/>
              <a:ext cx="1263240" cy="1016640"/>
            </p14:xfrm>
          </p:contentPart>
        </mc:Choice>
        <mc:Fallback>
          <p:pic>
            <p:nvPicPr>
              <p:cNvPr id="12" name="Ink 11">
                <a:extLst>
                  <a:ext uri="{FF2B5EF4-FFF2-40B4-BE49-F238E27FC236}">
                    <a16:creationId xmlns:a16="http://schemas.microsoft.com/office/drawing/2014/main" id="{383D3EF1-DE5F-81EE-9A07-21C440ADF141}"/>
                  </a:ext>
                </a:extLst>
              </p:cNvPr>
              <p:cNvPicPr/>
              <p:nvPr/>
            </p:nvPicPr>
            <p:blipFill>
              <a:blip r:embed="rId15"/>
              <a:stretch>
                <a:fillRect/>
              </a:stretch>
            </p:blipFill>
            <p:spPr>
              <a:xfrm>
                <a:off x="1929840" y="4403040"/>
                <a:ext cx="1271880" cy="10252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Ink 12">
                <a:extLst>
                  <a:ext uri="{FF2B5EF4-FFF2-40B4-BE49-F238E27FC236}">
                    <a16:creationId xmlns:a16="http://schemas.microsoft.com/office/drawing/2014/main" id="{459C5A37-4868-53D4-D7E6-8292859493C5}"/>
                  </a:ext>
                </a:extLst>
              </p14:cNvPr>
              <p14:cNvContentPartPr/>
              <p14:nvPr/>
            </p14:nvContentPartPr>
            <p14:xfrm>
              <a:off x="5399880" y="4510320"/>
              <a:ext cx="491760" cy="756360"/>
            </p14:xfrm>
          </p:contentPart>
        </mc:Choice>
        <mc:Fallback>
          <p:pic>
            <p:nvPicPr>
              <p:cNvPr id="13" name="Ink 12">
                <a:extLst>
                  <a:ext uri="{FF2B5EF4-FFF2-40B4-BE49-F238E27FC236}">
                    <a16:creationId xmlns:a16="http://schemas.microsoft.com/office/drawing/2014/main" id="{459C5A37-4868-53D4-D7E6-8292859493C5}"/>
                  </a:ext>
                </a:extLst>
              </p:cNvPr>
              <p:cNvPicPr/>
              <p:nvPr/>
            </p:nvPicPr>
            <p:blipFill>
              <a:blip r:embed="rId17"/>
              <a:stretch>
                <a:fillRect/>
              </a:stretch>
            </p:blipFill>
            <p:spPr>
              <a:xfrm>
                <a:off x="5395560" y="4506000"/>
                <a:ext cx="500400" cy="765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Ink 13">
                <a:extLst>
                  <a:ext uri="{FF2B5EF4-FFF2-40B4-BE49-F238E27FC236}">
                    <a16:creationId xmlns:a16="http://schemas.microsoft.com/office/drawing/2014/main" id="{FCD3F911-2F87-1582-F4EB-6705B5A33015}"/>
                  </a:ext>
                </a:extLst>
              </p14:cNvPr>
              <p14:cNvContentPartPr/>
              <p14:nvPr/>
            </p14:nvContentPartPr>
            <p14:xfrm>
              <a:off x="5577360" y="4698960"/>
              <a:ext cx="797760" cy="282600"/>
            </p14:xfrm>
          </p:contentPart>
        </mc:Choice>
        <mc:Fallback>
          <p:pic>
            <p:nvPicPr>
              <p:cNvPr id="14" name="Ink 13">
                <a:extLst>
                  <a:ext uri="{FF2B5EF4-FFF2-40B4-BE49-F238E27FC236}">
                    <a16:creationId xmlns:a16="http://schemas.microsoft.com/office/drawing/2014/main" id="{FCD3F911-2F87-1582-F4EB-6705B5A33015}"/>
                  </a:ext>
                </a:extLst>
              </p:cNvPr>
              <p:cNvPicPr/>
              <p:nvPr/>
            </p:nvPicPr>
            <p:blipFill>
              <a:blip r:embed="rId19"/>
              <a:stretch>
                <a:fillRect/>
              </a:stretch>
            </p:blipFill>
            <p:spPr>
              <a:xfrm>
                <a:off x="5573040" y="4694640"/>
                <a:ext cx="806400" cy="2912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6" name="Ink 15">
                <a:extLst>
                  <a:ext uri="{FF2B5EF4-FFF2-40B4-BE49-F238E27FC236}">
                    <a16:creationId xmlns:a16="http://schemas.microsoft.com/office/drawing/2014/main" id="{CCCEA16E-6DDB-0C16-A155-960C3A4A04B8}"/>
                  </a:ext>
                </a:extLst>
              </p14:cNvPr>
              <p14:cNvContentPartPr/>
              <p14:nvPr/>
            </p14:nvContentPartPr>
            <p14:xfrm>
              <a:off x="2766840" y="5715240"/>
              <a:ext cx="513720" cy="743040"/>
            </p14:xfrm>
          </p:contentPart>
        </mc:Choice>
        <mc:Fallback>
          <p:pic>
            <p:nvPicPr>
              <p:cNvPr id="16" name="Ink 15">
                <a:extLst>
                  <a:ext uri="{FF2B5EF4-FFF2-40B4-BE49-F238E27FC236}">
                    <a16:creationId xmlns:a16="http://schemas.microsoft.com/office/drawing/2014/main" id="{CCCEA16E-6DDB-0C16-A155-960C3A4A04B8}"/>
                  </a:ext>
                </a:extLst>
              </p:cNvPr>
              <p:cNvPicPr/>
              <p:nvPr/>
            </p:nvPicPr>
            <p:blipFill>
              <a:blip r:embed="rId21"/>
              <a:stretch>
                <a:fillRect/>
              </a:stretch>
            </p:blipFill>
            <p:spPr>
              <a:xfrm>
                <a:off x="2762520" y="5710920"/>
                <a:ext cx="522360" cy="7516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7" name="Ink 16">
                <a:extLst>
                  <a:ext uri="{FF2B5EF4-FFF2-40B4-BE49-F238E27FC236}">
                    <a16:creationId xmlns:a16="http://schemas.microsoft.com/office/drawing/2014/main" id="{0E5CE13B-7BB1-5B6F-E4F7-C710B2018BE5}"/>
                  </a:ext>
                </a:extLst>
              </p14:cNvPr>
              <p14:cNvContentPartPr/>
              <p14:nvPr/>
            </p14:nvContentPartPr>
            <p14:xfrm>
              <a:off x="2902920" y="6169920"/>
              <a:ext cx="594720" cy="62280"/>
            </p14:xfrm>
          </p:contentPart>
        </mc:Choice>
        <mc:Fallback>
          <p:pic>
            <p:nvPicPr>
              <p:cNvPr id="17" name="Ink 16">
                <a:extLst>
                  <a:ext uri="{FF2B5EF4-FFF2-40B4-BE49-F238E27FC236}">
                    <a16:creationId xmlns:a16="http://schemas.microsoft.com/office/drawing/2014/main" id="{0E5CE13B-7BB1-5B6F-E4F7-C710B2018BE5}"/>
                  </a:ext>
                </a:extLst>
              </p:cNvPr>
              <p:cNvPicPr/>
              <p:nvPr/>
            </p:nvPicPr>
            <p:blipFill>
              <a:blip r:embed="rId23"/>
              <a:stretch>
                <a:fillRect/>
              </a:stretch>
            </p:blipFill>
            <p:spPr>
              <a:xfrm>
                <a:off x="2898600" y="6165600"/>
                <a:ext cx="60336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9" name="Ink 18">
                <a:extLst>
                  <a:ext uri="{FF2B5EF4-FFF2-40B4-BE49-F238E27FC236}">
                    <a16:creationId xmlns:a16="http://schemas.microsoft.com/office/drawing/2014/main" id="{8DBB6499-B3A8-304D-1309-ECE50903908E}"/>
                  </a:ext>
                </a:extLst>
              </p14:cNvPr>
              <p14:cNvContentPartPr/>
              <p14:nvPr/>
            </p14:nvContentPartPr>
            <p14:xfrm>
              <a:off x="5379000" y="5381160"/>
              <a:ext cx="970560" cy="1138320"/>
            </p14:xfrm>
          </p:contentPart>
        </mc:Choice>
        <mc:Fallback>
          <p:pic>
            <p:nvPicPr>
              <p:cNvPr id="19" name="Ink 18">
                <a:extLst>
                  <a:ext uri="{FF2B5EF4-FFF2-40B4-BE49-F238E27FC236}">
                    <a16:creationId xmlns:a16="http://schemas.microsoft.com/office/drawing/2014/main" id="{8DBB6499-B3A8-304D-1309-ECE50903908E}"/>
                  </a:ext>
                </a:extLst>
              </p:cNvPr>
              <p:cNvPicPr/>
              <p:nvPr/>
            </p:nvPicPr>
            <p:blipFill>
              <a:blip r:embed="rId25"/>
              <a:stretch>
                <a:fillRect/>
              </a:stretch>
            </p:blipFill>
            <p:spPr>
              <a:xfrm>
                <a:off x="5374680" y="5376840"/>
                <a:ext cx="979200" cy="11469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0" name="Ink 19">
                <a:extLst>
                  <a:ext uri="{FF2B5EF4-FFF2-40B4-BE49-F238E27FC236}">
                    <a16:creationId xmlns:a16="http://schemas.microsoft.com/office/drawing/2014/main" id="{28DF69BA-5E89-9D88-E17B-5749E595A9ED}"/>
                  </a:ext>
                </a:extLst>
              </p14:cNvPr>
              <p14:cNvContentPartPr/>
              <p14:nvPr/>
            </p14:nvContentPartPr>
            <p14:xfrm>
              <a:off x="2365800" y="5185320"/>
              <a:ext cx="4112280" cy="574200"/>
            </p14:xfrm>
          </p:contentPart>
        </mc:Choice>
        <mc:Fallback>
          <p:pic>
            <p:nvPicPr>
              <p:cNvPr id="20" name="Ink 19">
                <a:extLst>
                  <a:ext uri="{FF2B5EF4-FFF2-40B4-BE49-F238E27FC236}">
                    <a16:creationId xmlns:a16="http://schemas.microsoft.com/office/drawing/2014/main" id="{28DF69BA-5E89-9D88-E17B-5749E595A9ED}"/>
                  </a:ext>
                </a:extLst>
              </p:cNvPr>
              <p:cNvPicPr/>
              <p:nvPr/>
            </p:nvPicPr>
            <p:blipFill>
              <a:blip r:embed="rId27"/>
              <a:stretch>
                <a:fillRect/>
              </a:stretch>
            </p:blipFill>
            <p:spPr>
              <a:xfrm>
                <a:off x="2361480" y="5181000"/>
                <a:ext cx="4120920" cy="5828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1" name="Ink 20">
                <a:extLst>
                  <a:ext uri="{FF2B5EF4-FFF2-40B4-BE49-F238E27FC236}">
                    <a16:creationId xmlns:a16="http://schemas.microsoft.com/office/drawing/2014/main" id="{DA771503-F2FB-D2D1-0292-6FF737E7F988}"/>
                  </a:ext>
                </a:extLst>
              </p14:cNvPr>
              <p14:cNvContentPartPr/>
              <p14:nvPr/>
            </p14:nvContentPartPr>
            <p14:xfrm>
              <a:off x="1353840" y="3920280"/>
              <a:ext cx="7040520" cy="3293280"/>
            </p14:xfrm>
          </p:contentPart>
        </mc:Choice>
        <mc:Fallback>
          <p:pic>
            <p:nvPicPr>
              <p:cNvPr id="21" name="Ink 20">
                <a:extLst>
                  <a:ext uri="{FF2B5EF4-FFF2-40B4-BE49-F238E27FC236}">
                    <a16:creationId xmlns:a16="http://schemas.microsoft.com/office/drawing/2014/main" id="{DA771503-F2FB-D2D1-0292-6FF737E7F988}"/>
                  </a:ext>
                </a:extLst>
              </p:cNvPr>
              <p:cNvPicPr/>
              <p:nvPr/>
            </p:nvPicPr>
            <p:blipFill>
              <a:blip r:embed="rId29"/>
              <a:stretch>
                <a:fillRect/>
              </a:stretch>
            </p:blipFill>
            <p:spPr>
              <a:xfrm>
                <a:off x="1349520" y="3915960"/>
                <a:ext cx="7049160" cy="33019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5" name="Ink 24">
                <a:extLst>
                  <a:ext uri="{FF2B5EF4-FFF2-40B4-BE49-F238E27FC236}">
                    <a16:creationId xmlns:a16="http://schemas.microsoft.com/office/drawing/2014/main" id="{D7A9BB8B-7B67-1697-4274-05108CB4CD77}"/>
                  </a:ext>
                </a:extLst>
              </p14:cNvPr>
              <p14:cNvContentPartPr/>
              <p14:nvPr/>
            </p14:nvContentPartPr>
            <p14:xfrm>
              <a:off x="5944920" y="6310560"/>
              <a:ext cx="834120" cy="185040"/>
            </p14:xfrm>
          </p:contentPart>
        </mc:Choice>
        <mc:Fallback>
          <p:pic>
            <p:nvPicPr>
              <p:cNvPr id="25" name="Ink 24">
                <a:extLst>
                  <a:ext uri="{FF2B5EF4-FFF2-40B4-BE49-F238E27FC236}">
                    <a16:creationId xmlns:a16="http://schemas.microsoft.com/office/drawing/2014/main" id="{D7A9BB8B-7B67-1697-4274-05108CB4CD77}"/>
                  </a:ext>
                </a:extLst>
              </p:cNvPr>
              <p:cNvPicPr/>
              <p:nvPr/>
            </p:nvPicPr>
            <p:blipFill>
              <a:blip r:embed="rId31"/>
              <a:stretch>
                <a:fillRect/>
              </a:stretch>
            </p:blipFill>
            <p:spPr>
              <a:xfrm>
                <a:off x="5940600" y="6306240"/>
                <a:ext cx="84276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7" name="Ink 26">
                <a:extLst>
                  <a:ext uri="{FF2B5EF4-FFF2-40B4-BE49-F238E27FC236}">
                    <a16:creationId xmlns:a16="http://schemas.microsoft.com/office/drawing/2014/main" id="{4A20ABE8-8C19-5670-D34A-43F670560816}"/>
                  </a:ext>
                </a:extLst>
              </p14:cNvPr>
              <p14:cNvContentPartPr/>
              <p14:nvPr/>
            </p14:nvContentPartPr>
            <p14:xfrm>
              <a:off x="2096520" y="5112120"/>
              <a:ext cx="741960" cy="304200"/>
            </p14:xfrm>
          </p:contentPart>
        </mc:Choice>
        <mc:Fallback>
          <p:pic>
            <p:nvPicPr>
              <p:cNvPr id="27" name="Ink 26">
                <a:extLst>
                  <a:ext uri="{FF2B5EF4-FFF2-40B4-BE49-F238E27FC236}">
                    <a16:creationId xmlns:a16="http://schemas.microsoft.com/office/drawing/2014/main" id="{4A20ABE8-8C19-5670-D34A-43F670560816}"/>
                  </a:ext>
                </a:extLst>
              </p:cNvPr>
              <p:cNvPicPr/>
              <p:nvPr/>
            </p:nvPicPr>
            <p:blipFill>
              <a:blip r:embed="rId33"/>
              <a:stretch>
                <a:fillRect/>
              </a:stretch>
            </p:blipFill>
            <p:spPr>
              <a:xfrm>
                <a:off x="2092200" y="5107800"/>
                <a:ext cx="750600" cy="312840"/>
              </a:xfrm>
              <a:prstGeom prst="rect">
                <a:avLst/>
              </a:prstGeom>
            </p:spPr>
          </p:pic>
        </mc:Fallback>
      </mc:AlternateContent>
      <p:grpSp>
        <p:nvGrpSpPr>
          <p:cNvPr id="30" name="Group 29">
            <a:extLst>
              <a:ext uri="{FF2B5EF4-FFF2-40B4-BE49-F238E27FC236}">
                <a16:creationId xmlns:a16="http://schemas.microsoft.com/office/drawing/2014/main" id="{A054BE13-9A61-1DFA-5EB1-47E8B87BDCEB}"/>
              </a:ext>
            </a:extLst>
          </p:cNvPr>
          <p:cNvGrpSpPr/>
          <p:nvPr/>
        </p:nvGrpSpPr>
        <p:grpSpPr>
          <a:xfrm>
            <a:off x="6984960" y="2599440"/>
            <a:ext cx="3314880" cy="357480"/>
            <a:chOff x="6984960" y="2599440"/>
            <a:chExt cx="3314880" cy="357480"/>
          </a:xfrm>
        </p:grpSpPr>
        <mc:AlternateContent xmlns:mc="http://schemas.openxmlformats.org/markup-compatibility/2006">
          <mc:Choice xmlns:p14="http://schemas.microsoft.com/office/powerpoint/2010/main" Requires="p14">
            <p:contentPart p14:bwMode="auto" r:id="rId34">
              <p14:nvContentPartPr>
                <p14:cNvPr id="4" name="Ink 3">
                  <a:extLst>
                    <a:ext uri="{FF2B5EF4-FFF2-40B4-BE49-F238E27FC236}">
                      <a16:creationId xmlns:a16="http://schemas.microsoft.com/office/drawing/2014/main" id="{1A3EF39E-C7F9-EC2E-7600-3FC3BF6E8385}"/>
                    </a:ext>
                  </a:extLst>
                </p14:cNvPr>
                <p14:cNvContentPartPr/>
                <p14:nvPr/>
              </p14:nvContentPartPr>
              <p14:xfrm>
                <a:off x="6984960" y="2599440"/>
                <a:ext cx="2748960" cy="161640"/>
              </p14:xfrm>
            </p:contentPart>
          </mc:Choice>
          <mc:Fallback>
            <p:pic>
              <p:nvPicPr>
                <p:cNvPr id="4" name="Ink 3">
                  <a:extLst>
                    <a:ext uri="{FF2B5EF4-FFF2-40B4-BE49-F238E27FC236}">
                      <a16:creationId xmlns:a16="http://schemas.microsoft.com/office/drawing/2014/main" id="{1A3EF39E-C7F9-EC2E-7600-3FC3BF6E8385}"/>
                    </a:ext>
                  </a:extLst>
                </p:cNvPr>
                <p:cNvPicPr/>
                <p:nvPr/>
              </p:nvPicPr>
              <p:blipFill>
                <a:blip r:embed="rId35"/>
                <a:stretch>
                  <a:fillRect/>
                </a:stretch>
              </p:blipFill>
              <p:spPr>
                <a:xfrm>
                  <a:off x="6980640" y="2595120"/>
                  <a:ext cx="275760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 name="Ink 4">
                  <a:extLst>
                    <a:ext uri="{FF2B5EF4-FFF2-40B4-BE49-F238E27FC236}">
                      <a16:creationId xmlns:a16="http://schemas.microsoft.com/office/drawing/2014/main" id="{C783A59A-0E64-7D93-C8C7-A92F1788C9F5}"/>
                    </a:ext>
                  </a:extLst>
                </p14:cNvPr>
                <p14:cNvContentPartPr/>
                <p14:nvPr/>
              </p14:nvContentPartPr>
              <p14:xfrm>
                <a:off x="7249560" y="2828760"/>
                <a:ext cx="3050280" cy="128160"/>
              </p14:xfrm>
            </p:contentPart>
          </mc:Choice>
          <mc:Fallback>
            <p:pic>
              <p:nvPicPr>
                <p:cNvPr id="5" name="Ink 4">
                  <a:extLst>
                    <a:ext uri="{FF2B5EF4-FFF2-40B4-BE49-F238E27FC236}">
                      <a16:creationId xmlns:a16="http://schemas.microsoft.com/office/drawing/2014/main" id="{C783A59A-0E64-7D93-C8C7-A92F1788C9F5}"/>
                    </a:ext>
                  </a:extLst>
                </p:cNvPr>
                <p:cNvPicPr/>
                <p:nvPr/>
              </p:nvPicPr>
              <p:blipFill>
                <a:blip r:embed="rId37"/>
                <a:stretch>
                  <a:fillRect/>
                </a:stretch>
              </p:blipFill>
              <p:spPr>
                <a:xfrm>
                  <a:off x="7245240" y="2824440"/>
                  <a:ext cx="305892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9" name="Ink 28">
                  <a:extLst>
                    <a:ext uri="{FF2B5EF4-FFF2-40B4-BE49-F238E27FC236}">
                      <a16:creationId xmlns:a16="http://schemas.microsoft.com/office/drawing/2014/main" id="{BECB5AAD-6E97-93DD-38D5-4EAC0D25AE92}"/>
                    </a:ext>
                  </a:extLst>
                </p14:cNvPr>
                <p14:cNvContentPartPr/>
                <p14:nvPr/>
              </p14:nvContentPartPr>
              <p14:xfrm>
                <a:off x="7958400" y="2807760"/>
                <a:ext cx="1537920" cy="135360"/>
              </p14:xfrm>
            </p:contentPart>
          </mc:Choice>
          <mc:Fallback>
            <p:pic>
              <p:nvPicPr>
                <p:cNvPr id="29" name="Ink 28">
                  <a:extLst>
                    <a:ext uri="{FF2B5EF4-FFF2-40B4-BE49-F238E27FC236}">
                      <a16:creationId xmlns:a16="http://schemas.microsoft.com/office/drawing/2014/main" id="{BECB5AAD-6E97-93DD-38D5-4EAC0D25AE92}"/>
                    </a:ext>
                  </a:extLst>
                </p:cNvPr>
                <p:cNvPicPr/>
                <p:nvPr/>
              </p:nvPicPr>
              <p:blipFill>
                <a:blip r:embed="rId39"/>
                <a:stretch>
                  <a:fillRect/>
                </a:stretch>
              </p:blipFill>
              <p:spPr>
                <a:xfrm>
                  <a:off x="7954080" y="2803440"/>
                  <a:ext cx="1546560" cy="144000"/>
                </a:xfrm>
                <a:prstGeom prst="rect">
                  <a:avLst/>
                </a:prstGeom>
              </p:spPr>
            </p:pic>
          </mc:Fallback>
        </mc:AlternateContent>
      </p:grpSp>
      <p:grpSp>
        <p:nvGrpSpPr>
          <p:cNvPr id="33" name="Group 32">
            <a:extLst>
              <a:ext uri="{FF2B5EF4-FFF2-40B4-BE49-F238E27FC236}">
                <a16:creationId xmlns:a16="http://schemas.microsoft.com/office/drawing/2014/main" id="{FA7117E4-3975-C8BE-1FB4-CE6C5D00DD26}"/>
              </a:ext>
            </a:extLst>
          </p:cNvPr>
          <p:cNvGrpSpPr/>
          <p:nvPr/>
        </p:nvGrpSpPr>
        <p:grpSpPr>
          <a:xfrm>
            <a:off x="1071240" y="939720"/>
            <a:ext cx="1716120" cy="1256400"/>
            <a:chOff x="1071240" y="939720"/>
            <a:chExt cx="1716120" cy="1256400"/>
          </a:xfrm>
        </p:grpSpPr>
        <mc:AlternateContent xmlns:mc="http://schemas.openxmlformats.org/markup-compatibility/2006">
          <mc:Choice xmlns:p14="http://schemas.microsoft.com/office/powerpoint/2010/main" Requires="p14">
            <p:contentPart p14:bwMode="auto" r:id="rId40">
              <p14:nvContentPartPr>
                <p14:cNvPr id="31" name="Ink 30">
                  <a:extLst>
                    <a:ext uri="{FF2B5EF4-FFF2-40B4-BE49-F238E27FC236}">
                      <a16:creationId xmlns:a16="http://schemas.microsoft.com/office/drawing/2014/main" id="{32092E67-528D-ECEA-F30C-EB98147A0A32}"/>
                    </a:ext>
                  </a:extLst>
                </p14:cNvPr>
                <p14:cNvContentPartPr/>
                <p14:nvPr/>
              </p14:nvContentPartPr>
              <p14:xfrm>
                <a:off x="1071240" y="1488360"/>
                <a:ext cx="1120320" cy="707760"/>
              </p14:xfrm>
            </p:contentPart>
          </mc:Choice>
          <mc:Fallback>
            <p:pic>
              <p:nvPicPr>
                <p:cNvPr id="31" name="Ink 30">
                  <a:extLst>
                    <a:ext uri="{FF2B5EF4-FFF2-40B4-BE49-F238E27FC236}">
                      <a16:creationId xmlns:a16="http://schemas.microsoft.com/office/drawing/2014/main" id="{32092E67-528D-ECEA-F30C-EB98147A0A32}"/>
                    </a:ext>
                  </a:extLst>
                </p:cNvPr>
                <p:cNvPicPr/>
                <p:nvPr/>
              </p:nvPicPr>
              <p:blipFill>
                <a:blip r:embed="rId41"/>
                <a:stretch>
                  <a:fillRect/>
                </a:stretch>
              </p:blipFill>
              <p:spPr>
                <a:xfrm>
                  <a:off x="1066920" y="1484040"/>
                  <a:ext cx="1128960" cy="7164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2" name="Ink 31">
                  <a:extLst>
                    <a:ext uri="{FF2B5EF4-FFF2-40B4-BE49-F238E27FC236}">
                      <a16:creationId xmlns:a16="http://schemas.microsoft.com/office/drawing/2014/main" id="{BE9C1788-1402-F850-0D13-5E66611D3BFD}"/>
                    </a:ext>
                  </a:extLst>
                </p14:cNvPr>
                <p14:cNvContentPartPr/>
                <p14:nvPr/>
              </p14:nvContentPartPr>
              <p14:xfrm>
                <a:off x="1724280" y="939720"/>
                <a:ext cx="1063080" cy="731520"/>
              </p14:xfrm>
            </p:contentPart>
          </mc:Choice>
          <mc:Fallback>
            <p:pic>
              <p:nvPicPr>
                <p:cNvPr id="32" name="Ink 31">
                  <a:extLst>
                    <a:ext uri="{FF2B5EF4-FFF2-40B4-BE49-F238E27FC236}">
                      <a16:creationId xmlns:a16="http://schemas.microsoft.com/office/drawing/2014/main" id="{BE9C1788-1402-F850-0D13-5E66611D3BFD}"/>
                    </a:ext>
                  </a:extLst>
                </p:cNvPr>
                <p:cNvPicPr/>
                <p:nvPr/>
              </p:nvPicPr>
              <p:blipFill>
                <a:blip r:embed="rId43"/>
                <a:stretch>
                  <a:fillRect/>
                </a:stretch>
              </p:blipFill>
              <p:spPr>
                <a:xfrm>
                  <a:off x="1719960" y="935400"/>
                  <a:ext cx="1071720" cy="740160"/>
                </a:xfrm>
                <a:prstGeom prst="rect">
                  <a:avLst/>
                </a:prstGeom>
              </p:spPr>
            </p:pic>
          </mc:Fallback>
        </mc:AlternateContent>
      </p:grpSp>
    </p:spTree>
    <p:extLst>
      <p:ext uri="{BB962C8B-B14F-4D97-AF65-F5344CB8AC3E}">
        <p14:creationId xmlns:p14="http://schemas.microsoft.com/office/powerpoint/2010/main" val="3230117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5297ACC-FA18-415A-95C0-054DE4BCB189}"/>
                  </a:ext>
                </a:extLst>
              </p:cNvPr>
              <p:cNvSpPr/>
              <p:nvPr/>
            </p:nvSpPr>
            <p:spPr>
              <a:xfrm>
                <a:off x="609600" y="2438400"/>
                <a:ext cx="10248900" cy="2226250"/>
              </a:xfrm>
              <a:prstGeom prst="rect">
                <a:avLst/>
              </a:prstGeom>
            </p:spPr>
            <p:txBody>
              <a:bodyPr wrap="square">
                <a:spAutoFit/>
              </a:bodyPr>
              <a:lstStyle/>
              <a:p>
                <a:pPr algn="just">
                  <a:lnSpc>
                    <a:spcPct val="200000"/>
                  </a:lnSpc>
                  <a:spcAft>
                    <a:spcPts val="0"/>
                  </a:spcAft>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𝑃𝑟𝑒𝑐𝑖𝑠𝑖𝑜𝑛</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num>
                        <m:den>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𝐹𝑃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en-IN" sz="2400"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25297ACC-FA18-415A-95C0-054DE4BCB189}"/>
                  </a:ext>
                </a:extLst>
              </p:cNvPr>
              <p:cNvSpPr>
                <a:spLocks noRot="1" noChangeAspect="1" noMove="1" noResize="1" noEditPoints="1" noAdjustHandles="1" noChangeArrowheads="1" noChangeShapeType="1" noTextEdit="1"/>
              </p:cNvSpPr>
              <p:nvPr/>
            </p:nvSpPr>
            <p:spPr>
              <a:xfrm>
                <a:off x="609600" y="2438400"/>
                <a:ext cx="10248900" cy="2226250"/>
              </a:xfrm>
              <a:prstGeom prst="rect">
                <a:avLst/>
              </a:prstGeom>
              <a:blipFill>
                <a:blip r:embed="rId3"/>
                <a:stretch>
                  <a:fillRect/>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id="{D86935AD-7609-4098-89FB-E93EDD327A4C}"/>
              </a:ext>
            </a:extLst>
          </p:cNvPr>
          <p:cNvSpPr txBox="1"/>
          <p:nvPr/>
        </p:nvSpPr>
        <p:spPr>
          <a:xfrm>
            <a:off x="609600" y="1235462"/>
            <a:ext cx="10096500" cy="1631216"/>
          </a:xfrm>
          <a:prstGeom prst="rect">
            <a:avLst/>
          </a:prstGeom>
          <a:noFill/>
        </p:spPr>
        <p:txBody>
          <a:bodyPr wrap="square" rtlCol="0">
            <a:spAutoFit/>
          </a:bodyPr>
          <a:lstStyle/>
          <a:p>
            <a:pPr lvl="0">
              <a:defRPr/>
            </a:pPr>
            <a:r>
              <a:rPr lang="en-US" sz="3200" dirty="0">
                <a:ea typeface="Calibri" panose="020F0502020204030204" pitchFamily="34" charset="0"/>
                <a:cs typeface="Times New Roman" panose="02020603050405020304" pitchFamily="18" charset="0"/>
              </a:rPr>
              <a:t>Precision is the ratio of true positive to total  number of items predicted as positive </a:t>
            </a:r>
            <a:endParaRPr lang="en-IN" sz="3200" dirty="0">
              <a:ea typeface="Calibri" panose="020F0502020204030204" pitchFamily="34" charset="0"/>
              <a:cs typeface="Times New Roman" panose="02020603050405020304" pitchFamily="18" charset="0"/>
            </a:endParaRPr>
          </a:p>
          <a:p>
            <a:endParaRPr lang="en-IN" dirty="0"/>
          </a:p>
          <a:p>
            <a:endParaRPr lang="en-IN" dirty="0"/>
          </a:p>
        </p:txBody>
      </p:sp>
      <p:grpSp>
        <p:nvGrpSpPr>
          <p:cNvPr id="9" name="Group 8">
            <a:extLst>
              <a:ext uri="{FF2B5EF4-FFF2-40B4-BE49-F238E27FC236}">
                <a16:creationId xmlns:a16="http://schemas.microsoft.com/office/drawing/2014/main" id="{4098382E-053B-1D52-4078-233CEF404EC5}"/>
              </a:ext>
            </a:extLst>
          </p:cNvPr>
          <p:cNvGrpSpPr/>
          <p:nvPr/>
        </p:nvGrpSpPr>
        <p:grpSpPr>
          <a:xfrm>
            <a:off x="729960" y="1704840"/>
            <a:ext cx="7675920" cy="2498400"/>
            <a:chOff x="729960" y="1704840"/>
            <a:chExt cx="7675920" cy="2498400"/>
          </a:xfrm>
        </p:grpSpPr>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B3BD920B-313B-7185-D2FA-56ABEDFE8C02}"/>
                    </a:ext>
                  </a:extLst>
                </p14:cNvPr>
                <p14:cNvContentPartPr/>
                <p14:nvPr/>
              </p14:nvContentPartPr>
              <p14:xfrm>
                <a:off x="4840800" y="1704840"/>
                <a:ext cx="2212560" cy="214920"/>
              </p14:xfrm>
            </p:contentPart>
          </mc:Choice>
          <mc:Fallback>
            <p:pic>
              <p:nvPicPr>
                <p:cNvPr id="2" name="Ink 1">
                  <a:extLst>
                    <a:ext uri="{FF2B5EF4-FFF2-40B4-BE49-F238E27FC236}">
                      <a16:creationId xmlns:a16="http://schemas.microsoft.com/office/drawing/2014/main" id="{B3BD920B-313B-7185-D2FA-56ABEDFE8C02}"/>
                    </a:ext>
                  </a:extLst>
                </p:cNvPr>
                <p:cNvPicPr/>
                <p:nvPr/>
              </p:nvPicPr>
              <p:blipFill>
                <a:blip r:embed="rId5"/>
                <a:stretch>
                  <a:fillRect/>
                </a:stretch>
              </p:blipFill>
              <p:spPr>
                <a:xfrm>
                  <a:off x="4836480" y="1700520"/>
                  <a:ext cx="222120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92B01209-C326-0408-06E7-E0FD5DA888A2}"/>
                    </a:ext>
                  </a:extLst>
                </p14:cNvPr>
                <p14:cNvContentPartPr/>
                <p14:nvPr/>
              </p14:nvContentPartPr>
              <p14:xfrm>
                <a:off x="729960" y="2172480"/>
                <a:ext cx="5017320" cy="487440"/>
              </p14:xfrm>
            </p:contentPart>
          </mc:Choice>
          <mc:Fallback>
            <p:pic>
              <p:nvPicPr>
                <p:cNvPr id="3" name="Ink 2">
                  <a:extLst>
                    <a:ext uri="{FF2B5EF4-FFF2-40B4-BE49-F238E27FC236}">
                      <a16:creationId xmlns:a16="http://schemas.microsoft.com/office/drawing/2014/main" id="{92B01209-C326-0408-06E7-E0FD5DA888A2}"/>
                    </a:ext>
                  </a:extLst>
                </p:cNvPr>
                <p:cNvPicPr/>
                <p:nvPr/>
              </p:nvPicPr>
              <p:blipFill>
                <a:blip r:embed="rId7"/>
                <a:stretch>
                  <a:fillRect/>
                </a:stretch>
              </p:blipFill>
              <p:spPr>
                <a:xfrm>
                  <a:off x="725640" y="2168160"/>
                  <a:ext cx="5025960" cy="4960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2827BCB0-5739-7028-32CC-26A4E6A75E49}"/>
                    </a:ext>
                  </a:extLst>
                </p14:cNvPr>
                <p14:cNvContentPartPr/>
                <p14:nvPr/>
              </p14:nvContentPartPr>
              <p14:xfrm>
                <a:off x="5856720" y="2658840"/>
                <a:ext cx="2175120" cy="1544400"/>
              </p14:xfrm>
            </p:contentPart>
          </mc:Choice>
          <mc:Fallback>
            <p:pic>
              <p:nvPicPr>
                <p:cNvPr id="6" name="Ink 5">
                  <a:extLst>
                    <a:ext uri="{FF2B5EF4-FFF2-40B4-BE49-F238E27FC236}">
                      <a16:creationId xmlns:a16="http://schemas.microsoft.com/office/drawing/2014/main" id="{2827BCB0-5739-7028-32CC-26A4E6A75E49}"/>
                    </a:ext>
                  </a:extLst>
                </p:cNvPr>
                <p:cNvPicPr/>
                <p:nvPr/>
              </p:nvPicPr>
              <p:blipFill>
                <a:blip r:embed="rId9"/>
                <a:stretch>
                  <a:fillRect/>
                </a:stretch>
              </p:blipFill>
              <p:spPr>
                <a:xfrm>
                  <a:off x="5852400" y="2654520"/>
                  <a:ext cx="2183760" cy="15530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a:extLst>
                    <a:ext uri="{FF2B5EF4-FFF2-40B4-BE49-F238E27FC236}">
                      <a16:creationId xmlns:a16="http://schemas.microsoft.com/office/drawing/2014/main" id="{B8CA6C2D-35EB-6DA9-B278-114EFD4FF36D}"/>
                    </a:ext>
                  </a:extLst>
                </p14:cNvPr>
                <p14:cNvContentPartPr/>
                <p14:nvPr/>
              </p14:nvContentPartPr>
              <p14:xfrm>
                <a:off x="6783720" y="3289920"/>
                <a:ext cx="1059480" cy="826560"/>
              </p14:xfrm>
            </p:contentPart>
          </mc:Choice>
          <mc:Fallback>
            <p:pic>
              <p:nvPicPr>
                <p:cNvPr id="7" name="Ink 6">
                  <a:extLst>
                    <a:ext uri="{FF2B5EF4-FFF2-40B4-BE49-F238E27FC236}">
                      <a16:creationId xmlns:a16="http://schemas.microsoft.com/office/drawing/2014/main" id="{B8CA6C2D-35EB-6DA9-B278-114EFD4FF36D}"/>
                    </a:ext>
                  </a:extLst>
                </p:cNvPr>
                <p:cNvPicPr/>
                <p:nvPr/>
              </p:nvPicPr>
              <p:blipFill>
                <a:blip r:embed="rId11"/>
                <a:stretch>
                  <a:fillRect/>
                </a:stretch>
              </p:blipFill>
              <p:spPr>
                <a:xfrm>
                  <a:off x="6779400" y="3285600"/>
                  <a:ext cx="1068120" cy="8352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7A42F257-B446-EBF8-D1DA-2F63C3CB3B61}"/>
                    </a:ext>
                  </a:extLst>
                </p14:cNvPr>
                <p14:cNvContentPartPr/>
                <p14:nvPr/>
              </p14:nvContentPartPr>
              <p14:xfrm>
                <a:off x="7504440" y="2671440"/>
                <a:ext cx="901440" cy="615600"/>
              </p14:xfrm>
            </p:contentPart>
          </mc:Choice>
          <mc:Fallback>
            <p:pic>
              <p:nvPicPr>
                <p:cNvPr id="8" name="Ink 7">
                  <a:extLst>
                    <a:ext uri="{FF2B5EF4-FFF2-40B4-BE49-F238E27FC236}">
                      <a16:creationId xmlns:a16="http://schemas.microsoft.com/office/drawing/2014/main" id="{7A42F257-B446-EBF8-D1DA-2F63C3CB3B61}"/>
                    </a:ext>
                  </a:extLst>
                </p:cNvPr>
                <p:cNvPicPr/>
                <p:nvPr/>
              </p:nvPicPr>
              <p:blipFill>
                <a:blip r:embed="rId13"/>
                <a:stretch>
                  <a:fillRect/>
                </a:stretch>
              </p:blipFill>
              <p:spPr>
                <a:xfrm>
                  <a:off x="7500120" y="2667120"/>
                  <a:ext cx="910080" cy="624240"/>
                </a:xfrm>
                <a:prstGeom prst="rect">
                  <a:avLst/>
                </a:prstGeom>
              </p:spPr>
            </p:pic>
          </mc:Fallback>
        </mc:AlternateContent>
      </p:grpSp>
    </p:spTree>
    <p:extLst>
      <p:ext uri="{BB962C8B-B14F-4D97-AF65-F5344CB8AC3E}">
        <p14:creationId xmlns:p14="http://schemas.microsoft.com/office/powerpoint/2010/main" val="192262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FD20-198A-E69C-18FF-5927C3F21C7B}"/>
              </a:ext>
            </a:extLst>
          </p:cNvPr>
          <p:cNvSpPr>
            <a:spLocks noGrp="1"/>
          </p:cNvSpPr>
          <p:nvPr>
            <p:ph idx="1"/>
          </p:nvPr>
        </p:nvSpPr>
        <p:spPr/>
        <p:txBody>
          <a:bodyPr/>
          <a:lstStyle/>
          <a:p>
            <a:pPr>
              <a:spcAft>
                <a:spcPts val="0"/>
              </a:spcAft>
            </a:pPr>
            <a:r>
              <a:rPr lang="en-US" sz="2800" b="1" dirty="0">
                <a:ea typeface="Calibri" panose="020F0502020204030204" pitchFamily="34" charset="0"/>
                <a:cs typeface="Times New Roman" panose="02020603050405020304" pitchFamily="18" charset="0"/>
              </a:rPr>
              <a:t>Precision</a:t>
            </a:r>
            <a:r>
              <a:rPr lang="en-US" sz="2800" dirty="0">
                <a:ea typeface="Calibri" panose="020F0502020204030204" pitchFamily="34" charset="0"/>
                <a:cs typeface="Times New Roman" panose="02020603050405020304" pitchFamily="18" charset="0"/>
              </a:rPr>
              <a:t> is a good measure to consider, when the costs of </a:t>
            </a:r>
            <a:r>
              <a:rPr lang="en-US" sz="2800" b="1" dirty="0">
                <a:ea typeface="Calibri" panose="020F0502020204030204" pitchFamily="34" charset="0"/>
                <a:cs typeface="Times New Roman" panose="02020603050405020304" pitchFamily="18" charset="0"/>
              </a:rPr>
              <a:t>False Positive </a:t>
            </a:r>
            <a:r>
              <a:rPr lang="en-US" sz="2800" dirty="0">
                <a:ea typeface="Calibri" panose="020F0502020204030204" pitchFamily="34" charset="0"/>
                <a:cs typeface="Times New Roman" panose="02020603050405020304" pitchFamily="18" charset="0"/>
              </a:rPr>
              <a:t>is high. </a:t>
            </a:r>
          </a:p>
          <a:p>
            <a:pPr>
              <a:spcAft>
                <a:spcPts val="0"/>
              </a:spcAft>
            </a:pPr>
            <a:r>
              <a:rPr lang="en-US" sz="2800" dirty="0">
                <a:ea typeface="Calibri" panose="020F0502020204030204" pitchFamily="34" charset="0"/>
                <a:cs typeface="Times New Roman" panose="02020603050405020304" pitchFamily="18" charset="0"/>
              </a:rPr>
              <a:t>For instance, email spam detection. In email spam detection, a false positive means that an email that is non-spam (actual negative) has been identified as spam (predicted spam). The email user might lose important emails if the precision is not high for the spam detection model.</a:t>
            </a:r>
            <a:endParaRPr lang="en-IN" sz="2800" dirty="0">
              <a:ea typeface="Calibri" panose="020F0502020204030204" pitchFamily="34" charset="0"/>
              <a:cs typeface="Times New Roman" panose="02020603050405020304" pitchFamily="18" charset="0"/>
            </a:endParaRPr>
          </a:p>
          <a:p>
            <a:endParaRPr lang="en-IN" dirty="0"/>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D3FEAE98-0DE9-3ABA-8FEE-F0237F5C603E}"/>
                  </a:ext>
                </a:extLst>
              </p14:cNvPr>
              <p14:cNvContentPartPr/>
              <p14:nvPr/>
            </p14:nvContentPartPr>
            <p14:xfrm>
              <a:off x="9497040" y="2254200"/>
              <a:ext cx="1488600" cy="179280"/>
            </p14:xfrm>
          </p:contentPart>
        </mc:Choice>
        <mc:Fallback>
          <p:pic>
            <p:nvPicPr>
              <p:cNvPr id="2" name="Ink 1">
                <a:extLst>
                  <a:ext uri="{FF2B5EF4-FFF2-40B4-BE49-F238E27FC236}">
                    <a16:creationId xmlns:a16="http://schemas.microsoft.com/office/drawing/2014/main" id="{D3FEAE98-0DE9-3ABA-8FEE-F0237F5C603E}"/>
                  </a:ext>
                </a:extLst>
              </p:cNvPr>
              <p:cNvPicPr/>
              <p:nvPr/>
            </p:nvPicPr>
            <p:blipFill>
              <a:blip r:embed="rId3"/>
              <a:stretch>
                <a:fillRect/>
              </a:stretch>
            </p:blipFill>
            <p:spPr>
              <a:xfrm>
                <a:off x="9492720" y="2249880"/>
                <a:ext cx="149724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4E02F4AE-88AC-C328-48F3-FFCCF4C38149}"/>
                  </a:ext>
                </a:extLst>
              </p14:cNvPr>
              <p14:cNvContentPartPr/>
              <p14:nvPr/>
            </p14:nvContentPartPr>
            <p14:xfrm>
              <a:off x="1320720" y="2630400"/>
              <a:ext cx="1263600" cy="77400"/>
            </p14:xfrm>
          </p:contentPart>
        </mc:Choice>
        <mc:Fallback>
          <p:pic>
            <p:nvPicPr>
              <p:cNvPr id="4" name="Ink 3">
                <a:extLst>
                  <a:ext uri="{FF2B5EF4-FFF2-40B4-BE49-F238E27FC236}">
                    <a16:creationId xmlns:a16="http://schemas.microsoft.com/office/drawing/2014/main" id="{4E02F4AE-88AC-C328-48F3-FFCCF4C38149}"/>
                  </a:ext>
                </a:extLst>
              </p:cNvPr>
              <p:cNvPicPr/>
              <p:nvPr/>
            </p:nvPicPr>
            <p:blipFill>
              <a:blip r:embed="rId5"/>
              <a:stretch>
                <a:fillRect/>
              </a:stretch>
            </p:blipFill>
            <p:spPr>
              <a:xfrm>
                <a:off x="1316400" y="2626080"/>
                <a:ext cx="1272240" cy="86040"/>
              </a:xfrm>
              <a:prstGeom prst="rect">
                <a:avLst/>
              </a:prstGeom>
            </p:spPr>
          </p:pic>
        </mc:Fallback>
      </mc:AlternateContent>
    </p:spTree>
    <p:extLst>
      <p:ext uri="{BB962C8B-B14F-4D97-AF65-F5344CB8AC3E}">
        <p14:creationId xmlns:p14="http://schemas.microsoft.com/office/powerpoint/2010/main" val="1462157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46653-CEB6-DE0D-83CA-9225C6EEF2E0}"/>
              </a:ext>
            </a:extLst>
          </p:cNvPr>
          <p:cNvSpPr>
            <a:spLocks noGrp="1"/>
          </p:cNvSpPr>
          <p:nvPr>
            <p:ph idx="1"/>
          </p:nvPr>
        </p:nvSpPr>
        <p:spPr/>
        <p:txBody>
          <a:bodyPr/>
          <a:lstStyle/>
          <a:p>
            <a:r>
              <a:rPr lang="en-IN" dirty="0"/>
              <a:t>Class Task</a:t>
            </a:r>
          </a:p>
        </p:txBody>
      </p:sp>
    </p:spTree>
    <p:extLst>
      <p:ext uri="{BB962C8B-B14F-4D97-AF65-F5344CB8AC3E}">
        <p14:creationId xmlns:p14="http://schemas.microsoft.com/office/powerpoint/2010/main" val="3015588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C9B184-D3DE-4BEA-8A48-5E6AC14771F0}"/>
              </a:ext>
            </a:extLst>
          </p:cNvPr>
          <p:cNvSpPr txBox="1"/>
          <p:nvPr/>
        </p:nvSpPr>
        <p:spPr>
          <a:xfrm>
            <a:off x="132080" y="416560"/>
            <a:ext cx="11927840" cy="6678751"/>
          </a:xfrm>
          <a:prstGeom prst="rect">
            <a:avLst/>
          </a:prstGeom>
          <a:noFill/>
        </p:spPr>
        <p:txBody>
          <a:bodyPr wrap="square" rtlCol="0">
            <a:spAutoFit/>
          </a:bodyPr>
          <a:lstStyle/>
          <a:p>
            <a:r>
              <a:rPr lang="en-US" sz="2800" dirty="0"/>
              <a:t>AIIMS </a:t>
            </a:r>
            <a:r>
              <a:rPr lang="en-US" sz="2800" dirty="0" err="1"/>
              <a:t>Mangalagiri</a:t>
            </a:r>
            <a:r>
              <a:rPr lang="en-US" sz="2800" dirty="0"/>
              <a:t>  has created a new rapid testing kit using the latest AI algorithms to screen for covid for all the pilgrims visiting the Shri </a:t>
            </a:r>
            <a:r>
              <a:rPr lang="en-IN" sz="2800" b="0" i="0" dirty="0">
                <a:effectLst/>
              </a:rPr>
              <a:t>Tirupati Balaji</a:t>
            </a:r>
            <a:r>
              <a:rPr lang="en-US" sz="2800" dirty="0"/>
              <a:t> Shrine. </a:t>
            </a:r>
          </a:p>
          <a:p>
            <a:endParaRPr lang="en-US" sz="2800" dirty="0"/>
          </a:p>
          <a:p>
            <a:r>
              <a:rPr lang="en-US" sz="2800" dirty="0"/>
              <a:t>As an AI Consultant , you are  hired to advise the local district administration on how efficient the kit is. </a:t>
            </a:r>
          </a:p>
          <a:p>
            <a:endParaRPr lang="en-US" sz="2800" dirty="0"/>
          </a:p>
          <a:p>
            <a:r>
              <a:rPr lang="en-US" sz="2800" dirty="0"/>
              <a:t>You got the kit evaluated and found that out of 165 test samples, 100 times the kit was able to detect a person as </a:t>
            </a:r>
            <a:r>
              <a:rPr lang="en-US" sz="2800" dirty="0" err="1"/>
              <a:t>covid</a:t>
            </a:r>
            <a:r>
              <a:rPr lang="en-US" sz="2800" dirty="0"/>
              <a:t> positive when the person was </a:t>
            </a:r>
            <a:r>
              <a:rPr lang="en-US" sz="2800" dirty="0" err="1"/>
              <a:t>covid</a:t>
            </a:r>
            <a:r>
              <a:rPr lang="en-US" sz="2800" dirty="0"/>
              <a:t> positive in reality. However, for 5 </a:t>
            </a:r>
            <a:r>
              <a:rPr lang="en-US" sz="2800" dirty="0" err="1"/>
              <a:t>covid</a:t>
            </a:r>
            <a:r>
              <a:rPr lang="en-US" sz="2800" dirty="0"/>
              <a:t> positive patients, the kit diagnosed them as </a:t>
            </a:r>
            <a:r>
              <a:rPr lang="en-US" sz="2800" dirty="0" err="1"/>
              <a:t>covid</a:t>
            </a:r>
            <a:r>
              <a:rPr lang="en-US" sz="2800" dirty="0"/>
              <a:t> negative. For 50 </a:t>
            </a:r>
            <a:r>
              <a:rPr lang="en-US" sz="2800" dirty="0" err="1"/>
              <a:t>covid</a:t>
            </a:r>
            <a:r>
              <a:rPr lang="en-US" sz="2800" dirty="0"/>
              <a:t> negative patients, the kit also diagnosed them as </a:t>
            </a:r>
            <a:r>
              <a:rPr lang="en-US" sz="2800" dirty="0" err="1"/>
              <a:t>covid</a:t>
            </a:r>
            <a:r>
              <a:rPr lang="en-US" sz="2800" dirty="0"/>
              <a:t> negative, but for 10 people who were </a:t>
            </a:r>
            <a:r>
              <a:rPr lang="en-US" sz="2800" dirty="0" err="1"/>
              <a:t>covid</a:t>
            </a:r>
            <a:r>
              <a:rPr lang="en-US" sz="2800" dirty="0"/>
              <a:t> negative, the kit falsely diagnosed them as </a:t>
            </a:r>
            <a:r>
              <a:rPr lang="en-US" sz="2800" dirty="0" err="1"/>
              <a:t>covid</a:t>
            </a:r>
            <a:r>
              <a:rPr lang="en-US" sz="2800" dirty="0"/>
              <a:t> positive. </a:t>
            </a:r>
          </a:p>
          <a:p>
            <a:br>
              <a:rPr lang="en-US" dirty="0"/>
            </a:br>
            <a:r>
              <a:rPr lang="en-US" sz="2800" dirty="0"/>
              <a:t>Which evaluation metric will you use and why. What is it’s value ?</a:t>
            </a:r>
            <a:br>
              <a:rPr lang="en-US" dirty="0"/>
            </a:br>
            <a:endParaRPr lang="en-IN" dirty="0"/>
          </a:p>
        </p:txBody>
      </p:sp>
    </p:spTree>
    <p:extLst>
      <p:ext uri="{BB962C8B-B14F-4D97-AF65-F5344CB8AC3E}">
        <p14:creationId xmlns:p14="http://schemas.microsoft.com/office/powerpoint/2010/main" val="4058080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B327AA-473E-4329-8B50-660FA75A0877}"/>
              </a:ext>
            </a:extLst>
          </p:cNvPr>
          <p:cNvPicPr>
            <a:picLocks noChangeAspect="1"/>
          </p:cNvPicPr>
          <p:nvPr/>
        </p:nvPicPr>
        <p:blipFill>
          <a:blip r:embed="rId3"/>
          <a:stretch>
            <a:fillRect/>
          </a:stretch>
        </p:blipFill>
        <p:spPr>
          <a:xfrm>
            <a:off x="2110740" y="1282882"/>
            <a:ext cx="5513614" cy="3343362"/>
          </a:xfrm>
          <a:prstGeom prst="rect">
            <a:avLst/>
          </a:prstGeom>
        </p:spPr>
      </p:pic>
    </p:spTree>
    <p:extLst>
      <p:ext uri="{BB962C8B-B14F-4D97-AF65-F5344CB8AC3E}">
        <p14:creationId xmlns:p14="http://schemas.microsoft.com/office/powerpoint/2010/main" val="22304663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760B-F319-488D-A337-0C6460EE31C1}"/>
              </a:ext>
            </a:extLst>
          </p:cNvPr>
          <p:cNvSpPr>
            <a:spLocks noGrp="1"/>
          </p:cNvSpPr>
          <p:nvPr>
            <p:ph type="title"/>
          </p:nvPr>
        </p:nvSpPr>
        <p:spPr/>
        <p:txBody>
          <a:bodyPr/>
          <a:lstStyle/>
          <a:p>
            <a:r>
              <a:rPr lang="en-IN" dirty="0"/>
              <a:t> F1-Score.</a:t>
            </a:r>
          </a:p>
        </p:txBody>
      </p:sp>
      <p:pic>
        <p:nvPicPr>
          <p:cNvPr id="1026" name="Picture 2" descr="https://miro.medium.com/max/402/1*jctgM8dGBuN2Ia1IbbaMKw.png">
            <a:extLst>
              <a:ext uri="{FF2B5EF4-FFF2-40B4-BE49-F238E27FC236}">
                <a16:creationId xmlns:a16="http://schemas.microsoft.com/office/drawing/2014/main" id="{F2312844-4CDF-4FC1-ABA6-505C2C238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770" y="2620328"/>
            <a:ext cx="5946234" cy="206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598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E93A-4646-4965-949E-8B266F0B6F76}"/>
              </a:ext>
            </a:extLst>
          </p:cNvPr>
          <p:cNvSpPr>
            <a:spLocks noGrp="1"/>
          </p:cNvSpPr>
          <p:nvPr>
            <p:ph type="title"/>
          </p:nvPr>
        </p:nvSpPr>
        <p:spPr/>
        <p:txBody>
          <a:bodyPr/>
          <a:lstStyle/>
          <a:p>
            <a:r>
              <a:rPr lang="en-IN" dirty="0"/>
              <a:t>Biasness </a:t>
            </a:r>
          </a:p>
        </p:txBody>
      </p:sp>
      <p:sp>
        <p:nvSpPr>
          <p:cNvPr id="3" name="Content Placeholder 2">
            <a:extLst>
              <a:ext uri="{FF2B5EF4-FFF2-40B4-BE49-F238E27FC236}">
                <a16:creationId xmlns:a16="http://schemas.microsoft.com/office/drawing/2014/main" id="{6EE1B67A-BD6E-4C86-9CB3-42974FCE4B5C}"/>
              </a:ext>
            </a:extLst>
          </p:cNvPr>
          <p:cNvSpPr>
            <a:spLocks noGrp="1"/>
          </p:cNvSpPr>
          <p:nvPr>
            <p:ph idx="1"/>
          </p:nvPr>
        </p:nvSpPr>
        <p:spPr>
          <a:xfrm>
            <a:off x="838200" y="1585233"/>
            <a:ext cx="10515600" cy="4351338"/>
          </a:xfrm>
        </p:spPr>
        <p:txBody>
          <a:bodyPr>
            <a:normAutofit/>
          </a:bodyPr>
          <a:lstStyle/>
          <a:p>
            <a:endParaRPr lang="en-US" dirty="0"/>
          </a:p>
          <a:p>
            <a:r>
              <a:rPr lang="en-US" dirty="0"/>
              <a:t>Researchers at MIT found that three of the latest gender-recognition </a:t>
            </a:r>
            <a:r>
              <a:rPr lang="en-US" dirty="0" err="1"/>
              <a:t>programmes</a:t>
            </a:r>
            <a:r>
              <a:rPr lang="en-US" dirty="0"/>
              <a:t>, developed by IBM, Microsoft, and </a:t>
            </a:r>
            <a:r>
              <a:rPr lang="en-US" dirty="0" err="1"/>
              <a:t>Megvii</a:t>
            </a:r>
            <a:r>
              <a:rPr lang="en-US" dirty="0"/>
              <a:t>, could correctly identify a person’s gender from a photograph 99% of the time – but only for white men. For  Black, Asian and Minority Ethnic (BAME) communities , women, accuracy dropped to just 35%.</a:t>
            </a:r>
            <a:endParaRPr lang="en-IN" dirty="0"/>
          </a:p>
          <a:p>
            <a:endParaRPr lang="en-US" dirty="0"/>
          </a:p>
          <a:p>
            <a:endParaRPr lang="en-IN" dirty="0"/>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936DC43B-FEAA-FBC8-6ADF-A5A431A107A0}"/>
                  </a:ext>
                </a:extLst>
              </p14:cNvPr>
              <p14:cNvContentPartPr/>
              <p14:nvPr/>
            </p14:nvContentPartPr>
            <p14:xfrm>
              <a:off x="74760" y="279240"/>
              <a:ext cx="3301560" cy="1760400"/>
            </p14:xfrm>
          </p:contentPart>
        </mc:Choice>
        <mc:Fallback>
          <p:pic>
            <p:nvPicPr>
              <p:cNvPr id="4" name="Ink 3">
                <a:extLst>
                  <a:ext uri="{FF2B5EF4-FFF2-40B4-BE49-F238E27FC236}">
                    <a16:creationId xmlns:a16="http://schemas.microsoft.com/office/drawing/2014/main" id="{936DC43B-FEAA-FBC8-6ADF-A5A431A107A0}"/>
                  </a:ext>
                </a:extLst>
              </p:cNvPr>
              <p:cNvPicPr/>
              <p:nvPr/>
            </p:nvPicPr>
            <p:blipFill>
              <a:blip r:embed="rId3"/>
              <a:stretch>
                <a:fillRect/>
              </a:stretch>
            </p:blipFill>
            <p:spPr>
              <a:xfrm>
                <a:off x="70440" y="274920"/>
                <a:ext cx="3310200" cy="1769040"/>
              </a:xfrm>
              <a:prstGeom prst="rect">
                <a:avLst/>
              </a:prstGeom>
            </p:spPr>
          </p:pic>
        </mc:Fallback>
      </mc:AlternateContent>
    </p:spTree>
    <p:extLst>
      <p:ext uri="{BB962C8B-B14F-4D97-AF65-F5344CB8AC3E}">
        <p14:creationId xmlns:p14="http://schemas.microsoft.com/office/powerpoint/2010/main" val="27195870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B0E06-631E-4DA1-97FD-B2C1A4423AF4}"/>
              </a:ext>
            </a:extLst>
          </p:cNvPr>
          <p:cNvPicPr>
            <a:picLocks noChangeAspect="1"/>
          </p:cNvPicPr>
          <p:nvPr/>
        </p:nvPicPr>
        <p:blipFill>
          <a:blip r:embed="rId2"/>
          <a:stretch>
            <a:fillRect/>
          </a:stretch>
        </p:blipFill>
        <p:spPr>
          <a:xfrm>
            <a:off x="2695575" y="1524000"/>
            <a:ext cx="6800850" cy="3810000"/>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FDFB903E-25EF-2F37-E1E6-94E45BC5C102}"/>
                  </a:ext>
                </a:extLst>
              </p14:cNvPr>
              <p14:cNvContentPartPr/>
              <p14:nvPr/>
            </p14:nvContentPartPr>
            <p14:xfrm>
              <a:off x="4170840" y="4866000"/>
              <a:ext cx="856800" cy="393120"/>
            </p14:xfrm>
          </p:contentPart>
        </mc:Choice>
        <mc:Fallback>
          <p:pic>
            <p:nvPicPr>
              <p:cNvPr id="2" name="Ink 1">
                <a:extLst>
                  <a:ext uri="{FF2B5EF4-FFF2-40B4-BE49-F238E27FC236}">
                    <a16:creationId xmlns:a16="http://schemas.microsoft.com/office/drawing/2014/main" id="{FDFB903E-25EF-2F37-E1E6-94E45BC5C102}"/>
                  </a:ext>
                </a:extLst>
              </p:cNvPr>
              <p:cNvPicPr/>
              <p:nvPr/>
            </p:nvPicPr>
            <p:blipFill>
              <a:blip r:embed="rId4"/>
              <a:stretch>
                <a:fillRect/>
              </a:stretch>
            </p:blipFill>
            <p:spPr>
              <a:xfrm>
                <a:off x="4166520" y="4861680"/>
                <a:ext cx="865440" cy="401760"/>
              </a:xfrm>
              <a:prstGeom prst="rect">
                <a:avLst/>
              </a:prstGeom>
            </p:spPr>
          </p:pic>
        </mc:Fallback>
      </mc:AlternateContent>
      <p:grpSp>
        <p:nvGrpSpPr>
          <p:cNvPr id="13" name="Group 12">
            <a:extLst>
              <a:ext uri="{FF2B5EF4-FFF2-40B4-BE49-F238E27FC236}">
                <a16:creationId xmlns:a16="http://schemas.microsoft.com/office/drawing/2014/main" id="{A7B8703E-FF15-5767-6458-D0EB89DFA3BE}"/>
              </a:ext>
            </a:extLst>
          </p:cNvPr>
          <p:cNvGrpSpPr/>
          <p:nvPr/>
        </p:nvGrpSpPr>
        <p:grpSpPr>
          <a:xfrm>
            <a:off x="1365720" y="1588560"/>
            <a:ext cx="8875440" cy="4493160"/>
            <a:chOff x="1365720" y="1588560"/>
            <a:chExt cx="8875440" cy="4493160"/>
          </a:xfrm>
        </p:grpSpPr>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DBAD4364-1D15-6C0B-AB63-E156866ACB10}"/>
                    </a:ext>
                  </a:extLst>
                </p14:cNvPr>
                <p14:cNvContentPartPr/>
                <p14:nvPr/>
              </p14:nvContentPartPr>
              <p14:xfrm>
                <a:off x="6330840" y="1609080"/>
                <a:ext cx="3910320" cy="3682440"/>
              </p14:xfrm>
            </p:contentPart>
          </mc:Choice>
          <mc:Fallback>
            <p:pic>
              <p:nvPicPr>
                <p:cNvPr id="3" name="Ink 2">
                  <a:extLst>
                    <a:ext uri="{FF2B5EF4-FFF2-40B4-BE49-F238E27FC236}">
                      <a16:creationId xmlns:a16="http://schemas.microsoft.com/office/drawing/2014/main" id="{DBAD4364-1D15-6C0B-AB63-E156866ACB10}"/>
                    </a:ext>
                  </a:extLst>
                </p:cNvPr>
                <p:cNvPicPr/>
                <p:nvPr/>
              </p:nvPicPr>
              <p:blipFill>
                <a:blip r:embed="rId6"/>
                <a:stretch>
                  <a:fillRect/>
                </a:stretch>
              </p:blipFill>
              <p:spPr>
                <a:xfrm>
                  <a:off x="6326520" y="1604760"/>
                  <a:ext cx="3918960" cy="3691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4E97958B-1828-8A86-C6FF-141319788908}"/>
                    </a:ext>
                  </a:extLst>
                </p14:cNvPr>
                <p14:cNvContentPartPr/>
                <p14:nvPr/>
              </p14:nvContentPartPr>
              <p14:xfrm>
                <a:off x="6765720" y="2923080"/>
                <a:ext cx="795600" cy="908640"/>
              </p14:xfrm>
            </p:contentPart>
          </mc:Choice>
          <mc:Fallback>
            <p:pic>
              <p:nvPicPr>
                <p:cNvPr id="4" name="Ink 3">
                  <a:extLst>
                    <a:ext uri="{FF2B5EF4-FFF2-40B4-BE49-F238E27FC236}">
                      <a16:creationId xmlns:a16="http://schemas.microsoft.com/office/drawing/2014/main" id="{4E97958B-1828-8A86-C6FF-141319788908}"/>
                    </a:ext>
                  </a:extLst>
                </p:cNvPr>
                <p:cNvPicPr/>
                <p:nvPr/>
              </p:nvPicPr>
              <p:blipFill>
                <a:blip r:embed="rId8"/>
                <a:stretch>
                  <a:fillRect/>
                </a:stretch>
              </p:blipFill>
              <p:spPr>
                <a:xfrm>
                  <a:off x="6761400" y="2918760"/>
                  <a:ext cx="804240" cy="9172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Ink 6">
                  <a:extLst>
                    <a:ext uri="{FF2B5EF4-FFF2-40B4-BE49-F238E27FC236}">
                      <a16:creationId xmlns:a16="http://schemas.microsoft.com/office/drawing/2014/main" id="{14597B30-E858-B3ED-FB6E-D9E81C76CCD8}"/>
                    </a:ext>
                  </a:extLst>
                </p14:cNvPr>
                <p14:cNvContentPartPr/>
                <p14:nvPr/>
              </p14:nvContentPartPr>
              <p14:xfrm>
                <a:off x="8466360" y="2928120"/>
                <a:ext cx="894600" cy="315720"/>
              </p14:xfrm>
            </p:contentPart>
          </mc:Choice>
          <mc:Fallback>
            <p:pic>
              <p:nvPicPr>
                <p:cNvPr id="7" name="Ink 6">
                  <a:extLst>
                    <a:ext uri="{FF2B5EF4-FFF2-40B4-BE49-F238E27FC236}">
                      <a16:creationId xmlns:a16="http://schemas.microsoft.com/office/drawing/2014/main" id="{14597B30-E858-B3ED-FB6E-D9E81C76CCD8}"/>
                    </a:ext>
                  </a:extLst>
                </p:cNvPr>
                <p:cNvPicPr/>
                <p:nvPr/>
              </p:nvPicPr>
              <p:blipFill>
                <a:blip r:embed="rId10"/>
                <a:stretch>
                  <a:fillRect/>
                </a:stretch>
              </p:blipFill>
              <p:spPr>
                <a:xfrm>
                  <a:off x="8462040" y="2923800"/>
                  <a:ext cx="903240" cy="3243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Ink 8">
                  <a:extLst>
                    <a:ext uri="{FF2B5EF4-FFF2-40B4-BE49-F238E27FC236}">
                      <a16:creationId xmlns:a16="http://schemas.microsoft.com/office/drawing/2014/main" id="{9D579F93-E433-F8F8-C978-BB20060F5AB2}"/>
                    </a:ext>
                  </a:extLst>
                </p14:cNvPr>
                <p14:cNvContentPartPr/>
                <p14:nvPr/>
              </p14:nvContentPartPr>
              <p14:xfrm>
                <a:off x="7021320" y="4580520"/>
                <a:ext cx="2211120" cy="838800"/>
              </p14:xfrm>
            </p:contentPart>
          </mc:Choice>
          <mc:Fallback>
            <p:pic>
              <p:nvPicPr>
                <p:cNvPr id="9" name="Ink 8">
                  <a:extLst>
                    <a:ext uri="{FF2B5EF4-FFF2-40B4-BE49-F238E27FC236}">
                      <a16:creationId xmlns:a16="http://schemas.microsoft.com/office/drawing/2014/main" id="{9D579F93-E433-F8F8-C978-BB20060F5AB2}"/>
                    </a:ext>
                  </a:extLst>
                </p:cNvPr>
                <p:cNvPicPr/>
                <p:nvPr/>
              </p:nvPicPr>
              <p:blipFill>
                <a:blip r:embed="rId12"/>
                <a:stretch>
                  <a:fillRect/>
                </a:stretch>
              </p:blipFill>
              <p:spPr>
                <a:xfrm>
                  <a:off x="7017000" y="4576200"/>
                  <a:ext cx="2219760" cy="8474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Ink 9">
                  <a:extLst>
                    <a:ext uri="{FF2B5EF4-FFF2-40B4-BE49-F238E27FC236}">
                      <a16:creationId xmlns:a16="http://schemas.microsoft.com/office/drawing/2014/main" id="{7DC89F3E-78DB-E0AD-DAB8-B18632266FF0}"/>
                    </a:ext>
                  </a:extLst>
                </p14:cNvPr>
                <p14:cNvContentPartPr/>
                <p14:nvPr/>
              </p14:nvContentPartPr>
              <p14:xfrm>
                <a:off x="6951480" y="4278120"/>
                <a:ext cx="3099240" cy="1355400"/>
              </p14:xfrm>
            </p:contentPart>
          </mc:Choice>
          <mc:Fallback>
            <p:pic>
              <p:nvPicPr>
                <p:cNvPr id="10" name="Ink 9">
                  <a:extLst>
                    <a:ext uri="{FF2B5EF4-FFF2-40B4-BE49-F238E27FC236}">
                      <a16:creationId xmlns:a16="http://schemas.microsoft.com/office/drawing/2014/main" id="{7DC89F3E-78DB-E0AD-DAB8-B18632266FF0}"/>
                    </a:ext>
                  </a:extLst>
                </p:cNvPr>
                <p:cNvPicPr/>
                <p:nvPr/>
              </p:nvPicPr>
              <p:blipFill>
                <a:blip r:embed="rId14"/>
                <a:stretch>
                  <a:fillRect/>
                </a:stretch>
              </p:blipFill>
              <p:spPr>
                <a:xfrm>
                  <a:off x="6947160" y="4273800"/>
                  <a:ext cx="3107880" cy="13640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k 11">
                  <a:extLst>
                    <a:ext uri="{FF2B5EF4-FFF2-40B4-BE49-F238E27FC236}">
                      <a16:creationId xmlns:a16="http://schemas.microsoft.com/office/drawing/2014/main" id="{A0476772-A3E7-C96E-A793-973441C65182}"/>
                    </a:ext>
                  </a:extLst>
                </p14:cNvPr>
                <p14:cNvContentPartPr/>
                <p14:nvPr/>
              </p14:nvContentPartPr>
              <p14:xfrm>
                <a:off x="1365720" y="1588560"/>
                <a:ext cx="4974120" cy="4493160"/>
              </p14:xfrm>
            </p:contentPart>
          </mc:Choice>
          <mc:Fallback>
            <p:pic>
              <p:nvPicPr>
                <p:cNvPr id="12" name="Ink 11">
                  <a:extLst>
                    <a:ext uri="{FF2B5EF4-FFF2-40B4-BE49-F238E27FC236}">
                      <a16:creationId xmlns:a16="http://schemas.microsoft.com/office/drawing/2014/main" id="{A0476772-A3E7-C96E-A793-973441C65182}"/>
                    </a:ext>
                  </a:extLst>
                </p:cNvPr>
                <p:cNvPicPr/>
                <p:nvPr/>
              </p:nvPicPr>
              <p:blipFill>
                <a:blip r:embed="rId16"/>
                <a:stretch>
                  <a:fillRect/>
                </a:stretch>
              </p:blipFill>
              <p:spPr>
                <a:xfrm>
                  <a:off x="1361400" y="1584240"/>
                  <a:ext cx="4982760" cy="4501800"/>
                </a:xfrm>
                <a:prstGeom prst="rect">
                  <a:avLst/>
                </a:prstGeom>
              </p:spPr>
            </p:pic>
          </mc:Fallback>
        </mc:AlternateContent>
      </p:grpSp>
    </p:spTree>
    <p:extLst>
      <p:ext uri="{BB962C8B-B14F-4D97-AF65-F5344CB8AC3E}">
        <p14:creationId xmlns:p14="http://schemas.microsoft.com/office/powerpoint/2010/main" val="39834485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5A25D8-259C-46BB-8AAC-B53CD9BB0C26}"/>
              </a:ext>
            </a:extLst>
          </p:cNvPr>
          <p:cNvSpPr txBox="1"/>
          <p:nvPr/>
        </p:nvSpPr>
        <p:spPr>
          <a:xfrm>
            <a:off x="1200283" y="1776690"/>
            <a:ext cx="9996452"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Under-sampling - Under-sampling balances the dataset by reducing the size of the abundant class.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Oversampling – It tries to balance dataset by increasing the size of rare samples. Rather than getting rid of abundant samples, new rare samples are generated ( including  repetition !)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Using Right evaluation metrices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err="1"/>
              <a:t>Ensembling</a:t>
            </a:r>
            <a:r>
              <a:rPr lang="en-US" sz="2800" dirty="0"/>
              <a:t> – Combining several model </a:t>
            </a:r>
            <a:endParaRPr lang="en-IN" sz="2800" dirty="0"/>
          </a:p>
        </p:txBody>
      </p:sp>
      <p:sp>
        <p:nvSpPr>
          <p:cNvPr id="2" name="TextBox 1">
            <a:extLst>
              <a:ext uri="{FF2B5EF4-FFF2-40B4-BE49-F238E27FC236}">
                <a16:creationId xmlns:a16="http://schemas.microsoft.com/office/drawing/2014/main" id="{2E57B1FA-E031-49B4-BA99-A664A36290DB}"/>
              </a:ext>
            </a:extLst>
          </p:cNvPr>
          <p:cNvSpPr txBox="1"/>
          <p:nvPr/>
        </p:nvSpPr>
        <p:spPr>
          <a:xfrm>
            <a:off x="1351722" y="626164"/>
            <a:ext cx="5049078" cy="646331"/>
          </a:xfrm>
          <a:prstGeom prst="rect">
            <a:avLst/>
          </a:prstGeom>
          <a:noFill/>
        </p:spPr>
        <p:txBody>
          <a:bodyPr wrap="square" rtlCol="0">
            <a:spAutoFit/>
          </a:bodyPr>
          <a:lstStyle/>
          <a:p>
            <a:r>
              <a:rPr lang="en-IN" sz="3600" dirty="0"/>
              <a:t>Best Practices… </a:t>
            </a:r>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F5BE5B34-C840-36D1-2A63-BE483715545B}"/>
                  </a:ext>
                </a:extLst>
              </p14:cNvPr>
              <p14:cNvContentPartPr/>
              <p14:nvPr/>
            </p14:nvContentPartPr>
            <p14:xfrm>
              <a:off x="833640" y="1703760"/>
              <a:ext cx="1732680" cy="854280"/>
            </p14:xfrm>
          </p:contentPart>
        </mc:Choice>
        <mc:Fallback>
          <p:pic>
            <p:nvPicPr>
              <p:cNvPr id="3" name="Ink 2">
                <a:extLst>
                  <a:ext uri="{FF2B5EF4-FFF2-40B4-BE49-F238E27FC236}">
                    <a16:creationId xmlns:a16="http://schemas.microsoft.com/office/drawing/2014/main" id="{F5BE5B34-C840-36D1-2A63-BE483715545B}"/>
                  </a:ext>
                </a:extLst>
              </p:cNvPr>
              <p:cNvPicPr/>
              <p:nvPr/>
            </p:nvPicPr>
            <p:blipFill>
              <a:blip r:embed="rId4"/>
              <a:stretch>
                <a:fillRect/>
              </a:stretch>
            </p:blipFill>
            <p:spPr>
              <a:xfrm>
                <a:off x="829320" y="1699440"/>
                <a:ext cx="1741320" cy="8629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BF266557-7D2F-B9CA-1DDC-FBE339A54405}"/>
                  </a:ext>
                </a:extLst>
              </p14:cNvPr>
              <p14:cNvContentPartPr/>
              <p14:nvPr/>
            </p14:nvContentPartPr>
            <p14:xfrm>
              <a:off x="4907040" y="2499000"/>
              <a:ext cx="2601360" cy="115920"/>
            </p14:xfrm>
          </p:contentPart>
        </mc:Choice>
        <mc:Fallback>
          <p:pic>
            <p:nvPicPr>
              <p:cNvPr id="4" name="Ink 3">
                <a:extLst>
                  <a:ext uri="{FF2B5EF4-FFF2-40B4-BE49-F238E27FC236}">
                    <a16:creationId xmlns:a16="http://schemas.microsoft.com/office/drawing/2014/main" id="{BF266557-7D2F-B9CA-1DDC-FBE339A54405}"/>
                  </a:ext>
                </a:extLst>
              </p:cNvPr>
              <p:cNvPicPr/>
              <p:nvPr/>
            </p:nvPicPr>
            <p:blipFill>
              <a:blip r:embed="rId6"/>
              <a:stretch>
                <a:fillRect/>
              </a:stretch>
            </p:blipFill>
            <p:spPr>
              <a:xfrm>
                <a:off x="4902720" y="2494680"/>
                <a:ext cx="26100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A14EBA14-F392-79BB-A25B-29A6DF98F1CC}"/>
                  </a:ext>
                </a:extLst>
              </p14:cNvPr>
              <p14:cNvContentPartPr/>
              <p14:nvPr/>
            </p14:nvContentPartPr>
            <p14:xfrm>
              <a:off x="1154400" y="3512040"/>
              <a:ext cx="1272240" cy="264600"/>
            </p14:xfrm>
          </p:contentPart>
        </mc:Choice>
        <mc:Fallback>
          <p:pic>
            <p:nvPicPr>
              <p:cNvPr id="6" name="Ink 5">
                <a:extLst>
                  <a:ext uri="{FF2B5EF4-FFF2-40B4-BE49-F238E27FC236}">
                    <a16:creationId xmlns:a16="http://schemas.microsoft.com/office/drawing/2014/main" id="{A14EBA14-F392-79BB-A25B-29A6DF98F1CC}"/>
                  </a:ext>
                </a:extLst>
              </p:cNvPr>
              <p:cNvPicPr/>
              <p:nvPr/>
            </p:nvPicPr>
            <p:blipFill>
              <a:blip r:embed="rId8"/>
              <a:stretch>
                <a:fillRect/>
              </a:stretch>
            </p:blipFill>
            <p:spPr>
              <a:xfrm>
                <a:off x="1150080" y="3507720"/>
                <a:ext cx="1280880" cy="273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Ink 6">
                <a:extLst>
                  <a:ext uri="{FF2B5EF4-FFF2-40B4-BE49-F238E27FC236}">
                    <a16:creationId xmlns:a16="http://schemas.microsoft.com/office/drawing/2014/main" id="{2E7A22D7-AA41-D57F-156A-56B278492FC2}"/>
                  </a:ext>
                </a:extLst>
              </p14:cNvPr>
              <p14:cNvContentPartPr/>
              <p14:nvPr/>
            </p14:nvContentPartPr>
            <p14:xfrm>
              <a:off x="765240" y="4469280"/>
              <a:ext cx="6591960" cy="916200"/>
            </p14:xfrm>
          </p:contentPart>
        </mc:Choice>
        <mc:Fallback>
          <p:pic>
            <p:nvPicPr>
              <p:cNvPr id="7" name="Ink 6">
                <a:extLst>
                  <a:ext uri="{FF2B5EF4-FFF2-40B4-BE49-F238E27FC236}">
                    <a16:creationId xmlns:a16="http://schemas.microsoft.com/office/drawing/2014/main" id="{2E7A22D7-AA41-D57F-156A-56B278492FC2}"/>
                  </a:ext>
                </a:extLst>
              </p:cNvPr>
              <p:cNvPicPr/>
              <p:nvPr/>
            </p:nvPicPr>
            <p:blipFill>
              <a:blip r:embed="rId10"/>
              <a:stretch>
                <a:fillRect/>
              </a:stretch>
            </p:blipFill>
            <p:spPr>
              <a:xfrm>
                <a:off x="760920" y="4464960"/>
                <a:ext cx="6600600" cy="9248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Ink 7">
                <a:extLst>
                  <a:ext uri="{FF2B5EF4-FFF2-40B4-BE49-F238E27FC236}">
                    <a16:creationId xmlns:a16="http://schemas.microsoft.com/office/drawing/2014/main" id="{EB3EEDA0-39A1-AE38-1B8D-EA5A894B480B}"/>
                  </a:ext>
                </a:extLst>
              </p14:cNvPr>
              <p14:cNvContentPartPr/>
              <p14:nvPr/>
            </p14:nvContentPartPr>
            <p14:xfrm>
              <a:off x="4174080" y="4802280"/>
              <a:ext cx="2657520" cy="573120"/>
            </p14:xfrm>
          </p:contentPart>
        </mc:Choice>
        <mc:Fallback>
          <p:pic>
            <p:nvPicPr>
              <p:cNvPr id="8" name="Ink 7">
                <a:extLst>
                  <a:ext uri="{FF2B5EF4-FFF2-40B4-BE49-F238E27FC236}">
                    <a16:creationId xmlns:a16="http://schemas.microsoft.com/office/drawing/2014/main" id="{EB3EEDA0-39A1-AE38-1B8D-EA5A894B480B}"/>
                  </a:ext>
                </a:extLst>
              </p:cNvPr>
              <p:cNvPicPr/>
              <p:nvPr/>
            </p:nvPicPr>
            <p:blipFill>
              <a:blip r:embed="rId12"/>
              <a:stretch>
                <a:fillRect/>
              </a:stretch>
            </p:blipFill>
            <p:spPr>
              <a:xfrm>
                <a:off x="4169760" y="4797960"/>
                <a:ext cx="2666160" cy="581760"/>
              </a:xfrm>
              <a:prstGeom prst="rect">
                <a:avLst/>
              </a:prstGeom>
            </p:spPr>
          </p:pic>
        </mc:Fallback>
      </mc:AlternateContent>
      <p:grpSp>
        <p:nvGrpSpPr>
          <p:cNvPr id="11" name="Group 10">
            <a:extLst>
              <a:ext uri="{FF2B5EF4-FFF2-40B4-BE49-F238E27FC236}">
                <a16:creationId xmlns:a16="http://schemas.microsoft.com/office/drawing/2014/main" id="{CDA2DA14-94CF-428E-4FE0-34B63AFE33B7}"/>
              </a:ext>
            </a:extLst>
          </p:cNvPr>
          <p:cNvGrpSpPr/>
          <p:nvPr/>
        </p:nvGrpSpPr>
        <p:grpSpPr>
          <a:xfrm>
            <a:off x="726360" y="4732800"/>
            <a:ext cx="7897320" cy="1851840"/>
            <a:chOff x="726360" y="4732800"/>
            <a:chExt cx="7897320" cy="1851840"/>
          </a:xfrm>
        </p:grpSpPr>
        <mc:AlternateContent xmlns:mc="http://schemas.openxmlformats.org/markup-compatibility/2006">
          <mc:Choice xmlns:p14="http://schemas.microsoft.com/office/powerpoint/2010/main" Requires="p14">
            <p:contentPart p14:bwMode="auto" r:id="rId13">
              <p14:nvContentPartPr>
                <p14:cNvPr id="9" name="Ink 8">
                  <a:extLst>
                    <a:ext uri="{FF2B5EF4-FFF2-40B4-BE49-F238E27FC236}">
                      <a16:creationId xmlns:a16="http://schemas.microsoft.com/office/drawing/2014/main" id="{E631342E-A23D-DEE5-5D3E-02FB6FDD3C25}"/>
                    </a:ext>
                  </a:extLst>
                </p14:cNvPr>
                <p14:cNvContentPartPr/>
                <p14:nvPr/>
              </p14:nvContentPartPr>
              <p14:xfrm>
                <a:off x="726360" y="4836120"/>
                <a:ext cx="7897320" cy="1748520"/>
              </p14:xfrm>
            </p:contentPart>
          </mc:Choice>
          <mc:Fallback>
            <p:pic>
              <p:nvPicPr>
                <p:cNvPr id="9" name="Ink 8">
                  <a:extLst>
                    <a:ext uri="{FF2B5EF4-FFF2-40B4-BE49-F238E27FC236}">
                      <a16:creationId xmlns:a16="http://schemas.microsoft.com/office/drawing/2014/main" id="{E631342E-A23D-DEE5-5D3E-02FB6FDD3C25}"/>
                    </a:ext>
                  </a:extLst>
                </p:cNvPr>
                <p:cNvPicPr/>
                <p:nvPr/>
              </p:nvPicPr>
              <p:blipFill>
                <a:blip r:embed="rId14"/>
                <a:stretch>
                  <a:fillRect/>
                </a:stretch>
              </p:blipFill>
              <p:spPr>
                <a:xfrm>
                  <a:off x="722040" y="4831800"/>
                  <a:ext cx="7905960" cy="17571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BA28FFF4-E51F-B218-B215-74E3F2DCA431}"/>
                    </a:ext>
                  </a:extLst>
                </p14:cNvPr>
                <p14:cNvContentPartPr/>
                <p14:nvPr/>
              </p14:nvContentPartPr>
              <p14:xfrm>
                <a:off x="6713520" y="4732800"/>
                <a:ext cx="819360" cy="399600"/>
              </p14:xfrm>
            </p:contentPart>
          </mc:Choice>
          <mc:Fallback>
            <p:pic>
              <p:nvPicPr>
                <p:cNvPr id="10" name="Ink 9">
                  <a:extLst>
                    <a:ext uri="{FF2B5EF4-FFF2-40B4-BE49-F238E27FC236}">
                      <a16:creationId xmlns:a16="http://schemas.microsoft.com/office/drawing/2014/main" id="{BA28FFF4-E51F-B218-B215-74E3F2DCA431}"/>
                    </a:ext>
                  </a:extLst>
                </p:cNvPr>
                <p:cNvPicPr/>
                <p:nvPr/>
              </p:nvPicPr>
              <p:blipFill>
                <a:blip r:embed="rId16"/>
                <a:stretch>
                  <a:fillRect/>
                </a:stretch>
              </p:blipFill>
              <p:spPr>
                <a:xfrm>
                  <a:off x="6709200" y="4728480"/>
                  <a:ext cx="828000" cy="408240"/>
                </a:xfrm>
                <a:prstGeom prst="rect">
                  <a:avLst/>
                </a:prstGeom>
              </p:spPr>
            </p:pic>
          </mc:Fallback>
        </mc:AlternateContent>
      </p:grpSp>
      <p:grpSp>
        <p:nvGrpSpPr>
          <p:cNvPr id="18" name="Group 17">
            <a:extLst>
              <a:ext uri="{FF2B5EF4-FFF2-40B4-BE49-F238E27FC236}">
                <a16:creationId xmlns:a16="http://schemas.microsoft.com/office/drawing/2014/main" id="{E7F67EB9-1D62-DAA7-E86A-BB7711329FF7}"/>
              </a:ext>
            </a:extLst>
          </p:cNvPr>
          <p:cNvGrpSpPr/>
          <p:nvPr/>
        </p:nvGrpSpPr>
        <p:grpSpPr>
          <a:xfrm>
            <a:off x="9222000" y="4690320"/>
            <a:ext cx="2937600" cy="1964520"/>
            <a:chOff x="9222000" y="4690320"/>
            <a:chExt cx="2937600" cy="1964520"/>
          </a:xfrm>
        </p:grpSpPr>
        <mc:AlternateContent xmlns:mc="http://schemas.openxmlformats.org/markup-compatibility/2006">
          <mc:Choice xmlns:p14="http://schemas.microsoft.com/office/powerpoint/2010/main" Requires="p14">
            <p:contentPart p14:bwMode="auto" r:id="rId17">
              <p14:nvContentPartPr>
                <p14:cNvPr id="12" name="Ink 11">
                  <a:extLst>
                    <a:ext uri="{FF2B5EF4-FFF2-40B4-BE49-F238E27FC236}">
                      <a16:creationId xmlns:a16="http://schemas.microsoft.com/office/drawing/2014/main" id="{A69E2A70-A2F2-6411-5A21-4672D42FD258}"/>
                    </a:ext>
                  </a:extLst>
                </p14:cNvPr>
                <p14:cNvContentPartPr/>
                <p14:nvPr/>
              </p14:nvContentPartPr>
              <p14:xfrm>
                <a:off x="9331800" y="5864640"/>
                <a:ext cx="564840" cy="686880"/>
              </p14:xfrm>
            </p:contentPart>
          </mc:Choice>
          <mc:Fallback>
            <p:pic>
              <p:nvPicPr>
                <p:cNvPr id="12" name="Ink 11">
                  <a:extLst>
                    <a:ext uri="{FF2B5EF4-FFF2-40B4-BE49-F238E27FC236}">
                      <a16:creationId xmlns:a16="http://schemas.microsoft.com/office/drawing/2014/main" id="{A69E2A70-A2F2-6411-5A21-4672D42FD258}"/>
                    </a:ext>
                  </a:extLst>
                </p:cNvPr>
                <p:cNvPicPr/>
                <p:nvPr/>
              </p:nvPicPr>
              <p:blipFill>
                <a:blip r:embed="rId18"/>
                <a:stretch>
                  <a:fillRect/>
                </a:stretch>
              </p:blipFill>
              <p:spPr>
                <a:xfrm>
                  <a:off x="9327480" y="5860320"/>
                  <a:ext cx="573480" cy="6955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Ink 12">
                  <a:extLst>
                    <a:ext uri="{FF2B5EF4-FFF2-40B4-BE49-F238E27FC236}">
                      <a16:creationId xmlns:a16="http://schemas.microsoft.com/office/drawing/2014/main" id="{3820E935-5F0A-C60F-449D-122939A66D78}"/>
                    </a:ext>
                  </a:extLst>
                </p14:cNvPr>
                <p14:cNvContentPartPr/>
                <p14:nvPr/>
              </p14:nvContentPartPr>
              <p14:xfrm>
                <a:off x="10108320" y="5766360"/>
                <a:ext cx="404640" cy="388800"/>
              </p14:xfrm>
            </p:contentPart>
          </mc:Choice>
          <mc:Fallback>
            <p:pic>
              <p:nvPicPr>
                <p:cNvPr id="13" name="Ink 12">
                  <a:extLst>
                    <a:ext uri="{FF2B5EF4-FFF2-40B4-BE49-F238E27FC236}">
                      <a16:creationId xmlns:a16="http://schemas.microsoft.com/office/drawing/2014/main" id="{3820E935-5F0A-C60F-449D-122939A66D78}"/>
                    </a:ext>
                  </a:extLst>
                </p:cNvPr>
                <p:cNvPicPr/>
                <p:nvPr/>
              </p:nvPicPr>
              <p:blipFill>
                <a:blip r:embed="rId20"/>
                <a:stretch>
                  <a:fillRect/>
                </a:stretch>
              </p:blipFill>
              <p:spPr>
                <a:xfrm>
                  <a:off x="10104000" y="5762040"/>
                  <a:ext cx="413280" cy="397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Ink 13">
                  <a:extLst>
                    <a:ext uri="{FF2B5EF4-FFF2-40B4-BE49-F238E27FC236}">
                      <a16:creationId xmlns:a16="http://schemas.microsoft.com/office/drawing/2014/main" id="{1FF37EEE-6498-2F37-8073-A8BCF39EDF25}"/>
                    </a:ext>
                  </a:extLst>
                </p14:cNvPr>
                <p14:cNvContentPartPr/>
                <p14:nvPr/>
              </p14:nvContentPartPr>
              <p14:xfrm>
                <a:off x="10726080" y="5521200"/>
                <a:ext cx="245880" cy="385200"/>
              </p14:xfrm>
            </p:contentPart>
          </mc:Choice>
          <mc:Fallback>
            <p:pic>
              <p:nvPicPr>
                <p:cNvPr id="14" name="Ink 13">
                  <a:extLst>
                    <a:ext uri="{FF2B5EF4-FFF2-40B4-BE49-F238E27FC236}">
                      <a16:creationId xmlns:a16="http://schemas.microsoft.com/office/drawing/2014/main" id="{1FF37EEE-6498-2F37-8073-A8BCF39EDF25}"/>
                    </a:ext>
                  </a:extLst>
                </p:cNvPr>
                <p:cNvPicPr/>
                <p:nvPr/>
              </p:nvPicPr>
              <p:blipFill>
                <a:blip r:embed="rId22"/>
                <a:stretch>
                  <a:fillRect/>
                </a:stretch>
              </p:blipFill>
              <p:spPr>
                <a:xfrm>
                  <a:off x="10721760" y="5516880"/>
                  <a:ext cx="254520" cy="393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Ink 14">
                  <a:extLst>
                    <a:ext uri="{FF2B5EF4-FFF2-40B4-BE49-F238E27FC236}">
                      <a16:creationId xmlns:a16="http://schemas.microsoft.com/office/drawing/2014/main" id="{74A8FF97-082E-CCC5-C8A9-3EE368BF99F3}"/>
                    </a:ext>
                  </a:extLst>
                </p14:cNvPr>
                <p14:cNvContentPartPr/>
                <p14:nvPr/>
              </p14:nvContentPartPr>
              <p14:xfrm>
                <a:off x="11063040" y="5160120"/>
                <a:ext cx="318240" cy="444960"/>
              </p14:xfrm>
            </p:contentPart>
          </mc:Choice>
          <mc:Fallback>
            <p:pic>
              <p:nvPicPr>
                <p:cNvPr id="15" name="Ink 14">
                  <a:extLst>
                    <a:ext uri="{FF2B5EF4-FFF2-40B4-BE49-F238E27FC236}">
                      <a16:creationId xmlns:a16="http://schemas.microsoft.com/office/drawing/2014/main" id="{74A8FF97-082E-CCC5-C8A9-3EE368BF99F3}"/>
                    </a:ext>
                  </a:extLst>
                </p:cNvPr>
                <p:cNvPicPr/>
                <p:nvPr/>
              </p:nvPicPr>
              <p:blipFill>
                <a:blip r:embed="rId24"/>
                <a:stretch>
                  <a:fillRect/>
                </a:stretch>
              </p:blipFill>
              <p:spPr>
                <a:xfrm>
                  <a:off x="11058720" y="5155800"/>
                  <a:ext cx="326880" cy="4536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 name="Ink 15">
                  <a:extLst>
                    <a:ext uri="{FF2B5EF4-FFF2-40B4-BE49-F238E27FC236}">
                      <a16:creationId xmlns:a16="http://schemas.microsoft.com/office/drawing/2014/main" id="{CBBCE5E4-C1F4-453D-2CEB-27A28FE4732A}"/>
                    </a:ext>
                  </a:extLst>
                </p14:cNvPr>
                <p14:cNvContentPartPr/>
                <p14:nvPr/>
              </p14:nvContentPartPr>
              <p14:xfrm>
                <a:off x="11771880" y="5172360"/>
                <a:ext cx="387720" cy="307800"/>
              </p14:xfrm>
            </p:contentPart>
          </mc:Choice>
          <mc:Fallback>
            <p:pic>
              <p:nvPicPr>
                <p:cNvPr id="16" name="Ink 15">
                  <a:extLst>
                    <a:ext uri="{FF2B5EF4-FFF2-40B4-BE49-F238E27FC236}">
                      <a16:creationId xmlns:a16="http://schemas.microsoft.com/office/drawing/2014/main" id="{CBBCE5E4-C1F4-453D-2CEB-27A28FE4732A}"/>
                    </a:ext>
                  </a:extLst>
                </p:cNvPr>
                <p:cNvPicPr/>
                <p:nvPr/>
              </p:nvPicPr>
              <p:blipFill>
                <a:blip r:embed="rId26"/>
                <a:stretch>
                  <a:fillRect/>
                </a:stretch>
              </p:blipFill>
              <p:spPr>
                <a:xfrm>
                  <a:off x="11767560" y="5168040"/>
                  <a:ext cx="396360" cy="316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Ink 16">
                  <a:extLst>
                    <a:ext uri="{FF2B5EF4-FFF2-40B4-BE49-F238E27FC236}">
                      <a16:creationId xmlns:a16="http://schemas.microsoft.com/office/drawing/2014/main" id="{79DD299A-286C-F553-B40C-A4AB56602EBE}"/>
                    </a:ext>
                  </a:extLst>
                </p14:cNvPr>
                <p14:cNvContentPartPr/>
                <p14:nvPr/>
              </p14:nvContentPartPr>
              <p14:xfrm>
                <a:off x="9222000" y="4690320"/>
                <a:ext cx="2518920" cy="1964520"/>
              </p14:xfrm>
            </p:contentPart>
          </mc:Choice>
          <mc:Fallback>
            <p:pic>
              <p:nvPicPr>
                <p:cNvPr id="17" name="Ink 16">
                  <a:extLst>
                    <a:ext uri="{FF2B5EF4-FFF2-40B4-BE49-F238E27FC236}">
                      <a16:creationId xmlns:a16="http://schemas.microsoft.com/office/drawing/2014/main" id="{79DD299A-286C-F553-B40C-A4AB56602EBE}"/>
                    </a:ext>
                  </a:extLst>
                </p:cNvPr>
                <p:cNvPicPr/>
                <p:nvPr/>
              </p:nvPicPr>
              <p:blipFill>
                <a:blip r:embed="rId28"/>
                <a:stretch>
                  <a:fillRect/>
                </a:stretch>
              </p:blipFill>
              <p:spPr>
                <a:xfrm>
                  <a:off x="9217680" y="4686000"/>
                  <a:ext cx="2527560" cy="1973160"/>
                </a:xfrm>
                <a:prstGeom prst="rect">
                  <a:avLst/>
                </a:prstGeom>
              </p:spPr>
            </p:pic>
          </mc:Fallback>
        </mc:AlternateContent>
      </p:grpSp>
    </p:spTree>
    <p:extLst>
      <p:ext uri="{BB962C8B-B14F-4D97-AF65-F5344CB8AC3E}">
        <p14:creationId xmlns:p14="http://schemas.microsoft.com/office/powerpoint/2010/main" val="2524269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1621</Words>
  <Application>Microsoft Office PowerPoint</Application>
  <PresentationFormat>Widescreen</PresentationFormat>
  <Paragraphs>136</Paragraphs>
  <Slides>50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Cambria Math</vt:lpstr>
      <vt:lpstr>Office Theme</vt:lpstr>
      <vt:lpstr>Introduction to Modelling </vt:lpstr>
      <vt:lpstr>PowerPoint Presentation</vt:lpstr>
      <vt:lpstr>A mathematical model is a description of a system using mathematical concepts and language  </vt:lpstr>
      <vt:lpstr>PowerPoint Presentation</vt:lpstr>
      <vt:lpstr>PowerPoint Presentation</vt:lpstr>
      <vt:lpstr>PowerPoint Presentation</vt:lpstr>
      <vt:lpstr>PowerPoint Presentation</vt:lpstr>
      <vt:lpstr>PowerPoint Presentation</vt:lpstr>
      <vt:lpstr>CRISP-DM - Cross-Industry Standard Process for Data Mining</vt:lpstr>
      <vt:lpstr>PowerPoint Presentation</vt:lpstr>
      <vt:lpstr>PowerPoint Presentation</vt:lpstr>
      <vt:lpstr>Data Preparation </vt:lpstr>
      <vt:lpstr>PowerPoint Presentation</vt:lpstr>
      <vt:lpstr>PowerPoint Presentation</vt:lpstr>
      <vt:lpstr>PowerPoint Presentation</vt:lpstr>
      <vt:lpstr>Imputation Using Most Frequent /Zero/ Constant</vt:lpstr>
      <vt:lpstr>Imputation Using k-NN or other algorithms including deep learning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 Validation</vt:lpstr>
      <vt:lpstr>k-fold cross validation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F1-Score.</vt:lpstr>
      <vt:lpstr>Biasness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Modeling</dc:title>
  <dc:creator>Abhishek Srivastava</dc:creator>
  <cp:lastModifiedBy>Abhishek Srivastava</cp:lastModifiedBy>
  <cp:revision>53</cp:revision>
  <dcterms:created xsi:type="dcterms:W3CDTF">2021-11-28T08:25:32Z</dcterms:created>
  <dcterms:modified xsi:type="dcterms:W3CDTF">2024-06-16T11:03:02Z</dcterms:modified>
</cp:coreProperties>
</file>