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8" r:id="rId4"/>
    <p:sldId id="257" r:id="rId5"/>
    <p:sldId id="260" r:id="rId6"/>
    <p:sldId id="269" r:id="rId7"/>
    <p:sldId id="270"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71" r:id="rId22"/>
    <p:sldId id="285" r:id="rId23"/>
    <p:sldId id="286" r:id="rId24"/>
    <p:sldId id="287" r:id="rId25"/>
    <p:sldId id="258" r:id="rId26"/>
    <p:sldId id="261" r:id="rId27"/>
    <p:sldId id="262" r:id="rId28"/>
    <p:sldId id="263" r:id="rId29"/>
    <p:sldId id="264" r:id="rId30"/>
    <p:sldId id="265" r:id="rId31"/>
    <p:sldId id="266" r:id="rId32"/>
    <p:sldId id="26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4A9AE-42C2-423A-B887-59EDAF6C5EE7}" v="28" dt="2025-03-15T13:05:27.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9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hit Titiyal" userId="7f8383db-0f0d-4684-b53a-1370e66aeb82" providerId="ADAL" clId="{7A44A9AE-42C2-423A-B887-59EDAF6C5EE7}"/>
    <pc:docChg chg="undo custSel addSld modSld">
      <pc:chgData name="Rohit Titiyal" userId="7f8383db-0f0d-4684-b53a-1370e66aeb82" providerId="ADAL" clId="{7A44A9AE-42C2-423A-B887-59EDAF6C5EE7}" dt="2025-03-15T13:05:27.829" v="1036"/>
      <pc:docMkLst>
        <pc:docMk/>
      </pc:docMkLst>
      <pc:sldChg chg="addSp delSp modSp new mod setBg addAnim delAnim setClrOvrMap">
        <pc:chgData name="Rohit Titiyal" userId="7f8383db-0f0d-4684-b53a-1370e66aeb82" providerId="ADAL" clId="{7A44A9AE-42C2-423A-B887-59EDAF6C5EE7}" dt="2025-03-15T11:47:51.151" v="866" actId="113"/>
        <pc:sldMkLst>
          <pc:docMk/>
          <pc:sldMk cId="2711579353" sldId="256"/>
        </pc:sldMkLst>
        <pc:spChg chg="mod">
          <ac:chgData name="Rohit Titiyal" userId="7f8383db-0f0d-4684-b53a-1370e66aeb82" providerId="ADAL" clId="{7A44A9AE-42C2-423A-B887-59EDAF6C5EE7}" dt="2025-03-15T11:47:51.151" v="866" actId="113"/>
          <ac:spMkLst>
            <pc:docMk/>
            <pc:sldMk cId="2711579353" sldId="256"/>
            <ac:spMk id="2" creationId="{E5039A57-7E54-211B-2DEE-81104BCA7B82}"/>
          </ac:spMkLst>
        </pc:spChg>
        <pc:spChg chg="mod">
          <ac:chgData name="Rohit Titiyal" userId="7f8383db-0f0d-4684-b53a-1370e66aeb82" providerId="ADAL" clId="{7A44A9AE-42C2-423A-B887-59EDAF6C5EE7}" dt="2025-03-15T11:47:46.170" v="865" actId="26606"/>
          <ac:spMkLst>
            <pc:docMk/>
            <pc:sldMk cId="2711579353" sldId="256"/>
            <ac:spMk id="3" creationId="{C6466F15-8ACF-CAEF-DB62-B531713ED798}"/>
          </ac:spMkLst>
        </pc:spChg>
        <pc:spChg chg="add del">
          <ac:chgData name="Rohit Titiyal" userId="7f8383db-0f0d-4684-b53a-1370e66aeb82" providerId="ADAL" clId="{7A44A9AE-42C2-423A-B887-59EDAF6C5EE7}" dt="2025-03-15T11:46:57.525" v="826" actId="26606"/>
          <ac:spMkLst>
            <pc:docMk/>
            <pc:sldMk cId="2711579353" sldId="256"/>
            <ac:spMk id="9" creationId="{4D60F200-5EB0-B223-2439-C96C67F0FEE1}"/>
          </ac:spMkLst>
        </pc:spChg>
        <pc:spChg chg="add del">
          <ac:chgData name="Rohit Titiyal" userId="7f8383db-0f0d-4684-b53a-1370e66aeb82" providerId="ADAL" clId="{7A44A9AE-42C2-423A-B887-59EDAF6C5EE7}" dt="2025-03-15T11:46:57.525" v="826" actId="26606"/>
          <ac:spMkLst>
            <pc:docMk/>
            <pc:sldMk cId="2711579353" sldId="256"/>
            <ac:spMk id="11" creationId="{74067CD3-146F-6228-E362-39AA720C25F7}"/>
          </ac:spMkLst>
        </pc:spChg>
        <pc:spChg chg="add del">
          <ac:chgData name="Rohit Titiyal" userId="7f8383db-0f0d-4684-b53a-1370e66aeb82" providerId="ADAL" clId="{7A44A9AE-42C2-423A-B887-59EDAF6C5EE7}" dt="2025-03-15T11:46:57.525" v="826" actId="26606"/>
          <ac:spMkLst>
            <pc:docMk/>
            <pc:sldMk cId="2711579353" sldId="256"/>
            <ac:spMk id="13" creationId="{271C7E5C-A0F8-E9FA-56DB-31A257FD4EDB}"/>
          </ac:spMkLst>
        </pc:spChg>
        <pc:spChg chg="add del">
          <ac:chgData name="Rohit Titiyal" userId="7f8383db-0f0d-4684-b53a-1370e66aeb82" providerId="ADAL" clId="{7A44A9AE-42C2-423A-B887-59EDAF6C5EE7}" dt="2025-03-15T11:46:57.525" v="826" actId="26606"/>
          <ac:spMkLst>
            <pc:docMk/>
            <pc:sldMk cId="2711579353" sldId="256"/>
            <ac:spMk id="15" creationId="{33F70A3C-4474-2A39-470C-FD55A8837503}"/>
          </ac:spMkLst>
        </pc:spChg>
        <pc:spChg chg="add del">
          <ac:chgData name="Rohit Titiyal" userId="7f8383db-0f0d-4684-b53a-1370e66aeb82" providerId="ADAL" clId="{7A44A9AE-42C2-423A-B887-59EDAF6C5EE7}" dt="2025-03-15T11:46:57.525" v="826" actId="26606"/>
          <ac:spMkLst>
            <pc:docMk/>
            <pc:sldMk cId="2711579353" sldId="256"/>
            <ac:spMk id="17" creationId="{BAC3F7D4-9613-0E1F-901C-98FE831DEBC0}"/>
          </ac:spMkLst>
        </pc:spChg>
        <pc:spChg chg="add del">
          <ac:chgData name="Rohit Titiyal" userId="7f8383db-0f0d-4684-b53a-1370e66aeb82" providerId="ADAL" clId="{7A44A9AE-42C2-423A-B887-59EDAF6C5EE7}" dt="2025-03-15T11:46:57.525" v="826" actId="26606"/>
          <ac:spMkLst>
            <pc:docMk/>
            <pc:sldMk cId="2711579353" sldId="256"/>
            <ac:spMk id="19" creationId="{AFD5167C-AF48-26F0-7A9F-3F7643374872}"/>
          </ac:spMkLst>
        </pc:spChg>
        <pc:spChg chg="add del">
          <ac:chgData name="Rohit Titiyal" userId="7f8383db-0f0d-4684-b53a-1370e66aeb82" providerId="ADAL" clId="{7A44A9AE-42C2-423A-B887-59EDAF6C5EE7}" dt="2025-03-15T11:46:57.525" v="826" actId="26606"/>
          <ac:spMkLst>
            <pc:docMk/>
            <pc:sldMk cId="2711579353" sldId="256"/>
            <ac:spMk id="21" creationId="{87B30A01-FCA8-86A5-A840-C32A3BE2EDD6}"/>
          </ac:spMkLst>
        </pc:spChg>
        <pc:spChg chg="add del">
          <ac:chgData name="Rohit Titiyal" userId="7f8383db-0f0d-4684-b53a-1370e66aeb82" providerId="ADAL" clId="{7A44A9AE-42C2-423A-B887-59EDAF6C5EE7}" dt="2025-03-15T11:47:46.170" v="865" actId="26606"/>
          <ac:spMkLst>
            <pc:docMk/>
            <pc:sldMk cId="2711579353" sldId="256"/>
            <ac:spMk id="23" creationId="{71B2258F-86CA-4D4D-8270-BC05FCDEBFB3}"/>
          </ac:spMkLst>
        </pc:spChg>
        <pc:spChg chg="add">
          <ac:chgData name="Rohit Titiyal" userId="7f8383db-0f0d-4684-b53a-1370e66aeb82" providerId="ADAL" clId="{7A44A9AE-42C2-423A-B887-59EDAF6C5EE7}" dt="2025-03-15T11:47:46.170" v="865" actId="26606"/>
          <ac:spMkLst>
            <pc:docMk/>
            <pc:sldMk cId="2711579353" sldId="256"/>
            <ac:spMk id="29" creationId="{E91DC736-0EF8-4F87-9146-EBF1D2EE4D3D}"/>
          </ac:spMkLst>
        </pc:spChg>
        <pc:spChg chg="add">
          <ac:chgData name="Rohit Titiyal" userId="7f8383db-0f0d-4684-b53a-1370e66aeb82" providerId="ADAL" clId="{7A44A9AE-42C2-423A-B887-59EDAF6C5EE7}" dt="2025-03-15T11:47:46.170" v="865" actId="26606"/>
          <ac:spMkLst>
            <pc:docMk/>
            <pc:sldMk cId="2711579353" sldId="256"/>
            <ac:spMk id="31" creationId="{097CD68E-23E3-4007-8847-CD0944C4F7BE}"/>
          </ac:spMkLst>
        </pc:spChg>
        <pc:spChg chg="add">
          <ac:chgData name="Rohit Titiyal" userId="7f8383db-0f0d-4684-b53a-1370e66aeb82" providerId="ADAL" clId="{7A44A9AE-42C2-423A-B887-59EDAF6C5EE7}" dt="2025-03-15T11:47:46.170" v="865" actId="26606"/>
          <ac:spMkLst>
            <pc:docMk/>
            <pc:sldMk cId="2711579353" sldId="256"/>
            <ac:spMk id="33" creationId="{AF2F604E-43BE-4DC3-B983-E071523364F8}"/>
          </ac:spMkLst>
        </pc:spChg>
        <pc:spChg chg="add">
          <ac:chgData name="Rohit Titiyal" userId="7f8383db-0f0d-4684-b53a-1370e66aeb82" providerId="ADAL" clId="{7A44A9AE-42C2-423A-B887-59EDAF6C5EE7}" dt="2025-03-15T11:47:46.170" v="865" actId="26606"/>
          <ac:spMkLst>
            <pc:docMk/>
            <pc:sldMk cId="2711579353" sldId="256"/>
            <ac:spMk id="35" creationId="{08C9B587-E65E-4B52-B37C-ABEBB6E87928}"/>
          </ac:spMkLst>
        </pc:spChg>
        <pc:picChg chg="add del">
          <ac:chgData name="Rohit Titiyal" userId="7f8383db-0f0d-4684-b53a-1370e66aeb82" providerId="ADAL" clId="{7A44A9AE-42C2-423A-B887-59EDAF6C5EE7}" dt="2025-03-15T11:46:57.525" v="826" actId="26606"/>
          <ac:picMkLst>
            <pc:docMk/>
            <pc:sldMk cId="2711579353" sldId="256"/>
            <ac:picMk id="5" creationId="{D2B1362D-59A6-84CC-6596-AB1CB184596F}"/>
          </ac:picMkLst>
        </pc:picChg>
        <pc:picChg chg="add mod">
          <ac:chgData name="Rohit Titiyal" userId="7f8383db-0f0d-4684-b53a-1370e66aeb82" providerId="ADAL" clId="{7A44A9AE-42C2-423A-B887-59EDAF6C5EE7}" dt="2025-03-15T11:47:46.170" v="865" actId="26606"/>
          <ac:picMkLst>
            <pc:docMk/>
            <pc:sldMk cId="2711579353" sldId="256"/>
            <ac:picMk id="24" creationId="{A5616760-9DE4-73A4-BDC1-43A6F21743C0}"/>
          </ac:picMkLst>
        </pc:picChg>
      </pc:sldChg>
      <pc:sldChg chg="modSp new mod">
        <pc:chgData name="Rohit Titiyal" userId="7f8383db-0f0d-4684-b53a-1370e66aeb82" providerId="ADAL" clId="{7A44A9AE-42C2-423A-B887-59EDAF6C5EE7}" dt="2025-03-15T08:23:04.345" v="487" actId="179"/>
        <pc:sldMkLst>
          <pc:docMk/>
          <pc:sldMk cId="3989636499" sldId="257"/>
        </pc:sldMkLst>
        <pc:spChg chg="mod">
          <ac:chgData name="Rohit Titiyal" userId="7f8383db-0f0d-4684-b53a-1370e66aeb82" providerId="ADAL" clId="{7A44A9AE-42C2-423A-B887-59EDAF6C5EE7}" dt="2025-03-15T08:23:04.345" v="487" actId="179"/>
          <ac:spMkLst>
            <pc:docMk/>
            <pc:sldMk cId="3989636499" sldId="257"/>
            <ac:spMk id="3" creationId="{46D96FD8-1F88-4495-27DF-5E53DF75CCF7}"/>
          </ac:spMkLst>
        </pc:spChg>
      </pc:sldChg>
      <pc:sldChg chg="modSp new mod">
        <pc:chgData name="Rohit Titiyal" userId="7f8383db-0f0d-4684-b53a-1370e66aeb82" providerId="ADAL" clId="{7A44A9AE-42C2-423A-B887-59EDAF6C5EE7}" dt="2025-03-12T07:29:14.439" v="101" actId="20577"/>
        <pc:sldMkLst>
          <pc:docMk/>
          <pc:sldMk cId="2035257392" sldId="258"/>
        </pc:sldMkLst>
        <pc:spChg chg="mod">
          <ac:chgData name="Rohit Titiyal" userId="7f8383db-0f0d-4684-b53a-1370e66aeb82" providerId="ADAL" clId="{7A44A9AE-42C2-423A-B887-59EDAF6C5EE7}" dt="2025-03-12T07:13:15.593" v="48"/>
          <ac:spMkLst>
            <pc:docMk/>
            <pc:sldMk cId="2035257392" sldId="258"/>
            <ac:spMk id="2" creationId="{214A6A16-DF76-3329-5516-33C9E049E167}"/>
          </ac:spMkLst>
        </pc:spChg>
        <pc:spChg chg="mod">
          <ac:chgData name="Rohit Titiyal" userId="7f8383db-0f0d-4684-b53a-1370e66aeb82" providerId="ADAL" clId="{7A44A9AE-42C2-423A-B887-59EDAF6C5EE7}" dt="2025-03-12T07:29:14.439" v="101" actId="20577"/>
          <ac:spMkLst>
            <pc:docMk/>
            <pc:sldMk cId="2035257392" sldId="258"/>
            <ac:spMk id="3" creationId="{DA609ABB-554C-8FA4-92A9-4CB881226DAA}"/>
          </ac:spMkLst>
        </pc:spChg>
      </pc:sldChg>
      <pc:sldChg chg="addSp modSp new mod setBg">
        <pc:chgData name="Rohit Titiyal" userId="7f8383db-0f0d-4684-b53a-1370e66aeb82" providerId="ADAL" clId="{7A44A9AE-42C2-423A-B887-59EDAF6C5EE7}" dt="2025-03-15T13:02:22.124" v="1023"/>
        <pc:sldMkLst>
          <pc:docMk/>
          <pc:sldMk cId="2970676483" sldId="259"/>
        </pc:sldMkLst>
        <pc:spChg chg="mod">
          <ac:chgData name="Rohit Titiyal" userId="7f8383db-0f0d-4684-b53a-1370e66aeb82" providerId="ADAL" clId="{7A44A9AE-42C2-423A-B887-59EDAF6C5EE7}" dt="2025-03-15T13:02:22.124" v="1023"/>
          <ac:spMkLst>
            <pc:docMk/>
            <pc:sldMk cId="2970676483" sldId="259"/>
            <ac:spMk id="2" creationId="{9599217A-4CF2-CF7E-1CCD-5ADACBC9B4B8}"/>
          </ac:spMkLst>
        </pc:spChg>
        <pc:spChg chg="mod">
          <ac:chgData name="Rohit Titiyal" userId="7f8383db-0f0d-4684-b53a-1370e66aeb82" providerId="ADAL" clId="{7A44A9AE-42C2-423A-B887-59EDAF6C5EE7}" dt="2025-03-15T11:48:15.704" v="868" actId="1076"/>
          <ac:spMkLst>
            <pc:docMk/>
            <pc:sldMk cId="2970676483" sldId="259"/>
            <ac:spMk id="3" creationId="{2D62F8F3-95B1-9010-A509-9FE9ECCA392B}"/>
          </ac:spMkLst>
        </pc:spChg>
        <pc:spChg chg="add">
          <ac:chgData name="Rohit Titiyal" userId="7f8383db-0f0d-4684-b53a-1370e66aeb82" providerId="ADAL" clId="{7A44A9AE-42C2-423A-B887-59EDAF6C5EE7}" dt="2025-03-15T11:48:10.099" v="867" actId="26606"/>
          <ac:spMkLst>
            <pc:docMk/>
            <pc:sldMk cId="2970676483" sldId="259"/>
            <ac:spMk id="9" creationId="{9F7D5CDA-D291-4307-BF55-1381FED29634}"/>
          </ac:spMkLst>
        </pc:spChg>
        <pc:picChg chg="add">
          <ac:chgData name="Rohit Titiyal" userId="7f8383db-0f0d-4684-b53a-1370e66aeb82" providerId="ADAL" clId="{7A44A9AE-42C2-423A-B887-59EDAF6C5EE7}" dt="2025-03-15T11:48:10.099" v="867" actId="26606"/>
          <ac:picMkLst>
            <pc:docMk/>
            <pc:sldMk cId="2970676483" sldId="259"/>
            <ac:picMk id="5" creationId="{1C5AFBB7-BDE1-DED3-DA79-5A577E77C759}"/>
          </ac:picMkLst>
        </pc:picChg>
      </pc:sldChg>
      <pc:sldChg chg="addSp delSp modSp new mod setBg">
        <pc:chgData name="Rohit Titiyal" userId="7f8383db-0f0d-4684-b53a-1370e66aeb82" providerId="ADAL" clId="{7A44A9AE-42C2-423A-B887-59EDAF6C5EE7}" dt="2025-03-15T13:03:06.558" v="1024" actId="26606"/>
        <pc:sldMkLst>
          <pc:docMk/>
          <pc:sldMk cId="2441183636" sldId="260"/>
        </pc:sldMkLst>
        <pc:spChg chg="mod">
          <ac:chgData name="Rohit Titiyal" userId="7f8383db-0f0d-4684-b53a-1370e66aeb82" providerId="ADAL" clId="{7A44A9AE-42C2-423A-B887-59EDAF6C5EE7}" dt="2025-03-15T13:03:06.558" v="1024" actId="26606"/>
          <ac:spMkLst>
            <pc:docMk/>
            <pc:sldMk cId="2441183636" sldId="260"/>
            <ac:spMk id="2" creationId="{315CA8ED-D3D2-576F-1772-7A2F0F5B45E0}"/>
          </ac:spMkLst>
        </pc:spChg>
        <pc:spChg chg="del mod">
          <ac:chgData name="Rohit Titiyal" userId="7f8383db-0f0d-4684-b53a-1370e66aeb82" providerId="ADAL" clId="{7A44A9AE-42C2-423A-B887-59EDAF6C5EE7}" dt="2025-03-15T13:03:06.558" v="1024" actId="26606"/>
          <ac:spMkLst>
            <pc:docMk/>
            <pc:sldMk cId="2441183636" sldId="260"/>
            <ac:spMk id="3" creationId="{35136090-E46F-0DA3-B06C-84F17703C3B3}"/>
          </ac:spMkLst>
        </pc:spChg>
        <pc:spChg chg="add">
          <ac:chgData name="Rohit Titiyal" userId="7f8383db-0f0d-4684-b53a-1370e66aeb82" providerId="ADAL" clId="{7A44A9AE-42C2-423A-B887-59EDAF6C5EE7}" dt="2025-03-15T13:03:06.558" v="1024" actId="26606"/>
          <ac:spMkLst>
            <pc:docMk/>
            <pc:sldMk cId="2441183636" sldId="260"/>
            <ac:spMk id="9" creationId="{2E442304-DDBD-4F7B-8017-36BCC863FB40}"/>
          </ac:spMkLst>
        </pc:spChg>
        <pc:spChg chg="add">
          <ac:chgData name="Rohit Titiyal" userId="7f8383db-0f0d-4684-b53a-1370e66aeb82" providerId="ADAL" clId="{7A44A9AE-42C2-423A-B887-59EDAF6C5EE7}" dt="2025-03-15T13:03:06.558" v="1024" actId="26606"/>
          <ac:spMkLst>
            <pc:docMk/>
            <pc:sldMk cId="2441183636" sldId="260"/>
            <ac:spMk id="11" creationId="{5E107275-3853-46FD-A241-DE4355A42675}"/>
          </ac:spMkLst>
        </pc:spChg>
        <pc:graphicFrameChg chg="add">
          <ac:chgData name="Rohit Titiyal" userId="7f8383db-0f0d-4684-b53a-1370e66aeb82" providerId="ADAL" clId="{7A44A9AE-42C2-423A-B887-59EDAF6C5EE7}" dt="2025-03-15T13:03:06.558" v="1024" actId="26606"/>
          <ac:graphicFrameMkLst>
            <pc:docMk/>
            <pc:sldMk cId="2441183636" sldId="260"/>
            <ac:graphicFrameMk id="5" creationId="{22235646-A02D-BEEC-3916-196125C825A5}"/>
          </ac:graphicFrameMkLst>
        </pc:graphicFrameChg>
      </pc:sldChg>
      <pc:sldChg chg="modSp new mod">
        <pc:chgData name="Rohit Titiyal" userId="7f8383db-0f0d-4684-b53a-1370e66aeb82" providerId="ADAL" clId="{7A44A9AE-42C2-423A-B887-59EDAF6C5EE7}" dt="2025-03-12T07:30:25.432" v="135" actId="20577"/>
        <pc:sldMkLst>
          <pc:docMk/>
          <pc:sldMk cId="2952044284" sldId="261"/>
        </pc:sldMkLst>
        <pc:spChg chg="mod">
          <ac:chgData name="Rohit Titiyal" userId="7f8383db-0f0d-4684-b53a-1370e66aeb82" providerId="ADAL" clId="{7A44A9AE-42C2-423A-B887-59EDAF6C5EE7}" dt="2025-03-12T07:29:40.878" v="105"/>
          <ac:spMkLst>
            <pc:docMk/>
            <pc:sldMk cId="2952044284" sldId="261"/>
            <ac:spMk id="2" creationId="{54F74B68-E9CB-F831-3E97-07F1F3E77521}"/>
          </ac:spMkLst>
        </pc:spChg>
        <pc:spChg chg="mod">
          <ac:chgData name="Rohit Titiyal" userId="7f8383db-0f0d-4684-b53a-1370e66aeb82" providerId="ADAL" clId="{7A44A9AE-42C2-423A-B887-59EDAF6C5EE7}" dt="2025-03-12T07:30:25.432" v="135" actId="20577"/>
          <ac:spMkLst>
            <pc:docMk/>
            <pc:sldMk cId="2952044284" sldId="261"/>
            <ac:spMk id="3" creationId="{C3C6450F-EB3E-6F4D-D9C0-A1E0F90E43F5}"/>
          </ac:spMkLst>
        </pc:spChg>
      </pc:sldChg>
      <pc:sldChg chg="modSp new mod">
        <pc:chgData name="Rohit Titiyal" userId="7f8383db-0f0d-4684-b53a-1370e66aeb82" providerId="ADAL" clId="{7A44A9AE-42C2-423A-B887-59EDAF6C5EE7}" dt="2025-03-12T07:45:25.599" v="210" actId="114"/>
        <pc:sldMkLst>
          <pc:docMk/>
          <pc:sldMk cId="1568339787" sldId="262"/>
        </pc:sldMkLst>
        <pc:spChg chg="mod">
          <ac:chgData name="Rohit Titiyal" userId="7f8383db-0f0d-4684-b53a-1370e66aeb82" providerId="ADAL" clId="{7A44A9AE-42C2-423A-B887-59EDAF6C5EE7}" dt="2025-03-12T07:39:11.901" v="138"/>
          <ac:spMkLst>
            <pc:docMk/>
            <pc:sldMk cId="1568339787" sldId="262"/>
            <ac:spMk id="2" creationId="{C646F674-45A2-059A-BF21-1BA042C0B374}"/>
          </ac:spMkLst>
        </pc:spChg>
        <pc:spChg chg="mod">
          <ac:chgData name="Rohit Titiyal" userId="7f8383db-0f0d-4684-b53a-1370e66aeb82" providerId="ADAL" clId="{7A44A9AE-42C2-423A-B887-59EDAF6C5EE7}" dt="2025-03-12T07:45:25.599" v="210" actId="114"/>
          <ac:spMkLst>
            <pc:docMk/>
            <pc:sldMk cId="1568339787" sldId="262"/>
            <ac:spMk id="3" creationId="{A654CF49-657D-CACF-7C51-3CC8BB325AB9}"/>
          </ac:spMkLst>
        </pc:spChg>
      </pc:sldChg>
      <pc:sldChg chg="modSp new mod">
        <pc:chgData name="Rohit Titiyal" userId="7f8383db-0f0d-4684-b53a-1370e66aeb82" providerId="ADAL" clId="{7A44A9AE-42C2-423A-B887-59EDAF6C5EE7}" dt="2025-03-12T07:59:32.987" v="243"/>
        <pc:sldMkLst>
          <pc:docMk/>
          <pc:sldMk cId="468131970" sldId="263"/>
        </pc:sldMkLst>
        <pc:spChg chg="mod">
          <ac:chgData name="Rohit Titiyal" userId="7f8383db-0f0d-4684-b53a-1370e66aeb82" providerId="ADAL" clId="{7A44A9AE-42C2-423A-B887-59EDAF6C5EE7}" dt="2025-03-12T07:49:08.504" v="215" actId="313"/>
          <ac:spMkLst>
            <pc:docMk/>
            <pc:sldMk cId="468131970" sldId="263"/>
            <ac:spMk id="2" creationId="{1B290DB3-DF47-B5C8-48B6-F5792451E5C6}"/>
          </ac:spMkLst>
        </pc:spChg>
        <pc:spChg chg="mod">
          <ac:chgData name="Rohit Titiyal" userId="7f8383db-0f0d-4684-b53a-1370e66aeb82" providerId="ADAL" clId="{7A44A9AE-42C2-423A-B887-59EDAF6C5EE7}" dt="2025-03-12T07:59:32.987" v="243"/>
          <ac:spMkLst>
            <pc:docMk/>
            <pc:sldMk cId="468131970" sldId="263"/>
            <ac:spMk id="3" creationId="{F351978D-2A17-C8CC-0913-77F872AC59DC}"/>
          </ac:spMkLst>
        </pc:spChg>
      </pc:sldChg>
      <pc:sldChg chg="modSp new mod">
        <pc:chgData name="Rohit Titiyal" userId="7f8383db-0f0d-4684-b53a-1370e66aeb82" providerId="ADAL" clId="{7A44A9AE-42C2-423A-B887-59EDAF6C5EE7}" dt="2025-03-15T12:43:13.888" v="1016"/>
        <pc:sldMkLst>
          <pc:docMk/>
          <pc:sldMk cId="2364271832" sldId="264"/>
        </pc:sldMkLst>
        <pc:spChg chg="mod">
          <ac:chgData name="Rohit Titiyal" userId="7f8383db-0f0d-4684-b53a-1370e66aeb82" providerId="ADAL" clId="{7A44A9AE-42C2-423A-B887-59EDAF6C5EE7}" dt="2025-03-15T12:43:13.888" v="1016"/>
          <ac:spMkLst>
            <pc:docMk/>
            <pc:sldMk cId="2364271832" sldId="264"/>
            <ac:spMk id="2" creationId="{B7CBB770-166A-208D-F0B4-3F2311F5FFCB}"/>
          </ac:spMkLst>
        </pc:spChg>
        <pc:spChg chg="mod">
          <ac:chgData name="Rohit Titiyal" userId="7f8383db-0f0d-4684-b53a-1370e66aeb82" providerId="ADAL" clId="{7A44A9AE-42C2-423A-B887-59EDAF6C5EE7}" dt="2025-03-12T08:02:18.491" v="265" actId="27636"/>
          <ac:spMkLst>
            <pc:docMk/>
            <pc:sldMk cId="2364271832" sldId="264"/>
            <ac:spMk id="3" creationId="{38542093-B139-65FD-9D13-B939761EA14A}"/>
          </ac:spMkLst>
        </pc:spChg>
      </pc:sldChg>
      <pc:sldChg chg="modSp new mod">
        <pc:chgData name="Rohit Titiyal" userId="7f8383db-0f0d-4684-b53a-1370e66aeb82" providerId="ADAL" clId="{7A44A9AE-42C2-423A-B887-59EDAF6C5EE7}" dt="2025-03-15T12:43:19.531" v="1017"/>
        <pc:sldMkLst>
          <pc:docMk/>
          <pc:sldMk cId="1619527987" sldId="265"/>
        </pc:sldMkLst>
        <pc:spChg chg="mod">
          <ac:chgData name="Rohit Titiyal" userId="7f8383db-0f0d-4684-b53a-1370e66aeb82" providerId="ADAL" clId="{7A44A9AE-42C2-423A-B887-59EDAF6C5EE7}" dt="2025-03-15T12:43:19.531" v="1017"/>
          <ac:spMkLst>
            <pc:docMk/>
            <pc:sldMk cId="1619527987" sldId="265"/>
            <ac:spMk id="2" creationId="{C8AB6D18-C2C0-0A01-9F3E-5EE18092E17B}"/>
          </ac:spMkLst>
        </pc:spChg>
        <pc:spChg chg="mod">
          <ac:chgData name="Rohit Titiyal" userId="7f8383db-0f0d-4684-b53a-1370e66aeb82" providerId="ADAL" clId="{7A44A9AE-42C2-423A-B887-59EDAF6C5EE7}" dt="2025-03-12T08:02:45.514" v="277" actId="20577"/>
          <ac:spMkLst>
            <pc:docMk/>
            <pc:sldMk cId="1619527987" sldId="265"/>
            <ac:spMk id="3" creationId="{FB980F67-DF13-1E8A-D6F9-359E3831B4F3}"/>
          </ac:spMkLst>
        </pc:spChg>
      </pc:sldChg>
      <pc:sldChg chg="addSp delSp modSp new mod">
        <pc:chgData name="Rohit Titiyal" userId="7f8383db-0f0d-4684-b53a-1370e66aeb82" providerId="ADAL" clId="{7A44A9AE-42C2-423A-B887-59EDAF6C5EE7}" dt="2025-03-12T08:07:29.346" v="282"/>
        <pc:sldMkLst>
          <pc:docMk/>
          <pc:sldMk cId="864228131" sldId="266"/>
        </pc:sldMkLst>
        <pc:spChg chg="mod">
          <ac:chgData name="Rohit Titiyal" userId="7f8383db-0f0d-4684-b53a-1370e66aeb82" providerId="ADAL" clId="{7A44A9AE-42C2-423A-B887-59EDAF6C5EE7}" dt="2025-03-12T08:07:29.346" v="282"/>
          <ac:spMkLst>
            <pc:docMk/>
            <pc:sldMk cId="864228131" sldId="266"/>
            <ac:spMk id="2" creationId="{F27B03C7-C68C-5B6A-2B3C-617F8022FA58}"/>
          </ac:spMkLst>
        </pc:spChg>
        <pc:picChg chg="add mod">
          <ac:chgData name="Rohit Titiyal" userId="7f8383db-0f0d-4684-b53a-1370e66aeb82" providerId="ADAL" clId="{7A44A9AE-42C2-423A-B887-59EDAF6C5EE7}" dt="2025-03-12T08:07:24.881" v="281" actId="962"/>
          <ac:picMkLst>
            <pc:docMk/>
            <pc:sldMk cId="864228131" sldId="266"/>
            <ac:picMk id="5" creationId="{2D40DB89-8A09-1ABB-B72C-24B165BDD3B0}"/>
          </ac:picMkLst>
        </pc:picChg>
      </pc:sldChg>
      <pc:sldChg chg="modSp new mod">
        <pc:chgData name="Rohit Titiyal" userId="7f8383db-0f0d-4684-b53a-1370e66aeb82" providerId="ADAL" clId="{7A44A9AE-42C2-423A-B887-59EDAF6C5EE7}" dt="2025-03-12T09:03:37.694" v="302" actId="14100"/>
        <pc:sldMkLst>
          <pc:docMk/>
          <pc:sldMk cId="938912025" sldId="267"/>
        </pc:sldMkLst>
        <pc:spChg chg="mod">
          <ac:chgData name="Rohit Titiyal" userId="7f8383db-0f0d-4684-b53a-1370e66aeb82" providerId="ADAL" clId="{7A44A9AE-42C2-423A-B887-59EDAF6C5EE7}" dt="2025-03-12T08:08:08.364" v="287"/>
          <ac:spMkLst>
            <pc:docMk/>
            <pc:sldMk cId="938912025" sldId="267"/>
            <ac:spMk id="2" creationId="{125E620F-AD73-6E78-205C-41EB138425DB}"/>
          </ac:spMkLst>
        </pc:spChg>
        <pc:spChg chg="mod">
          <ac:chgData name="Rohit Titiyal" userId="7f8383db-0f0d-4684-b53a-1370e66aeb82" providerId="ADAL" clId="{7A44A9AE-42C2-423A-B887-59EDAF6C5EE7}" dt="2025-03-12T09:03:37.694" v="302" actId="14100"/>
          <ac:spMkLst>
            <pc:docMk/>
            <pc:sldMk cId="938912025" sldId="267"/>
            <ac:spMk id="3" creationId="{3E73EDCB-664B-DE99-1728-4F9D82DB2EEB}"/>
          </ac:spMkLst>
        </pc:spChg>
      </pc:sldChg>
      <pc:sldChg chg="modSp new mod">
        <pc:chgData name="Rohit Titiyal" userId="7f8383db-0f0d-4684-b53a-1370e66aeb82" providerId="ADAL" clId="{7A44A9AE-42C2-423A-B887-59EDAF6C5EE7}" dt="2025-03-15T13:01:48.408" v="1020" actId="313"/>
        <pc:sldMkLst>
          <pc:docMk/>
          <pc:sldMk cId="735998657" sldId="268"/>
        </pc:sldMkLst>
        <pc:spChg chg="mod">
          <ac:chgData name="Rohit Titiyal" userId="7f8383db-0f0d-4684-b53a-1370e66aeb82" providerId="ADAL" clId="{7A44A9AE-42C2-423A-B887-59EDAF6C5EE7}" dt="2025-03-15T13:01:44.157" v="1018"/>
          <ac:spMkLst>
            <pc:docMk/>
            <pc:sldMk cId="735998657" sldId="268"/>
            <ac:spMk id="2" creationId="{B1A1B2D9-17FA-E3BE-257C-577A31250CD2}"/>
          </ac:spMkLst>
        </pc:spChg>
        <pc:spChg chg="mod">
          <ac:chgData name="Rohit Titiyal" userId="7f8383db-0f0d-4684-b53a-1370e66aeb82" providerId="ADAL" clId="{7A44A9AE-42C2-423A-B887-59EDAF6C5EE7}" dt="2025-03-15T13:01:48.408" v="1020" actId="313"/>
          <ac:spMkLst>
            <pc:docMk/>
            <pc:sldMk cId="735998657" sldId="268"/>
            <ac:spMk id="3" creationId="{0379C800-4BDB-E367-6206-759CE8A39B55}"/>
          </ac:spMkLst>
        </pc:spChg>
      </pc:sldChg>
      <pc:sldChg chg="addSp modSp new mod setBg">
        <pc:chgData name="Rohit Titiyal" userId="7f8383db-0f0d-4684-b53a-1370e66aeb82" providerId="ADAL" clId="{7A44A9AE-42C2-423A-B887-59EDAF6C5EE7}" dt="2025-03-15T11:55:34.390" v="889" actId="123"/>
        <pc:sldMkLst>
          <pc:docMk/>
          <pc:sldMk cId="3782867566" sldId="269"/>
        </pc:sldMkLst>
        <pc:spChg chg="mod">
          <ac:chgData name="Rohit Titiyal" userId="7f8383db-0f0d-4684-b53a-1370e66aeb82" providerId="ADAL" clId="{7A44A9AE-42C2-423A-B887-59EDAF6C5EE7}" dt="2025-03-15T11:55:28.531" v="888" actId="26606"/>
          <ac:spMkLst>
            <pc:docMk/>
            <pc:sldMk cId="3782867566" sldId="269"/>
            <ac:spMk id="2" creationId="{40EE27E2-F81B-9876-603D-E03DE7F717EE}"/>
          </ac:spMkLst>
        </pc:spChg>
        <pc:spChg chg="mod">
          <ac:chgData name="Rohit Titiyal" userId="7f8383db-0f0d-4684-b53a-1370e66aeb82" providerId="ADAL" clId="{7A44A9AE-42C2-423A-B887-59EDAF6C5EE7}" dt="2025-03-15T11:55:34.390" v="889" actId="123"/>
          <ac:spMkLst>
            <pc:docMk/>
            <pc:sldMk cId="3782867566" sldId="269"/>
            <ac:spMk id="3" creationId="{5ED44653-B7EB-C59B-870F-94270FFC365C}"/>
          </ac:spMkLst>
        </pc:spChg>
        <pc:spChg chg="add">
          <ac:chgData name="Rohit Titiyal" userId="7f8383db-0f0d-4684-b53a-1370e66aeb82" providerId="ADAL" clId="{7A44A9AE-42C2-423A-B887-59EDAF6C5EE7}" dt="2025-03-15T11:55:28.531" v="888" actId="26606"/>
          <ac:spMkLst>
            <pc:docMk/>
            <pc:sldMk cId="3782867566" sldId="269"/>
            <ac:spMk id="9" creationId="{9F7D5CDA-D291-4307-BF55-1381FED29634}"/>
          </ac:spMkLst>
        </pc:spChg>
        <pc:picChg chg="add">
          <ac:chgData name="Rohit Titiyal" userId="7f8383db-0f0d-4684-b53a-1370e66aeb82" providerId="ADAL" clId="{7A44A9AE-42C2-423A-B887-59EDAF6C5EE7}" dt="2025-03-15T11:55:28.531" v="888" actId="26606"/>
          <ac:picMkLst>
            <pc:docMk/>
            <pc:sldMk cId="3782867566" sldId="269"/>
            <ac:picMk id="5" creationId="{FA6A3391-6A6F-EED9-570E-D462EF156D0E}"/>
          </ac:picMkLst>
        </pc:picChg>
      </pc:sldChg>
      <pc:sldChg chg="addSp delSp modSp new mod setBg">
        <pc:chgData name="Rohit Titiyal" userId="7f8383db-0f0d-4684-b53a-1370e66aeb82" providerId="ADAL" clId="{7A44A9AE-42C2-423A-B887-59EDAF6C5EE7}" dt="2025-03-15T11:54:54.173" v="887" actId="26606"/>
        <pc:sldMkLst>
          <pc:docMk/>
          <pc:sldMk cId="3840759185" sldId="270"/>
        </pc:sldMkLst>
        <pc:spChg chg="mod ord">
          <ac:chgData name="Rohit Titiyal" userId="7f8383db-0f0d-4684-b53a-1370e66aeb82" providerId="ADAL" clId="{7A44A9AE-42C2-423A-B887-59EDAF6C5EE7}" dt="2025-03-15T11:54:54.173" v="887" actId="26606"/>
          <ac:spMkLst>
            <pc:docMk/>
            <pc:sldMk cId="3840759185" sldId="270"/>
            <ac:spMk id="2" creationId="{C0088E20-7812-98AC-0BA3-CDCD1AACAF2D}"/>
          </ac:spMkLst>
        </pc:spChg>
        <pc:spChg chg="del">
          <ac:chgData name="Rohit Titiyal" userId="7f8383db-0f0d-4684-b53a-1370e66aeb82" providerId="ADAL" clId="{7A44A9AE-42C2-423A-B887-59EDAF6C5EE7}" dt="2025-03-15T08:23:40.464" v="489" actId="931"/>
          <ac:spMkLst>
            <pc:docMk/>
            <pc:sldMk cId="3840759185" sldId="270"/>
            <ac:spMk id="3" creationId="{22FF7E3E-CB9A-68A6-D4C5-26FF9702B30E}"/>
          </ac:spMkLst>
        </pc:spChg>
        <pc:spChg chg="add del mod">
          <ac:chgData name="Rohit Titiyal" userId="7f8383db-0f0d-4684-b53a-1370e66aeb82" providerId="ADAL" clId="{7A44A9AE-42C2-423A-B887-59EDAF6C5EE7}" dt="2025-03-15T11:53:56.862" v="872" actId="478"/>
          <ac:spMkLst>
            <pc:docMk/>
            <pc:sldMk cId="3840759185" sldId="270"/>
            <ac:spMk id="8" creationId="{45416F8B-15AB-3C59-DA45-4414BEAB1978}"/>
          </ac:spMkLst>
        </pc:spChg>
        <pc:spChg chg="add del mod">
          <ac:chgData name="Rohit Titiyal" userId="7f8383db-0f0d-4684-b53a-1370e66aeb82" providerId="ADAL" clId="{7A44A9AE-42C2-423A-B887-59EDAF6C5EE7}" dt="2025-03-15T11:54:54.173" v="887" actId="26606"/>
          <ac:spMkLst>
            <pc:docMk/>
            <pc:sldMk cId="3840759185" sldId="270"/>
            <ac:spMk id="9" creationId="{5967C7C5-1330-8009-FED6-D7198CC78734}"/>
          </ac:spMkLst>
        </pc:spChg>
        <pc:spChg chg="add del">
          <ac:chgData name="Rohit Titiyal" userId="7f8383db-0f0d-4684-b53a-1370e66aeb82" providerId="ADAL" clId="{7A44A9AE-42C2-423A-B887-59EDAF6C5EE7}" dt="2025-03-15T11:54:54.173" v="887" actId="26606"/>
          <ac:spMkLst>
            <pc:docMk/>
            <pc:sldMk cId="3840759185" sldId="270"/>
            <ac:spMk id="12" creationId="{9F7D5CDA-D291-4307-BF55-1381FED29634}"/>
          </ac:spMkLst>
        </pc:spChg>
        <pc:spChg chg="add del">
          <ac:chgData name="Rohit Titiyal" userId="7f8383db-0f0d-4684-b53a-1370e66aeb82" providerId="ADAL" clId="{7A44A9AE-42C2-423A-B887-59EDAF6C5EE7}" dt="2025-03-15T11:54:38.518" v="882" actId="26606"/>
          <ac:spMkLst>
            <pc:docMk/>
            <pc:sldMk cId="3840759185" sldId="270"/>
            <ac:spMk id="17" creationId="{04812C46-200A-4DEB-A05E-3ED6C68C2387}"/>
          </ac:spMkLst>
        </pc:spChg>
        <pc:spChg chg="add del">
          <ac:chgData name="Rohit Titiyal" userId="7f8383db-0f0d-4684-b53a-1370e66aeb82" providerId="ADAL" clId="{7A44A9AE-42C2-423A-B887-59EDAF6C5EE7}" dt="2025-03-15T11:54:38.518" v="882" actId="26606"/>
          <ac:spMkLst>
            <pc:docMk/>
            <pc:sldMk cId="3840759185" sldId="270"/>
            <ac:spMk id="19" creationId="{D1EA859B-E555-4109-94F3-6700E046E008}"/>
          </ac:spMkLst>
        </pc:spChg>
        <pc:spChg chg="add del">
          <ac:chgData name="Rohit Titiyal" userId="7f8383db-0f0d-4684-b53a-1370e66aeb82" providerId="ADAL" clId="{7A44A9AE-42C2-423A-B887-59EDAF6C5EE7}" dt="2025-03-15T11:54:43.610" v="884" actId="26606"/>
          <ac:spMkLst>
            <pc:docMk/>
            <pc:sldMk cId="3840759185" sldId="270"/>
            <ac:spMk id="21" creationId="{D009D6D5-DAC2-4A8B-A17A-E206B9012D09}"/>
          </ac:spMkLst>
        </pc:spChg>
        <pc:spChg chg="add del">
          <ac:chgData name="Rohit Titiyal" userId="7f8383db-0f0d-4684-b53a-1370e66aeb82" providerId="ADAL" clId="{7A44A9AE-42C2-423A-B887-59EDAF6C5EE7}" dt="2025-03-15T11:54:54.159" v="886" actId="26606"/>
          <ac:spMkLst>
            <pc:docMk/>
            <pc:sldMk cId="3840759185" sldId="270"/>
            <ac:spMk id="23" creationId="{C0763A76-9F1C-4FC5-82B7-DD475DA461B2}"/>
          </ac:spMkLst>
        </pc:spChg>
        <pc:spChg chg="add del">
          <ac:chgData name="Rohit Titiyal" userId="7f8383db-0f0d-4684-b53a-1370e66aeb82" providerId="ADAL" clId="{7A44A9AE-42C2-423A-B887-59EDAF6C5EE7}" dt="2025-03-15T11:54:54.159" v="886" actId="26606"/>
          <ac:spMkLst>
            <pc:docMk/>
            <pc:sldMk cId="3840759185" sldId="270"/>
            <ac:spMk id="24" creationId="{E81BF4F6-F2CF-4984-9D14-D6966D92F99F}"/>
          </ac:spMkLst>
        </pc:spChg>
        <pc:spChg chg="add">
          <ac:chgData name="Rohit Titiyal" userId="7f8383db-0f0d-4684-b53a-1370e66aeb82" providerId="ADAL" clId="{7A44A9AE-42C2-423A-B887-59EDAF6C5EE7}" dt="2025-03-15T11:54:54.173" v="887" actId="26606"/>
          <ac:spMkLst>
            <pc:docMk/>
            <pc:sldMk cId="3840759185" sldId="270"/>
            <ac:spMk id="26" creationId="{A34066D6-1B59-4642-A86D-39464CEE971B}"/>
          </ac:spMkLst>
        </pc:spChg>
        <pc:spChg chg="add">
          <ac:chgData name="Rohit Titiyal" userId="7f8383db-0f0d-4684-b53a-1370e66aeb82" providerId="ADAL" clId="{7A44A9AE-42C2-423A-B887-59EDAF6C5EE7}" dt="2025-03-15T11:54:54.173" v="887" actId="26606"/>
          <ac:spMkLst>
            <pc:docMk/>
            <pc:sldMk cId="3840759185" sldId="270"/>
            <ac:spMk id="27" creationId="{18E928D9-3091-4385-B979-265D55AD02CE}"/>
          </ac:spMkLst>
        </pc:spChg>
        <pc:spChg chg="add">
          <ac:chgData name="Rohit Titiyal" userId="7f8383db-0f0d-4684-b53a-1370e66aeb82" providerId="ADAL" clId="{7A44A9AE-42C2-423A-B887-59EDAF6C5EE7}" dt="2025-03-15T11:54:54.173" v="887" actId="26606"/>
          <ac:spMkLst>
            <pc:docMk/>
            <pc:sldMk cId="3840759185" sldId="270"/>
            <ac:spMk id="28" creationId="{7D602432-D774-4CF5-94E8-7D52D01059D2}"/>
          </ac:spMkLst>
        </pc:spChg>
        <pc:spChg chg="add">
          <ac:chgData name="Rohit Titiyal" userId="7f8383db-0f0d-4684-b53a-1370e66aeb82" providerId="ADAL" clId="{7A44A9AE-42C2-423A-B887-59EDAF6C5EE7}" dt="2025-03-15T11:54:54.173" v="887" actId="26606"/>
          <ac:spMkLst>
            <pc:docMk/>
            <pc:sldMk cId="3840759185" sldId="270"/>
            <ac:spMk id="29" creationId="{CBF9EBB4-5078-47B2-AAA0-DF4A88D8182A}"/>
          </ac:spMkLst>
        </pc:spChg>
        <pc:picChg chg="add mod ord">
          <ac:chgData name="Rohit Titiyal" userId="7f8383db-0f0d-4684-b53a-1370e66aeb82" providerId="ADAL" clId="{7A44A9AE-42C2-423A-B887-59EDAF6C5EE7}" dt="2025-03-15T11:54:54.173" v="887" actId="26606"/>
          <ac:picMkLst>
            <pc:docMk/>
            <pc:sldMk cId="3840759185" sldId="270"/>
            <ac:picMk id="5" creationId="{A7C05632-BDC5-C5C9-963D-80EFD29E2BFD}"/>
          </ac:picMkLst>
        </pc:picChg>
        <pc:picChg chg="add del mod ord">
          <ac:chgData name="Rohit Titiyal" userId="7f8383db-0f0d-4684-b53a-1370e66aeb82" providerId="ADAL" clId="{7A44A9AE-42C2-423A-B887-59EDAF6C5EE7}" dt="2025-03-15T11:53:58.236" v="873" actId="34307"/>
          <ac:picMkLst>
            <pc:docMk/>
            <pc:sldMk cId="3840759185" sldId="270"/>
            <ac:picMk id="6" creationId="{0C5425D8-1CFB-EF3D-CF7A-5C68B09DA3FF}"/>
          </ac:picMkLst>
        </pc:picChg>
      </pc:sldChg>
      <pc:sldChg chg="addSp delSp modSp new mod">
        <pc:chgData name="Rohit Titiyal" userId="7f8383db-0f0d-4684-b53a-1370e66aeb82" providerId="ADAL" clId="{7A44A9AE-42C2-423A-B887-59EDAF6C5EE7}" dt="2025-03-15T08:29:44.609" v="569"/>
        <pc:sldMkLst>
          <pc:docMk/>
          <pc:sldMk cId="3407383999" sldId="271"/>
        </pc:sldMkLst>
        <pc:spChg chg="mod">
          <ac:chgData name="Rohit Titiyal" userId="7f8383db-0f0d-4684-b53a-1370e66aeb82" providerId="ADAL" clId="{7A44A9AE-42C2-423A-B887-59EDAF6C5EE7}" dt="2025-03-15T08:29:44.609" v="569"/>
          <ac:spMkLst>
            <pc:docMk/>
            <pc:sldMk cId="3407383999" sldId="271"/>
            <ac:spMk id="2" creationId="{D739319E-E25C-4112-F271-B13B20757464}"/>
          </ac:spMkLst>
        </pc:spChg>
        <pc:spChg chg="del">
          <ac:chgData name="Rohit Titiyal" userId="7f8383db-0f0d-4684-b53a-1370e66aeb82" providerId="ADAL" clId="{7A44A9AE-42C2-423A-B887-59EDAF6C5EE7}" dt="2025-03-15T08:24:53.606" v="546" actId="931"/>
          <ac:spMkLst>
            <pc:docMk/>
            <pc:sldMk cId="3407383999" sldId="271"/>
            <ac:spMk id="3" creationId="{B9B58463-C8B0-26EC-991A-D6B4B98CDC3C}"/>
          </ac:spMkLst>
        </pc:spChg>
        <pc:spChg chg="add mod">
          <ac:chgData name="Rohit Titiyal" userId="7f8383db-0f0d-4684-b53a-1370e66aeb82" providerId="ADAL" clId="{7A44A9AE-42C2-423A-B887-59EDAF6C5EE7}" dt="2025-03-15T08:29:38.542" v="567" actId="20577"/>
          <ac:spMkLst>
            <pc:docMk/>
            <pc:sldMk cId="3407383999" sldId="271"/>
            <ac:spMk id="7" creationId="{B4ED768E-7EF2-24EF-5511-FE8914ACF5BF}"/>
          </ac:spMkLst>
        </pc:spChg>
        <pc:picChg chg="add mod">
          <ac:chgData name="Rohit Titiyal" userId="7f8383db-0f0d-4684-b53a-1370e66aeb82" providerId="ADAL" clId="{7A44A9AE-42C2-423A-B887-59EDAF6C5EE7}" dt="2025-03-15T08:29:42.006" v="568" actId="1076"/>
          <ac:picMkLst>
            <pc:docMk/>
            <pc:sldMk cId="3407383999" sldId="271"/>
            <ac:picMk id="5" creationId="{00A44D33-ED1B-0533-F3AA-471EC14A4C50}"/>
          </ac:picMkLst>
        </pc:picChg>
      </pc:sldChg>
      <pc:sldChg chg="modSp new mod">
        <pc:chgData name="Rohit Titiyal" userId="7f8383db-0f0d-4684-b53a-1370e66aeb82" providerId="ADAL" clId="{7A44A9AE-42C2-423A-B887-59EDAF6C5EE7}" dt="2025-03-15T09:47:32.206" v="627"/>
        <pc:sldMkLst>
          <pc:docMk/>
          <pc:sldMk cId="1399241147" sldId="272"/>
        </pc:sldMkLst>
        <pc:spChg chg="mod">
          <ac:chgData name="Rohit Titiyal" userId="7f8383db-0f0d-4684-b53a-1370e66aeb82" providerId="ADAL" clId="{7A44A9AE-42C2-423A-B887-59EDAF6C5EE7}" dt="2025-03-15T08:57:07.730" v="571"/>
          <ac:spMkLst>
            <pc:docMk/>
            <pc:sldMk cId="1399241147" sldId="272"/>
            <ac:spMk id="2" creationId="{B55F6E1C-A05A-1E4A-4824-A81233DBE9BA}"/>
          </ac:spMkLst>
        </pc:spChg>
        <pc:spChg chg="mod">
          <ac:chgData name="Rohit Titiyal" userId="7f8383db-0f0d-4684-b53a-1370e66aeb82" providerId="ADAL" clId="{7A44A9AE-42C2-423A-B887-59EDAF6C5EE7}" dt="2025-03-15T09:47:32.206" v="627"/>
          <ac:spMkLst>
            <pc:docMk/>
            <pc:sldMk cId="1399241147" sldId="272"/>
            <ac:spMk id="3" creationId="{241A097C-BB90-2D2D-46B7-66CC6D23EF08}"/>
          </ac:spMkLst>
        </pc:spChg>
      </pc:sldChg>
      <pc:sldChg chg="modSp new mod">
        <pc:chgData name="Rohit Titiyal" userId="7f8383db-0f0d-4684-b53a-1370e66aeb82" providerId="ADAL" clId="{7A44A9AE-42C2-423A-B887-59EDAF6C5EE7}" dt="2025-03-15T10:22:37.654" v="668"/>
        <pc:sldMkLst>
          <pc:docMk/>
          <pc:sldMk cId="2083040825" sldId="273"/>
        </pc:sldMkLst>
        <pc:spChg chg="mod">
          <ac:chgData name="Rohit Titiyal" userId="7f8383db-0f0d-4684-b53a-1370e66aeb82" providerId="ADAL" clId="{7A44A9AE-42C2-423A-B887-59EDAF6C5EE7}" dt="2025-03-15T10:22:37.654" v="668"/>
          <ac:spMkLst>
            <pc:docMk/>
            <pc:sldMk cId="2083040825" sldId="273"/>
            <ac:spMk id="2" creationId="{00084D23-C07D-D283-C04C-E2B0921D877F}"/>
          </ac:spMkLst>
        </pc:spChg>
        <pc:spChg chg="mod">
          <ac:chgData name="Rohit Titiyal" userId="7f8383db-0f0d-4684-b53a-1370e66aeb82" providerId="ADAL" clId="{7A44A9AE-42C2-423A-B887-59EDAF6C5EE7}" dt="2025-03-15T10:21:16.416" v="665" actId="20577"/>
          <ac:spMkLst>
            <pc:docMk/>
            <pc:sldMk cId="2083040825" sldId="273"/>
            <ac:spMk id="3" creationId="{6B46C143-16F6-8653-0EF3-78735314F108}"/>
          </ac:spMkLst>
        </pc:spChg>
      </pc:sldChg>
      <pc:sldChg chg="addSp delSp modSp new mod">
        <pc:chgData name="Rohit Titiyal" userId="7f8383db-0f0d-4684-b53a-1370e66aeb82" providerId="ADAL" clId="{7A44A9AE-42C2-423A-B887-59EDAF6C5EE7}" dt="2025-03-15T13:04:01.761" v="1025"/>
        <pc:sldMkLst>
          <pc:docMk/>
          <pc:sldMk cId="2075142137" sldId="274"/>
        </pc:sldMkLst>
        <pc:spChg chg="mod">
          <ac:chgData name="Rohit Titiyal" userId="7f8383db-0f0d-4684-b53a-1370e66aeb82" providerId="ADAL" clId="{7A44A9AE-42C2-423A-B887-59EDAF6C5EE7}" dt="2025-03-15T13:04:01.761" v="1025"/>
          <ac:spMkLst>
            <pc:docMk/>
            <pc:sldMk cId="2075142137" sldId="274"/>
            <ac:spMk id="2" creationId="{968AD48C-7D21-C341-61FA-59CD85AC203E}"/>
          </ac:spMkLst>
        </pc:spChg>
        <pc:spChg chg="del">
          <ac:chgData name="Rohit Titiyal" userId="7f8383db-0f0d-4684-b53a-1370e66aeb82" providerId="ADAL" clId="{7A44A9AE-42C2-423A-B887-59EDAF6C5EE7}" dt="2025-03-15T10:23:57.255" v="669" actId="931"/>
          <ac:spMkLst>
            <pc:docMk/>
            <pc:sldMk cId="2075142137" sldId="274"/>
            <ac:spMk id="3" creationId="{3FBA0C63-25AD-581F-A117-4E434F8B38A4}"/>
          </ac:spMkLst>
        </pc:spChg>
        <pc:picChg chg="add mod">
          <ac:chgData name="Rohit Titiyal" userId="7f8383db-0f0d-4684-b53a-1370e66aeb82" providerId="ADAL" clId="{7A44A9AE-42C2-423A-B887-59EDAF6C5EE7}" dt="2025-03-15T10:24:05.517" v="675" actId="14100"/>
          <ac:picMkLst>
            <pc:docMk/>
            <pc:sldMk cId="2075142137" sldId="274"/>
            <ac:picMk id="5" creationId="{E4B05D34-D75A-4D64-CA76-D2B7EB3EA4F0}"/>
          </ac:picMkLst>
        </pc:picChg>
      </pc:sldChg>
      <pc:sldChg chg="modSp new mod">
        <pc:chgData name="Rohit Titiyal" userId="7f8383db-0f0d-4684-b53a-1370e66aeb82" providerId="ADAL" clId="{7A44A9AE-42C2-423A-B887-59EDAF6C5EE7}" dt="2025-03-15T13:04:11.614" v="1026"/>
        <pc:sldMkLst>
          <pc:docMk/>
          <pc:sldMk cId="3437013631" sldId="275"/>
        </pc:sldMkLst>
        <pc:spChg chg="mod">
          <ac:chgData name="Rohit Titiyal" userId="7f8383db-0f0d-4684-b53a-1370e66aeb82" providerId="ADAL" clId="{7A44A9AE-42C2-423A-B887-59EDAF6C5EE7}" dt="2025-03-15T13:04:11.614" v="1026"/>
          <ac:spMkLst>
            <pc:docMk/>
            <pc:sldMk cId="3437013631" sldId="275"/>
            <ac:spMk id="2" creationId="{35754E63-6D6C-EECD-EEB8-E63AA8D32DB7}"/>
          </ac:spMkLst>
        </pc:spChg>
        <pc:spChg chg="mod">
          <ac:chgData name="Rohit Titiyal" userId="7f8383db-0f0d-4684-b53a-1370e66aeb82" providerId="ADAL" clId="{7A44A9AE-42C2-423A-B887-59EDAF6C5EE7}" dt="2025-03-15T10:44:46.626" v="709" actId="20577"/>
          <ac:spMkLst>
            <pc:docMk/>
            <pc:sldMk cId="3437013631" sldId="275"/>
            <ac:spMk id="3" creationId="{0E9D92A0-5304-2B34-EDDA-3486EEE5E795}"/>
          </ac:spMkLst>
        </pc:spChg>
      </pc:sldChg>
      <pc:sldChg chg="modSp new mod">
        <pc:chgData name="Rohit Titiyal" userId="7f8383db-0f0d-4684-b53a-1370e66aeb82" providerId="ADAL" clId="{7A44A9AE-42C2-423A-B887-59EDAF6C5EE7}" dt="2025-03-15T13:04:21.532" v="1028"/>
        <pc:sldMkLst>
          <pc:docMk/>
          <pc:sldMk cId="1121309599" sldId="276"/>
        </pc:sldMkLst>
        <pc:spChg chg="mod">
          <ac:chgData name="Rohit Titiyal" userId="7f8383db-0f0d-4684-b53a-1370e66aeb82" providerId="ADAL" clId="{7A44A9AE-42C2-423A-B887-59EDAF6C5EE7}" dt="2025-03-15T13:04:21.532" v="1028"/>
          <ac:spMkLst>
            <pc:docMk/>
            <pc:sldMk cId="1121309599" sldId="276"/>
            <ac:spMk id="2" creationId="{B7645C60-843F-2C99-E930-59646A2367EE}"/>
          </ac:spMkLst>
        </pc:spChg>
        <pc:spChg chg="mod">
          <ac:chgData name="Rohit Titiyal" userId="7f8383db-0f0d-4684-b53a-1370e66aeb82" providerId="ADAL" clId="{7A44A9AE-42C2-423A-B887-59EDAF6C5EE7}" dt="2025-03-15T11:08:49.505" v="722" actId="20577"/>
          <ac:spMkLst>
            <pc:docMk/>
            <pc:sldMk cId="1121309599" sldId="276"/>
            <ac:spMk id="3" creationId="{0B102446-7913-493A-EDC7-C18F9083A00E}"/>
          </ac:spMkLst>
        </pc:spChg>
      </pc:sldChg>
      <pc:sldChg chg="addSp delSp modSp new mod">
        <pc:chgData name="Rohit Titiyal" userId="7f8383db-0f0d-4684-b53a-1370e66aeb82" providerId="ADAL" clId="{7A44A9AE-42C2-423A-B887-59EDAF6C5EE7}" dt="2025-03-15T13:04:32.912" v="1029"/>
        <pc:sldMkLst>
          <pc:docMk/>
          <pc:sldMk cId="1172604367" sldId="277"/>
        </pc:sldMkLst>
        <pc:spChg chg="mod">
          <ac:chgData name="Rohit Titiyal" userId="7f8383db-0f0d-4684-b53a-1370e66aeb82" providerId="ADAL" clId="{7A44A9AE-42C2-423A-B887-59EDAF6C5EE7}" dt="2025-03-15T13:04:32.912" v="1029"/>
          <ac:spMkLst>
            <pc:docMk/>
            <pc:sldMk cId="1172604367" sldId="277"/>
            <ac:spMk id="2" creationId="{39DC2A1B-F868-1509-A224-3AE91BF11677}"/>
          </ac:spMkLst>
        </pc:spChg>
        <pc:spChg chg="del">
          <ac:chgData name="Rohit Titiyal" userId="7f8383db-0f0d-4684-b53a-1370e66aeb82" providerId="ADAL" clId="{7A44A9AE-42C2-423A-B887-59EDAF6C5EE7}" dt="2025-03-15T11:10:32.880" v="724" actId="931"/>
          <ac:spMkLst>
            <pc:docMk/>
            <pc:sldMk cId="1172604367" sldId="277"/>
            <ac:spMk id="3" creationId="{CD583E1A-06C6-C8A2-8A32-91CB849AF155}"/>
          </ac:spMkLst>
        </pc:spChg>
        <pc:picChg chg="add mod">
          <ac:chgData name="Rohit Titiyal" userId="7f8383db-0f0d-4684-b53a-1370e66aeb82" providerId="ADAL" clId="{7A44A9AE-42C2-423A-B887-59EDAF6C5EE7}" dt="2025-03-15T11:10:42.289" v="731" actId="14100"/>
          <ac:picMkLst>
            <pc:docMk/>
            <pc:sldMk cId="1172604367" sldId="277"/>
            <ac:picMk id="5" creationId="{491A5F2E-CF5B-7F29-A28F-9418AC4E941E}"/>
          </ac:picMkLst>
        </pc:picChg>
      </pc:sldChg>
      <pc:sldChg chg="delSp modSp new mod">
        <pc:chgData name="Rohit Titiyal" userId="7f8383db-0f0d-4684-b53a-1370e66aeb82" providerId="ADAL" clId="{7A44A9AE-42C2-423A-B887-59EDAF6C5EE7}" dt="2025-03-15T11:28:27.996" v="762" actId="113"/>
        <pc:sldMkLst>
          <pc:docMk/>
          <pc:sldMk cId="26649251" sldId="278"/>
        </pc:sldMkLst>
        <pc:spChg chg="del">
          <ac:chgData name="Rohit Titiyal" userId="7f8383db-0f0d-4684-b53a-1370e66aeb82" providerId="ADAL" clId="{7A44A9AE-42C2-423A-B887-59EDAF6C5EE7}" dt="2025-03-15T11:28:08.234" v="746" actId="478"/>
          <ac:spMkLst>
            <pc:docMk/>
            <pc:sldMk cId="26649251" sldId="278"/>
            <ac:spMk id="2" creationId="{8B9BAE09-81ED-B7F8-0062-85DE51C520E9}"/>
          </ac:spMkLst>
        </pc:spChg>
        <pc:spChg chg="mod">
          <ac:chgData name="Rohit Titiyal" userId="7f8383db-0f0d-4684-b53a-1370e66aeb82" providerId="ADAL" clId="{7A44A9AE-42C2-423A-B887-59EDAF6C5EE7}" dt="2025-03-15T11:28:27.996" v="762" actId="113"/>
          <ac:spMkLst>
            <pc:docMk/>
            <pc:sldMk cId="26649251" sldId="278"/>
            <ac:spMk id="3" creationId="{96A00A90-84BB-7BF7-E988-9BD6436747BE}"/>
          </ac:spMkLst>
        </pc:spChg>
      </pc:sldChg>
      <pc:sldChg chg="modSp new mod">
        <pc:chgData name="Rohit Titiyal" userId="7f8383db-0f0d-4684-b53a-1370e66aeb82" providerId="ADAL" clId="{7A44A9AE-42C2-423A-B887-59EDAF6C5EE7}" dt="2025-03-15T13:04:42.447" v="1030"/>
        <pc:sldMkLst>
          <pc:docMk/>
          <pc:sldMk cId="4162591677" sldId="279"/>
        </pc:sldMkLst>
        <pc:spChg chg="mod">
          <ac:chgData name="Rohit Titiyal" userId="7f8383db-0f0d-4684-b53a-1370e66aeb82" providerId="ADAL" clId="{7A44A9AE-42C2-423A-B887-59EDAF6C5EE7}" dt="2025-03-15T13:04:42.447" v="1030"/>
          <ac:spMkLst>
            <pc:docMk/>
            <pc:sldMk cId="4162591677" sldId="279"/>
            <ac:spMk id="2" creationId="{13F5A0F9-88FC-8223-E1D3-8A325F9332DE}"/>
          </ac:spMkLst>
        </pc:spChg>
        <pc:spChg chg="mod">
          <ac:chgData name="Rohit Titiyal" userId="7f8383db-0f0d-4684-b53a-1370e66aeb82" providerId="ADAL" clId="{7A44A9AE-42C2-423A-B887-59EDAF6C5EE7}" dt="2025-03-15T11:39:32.697" v="787" actId="113"/>
          <ac:spMkLst>
            <pc:docMk/>
            <pc:sldMk cId="4162591677" sldId="279"/>
            <ac:spMk id="3" creationId="{275708CB-399D-16C2-D97A-E6E49C65565D}"/>
          </ac:spMkLst>
        </pc:spChg>
      </pc:sldChg>
      <pc:sldChg chg="modSp new mod">
        <pc:chgData name="Rohit Titiyal" userId="7f8383db-0f0d-4684-b53a-1370e66aeb82" providerId="ADAL" clId="{7A44A9AE-42C2-423A-B887-59EDAF6C5EE7}" dt="2025-03-15T13:04:51.042" v="1031"/>
        <pc:sldMkLst>
          <pc:docMk/>
          <pc:sldMk cId="3498591557" sldId="280"/>
        </pc:sldMkLst>
        <pc:spChg chg="mod">
          <ac:chgData name="Rohit Titiyal" userId="7f8383db-0f0d-4684-b53a-1370e66aeb82" providerId="ADAL" clId="{7A44A9AE-42C2-423A-B887-59EDAF6C5EE7}" dt="2025-03-15T13:04:51.042" v="1031"/>
          <ac:spMkLst>
            <pc:docMk/>
            <pc:sldMk cId="3498591557" sldId="280"/>
            <ac:spMk id="2" creationId="{5D6689EA-7409-8DE0-711D-D2BFA65F5A5E}"/>
          </ac:spMkLst>
        </pc:spChg>
        <pc:spChg chg="mod">
          <ac:chgData name="Rohit Titiyal" userId="7f8383db-0f0d-4684-b53a-1370e66aeb82" providerId="ADAL" clId="{7A44A9AE-42C2-423A-B887-59EDAF6C5EE7}" dt="2025-03-15T11:59:21.661" v="922" actId="20577"/>
          <ac:spMkLst>
            <pc:docMk/>
            <pc:sldMk cId="3498591557" sldId="280"/>
            <ac:spMk id="3" creationId="{DB438C43-6FDA-02BE-DBDA-5427DE28947A}"/>
          </ac:spMkLst>
        </pc:spChg>
      </pc:sldChg>
      <pc:sldChg chg="modSp new mod">
        <pc:chgData name="Rohit Titiyal" userId="7f8383db-0f0d-4684-b53a-1370e66aeb82" providerId="ADAL" clId="{7A44A9AE-42C2-423A-B887-59EDAF6C5EE7}" dt="2025-03-15T13:04:58.532" v="1032"/>
        <pc:sldMkLst>
          <pc:docMk/>
          <pc:sldMk cId="4109223468" sldId="281"/>
        </pc:sldMkLst>
        <pc:spChg chg="mod">
          <ac:chgData name="Rohit Titiyal" userId="7f8383db-0f0d-4684-b53a-1370e66aeb82" providerId="ADAL" clId="{7A44A9AE-42C2-423A-B887-59EDAF6C5EE7}" dt="2025-03-15T13:04:58.532" v="1032"/>
          <ac:spMkLst>
            <pc:docMk/>
            <pc:sldMk cId="4109223468" sldId="281"/>
            <ac:spMk id="2" creationId="{4DF501A6-6180-7233-0116-A99C04E78025}"/>
          </ac:spMkLst>
        </pc:spChg>
        <pc:spChg chg="mod">
          <ac:chgData name="Rohit Titiyal" userId="7f8383db-0f0d-4684-b53a-1370e66aeb82" providerId="ADAL" clId="{7A44A9AE-42C2-423A-B887-59EDAF6C5EE7}" dt="2025-03-15T12:16:48.498" v="958" actId="179"/>
          <ac:spMkLst>
            <pc:docMk/>
            <pc:sldMk cId="4109223468" sldId="281"/>
            <ac:spMk id="3" creationId="{46B54E72-B21A-4699-754C-8859387C15D5}"/>
          </ac:spMkLst>
        </pc:spChg>
      </pc:sldChg>
      <pc:sldChg chg="addSp delSp modSp new mod">
        <pc:chgData name="Rohit Titiyal" userId="7f8383db-0f0d-4684-b53a-1370e66aeb82" providerId="ADAL" clId="{7A44A9AE-42C2-423A-B887-59EDAF6C5EE7}" dt="2025-03-15T13:05:05.273" v="1033"/>
        <pc:sldMkLst>
          <pc:docMk/>
          <pc:sldMk cId="3417741061" sldId="282"/>
        </pc:sldMkLst>
        <pc:spChg chg="mod">
          <ac:chgData name="Rohit Titiyal" userId="7f8383db-0f0d-4684-b53a-1370e66aeb82" providerId="ADAL" clId="{7A44A9AE-42C2-423A-B887-59EDAF6C5EE7}" dt="2025-03-15T13:05:05.273" v="1033"/>
          <ac:spMkLst>
            <pc:docMk/>
            <pc:sldMk cId="3417741061" sldId="282"/>
            <ac:spMk id="2" creationId="{AFDE4249-A8EB-9F77-4377-605DCCC7EC21}"/>
          </ac:spMkLst>
        </pc:spChg>
        <pc:spChg chg="del">
          <ac:chgData name="Rohit Titiyal" userId="7f8383db-0f0d-4684-b53a-1370e66aeb82" providerId="ADAL" clId="{7A44A9AE-42C2-423A-B887-59EDAF6C5EE7}" dt="2025-03-15T12:20:05.146" v="960" actId="931"/>
          <ac:spMkLst>
            <pc:docMk/>
            <pc:sldMk cId="3417741061" sldId="282"/>
            <ac:spMk id="3" creationId="{B69AC7F4-0DE7-529C-590B-C04358AE873A}"/>
          </ac:spMkLst>
        </pc:spChg>
        <pc:picChg chg="add mod">
          <ac:chgData name="Rohit Titiyal" userId="7f8383db-0f0d-4684-b53a-1370e66aeb82" providerId="ADAL" clId="{7A44A9AE-42C2-423A-B887-59EDAF6C5EE7}" dt="2025-03-15T12:20:10.971" v="964" actId="14100"/>
          <ac:picMkLst>
            <pc:docMk/>
            <pc:sldMk cId="3417741061" sldId="282"/>
            <ac:picMk id="5" creationId="{2DC90767-DA21-5D00-808D-65C6E1160358}"/>
          </ac:picMkLst>
        </pc:picChg>
      </pc:sldChg>
      <pc:sldChg chg="modSp new mod">
        <pc:chgData name="Rohit Titiyal" userId="7f8383db-0f0d-4684-b53a-1370e66aeb82" providerId="ADAL" clId="{7A44A9AE-42C2-423A-B887-59EDAF6C5EE7}" dt="2025-03-15T13:05:11.354" v="1034"/>
        <pc:sldMkLst>
          <pc:docMk/>
          <pc:sldMk cId="1050757320" sldId="283"/>
        </pc:sldMkLst>
        <pc:spChg chg="mod">
          <ac:chgData name="Rohit Titiyal" userId="7f8383db-0f0d-4684-b53a-1370e66aeb82" providerId="ADAL" clId="{7A44A9AE-42C2-423A-B887-59EDAF6C5EE7}" dt="2025-03-15T13:05:11.354" v="1034"/>
          <ac:spMkLst>
            <pc:docMk/>
            <pc:sldMk cId="1050757320" sldId="283"/>
            <ac:spMk id="2" creationId="{4C10515E-A38E-C982-39E9-288DBFD82295}"/>
          </ac:spMkLst>
        </pc:spChg>
        <pc:spChg chg="mod">
          <ac:chgData name="Rohit Titiyal" userId="7f8383db-0f0d-4684-b53a-1370e66aeb82" providerId="ADAL" clId="{7A44A9AE-42C2-423A-B887-59EDAF6C5EE7}" dt="2025-03-15T12:25:07.734" v="984" actId="113"/>
          <ac:spMkLst>
            <pc:docMk/>
            <pc:sldMk cId="1050757320" sldId="283"/>
            <ac:spMk id="3" creationId="{A5912F4F-EC1E-5D9A-005A-43800E6EE418}"/>
          </ac:spMkLst>
        </pc:spChg>
      </pc:sldChg>
      <pc:sldChg chg="modSp new mod">
        <pc:chgData name="Rohit Titiyal" userId="7f8383db-0f0d-4684-b53a-1370e66aeb82" providerId="ADAL" clId="{7A44A9AE-42C2-423A-B887-59EDAF6C5EE7}" dt="2025-03-15T13:05:18.690" v="1035"/>
        <pc:sldMkLst>
          <pc:docMk/>
          <pc:sldMk cId="999337819" sldId="284"/>
        </pc:sldMkLst>
        <pc:spChg chg="mod">
          <ac:chgData name="Rohit Titiyal" userId="7f8383db-0f0d-4684-b53a-1370e66aeb82" providerId="ADAL" clId="{7A44A9AE-42C2-423A-B887-59EDAF6C5EE7}" dt="2025-03-15T13:05:18.690" v="1035"/>
          <ac:spMkLst>
            <pc:docMk/>
            <pc:sldMk cId="999337819" sldId="284"/>
            <ac:spMk id="2" creationId="{230AAF3D-97F1-2227-27EF-0CC406512B0B}"/>
          </ac:spMkLst>
        </pc:spChg>
        <pc:spChg chg="mod">
          <ac:chgData name="Rohit Titiyal" userId="7f8383db-0f0d-4684-b53a-1370e66aeb82" providerId="ADAL" clId="{7A44A9AE-42C2-423A-B887-59EDAF6C5EE7}" dt="2025-03-15T12:28:02.114" v="992" actId="20577"/>
          <ac:spMkLst>
            <pc:docMk/>
            <pc:sldMk cId="999337819" sldId="284"/>
            <ac:spMk id="3" creationId="{B9CB8B12-9D54-37DE-D181-859E800180BA}"/>
          </ac:spMkLst>
        </pc:spChg>
      </pc:sldChg>
      <pc:sldChg chg="addSp delSp modSp new mod">
        <pc:chgData name="Rohit Titiyal" userId="7f8383db-0f0d-4684-b53a-1370e66aeb82" providerId="ADAL" clId="{7A44A9AE-42C2-423A-B887-59EDAF6C5EE7}" dt="2025-03-15T12:40:38.718" v="1000" actId="14100"/>
        <pc:sldMkLst>
          <pc:docMk/>
          <pc:sldMk cId="2735439364" sldId="285"/>
        </pc:sldMkLst>
        <pc:spChg chg="del">
          <ac:chgData name="Rohit Titiyal" userId="7f8383db-0f0d-4684-b53a-1370e66aeb82" providerId="ADAL" clId="{7A44A9AE-42C2-423A-B887-59EDAF6C5EE7}" dt="2025-03-15T12:38:02.917" v="994"/>
          <ac:spMkLst>
            <pc:docMk/>
            <pc:sldMk cId="2735439364" sldId="285"/>
            <ac:spMk id="3" creationId="{06227A38-DA21-AF86-6220-2600E08FBF24}"/>
          </ac:spMkLst>
        </pc:spChg>
        <pc:picChg chg="add mod">
          <ac:chgData name="Rohit Titiyal" userId="7f8383db-0f0d-4684-b53a-1370e66aeb82" providerId="ADAL" clId="{7A44A9AE-42C2-423A-B887-59EDAF6C5EE7}" dt="2025-03-15T12:40:38.718" v="1000" actId="14100"/>
          <ac:picMkLst>
            <pc:docMk/>
            <pc:sldMk cId="2735439364" sldId="285"/>
            <ac:picMk id="5" creationId="{F8EB536F-D69D-9A17-505D-0A051187C713}"/>
          </ac:picMkLst>
        </pc:picChg>
      </pc:sldChg>
      <pc:sldChg chg="addSp delSp modSp new mod">
        <pc:chgData name="Rohit Titiyal" userId="7f8383db-0f0d-4684-b53a-1370e66aeb82" providerId="ADAL" clId="{7A44A9AE-42C2-423A-B887-59EDAF6C5EE7}" dt="2025-03-15T12:41:19.527" v="1007" actId="14100"/>
        <pc:sldMkLst>
          <pc:docMk/>
          <pc:sldMk cId="1594156376" sldId="286"/>
        </pc:sldMkLst>
        <pc:spChg chg="mod">
          <ac:chgData name="Rohit Titiyal" userId="7f8383db-0f0d-4684-b53a-1370e66aeb82" providerId="ADAL" clId="{7A44A9AE-42C2-423A-B887-59EDAF6C5EE7}" dt="2025-03-15T12:41:08.496" v="1002"/>
          <ac:spMkLst>
            <pc:docMk/>
            <pc:sldMk cId="1594156376" sldId="286"/>
            <ac:spMk id="2" creationId="{147CE639-348E-740A-854C-B3BAF60CDA50}"/>
          </ac:spMkLst>
        </pc:spChg>
        <pc:spChg chg="del">
          <ac:chgData name="Rohit Titiyal" userId="7f8383db-0f0d-4684-b53a-1370e66aeb82" providerId="ADAL" clId="{7A44A9AE-42C2-423A-B887-59EDAF6C5EE7}" dt="2025-03-15T12:41:14.406" v="1003" actId="931"/>
          <ac:spMkLst>
            <pc:docMk/>
            <pc:sldMk cId="1594156376" sldId="286"/>
            <ac:spMk id="3" creationId="{02A7FFD0-ECF2-EAF3-9B64-51DC4B3BB16F}"/>
          </ac:spMkLst>
        </pc:spChg>
        <pc:picChg chg="add mod">
          <ac:chgData name="Rohit Titiyal" userId="7f8383db-0f0d-4684-b53a-1370e66aeb82" providerId="ADAL" clId="{7A44A9AE-42C2-423A-B887-59EDAF6C5EE7}" dt="2025-03-15T12:41:19.527" v="1007" actId="14100"/>
          <ac:picMkLst>
            <pc:docMk/>
            <pc:sldMk cId="1594156376" sldId="286"/>
            <ac:picMk id="5" creationId="{61BB3A70-9BCA-88DA-D037-EEA4670A3645}"/>
          </ac:picMkLst>
        </pc:picChg>
      </pc:sldChg>
      <pc:sldChg chg="addSp delSp modSp new mod">
        <pc:chgData name="Rohit Titiyal" userId="7f8383db-0f0d-4684-b53a-1370e66aeb82" providerId="ADAL" clId="{7A44A9AE-42C2-423A-B887-59EDAF6C5EE7}" dt="2025-03-15T13:05:27.829" v="1036"/>
        <pc:sldMkLst>
          <pc:docMk/>
          <pc:sldMk cId="3993619243" sldId="287"/>
        </pc:sldMkLst>
        <pc:spChg chg="mod">
          <ac:chgData name="Rohit Titiyal" userId="7f8383db-0f0d-4684-b53a-1370e66aeb82" providerId="ADAL" clId="{7A44A9AE-42C2-423A-B887-59EDAF6C5EE7}" dt="2025-03-15T13:05:27.829" v="1036"/>
          <ac:spMkLst>
            <pc:docMk/>
            <pc:sldMk cId="3993619243" sldId="287"/>
            <ac:spMk id="2" creationId="{31E9057A-0988-39D2-6DF0-CE44B199894D}"/>
          </ac:spMkLst>
        </pc:spChg>
        <pc:spChg chg="del">
          <ac:chgData name="Rohit Titiyal" userId="7f8383db-0f0d-4684-b53a-1370e66aeb82" providerId="ADAL" clId="{7A44A9AE-42C2-423A-B887-59EDAF6C5EE7}" dt="2025-03-15T12:42:07.749" v="1009" actId="931"/>
          <ac:spMkLst>
            <pc:docMk/>
            <pc:sldMk cId="3993619243" sldId="287"/>
            <ac:spMk id="3" creationId="{671CC75D-4D49-90CD-50D3-35282131FB6C}"/>
          </ac:spMkLst>
        </pc:spChg>
        <pc:picChg chg="add mod">
          <ac:chgData name="Rohit Titiyal" userId="7f8383db-0f0d-4684-b53a-1370e66aeb82" providerId="ADAL" clId="{7A44A9AE-42C2-423A-B887-59EDAF6C5EE7}" dt="2025-03-15T12:42:14.061" v="1014" actId="14100"/>
          <ac:picMkLst>
            <pc:docMk/>
            <pc:sldMk cId="3993619243" sldId="287"/>
            <ac:picMk id="5" creationId="{3CFB3217-E7E7-1373-588C-6989D2E2A19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125BFC-FCA3-4FF3-9B2D-E534D7D3B272}"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CC8283CC-A047-41CC-8A81-5BA2E1829209}">
      <dgm:prSet/>
      <dgm:spPr/>
      <dgm:t>
        <a:bodyPr/>
        <a:lstStyle/>
        <a:p>
          <a:r>
            <a:rPr lang="en-IN"/>
            <a:t>High Capital Costs</a:t>
          </a:r>
          <a:endParaRPr lang="en-US"/>
        </a:p>
      </dgm:t>
    </dgm:pt>
    <dgm:pt modelId="{DE1B27BE-75BF-4FBF-80B9-8B392591B5AC}" type="parTrans" cxnId="{758D63AA-DEEC-4C62-BD04-0CCC8869F2C8}">
      <dgm:prSet/>
      <dgm:spPr/>
      <dgm:t>
        <a:bodyPr/>
        <a:lstStyle/>
        <a:p>
          <a:endParaRPr lang="en-US"/>
        </a:p>
      </dgm:t>
    </dgm:pt>
    <dgm:pt modelId="{DC18D0F9-E538-42CA-8AC6-F378D2022867}" type="sibTrans" cxnId="{758D63AA-DEEC-4C62-BD04-0CCC8869F2C8}">
      <dgm:prSet/>
      <dgm:spPr/>
      <dgm:t>
        <a:bodyPr/>
        <a:lstStyle/>
        <a:p>
          <a:endParaRPr lang="en-US"/>
        </a:p>
      </dgm:t>
    </dgm:pt>
    <dgm:pt modelId="{D2A28873-69D2-4D4D-97AD-2F16537D8353}">
      <dgm:prSet/>
      <dgm:spPr/>
      <dgm:t>
        <a:bodyPr/>
        <a:lstStyle/>
        <a:p>
          <a:r>
            <a:rPr lang="en-IN"/>
            <a:t>Long Gestation Period</a:t>
          </a:r>
          <a:endParaRPr lang="en-US"/>
        </a:p>
      </dgm:t>
    </dgm:pt>
    <dgm:pt modelId="{5834F883-C66D-4B2F-A4CC-07724012E34E}" type="parTrans" cxnId="{AE34F9F6-F4CD-4FBA-B4A3-D15FA4693A00}">
      <dgm:prSet/>
      <dgm:spPr/>
      <dgm:t>
        <a:bodyPr/>
        <a:lstStyle/>
        <a:p>
          <a:endParaRPr lang="en-US"/>
        </a:p>
      </dgm:t>
    </dgm:pt>
    <dgm:pt modelId="{78F226EB-8348-4A53-9D53-2879960E874C}" type="sibTrans" cxnId="{AE34F9F6-F4CD-4FBA-B4A3-D15FA4693A00}">
      <dgm:prSet/>
      <dgm:spPr/>
      <dgm:t>
        <a:bodyPr/>
        <a:lstStyle/>
        <a:p>
          <a:endParaRPr lang="en-US"/>
        </a:p>
      </dgm:t>
    </dgm:pt>
    <dgm:pt modelId="{CCE77A9D-57FD-4F9D-99C4-BAABD362EA86}">
      <dgm:prSet/>
      <dgm:spPr/>
      <dgm:t>
        <a:bodyPr/>
        <a:lstStyle/>
        <a:p>
          <a:r>
            <a:rPr lang="en-IN"/>
            <a:t>Steady Cash Flows</a:t>
          </a:r>
          <a:endParaRPr lang="en-US"/>
        </a:p>
      </dgm:t>
    </dgm:pt>
    <dgm:pt modelId="{081EA4C3-5650-47B0-8AE5-16FB7F10587D}" type="parTrans" cxnId="{F68E59C6-6CD9-4BA5-B4FF-94C9FE7B24FD}">
      <dgm:prSet/>
      <dgm:spPr/>
      <dgm:t>
        <a:bodyPr/>
        <a:lstStyle/>
        <a:p>
          <a:endParaRPr lang="en-US"/>
        </a:p>
      </dgm:t>
    </dgm:pt>
    <dgm:pt modelId="{B8B1AC42-5E22-41E4-9E3D-F82A1033D228}" type="sibTrans" cxnId="{F68E59C6-6CD9-4BA5-B4FF-94C9FE7B24FD}">
      <dgm:prSet/>
      <dgm:spPr/>
      <dgm:t>
        <a:bodyPr/>
        <a:lstStyle/>
        <a:p>
          <a:endParaRPr lang="en-US"/>
        </a:p>
      </dgm:t>
    </dgm:pt>
    <dgm:pt modelId="{5E245BD5-5BF8-40B2-93B6-AF4BD3F752A0}">
      <dgm:prSet/>
      <dgm:spPr/>
      <dgm:t>
        <a:bodyPr/>
        <a:lstStyle/>
        <a:p>
          <a:r>
            <a:rPr lang="en-IN"/>
            <a:t>High Entry Barriers</a:t>
          </a:r>
          <a:endParaRPr lang="en-US"/>
        </a:p>
      </dgm:t>
    </dgm:pt>
    <dgm:pt modelId="{D5E7584A-C866-465E-8AFB-40D0D8451C61}" type="parTrans" cxnId="{0A1D338D-6CF9-442C-962B-87E758AF65E1}">
      <dgm:prSet/>
      <dgm:spPr/>
      <dgm:t>
        <a:bodyPr/>
        <a:lstStyle/>
        <a:p>
          <a:endParaRPr lang="en-US"/>
        </a:p>
      </dgm:t>
    </dgm:pt>
    <dgm:pt modelId="{239D45FF-A1D4-4AFE-819F-393D141156B9}" type="sibTrans" cxnId="{0A1D338D-6CF9-442C-962B-87E758AF65E1}">
      <dgm:prSet/>
      <dgm:spPr/>
      <dgm:t>
        <a:bodyPr/>
        <a:lstStyle/>
        <a:p>
          <a:endParaRPr lang="en-US"/>
        </a:p>
      </dgm:t>
    </dgm:pt>
    <dgm:pt modelId="{CE4F225D-8B48-4C04-A1A5-EC5C675491E4}">
      <dgm:prSet/>
      <dgm:spPr/>
      <dgm:t>
        <a:bodyPr/>
        <a:lstStyle/>
        <a:p>
          <a:r>
            <a:rPr lang="en-US"/>
            <a:t>Need for High Government Support</a:t>
          </a:r>
        </a:p>
      </dgm:t>
    </dgm:pt>
    <dgm:pt modelId="{A44FFF1F-C9E5-4655-9575-4BD248B1A728}" type="parTrans" cxnId="{85615C9D-4EC6-44AF-A6B0-5FC6AA123071}">
      <dgm:prSet/>
      <dgm:spPr/>
      <dgm:t>
        <a:bodyPr/>
        <a:lstStyle/>
        <a:p>
          <a:endParaRPr lang="en-US"/>
        </a:p>
      </dgm:t>
    </dgm:pt>
    <dgm:pt modelId="{5A21762B-BA51-4BB1-A250-06558DEA735D}" type="sibTrans" cxnId="{85615C9D-4EC6-44AF-A6B0-5FC6AA123071}">
      <dgm:prSet/>
      <dgm:spPr/>
      <dgm:t>
        <a:bodyPr/>
        <a:lstStyle/>
        <a:p>
          <a:endParaRPr lang="en-US"/>
        </a:p>
      </dgm:t>
    </dgm:pt>
    <dgm:pt modelId="{F9E7D373-1834-48B2-8CF4-6984E754AF70}">
      <dgm:prSet/>
      <dgm:spPr/>
      <dgm:t>
        <a:bodyPr/>
        <a:lstStyle/>
        <a:p>
          <a:r>
            <a:rPr lang="en-IN"/>
            <a:t>High Regulation</a:t>
          </a:r>
          <a:endParaRPr lang="en-US"/>
        </a:p>
      </dgm:t>
    </dgm:pt>
    <dgm:pt modelId="{579F8FF6-F462-43DE-B261-45E87CDC0A13}" type="parTrans" cxnId="{2EE145B1-0834-43D7-9D16-42ED9697F249}">
      <dgm:prSet/>
      <dgm:spPr/>
      <dgm:t>
        <a:bodyPr/>
        <a:lstStyle/>
        <a:p>
          <a:endParaRPr lang="en-US"/>
        </a:p>
      </dgm:t>
    </dgm:pt>
    <dgm:pt modelId="{F9E10BC8-7F24-4D3F-A94C-BA6DF6D746B9}" type="sibTrans" cxnId="{2EE145B1-0834-43D7-9D16-42ED9697F249}">
      <dgm:prSet/>
      <dgm:spPr/>
      <dgm:t>
        <a:bodyPr/>
        <a:lstStyle/>
        <a:p>
          <a:endParaRPr lang="en-US"/>
        </a:p>
      </dgm:t>
    </dgm:pt>
    <dgm:pt modelId="{0FA4027D-A87B-4EBC-A269-AADC17857BF4}">
      <dgm:prSet/>
      <dgm:spPr/>
      <dgm:t>
        <a:bodyPr/>
        <a:lstStyle/>
        <a:p>
          <a:r>
            <a:rPr lang="en-IN"/>
            <a:t>Highly "Contractual" Project Structures</a:t>
          </a:r>
          <a:endParaRPr lang="en-US"/>
        </a:p>
      </dgm:t>
    </dgm:pt>
    <dgm:pt modelId="{4707A824-3A0D-438B-94A3-12440826D804}" type="parTrans" cxnId="{F5B6C1F2-F8DA-4FEF-A59D-30070A3760A4}">
      <dgm:prSet/>
      <dgm:spPr/>
      <dgm:t>
        <a:bodyPr/>
        <a:lstStyle/>
        <a:p>
          <a:endParaRPr lang="en-US"/>
        </a:p>
      </dgm:t>
    </dgm:pt>
    <dgm:pt modelId="{5F7D4C70-786A-4280-83C6-E1D22AADA67B}" type="sibTrans" cxnId="{F5B6C1F2-F8DA-4FEF-A59D-30070A3760A4}">
      <dgm:prSet/>
      <dgm:spPr/>
      <dgm:t>
        <a:bodyPr/>
        <a:lstStyle/>
        <a:p>
          <a:endParaRPr lang="en-US"/>
        </a:p>
      </dgm:t>
    </dgm:pt>
    <dgm:pt modelId="{E7F9D308-1D6C-4577-9EF3-870C31571D9B}">
      <dgm:prSet/>
      <dgm:spPr/>
      <dgm:t>
        <a:bodyPr/>
        <a:lstStyle/>
        <a:p>
          <a:r>
            <a:rPr lang="en-IN"/>
            <a:t>Multiple Risks</a:t>
          </a:r>
          <a:endParaRPr lang="en-US"/>
        </a:p>
      </dgm:t>
    </dgm:pt>
    <dgm:pt modelId="{BA8B3AC6-CDDB-4FC6-9F4B-85580CA97499}" type="parTrans" cxnId="{75DE662D-7A8E-4D40-B9B7-24BC5F24DC62}">
      <dgm:prSet/>
      <dgm:spPr/>
      <dgm:t>
        <a:bodyPr/>
        <a:lstStyle/>
        <a:p>
          <a:endParaRPr lang="en-US"/>
        </a:p>
      </dgm:t>
    </dgm:pt>
    <dgm:pt modelId="{8C037ED2-44DB-4469-ABEB-340EE2424DB3}" type="sibTrans" cxnId="{75DE662D-7A8E-4D40-B9B7-24BC5F24DC62}">
      <dgm:prSet/>
      <dgm:spPr/>
      <dgm:t>
        <a:bodyPr/>
        <a:lstStyle/>
        <a:p>
          <a:endParaRPr lang="en-US"/>
        </a:p>
      </dgm:t>
    </dgm:pt>
    <dgm:pt modelId="{97AC974F-D267-42C7-BAC3-97277D667ACD}" type="pres">
      <dgm:prSet presAssocID="{CC125BFC-FCA3-4FF3-9B2D-E534D7D3B272}" presName="vert0" presStyleCnt="0">
        <dgm:presLayoutVars>
          <dgm:dir/>
          <dgm:animOne val="branch"/>
          <dgm:animLvl val="lvl"/>
        </dgm:presLayoutVars>
      </dgm:prSet>
      <dgm:spPr/>
    </dgm:pt>
    <dgm:pt modelId="{C14CDE70-0E9B-4059-8CD5-86AE9278348E}" type="pres">
      <dgm:prSet presAssocID="{CC8283CC-A047-41CC-8A81-5BA2E1829209}" presName="thickLine" presStyleLbl="alignNode1" presStyleIdx="0" presStyleCnt="8"/>
      <dgm:spPr/>
    </dgm:pt>
    <dgm:pt modelId="{2891B6C5-C2D5-45B1-AA33-2B234888380C}" type="pres">
      <dgm:prSet presAssocID="{CC8283CC-A047-41CC-8A81-5BA2E1829209}" presName="horz1" presStyleCnt="0"/>
      <dgm:spPr/>
    </dgm:pt>
    <dgm:pt modelId="{8B9865BA-60F0-4ABC-A2B1-941FEBA15228}" type="pres">
      <dgm:prSet presAssocID="{CC8283CC-A047-41CC-8A81-5BA2E1829209}" presName="tx1" presStyleLbl="revTx" presStyleIdx="0" presStyleCnt="8"/>
      <dgm:spPr/>
    </dgm:pt>
    <dgm:pt modelId="{9E522E83-3293-459C-9F27-152AEA5D136D}" type="pres">
      <dgm:prSet presAssocID="{CC8283CC-A047-41CC-8A81-5BA2E1829209}" presName="vert1" presStyleCnt="0"/>
      <dgm:spPr/>
    </dgm:pt>
    <dgm:pt modelId="{1E1AEB5D-D0F9-44EF-A83D-AA6F55C02299}" type="pres">
      <dgm:prSet presAssocID="{D2A28873-69D2-4D4D-97AD-2F16537D8353}" presName="thickLine" presStyleLbl="alignNode1" presStyleIdx="1" presStyleCnt="8"/>
      <dgm:spPr/>
    </dgm:pt>
    <dgm:pt modelId="{362C8E76-7115-4191-BE33-A9CEF72EEB0E}" type="pres">
      <dgm:prSet presAssocID="{D2A28873-69D2-4D4D-97AD-2F16537D8353}" presName="horz1" presStyleCnt="0"/>
      <dgm:spPr/>
    </dgm:pt>
    <dgm:pt modelId="{85A75A46-D859-4BEE-A794-C4226A4294C9}" type="pres">
      <dgm:prSet presAssocID="{D2A28873-69D2-4D4D-97AD-2F16537D8353}" presName="tx1" presStyleLbl="revTx" presStyleIdx="1" presStyleCnt="8"/>
      <dgm:spPr/>
    </dgm:pt>
    <dgm:pt modelId="{8679669C-A6AA-4D84-BDD9-0CEB354339F5}" type="pres">
      <dgm:prSet presAssocID="{D2A28873-69D2-4D4D-97AD-2F16537D8353}" presName="vert1" presStyleCnt="0"/>
      <dgm:spPr/>
    </dgm:pt>
    <dgm:pt modelId="{EDEB50BF-37F0-4716-B648-FB157403C9A6}" type="pres">
      <dgm:prSet presAssocID="{CCE77A9D-57FD-4F9D-99C4-BAABD362EA86}" presName="thickLine" presStyleLbl="alignNode1" presStyleIdx="2" presStyleCnt="8"/>
      <dgm:spPr/>
    </dgm:pt>
    <dgm:pt modelId="{8EE0E8AF-1DBD-44C9-89AA-FB717D75E940}" type="pres">
      <dgm:prSet presAssocID="{CCE77A9D-57FD-4F9D-99C4-BAABD362EA86}" presName="horz1" presStyleCnt="0"/>
      <dgm:spPr/>
    </dgm:pt>
    <dgm:pt modelId="{A7F98EA8-307E-4A69-B367-61EBE7CB1973}" type="pres">
      <dgm:prSet presAssocID="{CCE77A9D-57FD-4F9D-99C4-BAABD362EA86}" presName="tx1" presStyleLbl="revTx" presStyleIdx="2" presStyleCnt="8"/>
      <dgm:spPr/>
    </dgm:pt>
    <dgm:pt modelId="{6B9E91A9-1962-4AC7-8584-2A19A027D8A7}" type="pres">
      <dgm:prSet presAssocID="{CCE77A9D-57FD-4F9D-99C4-BAABD362EA86}" presName="vert1" presStyleCnt="0"/>
      <dgm:spPr/>
    </dgm:pt>
    <dgm:pt modelId="{F1C3988B-64AB-4404-BFBE-3D34CDD393E8}" type="pres">
      <dgm:prSet presAssocID="{5E245BD5-5BF8-40B2-93B6-AF4BD3F752A0}" presName="thickLine" presStyleLbl="alignNode1" presStyleIdx="3" presStyleCnt="8"/>
      <dgm:spPr/>
    </dgm:pt>
    <dgm:pt modelId="{F4ECFDC9-0D27-4F65-8833-5134EBEA0FBA}" type="pres">
      <dgm:prSet presAssocID="{5E245BD5-5BF8-40B2-93B6-AF4BD3F752A0}" presName="horz1" presStyleCnt="0"/>
      <dgm:spPr/>
    </dgm:pt>
    <dgm:pt modelId="{C0CBFE9F-A85B-417F-A1FE-83B0297601DD}" type="pres">
      <dgm:prSet presAssocID="{5E245BD5-5BF8-40B2-93B6-AF4BD3F752A0}" presName="tx1" presStyleLbl="revTx" presStyleIdx="3" presStyleCnt="8"/>
      <dgm:spPr/>
    </dgm:pt>
    <dgm:pt modelId="{E3C5BF4F-DD46-4B76-91BD-78D7AB20E644}" type="pres">
      <dgm:prSet presAssocID="{5E245BD5-5BF8-40B2-93B6-AF4BD3F752A0}" presName="vert1" presStyleCnt="0"/>
      <dgm:spPr/>
    </dgm:pt>
    <dgm:pt modelId="{6FF84DCF-086D-41A4-88CC-602C69FC8776}" type="pres">
      <dgm:prSet presAssocID="{CE4F225D-8B48-4C04-A1A5-EC5C675491E4}" presName="thickLine" presStyleLbl="alignNode1" presStyleIdx="4" presStyleCnt="8"/>
      <dgm:spPr/>
    </dgm:pt>
    <dgm:pt modelId="{B8B8C57B-5AE9-46BE-B10B-38A6D0C3B327}" type="pres">
      <dgm:prSet presAssocID="{CE4F225D-8B48-4C04-A1A5-EC5C675491E4}" presName="horz1" presStyleCnt="0"/>
      <dgm:spPr/>
    </dgm:pt>
    <dgm:pt modelId="{A6A9ED2D-2F50-40DD-8610-A9CAC4621181}" type="pres">
      <dgm:prSet presAssocID="{CE4F225D-8B48-4C04-A1A5-EC5C675491E4}" presName="tx1" presStyleLbl="revTx" presStyleIdx="4" presStyleCnt="8"/>
      <dgm:spPr/>
    </dgm:pt>
    <dgm:pt modelId="{3FD51C43-71BD-4C59-8CFB-83FCBE90BFDA}" type="pres">
      <dgm:prSet presAssocID="{CE4F225D-8B48-4C04-A1A5-EC5C675491E4}" presName="vert1" presStyleCnt="0"/>
      <dgm:spPr/>
    </dgm:pt>
    <dgm:pt modelId="{47AE3BF7-1D61-45E0-B325-8B5E23BCD7CC}" type="pres">
      <dgm:prSet presAssocID="{F9E7D373-1834-48B2-8CF4-6984E754AF70}" presName="thickLine" presStyleLbl="alignNode1" presStyleIdx="5" presStyleCnt="8"/>
      <dgm:spPr/>
    </dgm:pt>
    <dgm:pt modelId="{4A718EA8-FCB5-4E3D-B29F-7BD06566AD8E}" type="pres">
      <dgm:prSet presAssocID="{F9E7D373-1834-48B2-8CF4-6984E754AF70}" presName="horz1" presStyleCnt="0"/>
      <dgm:spPr/>
    </dgm:pt>
    <dgm:pt modelId="{4363FF29-9B32-44EA-BEA0-DF6B2CE97FCB}" type="pres">
      <dgm:prSet presAssocID="{F9E7D373-1834-48B2-8CF4-6984E754AF70}" presName="tx1" presStyleLbl="revTx" presStyleIdx="5" presStyleCnt="8"/>
      <dgm:spPr/>
    </dgm:pt>
    <dgm:pt modelId="{44975036-D057-4257-B896-A9CCD07B85A4}" type="pres">
      <dgm:prSet presAssocID="{F9E7D373-1834-48B2-8CF4-6984E754AF70}" presName="vert1" presStyleCnt="0"/>
      <dgm:spPr/>
    </dgm:pt>
    <dgm:pt modelId="{F35F1101-958C-46D3-959C-867476475762}" type="pres">
      <dgm:prSet presAssocID="{0FA4027D-A87B-4EBC-A269-AADC17857BF4}" presName="thickLine" presStyleLbl="alignNode1" presStyleIdx="6" presStyleCnt="8"/>
      <dgm:spPr/>
    </dgm:pt>
    <dgm:pt modelId="{6D399A02-AD60-4D6C-9A2A-5C3C54E7E2AC}" type="pres">
      <dgm:prSet presAssocID="{0FA4027D-A87B-4EBC-A269-AADC17857BF4}" presName="horz1" presStyleCnt="0"/>
      <dgm:spPr/>
    </dgm:pt>
    <dgm:pt modelId="{A0BD8764-8502-4224-B591-0F4B18D3AB99}" type="pres">
      <dgm:prSet presAssocID="{0FA4027D-A87B-4EBC-A269-AADC17857BF4}" presName="tx1" presStyleLbl="revTx" presStyleIdx="6" presStyleCnt="8"/>
      <dgm:spPr/>
    </dgm:pt>
    <dgm:pt modelId="{B0179F95-73FB-4A74-8536-3158C2B70511}" type="pres">
      <dgm:prSet presAssocID="{0FA4027D-A87B-4EBC-A269-AADC17857BF4}" presName="vert1" presStyleCnt="0"/>
      <dgm:spPr/>
    </dgm:pt>
    <dgm:pt modelId="{C336AC13-5D4F-451F-A496-B1AE4514E8C3}" type="pres">
      <dgm:prSet presAssocID="{E7F9D308-1D6C-4577-9EF3-870C31571D9B}" presName="thickLine" presStyleLbl="alignNode1" presStyleIdx="7" presStyleCnt="8"/>
      <dgm:spPr/>
    </dgm:pt>
    <dgm:pt modelId="{36BA7DD3-D7EB-46C8-B446-CD39D5862FAA}" type="pres">
      <dgm:prSet presAssocID="{E7F9D308-1D6C-4577-9EF3-870C31571D9B}" presName="horz1" presStyleCnt="0"/>
      <dgm:spPr/>
    </dgm:pt>
    <dgm:pt modelId="{AAD36851-12FD-4373-86A7-A02613CAA5D6}" type="pres">
      <dgm:prSet presAssocID="{E7F9D308-1D6C-4577-9EF3-870C31571D9B}" presName="tx1" presStyleLbl="revTx" presStyleIdx="7" presStyleCnt="8"/>
      <dgm:spPr/>
    </dgm:pt>
    <dgm:pt modelId="{CB47E4D7-9F36-4C1F-B920-98B73CA99D8C}" type="pres">
      <dgm:prSet presAssocID="{E7F9D308-1D6C-4577-9EF3-870C31571D9B}" presName="vert1" presStyleCnt="0"/>
      <dgm:spPr/>
    </dgm:pt>
  </dgm:ptLst>
  <dgm:cxnLst>
    <dgm:cxn modelId="{62BE3718-A73C-4DF5-8BE9-31E336AB6987}" type="presOf" srcId="{F9E7D373-1834-48B2-8CF4-6984E754AF70}" destId="{4363FF29-9B32-44EA-BEA0-DF6B2CE97FCB}" srcOrd="0" destOrd="0" presId="urn:microsoft.com/office/officeart/2008/layout/LinedList"/>
    <dgm:cxn modelId="{75DE662D-7A8E-4D40-B9B7-24BC5F24DC62}" srcId="{CC125BFC-FCA3-4FF3-9B2D-E534D7D3B272}" destId="{E7F9D308-1D6C-4577-9EF3-870C31571D9B}" srcOrd="7" destOrd="0" parTransId="{BA8B3AC6-CDDB-4FC6-9F4B-85580CA97499}" sibTransId="{8C037ED2-44DB-4469-ABEB-340EE2424DB3}"/>
    <dgm:cxn modelId="{CA696936-FCE5-40D6-96D7-5D57D6C16E7A}" type="presOf" srcId="{CC8283CC-A047-41CC-8A81-5BA2E1829209}" destId="{8B9865BA-60F0-4ABC-A2B1-941FEBA15228}" srcOrd="0" destOrd="0" presId="urn:microsoft.com/office/officeart/2008/layout/LinedList"/>
    <dgm:cxn modelId="{1E722F5E-9990-4F1D-B4FE-F37F2B86C39D}" type="presOf" srcId="{CE4F225D-8B48-4C04-A1A5-EC5C675491E4}" destId="{A6A9ED2D-2F50-40DD-8610-A9CAC4621181}" srcOrd="0" destOrd="0" presId="urn:microsoft.com/office/officeart/2008/layout/LinedList"/>
    <dgm:cxn modelId="{9B1E0944-4EEC-435C-B971-087110E713EF}" type="presOf" srcId="{CC125BFC-FCA3-4FF3-9B2D-E534D7D3B272}" destId="{97AC974F-D267-42C7-BAC3-97277D667ACD}" srcOrd="0" destOrd="0" presId="urn:microsoft.com/office/officeart/2008/layout/LinedList"/>
    <dgm:cxn modelId="{1E6A3A49-B000-4AF7-A19A-A7687A3E1243}" type="presOf" srcId="{CCE77A9D-57FD-4F9D-99C4-BAABD362EA86}" destId="{A7F98EA8-307E-4A69-B367-61EBE7CB1973}" srcOrd="0" destOrd="0" presId="urn:microsoft.com/office/officeart/2008/layout/LinedList"/>
    <dgm:cxn modelId="{0A1D338D-6CF9-442C-962B-87E758AF65E1}" srcId="{CC125BFC-FCA3-4FF3-9B2D-E534D7D3B272}" destId="{5E245BD5-5BF8-40B2-93B6-AF4BD3F752A0}" srcOrd="3" destOrd="0" parTransId="{D5E7584A-C866-465E-8AFB-40D0D8451C61}" sibTransId="{239D45FF-A1D4-4AFE-819F-393D141156B9}"/>
    <dgm:cxn modelId="{F8309C94-0E5C-4DB1-A1BB-99DF93B940E6}" type="presOf" srcId="{0FA4027D-A87B-4EBC-A269-AADC17857BF4}" destId="{A0BD8764-8502-4224-B591-0F4B18D3AB99}" srcOrd="0" destOrd="0" presId="urn:microsoft.com/office/officeart/2008/layout/LinedList"/>
    <dgm:cxn modelId="{85615C9D-4EC6-44AF-A6B0-5FC6AA123071}" srcId="{CC125BFC-FCA3-4FF3-9B2D-E534D7D3B272}" destId="{CE4F225D-8B48-4C04-A1A5-EC5C675491E4}" srcOrd="4" destOrd="0" parTransId="{A44FFF1F-C9E5-4655-9575-4BD248B1A728}" sibTransId="{5A21762B-BA51-4BB1-A250-06558DEA735D}"/>
    <dgm:cxn modelId="{758D63AA-DEEC-4C62-BD04-0CCC8869F2C8}" srcId="{CC125BFC-FCA3-4FF3-9B2D-E534D7D3B272}" destId="{CC8283CC-A047-41CC-8A81-5BA2E1829209}" srcOrd="0" destOrd="0" parTransId="{DE1B27BE-75BF-4FBF-80B9-8B392591B5AC}" sibTransId="{DC18D0F9-E538-42CA-8AC6-F378D2022867}"/>
    <dgm:cxn modelId="{2EE145B1-0834-43D7-9D16-42ED9697F249}" srcId="{CC125BFC-FCA3-4FF3-9B2D-E534D7D3B272}" destId="{F9E7D373-1834-48B2-8CF4-6984E754AF70}" srcOrd="5" destOrd="0" parTransId="{579F8FF6-F462-43DE-B261-45E87CDC0A13}" sibTransId="{F9E10BC8-7F24-4D3F-A94C-BA6DF6D746B9}"/>
    <dgm:cxn modelId="{F53D23BC-2B77-4C56-83A2-AA9A0916FB78}" type="presOf" srcId="{E7F9D308-1D6C-4577-9EF3-870C31571D9B}" destId="{AAD36851-12FD-4373-86A7-A02613CAA5D6}" srcOrd="0" destOrd="0" presId="urn:microsoft.com/office/officeart/2008/layout/LinedList"/>
    <dgm:cxn modelId="{F68E59C6-6CD9-4BA5-B4FF-94C9FE7B24FD}" srcId="{CC125BFC-FCA3-4FF3-9B2D-E534D7D3B272}" destId="{CCE77A9D-57FD-4F9D-99C4-BAABD362EA86}" srcOrd="2" destOrd="0" parTransId="{081EA4C3-5650-47B0-8AE5-16FB7F10587D}" sibTransId="{B8B1AC42-5E22-41E4-9E3D-F82A1033D228}"/>
    <dgm:cxn modelId="{96ED12DB-3916-458F-A919-B196706D92C1}" type="presOf" srcId="{5E245BD5-5BF8-40B2-93B6-AF4BD3F752A0}" destId="{C0CBFE9F-A85B-417F-A1FE-83B0297601DD}" srcOrd="0" destOrd="0" presId="urn:microsoft.com/office/officeart/2008/layout/LinedList"/>
    <dgm:cxn modelId="{F5B6C1F2-F8DA-4FEF-A59D-30070A3760A4}" srcId="{CC125BFC-FCA3-4FF3-9B2D-E534D7D3B272}" destId="{0FA4027D-A87B-4EBC-A269-AADC17857BF4}" srcOrd="6" destOrd="0" parTransId="{4707A824-3A0D-438B-94A3-12440826D804}" sibTransId="{5F7D4C70-786A-4280-83C6-E1D22AADA67B}"/>
    <dgm:cxn modelId="{AE34F9F6-F4CD-4FBA-B4A3-D15FA4693A00}" srcId="{CC125BFC-FCA3-4FF3-9B2D-E534D7D3B272}" destId="{D2A28873-69D2-4D4D-97AD-2F16537D8353}" srcOrd="1" destOrd="0" parTransId="{5834F883-C66D-4B2F-A4CC-07724012E34E}" sibTransId="{78F226EB-8348-4A53-9D53-2879960E874C}"/>
    <dgm:cxn modelId="{23EB3AFF-BE76-4050-8A6A-00BAB9EC9E00}" type="presOf" srcId="{D2A28873-69D2-4D4D-97AD-2F16537D8353}" destId="{85A75A46-D859-4BEE-A794-C4226A4294C9}" srcOrd="0" destOrd="0" presId="urn:microsoft.com/office/officeart/2008/layout/LinedList"/>
    <dgm:cxn modelId="{9D3B2121-4FD6-4F47-B289-BDC8AF728DDD}" type="presParOf" srcId="{97AC974F-D267-42C7-BAC3-97277D667ACD}" destId="{C14CDE70-0E9B-4059-8CD5-86AE9278348E}" srcOrd="0" destOrd="0" presId="urn:microsoft.com/office/officeart/2008/layout/LinedList"/>
    <dgm:cxn modelId="{BA875823-0EDF-4393-8712-F2A9E48FE6FD}" type="presParOf" srcId="{97AC974F-D267-42C7-BAC3-97277D667ACD}" destId="{2891B6C5-C2D5-45B1-AA33-2B234888380C}" srcOrd="1" destOrd="0" presId="urn:microsoft.com/office/officeart/2008/layout/LinedList"/>
    <dgm:cxn modelId="{E4CF92C8-202A-4AA5-9736-DBDCB1B91A5F}" type="presParOf" srcId="{2891B6C5-C2D5-45B1-AA33-2B234888380C}" destId="{8B9865BA-60F0-4ABC-A2B1-941FEBA15228}" srcOrd="0" destOrd="0" presId="urn:microsoft.com/office/officeart/2008/layout/LinedList"/>
    <dgm:cxn modelId="{53226F6B-BC2D-4988-BAFC-6B46D7083567}" type="presParOf" srcId="{2891B6C5-C2D5-45B1-AA33-2B234888380C}" destId="{9E522E83-3293-459C-9F27-152AEA5D136D}" srcOrd="1" destOrd="0" presId="urn:microsoft.com/office/officeart/2008/layout/LinedList"/>
    <dgm:cxn modelId="{CC448D69-42E1-46D7-90AD-141F4DDEF394}" type="presParOf" srcId="{97AC974F-D267-42C7-BAC3-97277D667ACD}" destId="{1E1AEB5D-D0F9-44EF-A83D-AA6F55C02299}" srcOrd="2" destOrd="0" presId="urn:microsoft.com/office/officeart/2008/layout/LinedList"/>
    <dgm:cxn modelId="{6215211D-E5E3-44D2-9A5F-B83824EC9CFE}" type="presParOf" srcId="{97AC974F-D267-42C7-BAC3-97277D667ACD}" destId="{362C8E76-7115-4191-BE33-A9CEF72EEB0E}" srcOrd="3" destOrd="0" presId="urn:microsoft.com/office/officeart/2008/layout/LinedList"/>
    <dgm:cxn modelId="{F8A6B92D-E0CD-4A64-8C13-1E1E5D8779B7}" type="presParOf" srcId="{362C8E76-7115-4191-BE33-A9CEF72EEB0E}" destId="{85A75A46-D859-4BEE-A794-C4226A4294C9}" srcOrd="0" destOrd="0" presId="urn:microsoft.com/office/officeart/2008/layout/LinedList"/>
    <dgm:cxn modelId="{5A9A9829-9FB1-415E-85B1-8FB9D78C6C3F}" type="presParOf" srcId="{362C8E76-7115-4191-BE33-A9CEF72EEB0E}" destId="{8679669C-A6AA-4D84-BDD9-0CEB354339F5}" srcOrd="1" destOrd="0" presId="urn:microsoft.com/office/officeart/2008/layout/LinedList"/>
    <dgm:cxn modelId="{AC07A674-B39A-499A-9DED-2CA0AD1F676A}" type="presParOf" srcId="{97AC974F-D267-42C7-BAC3-97277D667ACD}" destId="{EDEB50BF-37F0-4716-B648-FB157403C9A6}" srcOrd="4" destOrd="0" presId="urn:microsoft.com/office/officeart/2008/layout/LinedList"/>
    <dgm:cxn modelId="{18830059-EEA3-4500-B459-56BD8B966EE3}" type="presParOf" srcId="{97AC974F-D267-42C7-BAC3-97277D667ACD}" destId="{8EE0E8AF-1DBD-44C9-89AA-FB717D75E940}" srcOrd="5" destOrd="0" presId="urn:microsoft.com/office/officeart/2008/layout/LinedList"/>
    <dgm:cxn modelId="{6A8D5E6D-64C2-4E86-A160-C834781A713F}" type="presParOf" srcId="{8EE0E8AF-1DBD-44C9-89AA-FB717D75E940}" destId="{A7F98EA8-307E-4A69-B367-61EBE7CB1973}" srcOrd="0" destOrd="0" presId="urn:microsoft.com/office/officeart/2008/layout/LinedList"/>
    <dgm:cxn modelId="{584346EF-2EE9-469A-BB86-77E699079837}" type="presParOf" srcId="{8EE0E8AF-1DBD-44C9-89AA-FB717D75E940}" destId="{6B9E91A9-1962-4AC7-8584-2A19A027D8A7}" srcOrd="1" destOrd="0" presId="urn:microsoft.com/office/officeart/2008/layout/LinedList"/>
    <dgm:cxn modelId="{58A8F22F-BD19-4BB7-86E7-BB529BFEE70B}" type="presParOf" srcId="{97AC974F-D267-42C7-BAC3-97277D667ACD}" destId="{F1C3988B-64AB-4404-BFBE-3D34CDD393E8}" srcOrd="6" destOrd="0" presId="urn:microsoft.com/office/officeart/2008/layout/LinedList"/>
    <dgm:cxn modelId="{FF66CC62-2D0C-4CAE-9069-D7D4801C5B1B}" type="presParOf" srcId="{97AC974F-D267-42C7-BAC3-97277D667ACD}" destId="{F4ECFDC9-0D27-4F65-8833-5134EBEA0FBA}" srcOrd="7" destOrd="0" presId="urn:microsoft.com/office/officeart/2008/layout/LinedList"/>
    <dgm:cxn modelId="{B852598A-5435-4D1E-9E30-DBD9C68DFFCA}" type="presParOf" srcId="{F4ECFDC9-0D27-4F65-8833-5134EBEA0FBA}" destId="{C0CBFE9F-A85B-417F-A1FE-83B0297601DD}" srcOrd="0" destOrd="0" presId="urn:microsoft.com/office/officeart/2008/layout/LinedList"/>
    <dgm:cxn modelId="{ED018147-C4CB-46C1-9C76-5662DDC654B8}" type="presParOf" srcId="{F4ECFDC9-0D27-4F65-8833-5134EBEA0FBA}" destId="{E3C5BF4F-DD46-4B76-91BD-78D7AB20E644}" srcOrd="1" destOrd="0" presId="urn:microsoft.com/office/officeart/2008/layout/LinedList"/>
    <dgm:cxn modelId="{8ABC38A7-0F13-4FB6-B312-D1B795936D9A}" type="presParOf" srcId="{97AC974F-D267-42C7-BAC3-97277D667ACD}" destId="{6FF84DCF-086D-41A4-88CC-602C69FC8776}" srcOrd="8" destOrd="0" presId="urn:microsoft.com/office/officeart/2008/layout/LinedList"/>
    <dgm:cxn modelId="{B1584107-D305-4083-BCD2-4D3BF786ECAB}" type="presParOf" srcId="{97AC974F-D267-42C7-BAC3-97277D667ACD}" destId="{B8B8C57B-5AE9-46BE-B10B-38A6D0C3B327}" srcOrd="9" destOrd="0" presId="urn:microsoft.com/office/officeart/2008/layout/LinedList"/>
    <dgm:cxn modelId="{041E6816-AEF9-40D4-A958-816D3D5B3874}" type="presParOf" srcId="{B8B8C57B-5AE9-46BE-B10B-38A6D0C3B327}" destId="{A6A9ED2D-2F50-40DD-8610-A9CAC4621181}" srcOrd="0" destOrd="0" presId="urn:microsoft.com/office/officeart/2008/layout/LinedList"/>
    <dgm:cxn modelId="{668E6328-133C-4520-A514-B4F64491E10D}" type="presParOf" srcId="{B8B8C57B-5AE9-46BE-B10B-38A6D0C3B327}" destId="{3FD51C43-71BD-4C59-8CFB-83FCBE90BFDA}" srcOrd="1" destOrd="0" presId="urn:microsoft.com/office/officeart/2008/layout/LinedList"/>
    <dgm:cxn modelId="{8B6BB39C-D9AE-4037-8CF6-D7D3244C9270}" type="presParOf" srcId="{97AC974F-D267-42C7-BAC3-97277D667ACD}" destId="{47AE3BF7-1D61-45E0-B325-8B5E23BCD7CC}" srcOrd="10" destOrd="0" presId="urn:microsoft.com/office/officeart/2008/layout/LinedList"/>
    <dgm:cxn modelId="{33B64F83-579A-4BCD-9EB0-84F30D97BC2E}" type="presParOf" srcId="{97AC974F-D267-42C7-BAC3-97277D667ACD}" destId="{4A718EA8-FCB5-4E3D-B29F-7BD06566AD8E}" srcOrd="11" destOrd="0" presId="urn:microsoft.com/office/officeart/2008/layout/LinedList"/>
    <dgm:cxn modelId="{41E09B16-2969-4F9E-B27C-E40AB8E2217D}" type="presParOf" srcId="{4A718EA8-FCB5-4E3D-B29F-7BD06566AD8E}" destId="{4363FF29-9B32-44EA-BEA0-DF6B2CE97FCB}" srcOrd="0" destOrd="0" presId="urn:microsoft.com/office/officeart/2008/layout/LinedList"/>
    <dgm:cxn modelId="{7F631646-C9DA-426E-8237-219864E763D7}" type="presParOf" srcId="{4A718EA8-FCB5-4E3D-B29F-7BD06566AD8E}" destId="{44975036-D057-4257-B896-A9CCD07B85A4}" srcOrd="1" destOrd="0" presId="urn:microsoft.com/office/officeart/2008/layout/LinedList"/>
    <dgm:cxn modelId="{E72C63E7-450C-4BEB-A946-389B0431D233}" type="presParOf" srcId="{97AC974F-D267-42C7-BAC3-97277D667ACD}" destId="{F35F1101-958C-46D3-959C-867476475762}" srcOrd="12" destOrd="0" presId="urn:microsoft.com/office/officeart/2008/layout/LinedList"/>
    <dgm:cxn modelId="{E2E5EBAC-9842-4325-A398-79E17DB09192}" type="presParOf" srcId="{97AC974F-D267-42C7-BAC3-97277D667ACD}" destId="{6D399A02-AD60-4D6C-9A2A-5C3C54E7E2AC}" srcOrd="13" destOrd="0" presId="urn:microsoft.com/office/officeart/2008/layout/LinedList"/>
    <dgm:cxn modelId="{7FDA1E43-8AB8-44A3-877D-5AB6A58F8950}" type="presParOf" srcId="{6D399A02-AD60-4D6C-9A2A-5C3C54E7E2AC}" destId="{A0BD8764-8502-4224-B591-0F4B18D3AB99}" srcOrd="0" destOrd="0" presId="urn:microsoft.com/office/officeart/2008/layout/LinedList"/>
    <dgm:cxn modelId="{A87899CF-4362-4ABC-BF6F-F3023A5B2471}" type="presParOf" srcId="{6D399A02-AD60-4D6C-9A2A-5C3C54E7E2AC}" destId="{B0179F95-73FB-4A74-8536-3158C2B70511}" srcOrd="1" destOrd="0" presId="urn:microsoft.com/office/officeart/2008/layout/LinedList"/>
    <dgm:cxn modelId="{82C4F981-C767-4613-928E-E4F1E92672AE}" type="presParOf" srcId="{97AC974F-D267-42C7-BAC3-97277D667ACD}" destId="{C336AC13-5D4F-451F-A496-B1AE4514E8C3}" srcOrd="14" destOrd="0" presId="urn:microsoft.com/office/officeart/2008/layout/LinedList"/>
    <dgm:cxn modelId="{B630EB48-078D-4F7A-B950-394DC9CF47D1}" type="presParOf" srcId="{97AC974F-D267-42C7-BAC3-97277D667ACD}" destId="{36BA7DD3-D7EB-46C8-B446-CD39D5862FAA}" srcOrd="15" destOrd="0" presId="urn:microsoft.com/office/officeart/2008/layout/LinedList"/>
    <dgm:cxn modelId="{4CA2514C-2AE1-4872-AB64-9AFD3E370907}" type="presParOf" srcId="{36BA7DD3-D7EB-46C8-B446-CD39D5862FAA}" destId="{AAD36851-12FD-4373-86A7-A02613CAA5D6}" srcOrd="0" destOrd="0" presId="urn:microsoft.com/office/officeart/2008/layout/LinedList"/>
    <dgm:cxn modelId="{073A41F1-777A-4584-A955-72F626915F65}" type="presParOf" srcId="{36BA7DD3-D7EB-46C8-B446-CD39D5862FAA}" destId="{CB47E4D7-9F36-4C1F-B920-98B73CA99D8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4CDE70-0E9B-4059-8CD5-86AE9278348E}">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9865BA-60F0-4ABC-A2B1-941FEBA15228}">
      <dsp:nvSpPr>
        <dsp:cNvPr id="0" name=""/>
        <dsp:cNvSpPr/>
      </dsp:nvSpPr>
      <dsp:spPr>
        <a:xfrm>
          <a:off x="0" y="0"/>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kern="1200"/>
            <a:t>High Capital Costs</a:t>
          </a:r>
          <a:endParaRPr lang="en-US" sz="3100" kern="1200"/>
        </a:p>
      </dsp:txBody>
      <dsp:txXfrm>
        <a:off x="0" y="0"/>
        <a:ext cx="6900512" cy="692017"/>
      </dsp:txXfrm>
    </dsp:sp>
    <dsp:sp modelId="{1E1AEB5D-D0F9-44EF-A83D-AA6F55C02299}">
      <dsp:nvSpPr>
        <dsp:cNvPr id="0" name=""/>
        <dsp:cNvSpPr/>
      </dsp:nvSpPr>
      <dsp:spPr>
        <a:xfrm>
          <a:off x="0" y="692017"/>
          <a:ext cx="6900512" cy="0"/>
        </a:xfrm>
        <a:prstGeom prst="line">
          <a:avLst/>
        </a:prstGeom>
        <a:solidFill>
          <a:schemeClr val="accent2">
            <a:hueOff val="920516"/>
            <a:satOff val="-2642"/>
            <a:lumOff val="-4230"/>
            <a:alphaOff val="0"/>
          </a:schemeClr>
        </a:solidFill>
        <a:ln w="19050" cap="flat" cmpd="sng" algn="ctr">
          <a:solidFill>
            <a:schemeClr val="accent2">
              <a:hueOff val="920516"/>
              <a:satOff val="-2642"/>
              <a:lumOff val="-42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A75A46-D859-4BEE-A794-C4226A4294C9}">
      <dsp:nvSpPr>
        <dsp:cNvPr id="0" name=""/>
        <dsp:cNvSpPr/>
      </dsp:nvSpPr>
      <dsp:spPr>
        <a:xfrm>
          <a:off x="0" y="692017"/>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kern="1200"/>
            <a:t>Long Gestation Period</a:t>
          </a:r>
          <a:endParaRPr lang="en-US" sz="3100" kern="1200"/>
        </a:p>
      </dsp:txBody>
      <dsp:txXfrm>
        <a:off x="0" y="692017"/>
        <a:ext cx="6900512" cy="692017"/>
      </dsp:txXfrm>
    </dsp:sp>
    <dsp:sp modelId="{EDEB50BF-37F0-4716-B648-FB157403C9A6}">
      <dsp:nvSpPr>
        <dsp:cNvPr id="0" name=""/>
        <dsp:cNvSpPr/>
      </dsp:nvSpPr>
      <dsp:spPr>
        <a:xfrm>
          <a:off x="0" y="1384035"/>
          <a:ext cx="6900512" cy="0"/>
        </a:xfrm>
        <a:prstGeom prst="line">
          <a:avLst/>
        </a:prstGeom>
        <a:solidFill>
          <a:schemeClr val="accent2">
            <a:hueOff val="1841033"/>
            <a:satOff val="-5284"/>
            <a:lumOff val="-8460"/>
            <a:alphaOff val="0"/>
          </a:schemeClr>
        </a:solidFill>
        <a:ln w="19050" cap="flat" cmpd="sng" algn="ctr">
          <a:solidFill>
            <a:schemeClr val="accent2">
              <a:hueOff val="1841033"/>
              <a:satOff val="-5284"/>
              <a:lumOff val="-84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F98EA8-307E-4A69-B367-61EBE7CB1973}">
      <dsp:nvSpPr>
        <dsp:cNvPr id="0" name=""/>
        <dsp:cNvSpPr/>
      </dsp:nvSpPr>
      <dsp:spPr>
        <a:xfrm>
          <a:off x="0" y="1384035"/>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kern="1200"/>
            <a:t>Steady Cash Flows</a:t>
          </a:r>
          <a:endParaRPr lang="en-US" sz="3100" kern="1200"/>
        </a:p>
      </dsp:txBody>
      <dsp:txXfrm>
        <a:off x="0" y="1384035"/>
        <a:ext cx="6900512" cy="692017"/>
      </dsp:txXfrm>
    </dsp:sp>
    <dsp:sp modelId="{F1C3988B-64AB-4404-BFBE-3D34CDD393E8}">
      <dsp:nvSpPr>
        <dsp:cNvPr id="0" name=""/>
        <dsp:cNvSpPr/>
      </dsp:nvSpPr>
      <dsp:spPr>
        <a:xfrm>
          <a:off x="0" y="2076052"/>
          <a:ext cx="6900512" cy="0"/>
        </a:xfrm>
        <a:prstGeom prst="line">
          <a:avLst/>
        </a:prstGeom>
        <a:solidFill>
          <a:schemeClr val="accent2">
            <a:hueOff val="2761549"/>
            <a:satOff val="-7926"/>
            <a:lumOff val="-12690"/>
            <a:alphaOff val="0"/>
          </a:schemeClr>
        </a:solidFill>
        <a:ln w="19050" cap="flat" cmpd="sng" algn="ctr">
          <a:solidFill>
            <a:schemeClr val="accent2">
              <a:hueOff val="2761549"/>
              <a:satOff val="-7926"/>
              <a:lumOff val="-126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CBFE9F-A85B-417F-A1FE-83B0297601DD}">
      <dsp:nvSpPr>
        <dsp:cNvPr id="0" name=""/>
        <dsp:cNvSpPr/>
      </dsp:nvSpPr>
      <dsp:spPr>
        <a:xfrm>
          <a:off x="0" y="2076052"/>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kern="1200"/>
            <a:t>High Entry Barriers</a:t>
          </a:r>
          <a:endParaRPr lang="en-US" sz="3100" kern="1200"/>
        </a:p>
      </dsp:txBody>
      <dsp:txXfrm>
        <a:off x="0" y="2076052"/>
        <a:ext cx="6900512" cy="692017"/>
      </dsp:txXfrm>
    </dsp:sp>
    <dsp:sp modelId="{6FF84DCF-086D-41A4-88CC-602C69FC8776}">
      <dsp:nvSpPr>
        <dsp:cNvPr id="0" name=""/>
        <dsp:cNvSpPr/>
      </dsp:nvSpPr>
      <dsp:spPr>
        <a:xfrm>
          <a:off x="0" y="2768070"/>
          <a:ext cx="6900512" cy="0"/>
        </a:xfrm>
        <a:prstGeom prst="line">
          <a:avLst/>
        </a:prstGeom>
        <a:solidFill>
          <a:schemeClr val="accent2">
            <a:hueOff val="3682065"/>
            <a:satOff val="-10567"/>
            <a:lumOff val="-16919"/>
            <a:alphaOff val="0"/>
          </a:schemeClr>
        </a:solidFill>
        <a:ln w="19050" cap="flat" cmpd="sng" algn="ctr">
          <a:solidFill>
            <a:schemeClr val="accent2">
              <a:hueOff val="3682065"/>
              <a:satOff val="-10567"/>
              <a:lumOff val="-16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A9ED2D-2F50-40DD-8610-A9CAC4621181}">
      <dsp:nvSpPr>
        <dsp:cNvPr id="0" name=""/>
        <dsp:cNvSpPr/>
      </dsp:nvSpPr>
      <dsp:spPr>
        <a:xfrm>
          <a:off x="0" y="2768070"/>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Need for High Government Support</a:t>
          </a:r>
        </a:p>
      </dsp:txBody>
      <dsp:txXfrm>
        <a:off x="0" y="2768070"/>
        <a:ext cx="6900512" cy="692017"/>
      </dsp:txXfrm>
    </dsp:sp>
    <dsp:sp modelId="{47AE3BF7-1D61-45E0-B325-8B5E23BCD7CC}">
      <dsp:nvSpPr>
        <dsp:cNvPr id="0" name=""/>
        <dsp:cNvSpPr/>
      </dsp:nvSpPr>
      <dsp:spPr>
        <a:xfrm>
          <a:off x="0" y="3460088"/>
          <a:ext cx="6900512" cy="0"/>
        </a:xfrm>
        <a:prstGeom prst="line">
          <a:avLst/>
        </a:prstGeom>
        <a:solidFill>
          <a:schemeClr val="accent2">
            <a:hueOff val="4602581"/>
            <a:satOff val="-13209"/>
            <a:lumOff val="-21149"/>
            <a:alphaOff val="0"/>
          </a:schemeClr>
        </a:solidFill>
        <a:ln w="19050" cap="flat" cmpd="sng" algn="ctr">
          <a:solidFill>
            <a:schemeClr val="accent2">
              <a:hueOff val="4602581"/>
              <a:satOff val="-13209"/>
              <a:lumOff val="-211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63FF29-9B32-44EA-BEA0-DF6B2CE97FCB}">
      <dsp:nvSpPr>
        <dsp:cNvPr id="0" name=""/>
        <dsp:cNvSpPr/>
      </dsp:nvSpPr>
      <dsp:spPr>
        <a:xfrm>
          <a:off x="0" y="3460088"/>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kern="1200"/>
            <a:t>High Regulation</a:t>
          </a:r>
          <a:endParaRPr lang="en-US" sz="3100" kern="1200"/>
        </a:p>
      </dsp:txBody>
      <dsp:txXfrm>
        <a:off x="0" y="3460088"/>
        <a:ext cx="6900512" cy="692017"/>
      </dsp:txXfrm>
    </dsp:sp>
    <dsp:sp modelId="{F35F1101-958C-46D3-959C-867476475762}">
      <dsp:nvSpPr>
        <dsp:cNvPr id="0" name=""/>
        <dsp:cNvSpPr/>
      </dsp:nvSpPr>
      <dsp:spPr>
        <a:xfrm>
          <a:off x="0" y="4152105"/>
          <a:ext cx="6900512" cy="0"/>
        </a:xfrm>
        <a:prstGeom prst="line">
          <a:avLst/>
        </a:prstGeom>
        <a:solidFill>
          <a:schemeClr val="accent2">
            <a:hueOff val="5523098"/>
            <a:satOff val="-15851"/>
            <a:lumOff val="-25379"/>
            <a:alphaOff val="0"/>
          </a:schemeClr>
        </a:solidFill>
        <a:ln w="19050" cap="flat" cmpd="sng" algn="ctr">
          <a:solidFill>
            <a:schemeClr val="accent2">
              <a:hueOff val="5523098"/>
              <a:satOff val="-15851"/>
              <a:lumOff val="-253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BD8764-8502-4224-B591-0F4B18D3AB99}">
      <dsp:nvSpPr>
        <dsp:cNvPr id="0" name=""/>
        <dsp:cNvSpPr/>
      </dsp:nvSpPr>
      <dsp:spPr>
        <a:xfrm>
          <a:off x="0" y="4152105"/>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kern="1200"/>
            <a:t>Highly "Contractual" Project Structures</a:t>
          </a:r>
          <a:endParaRPr lang="en-US" sz="3100" kern="1200"/>
        </a:p>
      </dsp:txBody>
      <dsp:txXfrm>
        <a:off x="0" y="4152105"/>
        <a:ext cx="6900512" cy="692017"/>
      </dsp:txXfrm>
    </dsp:sp>
    <dsp:sp modelId="{C336AC13-5D4F-451F-A496-B1AE4514E8C3}">
      <dsp:nvSpPr>
        <dsp:cNvPr id="0" name=""/>
        <dsp:cNvSpPr/>
      </dsp:nvSpPr>
      <dsp:spPr>
        <a:xfrm>
          <a:off x="0" y="4844123"/>
          <a:ext cx="6900512"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D36851-12FD-4373-86A7-A02613CAA5D6}">
      <dsp:nvSpPr>
        <dsp:cNvPr id="0" name=""/>
        <dsp:cNvSpPr/>
      </dsp:nvSpPr>
      <dsp:spPr>
        <a:xfrm>
          <a:off x="0" y="4844123"/>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kern="1200"/>
            <a:t>Multiple Risks</a:t>
          </a:r>
          <a:endParaRPr lang="en-US" sz="3100" kern="1200"/>
        </a:p>
      </dsp:txBody>
      <dsp:txXfrm>
        <a:off x="0" y="4844123"/>
        <a:ext cx="6900512" cy="69201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22ED1-0CC1-C048-9DFD-35CE99E96D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79193CE-A003-0FBD-A33F-7992A34B7C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3FB5667-4ADF-36FE-1FD1-A700ECD4A178}"/>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5" name="Footer Placeholder 4">
            <a:extLst>
              <a:ext uri="{FF2B5EF4-FFF2-40B4-BE49-F238E27FC236}">
                <a16:creationId xmlns:a16="http://schemas.microsoft.com/office/drawing/2014/main" id="{E7EF5A76-5CDC-8A6C-B3E7-87EB207B2C4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4611BEF-B362-A0B1-B74A-B3B18ECF4210}"/>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1224409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50D87-076B-5A9F-4FBD-06BA96EF81E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79BF1B-3EF1-348C-6F0F-A4509476C5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7B2A72-9E4C-7E02-F151-9105E5DC548E}"/>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5" name="Footer Placeholder 4">
            <a:extLst>
              <a:ext uri="{FF2B5EF4-FFF2-40B4-BE49-F238E27FC236}">
                <a16:creationId xmlns:a16="http://schemas.microsoft.com/office/drawing/2014/main" id="{A7161580-607C-143E-ACDD-4FE49CCB8D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D0D3B34-1047-DF0F-2785-2CD9034C7DF2}"/>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53047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FE36-BE5C-1329-9C6D-95796C4730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2E73A20-EDBB-7340-45E0-AFE3424DFF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BCBF95-31B8-7711-BC72-9A105F297EB2}"/>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5" name="Footer Placeholder 4">
            <a:extLst>
              <a:ext uri="{FF2B5EF4-FFF2-40B4-BE49-F238E27FC236}">
                <a16:creationId xmlns:a16="http://schemas.microsoft.com/office/drawing/2014/main" id="{F1EF2797-50DF-13DA-4096-CAE7A49A675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2183E1-DC9A-3AC0-A738-D25B8FCD7514}"/>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398183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5E621-8DFB-CA19-095E-9FA9FF84B3D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87D970F-572C-EF58-9731-826EF2C080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78AFFED-9045-8877-1420-6B2B3EE6EA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D40CDBE-426C-C353-DEDA-06F9A9FE4858}"/>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6" name="Footer Placeholder 5">
            <a:extLst>
              <a:ext uri="{FF2B5EF4-FFF2-40B4-BE49-F238E27FC236}">
                <a16:creationId xmlns:a16="http://schemas.microsoft.com/office/drawing/2014/main" id="{420855EF-BEF5-5D73-1E9B-3BB58503B40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EB0EB47-8CD6-CA49-B3A8-A2D5222AB1D9}"/>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716248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AF5C7-5013-BDAF-2ADD-526AB9347BA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65AFE13-D60C-65C7-8DEB-BF26C24DB0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7996D7-170D-C212-ACB8-CDB2A82713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3DCFBAB-DE4F-E6F5-2E11-CBC58ED05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132DD0-B85B-BEA5-F1C5-303F047C84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B2E1FB7-7CBA-8FFA-E65F-BFB942BF72F8}"/>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8" name="Footer Placeholder 7">
            <a:extLst>
              <a:ext uri="{FF2B5EF4-FFF2-40B4-BE49-F238E27FC236}">
                <a16:creationId xmlns:a16="http://schemas.microsoft.com/office/drawing/2014/main" id="{B35DEBA9-5FCE-EA4F-38FC-1916978A7FE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ECAEBB6-F1C2-7A4B-B58E-001B2C7D1FB8}"/>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1996409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51DA2-31DD-903E-70B2-CBA99A21A1B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92AFE2E-8E2C-BEBD-27B4-6012AEF926AA}"/>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4" name="Footer Placeholder 3">
            <a:extLst>
              <a:ext uri="{FF2B5EF4-FFF2-40B4-BE49-F238E27FC236}">
                <a16:creationId xmlns:a16="http://schemas.microsoft.com/office/drawing/2014/main" id="{395B4DC4-E54E-4C30-F6FD-10628EC3A50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982945-A8A2-CEA4-0F52-7F05B40675DB}"/>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1724293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9B5F10-96B7-0FBA-051F-BCEAD2AD5EF4}"/>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3" name="Footer Placeholder 2">
            <a:extLst>
              <a:ext uri="{FF2B5EF4-FFF2-40B4-BE49-F238E27FC236}">
                <a16:creationId xmlns:a16="http://schemas.microsoft.com/office/drawing/2014/main" id="{E23E3F0D-6AE4-2837-9AAE-EC935C5B99A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8F5922E-AF9A-FE2A-E90D-DD3FF57A6CEB}"/>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64417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A37D-0292-4274-EE3D-E4F9111BF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A90FEBB-8E0D-E6F1-DE59-4C9BF9B0CB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D204E47-9F73-D510-61A6-741CD200C8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EC0E84-D944-F820-912E-0D2C718F0749}"/>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6" name="Footer Placeholder 5">
            <a:extLst>
              <a:ext uri="{FF2B5EF4-FFF2-40B4-BE49-F238E27FC236}">
                <a16:creationId xmlns:a16="http://schemas.microsoft.com/office/drawing/2014/main" id="{95EDE557-75B2-A0FE-9B87-56DC24B09FD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92580DC-945A-C5E2-D90C-796FB181A823}"/>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1786676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5B193-D81C-98E9-257A-21FB96DC27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E5C85E8-132D-4424-A4A0-9A66C8FF76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4847B99-481C-CDAF-CDC9-C7ECB99D2F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60199A-E3C8-DC43-C080-467BEA6BB13D}"/>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6" name="Footer Placeholder 5">
            <a:extLst>
              <a:ext uri="{FF2B5EF4-FFF2-40B4-BE49-F238E27FC236}">
                <a16:creationId xmlns:a16="http://schemas.microsoft.com/office/drawing/2014/main" id="{0E4431DB-55AD-AAB2-F487-5CABD7136C6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EF0058C-F87F-DF59-C931-8BBD2E96B28C}"/>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3041385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0D48-0050-9393-6777-7E8470EF4E0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EB8DFA0-6BB8-F090-82E2-DAD9077BA9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2F09666-0365-4308-D1FA-406E9793B6BB}"/>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5" name="Footer Placeholder 4">
            <a:extLst>
              <a:ext uri="{FF2B5EF4-FFF2-40B4-BE49-F238E27FC236}">
                <a16:creationId xmlns:a16="http://schemas.microsoft.com/office/drawing/2014/main" id="{54A593A1-582F-98D9-03F9-02B78E9653F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738F8A-4EC6-70DB-3D63-FB10DBA4F38C}"/>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1946478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44E780-7BD9-1C3D-4D52-8DC8D4DEA4D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F2AFFF5-6660-0194-D325-380BA68451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065377-AFD5-1826-EB1E-EA7F993CC4A7}"/>
              </a:ext>
            </a:extLst>
          </p:cNvPr>
          <p:cNvSpPr>
            <a:spLocks noGrp="1"/>
          </p:cNvSpPr>
          <p:nvPr>
            <p:ph type="dt" sz="half" idx="10"/>
          </p:nvPr>
        </p:nvSpPr>
        <p:spPr/>
        <p:txBody>
          <a:bodyPr/>
          <a:lstStyle/>
          <a:p>
            <a:fld id="{A7733307-1F81-4C51-B3B4-15BA385F6C79}" type="datetimeFigureOut">
              <a:rPr lang="en-IN" smtClean="0"/>
              <a:t>22-03-2025</a:t>
            </a:fld>
            <a:endParaRPr lang="en-IN"/>
          </a:p>
        </p:txBody>
      </p:sp>
      <p:sp>
        <p:nvSpPr>
          <p:cNvPr id="5" name="Footer Placeholder 4">
            <a:extLst>
              <a:ext uri="{FF2B5EF4-FFF2-40B4-BE49-F238E27FC236}">
                <a16:creationId xmlns:a16="http://schemas.microsoft.com/office/drawing/2014/main" id="{B0A7FCF3-6D2E-4502-110C-2C90A44D44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7B6775-3B63-9459-1D82-4DC520DC7FE7}"/>
              </a:ext>
            </a:extLst>
          </p:cNvPr>
          <p:cNvSpPr>
            <a:spLocks noGrp="1"/>
          </p:cNvSpPr>
          <p:nvPr>
            <p:ph type="sldNum" sz="quarter" idx="12"/>
          </p:nvPr>
        </p:nvSpPr>
        <p:spPr/>
        <p:txBody>
          <a:bodyPr/>
          <a:lstStyle/>
          <a:p>
            <a:fld id="{DF3787CA-832E-4BFD-9E35-4FD701BCE306}" type="slidenum">
              <a:rPr lang="en-IN" smtClean="0"/>
              <a:t>‹#›</a:t>
            </a:fld>
            <a:endParaRPr lang="en-IN"/>
          </a:p>
        </p:txBody>
      </p:sp>
    </p:spTree>
    <p:extLst>
      <p:ext uri="{BB962C8B-B14F-4D97-AF65-F5344CB8AC3E}">
        <p14:creationId xmlns:p14="http://schemas.microsoft.com/office/powerpoint/2010/main" val="3407789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C68372-7132-37A7-1D36-7342BB1CC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1549263-8951-AF6B-5EC6-D4C4443E88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2C74965-E9BC-12BE-053E-5B1207E12C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733307-1F81-4C51-B3B4-15BA385F6C79}" type="datetimeFigureOut">
              <a:rPr lang="en-IN" smtClean="0"/>
              <a:t>22-03-2025</a:t>
            </a:fld>
            <a:endParaRPr lang="en-IN"/>
          </a:p>
        </p:txBody>
      </p:sp>
      <p:sp>
        <p:nvSpPr>
          <p:cNvPr id="5" name="Footer Placeholder 4">
            <a:extLst>
              <a:ext uri="{FF2B5EF4-FFF2-40B4-BE49-F238E27FC236}">
                <a16:creationId xmlns:a16="http://schemas.microsoft.com/office/drawing/2014/main" id="{7C9CB458-7BBA-9D64-AE8C-7843A17888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5578C5B3-9606-49C6-9F6A-9D716D88DC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3787CA-832E-4BFD-9E35-4FD701BCE306}" type="slidenum">
              <a:rPr lang="en-IN" smtClean="0"/>
              <a:t>‹#›</a:t>
            </a:fld>
            <a:endParaRPr lang="en-IN"/>
          </a:p>
        </p:txBody>
      </p:sp>
    </p:spTree>
    <p:extLst>
      <p:ext uri="{BB962C8B-B14F-4D97-AF65-F5344CB8AC3E}">
        <p14:creationId xmlns:p14="http://schemas.microsoft.com/office/powerpoint/2010/main" val="3927071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A5616760-9DE4-73A4-BDC1-43A6F21743C0}"/>
              </a:ext>
            </a:extLst>
          </p:cNvPr>
          <p:cNvPicPr>
            <a:picLocks noChangeAspect="1"/>
          </p:cNvPicPr>
          <p:nvPr/>
        </p:nvPicPr>
        <p:blipFill>
          <a:blip r:embed="rId2"/>
          <a:srcRect t="9091" r="22436"/>
          <a:stretch/>
        </p:blipFill>
        <p:spPr>
          <a:xfrm>
            <a:off x="3523488" y="10"/>
            <a:ext cx="8668512" cy="6857990"/>
          </a:xfrm>
          <a:prstGeom prst="rect">
            <a:avLst/>
          </a:prstGeom>
        </p:spPr>
      </p:pic>
      <p:sp>
        <p:nvSpPr>
          <p:cNvPr id="31" name="Rectangle 3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039A57-7E54-211B-2DEE-81104BCA7B82}"/>
              </a:ext>
            </a:extLst>
          </p:cNvPr>
          <p:cNvSpPr>
            <a:spLocks noGrp="1"/>
          </p:cNvSpPr>
          <p:nvPr>
            <p:ph type="ctrTitle"/>
          </p:nvPr>
        </p:nvSpPr>
        <p:spPr>
          <a:xfrm>
            <a:off x="477981" y="1122363"/>
            <a:ext cx="4023360" cy="3204134"/>
          </a:xfrm>
        </p:spPr>
        <p:txBody>
          <a:bodyPr anchor="b">
            <a:normAutofit/>
          </a:bodyPr>
          <a:lstStyle/>
          <a:p>
            <a:pPr algn="l"/>
            <a:r>
              <a:rPr lang="en-US" sz="4800" b="1" dirty="0"/>
              <a:t>Infrastructure Project Management </a:t>
            </a:r>
            <a:endParaRPr lang="en-IN" sz="4800" b="1" dirty="0"/>
          </a:p>
        </p:txBody>
      </p:sp>
      <p:sp>
        <p:nvSpPr>
          <p:cNvPr id="3" name="Subtitle 2">
            <a:extLst>
              <a:ext uri="{FF2B5EF4-FFF2-40B4-BE49-F238E27FC236}">
                <a16:creationId xmlns:a16="http://schemas.microsoft.com/office/drawing/2014/main" id="{C6466F15-8ACF-CAEF-DB62-B531713ED798}"/>
              </a:ext>
            </a:extLst>
          </p:cNvPr>
          <p:cNvSpPr>
            <a:spLocks noGrp="1"/>
          </p:cNvSpPr>
          <p:nvPr>
            <p:ph type="subTitle" idx="1"/>
          </p:nvPr>
        </p:nvSpPr>
        <p:spPr>
          <a:xfrm>
            <a:off x="477980" y="4872922"/>
            <a:ext cx="4023359" cy="1208141"/>
          </a:xfrm>
        </p:spPr>
        <p:txBody>
          <a:bodyPr>
            <a:normAutofit/>
          </a:bodyPr>
          <a:lstStyle/>
          <a:p>
            <a:pPr algn="l"/>
            <a:r>
              <a:rPr lang="en-US" sz="2000"/>
              <a:t>Dr. Rohit Titiyal</a:t>
            </a:r>
          </a:p>
          <a:p>
            <a:pPr algn="l"/>
            <a:r>
              <a:rPr lang="en-US" sz="2000"/>
              <a:t>IIM Visakhapatnam </a:t>
            </a:r>
            <a:endParaRPr lang="en-IN" sz="2000"/>
          </a:p>
        </p:txBody>
      </p:sp>
      <p:sp>
        <p:nvSpPr>
          <p:cNvPr id="33" name="Rectangle 3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15793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99217A-4CF2-CF7E-1CCD-5ADACBC9B4B8}"/>
              </a:ext>
            </a:extLst>
          </p:cNvPr>
          <p:cNvSpPr>
            <a:spLocks noGrp="1"/>
          </p:cNvSpPr>
          <p:nvPr>
            <p:ph type="title"/>
          </p:nvPr>
        </p:nvSpPr>
        <p:spPr>
          <a:xfrm>
            <a:off x="761800" y="762001"/>
            <a:ext cx="5334197" cy="1708242"/>
          </a:xfrm>
        </p:spPr>
        <p:txBody>
          <a:bodyPr anchor="ctr">
            <a:normAutofit/>
          </a:bodyPr>
          <a:lstStyle/>
          <a:p>
            <a:r>
              <a:rPr lang="en-US" sz="4000" dirty="0"/>
              <a:t>INTRODUCTION </a:t>
            </a:r>
            <a:endParaRPr lang="en-IN" sz="4000" dirty="0"/>
          </a:p>
        </p:txBody>
      </p:sp>
      <p:sp>
        <p:nvSpPr>
          <p:cNvPr id="3" name="Content Placeholder 2">
            <a:extLst>
              <a:ext uri="{FF2B5EF4-FFF2-40B4-BE49-F238E27FC236}">
                <a16:creationId xmlns:a16="http://schemas.microsoft.com/office/drawing/2014/main" id="{2D62F8F3-95B1-9010-A509-9FE9ECCA392B}"/>
              </a:ext>
            </a:extLst>
          </p:cNvPr>
          <p:cNvSpPr>
            <a:spLocks noGrp="1"/>
          </p:cNvSpPr>
          <p:nvPr>
            <p:ph idx="1"/>
          </p:nvPr>
        </p:nvSpPr>
        <p:spPr>
          <a:xfrm>
            <a:off x="643813" y="2253934"/>
            <a:ext cx="5334197" cy="3769835"/>
          </a:xfrm>
        </p:spPr>
        <p:txBody>
          <a:bodyPr anchor="ctr">
            <a:normAutofit/>
          </a:bodyPr>
          <a:lstStyle/>
          <a:p>
            <a:r>
              <a:rPr lang="en-US" sz="2000" dirty="0"/>
              <a:t>A group of physical systems or facilities that provide essential public services across the areas of transportation, water, waste, utilities, government and society and to include the workforce associated with their development and maintenance.</a:t>
            </a:r>
          </a:p>
          <a:p>
            <a:r>
              <a:rPr lang="en-US" sz="2000" dirty="0"/>
              <a:t>Infrastructure projects include large-scale, multidimensional, long-term investments in transportation systems, buildings, water resources, communications, power generation, and public services.</a:t>
            </a:r>
            <a:endParaRPr lang="en-IN" sz="2000" dirty="0"/>
          </a:p>
        </p:txBody>
      </p:sp>
      <p:pic>
        <p:nvPicPr>
          <p:cNvPr id="5" name="Picture 4">
            <a:extLst>
              <a:ext uri="{FF2B5EF4-FFF2-40B4-BE49-F238E27FC236}">
                <a16:creationId xmlns:a16="http://schemas.microsoft.com/office/drawing/2014/main" id="{1C5AFBB7-BDE1-DED3-DA79-5A577E77C759}"/>
              </a:ext>
            </a:extLst>
          </p:cNvPr>
          <p:cNvPicPr>
            <a:picLocks noChangeAspect="1"/>
          </p:cNvPicPr>
          <p:nvPr/>
        </p:nvPicPr>
        <p:blipFill>
          <a:blip r:embed="rId2"/>
          <a:srcRect l="25377" r="22204"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970676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1B2D9-17FA-E3BE-257C-577A31250CD2}"/>
              </a:ext>
            </a:extLst>
          </p:cNvPr>
          <p:cNvSpPr>
            <a:spLocks noGrp="1"/>
          </p:cNvSpPr>
          <p:nvPr>
            <p:ph type="title"/>
          </p:nvPr>
        </p:nvSpPr>
        <p:spPr/>
        <p:txBody>
          <a:bodyPr/>
          <a:lstStyle/>
          <a:p>
            <a:r>
              <a:rPr lang="en-US" sz="4400" dirty="0"/>
              <a:t>INTRODUCTION </a:t>
            </a:r>
            <a:endParaRPr lang="en-IN" dirty="0"/>
          </a:p>
        </p:txBody>
      </p:sp>
      <p:sp>
        <p:nvSpPr>
          <p:cNvPr id="3" name="Content Placeholder 2">
            <a:extLst>
              <a:ext uri="{FF2B5EF4-FFF2-40B4-BE49-F238E27FC236}">
                <a16:creationId xmlns:a16="http://schemas.microsoft.com/office/drawing/2014/main" id="{0379C800-4BDB-E367-6206-759CE8A39B55}"/>
              </a:ext>
            </a:extLst>
          </p:cNvPr>
          <p:cNvSpPr>
            <a:spLocks noGrp="1"/>
          </p:cNvSpPr>
          <p:nvPr>
            <p:ph idx="1"/>
          </p:nvPr>
        </p:nvSpPr>
        <p:spPr/>
        <p:txBody>
          <a:bodyPr>
            <a:normAutofit/>
          </a:bodyPr>
          <a:lstStyle/>
          <a:p>
            <a:pPr algn="just"/>
            <a:r>
              <a:rPr lang="en-US" i="1" dirty="0"/>
              <a:t>“Infrastructure’’ refers to the physical systems that provide transportation, water, buildings, and other public facilities that are needed to meet basic human social and economic needs. These facilities are needed by people regardless of their level of economic development. When infrastructure is not present or does not work properly, it is impossible to provide basic services such as food distribution, shelter, medical care, and safe drinking water.</a:t>
            </a:r>
            <a:endParaRPr lang="en-IN" i="1" dirty="0"/>
          </a:p>
        </p:txBody>
      </p:sp>
    </p:spTree>
    <p:extLst>
      <p:ext uri="{BB962C8B-B14F-4D97-AF65-F5344CB8AC3E}">
        <p14:creationId xmlns:p14="http://schemas.microsoft.com/office/powerpoint/2010/main" val="735998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D225-3E92-F38D-5050-564D249D7A12}"/>
              </a:ext>
            </a:extLst>
          </p:cNvPr>
          <p:cNvSpPr>
            <a:spLocks noGrp="1"/>
          </p:cNvSpPr>
          <p:nvPr>
            <p:ph type="title"/>
          </p:nvPr>
        </p:nvSpPr>
        <p:spPr/>
        <p:txBody>
          <a:bodyPr/>
          <a:lstStyle/>
          <a:p>
            <a:r>
              <a:rPr lang="en-IN" dirty="0"/>
              <a:t>INTRODUCTION </a:t>
            </a:r>
          </a:p>
        </p:txBody>
      </p:sp>
      <p:sp>
        <p:nvSpPr>
          <p:cNvPr id="3" name="Content Placeholder 2">
            <a:extLst>
              <a:ext uri="{FF2B5EF4-FFF2-40B4-BE49-F238E27FC236}">
                <a16:creationId xmlns:a16="http://schemas.microsoft.com/office/drawing/2014/main" id="{46D96FD8-1F88-4495-27DF-5E53DF75CCF7}"/>
              </a:ext>
            </a:extLst>
          </p:cNvPr>
          <p:cNvSpPr>
            <a:spLocks noGrp="1"/>
          </p:cNvSpPr>
          <p:nvPr>
            <p:ph idx="1"/>
          </p:nvPr>
        </p:nvSpPr>
        <p:spPr/>
        <p:txBody>
          <a:bodyPr/>
          <a:lstStyle/>
          <a:p>
            <a:r>
              <a:rPr lang="en-US" dirty="0"/>
              <a:t>Infrastructure projects, which typically provide essential services, have one or more of the characteristics mentioned below:</a:t>
            </a:r>
          </a:p>
          <a:p>
            <a:pPr marL="461963" indent="-1588"/>
            <a:r>
              <a:rPr lang="en-US" dirty="0"/>
              <a:t>They are highly capital-intensive.</a:t>
            </a:r>
          </a:p>
          <a:p>
            <a:pPr marL="461963" indent="-1588"/>
            <a:r>
              <a:rPr lang="en-US" dirty="0"/>
              <a:t>They involve huge sunk costs.</a:t>
            </a:r>
          </a:p>
          <a:p>
            <a:pPr marL="461963" indent="-1588"/>
            <a:r>
              <a:rPr lang="en-US" dirty="0"/>
              <a:t>They have a long operating life.</a:t>
            </a:r>
          </a:p>
          <a:p>
            <a:pPr marL="461963" indent="-1588"/>
            <a:r>
              <a:rPr lang="en-US" dirty="0"/>
              <a:t>Infrastructure benefits are frequently qualitative or difficult to measure</a:t>
            </a:r>
          </a:p>
          <a:p>
            <a:pPr marL="461963" indent="-1588"/>
            <a:r>
              <a:rPr lang="en-US" dirty="0"/>
              <a:t>Infrastructure projects and programs will be of great concern to many different groups of people</a:t>
            </a:r>
            <a:endParaRPr lang="en-IN" dirty="0"/>
          </a:p>
        </p:txBody>
      </p:sp>
    </p:spTree>
    <p:extLst>
      <p:ext uri="{BB962C8B-B14F-4D97-AF65-F5344CB8AC3E}">
        <p14:creationId xmlns:p14="http://schemas.microsoft.com/office/powerpoint/2010/main" val="3989636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5CA8ED-D3D2-576F-1772-7A2F0F5B45E0}"/>
              </a:ext>
            </a:extLst>
          </p:cNvPr>
          <p:cNvSpPr>
            <a:spLocks noGrp="1"/>
          </p:cNvSpPr>
          <p:nvPr>
            <p:ph type="title"/>
          </p:nvPr>
        </p:nvSpPr>
        <p:spPr>
          <a:xfrm>
            <a:off x="635000" y="640823"/>
            <a:ext cx="3418659" cy="5583148"/>
          </a:xfrm>
        </p:spPr>
        <p:txBody>
          <a:bodyPr anchor="ctr">
            <a:normAutofit/>
          </a:bodyPr>
          <a:lstStyle/>
          <a:p>
            <a:r>
              <a:rPr lang="en-IN" sz="3000" dirty="0"/>
              <a:t>CHARACTERISTICS OF INFRASTRUCTURE PROJECTS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2235646-A02D-BEEC-3916-196125C825A5}"/>
              </a:ext>
            </a:extLst>
          </p:cNvPr>
          <p:cNvGraphicFramePr>
            <a:graphicFrameLocks noGrp="1"/>
          </p:cNvGraphicFramePr>
          <p:nvPr>
            <p:ph idx="1"/>
            <p:extLst>
              <p:ext uri="{D42A27DB-BD31-4B8C-83A1-F6EECF244321}">
                <p14:modId xmlns:p14="http://schemas.microsoft.com/office/powerpoint/2010/main" val="136646482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1183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EE27E2-F81B-9876-603D-E03DE7F717EE}"/>
              </a:ext>
            </a:extLst>
          </p:cNvPr>
          <p:cNvSpPr>
            <a:spLocks noGrp="1"/>
          </p:cNvSpPr>
          <p:nvPr>
            <p:ph type="title"/>
          </p:nvPr>
        </p:nvSpPr>
        <p:spPr>
          <a:xfrm>
            <a:off x="761800" y="762001"/>
            <a:ext cx="5334197" cy="1708242"/>
          </a:xfrm>
        </p:spPr>
        <p:txBody>
          <a:bodyPr anchor="ctr">
            <a:normAutofit/>
          </a:bodyPr>
          <a:lstStyle/>
          <a:p>
            <a:r>
              <a:rPr lang="en-IN" sz="3700" dirty="0"/>
              <a:t>TOWARD MORE SUSTAINABLE INFRASTRUCTURE</a:t>
            </a:r>
          </a:p>
        </p:txBody>
      </p:sp>
      <p:sp>
        <p:nvSpPr>
          <p:cNvPr id="3" name="Content Placeholder 2">
            <a:extLst>
              <a:ext uri="{FF2B5EF4-FFF2-40B4-BE49-F238E27FC236}">
                <a16:creationId xmlns:a16="http://schemas.microsoft.com/office/drawing/2014/main" id="{5ED44653-B7EB-C59B-870F-94270FFC365C}"/>
              </a:ext>
            </a:extLst>
          </p:cNvPr>
          <p:cNvSpPr>
            <a:spLocks noGrp="1"/>
          </p:cNvSpPr>
          <p:nvPr>
            <p:ph idx="1"/>
          </p:nvPr>
        </p:nvSpPr>
        <p:spPr>
          <a:xfrm>
            <a:off x="761800" y="2470244"/>
            <a:ext cx="5334197" cy="3769835"/>
          </a:xfrm>
        </p:spPr>
        <p:txBody>
          <a:bodyPr anchor="ctr">
            <a:normAutofit/>
          </a:bodyPr>
          <a:lstStyle/>
          <a:p>
            <a:pPr algn="just"/>
            <a:r>
              <a:rPr lang="en-US" sz="1600" dirty="0"/>
              <a:t>The performance Infrastructure systems can be measured in terms of many factors, including cost, energy consumption, resource requirements, capacity, service quality, safety, impacts on society, and impacts on the environment.</a:t>
            </a:r>
          </a:p>
          <a:p>
            <a:pPr algn="just"/>
            <a:r>
              <a:rPr lang="en-US" sz="1600" dirty="0"/>
              <a:t>Performance can also be measured in terms of sustainability.</a:t>
            </a:r>
          </a:p>
          <a:p>
            <a:pPr algn="just"/>
            <a:r>
              <a:rPr lang="en-US" sz="1600" dirty="0"/>
              <a:t> Sustainability can be enhanced by reducing costs, improving social and economic benefits, restricting the use of fossil fuels and other nonrenewable resources, or reducing negative social and environmental impacts.</a:t>
            </a:r>
          </a:p>
          <a:p>
            <a:pPr algn="just"/>
            <a:r>
              <a:rPr lang="en-US" sz="1600" dirty="0"/>
              <a:t>Other infrastructure projects and programs are designed to replace or upgrade systems that, for some reason, have become obsolete or </a:t>
            </a:r>
            <a:r>
              <a:rPr lang="en-US" sz="1600" dirty="0" err="1"/>
              <a:t>nonsustainable</a:t>
            </a:r>
            <a:r>
              <a:rPr lang="en-US" sz="1600" dirty="0"/>
              <a:t>.</a:t>
            </a:r>
            <a:endParaRPr lang="en-IN" sz="1600" dirty="0"/>
          </a:p>
        </p:txBody>
      </p:sp>
      <p:pic>
        <p:nvPicPr>
          <p:cNvPr id="5" name="Picture 4" descr="Pipes over the sea">
            <a:extLst>
              <a:ext uri="{FF2B5EF4-FFF2-40B4-BE49-F238E27FC236}">
                <a16:creationId xmlns:a16="http://schemas.microsoft.com/office/drawing/2014/main" id="{FA6A3391-6A6F-EED9-570E-D462EF156D0E}"/>
              </a:ext>
            </a:extLst>
          </p:cNvPr>
          <p:cNvPicPr>
            <a:picLocks noChangeAspect="1"/>
          </p:cNvPicPr>
          <p:nvPr/>
        </p:nvPicPr>
        <p:blipFill>
          <a:blip r:embed="rId2"/>
          <a:srcRect l="17182" r="24574"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782867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aph with numbers and text&#10;&#10;AI-generated content may be incorrect.">
            <a:extLst>
              <a:ext uri="{FF2B5EF4-FFF2-40B4-BE49-F238E27FC236}">
                <a16:creationId xmlns:a16="http://schemas.microsoft.com/office/drawing/2014/main" id="{A7C05632-BDC5-C5C9-963D-80EFD29E2BF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670" r="9403" b="2"/>
          <a:stretch/>
        </p:blipFill>
        <p:spPr>
          <a:xfrm>
            <a:off x="5101771" y="10"/>
            <a:ext cx="7094361" cy="6857989"/>
          </a:xfrm>
          <a:prstGeom prst="rect">
            <a:avLst/>
          </a:prstGeom>
        </p:spPr>
      </p:pic>
      <p:sp>
        <p:nvSpPr>
          <p:cNvPr id="26" name="Rectangle 25">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c 26">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088E20-7812-98AC-0BA3-CDCD1AACAF2D}"/>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5100">
                <a:solidFill>
                  <a:srgbClr val="FFFFFF"/>
                </a:solidFill>
              </a:rPr>
              <a:t>Infrastructure project in India (2020to 2025)</a:t>
            </a:r>
          </a:p>
        </p:txBody>
      </p:sp>
      <p:sp>
        <p:nvSpPr>
          <p:cNvPr id="28" name="Oval 27">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759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6E1C-A05A-1E4A-4824-A81233DBE9BA}"/>
              </a:ext>
            </a:extLst>
          </p:cNvPr>
          <p:cNvSpPr>
            <a:spLocks noGrp="1"/>
          </p:cNvSpPr>
          <p:nvPr>
            <p:ph type="title"/>
          </p:nvPr>
        </p:nvSpPr>
        <p:spPr/>
        <p:txBody>
          <a:bodyPr/>
          <a:lstStyle/>
          <a:p>
            <a:r>
              <a:rPr lang="en-IN" dirty="0"/>
              <a:t>EVALUATING INFRASTRUCTURE PROJECTS</a:t>
            </a:r>
          </a:p>
        </p:txBody>
      </p:sp>
      <p:sp>
        <p:nvSpPr>
          <p:cNvPr id="3" name="Content Placeholder 2">
            <a:extLst>
              <a:ext uri="{FF2B5EF4-FFF2-40B4-BE49-F238E27FC236}">
                <a16:creationId xmlns:a16="http://schemas.microsoft.com/office/drawing/2014/main" id="{241A097C-BB90-2D2D-46B7-66CC6D23EF08}"/>
              </a:ext>
            </a:extLst>
          </p:cNvPr>
          <p:cNvSpPr>
            <a:spLocks noGrp="1"/>
          </p:cNvSpPr>
          <p:nvPr>
            <p:ph idx="1"/>
          </p:nvPr>
        </p:nvSpPr>
        <p:spPr/>
        <p:txBody>
          <a:bodyPr/>
          <a:lstStyle/>
          <a:p>
            <a:r>
              <a:rPr lang="en-US" dirty="0"/>
              <a:t>Project evaluation is a qualitative process as much as it is a quantitative one.</a:t>
            </a:r>
          </a:p>
          <a:p>
            <a:r>
              <a:rPr lang="en-US" dirty="0"/>
              <a:t>Implementing and maintaining a project over a long period of time will require.</a:t>
            </a:r>
          </a:p>
          <a:p>
            <a:r>
              <a:rPr lang="en-IN" dirty="0"/>
              <a:t>Financing</a:t>
            </a:r>
          </a:p>
          <a:p>
            <a:r>
              <a:rPr lang="en-IN" dirty="0"/>
              <a:t>Govt. Approvals</a:t>
            </a:r>
          </a:p>
          <a:p>
            <a:r>
              <a:rPr lang="en-IN" dirty="0"/>
              <a:t>Engineering skills</a:t>
            </a:r>
          </a:p>
          <a:p>
            <a:r>
              <a:rPr lang="en-IN" dirty="0"/>
              <a:t>Resources</a:t>
            </a:r>
          </a:p>
          <a:p>
            <a:r>
              <a:rPr lang="en-IN" dirty="0"/>
              <a:t>Public support</a:t>
            </a:r>
          </a:p>
        </p:txBody>
      </p:sp>
    </p:spTree>
    <p:extLst>
      <p:ext uri="{BB962C8B-B14F-4D97-AF65-F5344CB8AC3E}">
        <p14:creationId xmlns:p14="http://schemas.microsoft.com/office/powerpoint/2010/main" val="1399241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84D23-C07D-D283-C04C-E2B0921D877F}"/>
              </a:ext>
            </a:extLst>
          </p:cNvPr>
          <p:cNvSpPr>
            <a:spLocks noGrp="1"/>
          </p:cNvSpPr>
          <p:nvPr>
            <p:ph type="title"/>
          </p:nvPr>
        </p:nvSpPr>
        <p:spPr/>
        <p:txBody>
          <a:bodyPr/>
          <a:lstStyle/>
          <a:p>
            <a:r>
              <a:rPr lang="en-IN" dirty="0"/>
              <a:t>EVALUATING INFRASTRUCTURE PROJECTS</a:t>
            </a:r>
          </a:p>
        </p:txBody>
      </p:sp>
      <p:sp>
        <p:nvSpPr>
          <p:cNvPr id="3" name="Content Placeholder 2">
            <a:extLst>
              <a:ext uri="{FF2B5EF4-FFF2-40B4-BE49-F238E27FC236}">
                <a16:creationId xmlns:a16="http://schemas.microsoft.com/office/drawing/2014/main" id="{6B46C143-16F6-8653-0EF3-78735314F108}"/>
              </a:ext>
            </a:extLst>
          </p:cNvPr>
          <p:cNvSpPr>
            <a:spLocks noGrp="1"/>
          </p:cNvSpPr>
          <p:nvPr>
            <p:ph idx="1"/>
          </p:nvPr>
        </p:nvSpPr>
        <p:spPr/>
        <p:txBody>
          <a:bodyPr/>
          <a:lstStyle/>
          <a:p>
            <a:r>
              <a:rPr lang="en-US" dirty="0"/>
              <a:t>Where Do Projects Come From?</a:t>
            </a:r>
          </a:p>
          <a:p>
            <a:pPr indent="-1588"/>
            <a:r>
              <a:rPr lang="en-US" dirty="0"/>
              <a:t>A project begins with an idea with a vision of what is wrong or what is needed or what is possible</a:t>
            </a:r>
          </a:p>
          <a:p>
            <a:pPr indent="-1588"/>
            <a:r>
              <a:rPr lang="en-US" dirty="0"/>
              <a:t>At idea generation  point, and not before this point, project management skills are needed.</a:t>
            </a:r>
            <a:endParaRPr lang="en-IN" dirty="0"/>
          </a:p>
        </p:txBody>
      </p:sp>
    </p:spTree>
    <p:extLst>
      <p:ext uri="{BB962C8B-B14F-4D97-AF65-F5344CB8AC3E}">
        <p14:creationId xmlns:p14="http://schemas.microsoft.com/office/powerpoint/2010/main" val="208304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AD48C-7D21-C341-61FA-59CD85AC203E}"/>
              </a:ext>
            </a:extLst>
          </p:cNvPr>
          <p:cNvSpPr>
            <a:spLocks noGrp="1"/>
          </p:cNvSpPr>
          <p:nvPr>
            <p:ph type="title"/>
          </p:nvPr>
        </p:nvSpPr>
        <p:spPr/>
        <p:txBody>
          <a:bodyPr/>
          <a:lstStyle/>
          <a:p>
            <a:r>
              <a:rPr lang="en-US" dirty="0"/>
              <a:t>A FRAMEWORK FOR PROJECT EVALUATION</a:t>
            </a:r>
            <a:endParaRPr lang="en-IN" dirty="0"/>
          </a:p>
        </p:txBody>
      </p:sp>
      <p:pic>
        <p:nvPicPr>
          <p:cNvPr id="5" name="Content Placeholder 4" descr="A close-up of a document&#10;&#10;AI-generated content may be incorrect.">
            <a:extLst>
              <a:ext uri="{FF2B5EF4-FFF2-40B4-BE49-F238E27FC236}">
                <a16:creationId xmlns:a16="http://schemas.microsoft.com/office/drawing/2014/main" id="{E4B05D34-D75A-4D64-CA76-D2B7EB3EA4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973" y="1690688"/>
            <a:ext cx="9448395" cy="4802187"/>
          </a:xfrm>
        </p:spPr>
      </p:pic>
    </p:spTree>
    <p:extLst>
      <p:ext uri="{BB962C8B-B14F-4D97-AF65-F5344CB8AC3E}">
        <p14:creationId xmlns:p14="http://schemas.microsoft.com/office/powerpoint/2010/main" val="2075142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54E63-6D6C-EECD-EEB8-E63AA8D32DB7}"/>
              </a:ext>
            </a:extLst>
          </p:cNvPr>
          <p:cNvSpPr>
            <a:spLocks noGrp="1"/>
          </p:cNvSpPr>
          <p:nvPr>
            <p:ph type="title"/>
          </p:nvPr>
        </p:nvSpPr>
        <p:spPr>
          <a:xfrm>
            <a:off x="837414" y="431113"/>
            <a:ext cx="10515600" cy="1325563"/>
          </a:xfrm>
        </p:spPr>
        <p:txBody>
          <a:bodyPr/>
          <a:lstStyle/>
          <a:p>
            <a:r>
              <a:rPr lang="en-IN" dirty="0"/>
              <a:t>PHASE I—PROJECT IDENTIFICATION</a:t>
            </a:r>
          </a:p>
        </p:txBody>
      </p:sp>
      <p:sp>
        <p:nvSpPr>
          <p:cNvPr id="3" name="Content Placeholder 2">
            <a:extLst>
              <a:ext uri="{FF2B5EF4-FFF2-40B4-BE49-F238E27FC236}">
                <a16:creationId xmlns:a16="http://schemas.microsoft.com/office/drawing/2014/main" id="{0E9D92A0-5304-2B34-EDDA-3486EEE5E795}"/>
              </a:ext>
            </a:extLst>
          </p:cNvPr>
          <p:cNvSpPr>
            <a:spLocks noGrp="1"/>
          </p:cNvSpPr>
          <p:nvPr>
            <p:ph idx="1"/>
          </p:nvPr>
        </p:nvSpPr>
        <p:spPr/>
        <p:txBody>
          <a:bodyPr/>
          <a:lstStyle/>
          <a:p>
            <a:r>
              <a:rPr lang="en-US" dirty="0"/>
              <a:t>Many ideas for projects arise in response to perceived problems and the needs of society.</a:t>
            </a:r>
          </a:p>
          <a:p>
            <a:pPr marL="574675" indent="-180975"/>
            <a:r>
              <a:rPr lang="en-US" dirty="0"/>
              <a:t>Congestion leads to ideas for new roads or new transit systems</a:t>
            </a:r>
          </a:p>
          <a:p>
            <a:pPr marL="395288" indent="-1588"/>
            <a:r>
              <a:rPr lang="en-US" dirty="0"/>
              <a:t>Rising populations require new schools, housing, and drinking water</a:t>
            </a:r>
            <a:endParaRPr lang="en-IN" dirty="0"/>
          </a:p>
          <a:p>
            <a:pPr marL="57150" indent="-1588"/>
            <a:r>
              <a:rPr lang="en-US" dirty="0"/>
              <a:t>If problems and needs are understood, and if there is a process</a:t>
            </a:r>
          </a:p>
          <a:p>
            <a:pPr marL="55562" indent="0">
              <a:buNone/>
            </a:pPr>
            <a:r>
              <a:rPr lang="en-US" dirty="0"/>
              <a:t> for examining possible ways to deal with them, then it should be possible to develop effective projects and programs that result in a better society.</a:t>
            </a:r>
          </a:p>
        </p:txBody>
      </p:sp>
    </p:spTree>
    <p:extLst>
      <p:ext uri="{BB962C8B-B14F-4D97-AF65-F5344CB8AC3E}">
        <p14:creationId xmlns:p14="http://schemas.microsoft.com/office/powerpoint/2010/main" val="3437013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45C60-843F-2C99-E930-59646A2367EE}"/>
              </a:ext>
            </a:extLst>
          </p:cNvPr>
          <p:cNvSpPr>
            <a:spLocks noGrp="1"/>
          </p:cNvSpPr>
          <p:nvPr>
            <p:ph type="title"/>
          </p:nvPr>
        </p:nvSpPr>
        <p:spPr/>
        <p:txBody>
          <a:bodyPr/>
          <a:lstStyle/>
          <a:p>
            <a:r>
              <a:rPr lang="en-IN" dirty="0"/>
              <a:t>PHASE I—PROJECT IDENTIFICATION</a:t>
            </a:r>
          </a:p>
        </p:txBody>
      </p:sp>
      <p:sp>
        <p:nvSpPr>
          <p:cNvPr id="3" name="Content Placeholder 2">
            <a:extLst>
              <a:ext uri="{FF2B5EF4-FFF2-40B4-BE49-F238E27FC236}">
                <a16:creationId xmlns:a16="http://schemas.microsoft.com/office/drawing/2014/main" id="{0B102446-7913-493A-EDC7-C18F9083A00E}"/>
              </a:ext>
            </a:extLst>
          </p:cNvPr>
          <p:cNvSpPr>
            <a:spLocks noGrp="1"/>
          </p:cNvSpPr>
          <p:nvPr>
            <p:ph idx="1"/>
          </p:nvPr>
        </p:nvSpPr>
        <p:spPr/>
        <p:txBody>
          <a:bodyPr/>
          <a:lstStyle/>
          <a:p>
            <a:r>
              <a:rPr lang="en-US" dirty="0"/>
              <a:t>it is useful to have a framework in which the first step examines problems or needs. For an infrastructure-based system, problems are likely to relate to cost, capacity, service quality, or safety.</a:t>
            </a:r>
          </a:p>
          <a:p>
            <a:r>
              <a:rPr lang="en-US" dirty="0"/>
              <a:t>A problem may exist if some aspect of performance is believed to restrict the efficiency or effectiveness of the system.</a:t>
            </a:r>
            <a:endParaRPr lang="en-IN" dirty="0"/>
          </a:p>
        </p:txBody>
      </p:sp>
    </p:spTree>
    <p:extLst>
      <p:ext uri="{BB962C8B-B14F-4D97-AF65-F5344CB8AC3E}">
        <p14:creationId xmlns:p14="http://schemas.microsoft.com/office/powerpoint/2010/main" val="1121309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C2A1B-F868-1509-A224-3AE91BF11677}"/>
              </a:ext>
            </a:extLst>
          </p:cNvPr>
          <p:cNvSpPr>
            <a:spLocks noGrp="1"/>
          </p:cNvSpPr>
          <p:nvPr>
            <p:ph type="title"/>
          </p:nvPr>
        </p:nvSpPr>
        <p:spPr/>
        <p:txBody>
          <a:bodyPr/>
          <a:lstStyle/>
          <a:p>
            <a:r>
              <a:rPr lang="en-US" dirty="0"/>
              <a:t>SELECTED PROBLEMS AND NEEDS RELATED TO AMERICA’S INFRASTRUCTURE</a:t>
            </a:r>
            <a:endParaRPr lang="en-IN" dirty="0"/>
          </a:p>
        </p:txBody>
      </p:sp>
      <p:pic>
        <p:nvPicPr>
          <p:cNvPr id="5" name="Content Placeholder 4">
            <a:extLst>
              <a:ext uri="{FF2B5EF4-FFF2-40B4-BE49-F238E27FC236}">
                <a16:creationId xmlns:a16="http://schemas.microsoft.com/office/drawing/2014/main" id="{491A5F2E-CF5B-7F29-A28F-9418AC4E94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2044" y="1825625"/>
            <a:ext cx="9907065" cy="4667250"/>
          </a:xfrm>
        </p:spPr>
      </p:pic>
    </p:spTree>
    <p:extLst>
      <p:ext uri="{BB962C8B-B14F-4D97-AF65-F5344CB8AC3E}">
        <p14:creationId xmlns:p14="http://schemas.microsoft.com/office/powerpoint/2010/main" val="1172604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A00A90-84BB-7BF7-E988-9BD6436747BE}"/>
              </a:ext>
            </a:extLst>
          </p:cNvPr>
          <p:cNvSpPr>
            <a:spLocks noGrp="1"/>
          </p:cNvSpPr>
          <p:nvPr>
            <p:ph idx="1"/>
          </p:nvPr>
        </p:nvSpPr>
        <p:spPr>
          <a:xfrm>
            <a:off x="838200" y="527901"/>
            <a:ext cx="10515600" cy="5649062"/>
          </a:xfrm>
        </p:spPr>
        <p:txBody>
          <a:bodyPr>
            <a:normAutofit/>
          </a:bodyPr>
          <a:lstStyle/>
          <a:p>
            <a:r>
              <a:rPr lang="en-US" dirty="0"/>
              <a:t>The objectives of the project need to be clear and well-defined, but they can be modified based on feedback and assessments concerning completed projects.</a:t>
            </a:r>
          </a:p>
          <a:p>
            <a:r>
              <a:rPr lang="en-US" dirty="0"/>
              <a:t>The next step is to generate alternatives for addressing the problems and needs that have been identified.</a:t>
            </a:r>
          </a:p>
          <a:p>
            <a:endParaRPr lang="en-US" dirty="0"/>
          </a:p>
          <a:p>
            <a:r>
              <a:rPr lang="en-US" b="1" dirty="0"/>
              <a:t>For example, </a:t>
            </a:r>
            <a:r>
              <a:rPr lang="en-US" dirty="0"/>
              <a:t>many systems must deal with potential capacity problems related to growth in population. If so, then alternatives could consider not only expanding capacity to keep pace with population growth but also increasing prices in order to limit demand, or increasing efficiency of operations in order to allow more effective use of existing capacity</a:t>
            </a:r>
            <a:endParaRPr lang="en-IN" dirty="0"/>
          </a:p>
        </p:txBody>
      </p:sp>
    </p:spTree>
    <p:extLst>
      <p:ext uri="{BB962C8B-B14F-4D97-AF65-F5344CB8AC3E}">
        <p14:creationId xmlns:p14="http://schemas.microsoft.com/office/powerpoint/2010/main" val="26649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5A0F9-88FC-8223-E1D3-8A325F9332DE}"/>
              </a:ext>
            </a:extLst>
          </p:cNvPr>
          <p:cNvSpPr>
            <a:spLocks noGrp="1"/>
          </p:cNvSpPr>
          <p:nvPr>
            <p:ph type="title"/>
          </p:nvPr>
        </p:nvSpPr>
        <p:spPr/>
        <p:txBody>
          <a:bodyPr/>
          <a:lstStyle/>
          <a:p>
            <a:r>
              <a:rPr lang="en-US" dirty="0"/>
              <a:t>PHASE II—ANALYSIS OF ALTERNATIVES</a:t>
            </a:r>
            <a:endParaRPr lang="en-IN" dirty="0"/>
          </a:p>
        </p:txBody>
      </p:sp>
      <p:sp>
        <p:nvSpPr>
          <p:cNvPr id="3" name="Content Placeholder 2">
            <a:extLst>
              <a:ext uri="{FF2B5EF4-FFF2-40B4-BE49-F238E27FC236}">
                <a16:creationId xmlns:a16="http://schemas.microsoft.com/office/drawing/2014/main" id="{275708CB-399D-16C2-D97A-E6E49C65565D}"/>
              </a:ext>
            </a:extLst>
          </p:cNvPr>
          <p:cNvSpPr>
            <a:spLocks noGrp="1"/>
          </p:cNvSpPr>
          <p:nvPr>
            <p:ph idx="1"/>
          </p:nvPr>
        </p:nvSpPr>
        <p:spPr/>
        <p:txBody>
          <a:bodyPr/>
          <a:lstStyle/>
          <a:p>
            <a:r>
              <a:rPr lang="en-US" dirty="0"/>
              <a:t>Studies provide information that will help in assessing and comparing the various alternatives being evaluated.</a:t>
            </a:r>
          </a:p>
          <a:p>
            <a:r>
              <a:rPr lang="en-US" dirty="0"/>
              <a:t>Assess the viability of each alternative with respect to </a:t>
            </a:r>
            <a:r>
              <a:rPr lang="en-US" b="1" i="1" dirty="0"/>
              <a:t>technical, financial, operational, social, economic, environmental, or other objectives.</a:t>
            </a:r>
          </a:p>
          <a:p>
            <a:r>
              <a:rPr lang="en-US" dirty="0"/>
              <a:t>Analysis may include market demand studies, cost-benefit analysis, environmental impact assessment, and social assessment.</a:t>
            </a:r>
            <a:endParaRPr lang="en-IN" dirty="0"/>
          </a:p>
        </p:txBody>
      </p:sp>
    </p:spTree>
    <p:extLst>
      <p:ext uri="{BB962C8B-B14F-4D97-AF65-F5344CB8AC3E}">
        <p14:creationId xmlns:p14="http://schemas.microsoft.com/office/powerpoint/2010/main" val="4162591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689EA-7409-8DE0-711D-D2BFA65F5A5E}"/>
              </a:ext>
            </a:extLst>
          </p:cNvPr>
          <p:cNvSpPr>
            <a:spLocks noGrp="1"/>
          </p:cNvSpPr>
          <p:nvPr>
            <p:ph type="title"/>
          </p:nvPr>
        </p:nvSpPr>
        <p:spPr/>
        <p:txBody>
          <a:bodyPr/>
          <a:lstStyle/>
          <a:p>
            <a:r>
              <a:rPr lang="en-US" dirty="0"/>
              <a:t>PHASE III—ASSESSING AND COMPARING ALTERNATIVES</a:t>
            </a:r>
            <a:endParaRPr lang="en-IN" dirty="0"/>
          </a:p>
        </p:txBody>
      </p:sp>
      <p:sp>
        <p:nvSpPr>
          <p:cNvPr id="3" name="Content Placeholder 2">
            <a:extLst>
              <a:ext uri="{FF2B5EF4-FFF2-40B4-BE49-F238E27FC236}">
                <a16:creationId xmlns:a16="http://schemas.microsoft.com/office/drawing/2014/main" id="{DB438C43-6FDA-02BE-DBDA-5427DE28947A}"/>
              </a:ext>
            </a:extLst>
          </p:cNvPr>
          <p:cNvSpPr>
            <a:spLocks noGrp="1"/>
          </p:cNvSpPr>
          <p:nvPr>
            <p:ph idx="1"/>
          </p:nvPr>
        </p:nvSpPr>
        <p:spPr/>
        <p:txBody>
          <a:bodyPr>
            <a:normAutofit fontScale="92500" lnSpcReduction="10000"/>
          </a:bodyPr>
          <a:lstStyle/>
          <a:p>
            <a:r>
              <a:rPr lang="en-US" dirty="0"/>
              <a:t>During this phase, it will be necessary to compare alternatives with respect to how well they satisfy the objectives that were previously established.</a:t>
            </a:r>
          </a:p>
          <a:p>
            <a:r>
              <a:rPr lang="en-US" dirty="0"/>
              <a:t>Assessment will involve consideration of financial, economic, environmental, and social factors.</a:t>
            </a:r>
          </a:p>
          <a:p>
            <a:pPr marL="339725" indent="0">
              <a:buNone/>
            </a:pPr>
            <a:r>
              <a:rPr lang="en-US" b="1" i="1" dirty="0"/>
              <a:t>To what extent does each alternative meet the needs that are being addressed? </a:t>
            </a:r>
          </a:p>
          <a:p>
            <a:pPr marL="339725" indent="0">
              <a:buNone/>
            </a:pPr>
            <a:r>
              <a:rPr lang="en-US" b="1" i="1" dirty="0"/>
              <a:t>What are the costs and benefits of each alternative? </a:t>
            </a:r>
          </a:p>
          <a:p>
            <a:pPr marL="339725" indent="0">
              <a:buNone/>
            </a:pPr>
            <a:r>
              <a:rPr lang="en-US" b="1" i="1" dirty="0"/>
              <a:t>Are costs and benefits measured properly?</a:t>
            </a:r>
          </a:p>
          <a:p>
            <a:pPr marL="339725" indent="0">
              <a:buNone/>
            </a:pPr>
            <a:r>
              <a:rPr lang="en-US" b="1" i="1" dirty="0"/>
              <a:t>what extent does each alternative lead to positive or negative externalities?</a:t>
            </a:r>
            <a:endParaRPr lang="en-IN" b="1" i="1" dirty="0"/>
          </a:p>
        </p:txBody>
      </p:sp>
    </p:spTree>
    <p:extLst>
      <p:ext uri="{BB962C8B-B14F-4D97-AF65-F5344CB8AC3E}">
        <p14:creationId xmlns:p14="http://schemas.microsoft.com/office/powerpoint/2010/main" val="3498591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01A6-6180-7233-0116-A99C04E78025}"/>
              </a:ext>
            </a:extLst>
          </p:cNvPr>
          <p:cNvSpPr>
            <a:spLocks noGrp="1"/>
          </p:cNvSpPr>
          <p:nvPr>
            <p:ph type="title"/>
          </p:nvPr>
        </p:nvSpPr>
        <p:spPr/>
        <p:txBody>
          <a:bodyPr/>
          <a:lstStyle/>
          <a:p>
            <a:r>
              <a:rPr lang="en-US" dirty="0"/>
              <a:t>PHASE III—ASSESSING AND COMPARING ALTERNATIVES</a:t>
            </a:r>
            <a:endParaRPr lang="en-IN" dirty="0"/>
          </a:p>
        </p:txBody>
      </p:sp>
      <p:sp>
        <p:nvSpPr>
          <p:cNvPr id="3" name="Content Placeholder 2">
            <a:extLst>
              <a:ext uri="{FF2B5EF4-FFF2-40B4-BE49-F238E27FC236}">
                <a16:creationId xmlns:a16="http://schemas.microsoft.com/office/drawing/2014/main" id="{46B54E72-B21A-4699-754C-8859387C15D5}"/>
              </a:ext>
            </a:extLst>
          </p:cNvPr>
          <p:cNvSpPr>
            <a:spLocks noGrp="1"/>
          </p:cNvSpPr>
          <p:nvPr>
            <p:ph idx="1"/>
          </p:nvPr>
        </p:nvSpPr>
        <p:spPr/>
        <p:txBody>
          <a:bodyPr>
            <a:normAutofit lnSpcReduction="10000"/>
          </a:bodyPr>
          <a:lstStyle/>
          <a:p>
            <a:r>
              <a:rPr lang="en-US" dirty="0"/>
              <a:t>For public projects and for large private projects that require public approval, there will have to be opportunities for input from potential users, abutters, and the general public.</a:t>
            </a:r>
          </a:p>
          <a:p>
            <a:r>
              <a:rPr lang="en-IN" dirty="0"/>
              <a:t>NIMBY (not in my backyard)</a:t>
            </a:r>
          </a:p>
          <a:p>
            <a:r>
              <a:rPr lang="en-US" dirty="0"/>
              <a:t>The outcome from this stage could be one of three broad conclusions.</a:t>
            </a:r>
          </a:p>
          <a:p>
            <a:pPr marL="514350" indent="-119063">
              <a:buFont typeface="+mj-lt"/>
              <a:buAutoNum type="arabicPeriod"/>
            </a:pPr>
            <a:r>
              <a:rPr lang="en-US" dirty="0"/>
              <a:t>One alternative clearly is the best.</a:t>
            </a:r>
          </a:p>
          <a:p>
            <a:pPr marL="514350" indent="-119063">
              <a:buFont typeface="+mj-lt"/>
              <a:buAutoNum type="arabicPeriod"/>
            </a:pPr>
            <a:r>
              <a:rPr lang="en-US" dirty="0"/>
              <a:t>Further study is necessary to determine which alternative is best.</a:t>
            </a:r>
          </a:p>
          <a:p>
            <a:pPr marL="514350" indent="-119063">
              <a:buFont typeface="+mj-lt"/>
              <a:buAutoNum type="arabicPeriod"/>
            </a:pPr>
            <a:r>
              <a:rPr lang="en-US" dirty="0"/>
              <a:t>None of the alternatives is worth pursuing</a:t>
            </a:r>
            <a:endParaRPr lang="en-IN" dirty="0"/>
          </a:p>
        </p:txBody>
      </p:sp>
    </p:spTree>
    <p:extLst>
      <p:ext uri="{BB962C8B-B14F-4D97-AF65-F5344CB8AC3E}">
        <p14:creationId xmlns:p14="http://schemas.microsoft.com/office/powerpoint/2010/main" val="4109223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4249-A8EB-9F77-4377-605DCCC7EC21}"/>
              </a:ext>
            </a:extLst>
          </p:cNvPr>
          <p:cNvSpPr>
            <a:spLocks noGrp="1"/>
          </p:cNvSpPr>
          <p:nvPr>
            <p:ph type="title"/>
          </p:nvPr>
        </p:nvSpPr>
        <p:spPr/>
        <p:txBody>
          <a:bodyPr/>
          <a:lstStyle/>
          <a:p>
            <a:r>
              <a:rPr lang="en-US" dirty="0"/>
              <a:t>GUIDELINES FOR ASSESSING THE PROJECTS</a:t>
            </a:r>
            <a:endParaRPr lang="en-IN" dirty="0"/>
          </a:p>
        </p:txBody>
      </p:sp>
      <p:pic>
        <p:nvPicPr>
          <p:cNvPr id="5" name="Content Placeholder 4" descr="A close-up of a text&#10;&#10;AI-generated content may be incorrect.">
            <a:extLst>
              <a:ext uri="{FF2B5EF4-FFF2-40B4-BE49-F238E27FC236}">
                <a16:creationId xmlns:a16="http://schemas.microsoft.com/office/drawing/2014/main" id="{2DC90767-DA21-5D00-808D-65C6E11603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25625"/>
            <a:ext cx="10515600" cy="4351338"/>
          </a:xfrm>
        </p:spPr>
      </p:pic>
    </p:spTree>
    <p:extLst>
      <p:ext uri="{BB962C8B-B14F-4D97-AF65-F5344CB8AC3E}">
        <p14:creationId xmlns:p14="http://schemas.microsoft.com/office/powerpoint/2010/main" val="3417741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515E-A38E-C982-39E9-288DBFD82295}"/>
              </a:ext>
            </a:extLst>
          </p:cNvPr>
          <p:cNvSpPr>
            <a:spLocks noGrp="1"/>
          </p:cNvSpPr>
          <p:nvPr>
            <p:ph type="title"/>
          </p:nvPr>
        </p:nvSpPr>
        <p:spPr/>
        <p:txBody>
          <a:bodyPr/>
          <a:lstStyle/>
          <a:p>
            <a:r>
              <a:rPr lang="en-IN" dirty="0"/>
              <a:t>PHASE IV—IMPLEMENTATION</a:t>
            </a:r>
          </a:p>
        </p:txBody>
      </p:sp>
      <p:sp>
        <p:nvSpPr>
          <p:cNvPr id="3" name="Content Placeholder 2">
            <a:extLst>
              <a:ext uri="{FF2B5EF4-FFF2-40B4-BE49-F238E27FC236}">
                <a16:creationId xmlns:a16="http://schemas.microsoft.com/office/drawing/2014/main" id="{A5912F4F-EC1E-5D9A-005A-43800E6EE418}"/>
              </a:ext>
            </a:extLst>
          </p:cNvPr>
          <p:cNvSpPr>
            <a:spLocks noGrp="1"/>
          </p:cNvSpPr>
          <p:nvPr>
            <p:ph idx="1"/>
          </p:nvPr>
        </p:nvSpPr>
        <p:spPr/>
        <p:txBody>
          <a:bodyPr/>
          <a:lstStyle/>
          <a:p>
            <a:r>
              <a:rPr lang="en-US" dirty="0"/>
              <a:t>At some point, detailed engineering design can be completed, and a construction management program can be initiated.</a:t>
            </a:r>
          </a:p>
          <a:p>
            <a:pPr marL="0" indent="0" algn="ctr">
              <a:buNone/>
            </a:pPr>
            <a:r>
              <a:rPr lang="en-US" b="1" i="1" dirty="0"/>
              <a:t>How soon should construction begin? How quickly should construction proceed? What are the possibilities for implementing the project in stages?</a:t>
            </a:r>
            <a:endParaRPr lang="en-IN" b="1" i="1" dirty="0"/>
          </a:p>
        </p:txBody>
      </p:sp>
    </p:spTree>
    <p:extLst>
      <p:ext uri="{BB962C8B-B14F-4D97-AF65-F5344CB8AC3E}">
        <p14:creationId xmlns:p14="http://schemas.microsoft.com/office/powerpoint/2010/main" val="1050757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AAF3D-97F1-2227-27EF-0CC406512B0B}"/>
              </a:ext>
            </a:extLst>
          </p:cNvPr>
          <p:cNvSpPr>
            <a:spLocks noGrp="1"/>
          </p:cNvSpPr>
          <p:nvPr>
            <p:ph type="title"/>
          </p:nvPr>
        </p:nvSpPr>
        <p:spPr/>
        <p:txBody>
          <a:bodyPr/>
          <a:lstStyle/>
          <a:p>
            <a:r>
              <a:rPr lang="en-IN" dirty="0"/>
              <a:t>PHASE V—ONGOING EVALUATION</a:t>
            </a:r>
          </a:p>
        </p:txBody>
      </p:sp>
      <p:sp>
        <p:nvSpPr>
          <p:cNvPr id="3" name="Content Placeholder 2">
            <a:extLst>
              <a:ext uri="{FF2B5EF4-FFF2-40B4-BE49-F238E27FC236}">
                <a16:creationId xmlns:a16="http://schemas.microsoft.com/office/drawing/2014/main" id="{B9CB8B12-9D54-37DE-D181-859E800180BA}"/>
              </a:ext>
            </a:extLst>
          </p:cNvPr>
          <p:cNvSpPr>
            <a:spLocks noGrp="1"/>
          </p:cNvSpPr>
          <p:nvPr>
            <p:ph idx="1"/>
          </p:nvPr>
        </p:nvSpPr>
        <p:spPr/>
        <p:txBody>
          <a:bodyPr/>
          <a:lstStyle/>
          <a:p>
            <a:r>
              <a:rPr lang="en-US" dirty="0"/>
              <a:t>Monitoring performance, revising the project as needed, and identifying better approaches for evaluating similar projects and programs.</a:t>
            </a:r>
            <a:endParaRPr lang="en-IN" dirty="0"/>
          </a:p>
        </p:txBody>
      </p:sp>
    </p:spTree>
    <p:extLst>
      <p:ext uri="{BB962C8B-B14F-4D97-AF65-F5344CB8AC3E}">
        <p14:creationId xmlns:p14="http://schemas.microsoft.com/office/powerpoint/2010/main" val="999337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9319E-E25C-4112-F271-B13B20757464}"/>
              </a:ext>
            </a:extLst>
          </p:cNvPr>
          <p:cNvSpPr>
            <a:spLocks noGrp="1"/>
          </p:cNvSpPr>
          <p:nvPr>
            <p:ph type="title"/>
          </p:nvPr>
        </p:nvSpPr>
        <p:spPr/>
        <p:txBody>
          <a:bodyPr/>
          <a:lstStyle/>
          <a:p>
            <a:r>
              <a:rPr lang="en-IN" dirty="0"/>
              <a:t>Requirements for Sustainable Infrastructure</a:t>
            </a:r>
          </a:p>
        </p:txBody>
      </p:sp>
      <p:pic>
        <p:nvPicPr>
          <p:cNvPr id="5" name="Content Placeholder 4" descr="Diagram of a diagram of a company&#10;&#10;AI-generated content may be incorrect.">
            <a:extLst>
              <a:ext uri="{FF2B5EF4-FFF2-40B4-BE49-F238E27FC236}">
                <a16:creationId xmlns:a16="http://schemas.microsoft.com/office/drawing/2014/main" id="{00A44D33-ED1B-0533-F3AA-471EC14A4C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68745"/>
            <a:ext cx="9743767" cy="4095750"/>
          </a:xfrm>
        </p:spPr>
      </p:pic>
      <p:sp>
        <p:nvSpPr>
          <p:cNvPr id="7" name="TextBox 6">
            <a:extLst>
              <a:ext uri="{FF2B5EF4-FFF2-40B4-BE49-F238E27FC236}">
                <a16:creationId xmlns:a16="http://schemas.microsoft.com/office/drawing/2014/main" id="{B4ED768E-7EF2-24EF-5511-FE8914ACF5BF}"/>
              </a:ext>
            </a:extLst>
          </p:cNvPr>
          <p:cNvSpPr txBox="1"/>
          <p:nvPr/>
        </p:nvSpPr>
        <p:spPr>
          <a:xfrm>
            <a:off x="573677" y="5954955"/>
            <a:ext cx="10671927" cy="523220"/>
          </a:xfrm>
          <a:prstGeom prst="rect">
            <a:avLst/>
          </a:prstGeom>
          <a:noFill/>
        </p:spPr>
        <p:txBody>
          <a:bodyPr wrap="square">
            <a:spAutoFit/>
          </a:bodyPr>
          <a:lstStyle/>
          <a:p>
            <a:r>
              <a:rPr lang="en-US" sz="1400" b="1" i="1" dirty="0"/>
              <a:t>Large-scale infrastructure, even if it appears to be adequately financed, can be sustained over long periods of time only if it is supported by society and the resources it requires are available at a reasonable cost.</a:t>
            </a:r>
            <a:endParaRPr lang="en-IN" sz="1400" b="1" i="1" dirty="0"/>
          </a:p>
        </p:txBody>
      </p:sp>
    </p:spTree>
    <p:extLst>
      <p:ext uri="{BB962C8B-B14F-4D97-AF65-F5344CB8AC3E}">
        <p14:creationId xmlns:p14="http://schemas.microsoft.com/office/powerpoint/2010/main" val="3407383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AAD0-2BAE-6183-C837-558C76ED58AD}"/>
              </a:ext>
            </a:extLst>
          </p:cNvPr>
          <p:cNvSpPr>
            <a:spLocks noGrp="1"/>
          </p:cNvSpPr>
          <p:nvPr>
            <p:ph type="title"/>
          </p:nvPr>
        </p:nvSpPr>
        <p:spPr/>
        <p:txBody>
          <a:bodyPr/>
          <a:lstStyle/>
          <a:p>
            <a:endParaRPr lang="en-IN" dirty="0"/>
          </a:p>
        </p:txBody>
      </p:sp>
      <p:pic>
        <p:nvPicPr>
          <p:cNvPr id="5" name="Content Placeholder 4" descr="A diagram of a project&#10;&#10;AI-generated content may be incorrect.">
            <a:extLst>
              <a:ext uri="{FF2B5EF4-FFF2-40B4-BE49-F238E27FC236}">
                <a16:creationId xmlns:a16="http://schemas.microsoft.com/office/drawing/2014/main" id="{F8EB536F-D69D-9A17-505D-0A051187C7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3561" y="1825625"/>
            <a:ext cx="10687665" cy="4351338"/>
          </a:xfrm>
        </p:spPr>
      </p:pic>
    </p:spTree>
    <p:extLst>
      <p:ext uri="{BB962C8B-B14F-4D97-AF65-F5344CB8AC3E}">
        <p14:creationId xmlns:p14="http://schemas.microsoft.com/office/powerpoint/2010/main" val="2735439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CE639-348E-740A-854C-B3BAF60CDA50}"/>
              </a:ext>
            </a:extLst>
          </p:cNvPr>
          <p:cNvSpPr>
            <a:spLocks noGrp="1"/>
          </p:cNvSpPr>
          <p:nvPr>
            <p:ph type="title"/>
          </p:nvPr>
        </p:nvSpPr>
        <p:spPr/>
        <p:txBody>
          <a:bodyPr/>
          <a:lstStyle/>
          <a:p>
            <a:r>
              <a:rPr lang="en-IN" dirty="0"/>
              <a:t>PERFORMANCE OF INFRASTRUCTURE-BASED SYSTEMS</a:t>
            </a:r>
          </a:p>
        </p:txBody>
      </p:sp>
      <p:pic>
        <p:nvPicPr>
          <p:cNvPr id="5" name="Content Placeholder 4" descr="A diagram of a performance diagram&#10;&#10;AI-generated content may be incorrect.">
            <a:extLst>
              <a:ext uri="{FF2B5EF4-FFF2-40B4-BE49-F238E27FC236}">
                <a16:creationId xmlns:a16="http://schemas.microsoft.com/office/drawing/2014/main" id="{61BB3A70-9BCA-88DA-D037-EEA4670A36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0710" y="1825625"/>
            <a:ext cx="9301315" cy="4351338"/>
          </a:xfrm>
        </p:spPr>
      </p:pic>
    </p:spTree>
    <p:extLst>
      <p:ext uri="{BB962C8B-B14F-4D97-AF65-F5344CB8AC3E}">
        <p14:creationId xmlns:p14="http://schemas.microsoft.com/office/powerpoint/2010/main" val="1594156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57A-0988-39D2-6DF0-CE44B199894D}"/>
              </a:ext>
            </a:extLst>
          </p:cNvPr>
          <p:cNvSpPr>
            <a:spLocks noGrp="1"/>
          </p:cNvSpPr>
          <p:nvPr>
            <p:ph type="title"/>
          </p:nvPr>
        </p:nvSpPr>
        <p:spPr/>
        <p:txBody>
          <a:bodyPr/>
          <a:lstStyle/>
          <a:p>
            <a:r>
              <a:rPr lang="en-IN" dirty="0"/>
              <a:t>MANAGING INFRASTRUCTURE</a:t>
            </a:r>
          </a:p>
        </p:txBody>
      </p:sp>
      <p:pic>
        <p:nvPicPr>
          <p:cNvPr id="5" name="Content Placeholder 4" descr="A diagram of a strategic planning&#10;&#10;AI-generated content may be incorrect.">
            <a:extLst>
              <a:ext uri="{FF2B5EF4-FFF2-40B4-BE49-F238E27FC236}">
                <a16:creationId xmlns:a16="http://schemas.microsoft.com/office/drawing/2014/main" id="{3CFB3217-E7E7-1373-588C-6989D2E2A1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2723" y="1825625"/>
            <a:ext cx="10341077" cy="4535846"/>
          </a:xfrm>
        </p:spPr>
      </p:pic>
    </p:spTree>
    <p:extLst>
      <p:ext uri="{BB962C8B-B14F-4D97-AF65-F5344CB8AC3E}">
        <p14:creationId xmlns:p14="http://schemas.microsoft.com/office/powerpoint/2010/main" val="3993619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A6A16-DF76-3329-5516-33C9E049E167}"/>
              </a:ext>
            </a:extLst>
          </p:cNvPr>
          <p:cNvSpPr>
            <a:spLocks noGrp="1"/>
          </p:cNvSpPr>
          <p:nvPr>
            <p:ph type="title"/>
          </p:nvPr>
        </p:nvSpPr>
        <p:spPr/>
        <p:txBody>
          <a:bodyPr/>
          <a:lstStyle/>
          <a:p>
            <a:r>
              <a:rPr lang="en-IN" dirty="0"/>
              <a:t>PUBLIC-PRIVATE PARTNERSHIP</a:t>
            </a:r>
          </a:p>
        </p:txBody>
      </p:sp>
      <p:sp>
        <p:nvSpPr>
          <p:cNvPr id="3" name="Content Placeholder 2">
            <a:extLst>
              <a:ext uri="{FF2B5EF4-FFF2-40B4-BE49-F238E27FC236}">
                <a16:creationId xmlns:a16="http://schemas.microsoft.com/office/drawing/2014/main" id="{DA609ABB-554C-8FA4-92A9-4CB881226DAA}"/>
              </a:ext>
            </a:extLst>
          </p:cNvPr>
          <p:cNvSpPr>
            <a:spLocks noGrp="1"/>
          </p:cNvSpPr>
          <p:nvPr>
            <p:ph idx="1"/>
          </p:nvPr>
        </p:nvSpPr>
        <p:spPr>
          <a:xfrm>
            <a:off x="838200" y="1332854"/>
            <a:ext cx="10515600" cy="4844109"/>
          </a:xfrm>
        </p:spPr>
        <p:txBody>
          <a:bodyPr/>
          <a:lstStyle/>
          <a:p>
            <a:r>
              <a:rPr lang="en-US" dirty="0"/>
              <a:t>PPP refers to a contractual partnership between the public and private sector agencies in which the private sector is entrusted with the task of providing infrastructure facilities and services that were traditionally provided by the public sector.</a:t>
            </a:r>
          </a:p>
          <a:p>
            <a:r>
              <a:rPr lang="en-US" dirty="0"/>
              <a:t>E.g., Toll expressway project financed, constructed, and operated by a private developer</a:t>
            </a:r>
          </a:p>
          <a:p>
            <a:r>
              <a:rPr lang="en-US" dirty="0"/>
              <a:t>Ultimately the government remains accountable for the quality of service and reasonableness of price.</a:t>
            </a:r>
          </a:p>
          <a:p>
            <a:r>
              <a:rPr lang="en-US" dirty="0"/>
              <a:t>The role of the government is to facilitate, enable, and monitor the service</a:t>
            </a:r>
            <a:endParaRPr lang="en-IN" dirty="0"/>
          </a:p>
        </p:txBody>
      </p:sp>
    </p:spTree>
    <p:extLst>
      <p:ext uri="{BB962C8B-B14F-4D97-AF65-F5344CB8AC3E}">
        <p14:creationId xmlns:p14="http://schemas.microsoft.com/office/powerpoint/2010/main" val="2035257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74B68-E9CB-F831-3E97-07F1F3E77521}"/>
              </a:ext>
            </a:extLst>
          </p:cNvPr>
          <p:cNvSpPr>
            <a:spLocks noGrp="1"/>
          </p:cNvSpPr>
          <p:nvPr>
            <p:ph type="title"/>
          </p:nvPr>
        </p:nvSpPr>
        <p:spPr/>
        <p:txBody>
          <a:bodyPr/>
          <a:lstStyle/>
          <a:p>
            <a:r>
              <a:rPr lang="en-US" dirty="0"/>
              <a:t>CHARACTERISTICS OF A PPP PROJECT</a:t>
            </a:r>
            <a:endParaRPr lang="en-IN" dirty="0"/>
          </a:p>
        </p:txBody>
      </p:sp>
      <p:sp>
        <p:nvSpPr>
          <p:cNvPr id="3" name="Content Placeholder 2">
            <a:extLst>
              <a:ext uri="{FF2B5EF4-FFF2-40B4-BE49-F238E27FC236}">
                <a16:creationId xmlns:a16="http://schemas.microsoft.com/office/drawing/2014/main" id="{C3C6450F-EB3E-6F4D-D9C0-A1E0F90E43F5}"/>
              </a:ext>
            </a:extLst>
          </p:cNvPr>
          <p:cNvSpPr>
            <a:spLocks noGrp="1"/>
          </p:cNvSpPr>
          <p:nvPr>
            <p:ph idx="1"/>
          </p:nvPr>
        </p:nvSpPr>
        <p:spPr/>
        <p:txBody>
          <a:bodyPr/>
          <a:lstStyle/>
          <a:p>
            <a:r>
              <a:rPr lang="en-US" dirty="0"/>
              <a:t>The project stems from a government-led planning and prioritization process. (</a:t>
            </a:r>
          </a:p>
          <a:p>
            <a:r>
              <a:rPr lang="en-US" dirty="0"/>
              <a:t>There is a genuine sharing of risks between the government and the private sector</a:t>
            </a:r>
            <a:endParaRPr lang="en-IN" dirty="0"/>
          </a:p>
        </p:txBody>
      </p:sp>
    </p:spTree>
    <p:extLst>
      <p:ext uri="{BB962C8B-B14F-4D97-AF65-F5344CB8AC3E}">
        <p14:creationId xmlns:p14="http://schemas.microsoft.com/office/powerpoint/2010/main" val="2952044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F674-45A2-059A-BF21-1BA042C0B374}"/>
              </a:ext>
            </a:extLst>
          </p:cNvPr>
          <p:cNvSpPr>
            <a:spLocks noGrp="1"/>
          </p:cNvSpPr>
          <p:nvPr>
            <p:ph type="title"/>
          </p:nvPr>
        </p:nvSpPr>
        <p:spPr/>
        <p:txBody>
          <a:bodyPr/>
          <a:lstStyle/>
          <a:p>
            <a:r>
              <a:rPr lang="en-US" dirty="0"/>
              <a:t>RELEVANCE OF PPPS FOR INDIA</a:t>
            </a:r>
            <a:endParaRPr lang="en-IN" dirty="0"/>
          </a:p>
        </p:txBody>
      </p:sp>
      <p:sp>
        <p:nvSpPr>
          <p:cNvPr id="3" name="Content Placeholder 2">
            <a:extLst>
              <a:ext uri="{FF2B5EF4-FFF2-40B4-BE49-F238E27FC236}">
                <a16:creationId xmlns:a16="http://schemas.microsoft.com/office/drawing/2014/main" id="{A654CF49-657D-CACF-7C51-3CC8BB325AB9}"/>
              </a:ext>
            </a:extLst>
          </p:cNvPr>
          <p:cNvSpPr>
            <a:spLocks noGrp="1"/>
          </p:cNvSpPr>
          <p:nvPr>
            <p:ph idx="1"/>
          </p:nvPr>
        </p:nvSpPr>
        <p:spPr/>
        <p:txBody>
          <a:bodyPr>
            <a:normAutofit fontScale="92500" lnSpcReduction="10000"/>
          </a:bodyPr>
          <a:lstStyle/>
          <a:p>
            <a:r>
              <a:rPr lang="en-US" dirty="0"/>
              <a:t>There are huge gaps between the demand and supply of essential social and economic infrastructure and services.</a:t>
            </a:r>
          </a:p>
          <a:p>
            <a:r>
              <a:rPr lang="en-US" dirty="0"/>
              <a:t>There is a shortage of power, roads, ports (airports and seaports), irrigation facilities, water and sanitation services, and so on.</a:t>
            </a:r>
          </a:p>
          <a:p>
            <a:r>
              <a:rPr lang="en-US" dirty="0"/>
              <a:t> The Government of India ( GOI) has stepped up its spending on infrastructure through a series of national </a:t>
            </a:r>
            <a:r>
              <a:rPr lang="en-US" dirty="0" err="1"/>
              <a:t>programmes</a:t>
            </a:r>
            <a:r>
              <a:rPr lang="en-US" dirty="0"/>
              <a:t> such as the </a:t>
            </a:r>
            <a:r>
              <a:rPr lang="en-US" b="1" i="1" dirty="0"/>
              <a:t>National Highway Development Programme (NHDP)</a:t>
            </a:r>
            <a:r>
              <a:rPr lang="en-US" dirty="0"/>
              <a:t>, </a:t>
            </a:r>
            <a:r>
              <a:rPr lang="en-US" b="1" dirty="0"/>
              <a:t>Bharat Nirman, Providing Urban Services in Rural Areas (PURA), </a:t>
            </a:r>
            <a:r>
              <a:rPr lang="en-US" b="1" i="1" dirty="0"/>
              <a:t>Jawaharlal Nehru National Urban Renewal Mission ONNURM</a:t>
            </a:r>
            <a:r>
              <a:rPr lang="en-US" dirty="0"/>
              <a:t>), the </a:t>
            </a:r>
            <a:r>
              <a:rPr lang="en-US" b="1" i="1" dirty="0"/>
              <a:t>Prime Minister's Rural Road Programme, National Rail Vikas Yojana, National Maritime Development Programme (NMDP)</a:t>
            </a:r>
            <a:r>
              <a:rPr lang="en-US" dirty="0"/>
              <a:t>, </a:t>
            </a:r>
            <a:r>
              <a:rPr lang="en-US" b="1" i="1" dirty="0"/>
              <a:t>airport expansion </a:t>
            </a:r>
            <a:r>
              <a:rPr lang="en-US" b="1" i="1" dirty="0" err="1"/>
              <a:t>programme</a:t>
            </a:r>
            <a:r>
              <a:rPr lang="en-US" dirty="0"/>
              <a:t>, and so on.</a:t>
            </a:r>
            <a:endParaRPr lang="en-IN" dirty="0"/>
          </a:p>
        </p:txBody>
      </p:sp>
    </p:spTree>
    <p:extLst>
      <p:ext uri="{BB962C8B-B14F-4D97-AF65-F5344CB8AC3E}">
        <p14:creationId xmlns:p14="http://schemas.microsoft.com/office/powerpoint/2010/main" val="1568339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0DB3-DF47-B5C8-48B6-F5792451E5C6}"/>
              </a:ext>
            </a:extLst>
          </p:cNvPr>
          <p:cNvSpPr>
            <a:spLocks noGrp="1"/>
          </p:cNvSpPr>
          <p:nvPr>
            <p:ph type="title"/>
          </p:nvPr>
        </p:nvSpPr>
        <p:spPr/>
        <p:txBody>
          <a:bodyPr/>
          <a:lstStyle/>
          <a:p>
            <a:r>
              <a:rPr lang="en-US" dirty="0"/>
              <a:t>STATUS OF PPP’S AND KEY GOVERNMENT INITIATIVES</a:t>
            </a:r>
            <a:endParaRPr lang="en-IN" dirty="0"/>
          </a:p>
        </p:txBody>
      </p:sp>
      <p:sp>
        <p:nvSpPr>
          <p:cNvPr id="3" name="Content Placeholder 2">
            <a:extLst>
              <a:ext uri="{FF2B5EF4-FFF2-40B4-BE49-F238E27FC236}">
                <a16:creationId xmlns:a16="http://schemas.microsoft.com/office/drawing/2014/main" id="{F351978D-2A17-C8CC-0913-77F872AC59DC}"/>
              </a:ext>
            </a:extLst>
          </p:cNvPr>
          <p:cNvSpPr>
            <a:spLocks noGrp="1" noRot="1" noMove="1" noResize="1" noEditPoints="1" noAdjustHandles="1" noChangeArrowheads="1" noChangeShapeType="1"/>
          </p:cNvSpPr>
          <p:nvPr>
            <p:ph idx="1"/>
          </p:nvPr>
        </p:nvSpPr>
        <p:spPr/>
        <p:txBody>
          <a:bodyPr/>
          <a:lstStyle/>
          <a:p>
            <a:r>
              <a:rPr lang="en-US" dirty="0"/>
              <a:t>The Delhi-Noida Bridge Project, </a:t>
            </a:r>
          </a:p>
          <a:p>
            <a:r>
              <a:rPr lang="en-US" dirty="0"/>
              <a:t> The Tirupur Water Supply Project</a:t>
            </a:r>
          </a:p>
          <a:p>
            <a:r>
              <a:rPr lang="en-US" dirty="0"/>
              <a:t>NHAI, ports at Mundra and Pipavav, and airport projects at Mumbai and Delhi</a:t>
            </a:r>
          </a:p>
          <a:p>
            <a:r>
              <a:rPr lang="en-US" dirty="0"/>
              <a:t>The GOI has established a Cabinet Committee on Infrastructure (COI)</a:t>
            </a:r>
          </a:p>
          <a:p>
            <a:r>
              <a:rPr lang="en-IN" dirty="0"/>
              <a:t>PPP Appraisal Committee (PPPAC)</a:t>
            </a:r>
          </a:p>
          <a:p>
            <a:r>
              <a:rPr lang="en-IN" dirty="0"/>
              <a:t>India Infrastructure Finance Company Limited (IIFCL)</a:t>
            </a:r>
          </a:p>
        </p:txBody>
      </p:sp>
    </p:spTree>
    <p:extLst>
      <p:ext uri="{BB962C8B-B14F-4D97-AF65-F5344CB8AC3E}">
        <p14:creationId xmlns:p14="http://schemas.microsoft.com/office/powerpoint/2010/main" val="468131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BB770-166A-208D-F0B4-3F2311F5FFCB}"/>
              </a:ext>
            </a:extLst>
          </p:cNvPr>
          <p:cNvSpPr>
            <a:spLocks noGrp="1"/>
          </p:cNvSpPr>
          <p:nvPr>
            <p:ph type="title"/>
          </p:nvPr>
        </p:nvSpPr>
        <p:spPr/>
        <p:txBody>
          <a:bodyPr/>
          <a:lstStyle/>
          <a:p>
            <a:r>
              <a:rPr lang="en-US" dirty="0"/>
              <a:t>STATUS OF PPP’S AND KEY GOVERNMENT INITIATIVES</a:t>
            </a:r>
            <a:endParaRPr lang="en-IN" dirty="0"/>
          </a:p>
        </p:txBody>
      </p:sp>
      <p:sp>
        <p:nvSpPr>
          <p:cNvPr id="3" name="Content Placeholder 2">
            <a:extLst>
              <a:ext uri="{FF2B5EF4-FFF2-40B4-BE49-F238E27FC236}">
                <a16:creationId xmlns:a16="http://schemas.microsoft.com/office/drawing/2014/main" id="{38542093-B139-65FD-9D13-B939761EA14A}"/>
              </a:ext>
            </a:extLst>
          </p:cNvPr>
          <p:cNvSpPr>
            <a:spLocks noGrp="1"/>
          </p:cNvSpPr>
          <p:nvPr>
            <p:ph idx="1"/>
          </p:nvPr>
        </p:nvSpPr>
        <p:spPr>
          <a:xfrm>
            <a:off x="838200" y="1825625"/>
            <a:ext cx="10515600" cy="4667250"/>
          </a:xfrm>
        </p:spPr>
        <p:txBody>
          <a:bodyPr>
            <a:normAutofit lnSpcReduction="10000"/>
          </a:bodyPr>
          <a:lstStyle/>
          <a:p>
            <a:r>
              <a:rPr lang="en-US" dirty="0"/>
              <a:t>India today offers the world's largest market for PPPs.</a:t>
            </a:r>
          </a:p>
          <a:p>
            <a:r>
              <a:rPr lang="en-US" dirty="0"/>
              <a:t>India's success in deploying PPPs as an important instrument for creating infrastructure here will depend on a change in attitude and in the mindset of all authorities dealing with PPPs, including public agencies partnering with the private sector, government departments supervising PPPs, and auditing and legislative institutions providing oversight of PPPs.</a:t>
            </a:r>
          </a:p>
          <a:p>
            <a:r>
              <a:rPr lang="en-US" dirty="0"/>
              <a:t>The Government may take early action to amend the Prevention of Corruption Act 1988 which does not distinguish between genuine errors in decision making and acts of corruption.</a:t>
            </a:r>
          </a:p>
          <a:p>
            <a:r>
              <a:rPr lang="en-US" dirty="0"/>
              <a:t>•</a:t>
            </a:r>
            <a:endParaRPr lang="en-IN" dirty="0"/>
          </a:p>
        </p:txBody>
      </p:sp>
    </p:spTree>
    <p:extLst>
      <p:ext uri="{BB962C8B-B14F-4D97-AF65-F5344CB8AC3E}">
        <p14:creationId xmlns:p14="http://schemas.microsoft.com/office/powerpoint/2010/main" val="2364271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B6D18-C2C0-0A01-9F3E-5EE18092E17B}"/>
              </a:ext>
            </a:extLst>
          </p:cNvPr>
          <p:cNvSpPr>
            <a:spLocks noGrp="1"/>
          </p:cNvSpPr>
          <p:nvPr>
            <p:ph type="title"/>
          </p:nvPr>
        </p:nvSpPr>
        <p:spPr/>
        <p:txBody>
          <a:bodyPr/>
          <a:lstStyle/>
          <a:p>
            <a:r>
              <a:rPr lang="en-US" dirty="0"/>
              <a:t>STATUS OF PPP’S AND KEY GOVERNMENT INITIATIVES</a:t>
            </a:r>
            <a:endParaRPr lang="en-IN" dirty="0"/>
          </a:p>
        </p:txBody>
      </p:sp>
      <p:sp>
        <p:nvSpPr>
          <p:cNvPr id="3" name="Content Placeholder 2">
            <a:extLst>
              <a:ext uri="{FF2B5EF4-FFF2-40B4-BE49-F238E27FC236}">
                <a16:creationId xmlns:a16="http://schemas.microsoft.com/office/drawing/2014/main" id="{FB980F67-DF13-1E8A-D6F9-359E3831B4F3}"/>
              </a:ext>
            </a:extLst>
          </p:cNvPr>
          <p:cNvSpPr>
            <a:spLocks noGrp="1"/>
          </p:cNvSpPr>
          <p:nvPr>
            <p:ph idx="1"/>
          </p:nvPr>
        </p:nvSpPr>
        <p:spPr/>
        <p:txBody>
          <a:bodyPr/>
          <a:lstStyle/>
          <a:p>
            <a:r>
              <a:rPr lang="en-US" dirty="0"/>
              <a:t>Inefficient and inequitable allocation of risk in PPPs can be a major factor in PPP failures.</a:t>
            </a:r>
          </a:p>
          <a:p>
            <a:r>
              <a:rPr lang="en-US" dirty="0"/>
              <a:t>Typically, infrastructure PPP projects span over 20-30 years and a developer often loses bargaining power related to tariffs and other matters in case there are abrupt changes in the economic or policy environment which are beyond his control. The committee feels strongly that the private sector must be protected against what has been called an 'Obsolescing Bargain'.</a:t>
            </a:r>
            <a:endParaRPr lang="en-IN" dirty="0"/>
          </a:p>
        </p:txBody>
      </p:sp>
    </p:spTree>
    <p:extLst>
      <p:ext uri="{BB962C8B-B14F-4D97-AF65-F5344CB8AC3E}">
        <p14:creationId xmlns:p14="http://schemas.microsoft.com/office/powerpoint/2010/main" val="1619527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B03C7-C68C-5B6A-2B3C-617F8022FA58}"/>
              </a:ext>
            </a:extLst>
          </p:cNvPr>
          <p:cNvSpPr>
            <a:spLocks noGrp="1"/>
          </p:cNvSpPr>
          <p:nvPr>
            <p:ph type="title"/>
          </p:nvPr>
        </p:nvSpPr>
        <p:spPr/>
        <p:txBody>
          <a:bodyPr/>
          <a:lstStyle/>
          <a:p>
            <a:r>
              <a:rPr lang="en-IN" dirty="0"/>
              <a:t>TYPICAL STRUCTURES</a:t>
            </a:r>
          </a:p>
        </p:txBody>
      </p:sp>
      <p:pic>
        <p:nvPicPr>
          <p:cNvPr id="5" name="Content Placeholder 4" descr="A diagram of a vehicle&#10;&#10;AI-generated content may be incorrect.">
            <a:extLst>
              <a:ext uri="{FF2B5EF4-FFF2-40B4-BE49-F238E27FC236}">
                <a16:creationId xmlns:a16="http://schemas.microsoft.com/office/drawing/2014/main" id="{2D40DB89-8A09-1ABB-B72C-24B165BDD3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9325" y="2029619"/>
            <a:ext cx="7753350" cy="3943350"/>
          </a:xfrm>
        </p:spPr>
      </p:pic>
    </p:spTree>
    <p:extLst>
      <p:ext uri="{BB962C8B-B14F-4D97-AF65-F5344CB8AC3E}">
        <p14:creationId xmlns:p14="http://schemas.microsoft.com/office/powerpoint/2010/main" val="864228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E620F-AD73-6E78-205C-41EB138425DB}"/>
              </a:ext>
            </a:extLst>
          </p:cNvPr>
          <p:cNvSpPr>
            <a:spLocks noGrp="1"/>
          </p:cNvSpPr>
          <p:nvPr>
            <p:ph type="title"/>
          </p:nvPr>
        </p:nvSpPr>
        <p:spPr/>
        <p:txBody>
          <a:bodyPr/>
          <a:lstStyle/>
          <a:p>
            <a:r>
              <a:rPr lang="en-IN" dirty="0"/>
              <a:t>STRUCTURES OF PPP</a:t>
            </a:r>
          </a:p>
        </p:txBody>
      </p:sp>
      <p:sp>
        <p:nvSpPr>
          <p:cNvPr id="3" name="Content Placeholder 2">
            <a:extLst>
              <a:ext uri="{FF2B5EF4-FFF2-40B4-BE49-F238E27FC236}">
                <a16:creationId xmlns:a16="http://schemas.microsoft.com/office/drawing/2014/main" id="{3E73EDCB-664B-DE99-1728-4F9D82DB2EEB}"/>
              </a:ext>
            </a:extLst>
          </p:cNvPr>
          <p:cNvSpPr>
            <a:spLocks noGrp="1"/>
          </p:cNvSpPr>
          <p:nvPr>
            <p:ph idx="1"/>
          </p:nvPr>
        </p:nvSpPr>
        <p:spPr>
          <a:xfrm>
            <a:off x="753358" y="1467406"/>
            <a:ext cx="10515600" cy="3567785"/>
          </a:xfrm>
        </p:spPr>
        <p:txBody>
          <a:bodyPr>
            <a:normAutofit/>
          </a:bodyPr>
          <a:lstStyle/>
          <a:p>
            <a:r>
              <a:rPr lang="en-US" dirty="0"/>
              <a:t>Build-operate-transfer (BOT)</a:t>
            </a:r>
          </a:p>
          <a:p>
            <a:endParaRPr lang="en-US" dirty="0"/>
          </a:p>
          <a:p>
            <a:pPr marL="0" indent="0">
              <a:buNone/>
            </a:pPr>
            <a:endParaRPr lang="en-US" dirty="0"/>
          </a:p>
          <a:p>
            <a:endParaRPr lang="en-US" dirty="0"/>
          </a:p>
          <a:p>
            <a:endParaRPr lang="en-US" dirty="0"/>
          </a:p>
          <a:p>
            <a:pPr marL="0" indent="0">
              <a:buNone/>
            </a:pPr>
            <a:r>
              <a:rPr lang="en-US" dirty="0"/>
              <a:t>Build-own-operate-transfer (BOOT)</a:t>
            </a:r>
          </a:p>
          <a:p>
            <a:pPr marL="0" indent="0">
              <a:buNone/>
            </a:pPr>
            <a:endParaRPr lang="en-US" dirty="0"/>
          </a:p>
        </p:txBody>
      </p:sp>
      <p:pic>
        <p:nvPicPr>
          <p:cNvPr id="5" name="Picture 4" descr="A group of people around a table&#10;&#10;AI-generated content may be incorrect.">
            <a:extLst>
              <a:ext uri="{FF2B5EF4-FFF2-40B4-BE49-F238E27FC236}">
                <a16:creationId xmlns:a16="http://schemas.microsoft.com/office/drawing/2014/main" id="{BE0EEE99-E011-DFEF-8DDF-241696BD57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927" y="2052035"/>
            <a:ext cx="5842065" cy="1481867"/>
          </a:xfrm>
          <a:prstGeom prst="rect">
            <a:avLst/>
          </a:prstGeom>
        </p:spPr>
      </p:pic>
      <p:pic>
        <p:nvPicPr>
          <p:cNvPr id="7" name="Picture 6" descr="A close-up of a person's face&#10;&#10;AI-generated content may be incorrect.">
            <a:extLst>
              <a:ext uri="{FF2B5EF4-FFF2-40B4-BE49-F238E27FC236}">
                <a16:creationId xmlns:a16="http://schemas.microsoft.com/office/drawing/2014/main" id="{632BC564-AA68-ED18-E0C1-BB1849F1CC01}"/>
              </a:ext>
            </a:extLst>
          </p:cNvPr>
          <p:cNvPicPr>
            <a:picLocks noChangeAspect="1"/>
          </p:cNvPicPr>
          <p:nvPr/>
        </p:nvPicPr>
        <p:blipFill>
          <a:blip r:embed="rId3">
            <a:extLst>
              <a:ext uri="{28A0092B-C50C-407E-A947-70E740481C1C}">
                <a14:useLocalDpi xmlns:a14="http://schemas.microsoft.com/office/drawing/2010/main" val="0"/>
              </a:ext>
            </a:extLst>
          </a:blip>
          <a:srcRect b="9233"/>
          <a:stretch/>
        </p:blipFill>
        <p:spPr>
          <a:xfrm>
            <a:off x="838200" y="4509794"/>
            <a:ext cx="7219950" cy="1409226"/>
          </a:xfrm>
          <a:prstGeom prst="rect">
            <a:avLst/>
          </a:prstGeom>
        </p:spPr>
      </p:pic>
    </p:spTree>
    <p:extLst>
      <p:ext uri="{BB962C8B-B14F-4D97-AF65-F5344CB8AC3E}">
        <p14:creationId xmlns:p14="http://schemas.microsoft.com/office/powerpoint/2010/main" val="938912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E795-9941-7FFD-9FAC-0000D17EE88A}"/>
              </a:ext>
            </a:extLst>
          </p:cNvPr>
          <p:cNvSpPr>
            <a:spLocks noGrp="1"/>
          </p:cNvSpPr>
          <p:nvPr>
            <p:ph type="title"/>
          </p:nvPr>
        </p:nvSpPr>
        <p:spPr/>
        <p:txBody>
          <a:bodyPr/>
          <a:lstStyle/>
          <a:p>
            <a:r>
              <a:rPr lang="en-IN" dirty="0"/>
              <a:t>STRUCTURES OF PPP</a:t>
            </a:r>
          </a:p>
        </p:txBody>
      </p:sp>
      <p:sp>
        <p:nvSpPr>
          <p:cNvPr id="3" name="Content Placeholder 2">
            <a:extLst>
              <a:ext uri="{FF2B5EF4-FFF2-40B4-BE49-F238E27FC236}">
                <a16:creationId xmlns:a16="http://schemas.microsoft.com/office/drawing/2014/main" id="{085C6C68-84A0-7415-FF2F-4663BA1A1F91}"/>
              </a:ext>
            </a:extLst>
          </p:cNvPr>
          <p:cNvSpPr>
            <a:spLocks noGrp="1"/>
          </p:cNvSpPr>
          <p:nvPr>
            <p:ph idx="1"/>
          </p:nvPr>
        </p:nvSpPr>
        <p:spPr/>
        <p:txBody>
          <a:bodyPr/>
          <a:lstStyle/>
          <a:p>
            <a:r>
              <a:rPr lang="en-US" dirty="0"/>
              <a:t>Build-own-operate (BOO)</a:t>
            </a:r>
          </a:p>
          <a:p>
            <a:r>
              <a:rPr lang="en-US" dirty="0"/>
              <a:t>Build-lease-transfer (BLT)</a:t>
            </a:r>
          </a:p>
          <a:p>
            <a:r>
              <a:rPr lang="en-US" dirty="0"/>
              <a:t>Lease-develop-operate (LOO)</a:t>
            </a:r>
          </a:p>
          <a:p>
            <a:r>
              <a:rPr lang="en-US" dirty="0"/>
              <a:t>Rehabilitate-operate-transfer (ROT)</a:t>
            </a:r>
          </a:p>
          <a:p>
            <a:r>
              <a:rPr lang="en-US" dirty="0"/>
              <a:t>Design-build-finance-operate-transfer (DBFOT)</a:t>
            </a:r>
          </a:p>
          <a:p>
            <a:endParaRPr lang="en-IN" dirty="0"/>
          </a:p>
        </p:txBody>
      </p:sp>
    </p:spTree>
    <p:extLst>
      <p:ext uri="{BB962C8B-B14F-4D97-AF65-F5344CB8AC3E}">
        <p14:creationId xmlns:p14="http://schemas.microsoft.com/office/powerpoint/2010/main" val="3228994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BFD15-3939-4B36-BEF7-83F073659029}"/>
              </a:ext>
            </a:extLst>
          </p:cNvPr>
          <p:cNvSpPr>
            <a:spLocks noGrp="1"/>
          </p:cNvSpPr>
          <p:nvPr>
            <p:ph type="title"/>
          </p:nvPr>
        </p:nvSpPr>
        <p:spPr/>
        <p:txBody>
          <a:bodyPr/>
          <a:lstStyle/>
          <a:p>
            <a:r>
              <a:rPr lang="en-US" dirty="0"/>
              <a:t>Benefits and Obstacles of PPPs</a:t>
            </a:r>
            <a:endParaRPr lang="en-IN" dirty="0"/>
          </a:p>
        </p:txBody>
      </p:sp>
      <p:sp>
        <p:nvSpPr>
          <p:cNvPr id="3" name="Content Placeholder 2">
            <a:extLst>
              <a:ext uri="{FF2B5EF4-FFF2-40B4-BE49-F238E27FC236}">
                <a16:creationId xmlns:a16="http://schemas.microsoft.com/office/drawing/2014/main" id="{B1810E83-01AF-C789-544B-82A29BD6B9EC}"/>
              </a:ext>
            </a:extLst>
          </p:cNvPr>
          <p:cNvSpPr>
            <a:spLocks noGrp="1"/>
          </p:cNvSpPr>
          <p:nvPr>
            <p:ph idx="1"/>
          </p:nvPr>
        </p:nvSpPr>
        <p:spPr/>
        <p:txBody>
          <a:bodyPr/>
          <a:lstStyle/>
          <a:p>
            <a:r>
              <a:rPr lang="en-US" dirty="0"/>
              <a:t>a PPP can increase the "value for money" spent for infrastructure services by providing more-efficient, lower-cost, and reliable services; ■ </a:t>
            </a:r>
          </a:p>
          <a:p>
            <a:r>
              <a:rPr lang="en-US" dirty="0"/>
              <a:t>a PPP helps keep public sector budgets, and especially budget deficiencies, down; ■ </a:t>
            </a:r>
          </a:p>
          <a:p>
            <a:r>
              <a:rPr lang="en-US" dirty="0"/>
              <a:t>a PPP allow the public sector to avoid up-front capital costs and reduce public sector administration costs; ■</a:t>
            </a:r>
          </a:p>
          <a:p>
            <a:r>
              <a:rPr lang="en-US" dirty="0"/>
              <a:t> the project life-cycle costs and project delivery time can be reduced by using a PPP;</a:t>
            </a:r>
            <a:endParaRPr lang="en-IN" dirty="0"/>
          </a:p>
        </p:txBody>
      </p:sp>
    </p:spTree>
    <p:extLst>
      <p:ext uri="{BB962C8B-B14F-4D97-AF65-F5344CB8AC3E}">
        <p14:creationId xmlns:p14="http://schemas.microsoft.com/office/powerpoint/2010/main" val="3905487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82E4-895C-9CAB-9C0B-2BCA63A91BC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872F8F0-4745-B6AE-02C2-35557F596077}"/>
              </a:ext>
            </a:extLst>
          </p:cNvPr>
          <p:cNvSpPr>
            <a:spLocks noGrp="1"/>
          </p:cNvSpPr>
          <p:nvPr>
            <p:ph idx="1"/>
          </p:nvPr>
        </p:nvSpPr>
        <p:spPr/>
        <p:txBody>
          <a:bodyPr/>
          <a:lstStyle/>
          <a:p>
            <a:r>
              <a:rPr lang="en-US" dirty="0"/>
              <a:t>a PPP can improve the quality and efficiency of infrastructure services; ■ </a:t>
            </a:r>
          </a:p>
          <a:p>
            <a:r>
              <a:rPr lang="en-US" dirty="0"/>
              <a:t>a PPP facilitates innovation in infrastructure development; ■</a:t>
            </a:r>
          </a:p>
          <a:p>
            <a:r>
              <a:rPr lang="en-US" dirty="0"/>
              <a:t> the public sector can transfer risks related to construction, finance, and operation of projects to the private sector; and</a:t>
            </a:r>
            <a:endParaRPr lang="en-IN" dirty="0"/>
          </a:p>
        </p:txBody>
      </p:sp>
    </p:spTree>
    <p:extLst>
      <p:ext uri="{BB962C8B-B14F-4D97-AF65-F5344CB8AC3E}">
        <p14:creationId xmlns:p14="http://schemas.microsoft.com/office/powerpoint/2010/main" val="3866448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A83BB-E5C4-16ED-46A1-3F472E2D7B01}"/>
              </a:ext>
            </a:extLst>
          </p:cNvPr>
          <p:cNvSpPr>
            <a:spLocks noGrp="1"/>
          </p:cNvSpPr>
          <p:nvPr>
            <p:ph type="title"/>
          </p:nvPr>
        </p:nvSpPr>
        <p:spPr/>
        <p:txBody>
          <a:bodyPr/>
          <a:lstStyle/>
          <a:p>
            <a:r>
              <a:rPr lang="en-US" dirty="0"/>
              <a:t>Obstacles</a:t>
            </a:r>
            <a:endParaRPr lang="en-IN" dirty="0"/>
          </a:p>
        </p:txBody>
      </p:sp>
      <p:sp>
        <p:nvSpPr>
          <p:cNvPr id="3" name="Content Placeholder 2">
            <a:extLst>
              <a:ext uri="{FF2B5EF4-FFF2-40B4-BE49-F238E27FC236}">
                <a16:creationId xmlns:a16="http://schemas.microsoft.com/office/drawing/2014/main" id="{B984C665-44AD-FBA0-F8F0-0E063AB6C7BD}"/>
              </a:ext>
            </a:extLst>
          </p:cNvPr>
          <p:cNvSpPr>
            <a:spLocks noGrp="1"/>
          </p:cNvSpPr>
          <p:nvPr>
            <p:ph idx="1"/>
          </p:nvPr>
        </p:nvSpPr>
        <p:spPr/>
        <p:txBody>
          <a:bodyPr>
            <a:normAutofit lnSpcReduction="10000"/>
          </a:bodyPr>
          <a:lstStyle/>
          <a:p>
            <a:r>
              <a:rPr lang="en-US" dirty="0"/>
              <a:t>PPPs are relatively new concepts that are not well understood in some countries;</a:t>
            </a:r>
          </a:p>
          <a:p>
            <a:r>
              <a:rPr lang="en-US" dirty="0"/>
              <a:t>both public and private sectors still lack the appropriate knowledge and skills to implement such long-term projects</a:t>
            </a:r>
          </a:p>
          <a:p>
            <a:r>
              <a:rPr lang="en-US" dirty="0"/>
              <a:t>competition in PPP projects is limited due to the high tendering costs;</a:t>
            </a:r>
          </a:p>
          <a:p>
            <a:r>
              <a:rPr lang="en-US" dirty="0"/>
              <a:t>PPP projects are highly likely to be delayed by political debates, public opposition, and complex negotiation processes; </a:t>
            </a:r>
          </a:p>
          <a:p>
            <a:r>
              <a:rPr lang="en-US" dirty="0"/>
              <a:t>PPP projects may cost more since the private sector cannot borrow capital to finance projects as cheaply as the public sector; </a:t>
            </a:r>
            <a:endParaRPr lang="en-IN" dirty="0"/>
          </a:p>
        </p:txBody>
      </p:sp>
    </p:spTree>
    <p:extLst>
      <p:ext uri="{BB962C8B-B14F-4D97-AF65-F5344CB8AC3E}">
        <p14:creationId xmlns:p14="http://schemas.microsoft.com/office/powerpoint/2010/main" val="2039173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D802E-6B20-838E-E0EE-7938F686E21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DC81A73-C975-2D63-6291-87923E363E8A}"/>
              </a:ext>
            </a:extLst>
          </p:cNvPr>
          <p:cNvSpPr>
            <a:spLocks noGrp="1"/>
          </p:cNvSpPr>
          <p:nvPr>
            <p:ph idx="1"/>
          </p:nvPr>
        </p:nvSpPr>
        <p:spPr/>
        <p:txBody>
          <a:bodyPr/>
          <a:lstStyle/>
          <a:p>
            <a:r>
              <a:rPr lang="en-US" dirty="0"/>
              <a:t>Project accountability may be reduced in PPPs because a great deal of information can now be treated as "commercial-in-confidence.</a:t>
            </a:r>
          </a:p>
          <a:p>
            <a:r>
              <a:rPr lang="en-US" dirty="0"/>
              <a:t>PPPs can result in a monopoly situation and higher costs to public users for using the infrastructure services.</a:t>
            </a:r>
            <a:endParaRPr lang="en-IN" dirty="0"/>
          </a:p>
        </p:txBody>
      </p:sp>
    </p:spTree>
    <p:extLst>
      <p:ext uri="{BB962C8B-B14F-4D97-AF65-F5344CB8AC3E}">
        <p14:creationId xmlns:p14="http://schemas.microsoft.com/office/powerpoint/2010/main" val="2334907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FA862-2382-BBC6-D175-DDF1E55881A7}"/>
              </a:ext>
            </a:extLst>
          </p:cNvPr>
          <p:cNvSpPr>
            <a:spLocks noGrp="1"/>
          </p:cNvSpPr>
          <p:nvPr>
            <p:ph type="title"/>
          </p:nvPr>
        </p:nvSpPr>
        <p:spPr/>
        <p:txBody>
          <a:bodyPr/>
          <a:lstStyle/>
          <a:p>
            <a:r>
              <a:rPr lang="en-IN" dirty="0"/>
              <a:t>Lessons Learned and Recommendations</a:t>
            </a:r>
          </a:p>
        </p:txBody>
      </p:sp>
      <p:sp>
        <p:nvSpPr>
          <p:cNvPr id="3" name="Content Placeholder 2">
            <a:extLst>
              <a:ext uri="{FF2B5EF4-FFF2-40B4-BE49-F238E27FC236}">
                <a16:creationId xmlns:a16="http://schemas.microsoft.com/office/drawing/2014/main" id="{70A93660-047D-CC5D-8C02-FFD0A3691AB7}"/>
              </a:ext>
            </a:extLst>
          </p:cNvPr>
          <p:cNvSpPr>
            <a:spLocks noGrp="1"/>
          </p:cNvSpPr>
          <p:nvPr>
            <p:ph idx="1"/>
          </p:nvPr>
        </p:nvSpPr>
        <p:spPr/>
        <p:txBody>
          <a:bodyPr>
            <a:normAutofit lnSpcReduction="10000"/>
          </a:bodyPr>
          <a:lstStyle/>
          <a:p>
            <a:r>
              <a:rPr lang="en-US" dirty="0"/>
              <a:t>Adopting a PPP scheme is not easy</a:t>
            </a:r>
          </a:p>
          <a:p>
            <a:r>
              <a:rPr lang="en-US" dirty="0"/>
              <a:t>The credibility and competence of the government plays a critical role in PPP infrastructure development.</a:t>
            </a:r>
          </a:p>
          <a:p>
            <a:r>
              <a:rPr lang="en-US" dirty="0"/>
              <a:t>A financially strong, technically competent and managerially outstanding concessionaire is required for the success of a PPP project.</a:t>
            </a:r>
          </a:p>
          <a:p>
            <a:r>
              <a:rPr lang="en-US" dirty="0"/>
              <a:t>All potential risks of the project should be identified and an appropriate risk allocation should be secured</a:t>
            </a:r>
          </a:p>
          <a:p>
            <a:r>
              <a:rPr lang="en-US" dirty="0"/>
              <a:t>Reasonable financial incentives and a stable revenue stream are critical to attract private investments.</a:t>
            </a:r>
            <a:endParaRPr lang="en-IN" dirty="0"/>
          </a:p>
        </p:txBody>
      </p:sp>
    </p:spTree>
    <p:extLst>
      <p:ext uri="{BB962C8B-B14F-4D97-AF65-F5344CB8AC3E}">
        <p14:creationId xmlns:p14="http://schemas.microsoft.com/office/powerpoint/2010/main" val="30343061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118B4-0772-BAEF-DFC9-2181742F784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F00D8F2-1A5D-DEDE-1D4F-3C25D40925DC}"/>
              </a:ext>
            </a:extLst>
          </p:cNvPr>
          <p:cNvSpPr>
            <a:spLocks noGrp="1"/>
          </p:cNvSpPr>
          <p:nvPr>
            <p:ph idx="1"/>
          </p:nvPr>
        </p:nvSpPr>
        <p:spPr/>
        <p:txBody>
          <a:bodyPr/>
          <a:lstStyle/>
          <a:p>
            <a:r>
              <a:rPr lang="en-US" dirty="0"/>
              <a:t>Identify and prioritize pilot PPP projects.</a:t>
            </a:r>
          </a:p>
          <a:p>
            <a:r>
              <a:rPr lang="en-IN" dirty="0"/>
              <a:t>Develop a database for historical PPP project.</a:t>
            </a:r>
          </a:p>
          <a:p>
            <a:r>
              <a:rPr lang="en-IN" dirty="0"/>
              <a:t>Standardize PPP procurement process and contract documentation.</a:t>
            </a:r>
          </a:p>
          <a:p>
            <a:r>
              <a:rPr lang="en-US" dirty="0"/>
              <a:t>Provide training at all levels for government staff.</a:t>
            </a:r>
          </a:p>
          <a:p>
            <a:r>
              <a:rPr lang="en-US" dirty="0"/>
              <a:t>Establish two-way communication channels with the </a:t>
            </a:r>
            <a:r>
              <a:rPr lang="en-US"/>
              <a:t>private sectors</a:t>
            </a:r>
            <a:endParaRPr lang="en-IN" dirty="0"/>
          </a:p>
        </p:txBody>
      </p:sp>
    </p:spTree>
    <p:extLst>
      <p:ext uri="{BB962C8B-B14F-4D97-AF65-F5344CB8AC3E}">
        <p14:creationId xmlns:p14="http://schemas.microsoft.com/office/powerpoint/2010/main" val="1231627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1157</TotalTime>
  <Words>1985</Words>
  <Application>Microsoft Office PowerPoint</Application>
  <PresentationFormat>Widescreen</PresentationFormat>
  <Paragraphs>153</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Aptos Display</vt:lpstr>
      <vt:lpstr>Arial</vt:lpstr>
      <vt:lpstr>Calibri</vt:lpstr>
      <vt:lpstr>Office Theme</vt:lpstr>
      <vt:lpstr>Infrastructure Project Management </vt:lpstr>
      <vt:lpstr>INTRODUCTION </vt:lpstr>
      <vt:lpstr>INTRODUCTION </vt:lpstr>
      <vt:lpstr>INTRODUCTION </vt:lpstr>
      <vt:lpstr>CHARACTERISTICS OF INFRASTRUCTURE PROJECTS</vt:lpstr>
      <vt:lpstr>TOWARD MORE SUSTAINABLE INFRASTRUCTURE</vt:lpstr>
      <vt:lpstr>Infrastructure project in India (2020to 2025)</vt:lpstr>
      <vt:lpstr>EVALUATING INFRASTRUCTURE PROJECTS</vt:lpstr>
      <vt:lpstr>EVALUATING INFRASTRUCTURE PROJECTS</vt:lpstr>
      <vt:lpstr>A FRAMEWORK FOR PROJECT EVALUATION</vt:lpstr>
      <vt:lpstr>PHASE I—PROJECT IDENTIFICATION</vt:lpstr>
      <vt:lpstr>PHASE I—PROJECT IDENTIFICATION</vt:lpstr>
      <vt:lpstr>SELECTED PROBLEMS AND NEEDS RELATED TO AMERICA’S INFRASTRUCTURE</vt:lpstr>
      <vt:lpstr>PowerPoint Presentation</vt:lpstr>
      <vt:lpstr>PHASE II—ANALYSIS OF ALTERNATIVES</vt:lpstr>
      <vt:lpstr>PHASE III—ASSESSING AND COMPARING ALTERNATIVES</vt:lpstr>
      <vt:lpstr>PHASE III—ASSESSING AND COMPARING ALTERNATIVES</vt:lpstr>
      <vt:lpstr>GUIDELINES FOR ASSESSING THE PROJECTS</vt:lpstr>
      <vt:lpstr>PHASE IV—IMPLEMENTATION</vt:lpstr>
      <vt:lpstr>PHASE V—ONGOING EVALUATION</vt:lpstr>
      <vt:lpstr>Requirements for Sustainable Infrastructure</vt:lpstr>
      <vt:lpstr>PowerPoint Presentation</vt:lpstr>
      <vt:lpstr>PERFORMANCE OF INFRASTRUCTURE-BASED SYSTEMS</vt:lpstr>
      <vt:lpstr>MANAGING INFRASTRUCTURE</vt:lpstr>
      <vt:lpstr>PUBLIC-PRIVATE PARTNERSHIP</vt:lpstr>
      <vt:lpstr>CHARACTERISTICS OF A PPP PROJECT</vt:lpstr>
      <vt:lpstr>RELEVANCE OF PPPS FOR INDIA</vt:lpstr>
      <vt:lpstr>STATUS OF PPP’S AND KEY GOVERNMENT INITIATIVES</vt:lpstr>
      <vt:lpstr>STATUS OF PPP’S AND KEY GOVERNMENT INITIATIVES</vt:lpstr>
      <vt:lpstr>STATUS OF PPP’S AND KEY GOVERNMENT INITIATIVES</vt:lpstr>
      <vt:lpstr>TYPICAL STRUCTURES</vt:lpstr>
      <vt:lpstr>STRUCTURES OF PPP</vt:lpstr>
      <vt:lpstr>STRUCTURES OF PPP</vt:lpstr>
      <vt:lpstr>Benefits and Obstacles of PPPs</vt:lpstr>
      <vt:lpstr>PowerPoint Presentation</vt:lpstr>
      <vt:lpstr>Obstacles</vt:lpstr>
      <vt:lpstr>PowerPoint Presentation</vt:lpstr>
      <vt:lpstr>Lessons Learned and 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Rohit Titiyal</dc:creator>
  <cp:lastModifiedBy>Rohit Titiyal</cp:lastModifiedBy>
  <cp:revision>5</cp:revision>
  <dcterms:created xsi:type="dcterms:W3CDTF">2025-03-06T06:59:12Z</dcterms:created>
  <dcterms:modified xsi:type="dcterms:W3CDTF">2025-03-22T21:40:55Z</dcterms:modified>
</cp:coreProperties>
</file>