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4"/>
    <p:sldMasterId id="2147483851" r:id="rId5"/>
  </p:sldMasterIdLst>
  <p:notesMasterIdLst>
    <p:notesMasterId r:id="rId41"/>
  </p:notesMasterIdLst>
  <p:sldIdLst>
    <p:sldId id="256" r:id="rId6"/>
    <p:sldId id="257" r:id="rId7"/>
    <p:sldId id="258" r:id="rId8"/>
    <p:sldId id="259" r:id="rId9"/>
    <p:sldId id="260" r:id="rId10"/>
    <p:sldId id="261" r:id="rId11"/>
    <p:sldId id="262" r:id="rId12"/>
    <p:sldId id="263" r:id="rId13"/>
    <p:sldId id="264" r:id="rId14"/>
    <p:sldId id="290" r:id="rId15"/>
    <p:sldId id="265" r:id="rId16"/>
    <p:sldId id="291" r:id="rId17"/>
    <p:sldId id="266" r:id="rId18"/>
    <p:sldId id="267" r:id="rId19"/>
    <p:sldId id="268" r:id="rId20"/>
    <p:sldId id="269" r:id="rId21"/>
    <p:sldId id="270" r:id="rId22"/>
    <p:sldId id="297" r:id="rId23"/>
    <p:sldId id="271" r:id="rId24"/>
    <p:sldId id="272" r:id="rId25"/>
    <p:sldId id="275" r:id="rId26"/>
    <p:sldId id="274" r:id="rId27"/>
    <p:sldId id="299" r:id="rId28"/>
    <p:sldId id="300" r:id="rId29"/>
    <p:sldId id="301" r:id="rId30"/>
    <p:sldId id="302" r:id="rId31"/>
    <p:sldId id="305" r:id="rId32"/>
    <p:sldId id="304" r:id="rId33"/>
    <p:sldId id="303" r:id="rId34"/>
    <p:sldId id="283" r:id="rId35"/>
    <p:sldId id="286" r:id="rId36"/>
    <p:sldId id="287" r:id="rId37"/>
    <p:sldId id="288" r:id="rId38"/>
    <p:sldId id="289" r:id="rId39"/>
    <p:sldId id="307"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448607-14B0-4927-9295-4A9918B89E5D}" v="1" dt="2022-01-29T08:07:05.5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BLE Sachin" userId="ac18d0e6-8b0b-4e2f-86f0-7fb917b724c3" providerId="ADAL" clId="{3D448607-14B0-4927-9295-4A9918B89E5D}"/>
    <pc:docChg chg="custSel delSld modSld">
      <pc:chgData name="KAMBLE Sachin" userId="ac18d0e6-8b0b-4e2f-86f0-7fb917b724c3" providerId="ADAL" clId="{3D448607-14B0-4927-9295-4A9918B89E5D}" dt="2022-01-29T08:07:05.530" v="22" actId="207"/>
      <pc:docMkLst>
        <pc:docMk/>
      </pc:docMkLst>
      <pc:sldChg chg="delSp modSp mod">
        <pc:chgData name="KAMBLE Sachin" userId="ac18d0e6-8b0b-4e2f-86f0-7fb917b724c3" providerId="ADAL" clId="{3D448607-14B0-4927-9295-4A9918B89E5D}" dt="2022-01-29T08:07:05.530" v="22" actId="207"/>
        <pc:sldMkLst>
          <pc:docMk/>
          <pc:sldMk cId="2232968710" sldId="256"/>
        </pc:sldMkLst>
        <pc:spChg chg="mod">
          <ac:chgData name="KAMBLE Sachin" userId="ac18d0e6-8b0b-4e2f-86f0-7fb917b724c3" providerId="ADAL" clId="{3D448607-14B0-4927-9295-4A9918B89E5D}" dt="2022-01-29T08:07:05.530" v="22" actId="207"/>
          <ac:spMkLst>
            <pc:docMk/>
            <pc:sldMk cId="2232968710" sldId="256"/>
            <ac:spMk id="2" creationId="{AD45734E-E7AC-4ADF-B13E-F9D18E59FAE3}"/>
          </ac:spMkLst>
        </pc:spChg>
        <pc:inkChg chg="del">
          <ac:chgData name="KAMBLE Sachin" userId="ac18d0e6-8b0b-4e2f-86f0-7fb917b724c3" providerId="ADAL" clId="{3D448607-14B0-4927-9295-4A9918B89E5D}" dt="2022-01-29T08:04:56.838" v="0" actId="478"/>
          <ac:inkMkLst>
            <pc:docMk/>
            <pc:sldMk cId="2232968710" sldId="256"/>
            <ac:inkMk id="3" creationId="{B4D7A021-090F-4118-A96E-7676DDAC3A7D}"/>
          </ac:inkMkLst>
        </pc:inkChg>
      </pc:sldChg>
      <pc:sldChg chg="delSp mod">
        <pc:chgData name="KAMBLE Sachin" userId="ac18d0e6-8b0b-4e2f-86f0-7fb917b724c3" providerId="ADAL" clId="{3D448607-14B0-4927-9295-4A9918B89E5D}" dt="2022-01-29T08:05:00.860" v="1" actId="478"/>
        <pc:sldMkLst>
          <pc:docMk/>
          <pc:sldMk cId="2296582201" sldId="257"/>
        </pc:sldMkLst>
        <pc:inkChg chg="del">
          <ac:chgData name="KAMBLE Sachin" userId="ac18d0e6-8b0b-4e2f-86f0-7fb917b724c3" providerId="ADAL" clId="{3D448607-14B0-4927-9295-4A9918B89E5D}" dt="2022-01-29T08:05:00.860" v="1" actId="478"/>
          <ac:inkMkLst>
            <pc:docMk/>
            <pc:sldMk cId="2296582201" sldId="257"/>
            <ac:inkMk id="4" creationId="{33CC20FA-D751-4660-B976-06ED1F38D8C5}"/>
          </ac:inkMkLst>
        </pc:inkChg>
      </pc:sldChg>
      <pc:sldChg chg="delSp mod">
        <pc:chgData name="KAMBLE Sachin" userId="ac18d0e6-8b0b-4e2f-86f0-7fb917b724c3" providerId="ADAL" clId="{3D448607-14B0-4927-9295-4A9918B89E5D}" dt="2022-01-29T08:05:05.918" v="2" actId="478"/>
        <pc:sldMkLst>
          <pc:docMk/>
          <pc:sldMk cId="3839690624" sldId="258"/>
        </pc:sldMkLst>
        <pc:inkChg chg="del">
          <ac:chgData name="KAMBLE Sachin" userId="ac18d0e6-8b0b-4e2f-86f0-7fb917b724c3" providerId="ADAL" clId="{3D448607-14B0-4927-9295-4A9918B89E5D}" dt="2022-01-29T08:05:05.918" v="2" actId="478"/>
          <ac:inkMkLst>
            <pc:docMk/>
            <pc:sldMk cId="3839690624" sldId="258"/>
            <ac:inkMk id="2" creationId="{9DB4A050-DA8E-41E7-A602-21F10E2BF8CB}"/>
          </ac:inkMkLst>
        </pc:inkChg>
      </pc:sldChg>
      <pc:sldChg chg="delSp mod">
        <pc:chgData name="KAMBLE Sachin" userId="ac18d0e6-8b0b-4e2f-86f0-7fb917b724c3" providerId="ADAL" clId="{3D448607-14B0-4927-9295-4A9918B89E5D}" dt="2022-01-29T08:05:13.037" v="5" actId="478"/>
        <pc:sldMkLst>
          <pc:docMk/>
          <pc:sldMk cId="326129444" sldId="259"/>
        </pc:sldMkLst>
        <pc:inkChg chg="del">
          <ac:chgData name="KAMBLE Sachin" userId="ac18d0e6-8b0b-4e2f-86f0-7fb917b724c3" providerId="ADAL" clId="{3D448607-14B0-4927-9295-4A9918B89E5D}" dt="2022-01-29T08:05:13.037" v="5" actId="478"/>
          <ac:inkMkLst>
            <pc:docMk/>
            <pc:sldMk cId="326129444" sldId="259"/>
            <ac:inkMk id="4" creationId="{37337986-4720-4D83-9A9F-EE577017CE7C}"/>
          </ac:inkMkLst>
        </pc:inkChg>
      </pc:sldChg>
      <pc:sldChg chg="delSp mod">
        <pc:chgData name="KAMBLE Sachin" userId="ac18d0e6-8b0b-4e2f-86f0-7fb917b724c3" providerId="ADAL" clId="{3D448607-14B0-4927-9295-4A9918B89E5D}" dt="2022-01-29T08:05:20.965" v="7" actId="478"/>
        <pc:sldMkLst>
          <pc:docMk/>
          <pc:sldMk cId="2974192233" sldId="262"/>
        </pc:sldMkLst>
        <pc:inkChg chg="del">
          <ac:chgData name="KAMBLE Sachin" userId="ac18d0e6-8b0b-4e2f-86f0-7fb917b724c3" providerId="ADAL" clId="{3D448607-14B0-4927-9295-4A9918B89E5D}" dt="2022-01-29T08:05:20.965" v="7" actId="478"/>
          <ac:inkMkLst>
            <pc:docMk/>
            <pc:sldMk cId="2974192233" sldId="262"/>
            <ac:inkMk id="4" creationId="{CEF54CF3-BDF7-4411-8CB1-DED39B4D88F7}"/>
          </ac:inkMkLst>
        </pc:inkChg>
      </pc:sldChg>
      <pc:sldChg chg="delSp mod">
        <pc:chgData name="KAMBLE Sachin" userId="ac18d0e6-8b0b-4e2f-86f0-7fb917b724c3" providerId="ADAL" clId="{3D448607-14B0-4927-9295-4A9918B89E5D}" dt="2022-01-29T08:05:25.927" v="8" actId="478"/>
        <pc:sldMkLst>
          <pc:docMk/>
          <pc:sldMk cId="716701098" sldId="263"/>
        </pc:sldMkLst>
        <pc:inkChg chg="del">
          <ac:chgData name="KAMBLE Sachin" userId="ac18d0e6-8b0b-4e2f-86f0-7fb917b724c3" providerId="ADAL" clId="{3D448607-14B0-4927-9295-4A9918B89E5D}" dt="2022-01-29T08:05:25.927" v="8" actId="478"/>
          <ac:inkMkLst>
            <pc:docMk/>
            <pc:sldMk cId="716701098" sldId="263"/>
            <ac:inkMk id="4" creationId="{83B93A32-437D-4DA8-A255-91D5588278E8}"/>
          </ac:inkMkLst>
        </pc:inkChg>
      </pc:sldChg>
      <pc:sldChg chg="delSp mod">
        <pc:chgData name="KAMBLE Sachin" userId="ac18d0e6-8b0b-4e2f-86f0-7fb917b724c3" providerId="ADAL" clId="{3D448607-14B0-4927-9295-4A9918B89E5D}" dt="2022-01-29T08:05:30.285" v="9" actId="478"/>
        <pc:sldMkLst>
          <pc:docMk/>
          <pc:sldMk cId="1846919266" sldId="264"/>
        </pc:sldMkLst>
        <pc:inkChg chg="del">
          <ac:chgData name="KAMBLE Sachin" userId="ac18d0e6-8b0b-4e2f-86f0-7fb917b724c3" providerId="ADAL" clId="{3D448607-14B0-4927-9295-4A9918B89E5D}" dt="2022-01-29T08:05:30.285" v="9" actId="478"/>
          <ac:inkMkLst>
            <pc:docMk/>
            <pc:sldMk cId="1846919266" sldId="264"/>
            <ac:inkMk id="3" creationId="{D981CB27-BA09-4DE0-8E62-C4B8A03E905E}"/>
          </ac:inkMkLst>
        </pc:inkChg>
      </pc:sldChg>
      <pc:sldChg chg="delSp mod">
        <pc:chgData name="KAMBLE Sachin" userId="ac18d0e6-8b0b-4e2f-86f0-7fb917b724c3" providerId="ADAL" clId="{3D448607-14B0-4927-9295-4A9918B89E5D}" dt="2022-01-29T08:05:52.917" v="14" actId="478"/>
        <pc:sldMkLst>
          <pc:docMk/>
          <pc:sldMk cId="1385142514" sldId="266"/>
        </pc:sldMkLst>
        <pc:inkChg chg="del">
          <ac:chgData name="KAMBLE Sachin" userId="ac18d0e6-8b0b-4e2f-86f0-7fb917b724c3" providerId="ADAL" clId="{3D448607-14B0-4927-9295-4A9918B89E5D}" dt="2022-01-29T08:05:52.917" v="14" actId="478"/>
          <ac:inkMkLst>
            <pc:docMk/>
            <pc:sldMk cId="1385142514" sldId="266"/>
            <ac:inkMk id="4" creationId="{7292A143-464B-43E9-BEDE-844D7D75D91A}"/>
          </ac:inkMkLst>
        </pc:inkChg>
      </pc:sldChg>
      <pc:sldChg chg="delSp mod">
        <pc:chgData name="KAMBLE Sachin" userId="ac18d0e6-8b0b-4e2f-86f0-7fb917b724c3" providerId="ADAL" clId="{3D448607-14B0-4927-9295-4A9918B89E5D}" dt="2022-01-29T08:05:57.521" v="15" actId="478"/>
        <pc:sldMkLst>
          <pc:docMk/>
          <pc:sldMk cId="2693503642" sldId="267"/>
        </pc:sldMkLst>
        <pc:inkChg chg="del">
          <ac:chgData name="KAMBLE Sachin" userId="ac18d0e6-8b0b-4e2f-86f0-7fb917b724c3" providerId="ADAL" clId="{3D448607-14B0-4927-9295-4A9918B89E5D}" dt="2022-01-29T08:05:57.521" v="15" actId="478"/>
          <ac:inkMkLst>
            <pc:docMk/>
            <pc:sldMk cId="2693503642" sldId="267"/>
            <ac:inkMk id="4" creationId="{20638130-71E3-4914-9649-FD0D3BC8AD21}"/>
          </ac:inkMkLst>
        </pc:inkChg>
      </pc:sldChg>
      <pc:sldChg chg="delSp mod">
        <pc:chgData name="KAMBLE Sachin" userId="ac18d0e6-8b0b-4e2f-86f0-7fb917b724c3" providerId="ADAL" clId="{3D448607-14B0-4927-9295-4A9918B89E5D}" dt="2022-01-29T08:06:24.559" v="20" actId="478"/>
        <pc:sldMkLst>
          <pc:docMk/>
          <pc:sldMk cId="361886464" sldId="283"/>
        </pc:sldMkLst>
        <pc:inkChg chg="del">
          <ac:chgData name="KAMBLE Sachin" userId="ac18d0e6-8b0b-4e2f-86f0-7fb917b724c3" providerId="ADAL" clId="{3D448607-14B0-4927-9295-4A9918B89E5D}" dt="2022-01-29T08:06:24.559" v="20" actId="478"/>
          <ac:inkMkLst>
            <pc:docMk/>
            <pc:sldMk cId="361886464" sldId="283"/>
            <ac:inkMk id="2" creationId="{17D58E30-F2F8-4854-A8A0-0AF1772C07B4}"/>
          </ac:inkMkLst>
        </pc:inkChg>
      </pc:sldChg>
      <pc:sldChg chg="delSp mod">
        <pc:chgData name="KAMBLE Sachin" userId="ac18d0e6-8b0b-4e2f-86f0-7fb917b724c3" providerId="ADAL" clId="{3D448607-14B0-4927-9295-4A9918B89E5D}" dt="2022-01-29T08:05:41.273" v="10" actId="478"/>
        <pc:sldMkLst>
          <pc:docMk/>
          <pc:sldMk cId="989193647" sldId="291"/>
        </pc:sldMkLst>
        <pc:inkChg chg="del">
          <ac:chgData name="KAMBLE Sachin" userId="ac18d0e6-8b0b-4e2f-86f0-7fb917b724c3" providerId="ADAL" clId="{3D448607-14B0-4927-9295-4A9918B89E5D}" dt="2022-01-29T08:05:41.273" v="10" actId="478"/>
          <ac:inkMkLst>
            <pc:docMk/>
            <pc:sldMk cId="989193647" sldId="291"/>
            <ac:inkMk id="4" creationId="{FE594263-0426-46E9-9085-AE96E318D694}"/>
          </ac:inkMkLst>
        </pc:inkChg>
      </pc:sldChg>
      <pc:sldChg chg="del">
        <pc:chgData name="KAMBLE Sachin" userId="ac18d0e6-8b0b-4e2f-86f0-7fb917b724c3" providerId="ADAL" clId="{3D448607-14B0-4927-9295-4A9918B89E5D}" dt="2022-01-29T08:05:46.342" v="11" actId="47"/>
        <pc:sldMkLst>
          <pc:docMk/>
          <pc:sldMk cId="2186937981" sldId="292"/>
        </pc:sldMkLst>
      </pc:sldChg>
      <pc:sldChg chg="del">
        <pc:chgData name="KAMBLE Sachin" userId="ac18d0e6-8b0b-4e2f-86f0-7fb917b724c3" providerId="ADAL" clId="{3D448607-14B0-4927-9295-4A9918B89E5D}" dt="2022-01-29T08:05:48.124" v="12" actId="47"/>
        <pc:sldMkLst>
          <pc:docMk/>
          <pc:sldMk cId="3210808714" sldId="293"/>
        </pc:sldMkLst>
      </pc:sldChg>
      <pc:sldChg chg="del">
        <pc:chgData name="KAMBLE Sachin" userId="ac18d0e6-8b0b-4e2f-86f0-7fb917b724c3" providerId="ADAL" clId="{3D448607-14B0-4927-9295-4A9918B89E5D}" dt="2022-01-29T08:05:49.405" v="13" actId="47"/>
        <pc:sldMkLst>
          <pc:docMk/>
          <pc:sldMk cId="1481677234" sldId="294"/>
        </pc:sldMkLst>
      </pc:sldChg>
      <pc:sldChg chg="del">
        <pc:chgData name="KAMBLE Sachin" userId="ac18d0e6-8b0b-4e2f-86f0-7fb917b724c3" providerId="ADAL" clId="{3D448607-14B0-4927-9295-4A9918B89E5D}" dt="2022-01-29T08:06:04.128" v="16" actId="47"/>
        <pc:sldMkLst>
          <pc:docMk/>
          <pc:sldMk cId="1310394853" sldId="295"/>
        </pc:sldMkLst>
      </pc:sldChg>
      <pc:sldChg chg="del">
        <pc:chgData name="KAMBLE Sachin" userId="ac18d0e6-8b0b-4e2f-86f0-7fb917b724c3" providerId="ADAL" clId="{3D448607-14B0-4927-9295-4A9918B89E5D}" dt="2022-01-29T08:06:05.291" v="17" actId="47"/>
        <pc:sldMkLst>
          <pc:docMk/>
          <pc:sldMk cId="3178213864" sldId="296"/>
        </pc:sldMkLst>
      </pc:sldChg>
      <pc:sldChg chg="delSp modSp mod">
        <pc:chgData name="KAMBLE Sachin" userId="ac18d0e6-8b0b-4e2f-86f0-7fb917b724c3" providerId="ADAL" clId="{3D448607-14B0-4927-9295-4A9918B89E5D}" dt="2022-01-29T08:06:18.036" v="19" actId="478"/>
        <pc:sldMkLst>
          <pc:docMk/>
          <pc:sldMk cId="2690553029" sldId="302"/>
        </pc:sldMkLst>
        <pc:inkChg chg="del mod">
          <ac:chgData name="KAMBLE Sachin" userId="ac18d0e6-8b0b-4e2f-86f0-7fb917b724c3" providerId="ADAL" clId="{3D448607-14B0-4927-9295-4A9918B89E5D}" dt="2022-01-29T08:06:18.036" v="19" actId="478"/>
          <ac:inkMkLst>
            <pc:docMk/>
            <pc:sldMk cId="2690553029" sldId="302"/>
            <ac:inkMk id="2" creationId="{F1DD33C9-8F8F-4075-9549-F28973FD7C89}"/>
          </ac:inkMkLst>
        </pc:inkChg>
      </pc:sldChg>
      <pc:sldChg chg="del">
        <pc:chgData name="KAMBLE Sachin" userId="ac18d0e6-8b0b-4e2f-86f0-7fb917b724c3" providerId="ADAL" clId="{3D448607-14B0-4927-9295-4A9918B89E5D}" dt="2022-01-29T08:06:48.680" v="21" actId="47"/>
        <pc:sldMkLst>
          <pc:docMk/>
          <pc:sldMk cId="472902995" sldId="306"/>
        </pc:sldMkLst>
      </pc:sldChg>
      <pc:sldChg chg="del">
        <pc:chgData name="KAMBLE Sachin" userId="ac18d0e6-8b0b-4e2f-86f0-7fb917b724c3" providerId="ADAL" clId="{3D448607-14B0-4927-9295-4A9918B89E5D}" dt="2022-01-29T08:05:09.426" v="3" actId="47"/>
        <pc:sldMkLst>
          <pc:docMk/>
          <pc:sldMk cId="461590767" sldId="308"/>
        </pc:sldMkLst>
      </pc:sldChg>
      <pc:sldChg chg="del">
        <pc:chgData name="KAMBLE Sachin" userId="ac18d0e6-8b0b-4e2f-86f0-7fb917b724c3" providerId="ADAL" clId="{3D448607-14B0-4927-9295-4A9918B89E5D}" dt="2022-01-29T08:05:10.372" v="4" actId="47"/>
        <pc:sldMkLst>
          <pc:docMk/>
          <pc:sldMk cId="1453579876" sldId="309"/>
        </pc:sldMkLst>
      </pc:sldChg>
      <pc:sldChg chg="del">
        <pc:chgData name="KAMBLE Sachin" userId="ac18d0e6-8b0b-4e2f-86f0-7fb917b724c3" providerId="ADAL" clId="{3D448607-14B0-4927-9295-4A9918B89E5D}" dt="2022-01-29T08:05:15.849" v="6" actId="47"/>
        <pc:sldMkLst>
          <pc:docMk/>
          <pc:sldMk cId="2617729944" sldId="310"/>
        </pc:sldMkLst>
      </pc:sldChg>
    </pc:docChg>
  </pc:docChgLst>
  <pc:docChgLst>
    <pc:chgData name="KAMBLE Sachin" userId="ac18d0e6-8b0b-4e2f-86f0-7fb917b724c3" providerId="ADAL" clId="{7D358393-6699-4F9B-ADA0-64038328DFED}"/>
    <pc:docChg chg="undo custSel addSld delSld modSld modMainMaster">
      <pc:chgData name="KAMBLE Sachin" userId="ac18d0e6-8b0b-4e2f-86f0-7fb917b724c3" providerId="ADAL" clId="{7D358393-6699-4F9B-ADA0-64038328DFED}" dt="2022-01-15T16:19:20.495" v="4941"/>
      <pc:docMkLst>
        <pc:docMk/>
      </pc:docMkLst>
      <pc:sldChg chg="addSp delSp modSp mod setBg addAnim delAnim modAnim delDesignElem">
        <pc:chgData name="KAMBLE Sachin" userId="ac18d0e6-8b0b-4e2f-86f0-7fb917b724c3" providerId="ADAL" clId="{7D358393-6699-4F9B-ADA0-64038328DFED}" dt="2022-01-15T14:09:19.786" v="4932"/>
        <pc:sldMkLst>
          <pc:docMk/>
          <pc:sldMk cId="2232968710" sldId="256"/>
        </pc:sldMkLst>
        <pc:spChg chg="mod ord">
          <ac:chgData name="KAMBLE Sachin" userId="ac18d0e6-8b0b-4e2f-86f0-7fb917b724c3" providerId="ADAL" clId="{7D358393-6699-4F9B-ADA0-64038328DFED}" dt="2022-01-15T11:14:47.600" v="4205" actId="1076"/>
          <ac:spMkLst>
            <pc:docMk/>
            <pc:sldMk cId="2232968710" sldId="256"/>
            <ac:spMk id="2" creationId="{AD45734E-E7AC-4ADF-B13E-F9D18E59FAE3}"/>
          </ac:spMkLst>
        </pc:spChg>
        <pc:spChg chg="del mod">
          <ac:chgData name="KAMBLE Sachin" userId="ac18d0e6-8b0b-4e2f-86f0-7fb917b724c3" providerId="ADAL" clId="{7D358393-6699-4F9B-ADA0-64038328DFED}" dt="2022-01-15T11:14:56.193" v="4208" actId="478"/>
          <ac:spMkLst>
            <pc:docMk/>
            <pc:sldMk cId="2232968710" sldId="256"/>
            <ac:spMk id="3" creationId="{3D6A261D-6E86-4FEF-B610-1D3769E7901E}"/>
          </ac:spMkLst>
        </pc:spChg>
        <pc:spChg chg="add del">
          <ac:chgData name="KAMBLE Sachin" userId="ac18d0e6-8b0b-4e2f-86f0-7fb917b724c3" providerId="ADAL" clId="{7D358393-6699-4F9B-ADA0-64038328DFED}" dt="2022-01-09T04:25:58.677" v="3532" actId="26606"/>
          <ac:spMkLst>
            <pc:docMk/>
            <pc:sldMk cId="2232968710" sldId="256"/>
            <ac:spMk id="5" creationId="{6BDBA639-2A71-4A60-A71A-FF1836F546CE}"/>
          </ac:spMkLst>
        </pc:spChg>
        <pc:spChg chg="add del">
          <ac:chgData name="KAMBLE Sachin" userId="ac18d0e6-8b0b-4e2f-86f0-7fb917b724c3" providerId="ADAL" clId="{7D358393-6699-4F9B-ADA0-64038328DFED}" dt="2022-01-09T04:23:54.086" v="3477" actId="26606"/>
          <ac:spMkLst>
            <pc:docMk/>
            <pc:sldMk cId="2232968710" sldId="256"/>
            <ac:spMk id="8" creationId="{88294908-8B00-4F58-BBBA-20F71A40AA9E}"/>
          </ac:spMkLst>
        </pc:spChg>
        <pc:spChg chg="add del">
          <ac:chgData name="KAMBLE Sachin" userId="ac18d0e6-8b0b-4e2f-86f0-7fb917b724c3" providerId="ADAL" clId="{7D358393-6699-4F9B-ADA0-64038328DFED}" dt="2022-01-09T04:23:54.086" v="3477" actId="26606"/>
          <ac:spMkLst>
            <pc:docMk/>
            <pc:sldMk cId="2232968710" sldId="256"/>
            <ac:spMk id="10" creationId="{4364C879-1404-4203-8E9D-CC5DE0A621A2}"/>
          </ac:spMkLst>
        </pc:spChg>
        <pc:spChg chg="add del">
          <ac:chgData name="KAMBLE Sachin" userId="ac18d0e6-8b0b-4e2f-86f0-7fb917b724c3" providerId="ADAL" clId="{7D358393-6699-4F9B-ADA0-64038328DFED}" dt="2022-01-09T04:23:54.086" v="3477" actId="26606"/>
          <ac:spMkLst>
            <pc:docMk/>
            <pc:sldMk cId="2232968710" sldId="256"/>
            <ac:spMk id="12" creationId="{84617302-4B0D-4351-A6BB-6F0930D943AC}"/>
          </ac:spMkLst>
        </pc:spChg>
        <pc:spChg chg="add del">
          <ac:chgData name="KAMBLE Sachin" userId="ac18d0e6-8b0b-4e2f-86f0-7fb917b724c3" providerId="ADAL" clId="{7D358393-6699-4F9B-ADA0-64038328DFED}" dt="2022-01-09T04:23:54.086" v="3477" actId="26606"/>
          <ac:spMkLst>
            <pc:docMk/>
            <pc:sldMk cId="2232968710" sldId="256"/>
            <ac:spMk id="14" creationId="{DA2C7802-C2E0-4218-8F89-8DD7CCD2CD1C}"/>
          </ac:spMkLst>
        </pc:spChg>
        <pc:spChg chg="add del">
          <ac:chgData name="KAMBLE Sachin" userId="ac18d0e6-8b0b-4e2f-86f0-7fb917b724c3" providerId="ADAL" clId="{7D358393-6699-4F9B-ADA0-64038328DFED}" dt="2022-01-09T04:23:54.086" v="3477" actId="26606"/>
          <ac:spMkLst>
            <pc:docMk/>
            <pc:sldMk cId="2232968710" sldId="256"/>
            <ac:spMk id="16" creationId="{A6D7111A-21E5-4EE9-8A78-10E5530F0116}"/>
          </ac:spMkLst>
        </pc:spChg>
        <pc:spChg chg="add del">
          <ac:chgData name="KAMBLE Sachin" userId="ac18d0e6-8b0b-4e2f-86f0-7fb917b724c3" providerId="ADAL" clId="{7D358393-6699-4F9B-ADA0-64038328DFED}" dt="2022-01-09T04:23:54.086" v="3477" actId="26606"/>
          <ac:spMkLst>
            <pc:docMk/>
            <pc:sldMk cId="2232968710" sldId="256"/>
            <ac:spMk id="18" creationId="{A3969E80-A77B-49FC-9122-D89AFD5EE118}"/>
          </ac:spMkLst>
        </pc:spChg>
        <pc:spChg chg="add del">
          <ac:chgData name="KAMBLE Sachin" userId="ac18d0e6-8b0b-4e2f-86f0-7fb917b724c3" providerId="ADAL" clId="{7D358393-6699-4F9B-ADA0-64038328DFED}" dt="2022-01-09T04:23:54.086" v="3477" actId="26606"/>
          <ac:spMkLst>
            <pc:docMk/>
            <pc:sldMk cId="2232968710" sldId="256"/>
            <ac:spMk id="20" creationId="{1849CA57-76BD-4CF2-80BA-D7A46A01B7B1}"/>
          </ac:spMkLst>
        </pc:spChg>
        <pc:spChg chg="add del">
          <ac:chgData name="KAMBLE Sachin" userId="ac18d0e6-8b0b-4e2f-86f0-7fb917b724c3" providerId="ADAL" clId="{7D358393-6699-4F9B-ADA0-64038328DFED}" dt="2022-01-09T04:23:54.086" v="3477" actId="26606"/>
          <ac:spMkLst>
            <pc:docMk/>
            <pc:sldMk cId="2232968710" sldId="256"/>
            <ac:spMk id="22" creationId="{35E9085E-E730-4768-83D4-6CB7E9897153}"/>
          </ac:spMkLst>
        </pc:spChg>
        <pc:spChg chg="add del">
          <ac:chgData name="KAMBLE Sachin" userId="ac18d0e6-8b0b-4e2f-86f0-7fb917b724c3" providerId="ADAL" clId="{7D358393-6699-4F9B-ADA0-64038328DFED}" dt="2022-01-09T04:23:54.086" v="3477" actId="26606"/>
          <ac:spMkLst>
            <pc:docMk/>
            <pc:sldMk cId="2232968710" sldId="256"/>
            <ac:spMk id="24" creationId="{973272FE-A474-4CAE-8CA2-BCC8B476C3F4}"/>
          </ac:spMkLst>
        </pc:spChg>
        <pc:spChg chg="add del">
          <ac:chgData name="KAMBLE Sachin" userId="ac18d0e6-8b0b-4e2f-86f0-7fb917b724c3" providerId="ADAL" clId="{7D358393-6699-4F9B-ADA0-64038328DFED}" dt="2022-01-09T04:23:54.086" v="3477" actId="26606"/>
          <ac:spMkLst>
            <pc:docMk/>
            <pc:sldMk cId="2232968710" sldId="256"/>
            <ac:spMk id="26" creationId="{E07981EA-05A6-437C-88D7-B377B92B031D}"/>
          </ac:spMkLst>
        </pc:spChg>
        <pc:spChg chg="add del">
          <ac:chgData name="KAMBLE Sachin" userId="ac18d0e6-8b0b-4e2f-86f0-7fb917b724c3" providerId="ADAL" clId="{7D358393-6699-4F9B-ADA0-64038328DFED}" dt="2022-01-09T04:23:54.086" v="3477" actId="26606"/>
          <ac:spMkLst>
            <pc:docMk/>
            <pc:sldMk cId="2232968710" sldId="256"/>
            <ac:spMk id="28" creationId="{15E3C750-986E-4769-B1AE-49289FBEE757}"/>
          </ac:spMkLst>
        </pc:spChg>
        <pc:spChg chg="add del">
          <ac:chgData name="KAMBLE Sachin" userId="ac18d0e6-8b0b-4e2f-86f0-7fb917b724c3" providerId="ADAL" clId="{7D358393-6699-4F9B-ADA0-64038328DFED}" dt="2022-01-09T04:23:55.977" v="3479" actId="26606"/>
          <ac:spMkLst>
            <pc:docMk/>
            <pc:sldMk cId="2232968710" sldId="256"/>
            <ac:spMk id="30" creationId="{6F5A5072-7B47-4D32-B52A-4EBBF590B8A5}"/>
          </ac:spMkLst>
        </pc:spChg>
        <pc:spChg chg="add del">
          <ac:chgData name="KAMBLE Sachin" userId="ac18d0e6-8b0b-4e2f-86f0-7fb917b724c3" providerId="ADAL" clId="{7D358393-6699-4F9B-ADA0-64038328DFED}" dt="2022-01-09T04:23:55.977" v="3479" actId="26606"/>
          <ac:spMkLst>
            <pc:docMk/>
            <pc:sldMk cId="2232968710" sldId="256"/>
            <ac:spMk id="31" creationId="{9715DAF0-AE1B-46C9-8A6B-DB2AA05AB91D}"/>
          </ac:spMkLst>
        </pc:spChg>
        <pc:spChg chg="add del">
          <ac:chgData name="KAMBLE Sachin" userId="ac18d0e6-8b0b-4e2f-86f0-7fb917b724c3" providerId="ADAL" clId="{7D358393-6699-4F9B-ADA0-64038328DFED}" dt="2022-01-09T04:23:55.977" v="3479" actId="26606"/>
          <ac:spMkLst>
            <pc:docMk/>
            <pc:sldMk cId="2232968710" sldId="256"/>
            <ac:spMk id="32" creationId="{6016219D-510E-4184-9090-6D5578A87BD1}"/>
          </ac:spMkLst>
        </pc:spChg>
        <pc:spChg chg="add del">
          <ac:chgData name="KAMBLE Sachin" userId="ac18d0e6-8b0b-4e2f-86f0-7fb917b724c3" providerId="ADAL" clId="{7D358393-6699-4F9B-ADA0-64038328DFED}" dt="2022-01-09T04:23:55.977" v="3479" actId="26606"/>
          <ac:spMkLst>
            <pc:docMk/>
            <pc:sldMk cId="2232968710" sldId="256"/>
            <ac:spMk id="33" creationId="{AFF4A713-7B75-4B21-90D7-5AB19547C728}"/>
          </ac:spMkLst>
        </pc:spChg>
        <pc:spChg chg="add del">
          <ac:chgData name="KAMBLE Sachin" userId="ac18d0e6-8b0b-4e2f-86f0-7fb917b724c3" providerId="ADAL" clId="{7D358393-6699-4F9B-ADA0-64038328DFED}" dt="2022-01-09T04:23:55.977" v="3479" actId="26606"/>
          <ac:spMkLst>
            <pc:docMk/>
            <pc:sldMk cId="2232968710" sldId="256"/>
            <ac:spMk id="34" creationId="{DC631C0B-6DA6-4E57-8231-CE32B3434A7E}"/>
          </ac:spMkLst>
        </pc:spChg>
        <pc:spChg chg="add del">
          <ac:chgData name="KAMBLE Sachin" userId="ac18d0e6-8b0b-4e2f-86f0-7fb917b724c3" providerId="ADAL" clId="{7D358393-6699-4F9B-ADA0-64038328DFED}" dt="2022-01-09T04:23:55.977" v="3479" actId="26606"/>
          <ac:spMkLst>
            <pc:docMk/>
            <pc:sldMk cId="2232968710" sldId="256"/>
            <ac:spMk id="35" creationId="{C29501E6-A978-4A61-9689-9085AF97A53A}"/>
          </ac:spMkLst>
        </pc:spChg>
        <pc:spChg chg="add del">
          <ac:chgData name="KAMBLE Sachin" userId="ac18d0e6-8b0b-4e2f-86f0-7fb917b724c3" providerId="ADAL" clId="{7D358393-6699-4F9B-ADA0-64038328DFED}" dt="2022-01-09T04:23:56.602" v="3483" actId="26606"/>
          <ac:spMkLst>
            <pc:docMk/>
            <pc:sldMk cId="2232968710" sldId="256"/>
            <ac:spMk id="37" creationId="{EFA9B6C6-A247-48A8-9A1C-1E36FA9456B5}"/>
          </ac:spMkLst>
        </pc:spChg>
        <pc:spChg chg="add del">
          <ac:chgData name="KAMBLE Sachin" userId="ac18d0e6-8b0b-4e2f-86f0-7fb917b724c3" providerId="ADAL" clId="{7D358393-6699-4F9B-ADA0-64038328DFED}" dt="2022-01-09T04:23:56.602" v="3483" actId="26606"/>
          <ac:spMkLst>
            <pc:docMk/>
            <pc:sldMk cId="2232968710" sldId="256"/>
            <ac:spMk id="38" creationId="{C5CB530E-515E-412C-9DF1-5F8FFBD6F383}"/>
          </ac:spMkLst>
        </pc:spChg>
        <pc:spChg chg="add del">
          <ac:chgData name="KAMBLE Sachin" userId="ac18d0e6-8b0b-4e2f-86f0-7fb917b724c3" providerId="ADAL" clId="{7D358393-6699-4F9B-ADA0-64038328DFED}" dt="2022-01-09T04:23:56.602" v="3483" actId="26606"/>
          <ac:spMkLst>
            <pc:docMk/>
            <pc:sldMk cId="2232968710" sldId="256"/>
            <ac:spMk id="39" creationId="{712D4376-A578-4FF1-94FC-245E7A6A489F}"/>
          </ac:spMkLst>
        </pc:spChg>
        <pc:spChg chg="add del">
          <ac:chgData name="KAMBLE Sachin" userId="ac18d0e6-8b0b-4e2f-86f0-7fb917b724c3" providerId="ADAL" clId="{7D358393-6699-4F9B-ADA0-64038328DFED}" dt="2022-01-09T04:23:56.602" v="3483" actId="26606"/>
          <ac:spMkLst>
            <pc:docMk/>
            <pc:sldMk cId="2232968710" sldId="256"/>
            <ac:spMk id="40" creationId="{AEA7509D-F04F-40CB-A0B3-EEF16499CC9F}"/>
          </ac:spMkLst>
        </pc:spChg>
        <pc:spChg chg="add del">
          <ac:chgData name="KAMBLE Sachin" userId="ac18d0e6-8b0b-4e2f-86f0-7fb917b724c3" providerId="ADAL" clId="{7D358393-6699-4F9B-ADA0-64038328DFED}" dt="2022-01-09T04:24:28.589" v="3511"/>
          <ac:spMkLst>
            <pc:docMk/>
            <pc:sldMk cId="2232968710" sldId="256"/>
            <ac:spMk id="43" creationId="{88294908-8B00-4F58-BBBA-20F71A40AA9E}"/>
          </ac:spMkLst>
        </pc:spChg>
        <pc:spChg chg="add del">
          <ac:chgData name="KAMBLE Sachin" userId="ac18d0e6-8b0b-4e2f-86f0-7fb917b724c3" providerId="ADAL" clId="{7D358393-6699-4F9B-ADA0-64038328DFED}" dt="2022-01-09T04:24:28.589" v="3511"/>
          <ac:spMkLst>
            <pc:docMk/>
            <pc:sldMk cId="2232968710" sldId="256"/>
            <ac:spMk id="44" creationId="{4364C879-1404-4203-8E9D-CC5DE0A621A2}"/>
          </ac:spMkLst>
        </pc:spChg>
        <pc:spChg chg="add del">
          <ac:chgData name="KAMBLE Sachin" userId="ac18d0e6-8b0b-4e2f-86f0-7fb917b724c3" providerId="ADAL" clId="{7D358393-6699-4F9B-ADA0-64038328DFED}" dt="2022-01-09T04:24:28.589" v="3511"/>
          <ac:spMkLst>
            <pc:docMk/>
            <pc:sldMk cId="2232968710" sldId="256"/>
            <ac:spMk id="45" creationId="{84617302-4B0D-4351-A6BB-6F0930D943AC}"/>
          </ac:spMkLst>
        </pc:spChg>
        <pc:spChg chg="add del">
          <ac:chgData name="KAMBLE Sachin" userId="ac18d0e6-8b0b-4e2f-86f0-7fb917b724c3" providerId="ADAL" clId="{7D358393-6699-4F9B-ADA0-64038328DFED}" dt="2022-01-09T04:24:28.589" v="3511"/>
          <ac:spMkLst>
            <pc:docMk/>
            <pc:sldMk cId="2232968710" sldId="256"/>
            <ac:spMk id="46" creationId="{DA2C7802-C2E0-4218-8F89-8DD7CCD2CD1C}"/>
          </ac:spMkLst>
        </pc:spChg>
        <pc:spChg chg="add del">
          <ac:chgData name="KAMBLE Sachin" userId="ac18d0e6-8b0b-4e2f-86f0-7fb917b724c3" providerId="ADAL" clId="{7D358393-6699-4F9B-ADA0-64038328DFED}" dt="2022-01-09T04:24:28.589" v="3511"/>
          <ac:spMkLst>
            <pc:docMk/>
            <pc:sldMk cId="2232968710" sldId="256"/>
            <ac:spMk id="47" creationId="{A6D7111A-21E5-4EE9-8A78-10E5530F0116}"/>
          </ac:spMkLst>
        </pc:spChg>
        <pc:spChg chg="add del">
          <ac:chgData name="KAMBLE Sachin" userId="ac18d0e6-8b0b-4e2f-86f0-7fb917b724c3" providerId="ADAL" clId="{7D358393-6699-4F9B-ADA0-64038328DFED}" dt="2022-01-09T04:24:28.589" v="3511"/>
          <ac:spMkLst>
            <pc:docMk/>
            <pc:sldMk cId="2232968710" sldId="256"/>
            <ac:spMk id="48" creationId="{A3969E80-A77B-49FC-9122-D89AFD5EE118}"/>
          </ac:spMkLst>
        </pc:spChg>
        <pc:spChg chg="add del">
          <ac:chgData name="KAMBLE Sachin" userId="ac18d0e6-8b0b-4e2f-86f0-7fb917b724c3" providerId="ADAL" clId="{7D358393-6699-4F9B-ADA0-64038328DFED}" dt="2022-01-09T04:24:28.589" v="3511"/>
          <ac:spMkLst>
            <pc:docMk/>
            <pc:sldMk cId="2232968710" sldId="256"/>
            <ac:spMk id="49" creationId="{1849CA57-76BD-4CF2-80BA-D7A46A01B7B1}"/>
          </ac:spMkLst>
        </pc:spChg>
        <pc:spChg chg="add del">
          <ac:chgData name="KAMBLE Sachin" userId="ac18d0e6-8b0b-4e2f-86f0-7fb917b724c3" providerId="ADAL" clId="{7D358393-6699-4F9B-ADA0-64038328DFED}" dt="2022-01-09T04:24:28.589" v="3511"/>
          <ac:spMkLst>
            <pc:docMk/>
            <pc:sldMk cId="2232968710" sldId="256"/>
            <ac:spMk id="50" creationId="{35E9085E-E730-4768-83D4-6CB7E9897153}"/>
          </ac:spMkLst>
        </pc:spChg>
        <pc:spChg chg="add del">
          <ac:chgData name="KAMBLE Sachin" userId="ac18d0e6-8b0b-4e2f-86f0-7fb917b724c3" providerId="ADAL" clId="{7D358393-6699-4F9B-ADA0-64038328DFED}" dt="2022-01-09T04:24:28.589" v="3511"/>
          <ac:spMkLst>
            <pc:docMk/>
            <pc:sldMk cId="2232968710" sldId="256"/>
            <ac:spMk id="51" creationId="{973272FE-A474-4CAE-8CA2-BCC8B476C3F4}"/>
          </ac:spMkLst>
        </pc:spChg>
        <pc:spChg chg="add del">
          <ac:chgData name="KAMBLE Sachin" userId="ac18d0e6-8b0b-4e2f-86f0-7fb917b724c3" providerId="ADAL" clId="{7D358393-6699-4F9B-ADA0-64038328DFED}" dt="2022-01-09T04:24:28.589" v="3511"/>
          <ac:spMkLst>
            <pc:docMk/>
            <pc:sldMk cId="2232968710" sldId="256"/>
            <ac:spMk id="52" creationId="{E07981EA-05A6-437C-88D7-B377B92B031D}"/>
          </ac:spMkLst>
        </pc:spChg>
        <pc:spChg chg="add del">
          <ac:chgData name="KAMBLE Sachin" userId="ac18d0e6-8b0b-4e2f-86f0-7fb917b724c3" providerId="ADAL" clId="{7D358393-6699-4F9B-ADA0-64038328DFED}" dt="2022-01-09T04:24:28.589" v="3511"/>
          <ac:spMkLst>
            <pc:docMk/>
            <pc:sldMk cId="2232968710" sldId="256"/>
            <ac:spMk id="53" creationId="{15E3C750-986E-4769-B1AE-49289FBEE757}"/>
          </ac:spMkLst>
        </pc:spChg>
        <pc:spChg chg="add del">
          <ac:chgData name="KAMBLE Sachin" userId="ac18d0e6-8b0b-4e2f-86f0-7fb917b724c3" providerId="ADAL" clId="{7D358393-6699-4F9B-ADA0-64038328DFED}" dt="2022-01-09T04:25:58.677" v="3532" actId="26606"/>
          <ac:spMkLst>
            <pc:docMk/>
            <pc:sldMk cId="2232968710" sldId="256"/>
            <ac:spMk id="59" creationId="{D9C506D7-84CB-4057-A44A-465313E78538}"/>
          </ac:spMkLst>
        </pc:spChg>
        <pc:spChg chg="add del">
          <ac:chgData name="KAMBLE Sachin" userId="ac18d0e6-8b0b-4e2f-86f0-7fb917b724c3" providerId="ADAL" clId="{7D358393-6699-4F9B-ADA0-64038328DFED}" dt="2022-01-09T04:25:58.677" v="3532" actId="26606"/>
          <ac:spMkLst>
            <pc:docMk/>
            <pc:sldMk cId="2232968710" sldId="256"/>
            <ac:spMk id="60" creationId="{7842FC68-61FD-4700-8A22-BB8B071884DB}"/>
          </ac:spMkLst>
        </pc:spChg>
        <pc:spChg chg="add del">
          <ac:chgData name="KAMBLE Sachin" userId="ac18d0e6-8b0b-4e2f-86f0-7fb917b724c3" providerId="ADAL" clId="{7D358393-6699-4F9B-ADA0-64038328DFED}" dt="2022-01-09T04:26:02.535" v="3534" actId="26606"/>
          <ac:spMkLst>
            <pc:docMk/>
            <pc:sldMk cId="2232968710" sldId="256"/>
            <ac:spMk id="62" creationId="{10CE3618-1D7A-4256-B2AF-9DB692996C65}"/>
          </ac:spMkLst>
        </pc:spChg>
        <pc:spChg chg="add del">
          <ac:chgData name="KAMBLE Sachin" userId="ac18d0e6-8b0b-4e2f-86f0-7fb917b724c3" providerId="ADAL" clId="{7D358393-6699-4F9B-ADA0-64038328DFED}" dt="2022-01-09T04:26:02.535" v="3534" actId="26606"/>
          <ac:spMkLst>
            <pc:docMk/>
            <pc:sldMk cId="2232968710" sldId="256"/>
            <ac:spMk id="73" creationId="{3F39476B-1A6D-47CB-AC7A-FB87EF003323}"/>
          </ac:spMkLst>
        </pc:spChg>
        <pc:spChg chg="add del">
          <ac:chgData name="KAMBLE Sachin" userId="ac18d0e6-8b0b-4e2f-86f0-7fb917b724c3" providerId="ADAL" clId="{7D358393-6699-4F9B-ADA0-64038328DFED}" dt="2022-01-09T04:37:40.579" v="3753"/>
          <ac:spMkLst>
            <pc:docMk/>
            <pc:sldMk cId="2232968710" sldId="256"/>
            <ac:spMk id="75" creationId="{6BDBA639-2A71-4A60-A71A-FF1836F546CE}"/>
          </ac:spMkLst>
        </pc:spChg>
        <pc:spChg chg="add del">
          <ac:chgData name="KAMBLE Sachin" userId="ac18d0e6-8b0b-4e2f-86f0-7fb917b724c3" providerId="ADAL" clId="{7D358393-6699-4F9B-ADA0-64038328DFED}" dt="2022-01-09T04:37:40.579" v="3753"/>
          <ac:spMkLst>
            <pc:docMk/>
            <pc:sldMk cId="2232968710" sldId="256"/>
            <ac:spMk id="86" creationId="{D9C506D7-84CB-4057-A44A-465313E78538}"/>
          </ac:spMkLst>
        </pc:spChg>
        <pc:spChg chg="add del">
          <ac:chgData name="KAMBLE Sachin" userId="ac18d0e6-8b0b-4e2f-86f0-7fb917b724c3" providerId="ADAL" clId="{7D358393-6699-4F9B-ADA0-64038328DFED}" dt="2022-01-09T04:37:40.579" v="3753"/>
          <ac:spMkLst>
            <pc:docMk/>
            <pc:sldMk cId="2232968710" sldId="256"/>
            <ac:spMk id="87" creationId="{7842FC68-61FD-4700-8A22-BB8B071884DB}"/>
          </ac:spMkLst>
        </pc:spChg>
        <pc:grpChg chg="add del">
          <ac:chgData name="KAMBLE Sachin" userId="ac18d0e6-8b0b-4e2f-86f0-7fb917b724c3" providerId="ADAL" clId="{7D358393-6699-4F9B-ADA0-64038328DFED}" dt="2022-01-09T04:25:58.677" v="3532" actId="26606"/>
          <ac:grpSpMkLst>
            <pc:docMk/>
            <pc:sldMk cId="2232968710" sldId="256"/>
            <ac:grpSpMk id="6" creationId="{5E208A8B-5EBD-4532-BE72-26414FA7CFF6}"/>
          </ac:grpSpMkLst>
        </pc:grpChg>
        <pc:grpChg chg="add del">
          <ac:chgData name="KAMBLE Sachin" userId="ac18d0e6-8b0b-4e2f-86f0-7fb917b724c3" providerId="ADAL" clId="{7D358393-6699-4F9B-ADA0-64038328DFED}" dt="2022-01-09T04:26:02.535" v="3534" actId="26606"/>
          <ac:grpSpMkLst>
            <pc:docMk/>
            <pc:sldMk cId="2232968710" sldId="256"/>
            <ac:grpSpMk id="63" creationId="{D91A9185-A7D5-460B-98BC-0BF2EBD3EEBE}"/>
          </ac:grpSpMkLst>
        </pc:grpChg>
        <pc:grpChg chg="add del">
          <ac:chgData name="KAMBLE Sachin" userId="ac18d0e6-8b0b-4e2f-86f0-7fb917b724c3" providerId="ADAL" clId="{7D358393-6699-4F9B-ADA0-64038328DFED}" dt="2022-01-09T04:37:40.579" v="3753"/>
          <ac:grpSpMkLst>
            <pc:docMk/>
            <pc:sldMk cId="2232968710" sldId="256"/>
            <ac:grpSpMk id="76" creationId="{5E208A8B-5EBD-4532-BE72-26414FA7CFF6}"/>
          </ac:grpSpMkLst>
        </pc:grpChg>
        <pc:inkChg chg="add">
          <ac:chgData name="KAMBLE Sachin" userId="ac18d0e6-8b0b-4e2f-86f0-7fb917b724c3" providerId="ADAL" clId="{7D358393-6699-4F9B-ADA0-64038328DFED}" dt="2022-01-15T14:09:19.786" v="4932"/>
          <ac:inkMkLst>
            <pc:docMk/>
            <pc:sldMk cId="2232968710" sldId="256"/>
            <ac:inkMk id="3" creationId="{B4D7A021-090F-4118-A96E-7676DDAC3A7D}"/>
          </ac:inkMkLst>
        </pc:inkChg>
        <pc:cxnChg chg="add del">
          <ac:chgData name="KAMBLE Sachin" userId="ac18d0e6-8b0b-4e2f-86f0-7fb917b724c3" providerId="ADAL" clId="{7D358393-6699-4F9B-ADA0-64038328DFED}" dt="2022-01-09T04:23:56.602" v="3483" actId="26606"/>
          <ac:cxnSpMkLst>
            <pc:docMk/>
            <pc:sldMk cId="2232968710" sldId="256"/>
            <ac:cxnSpMk id="41" creationId="{56020367-4FD5-4596-8E10-C5F095CD8DBF}"/>
          </ac:cxnSpMkLst>
        </pc:cxnChg>
      </pc:sldChg>
      <pc:sldChg chg="addSp delSp modSp mod modTransition setBg setClrOvrMap delDesignElem">
        <pc:chgData name="KAMBLE Sachin" userId="ac18d0e6-8b0b-4e2f-86f0-7fb917b724c3" providerId="ADAL" clId="{7D358393-6699-4F9B-ADA0-64038328DFED}" dt="2022-01-15T14:09:19.786" v="4932"/>
        <pc:sldMkLst>
          <pc:docMk/>
          <pc:sldMk cId="2296582201" sldId="257"/>
        </pc:sldMkLst>
        <pc:spChg chg="mod">
          <ac:chgData name="KAMBLE Sachin" userId="ac18d0e6-8b0b-4e2f-86f0-7fb917b724c3" providerId="ADAL" clId="{7D358393-6699-4F9B-ADA0-64038328DFED}" dt="2022-01-15T11:24:51.926" v="4265" actId="27636"/>
          <ac:spMkLst>
            <pc:docMk/>
            <pc:sldMk cId="2296582201" sldId="257"/>
            <ac:spMk id="2" creationId="{8D54FA0B-086E-414F-BB69-80B17894404B}"/>
          </ac:spMkLst>
        </pc:spChg>
        <pc:spChg chg="mod">
          <ac:chgData name="KAMBLE Sachin" userId="ac18d0e6-8b0b-4e2f-86f0-7fb917b724c3" providerId="ADAL" clId="{7D358393-6699-4F9B-ADA0-64038328DFED}" dt="2022-01-15T11:24:34.046" v="4262" actId="2711"/>
          <ac:spMkLst>
            <pc:docMk/>
            <pc:sldMk cId="2296582201" sldId="257"/>
            <ac:spMk id="3" creationId="{B48DB107-8E01-47CE-AFBB-6A5EF69B10A4}"/>
          </ac:spMkLst>
        </pc:spChg>
        <pc:spChg chg="add del">
          <ac:chgData name="KAMBLE Sachin" userId="ac18d0e6-8b0b-4e2f-86f0-7fb917b724c3" providerId="ADAL" clId="{7D358393-6699-4F9B-ADA0-64038328DFED}" dt="2022-01-09T04:24:33.286" v="3513" actId="26606"/>
          <ac:spMkLst>
            <pc:docMk/>
            <pc:sldMk cId="2296582201" sldId="257"/>
            <ac:spMk id="5" creationId="{C9A36457-A5F4-4103-A443-02581C09185B}"/>
          </ac:spMkLst>
        </pc:spChg>
        <pc:spChg chg="add del">
          <ac:chgData name="KAMBLE Sachin" userId="ac18d0e6-8b0b-4e2f-86f0-7fb917b724c3" providerId="ADAL" clId="{7D358393-6699-4F9B-ADA0-64038328DFED}" dt="2022-01-09T04:24:33.286" v="3513" actId="26606"/>
          <ac:spMkLst>
            <pc:docMk/>
            <pc:sldMk cId="2296582201" sldId="257"/>
            <ac:spMk id="6" creationId="{DC5FB7E8-B636-40FA-BE8D-48145C0F5C57}"/>
          </ac:spMkLst>
        </pc:spChg>
        <pc:spChg chg="add del">
          <ac:chgData name="KAMBLE Sachin" userId="ac18d0e6-8b0b-4e2f-86f0-7fb917b724c3" providerId="ADAL" clId="{7D358393-6699-4F9B-ADA0-64038328DFED}" dt="2022-01-09T04:24:33.286" v="3513" actId="26606"/>
          <ac:spMkLst>
            <pc:docMk/>
            <pc:sldMk cId="2296582201" sldId="257"/>
            <ac:spMk id="7" creationId="{142DCE2C-2863-46FA-9BE7-24365A24D9BA}"/>
          </ac:spMkLst>
        </pc:spChg>
        <pc:spChg chg="add del">
          <ac:chgData name="KAMBLE Sachin" userId="ac18d0e6-8b0b-4e2f-86f0-7fb917b724c3" providerId="ADAL" clId="{7D358393-6699-4F9B-ADA0-64038328DFED}" dt="2022-01-09T04:24:21.787" v="3507" actId="26606"/>
          <ac:spMkLst>
            <pc:docMk/>
            <pc:sldMk cId="2296582201" sldId="257"/>
            <ac:spMk id="8" creationId="{46D6306C-ED4F-4AAE-B4A5-EEA6AFAD726E}"/>
          </ac:spMkLst>
        </pc:spChg>
        <pc:spChg chg="add del">
          <ac:chgData name="KAMBLE Sachin" userId="ac18d0e6-8b0b-4e2f-86f0-7fb917b724c3" providerId="ADAL" clId="{7D358393-6699-4F9B-ADA0-64038328DFED}" dt="2022-01-09T04:24:39.308" v="3516"/>
          <ac:spMkLst>
            <pc:docMk/>
            <pc:sldMk cId="2296582201" sldId="257"/>
            <ac:spMk id="9" creationId="{46D6306C-ED4F-4AAE-B4A5-EEA6AFAD726E}"/>
          </ac:spMkLst>
        </pc:spChg>
        <pc:spChg chg="add del">
          <ac:chgData name="KAMBLE Sachin" userId="ac18d0e6-8b0b-4e2f-86f0-7fb917b724c3" providerId="ADAL" clId="{7D358393-6699-4F9B-ADA0-64038328DFED}" dt="2022-01-09T04:24:21.787" v="3507" actId="26606"/>
          <ac:spMkLst>
            <pc:docMk/>
            <pc:sldMk cId="2296582201" sldId="257"/>
            <ac:spMk id="10" creationId="{0EC5361D-F897-4856-B945-0455A365EB24}"/>
          </ac:spMkLst>
        </pc:spChg>
        <pc:spChg chg="add del">
          <ac:chgData name="KAMBLE Sachin" userId="ac18d0e6-8b0b-4e2f-86f0-7fb917b724c3" providerId="ADAL" clId="{7D358393-6699-4F9B-ADA0-64038328DFED}" dt="2022-01-09T04:24:39.308" v="3516"/>
          <ac:spMkLst>
            <pc:docMk/>
            <pc:sldMk cId="2296582201" sldId="257"/>
            <ac:spMk id="11" creationId="{0EC5361D-F897-4856-B945-0455A365EB24}"/>
          </ac:spMkLst>
        </pc:spChg>
        <pc:spChg chg="add del">
          <ac:chgData name="KAMBLE Sachin" userId="ac18d0e6-8b0b-4e2f-86f0-7fb917b724c3" providerId="ADAL" clId="{7D358393-6699-4F9B-ADA0-64038328DFED}" dt="2022-01-09T04:24:21.787" v="3507" actId="26606"/>
          <ac:spMkLst>
            <pc:docMk/>
            <pc:sldMk cId="2296582201" sldId="257"/>
            <ac:spMk id="12" creationId="{4508C0C5-2268-42B5-B3C8-4D0899E05F8C}"/>
          </ac:spMkLst>
        </pc:spChg>
        <pc:spChg chg="add del">
          <ac:chgData name="KAMBLE Sachin" userId="ac18d0e6-8b0b-4e2f-86f0-7fb917b724c3" providerId="ADAL" clId="{7D358393-6699-4F9B-ADA0-64038328DFED}" dt="2022-01-09T04:24:39.308" v="3516"/>
          <ac:spMkLst>
            <pc:docMk/>
            <pc:sldMk cId="2296582201" sldId="257"/>
            <ac:spMk id="13" creationId="{4508C0C5-2268-42B5-B3C8-4D0899E05F8C}"/>
          </ac:spMkLst>
        </pc:spChg>
        <pc:spChg chg="add del">
          <ac:chgData name="KAMBLE Sachin" userId="ac18d0e6-8b0b-4e2f-86f0-7fb917b724c3" providerId="ADAL" clId="{7D358393-6699-4F9B-ADA0-64038328DFED}" dt="2022-01-09T04:24:21.787" v="3507" actId="26606"/>
          <ac:spMkLst>
            <pc:docMk/>
            <pc:sldMk cId="2296582201" sldId="257"/>
            <ac:spMk id="14" creationId="{141ACBDB-38F8-4B34-8183-BD95B4E55A62}"/>
          </ac:spMkLst>
        </pc:spChg>
        <pc:spChg chg="add del">
          <ac:chgData name="KAMBLE Sachin" userId="ac18d0e6-8b0b-4e2f-86f0-7fb917b724c3" providerId="ADAL" clId="{7D358393-6699-4F9B-ADA0-64038328DFED}" dt="2022-01-09T04:24:39.308" v="3516"/>
          <ac:spMkLst>
            <pc:docMk/>
            <pc:sldMk cId="2296582201" sldId="257"/>
            <ac:spMk id="15" creationId="{141ACBDB-38F8-4B34-8183-BD95B4E55A62}"/>
          </ac:spMkLst>
        </pc:spChg>
        <pc:spChg chg="add del">
          <ac:chgData name="KAMBLE Sachin" userId="ac18d0e6-8b0b-4e2f-86f0-7fb917b724c3" providerId="ADAL" clId="{7D358393-6699-4F9B-ADA0-64038328DFED}" dt="2022-01-09T04:24:21.787" v="3507" actId="26606"/>
          <ac:spMkLst>
            <pc:docMk/>
            <pc:sldMk cId="2296582201" sldId="257"/>
            <ac:spMk id="16" creationId="{DE00DB52-3455-4E2F-867B-A6D0516E175B}"/>
          </ac:spMkLst>
        </pc:spChg>
        <pc:spChg chg="add del">
          <ac:chgData name="KAMBLE Sachin" userId="ac18d0e6-8b0b-4e2f-86f0-7fb917b724c3" providerId="ADAL" clId="{7D358393-6699-4F9B-ADA0-64038328DFED}" dt="2022-01-09T04:24:39.308" v="3516"/>
          <ac:spMkLst>
            <pc:docMk/>
            <pc:sldMk cId="2296582201" sldId="257"/>
            <ac:spMk id="17" creationId="{DE00DB52-3455-4E2F-867B-A6D0516E175B}"/>
          </ac:spMkLst>
        </pc:spChg>
        <pc:spChg chg="add del">
          <ac:chgData name="KAMBLE Sachin" userId="ac18d0e6-8b0b-4e2f-86f0-7fb917b724c3" providerId="ADAL" clId="{7D358393-6699-4F9B-ADA0-64038328DFED}" dt="2022-01-09T04:24:21.787" v="3507" actId="26606"/>
          <ac:spMkLst>
            <pc:docMk/>
            <pc:sldMk cId="2296582201" sldId="257"/>
            <ac:spMk id="18" creationId="{9E914C83-E0D8-4953-92D5-169D28CB43AE}"/>
          </ac:spMkLst>
        </pc:spChg>
        <pc:spChg chg="add del">
          <ac:chgData name="KAMBLE Sachin" userId="ac18d0e6-8b0b-4e2f-86f0-7fb917b724c3" providerId="ADAL" clId="{7D358393-6699-4F9B-ADA0-64038328DFED}" dt="2022-01-09T04:24:39.308" v="3516"/>
          <ac:spMkLst>
            <pc:docMk/>
            <pc:sldMk cId="2296582201" sldId="257"/>
            <ac:spMk id="19" creationId="{9E914C83-E0D8-4953-92D5-169D28CB43AE}"/>
          </ac:spMkLst>
        </pc:spChg>
        <pc:spChg chg="add del">
          <ac:chgData name="KAMBLE Sachin" userId="ac18d0e6-8b0b-4e2f-86f0-7fb917b724c3" providerId="ADAL" clId="{7D358393-6699-4F9B-ADA0-64038328DFED}" dt="2022-01-09T04:24:21.787" v="3507" actId="26606"/>
          <ac:spMkLst>
            <pc:docMk/>
            <pc:sldMk cId="2296582201" sldId="257"/>
            <ac:spMk id="20" creationId="{3512E083-F550-46AF-8490-767ECFD00CB7}"/>
          </ac:spMkLst>
        </pc:spChg>
        <pc:spChg chg="add del">
          <ac:chgData name="KAMBLE Sachin" userId="ac18d0e6-8b0b-4e2f-86f0-7fb917b724c3" providerId="ADAL" clId="{7D358393-6699-4F9B-ADA0-64038328DFED}" dt="2022-01-09T04:24:39.308" v="3516"/>
          <ac:spMkLst>
            <pc:docMk/>
            <pc:sldMk cId="2296582201" sldId="257"/>
            <ac:spMk id="21" creationId="{3512E083-F550-46AF-8490-767ECFD00CB7}"/>
          </ac:spMkLst>
        </pc:spChg>
        <pc:spChg chg="add del">
          <ac:chgData name="KAMBLE Sachin" userId="ac18d0e6-8b0b-4e2f-86f0-7fb917b724c3" providerId="ADAL" clId="{7D358393-6699-4F9B-ADA0-64038328DFED}" dt="2022-01-09T04:24:28.589" v="3511"/>
          <ac:spMkLst>
            <pc:docMk/>
            <pc:sldMk cId="2296582201" sldId="257"/>
            <ac:spMk id="22" creationId="{2B566528-1B12-4246-9431-5C2D7D081168}"/>
          </ac:spMkLst>
        </pc:spChg>
        <pc:spChg chg="add del">
          <ac:chgData name="KAMBLE Sachin" userId="ac18d0e6-8b0b-4e2f-86f0-7fb917b724c3" providerId="ADAL" clId="{7D358393-6699-4F9B-ADA0-64038328DFED}" dt="2022-01-09T04:24:28.589" v="3511"/>
          <ac:spMkLst>
            <pc:docMk/>
            <pc:sldMk cId="2296582201" sldId="257"/>
            <ac:spMk id="23" creationId="{2E80C965-DB6D-4F81-9E9E-B027384D0BD6}"/>
          </ac:spMkLst>
        </pc:spChg>
        <pc:spChg chg="add del">
          <ac:chgData name="KAMBLE Sachin" userId="ac18d0e6-8b0b-4e2f-86f0-7fb917b724c3" providerId="ADAL" clId="{7D358393-6699-4F9B-ADA0-64038328DFED}" dt="2022-01-09T04:24:28.589" v="3511"/>
          <ac:spMkLst>
            <pc:docMk/>
            <pc:sldMk cId="2296582201" sldId="257"/>
            <ac:spMk id="24" creationId="{A580F890-B085-4E95-96AA-55AEBEC5CE6E}"/>
          </ac:spMkLst>
        </pc:spChg>
        <pc:spChg chg="add del">
          <ac:chgData name="KAMBLE Sachin" userId="ac18d0e6-8b0b-4e2f-86f0-7fb917b724c3" providerId="ADAL" clId="{7D358393-6699-4F9B-ADA0-64038328DFED}" dt="2022-01-09T04:24:28.589" v="3511"/>
          <ac:spMkLst>
            <pc:docMk/>
            <pc:sldMk cId="2296582201" sldId="257"/>
            <ac:spMk id="25" creationId="{D3F51FEB-38FB-4F6C-9F7B-2F2AFAB65463}"/>
          </ac:spMkLst>
        </pc:spChg>
        <pc:spChg chg="add del">
          <ac:chgData name="KAMBLE Sachin" userId="ac18d0e6-8b0b-4e2f-86f0-7fb917b724c3" providerId="ADAL" clId="{7D358393-6699-4F9B-ADA0-64038328DFED}" dt="2022-01-09T04:24:28.589" v="3511"/>
          <ac:spMkLst>
            <pc:docMk/>
            <pc:sldMk cId="2296582201" sldId="257"/>
            <ac:spMk id="26" creationId="{1E547BA6-BAE0-43BB-A7CA-60F69CE252F0}"/>
          </ac:spMkLst>
        </pc:spChg>
        <pc:spChg chg="add del">
          <ac:chgData name="KAMBLE Sachin" userId="ac18d0e6-8b0b-4e2f-86f0-7fb917b724c3" providerId="ADAL" clId="{7D358393-6699-4F9B-ADA0-64038328DFED}" dt="2022-01-09T04:37:40.579" v="3753"/>
          <ac:spMkLst>
            <pc:docMk/>
            <pc:sldMk cId="2296582201" sldId="257"/>
            <ac:spMk id="32" creationId="{D75627FE-0AC5-4349-AC08-45A58BEC9B8C}"/>
          </ac:spMkLst>
        </pc:spChg>
        <pc:spChg chg="add del">
          <ac:chgData name="KAMBLE Sachin" userId="ac18d0e6-8b0b-4e2f-86f0-7fb917b724c3" providerId="ADAL" clId="{7D358393-6699-4F9B-ADA0-64038328DFED}" dt="2022-01-09T04:37:40.579" v="3753"/>
          <ac:spMkLst>
            <pc:docMk/>
            <pc:sldMk cId="2296582201" sldId="257"/>
            <ac:spMk id="33" creationId="{BC2574CF-1D35-4994-87BD-5A3378E1AB34}"/>
          </ac:spMkLst>
        </pc:spChg>
        <pc:grpChg chg="add del">
          <ac:chgData name="KAMBLE Sachin" userId="ac18d0e6-8b0b-4e2f-86f0-7fb917b724c3" providerId="ADAL" clId="{7D358393-6699-4F9B-ADA0-64038328DFED}" dt="2022-01-09T04:37:40.579" v="3753"/>
          <ac:grpSpMkLst>
            <pc:docMk/>
            <pc:sldMk cId="2296582201" sldId="257"/>
            <ac:grpSpMk id="34" creationId="{F87AAF7B-2090-475D-9C3E-FDC03DD87A88}"/>
          </ac:grpSpMkLst>
        </pc:grpChg>
        <pc:inkChg chg="add">
          <ac:chgData name="KAMBLE Sachin" userId="ac18d0e6-8b0b-4e2f-86f0-7fb917b724c3" providerId="ADAL" clId="{7D358393-6699-4F9B-ADA0-64038328DFED}" dt="2022-01-15T14:09:19.786" v="4932"/>
          <ac:inkMkLst>
            <pc:docMk/>
            <pc:sldMk cId="2296582201" sldId="257"/>
            <ac:inkMk id="4" creationId="{33CC20FA-D751-4660-B976-06ED1F38D8C5}"/>
          </ac:inkMkLst>
        </pc:inkChg>
        <pc:cxnChg chg="add del">
          <ac:chgData name="KAMBLE Sachin" userId="ac18d0e6-8b0b-4e2f-86f0-7fb917b724c3" providerId="ADAL" clId="{7D358393-6699-4F9B-ADA0-64038328DFED}" dt="2022-01-09T04:37:40.579" v="3753"/>
          <ac:cxnSpMkLst>
            <pc:docMk/>
            <pc:sldMk cId="2296582201" sldId="257"/>
            <ac:cxnSpMk id="35" creationId="{68B6AB33-DFE6-4FE4-94FE-C9E25424AD16}"/>
          </ac:cxnSpMkLst>
        </pc:cxnChg>
      </pc:sldChg>
      <pc:sldChg chg="addSp delSp modSp mod modTransition">
        <pc:chgData name="KAMBLE Sachin" userId="ac18d0e6-8b0b-4e2f-86f0-7fb917b724c3" providerId="ADAL" clId="{7D358393-6699-4F9B-ADA0-64038328DFED}" dt="2022-01-15T14:09:19.786" v="4932"/>
        <pc:sldMkLst>
          <pc:docMk/>
          <pc:sldMk cId="3839690624" sldId="258"/>
        </pc:sldMkLst>
        <pc:spChg chg="del mod">
          <ac:chgData name="KAMBLE Sachin" userId="ac18d0e6-8b0b-4e2f-86f0-7fb917b724c3" providerId="ADAL" clId="{7D358393-6699-4F9B-ADA0-64038328DFED}" dt="2022-01-09T17:43:17.379" v="3834" actId="478"/>
          <ac:spMkLst>
            <pc:docMk/>
            <pc:sldMk cId="3839690624" sldId="258"/>
            <ac:spMk id="2" creationId="{E91B2B47-40B6-4C24-A6D4-0E8B846D7720}"/>
          </ac:spMkLst>
        </pc:spChg>
        <pc:picChg chg="mod modCrop">
          <ac:chgData name="KAMBLE Sachin" userId="ac18d0e6-8b0b-4e2f-86f0-7fb917b724c3" providerId="ADAL" clId="{7D358393-6699-4F9B-ADA0-64038328DFED}" dt="2022-01-15T11:13:58.233" v="4198" actId="1076"/>
          <ac:picMkLst>
            <pc:docMk/>
            <pc:sldMk cId="3839690624" sldId="258"/>
            <ac:picMk id="5" creationId="{2D1E3839-3409-4914-BC9F-B278BEDA548D}"/>
          </ac:picMkLst>
        </pc:picChg>
        <pc:inkChg chg="add">
          <ac:chgData name="KAMBLE Sachin" userId="ac18d0e6-8b0b-4e2f-86f0-7fb917b724c3" providerId="ADAL" clId="{7D358393-6699-4F9B-ADA0-64038328DFED}" dt="2022-01-15T14:09:19.786" v="4932"/>
          <ac:inkMkLst>
            <pc:docMk/>
            <pc:sldMk cId="3839690624" sldId="258"/>
            <ac:inkMk id="2" creationId="{9DB4A050-DA8E-41E7-A602-21F10E2BF8CB}"/>
          </ac:inkMkLst>
        </pc:inkChg>
      </pc:sldChg>
      <pc:sldChg chg="addSp modSp mod modTransition setBg">
        <pc:chgData name="KAMBLE Sachin" userId="ac18d0e6-8b0b-4e2f-86f0-7fb917b724c3" providerId="ADAL" clId="{7D358393-6699-4F9B-ADA0-64038328DFED}" dt="2022-01-15T14:23:51.584" v="4935"/>
        <pc:sldMkLst>
          <pc:docMk/>
          <pc:sldMk cId="326129444" sldId="259"/>
        </pc:sldMkLst>
        <pc:spChg chg="mod">
          <ac:chgData name="KAMBLE Sachin" userId="ac18d0e6-8b0b-4e2f-86f0-7fb917b724c3" providerId="ADAL" clId="{7D358393-6699-4F9B-ADA0-64038328DFED}" dt="2022-01-09T17:44:06.810" v="3841" actId="1076"/>
          <ac:spMkLst>
            <pc:docMk/>
            <pc:sldMk cId="326129444" sldId="259"/>
            <ac:spMk id="2" creationId="{25D1A4F5-A450-4A4D-A62E-B1FF60992FE0}"/>
          </ac:spMkLst>
        </pc:spChg>
        <pc:spChg chg="mod">
          <ac:chgData name="KAMBLE Sachin" userId="ac18d0e6-8b0b-4e2f-86f0-7fb917b724c3" providerId="ADAL" clId="{7D358393-6699-4F9B-ADA0-64038328DFED}" dt="2022-01-15T11:12:52.250" v="4193" actId="948"/>
          <ac:spMkLst>
            <pc:docMk/>
            <pc:sldMk cId="326129444" sldId="259"/>
            <ac:spMk id="3" creationId="{F250774E-6F99-4B87-85B6-965380971D4D}"/>
          </ac:spMkLst>
        </pc:spChg>
        <pc:inkChg chg="add">
          <ac:chgData name="KAMBLE Sachin" userId="ac18d0e6-8b0b-4e2f-86f0-7fb917b724c3" providerId="ADAL" clId="{7D358393-6699-4F9B-ADA0-64038328DFED}" dt="2022-01-15T14:23:51.584" v="4935"/>
          <ac:inkMkLst>
            <pc:docMk/>
            <pc:sldMk cId="326129444" sldId="259"/>
            <ac:inkMk id="4" creationId="{37337986-4720-4D83-9A9F-EE577017CE7C}"/>
          </ac:inkMkLst>
        </pc:inkChg>
      </pc:sldChg>
      <pc:sldChg chg="modSp mod modTransition">
        <pc:chgData name="KAMBLE Sachin" userId="ac18d0e6-8b0b-4e2f-86f0-7fb917b724c3" providerId="ADAL" clId="{7D358393-6699-4F9B-ADA0-64038328DFED}" dt="2022-01-15T11:12:36.136" v="4192" actId="948"/>
        <pc:sldMkLst>
          <pc:docMk/>
          <pc:sldMk cId="1440607208" sldId="260"/>
        </pc:sldMkLst>
        <pc:spChg chg="mod">
          <ac:chgData name="KAMBLE Sachin" userId="ac18d0e6-8b0b-4e2f-86f0-7fb917b724c3" providerId="ADAL" clId="{7D358393-6699-4F9B-ADA0-64038328DFED}" dt="2022-01-09T17:44:13.314" v="3842" actId="14100"/>
          <ac:spMkLst>
            <pc:docMk/>
            <pc:sldMk cId="1440607208" sldId="260"/>
            <ac:spMk id="2" creationId="{EBF0DC87-3D75-4F3D-B26E-7A624466C509}"/>
          </ac:spMkLst>
        </pc:spChg>
        <pc:spChg chg="mod">
          <ac:chgData name="KAMBLE Sachin" userId="ac18d0e6-8b0b-4e2f-86f0-7fb917b724c3" providerId="ADAL" clId="{7D358393-6699-4F9B-ADA0-64038328DFED}" dt="2022-01-15T11:12:36.136" v="4192" actId="948"/>
          <ac:spMkLst>
            <pc:docMk/>
            <pc:sldMk cId="1440607208" sldId="260"/>
            <ac:spMk id="3" creationId="{C0A44304-74A2-4477-B109-A9F4DF26DD80}"/>
          </ac:spMkLst>
        </pc:spChg>
      </pc:sldChg>
      <pc:sldChg chg="modSp mod modTransition">
        <pc:chgData name="KAMBLE Sachin" userId="ac18d0e6-8b0b-4e2f-86f0-7fb917b724c3" providerId="ADAL" clId="{7D358393-6699-4F9B-ADA0-64038328DFED}" dt="2022-01-15T11:16:27.127" v="4212" actId="14100"/>
        <pc:sldMkLst>
          <pc:docMk/>
          <pc:sldMk cId="3537761694" sldId="261"/>
        </pc:sldMkLst>
        <pc:spChg chg="mod">
          <ac:chgData name="KAMBLE Sachin" userId="ac18d0e6-8b0b-4e2f-86f0-7fb917b724c3" providerId="ADAL" clId="{7D358393-6699-4F9B-ADA0-64038328DFED}" dt="2022-01-15T11:16:21.174" v="4210" actId="14100"/>
          <ac:spMkLst>
            <pc:docMk/>
            <pc:sldMk cId="3537761694" sldId="261"/>
            <ac:spMk id="2" creationId="{058A1AF0-1457-45A5-B681-9268DE4D67ED}"/>
          </ac:spMkLst>
        </pc:spChg>
        <pc:spChg chg="mod">
          <ac:chgData name="KAMBLE Sachin" userId="ac18d0e6-8b0b-4e2f-86f0-7fb917b724c3" providerId="ADAL" clId="{7D358393-6699-4F9B-ADA0-64038328DFED}" dt="2022-01-15T11:16:27.127" v="4212" actId="14100"/>
          <ac:spMkLst>
            <pc:docMk/>
            <pc:sldMk cId="3537761694" sldId="261"/>
            <ac:spMk id="3" creationId="{23D44DE5-6460-44B7-8683-C1786EB4A1C6}"/>
          </ac:spMkLst>
        </pc:spChg>
      </pc:sldChg>
      <pc:sldChg chg="addSp modSp mod modTransition">
        <pc:chgData name="KAMBLE Sachin" userId="ac18d0e6-8b0b-4e2f-86f0-7fb917b724c3" providerId="ADAL" clId="{7D358393-6699-4F9B-ADA0-64038328DFED}" dt="2022-01-15T15:19:37.210" v="4938"/>
        <pc:sldMkLst>
          <pc:docMk/>
          <pc:sldMk cId="2974192233" sldId="262"/>
        </pc:sldMkLst>
        <pc:spChg chg="mod">
          <ac:chgData name="KAMBLE Sachin" userId="ac18d0e6-8b0b-4e2f-86f0-7fb917b724c3" providerId="ADAL" clId="{7D358393-6699-4F9B-ADA0-64038328DFED}" dt="2022-01-09T17:45:07.736" v="3859" actId="1076"/>
          <ac:spMkLst>
            <pc:docMk/>
            <pc:sldMk cId="2974192233" sldId="262"/>
            <ac:spMk id="2" creationId="{CC7D696E-DDEA-4E35-952A-8CCEE41EB127}"/>
          </ac:spMkLst>
        </pc:spChg>
        <pc:spChg chg="mod">
          <ac:chgData name="KAMBLE Sachin" userId="ac18d0e6-8b0b-4e2f-86f0-7fb917b724c3" providerId="ADAL" clId="{7D358393-6699-4F9B-ADA0-64038328DFED}" dt="2022-01-15T11:12:07.973" v="4190" actId="404"/>
          <ac:spMkLst>
            <pc:docMk/>
            <pc:sldMk cId="2974192233" sldId="262"/>
            <ac:spMk id="3" creationId="{669A95EA-19D7-41C4-9E1C-8C2EFF23C9FF}"/>
          </ac:spMkLst>
        </pc:spChg>
        <pc:inkChg chg="add">
          <ac:chgData name="KAMBLE Sachin" userId="ac18d0e6-8b0b-4e2f-86f0-7fb917b724c3" providerId="ADAL" clId="{7D358393-6699-4F9B-ADA0-64038328DFED}" dt="2022-01-15T15:19:37.210" v="4938"/>
          <ac:inkMkLst>
            <pc:docMk/>
            <pc:sldMk cId="2974192233" sldId="262"/>
            <ac:inkMk id="4" creationId="{CEF54CF3-BDF7-4411-8CB1-DED39B4D88F7}"/>
          </ac:inkMkLst>
        </pc:inkChg>
      </pc:sldChg>
      <pc:sldChg chg="addSp modSp mod modTransition">
        <pc:chgData name="KAMBLE Sachin" userId="ac18d0e6-8b0b-4e2f-86f0-7fb917b724c3" providerId="ADAL" clId="{7D358393-6699-4F9B-ADA0-64038328DFED}" dt="2022-01-15T15:19:37.210" v="4938"/>
        <pc:sldMkLst>
          <pc:docMk/>
          <pc:sldMk cId="716701098" sldId="263"/>
        </pc:sldMkLst>
        <pc:spChg chg="mod">
          <ac:chgData name="KAMBLE Sachin" userId="ac18d0e6-8b0b-4e2f-86f0-7fb917b724c3" providerId="ADAL" clId="{7D358393-6699-4F9B-ADA0-64038328DFED}" dt="2022-01-09T17:45:46.289" v="3867" actId="1076"/>
          <ac:spMkLst>
            <pc:docMk/>
            <pc:sldMk cId="716701098" sldId="263"/>
            <ac:spMk id="2" creationId="{E01A276F-18A6-4B2E-BE3E-E50B8D180FAC}"/>
          </ac:spMkLst>
        </pc:spChg>
        <pc:spChg chg="mod">
          <ac:chgData name="KAMBLE Sachin" userId="ac18d0e6-8b0b-4e2f-86f0-7fb917b724c3" providerId="ADAL" clId="{7D358393-6699-4F9B-ADA0-64038328DFED}" dt="2022-01-15T11:17:20.480" v="4225" actId="5793"/>
          <ac:spMkLst>
            <pc:docMk/>
            <pc:sldMk cId="716701098" sldId="263"/>
            <ac:spMk id="3" creationId="{ED812B19-A066-45F4-95DB-183EC7F24922}"/>
          </ac:spMkLst>
        </pc:spChg>
        <pc:inkChg chg="add">
          <ac:chgData name="KAMBLE Sachin" userId="ac18d0e6-8b0b-4e2f-86f0-7fb917b724c3" providerId="ADAL" clId="{7D358393-6699-4F9B-ADA0-64038328DFED}" dt="2022-01-15T15:19:37.210" v="4938"/>
          <ac:inkMkLst>
            <pc:docMk/>
            <pc:sldMk cId="716701098" sldId="263"/>
            <ac:inkMk id="4" creationId="{83B93A32-437D-4DA8-A255-91D5588278E8}"/>
          </ac:inkMkLst>
        </pc:inkChg>
      </pc:sldChg>
      <pc:sldChg chg="addSp delSp modSp mod modTransition modAnim">
        <pc:chgData name="KAMBLE Sachin" userId="ac18d0e6-8b0b-4e2f-86f0-7fb917b724c3" providerId="ADAL" clId="{7D358393-6699-4F9B-ADA0-64038328DFED}" dt="2022-01-15T15:19:37.210" v="4938"/>
        <pc:sldMkLst>
          <pc:docMk/>
          <pc:sldMk cId="1846919266" sldId="264"/>
        </pc:sldMkLst>
        <pc:spChg chg="mod">
          <ac:chgData name="KAMBLE Sachin" userId="ac18d0e6-8b0b-4e2f-86f0-7fb917b724c3" providerId="ADAL" clId="{7D358393-6699-4F9B-ADA0-64038328DFED}" dt="2022-01-09T17:47:14.817" v="3892" actId="1076"/>
          <ac:spMkLst>
            <pc:docMk/>
            <pc:sldMk cId="1846919266" sldId="264"/>
            <ac:spMk id="2" creationId="{2871F6DF-9735-4D5A-B2C2-4A0D7F5A0D40}"/>
          </ac:spMkLst>
        </pc:spChg>
        <pc:spChg chg="add del mod">
          <ac:chgData name="KAMBLE Sachin" userId="ac18d0e6-8b0b-4e2f-86f0-7fb917b724c3" providerId="ADAL" clId="{7D358393-6699-4F9B-ADA0-64038328DFED}" dt="2022-01-09T04:28:39.644" v="3562"/>
          <ac:spMkLst>
            <pc:docMk/>
            <pc:sldMk cId="1846919266" sldId="264"/>
            <ac:spMk id="3" creationId="{016FC933-AF6C-410A-8C02-612A25EBC3AE}"/>
          </ac:spMkLst>
        </pc:spChg>
        <pc:spChg chg="del mod">
          <ac:chgData name="KAMBLE Sachin" userId="ac18d0e6-8b0b-4e2f-86f0-7fb917b724c3" providerId="ADAL" clId="{7D358393-6699-4F9B-ADA0-64038328DFED}" dt="2022-01-09T17:47:31.757" v="3896" actId="478"/>
          <ac:spMkLst>
            <pc:docMk/>
            <pc:sldMk cId="1846919266" sldId="264"/>
            <ac:spMk id="4" creationId="{0E428149-548F-4B75-AE91-4B8722369F1A}"/>
          </ac:spMkLst>
        </pc:spChg>
        <pc:spChg chg="add del mod">
          <ac:chgData name="KAMBLE Sachin" userId="ac18d0e6-8b0b-4e2f-86f0-7fb917b724c3" providerId="ADAL" clId="{7D358393-6699-4F9B-ADA0-64038328DFED}" dt="2022-01-09T04:28:39.645" v="3564"/>
          <ac:spMkLst>
            <pc:docMk/>
            <pc:sldMk cId="1846919266" sldId="264"/>
            <ac:spMk id="5" creationId="{75D2D2CA-8D5D-4821-B8F1-DFE9EFB64E38}"/>
          </ac:spMkLst>
        </pc:spChg>
        <pc:spChg chg="add del mod">
          <ac:chgData name="KAMBLE Sachin" userId="ac18d0e6-8b0b-4e2f-86f0-7fb917b724c3" providerId="ADAL" clId="{7D358393-6699-4F9B-ADA0-64038328DFED}" dt="2022-01-09T04:29:01.458" v="3579"/>
          <ac:spMkLst>
            <pc:docMk/>
            <pc:sldMk cId="1846919266" sldId="264"/>
            <ac:spMk id="6" creationId="{F955D83D-66CC-4623-8F9F-E7AD09923575}"/>
          </ac:spMkLst>
        </pc:spChg>
        <pc:spChg chg="add del mod">
          <ac:chgData name="KAMBLE Sachin" userId="ac18d0e6-8b0b-4e2f-86f0-7fb917b724c3" providerId="ADAL" clId="{7D358393-6699-4F9B-ADA0-64038328DFED}" dt="2022-01-09T17:47:18.781" v="3893" actId="478"/>
          <ac:spMkLst>
            <pc:docMk/>
            <pc:sldMk cId="1846919266" sldId="264"/>
            <ac:spMk id="7" creationId="{18B989E6-1C94-42D9-B4E0-386AC56E7972}"/>
          </ac:spMkLst>
        </pc:spChg>
        <pc:spChg chg="add mod">
          <ac:chgData name="KAMBLE Sachin" userId="ac18d0e6-8b0b-4e2f-86f0-7fb917b724c3" providerId="ADAL" clId="{7D358393-6699-4F9B-ADA0-64038328DFED}" dt="2022-01-15T11:18:44.428" v="4234" actId="14100"/>
          <ac:spMkLst>
            <pc:docMk/>
            <pc:sldMk cId="1846919266" sldId="264"/>
            <ac:spMk id="8" creationId="{D55402A0-01DA-469F-8F96-983915061ACC}"/>
          </ac:spMkLst>
        </pc:spChg>
        <pc:inkChg chg="add">
          <ac:chgData name="KAMBLE Sachin" userId="ac18d0e6-8b0b-4e2f-86f0-7fb917b724c3" providerId="ADAL" clId="{7D358393-6699-4F9B-ADA0-64038328DFED}" dt="2022-01-15T15:19:37.210" v="4938"/>
          <ac:inkMkLst>
            <pc:docMk/>
            <pc:sldMk cId="1846919266" sldId="264"/>
            <ac:inkMk id="3" creationId="{D981CB27-BA09-4DE0-8E62-C4B8A03E905E}"/>
          </ac:inkMkLst>
        </pc:inkChg>
      </pc:sldChg>
      <pc:sldChg chg="addSp delSp modSp mod modTransition">
        <pc:chgData name="KAMBLE Sachin" userId="ac18d0e6-8b0b-4e2f-86f0-7fb917b724c3" providerId="ADAL" clId="{7D358393-6699-4F9B-ADA0-64038328DFED}" dt="2022-01-15T11:22:54.905" v="4258" actId="27636"/>
        <pc:sldMkLst>
          <pc:docMk/>
          <pc:sldMk cId="2804256175" sldId="265"/>
        </pc:sldMkLst>
        <pc:spChg chg="mod">
          <ac:chgData name="KAMBLE Sachin" userId="ac18d0e6-8b0b-4e2f-86f0-7fb917b724c3" providerId="ADAL" clId="{7D358393-6699-4F9B-ADA0-64038328DFED}" dt="2022-01-15T11:22:54.905" v="4258" actId="27636"/>
          <ac:spMkLst>
            <pc:docMk/>
            <pc:sldMk cId="2804256175" sldId="265"/>
            <ac:spMk id="2" creationId="{9097EFB3-72A4-41FF-AC72-18AAAE461CBC}"/>
          </ac:spMkLst>
        </pc:spChg>
        <pc:spChg chg="del mod">
          <ac:chgData name="KAMBLE Sachin" userId="ac18d0e6-8b0b-4e2f-86f0-7fb917b724c3" providerId="ADAL" clId="{7D358393-6699-4F9B-ADA0-64038328DFED}" dt="2022-01-09T17:49:02.707" v="3927" actId="478"/>
          <ac:spMkLst>
            <pc:docMk/>
            <pc:sldMk cId="2804256175" sldId="265"/>
            <ac:spMk id="4" creationId="{34023C7E-4CF9-498D-85A3-2C790399054F}"/>
          </ac:spMkLst>
        </pc:spChg>
        <pc:spChg chg="add mod">
          <ac:chgData name="KAMBLE Sachin" userId="ac18d0e6-8b0b-4e2f-86f0-7fb917b724c3" providerId="ADAL" clId="{7D358393-6699-4F9B-ADA0-64038328DFED}" dt="2022-01-15T11:21:04.828" v="4243" actId="20577"/>
          <ac:spMkLst>
            <pc:docMk/>
            <pc:sldMk cId="2804256175" sldId="265"/>
            <ac:spMk id="5" creationId="{E3F9045E-11D7-42E1-9826-D2A7F94DD325}"/>
          </ac:spMkLst>
        </pc:spChg>
      </pc:sldChg>
      <pc:sldChg chg="addSp delSp modSp mod modTransition">
        <pc:chgData name="KAMBLE Sachin" userId="ac18d0e6-8b0b-4e2f-86f0-7fb917b724c3" providerId="ADAL" clId="{7D358393-6699-4F9B-ADA0-64038328DFED}" dt="2022-01-15T16:11:13.246" v="4939"/>
        <pc:sldMkLst>
          <pc:docMk/>
          <pc:sldMk cId="1385142514" sldId="266"/>
        </pc:sldMkLst>
        <pc:spChg chg="mod">
          <ac:chgData name="KAMBLE Sachin" userId="ac18d0e6-8b0b-4e2f-86f0-7fb917b724c3" providerId="ADAL" clId="{7D358393-6699-4F9B-ADA0-64038328DFED}" dt="2022-01-09T17:49:33.856" v="3940" actId="1076"/>
          <ac:spMkLst>
            <pc:docMk/>
            <pc:sldMk cId="1385142514" sldId="266"/>
            <ac:spMk id="2" creationId="{E615CD3F-5E83-440A-9640-0B22C66BB2FE}"/>
          </ac:spMkLst>
        </pc:spChg>
        <pc:spChg chg="mod">
          <ac:chgData name="KAMBLE Sachin" userId="ac18d0e6-8b0b-4e2f-86f0-7fb917b724c3" providerId="ADAL" clId="{7D358393-6699-4F9B-ADA0-64038328DFED}" dt="2022-01-15T11:27:06.451" v="4304" actId="20577"/>
          <ac:spMkLst>
            <pc:docMk/>
            <pc:sldMk cId="1385142514" sldId="266"/>
            <ac:spMk id="3" creationId="{C9FEB09B-8392-4910-AC32-D44EB3D251BB}"/>
          </ac:spMkLst>
        </pc:spChg>
        <pc:spChg chg="add del mod">
          <ac:chgData name="KAMBLE Sachin" userId="ac18d0e6-8b0b-4e2f-86f0-7fb917b724c3" providerId="ADAL" clId="{7D358393-6699-4F9B-ADA0-64038328DFED}" dt="2022-01-09T17:49:36.672" v="3941" actId="478"/>
          <ac:spMkLst>
            <pc:docMk/>
            <pc:sldMk cId="1385142514" sldId="266"/>
            <ac:spMk id="4" creationId="{EE5190F2-A9D0-40BC-8E9A-06A44413D1F6}"/>
          </ac:spMkLst>
        </pc:spChg>
        <pc:inkChg chg="add">
          <ac:chgData name="KAMBLE Sachin" userId="ac18d0e6-8b0b-4e2f-86f0-7fb917b724c3" providerId="ADAL" clId="{7D358393-6699-4F9B-ADA0-64038328DFED}" dt="2022-01-15T16:11:13.246" v="4939"/>
          <ac:inkMkLst>
            <pc:docMk/>
            <pc:sldMk cId="1385142514" sldId="266"/>
            <ac:inkMk id="4" creationId="{7292A143-464B-43E9-BEDE-844D7D75D91A}"/>
          </ac:inkMkLst>
        </pc:inkChg>
      </pc:sldChg>
      <pc:sldChg chg="addSp delSp modSp mod modTransition">
        <pc:chgData name="KAMBLE Sachin" userId="ac18d0e6-8b0b-4e2f-86f0-7fb917b724c3" providerId="ADAL" clId="{7D358393-6699-4F9B-ADA0-64038328DFED}" dt="2022-01-15T16:11:13.246" v="4939"/>
        <pc:sldMkLst>
          <pc:docMk/>
          <pc:sldMk cId="2693503642" sldId="267"/>
        </pc:sldMkLst>
        <pc:spChg chg="mod">
          <ac:chgData name="KAMBLE Sachin" userId="ac18d0e6-8b0b-4e2f-86f0-7fb917b724c3" providerId="ADAL" clId="{7D358393-6699-4F9B-ADA0-64038328DFED}" dt="2022-01-09T17:50:16.904" v="3953" actId="1076"/>
          <ac:spMkLst>
            <pc:docMk/>
            <pc:sldMk cId="2693503642" sldId="267"/>
            <ac:spMk id="2" creationId="{57A3C0B3-17D2-4C56-9F5E-F900880AA0F5}"/>
          </ac:spMkLst>
        </pc:spChg>
        <pc:spChg chg="mod">
          <ac:chgData name="KAMBLE Sachin" userId="ac18d0e6-8b0b-4e2f-86f0-7fb917b724c3" providerId="ADAL" clId="{7D358393-6699-4F9B-ADA0-64038328DFED}" dt="2022-01-15T11:28:46.273" v="4312" actId="20577"/>
          <ac:spMkLst>
            <pc:docMk/>
            <pc:sldMk cId="2693503642" sldId="267"/>
            <ac:spMk id="3" creationId="{4BA84AD7-B217-4736-AFE7-920E852EFEF9}"/>
          </ac:spMkLst>
        </pc:spChg>
        <pc:spChg chg="add del mod">
          <ac:chgData name="KAMBLE Sachin" userId="ac18d0e6-8b0b-4e2f-86f0-7fb917b724c3" providerId="ADAL" clId="{7D358393-6699-4F9B-ADA0-64038328DFED}" dt="2022-01-09T04:31:24.622" v="3630" actId="22"/>
          <ac:spMkLst>
            <pc:docMk/>
            <pc:sldMk cId="2693503642" sldId="267"/>
            <ac:spMk id="5" creationId="{E5B8324E-25C6-41F5-8873-225E1F31FB6D}"/>
          </ac:spMkLst>
        </pc:spChg>
        <pc:spChg chg="add del mod">
          <ac:chgData name="KAMBLE Sachin" userId="ac18d0e6-8b0b-4e2f-86f0-7fb917b724c3" providerId="ADAL" clId="{7D358393-6699-4F9B-ADA0-64038328DFED}" dt="2022-01-09T17:50:08.524" v="3950" actId="478"/>
          <ac:spMkLst>
            <pc:docMk/>
            <pc:sldMk cId="2693503642" sldId="267"/>
            <ac:spMk id="6" creationId="{F68C18C9-C610-42E4-B095-7A17EF5D0881}"/>
          </ac:spMkLst>
        </pc:spChg>
        <pc:inkChg chg="add">
          <ac:chgData name="KAMBLE Sachin" userId="ac18d0e6-8b0b-4e2f-86f0-7fb917b724c3" providerId="ADAL" clId="{7D358393-6699-4F9B-ADA0-64038328DFED}" dt="2022-01-15T16:11:13.246" v="4939"/>
          <ac:inkMkLst>
            <pc:docMk/>
            <pc:sldMk cId="2693503642" sldId="267"/>
            <ac:inkMk id="4" creationId="{20638130-71E3-4914-9649-FD0D3BC8AD21}"/>
          </ac:inkMkLst>
        </pc:inkChg>
      </pc:sldChg>
      <pc:sldChg chg="addSp delSp modSp new mod modTransition">
        <pc:chgData name="KAMBLE Sachin" userId="ac18d0e6-8b0b-4e2f-86f0-7fb917b724c3" providerId="ADAL" clId="{7D358393-6699-4F9B-ADA0-64038328DFED}" dt="2022-01-15T11:34:04.046" v="4383" actId="20577"/>
        <pc:sldMkLst>
          <pc:docMk/>
          <pc:sldMk cId="2213284105" sldId="268"/>
        </pc:sldMkLst>
        <pc:spChg chg="mod">
          <ac:chgData name="KAMBLE Sachin" userId="ac18d0e6-8b0b-4e2f-86f0-7fb917b724c3" providerId="ADAL" clId="{7D358393-6699-4F9B-ADA0-64038328DFED}" dt="2022-01-09T17:51:34.152" v="3981" actId="113"/>
          <ac:spMkLst>
            <pc:docMk/>
            <pc:sldMk cId="2213284105" sldId="268"/>
            <ac:spMk id="2" creationId="{3A96DF88-D41A-43C4-B777-20298565AB47}"/>
          </ac:spMkLst>
        </pc:spChg>
        <pc:spChg chg="mod">
          <ac:chgData name="KAMBLE Sachin" userId="ac18d0e6-8b0b-4e2f-86f0-7fb917b724c3" providerId="ADAL" clId="{7D358393-6699-4F9B-ADA0-64038328DFED}" dt="2022-01-15T11:34:04.046" v="4383" actId="20577"/>
          <ac:spMkLst>
            <pc:docMk/>
            <pc:sldMk cId="2213284105" sldId="268"/>
            <ac:spMk id="3" creationId="{59997F53-8CD7-4DFB-8207-970B34696277}"/>
          </ac:spMkLst>
        </pc:spChg>
        <pc:spChg chg="add del mod">
          <ac:chgData name="KAMBLE Sachin" userId="ac18d0e6-8b0b-4e2f-86f0-7fb917b724c3" providerId="ADAL" clId="{7D358393-6699-4F9B-ADA0-64038328DFED}" dt="2022-01-09T17:50:45.567" v="3960" actId="478"/>
          <ac:spMkLst>
            <pc:docMk/>
            <pc:sldMk cId="2213284105" sldId="268"/>
            <ac:spMk id="4" creationId="{20BB6330-7700-41E1-A626-FE9D36B18C19}"/>
          </ac:spMkLst>
        </pc:spChg>
      </pc:sldChg>
      <pc:sldChg chg="modSp new mod modTransition">
        <pc:chgData name="KAMBLE Sachin" userId="ac18d0e6-8b0b-4e2f-86f0-7fb917b724c3" providerId="ADAL" clId="{7D358393-6699-4F9B-ADA0-64038328DFED}" dt="2022-01-15T11:09:18.356" v="4152" actId="948"/>
        <pc:sldMkLst>
          <pc:docMk/>
          <pc:sldMk cId="1979394613" sldId="269"/>
        </pc:sldMkLst>
        <pc:spChg chg="mod">
          <ac:chgData name="KAMBLE Sachin" userId="ac18d0e6-8b0b-4e2f-86f0-7fb917b724c3" providerId="ADAL" clId="{7D358393-6699-4F9B-ADA0-64038328DFED}" dt="2022-01-15T11:09:09.682" v="4150" actId="1076"/>
          <ac:spMkLst>
            <pc:docMk/>
            <pc:sldMk cId="1979394613" sldId="269"/>
            <ac:spMk id="2" creationId="{FF90239B-5453-4A65-97D1-E84B1E1A7CF0}"/>
          </ac:spMkLst>
        </pc:spChg>
        <pc:spChg chg="mod">
          <ac:chgData name="KAMBLE Sachin" userId="ac18d0e6-8b0b-4e2f-86f0-7fb917b724c3" providerId="ADAL" clId="{7D358393-6699-4F9B-ADA0-64038328DFED}" dt="2022-01-15T11:09:18.356" v="4152" actId="948"/>
          <ac:spMkLst>
            <pc:docMk/>
            <pc:sldMk cId="1979394613" sldId="269"/>
            <ac:spMk id="3" creationId="{B48191C1-8232-4318-8A35-5A857ADF2C0B}"/>
          </ac:spMkLst>
        </pc:spChg>
      </pc:sldChg>
      <pc:sldChg chg="addSp delSp modSp new mod modTransition modAnim">
        <pc:chgData name="KAMBLE Sachin" userId="ac18d0e6-8b0b-4e2f-86f0-7fb917b724c3" providerId="ADAL" clId="{7D358393-6699-4F9B-ADA0-64038328DFED}" dt="2022-01-15T11:36:20.892" v="4416" actId="21"/>
        <pc:sldMkLst>
          <pc:docMk/>
          <pc:sldMk cId="3513384736" sldId="270"/>
        </pc:sldMkLst>
        <pc:spChg chg="mod">
          <ac:chgData name="KAMBLE Sachin" userId="ac18d0e6-8b0b-4e2f-86f0-7fb917b724c3" providerId="ADAL" clId="{7D358393-6699-4F9B-ADA0-64038328DFED}" dt="2022-01-09T17:52:33.775" v="3994" actId="1076"/>
          <ac:spMkLst>
            <pc:docMk/>
            <pc:sldMk cId="3513384736" sldId="270"/>
            <ac:spMk id="2" creationId="{0E0C85A4-BA90-4026-97B0-64F88617294E}"/>
          </ac:spMkLst>
        </pc:spChg>
        <pc:spChg chg="mod">
          <ac:chgData name="KAMBLE Sachin" userId="ac18d0e6-8b0b-4e2f-86f0-7fb917b724c3" providerId="ADAL" clId="{7D358393-6699-4F9B-ADA0-64038328DFED}" dt="2022-01-15T11:36:20.892" v="4416" actId="21"/>
          <ac:spMkLst>
            <pc:docMk/>
            <pc:sldMk cId="3513384736" sldId="270"/>
            <ac:spMk id="3" creationId="{B8E11E22-70D3-4DA5-99D3-7ACA6F0DB232}"/>
          </ac:spMkLst>
        </pc:spChg>
        <pc:spChg chg="add del mod">
          <ac:chgData name="KAMBLE Sachin" userId="ac18d0e6-8b0b-4e2f-86f0-7fb917b724c3" providerId="ADAL" clId="{7D358393-6699-4F9B-ADA0-64038328DFED}" dt="2021-12-26T20:25:39.991" v="319" actId="478"/>
          <ac:spMkLst>
            <pc:docMk/>
            <pc:sldMk cId="3513384736" sldId="270"/>
            <ac:spMk id="4" creationId="{7E4BDB5F-8FAE-4325-9CCD-94CAFE5D538B}"/>
          </ac:spMkLst>
        </pc:spChg>
      </pc:sldChg>
      <pc:sldChg chg="modSp new mod modTransition">
        <pc:chgData name="KAMBLE Sachin" userId="ac18d0e6-8b0b-4e2f-86f0-7fb917b724c3" providerId="ADAL" clId="{7D358393-6699-4F9B-ADA0-64038328DFED}" dt="2022-01-15T11:08:23.002" v="4140" actId="27636"/>
        <pc:sldMkLst>
          <pc:docMk/>
          <pc:sldMk cId="4103264676" sldId="271"/>
        </pc:sldMkLst>
        <pc:spChg chg="mod">
          <ac:chgData name="KAMBLE Sachin" userId="ac18d0e6-8b0b-4e2f-86f0-7fb917b724c3" providerId="ADAL" clId="{7D358393-6699-4F9B-ADA0-64038328DFED}" dt="2022-01-09T17:53:44.155" v="4016" actId="1076"/>
          <ac:spMkLst>
            <pc:docMk/>
            <pc:sldMk cId="4103264676" sldId="271"/>
            <ac:spMk id="2" creationId="{1773009A-32C9-41BE-853B-0FA1FBEFDA29}"/>
          </ac:spMkLst>
        </pc:spChg>
        <pc:spChg chg="mod">
          <ac:chgData name="KAMBLE Sachin" userId="ac18d0e6-8b0b-4e2f-86f0-7fb917b724c3" providerId="ADAL" clId="{7D358393-6699-4F9B-ADA0-64038328DFED}" dt="2022-01-15T11:08:23.002" v="4140" actId="27636"/>
          <ac:spMkLst>
            <pc:docMk/>
            <pc:sldMk cId="4103264676" sldId="271"/>
            <ac:spMk id="3" creationId="{31677607-69DF-4448-A60E-1A5B5E02F02D}"/>
          </ac:spMkLst>
        </pc:spChg>
      </pc:sldChg>
      <pc:sldChg chg="addSp delSp modSp new mod modTransition">
        <pc:chgData name="KAMBLE Sachin" userId="ac18d0e6-8b0b-4e2f-86f0-7fb917b724c3" providerId="ADAL" clId="{7D358393-6699-4F9B-ADA0-64038328DFED}" dt="2022-01-15T11:37:24.263" v="4425" actId="20577"/>
        <pc:sldMkLst>
          <pc:docMk/>
          <pc:sldMk cId="3442544572" sldId="272"/>
        </pc:sldMkLst>
        <pc:spChg chg="mod">
          <ac:chgData name="KAMBLE Sachin" userId="ac18d0e6-8b0b-4e2f-86f0-7fb917b724c3" providerId="ADAL" clId="{7D358393-6699-4F9B-ADA0-64038328DFED}" dt="2022-01-15T11:07:59.715" v="4136" actId="1076"/>
          <ac:spMkLst>
            <pc:docMk/>
            <pc:sldMk cId="3442544572" sldId="272"/>
            <ac:spMk id="2" creationId="{41DB6A63-8570-4920-A334-1FF4798C75D4}"/>
          </ac:spMkLst>
        </pc:spChg>
        <pc:spChg chg="del">
          <ac:chgData name="KAMBLE Sachin" userId="ac18d0e6-8b0b-4e2f-86f0-7fb917b724c3" providerId="ADAL" clId="{7D358393-6699-4F9B-ADA0-64038328DFED}" dt="2021-12-26T20:29:32.248" v="401"/>
          <ac:spMkLst>
            <pc:docMk/>
            <pc:sldMk cId="3442544572" sldId="272"/>
            <ac:spMk id="3" creationId="{53D4A954-592F-4B2B-9C29-15C44B0A0E6C}"/>
          </ac:spMkLst>
        </pc:spChg>
        <pc:spChg chg="add del mod">
          <ac:chgData name="KAMBLE Sachin" userId="ac18d0e6-8b0b-4e2f-86f0-7fb917b724c3" providerId="ADAL" clId="{7D358393-6699-4F9B-ADA0-64038328DFED}" dt="2022-01-09T17:53:59.989" v="4021" actId="478"/>
          <ac:spMkLst>
            <pc:docMk/>
            <pc:sldMk cId="3442544572" sldId="272"/>
            <ac:spMk id="4" creationId="{15EA89A3-3A06-42D4-A2F4-6EC9EDB0F3DF}"/>
          </ac:spMkLst>
        </pc:spChg>
        <pc:spChg chg="add mod">
          <ac:chgData name="KAMBLE Sachin" userId="ac18d0e6-8b0b-4e2f-86f0-7fb917b724c3" providerId="ADAL" clId="{7D358393-6699-4F9B-ADA0-64038328DFED}" dt="2022-01-15T11:37:24.263" v="4425" actId="20577"/>
          <ac:spMkLst>
            <pc:docMk/>
            <pc:sldMk cId="3442544572" sldId="272"/>
            <ac:spMk id="5" creationId="{A9A48F8D-5D32-405D-BA8B-12FEF4EB2EC5}"/>
          </ac:spMkLst>
        </pc:spChg>
      </pc:sldChg>
      <pc:sldChg chg="addSp delSp modSp new del mod modTransition">
        <pc:chgData name="KAMBLE Sachin" userId="ac18d0e6-8b0b-4e2f-86f0-7fb917b724c3" providerId="ADAL" clId="{7D358393-6699-4F9B-ADA0-64038328DFED}" dt="2022-01-15T11:53:49.131" v="4556" actId="47"/>
        <pc:sldMkLst>
          <pc:docMk/>
          <pc:sldMk cId="3638104408" sldId="273"/>
        </pc:sldMkLst>
        <pc:spChg chg="del">
          <ac:chgData name="KAMBLE Sachin" userId="ac18d0e6-8b0b-4e2f-86f0-7fb917b724c3" providerId="ADAL" clId="{7D358393-6699-4F9B-ADA0-64038328DFED}" dt="2021-12-29T07:09:42.240" v="665" actId="478"/>
          <ac:spMkLst>
            <pc:docMk/>
            <pc:sldMk cId="3638104408" sldId="273"/>
            <ac:spMk id="2" creationId="{6E9C2845-F11B-40B8-8AE8-4BD9F03D0B50}"/>
          </ac:spMkLst>
        </pc:spChg>
        <pc:spChg chg="del">
          <ac:chgData name="KAMBLE Sachin" userId="ac18d0e6-8b0b-4e2f-86f0-7fb917b724c3" providerId="ADAL" clId="{7D358393-6699-4F9B-ADA0-64038328DFED}" dt="2021-12-29T07:09:40.361" v="664" actId="478"/>
          <ac:spMkLst>
            <pc:docMk/>
            <pc:sldMk cId="3638104408" sldId="273"/>
            <ac:spMk id="3" creationId="{621A4AAB-F3E7-4512-82B9-1C373391CD92}"/>
          </ac:spMkLst>
        </pc:spChg>
        <pc:spChg chg="add del">
          <ac:chgData name="KAMBLE Sachin" userId="ac18d0e6-8b0b-4e2f-86f0-7fb917b724c3" providerId="ADAL" clId="{7D358393-6699-4F9B-ADA0-64038328DFED}" dt="2021-12-29T07:09:30.173" v="653" actId="34122"/>
          <ac:spMkLst>
            <pc:docMk/>
            <pc:sldMk cId="3638104408" sldId="273"/>
            <ac:spMk id="23" creationId="{D1815383-6E90-4676-8027-60E7701E0992}"/>
          </ac:spMkLst>
        </pc:spChg>
        <pc:spChg chg="add del">
          <ac:chgData name="KAMBLE Sachin" userId="ac18d0e6-8b0b-4e2f-86f0-7fb917b724c3" providerId="ADAL" clId="{7D358393-6699-4F9B-ADA0-64038328DFED}" dt="2021-12-29T07:13:50.340" v="826" actId="478"/>
          <ac:spMkLst>
            <pc:docMk/>
            <pc:sldMk cId="3638104408" sldId="273"/>
            <ac:spMk id="49" creationId="{501632F7-324D-4A3B-85C5-1826C9059B15}"/>
          </ac:spMkLst>
        </pc:spChg>
        <pc:spChg chg="add del">
          <ac:chgData name="KAMBLE Sachin" userId="ac18d0e6-8b0b-4e2f-86f0-7fb917b724c3" providerId="ADAL" clId="{7D358393-6699-4F9B-ADA0-64038328DFED}" dt="2021-12-29T07:09:33.630" v="659" actId="34122"/>
          <ac:spMkLst>
            <pc:docMk/>
            <pc:sldMk cId="3638104408" sldId="273"/>
            <ac:spMk id="82" creationId="{5789F390-7FCF-4893-9529-42C47E0D2188}"/>
          </ac:spMkLst>
        </pc:spChg>
        <pc:spChg chg="add del">
          <ac:chgData name="KAMBLE Sachin" userId="ac18d0e6-8b0b-4e2f-86f0-7fb917b724c3" providerId="ADAL" clId="{7D358393-6699-4F9B-ADA0-64038328DFED}" dt="2021-12-29T07:13:53.962" v="827" actId="478"/>
          <ac:spMkLst>
            <pc:docMk/>
            <pc:sldMk cId="3638104408" sldId="273"/>
            <ac:spMk id="87" creationId="{43715EDE-13B8-4BFA-B77B-CBFF7516CBE2}"/>
          </ac:spMkLst>
        </pc:spChg>
        <pc:spChg chg="add del mod">
          <ac:chgData name="KAMBLE Sachin" userId="ac18d0e6-8b0b-4e2f-86f0-7fb917b724c3" providerId="ADAL" clId="{7D358393-6699-4F9B-ADA0-64038328DFED}" dt="2021-12-29T07:09:33.630" v="659" actId="34122"/>
          <ac:spMkLst>
            <pc:docMk/>
            <pc:sldMk cId="3638104408" sldId="273"/>
            <ac:spMk id="116" creationId="{E0B4220A-7FBC-467F-B550-1DE337721A78}"/>
          </ac:spMkLst>
        </pc:spChg>
        <pc:spChg chg="add del">
          <ac:chgData name="KAMBLE Sachin" userId="ac18d0e6-8b0b-4e2f-86f0-7fb917b724c3" providerId="ADAL" clId="{7D358393-6699-4F9B-ADA0-64038328DFED}" dt="2021-12-29T07:09:33.630" v="659" actId="34122"/>
          <ac:spMkLst>
            <pc:docMk/>
            <pc:sldMk cId="3638104408" sldId="273"/>
            <ac:spMk id="122" creationId="{7F1363B8-FF53-4ED1-BA32-8B536EB01FC7}"/>
          </ac:spMkLst>
        </pc:spChg>
        <pc:spChg chg="add del">
          <ac:chgData name="KAMBLE Sachin" userId="ac18d0e6-8b0b-4e2f-86f0-7fb917b724c3" providerId="ADAL" clId="{7D358393-6699-4F9B-ADA0-64038328DFED}" dt="2021-12-29T07:12:33.567" v="778" actId="34122"/>
          <ac:spMkLst>
            <pc:docMk/>
            <pc:sldMk cId="3638104408" sldId="273"/>
            <ac:spMk id="181" creationId="{6D855586-1EA5-4569-9EFF-D1FEB3F1D704}"/>
          </ac:spMkLst>
        </pc:spChg>
        <pc:spChg chg="add mod">
          <ac:chgData name="KAMBLE Sachin" userId="ac18d0e6-8b0b-4e2f-86f0-7fb917b724c3" providerId="ADAL" clId="{7D358393-6699-4F9B-ADA0-64038328DFED}" dt="2022-01-15T11:06:55.206" v="4127" actId="404"/>
          <ac:spMkLst>
            <pc:docMk/>
            <pc:sldMk cId="3638104408" sldId="273"/>
            <ac:spMk id="183" creationId="{440DD145-BDE3-4B7E-8DE9-FC3F55EFE444}"/>
          </ac:spMkLst>
        </pc:spChg>
        <pc:spChg chg="add mod">
          <ac:chgData name="KAMBLE Sachin" userId="ac18d0e6-8b0b-4e2f-86f0-7fb917b724c3" providerId="ADAL" clId="{7D358393-6699-4F9B-ADA0-64038328DFED}" dt="2022-01-15T11:06:48.912" v="4125" actId="404"/>
          <ac:spMkLst>
            <pc:docMk/>
            <pc:sldMk cId="3638104408" sldId="273"/>
            <ac:spMk id="184" creationId="{001E029C-49DD-42DF-868F-5DB66BE6DBD8}"/>
          </ac:spMkLst>
        </pc:spChg>
        <pc:spChg chg="add mod">
          <ac:chgData name="KAMBLE Sachin" userId="ac18d0e6-8b0b-4e2f-86f0-7fb917b724c3" providerId="ADAL" clId="{7D358393-6699-4F9B-ADA0-64038328DFED}" dt="2022-01-15T11:06:51.380" v="4126" actId="404"/>
          <ac:spMkLst>
            <pc:docMk/>
            <pc:sldMk cId="3638104408" sldId="273"/>
            <ac:spMk id="191" creationId="{F7789B0A-7078-4D90-AB9C-1AA566BE15F9}"/>
          </ac:spMkLst>
        </pc:spChg>
        <pc:spChg chg="add del">
          <ac:chgData name="KAMBLE Sachin" userId="ac18d0e6-8b0b-4e2f-86f0-7fb917b724c3" providerId="ADAL" clId="{7D358393-6699-4F9B-ADA0-64038328DFED}" dt="2021-12-29T07:12:33.567" v="778" actId="34122"/>
          <ac:spMkLst>
            <pc:docMk/>
            <pc:sldMk cId="3638104408" sldId="273"/>
            <ac:spMk id="231" creationId="{A5C6D4EA-EB9D-452D-B994-67C83D261F92}"/>
          </ac:spMkLst>
        </pc:spChg>
        <pc:spChg chg="add del mod">
          <ac:chgData name="KAMBLE Sachin" userId="ac18d0e6-8b0b-4e2f-86f0-7fb917b724c3" providerId="ADAL" clId="{7D358393-6699-4F9B-ADA0-64038328DFED}" dt="2021-12-29T07:12:33.567" v="778" actId="34122"/>
          <ac:spMkLst>
            <pc:docMk/>
            <pc:sldMk cId="3638104408" sldId="273"/>
            <ac:spMk id="253" creationId="{432074DF-44A5-438B-8DEC-D0F15342B6D9}"/>
          </ac:spMkLst>
        </pc:spChg>
        <pc:spChg chg="add del">
          <ac:chgData name="KAMBLE Sachin" userId="ac18d0e6-8b0b-4e2f-86f0-7fb917b724c3" providerId="ADAL" clId="{7D358393-6699-4F9B-ADA0-64038328DFED}" dt="2021-12-29T07:12:33.567" v="778" actId="34122"/>
          <ac:spMkLst>
            <pc:docMk/>
            <pc:sldMk cId="3638104408" sldId="273"/>
            <ac:spMk id="265" creationId="{C9AA3C01-E143-49C0-AF54-1D59298267F9}"/>
          </ac:spMkLst>
        </pc:spChg>
        <pc:spChg chg="add del">
          <ac:chgData name="KAMBLE Sachin" userId="ac18d0e6-8b0b-4e2f-86f0-7fb917b724c3" providerId="ADAL" clId="{7D358393-6699-4F9B-ADA0-64038328DFED}" dt="2021-12-29T07:12:33.567" v="778" actId="34122"/>
          <ac:spMkLst>
            <pc:docMk/>
            <pc:sldMk cId="3638104408" sldId="273"/>
            <ac:spMk id="293" creationId="{D0BE0508-947C-40A2-8ED8-610F77EB4694}"/>
          </ac:spMkLst>
        </pc:spChg>
        <pc:grpChg chg="del mod">
          <ac:chgData name="KAMBLE Sachin" userId="ac18d0e6-8b0b-4e2f-86f0-7fb917b724c3" providerId="ADAL" clId="{7D358393-6699-4F9B-ADA0-64038328DFED}" dt="2021-12-29T07:08:07.687" v="599"/>
          <ac:grpSpMkLst>
            <pc:docMk/>
            <pc:sldMk cId="3638104408" sldId="273"/>
            <ac:grpSpMk id="6" creationId="{7D2A8C84-7368-4B2B-869C-BFD6EA292B63}"/>
          </ac:grpSpMkLst>
        </pc:grpChg>
        <pc:grpChg chg="del mod">
          <ac:chgData name="KAMBLE Sachin" userId="ac18d0e6-8b0b-4e2f-86f0-7fb917b724c3" providerId="ADAL" clId="{7D358393-6699-4F9B-ADA0-64038328DFED}" dt="2021-12-29T07:08:16.984" v="612"/>
          <ac:grpSpMkLst>
            <pc:docMk/>
            <pc:sldMk cId="3638104408" sldId="273"/>
            <ac:grpSpMk id="12" creationId="{F87330D5-A99F-4556-85A8-164350E5F6CE}"/>
          </ac:grpSpMkLst>
        </pc:grpChg>
        <pc:grpChg chg="del mod">
          <ac:chgData name="KAMBLE Sachin" userId="ac18d0e6-8b0b-4e2f-86f0-7fb917b724c3" providerId="ADAL" clId="{7D358393-6699-4F9B-ADA0-64038328DFED}" dt="2021-12-29T07:08:22.911" v="620"/>
          <ac:grpSpMkLst>
            <pc:docMk/>
            <pc:sldMk cId="3638104408" sldId="273"/>
            <ac:grpSpMk id="18" creationId="{708B5887-81B1-4BE3-B11D-41B79A465880}"/>
          </ac:grpSpMkLst>
        </pc:grpChg>
        <pc:grpChg chg="del mod">
          <ac:chgData name="KAMBLE Sachin" userId="ac18d0e6-8b0b-4e2f-86f0-7fb917b724c3" providerId="ADAL" clId="{7D358393-6699-4F9B-ADA0-64038328DFED}" dt="2021-12-29T07:08:45.515" v="633"/>
          <ac:grpSpMkLst>
            <pc:docMk/>
            <pc:sldMk cId="3638104408" sldId="273"/>
            <ac:grpSpMk id="26" creationId="{A0376833-E3C3-4270-BFE6-9C990D9B8E2B}"/>
          </ac:grpSpMkLst>
        </pc:grpChg>
        <pc:grpChg chg="del mod">
          <ac:chgData name="KAMBLE Sachin" userId="ac18d0e6-8b0b-4e2f-86f0-7fb917b724c3" providerId="ADAL" clId="{7D358393-6699-4F9B-ADA0-64038328DFED}" dt="2021-12-29T07:08:42.422" v="629"/>
          <ac:grpSpMkLst>
            <pc:docMk/>
            <pc:sldMk cId="3638104408" sldId="273"/>
            <ac:grpSpMk id="32" creationId="{ED290245-8695-4C44-8E42-C49925832999}"/>
          </ac:grpSpMkLst>
        </pc:grpChg>
        <pc:grpChg chg="del mod">
          <ac:chgData name="KAMBLE Sachin" userId="ac18d0e6-8b0b-4e2f-86f0-7fb917b724c3" providerId="ADAL" clId="{7D358393-6699-4F9B-ADA0-64038328DFED}" dt="2021-12-29T07:08:42.924" v="631"/>
          <ac:grpSpMkLst>
            <pc:docMk/>
            <pc:sldMk cId="3638104408" sldId="273"/>
            <ac:grpSpMk id="35" creationId="{829099B8-5801-4C20-BBFB-85EB34E35B0B}"/>
          </ac:grpSpMkLst>
        </pc:grpChg>
        <pc:grpChg chg="del mod">
          <ac:chgData name="KAMBLE Sachin" userId="ac18d0e6-8b0b-4e2f-86f0-7fb917b724c3" providerId="ADAL" clId="{7D358393-6699-4F9B-ADA0-64038328DFED}" dt="2021-12-29T07:08:45.515" v="633"/>
          <ac:grpSpMkLst>
            <pc:docMk/>
            <pc:sldMk cId="3638104408" sldId="273"/>
            <ac:grpSpMk id="37" creationId="{FDEC791B-631D-4ACE-B520-9D9496945DDA}"/>
          </ac:grpSpMkLst>
        </pc:grpChg>
        <pc:grpChg chg="add del mod">
          <ac:chgData name="KAMBLE Sachin" userId="ac18d0e6-8b0b-4e2f-86f0-7fb917b724c3" providerId="ADAL" clId="{7D358393-6699-4F9B-ADA0-64038328DFED}" dt="2021-12-29T07:09:38.009" v="663" actId="478"/>
          <ac:grpSpMkLst>
            <pc:docMk/>
            <pc:sldMk cId="3638104408" sldId="273"/>
            <ac:grpSpMk id="39" creationId="{299C2608-E2FF-4133-868F-C35A01948AC8}"/>
          </ac:grpSpMkLst>
        </pc:grpChg>
        <pc:grpChg chg="add del mod">
          <ac:chgData name="KAMBLE Sachin" userId="ac18d0e6-8b0b-4e2f-86f0-7fb917b724c3" providerId="ADAL" clId="{7D358393-6699-4F9B-ADA0-64038328DFED}" dt="2021-12-29T07:09:34.359" v="661"/>
          <ac:grpSpMkLst>
            <pc:docMk/>
            <pc:sldMk cId="3638104408" sldId="273"/>
            <ac:grpSpMk id="42" creationId="{331A11A7-ECC2-467B-BEB3-3647C73583ED}"/>
          </ac:grpSpMkLst>
        </pc:grpChg>
        <pc:grpChg chg="add del mod">
          <ac:chgData name="KAMBLE Sachin" userId="ac18d0e6-8b0b-4e2f-86f0-7fb917b724c3" providerId="ADAL" clId="{7D358393-6699-4F9B-ADA0-64038328DFED}" dt="2021-12-29T07:09:34.359" v="661"/>
          <ac:grpSpMkLst>
            <pc:docMk/>
            <pc:sldMk cId="3638104408" sldId="273"/>
            <ac:grpSpMk id="43" creationId="{3D75AB65-D96A-4FA8-95C7-57E7BE078D0C}"/>
          </ac:grpSpMkLst>
        </pc:grpChg>
        <pc:grpChg chg="del mod">
          <ac:chgData name="KAMBLE Sachin" userId="ac18d0e6-8b0b-4e2f-86f0-7fb917b724c3" providerId="ADAL" clId="{7D358393-6699-4F9B-ADA0-64038328DFED}" dt="2021-12-29T07:09:53.572" v="669"/>
          <ac:grpSpMkLst>
            <pc:docMk/>
            <pc:sldMk cId="3638104408" sldId="273"/>
            <ac:grpSpMk id="54" creationId="{B2DAA088-2929-4C61-BC44-7C13D0E0825D}"/>
          </ac:grpSpMkLst>
        </pc:grpChg>
        <pc:grpChg chg="del mod">
          <ac:chgData name="KAMBLE Sachin" userId="ac18d0e6-8b0b-4e2f-86f0-7fb917b724c3" providerId="ADAL" clId="{7D358393-6699-4F9B-ADA0-64038328DFED}" dt="2021-12-29T07:10:48.613" v="710"/>
          <ac:grpSpMkLst>
            <pc:docMk/>
            <pc:sldMk cId="3638104408" sldId="273"/>
            <ac:grpSpMk id="62" creationId="{D722C865-7D03-46EA-AE82-AB0136D1ED05}"/>
          </ac:grpSpMkLst>
        </pc:grpChg>
        <pc:grpChg chg="del mod">
          <ac:chgData name="KAMBLE Sachin" userId="ac18d0e6-8b0b-4e2f-86f0-7fb917b724c3" providerId="ADAL" clId="{7D358393-6699-4F9B-ADA0-64038328DFED}" dt="2021-12-29T07:10:33.488" v="688"/>
          <ac:grpSpMkLst>
            <pc:docMk/>
            <pc:sldMk cId="3638104408" sldId="273"/>
            <ac:grpSpMk id="68" creationId="{C09015F1-FC98-4BEA-9B45-36EE9EED3702}"/>
          </ac:grpSpMkLst>
        </pc:grpChg>
        <pc:grpChg chg="del mod">
          <ac:chgData name="KAMBLE Sachin" userId="ac18d0e6-8b0b-4e2f-86f0-7fb917b724c3" providerId="ADAL" clId="{7D358393-6699-4F9B-ADA0-64038328DFED}" dt="2021-12-29T07:10:48.613" v="710"/>
          <ac:grpSpMkLst>
            <pc:docMk/>
            <pc:sldMk cId="3638104408" sldId="273"/>
            <ac:grpSpMk id="76" creationId="{D63DB6F7-0032-4E61-A11F-1901CEB84DFE}"/>
          </ac:grpSpMkLst>
        </pc:grpChg>
        <pc:grpChg chg="del mod">
          <ac:chgData name="KAMBLE Sachin" userId="ac18d0e6-8b0b-4e2f-86f0-7fb917b724c3" providerId="ADAL" clId="{7D358393-6699-4F9B-ADA0-64038328DFED}" dt="2021-12-29T07:10:47.593" v="708"/>
          <ac:grpSpMkLst>
            <pc:docMk/>
            <pc:sldMk cId="3638104408" sldId="273"/>
            <ac:grpSpMk id="84" creationId="{355D1BAC-0F00-4C7C-B796-7E3F266A00F6}"/>
          </ac:grpSpMkLst>
        </pc:grpChg>
        <pc:grpChg chg="del mod">
          <ac:chgData name="KAMBLE Sachin" userId="ac18d0e6-8b0b-4e2f-86f0-7fb917b724c3" providerId="ADAL" clId="{7D358393-6699-4F9B-ADA0-64038328DFED}" dt="2021-12-29T07:10:48.613" v="710"/>
          <ac:grpSpMkLst>
            <pc:docMk/>
            <pc:sldMk cId="3638104408" sldId="273"/>
            <ac:grpSpMk id="88" creationId="{CE7FCE72-5463-417A-80B9-67DDC07E78C1}"/>
          </ac:grpSpMkLst>
        </pc:grpChg>
        <pc:grpChg chg="del mod">
          <ac:chgData name="KAMBLE Sachin" userId="ac18d0e6-8b0b-4e2f-86f0-7fb917b724c3" providerId="ADAL" clId="{7D358393-6699-4F9B-ADA0-64038328DFED}" dt="2021-12-29T07:10:54.859" v="712"/>
          <ac:grpSpMkLst>
            <pc:docMk/>
            <pc:sldMk cId="3638104408" sldId="273"/>
            <ac:grpSpMk id="90" creationId="{46379F58-5954-45C2-86B8-69111E32DB94}"/>
          </ac:grpSpMkLst>
        </pc:grpChg>
        <pc:grpChg chg="del mod">
          <ac:chgData name="KAMBLE Sachin" userId="ac18d0e6-8b0b-4e2f-86f0-7fb917b724c3" providerId="ADAL" clId="{7D358393-6699-4F9B-ADA0-64038328DFED}" dt="2021-12-29T07:10:58.325" v="717"/>
          <ac:grpSpMkLst>
            <pc:docMk/>
            <pc:sldMk cId="3638104408" sldId="273"/>
            <ac:grpSpMk id="92" creationId="{BB193FD2-0DF9-4983-93F9-7D544905E4FA}"/>
          </ac:grpSpMkLst>
        </pc:grpChg>
        <pc:grpChg chg="del mod">
          <ac:chgData name="KAMBLE Sachin" userId="ac18d0e6-8b0b-4e2f-86f0-7fb917b724c3" providerId="ADAL" clId="{7D358393-6699-4F9B-ADA0-64038328DFED}" dt="2021-12-29T07:11:02.378" v="721"/>
          <ac:grpSpMkLst>
            <pc:docMk/>
            <pc:sldMk cId="3638104408" sldId="273"/>
            <ac:grpSpMk id="97" creationId="{E44A6726-F7B9-437B-861B-9D6B18F7A35A}"/>
          </ac:grpSpMkLst>
        </pc:grpChg>
        <pc:grpChg chg="del mod">
          <ac:chgData name="KAMBLE Sachin" userId="ac18d0e6-8b0b-4e2f-86f0-7fb917b724c3" providerId="ADAL" clId="{7D358393-6699-4F9B-ADA0-64038328DFED}" dt="2021-12-29T07:11:08.756" v="724"/>
          <ac:grpSpMkLst>
            <pc:docMk/>
            <pc:sldMk cId="3638104408" sldId="273"/>
            <ac:grpSpMk id="101" creationId="{3232113F-071D-4FD1-B3D6-882068B9BFB2}"/>
          </ac:grpSpMkLst>
        </pc:grpChg>
        <pc:grpChg chg="del mod">
          <ac:chgData name="KAMBLE Sachin" userId="ac18d0e6-8b0b-4e2f-86f0-7fb917b724c3" providerId="ADAL" clId="{7D358393-6699-4F9B-ADA0-64038328DFED}" dt="2021-12-29T07:11:15.300" v="727"/>
          <ac:grpSpMkLst>
            <pc:docMk/>
            <pc:sldMk cId="3638104408" sldId="273"/>
            <ac:grpSpMk id="104" creationId="{33336454-7744-48AC-A994-AFEF87F537E9}"/>
          </ac:grpSpMkLst>
        </pc:grpChg>
        <pc:grpChg chg="del mod">
          <ac:chgData name="KAMBLE Sachin" userId="ac18d0e6-8b0b-4e2f-86f0-7fb917b724c3" providerId="ADAL" clId="{7D358393-6699-4F9B-ADA0-64038328DFED}" dt="2021-12-29T07:11:24.933" v="732"/>
          <ac:grpSpMkLst>
            <pc:docMk/>
            <pc:sldMk cId="3638104408" sldId="273"/>
            <ac:grpSpMk id="107" creationId="{6DA94488-ECDB-4B6F-8394-5CACF689C7AE}"/>
          </ac:grpSpMkLst>
        </pc:grpChg>
        <pc:grpChg chg="del mod">
          <ac:chgData name="KAMBLE Sachin" userId="ac18d0e6-8b0b-4e2f-86f0-7fb917b724c3" providerId="ADAL" clId="{7D358393-6699-4F9B-ADA0-64038328DFED}" dt="2021-12-29T07:11:40.258" v="745"/>
          <ac:grpSpMkLst>
            <pc:docMk/>
            <pc:sldMk cId="3638104408" sldId="273"/>
            <ac:grpSpMk id="112" creationId="{FC45A778-DE83-485E-B6E5-E3F7A5BEA23A}"/>
          </ac:grpSpMkLst>
        </pc:grpChg>
        <pc:grpChg chg="del mod">
          <ac:chgData name="KAMBLE Sachin" userId="ac18d0e6-8b0b-4e2f-86f0-7fb917b724c3" providerId="ADAL" clId="{7D358393-6699-4F9B-ADA0-64038328DFED}" dt="2021-12-29T07:11:37.711" v="743"/>
          <ac:grpSpMkLst>
            <pc:docMk/>
            <pc:sldMk cId="3638104408" sldId="273"/>
            <ac:grpSpMk id="118" creationId="{16F32DE4-FB32-40AB-974F-4621E7D1F442}"/>
          </ac:grpSpMkLst>
        </pc:grpChg>
        <pc:grpChg chg="del mod">
          <ac:chgData name="KAMBLE Sachin" userId="ac18d0e6-8b0b-4e2f-86f0-7fb917b724c3" providerId="ADAL" clId="{7D358393-6699-4F9B-ADA0-64038328DFED}" dt="2021-12-29T07:11:40.258" v="745"/>
          <ac:grpSpMkLst>
            <pc:docMk/>
            <pc:sldMk cId="3638104408" sldId="273"/>
            <ac:grpSpMk id="123" creationId="{502BAA74-4A64-41EE-BCA6-A6FADE91F5AF}"/>
          </ac:grpSpMkLst>
        </pc:grpChg>
        <pc:grpChg chg="del mod">
          <ac:chgData name="KAMBLE Sachin" userId="ac18d0e6-8b0b-4e2f-86f0-7fb917b724c3" providerId="ADAL" clId="{7D358393-6699-4F9B-ADA0-64038328DFED}" dt="2021-12-29T07:12:00.499" v="763"/>
          <ac:grpSpMkLst>
            <pc:docMk/>
            <pc:sldMk cId="3638104408" sldId="273"/>
            <ac:grpSpMk id="125" creationId="{C7D3CF48-E5E4-45C1-AC6C-A2D761429B4A}"/>
          </ac:grpSpMkLst>
        </pc:grpChg>
        <pc:grpChg chg="del mod">
          <ac:chgData name="KAMBLE Sachin" userId="ac18d0e6-8b0b-4e2f-86f0-7fb917b724c3" providerId="ADAL" clId="{7D358393-6699-4F9B-ADA0-64038328DFED}" dt="2021-12-29T07:11:46.528" v="750"/>
          <ac:grpSpMkLst>
            <pc:docMk/>
            <pc:sldMk cId="3638104408" sldId="273"/>
            <ac:grpSpMk id="129" creationId="{22FBC496-04CE-43CD-9E0F-B44061B07905}"/>
          </ac:grpSpMkLst>
        </pc:grpChg>
        <pc:grpChg chg="del mod">
          <ac:chgData name="KAMBLE Sachin" userId="ac18d0e6-8b0b-4e2f-86f0-7fb917b724c3" providerId="ADAL" clId="{7D358393-6699-4F9B-ADA0-64038328DFED}" dt="2021-12-29T07:11:55.180" v="759"/>
          <ac:grpSpMkLst>
            <pc:docMk/>
            <pc:sldMk cId="3638104408" sldId="273"/>
            <ac:grpSpMk id="134" creationId="{80F8DD64-9B1A-4E3A-99A3-0661A493B6F4}"/>
          </ac:grpSpMkLst>
        </pc:grpChg>
        <pc:grpChg chg="del mod">
          <ac:chgData name="KAMBLE Sachin" userId="ac18d0e6-8b0b-4e2f-86f0-7fb917b724c3" providerId="ADAL" clId="{7D358393-6699-4F9B-ADA0-64038328DFED}" dt="2021-12-29T07:12:00.499" v="763"/>
          <ac:grpSpMkLst>
            <pc:docMk/>
            <pc:sldMk cId="3638104408" sldId="273"/>
            <ac:grpSpMk id="138" creationId="{FA3CBDBA-B695-43D0-8483-930E798C4C27}"/>
          </ac:grpSpMkLst>
        </pc:grpChg>
        <pc:grpChg chg="del mod">
          <ac:chgData name="KAMBLE Sachin" userId="ac18d0e6-8b0b-4e2f-86f0-7fb917b724c3" providerId="ADAL" clId="{7D358393-6699-4F9B-ADA0-64038328DFED}" dt="2021-12-29T07:12:02.532" v="765"/>
          <ac:grpSpMkLst>
            <pc:docMk/>
            <pc:sldMk cId="3638104408" sldId="273"/>
            <ac:grpSpMk id="142" creationId="{C2051BFD-E8B9-4126-B1F0-BF6B651EF99B}"/>
          </ac:grpSpMkLst>
        </pc:grpChg>
        <pc:grpChg chg="del mod">
          <ac:chgData name="KAMBLE Sachin" userId="ac18d0e6-8b0b-4e2f-86f0-7fb917b724c3" providerId="ADAL" clId="{7D358393-6699-4F9B-ADA0-64038328DFED}" dt="2021-12-29T07:12:03.584" v="767"/>
          <ac:grpSpMkLst>
            <pc:docMk/>
            <pc:sldMk cId="3638104408" sldId="273"/>
            <ac:grpSpMk id="144" creationId="{3E032C89-8054-484C-9C38-8D4D7E32A07E}"/>
          </ac:grpSpMkLst>
        </pc:grpChg>
        <pc:grpChg chg="del mod">
          <ac:chgData name="KAMBLE Sachin" userId="ac18d0e6-8b0b-4e2f-86f0-7fb917b724c3" providerId="ADAL" clId="{7D358393-6699-4F9B-ADA0-64038328DFED}" dt="2021-12-29T07:12:07.107" v="769"/>
          <ac:grpSpMkLst>
            <pc:docMk/>
            <pc:sldMk cId="3638104408" sldId="273"/>
            <ac:grpSpMk id="146" creationId="{EB8B904C-B85F-4899-9AB6-BE32E472B0E8}"/>
          </ac:grpSpMkLst>
        </pc:grpChg>
        <pc:grpChg chg="del mod">
          <ac:chgData name="KAMBLE Sachin" userId="ac18d0e6-8b0b-4e2f-86f0-7fb917b724c3" providerId="ADAL" clId="{7D358393-6699-4F9B-ADA0-64038328DFED}" dt="2021-12-29T07:12:10.707" v="774"/>
          <ac:grpSpMkLst>
            <pc:docMk/>
            <pc:sldMk cId="3638104408" sldId="273"/>
            <ac:grpSpMk id="148" creationId="{2DBAC210-C6A9-49B8-9A6C-2D0B83ED32B8}"/>
          </ac:grpSpMkLst>
        </pc:grpChg>
        <pc:grpChg chg="add del mod">
          <ac:chgData name="KAMBLE Sachin" userId="ac18d0e6-8b0b-4e2f-86f0-7fb917b724c3" providerId="ADAL" clId="{7D358393-6699-4F9B-ADA0-64038328DFED}" dt="2021-12-29T07:12:45.501" v="781"/>
          <ac:grpSpMkLst>
            <pc:docMk/>
            <pc:sldMk cId="3638104408" sldId="273"/>
            <ac:grpSpMk id="153" creationId="{130B2853-F0DB-4AE7-A1E0-953D5ABC3F50}"/>
          </ac:grpSpMkLst>
        </pc:grpChg>
        <pc:grpChg chg="del mod">
          <ac:chgData name="KAMBLE Sachin" userId="ac18d0e6-8b0b-4e2f-86f0-7fb917b724c3" providerId="ADAL" clId="{7D358393-6699-4F9B-ADA0-64038328DFED}" dt="2021-12-29T07:12:50.629" v="786"/>
          <ac:grpSpMkLst>
            <pc:docMk/>
            <pc:sldMk cId="3638104408" sldId="273"/>
            <ac:grpSpMk id="155" creationId="{963E8F56-1A11-461C-B307-A932892123BB}"/>
          </ac:grpSpMkLst>
        </pc:grpChg>
        <pc:grpChg chg="del mod">
          <ac:chgData name="KAMBLE Sachin" userId="ac18d0e6-8b0b-4e2f-86f0-7fb917b724c3" providerId="ADAL" clId="{7D358393-6699-4F9B-ADA0-64038328DFED}" dt="2021-12-29T07:13:21.217" v="800" actId="478"/>
          <ac:grpSpMkLst>
            <pc:docMk/>
            <pc:sldMk cId="3638104408" sldId="273"/>
            <ac:grpSpMk id="157" creationId="{81582EE7-7ED6-4CE9-B337-9A1E07856A13}"/>
          </ac:grpSpMkLst>
        </pc:grpChg>
        <pc:grpChg chg="del mod">
          <ac:chgData name="KAMBLE Sachin" userId="ac18d0e6-8b0b-4e2f-86f0-7fb917b724c3" providerId="ADAL" clId="{7D358393-6699-4F9B-ADA0-64038328DFED}" dt="2021-12-29T07:13:30.290" v="812"/>
          <ac:grpSpMkLst>
            <pc:docMk/>
            <pc:sldMk cId="3638104408" sldId="273"/>
            <ac:grpSpMk id="169" creationId="{FF6047D6-7FD3-4D63-86C7-ACE1E1C6DEE0}"/>
          </ac:grpSpMkLst>
        </pc:grpChg>
        <pc:grpChg chg="del mod">
          <ac:chgData name="KAMBLE Sachin" userId="ac18d0e6-8b0b-4e2f-86f0-7fb917b724c3" providerId="ADAL" clId="{7D358393-6699-4F9B-ADA0-64038328DFED}" dt="2021-12-29T07:13:38.064" v="824"/>
          <ac:grpSpMkLst>
            <pc:docMk/>
            <pc:sldMk cId="3638104408" sldId="273"/>
            <ac:grpSpMk id="170" creationId="{F98DB226-4ECB-4828-BC48-77C3F71B82ED}"/>
          </ac:grpSpMkLst>
        </pc:grpChg>
        <pc:grpChg chg="del mod">
          <ac:chgData name="KAMBLE Sachin" userId="ac18d0e6-8b0b-4e2f-86f0-7fb917b724c3" providerId="ADAL" clId="{7D358393-6699-4F9B-ADA0-64038328DFED}" dt="2021-12-29T07:13:45.663" v="825" actId="34122"/>
          <ac:grpSpMkLst>
            <pc:docMk/>
            <pc:sldMk cId="3638104408" sldId="273"/>
            <ac:grpSpMk id="182" creationId="{D5CD3B44-B30C-402B-B7A2-C8EE62CE708C}"/>
          </ac:grpSpMkLst>
        </pc:grpChg>
        <pc:inkChg chg="add del mod">
          <ac:chgData name="KAMBLE Sachin" userId="ac18d0e6-8b0b-4e2f-86f0-7fb917b724c3" providerId="ADAL" clId="{7D358393-6699-4F9B-ADA0-64038328DFED}" dt="2021-12-29T07:08:07.687" v="600"/>
          <ac:inkMkLst>
            <pc:docMk/>
            <pc:sldMk cId="3638104408" sldId="273"/>
            <ac:inkMk id="4" creationId="{1D2AB81D-475D-43F5-8F29-6A0B5ACAF9C3}"/>
          </ac:inkMkLst>
        </pc:inkChg>
        <pc:inkChg chg="add del mod">
          <ac:chgData name="KAMBLE Sachin" userId="ac18d0e6-8b0b-4e2f-86f0-7fb917b724c3" providerId="ADAL" clId="{7D358393-6699-4F9B-ADA0-64038328DFED}" dt="2021-12-29T07:08:07.687" v="599"/>
          <ac:inkMkLst>
            <pc:docMk/>
            <pc:sldMk cId="3638104408" sldId="273"/>
            <ac:inkMk id="5" creationId="{206AFB45-6725-4E2D-957D-F8EF95C0D659}"/>
          </ac:inkMkLst>
        </pc:inkChg>
        <pc:inkChg chg="add del mod topLvl">
          <ac:chgData name="KAMBLE Sachin" userId="ac18d0e6-8b0b-4e2f-86f0-7fb917b724c3" providerId="ADAL" clId="{7D358393-6699-4F9B-ADA0-64038328DFED}" dt="2021-12-29T07:09:34.359" v="661"/>
          <ac:inkMkLst>
            <pc:docMk/>
            <pc:sldMk cId="3638104408" sldId="273"/>
            <ac:inkMk id="7" creationId="{05AEE713-B3C8-4685-B85C-9E2D6FD6CEB8}"/>
          </ac:inkMkLst>
        </pc:inkChg>
        <pc:inkChg chg="add del mod topLvl">
          <ac:chgData name="KAMBLE Sachin" userId="ac18d0e6-8b0b-4e2f-86f0-7fb917b724c3" providerId="ADAL" clId="{7D358393-6699-4F9B-ADA0-64038328DFED}" dt="2021-12-29T07:09:34.359" v="661"/>
          <ac:inkMkLst>
            <pc:docMk/>
            <pc:sldMk cId="3638104408" sldId="273"/>
            <ac:inkMk id="8" creationId="{F218134C-0777-4B23-A07D-C900DBDE5EF2}"/>
          </ac:inkMkLst>
        </pc:inkChg>
        <pc:inkChg chg="add del mod">
          <ac:chgData name="KAMBLE Sachin" userId="ac18d0e6-8b0b-4e2f-86f0-7fb917b724c3" providerId="ADAL" clId="{7D358393-6699-4F9B-ADA0-64038328DFED}" dt="2021-12-29T07:09:34.359" v="661"/>
          <ac:inkMkLst>
            <pc:docMk/>
            <pc:sldMk cId="3638104408" sldId="273"/>
            <ac:inkMk id="9" creationId="{BEA67C9E-A584-4B7B-8B1A-A3209B77CBB0}"/>
          </ac:inkMkLst>
        </pc:inkChg>
        <pc:inkChg chg="add del mod">
          <ac:chgData name="KAMBLE Sachin" userId="ac18d0e6-8b0b-4e2f-86f0-7fb917b724c3" providerId="ADAL" clId="{7D358393-6699-4F9B-ADA0-64038328DFED}" dt="2021-12-29T07:09:34.359" v="661"/>
          <ac:inkMkLst>
            <pc:docMk/>
            <pc:sldMk cId="3638104408" sldId="273"/>
            <ac:inkMk id="10" creationId="{6624CE66-2248-4192-A766-2612D91BE25C}"/>
          </ac:inkMkLst>
        </pc:inkChg>
        <pc:inkChg chg="add del mod">
          <ac:chgData name="KAMBLE Sachin" userId="ac18d0e6-8b0b-4e2f-86f0-7fb917b724c3" providerId="ADAL" clId="{7D358393-6699-4F9B-ADA0-64038328DFED}" dt="2021-12-29T07:09:34.359" v="661"/>
          <ac:inkMkLst>
            <pc:docMk/>
            <pc:sldMk cId="3638104408" sldId="273"/>
            <ac:inkMk id="11" creationId="{15F83889-35D3-4FEA-8B5F-8885791C4341}"/>
          </ac:inkMkLst>
        </pc:inkChg>
        <pc:inkChg chg="add del mod">
          <ac:chgData name="KAMBLE Sachin" userId="ac18d0e6-8b0b-4e2f-86f0-7fb917b724c3" providerId="ADAL" clId="{7D358393-6699-4F9B-ADA0-64038328DFED}" dt="2021-12-29T07:09:34.359" v="661"/>
          <ac:inkMkLst>
            <pc:docMk/>
            <pc:sldMk cId="3638104408" sldId="273"/>
            <ac:inkMk id="13" creationId="{03A89D46-B39A-4300-8F51-3317F4707EF1}"/>
          </ac:inkMkLst>
        </pc:inkChg>
        <pc:inkChg chg="add del mod">
          <ac:chgData name="KAMBLE Sachin" userId="ac18d0e6-8b0b-4e2f-86f0-7fb917b724c3" providerId="ADAL" clId="{7D358393-6699-4F9B-ADA0-64038328DFED}" dt="2021-12-29T07:09:34.359" v="661"/>
          <ac:inkMkLst>
            <pc:docMk/>
            <pc:sldMk cId="3638104408" sldId="273"/>
            <ac:inkMk id="14" creationId="{725430BF-A1EB-43C1-AFB5-5CEFD8B41033}"/>
          </ac:inkMkLst>
        </pc:inkChg>
        <pc:inkChg chg="add del mod">
          <ac:chgData name="KAMBLE Sachin" userId="ac18d0e6-8b0b-4e2f-86f0-7fb917b724c3" providerId="ADAL" clId="{7D358393-6699-4F9B-ADA0-64038328DFED}" dt="2021-12-29T07:09:34.359" v="661"/>
          <ac:inkMkLst>
            <pc:docMk/>
            <pc:sldMk cId="3638104408" sldId="273"/>
            <ac:inkMk id="15" creationId="{3302618C-2AAE-44D2-AD88-18E13D9B0820}"/>
          </ac:inkMkLst>
        </pc:inkChg>
        <pc:inkChg chg="add del mod">
          <ac:chgData name="KAMBLE Sachin" userId="ac18d0e6-8b0b-4e2f-86f0-7fb917b724c3" providerId="ADAL" clId="{7D358393-6699-4F9B-ADA0-64038328DFED}" dt="2021-12-29T07:09:34.359" v="661"/>
          <ac:inkMkLst>
            <pc:docMk/>
            <pc:sldMk cId="3638104408" sldId="273"/>
            <ac:inkMk id="16" creationId="{62E0C5F1-A6F4-4D02-8313-C99D5E84F795}"/>
          </ac:inkMkLst>
        </pc:inkChg>
        <pc:inkChg chg="add del mod">
          <ac:chgData name="KAMBLE Sachin" userId="ac18d0e6-8b0b-4e2f-86f0-7fb917b724c3" providerId="ADAL" clId="{7D358393-6699-4F9B-ADA0-64038328DFED}" dt="2021-12-29T07:09:34.359" v="661"/>
          <ac:inkMkLst>
            <pc:docMk/>
            <pc:sldMk cId="3638104408" sldId="273"/>
            <ac:inkMk id="17" creationId="{8C00E216-F60E-443C-ABEE-BA0ED9E56536}"/>
          </ac:inkMkLst>
        </pc:inkChg>
        <pc:inkChg chg="add del mod">
          <ac:chgData name="KAMBLE Sachin" userId="ac18d0e6-8b0b-4e2f-86f0-7fb917b724c3" providerId="ADAL" clId="{7D358393-6699-4F9B-ADA0-64038328DFED}" dt="2021-12-29T07:09:34.359" v="661"/>
          <ac:inkMkLst>
            <pc:docMk/>
            <pc:sldMk cId="3638104408" sldId="273"/>
            <ac:inkMk id="19" creationId="{8DC68A4E-5A7B-489D-AA4D-3737E6729901}"/>
          </ac:inkMkLst>
        </pc:inkChg>
        <pc:inkChg chg="add del mod">
          <ac:chgData name="KAMBLE Sachin" userId="ac18d0e6-8b0b-4e2f-86f0-7fb917b724c3" providerId="ADAL" clId="{7D358393-6699-4F9B-ADA0-64038328DFED}" dt="2021-12-29T07:09:34.359" v="661"/>
          <ac:inkMkLst>
            <pc:docMk/>
            <pc:sldMk cId="3638104408" sldId="273"/>
            <ac:inkMk id="20" creationId="{C421C2CE-A3DA-4D5B-9846-76B89B1E15CB}"/>
          </ac:inkMkLst>
        </pc:inkChg>
        <pc:inkChg chg="add del mod">
          <ac:chgData name="KAMBLE Sachin" userId="ac18d0e6-8b0b-4e2f-86f0-7fb917b724c3" providerId="ADAL" clId="{7D358393-6699-4F9B-ADA0-64038328DFED}" dt="2021-12-29T07:09:34.359" v="661"/>
          <ac:inkMkLst>
            <pc:docMk/>
            <pc:sldMk cId="3638104408" sldId="273"/>
            <ac:inkMk id="21" creationId="{55ABA0F0-8991-4AD8-8C62-1E88E49622A9}"/>
          </ac:inkMkLst>
        </pc:inkChg>
        <pc:inkChg chg="add del mod">
          <ac:chgData name="KAMBLE Sachin" userId="ac18d0e6-8b0b-4e2f-86f0-7fb917b724c3" providerId="ADAL" clId="{7D358393-6699-4F9B-ADA0-64038328DFED}" dt="2021-12-29T07:09:34.359" v="661"/>
          <ac:inkMkLst>
            <pc:docMk/>
            <pc:sldMk cId="3638104408" sldId="273"/>
            <ac:inkMk id="22" creationId="{6953CF8D-1AA5-4E95-88D6-4FF0D8385E34}"/>
          </ac:inkMkLst>
        </pc:inkChg>
        <pc:inkChg chg="add del mod">
          <ac:chgData name="KAMBLE Sachin" userId="ac18d0e6-8b0b-4e2f-86f0-7fb917b724c3" providerId="ADAL" clId="{7D358393-6699-4F9B-ADA0-64038328DFED}" dt="2021-12-29T07:09:34.359" v="661"/>
          <ac:inkMkLst>
            <pc:docMk/>
            <pc:sldMk cId="3638104408" sldId="273"/>
            <ac:inkMk id="23" creationId="{13481825-6008-4FD3-AD55-3689D87C7FEE}"/>
          </ac:inkMkLst>
        </pc:inkChg>
        <pc:inkChg chg="add del mod">
          <ac:chgData name="KAMBLE Sachin" userId="ac18d0e6-8b0b-4e2f-86f0-7fb917b724c3" providerId="ADAL" clId="{7D358393-6699-4F9B-ADA0-64038328DFED}" dt="2021-12-29T07:09:34.359" v="661"/>
          <ac:inkMkLst>
            <pc:docMk/>
            <pc:sldMk cId="3638104408" sldId="273"/>
            <ac:inkMk id="24" creationId="{70CC86E9-FDDD-4D96-8620-C2DBA55596CD}"/>
          </ac:inkMkLst>
        </pc:inkChg>
        <pc:inkChg chg="add del mod">
          <ac:chgData name="KAMBLE Sachin" userId="ac18d0e6-8b0b-4e2f-86f0-7fb917b724c3" providerId="ADAL" clId="{7D358393-6699-4F9B-ADA0-64038328DFED}" dt="2021-12-29T07:09:34.359" v="661"/>
          <ac:inkMkLst>
            <pc:docMk/>
            <pc:sldMk cId="3638104408" sldId="273"/>
            <ac:inkMk id="25" creationId="{86B1070C-AB1D-4F5D-B0D9-E1102D69B88A}"/>
          </ac:inkMkLst>
        </pc:inkChg>
        <pc:inkChg chg="add del mod">
          <ac:chgData name="KAMBLE Sachin" userId="ac18d0e6-8b0b-4e2f-86f0-7fb917b724c3" providerId="ADAL" clId="{7D358393-6699-4F9B-ADA0-64038328DFED}" dt="2021-12-29T07:09:34.359" v="661"/>
          <ac:inkMkLst>
            <pc:docMk/>
            <pc:sldMk cId="3638104408" sldId="273"/>
            <ac:inkMk id="27" creationId="{364FD464-FE40-400F-82B8-9615F6C8B3D0}"/>
          </ac:inkMkLst>
        </pc:inkChg>
        <pc:inkChg chg="add del mod">
          <ac:chgData name="KAMBLE Sachin" userId="ac18d0e6-8b0b-4e2f-86f0-7fb917b724c3" providerId="ADAL" clId="{7D358393-6699-4F9B-ADA0-64038328DFED}" dt="2021-12-29T07:09:34.359" v="661"/>
          <ac:inkMkLst>
            <pc:docMk/>
            <pc:sldMk cId="3638104408" sldId="273"/>
            <ac:inkMk id="28" creationId="{85AE4490-EC66-4A10-AAAB-9E72FF5E9CFD}"/>
          </ac:inkMkLst>
        </pc:inkChg>
        <pc:inkChg chg="add del mod">
          <ac:chgData name="KAMBLE Sachin" userId="ac18d0e6-8b0b-4e2f-86f0-7fb917b724c3" providerId="ADAL" clId="{7D358393-6699-4F9B-ADA0-64038328DFED}" dt="2021-12-29T07:09:34.359" v="661"/>
          <ac:inkMkLst>
            <pc:docMk/>
            <pc:sldMk cId="3638104408" sldId="273"/>
            <ac:inkMk id="29" creationId="{49FDF34F-29D4-4C25-A4AE-3E01FF3A6F6D}"/>
          </ac:inkMkLst>
        </pc:inkChg>
        <pc:inkChg chg="add del mod">
          <ac:chgData name="KAMBLE Sachin" userId="ac18d0e6-8b0b-4e2f-86f0-7fb917b724c3" providerId="ADAL" clId="{7D358393-6699-4F9B-ADA0-64038328DFED}" dt="2021-12-29T07:09:34.359" v="661"/>
          <ac:inkMkLst>
            <pc:docMk/>
            <pc:sldMk cId="3638104408" sldId="273"/>
            <ac:inkMk id="30" creationId="{3DD8391B-B477-41B4-B39E-BCB26BC10927}"/>
          </ac:inkMkLst>
        </pc:inkChg>
        <pc:inkChg chg="add del mod">
          <ac:chgData name="KAMBLE Sachin" userId="ac18d0e6-8b0b-4e2f-86f0-7fb917b724c3" providerId="ADAL" clId="{7D358393-6699-4F9B-ADA0-64038328DFED}" dt="2021-12-29T07:09:34.359" v="661"/>
          <ac:inkMkLst>
            <pc:docMk/>
            <pc:sldMk cId="3638104408" sldId="273"/>
            <ac:inkMk id="31" creationId="{F16ED50A-26E4-490D-B64A-831F161B72C3}"/>
          </ac:inkMkLst>
        </pc:inkChg>
        <pc:inkChg chg="add del mod">
          <ac:chgData name="KAMBLE Sachin" userId="ac18d0e6-8b0b-4e2f-86f0-7fb917b724c3" providerId="ADAL" clId="{7D358393-6699-4F9B-ADA0-64038328DFED}" dt="2021-12-29T07:09:34.359" v="661"/>
          <ac:inkMkLst>
            <pc:docMk/>
            <pc:sldMk cId="3638104408" sldId="273"/>
            <ac:inkMk id="33" creationId="{8F8F62EB-26A8-4D4E-B400-1255CE7443DC}"/>
          </ac:inkMkLst>
        </pc:inkChg>
        <pc:inkChg chg="add del mod">
          <ac:chgData name="KAMBLE Sachin" userId="ac18d0e6-8b0b-4e2f-86f0-7fb917b724c3" providerId="ADAL" clId="{7D358393-6699-4F9B-ADA0-64038328DFED}" dt="2021-12-29T07:09:34.359" v="661"/>
          <ac:inkMkLst>
            <pc:docMk/>
            <pc:sldMk cId="3638104408" sldId="273"/>
            <ac:inkMk id="34" creationId="{CBE25A09-66A2-4CF9-BEA6-5F70A70A27E0}"/>
          </ac:inkMkLst>
        </pc:inkChg>
        <pc:inkChg chg="add del mod">
          <ac:chgData name="KAMBLE Sachin" userId="ac18d0e6-8b0b-4e2f-86f0-7fb917b724c3" providerId="ADAL" clId="{7D358393-6699-4F9B-ADA0-64038328DFED}" dt="2021-12-29T07:09:34.359" v="661"/>
          <ac:inkMkLst>
            <pc:docMk/>
            <pc:sldMk cId="3638104408" sldId="273"/>
            <ac:inkMk id="36" creationId="{8D70A76E-2BD6-412F-B2F4-DE0C9BD94059}"/>
          </ac:inkMkLst>
        </pc:inkChg>
        <pc:inkChg chg="add del mod">
          <ac:chgData name="KAMBLE Sachin" userId="ac18d0e6-8b0b-4e2f-86f0-7fb917b724c3" providerId="ADAL" clId="{7D358393-6699-4F9B-ADA0-64038328DFED}" dt="2021-12-29T07:09:34.359" v="661"/>
          <ac:inkMkLst>
            <pc:docMk/>
            <pc:sldMk cId="3638104408" sldId="273"/>
            <ac:inkMk id="38" creationId="{751077F7-424C-44EA-922E-A18EF1DFE2C7}"/>
          </ac:inkMkLst>
        </pc:inkChg>
        <pc:inkChg chg="add del mod">
          <ac:chgData name="KAMBLE Sachin" userId="ac18d0e6-8b0b-4e2f-86f0-7fb917b724c3" providerId="ADAL" clId="{7D358393-6699-4F9B-ADA0-64038328DFED}" dt="2021-12-29T07:09:35.139" v="662" actId="9405"/>
          <ac:inkMkLst>
            <pc:docMk/>
            <pc:sldMk cId="3638104408" sldId="273"/>
            <ac:inkMk id="40" creationId="{A00693A5-7932-4D5E-9AD7-C07076654910}"/>
          </ac:inkMkLst>
        </pc:inkChg>
        <pc:inkChg chg="add del mod">
          <ac:chgData name="KAMBLE Sachin" userId="ac18d0e6-8b0b-4e2f-86f0-7fb917b724c3" providerId="ADAL" clId="{7D358393-6699-4F9B-ADA0-64038328DFED}" dt="2021-12-29T07:09:34.359" v="661"/>
          <ac:inkMkLst>
            <pc:docMk/>
            <pc:sldMk cId="3638104408" sldId="273"/>
            <ac:inkMk id="41" creationId="{1AB24E2B-C347-405E-B47C-205FECDEA1B6}"/>
          </ac:inkMkLst>
        </pc:inkChg>
        <pc:inkChg chg="add del">
          <ac:chgData name="KAMBLE Sachin" userId="ac18d0e6-8b0b-4e2f-86f0-7fb917b724c3" providerId="ADAL" clId="{7D358393-6699-4F9B-ADA0-64038328DFED}" dt="2021-12-29T07:09:32.250" v="658" actId="9405"/>
          <ac:inkMkLst>
            <pc:docMk/>
            <pc:sldMk cId="3638104408" sldId="273"/>
            <ac:inkMk id="44" creationId="{5F8A1B6F-F3FC-4B2F-A68D-BCC90695F9DB}"/>
          </ac:inkMkLst>
        </pc:inkChg>
        <pc:inkChg chg="add del">
          <ac:chgData name="KAMBLE Sachin" userId="ac18d0e6-8b0b-4e2f-86f0-7fb917b724c3" providerId="ADAL" clId="{7D358393-6699-4F9B-ADA0-64038328DFED}" dt="2021-12-29T07:09:31.940" v="657" actId="9405"/>
          <ac:inkMkLst>
            <pc:docMk/>
            <pc:sldMk cId="3638104408" sldId="273"/>
            <ac:inkMk id="45" creationId="{DDA55CB5-1B9E-4263-9183-96AD661401E9}"/>
          </ac:inkMkLst>
        </pc:inkChg>
        <pc:inkChg chg="add del">
          <ac:chgData name="KAMBLE Sachin" userId="ac18d0e6-8b0b-4e2f-86f0-7fb917b724c3" providerId="ADAL" clId="{7D358393-6699-4F9B-ADA0-64038328DFED}" dt="2021-12-29T07:09:31.712" v="656" actId="9405"/>
          <ac:inkMkLst>
            <pc:docMk/>
            <pc:sldMk cId="3638104408" sldId="273"/>
            <ac:inkMk id="46" creationId="{11844AF5-86B8-4DF2-BA88-C43648871C7B}"/>
          </ac:inkMkLst>
        </pc:inkChg>
        <pc:inkChg chg="add del">
          <ac:chgData name="KAMBLE Sachin" userId="ac18d0e6-8b0b-4e2f-86f0-7fb917b724c3" providerId="ADAL" clId="{7D358393-6699-4F9B-ADA0-64038328DFED}" dt="2021-12-29T07:09:31.461" v="655" actId="9405"/>
          <ac:inkMkLst>
            <pc:docMk/>
            <pc:sldMk cId="3638104408" sldId="273"/>
            <ac:inkMk id="47" creationId="{B5D0AE55-F57A-4C9D-8C4A-487F03C5485F}"/>
          </ac:inkMkLst>
        </pc:inkChg>
        <pc:inkChg chg="add del">
          <ac:chgData name="KAMBLE Sachin" userId="ac18d0e6-8b0b-4e2f-86f0-7fb917b724c3" providerId="ADAL" clId="{7D358393-6699-4F9B-ADA0-64038328DFED}" dt="2021-12-29T07:09:30.943" v="654" actId="9405"/>
          <ac:inkMkLst>
            <pc:docMk/>
            <pc:sldMk cId="3638104408" sldId="273"/>
            <ac:inkMk id="48" creationId="{AD96EBCD-8BE7-43E7-A276-522AF367D18C}"/>
          </ac:inkMkLst>
        </pc:inkChg>
        <pc:inkChg chg="add del">
          <ac:chgData name="KAMBLE Sachin" userId="ac18d0e6-8b0b-4e2f-86f0-7fb917b724c3" providerId="ADAL" clId="{7D358393-6699-4F9B-ADA0-64038328DFED}" dt="2021-12-29T07:09:29.533" v="651" actId="9405"/>
          <ac:inkMkLst>
            <pc:docMk/>
            <pc:sldMk cId="3638104408" sldId="273"/>
            <ac:inkMk id="50" creationId="{11DF639F-6472-48DF-875A-5E1ADF78EE19}"/>
          </ac:inkMkLst>
        </pc:inkChg>
        <pc:inkChg chg="add del">
          <ac:chgData name="KAMBLE Sachin" userId="ac18d0e6-8b0b-4e2f-86f0-7fb917b724c3" providerId="ADAL" clId="{7D358393-6699-4F9B-ADA0-64038328DFED}" dt="2021-12-29T07:09:28.948" v="650" actId="9405"/>
          <ac:inkMkLst>
            <pc:docMk/>
            <pc:sldMk cId="3638104408" sldId="273"/>
            <ac:inkMk id="51" creationId="{02B52A87-0811-403E-878D-6A11AC58F5BA}"/>
          </ac:inkMkLst>
        </pc:inkChg>
        <pc:inkChg chg="add del mod">
          <ac:chgData name="KAMBLE Sachin" userId="ac18d0e6-8b0b-4e2f-86f0-7fb917b724c3" providerId="ADAL" clId="{7D358393-6699-4F9B-ADA0-64038328DFED}" dt="2021-12-29T07:09:53.573" v="670"/>
          <ac:inkMkLst>
            <pc:docMk/>
            <pc:sldMk cId="3638104408" sldId="273"/>
            <ac:inkMk id="52" creationId="{F3D11F8A-8BCA-4C23-B9A4-E96A705A226F}"/>
          </ac:inkMkLst>
        </pc:inkChg>
        <pc:inkChg chg="add del mod">
          <ac:chgData name="KAMBLE Sachin" userId="ac18d0e6-8b0b-4e2f-86f0-7fb917b724c3" providerId="ADAL" clId="{7D358393-6699-4F9B-ADA0-64038328DFED}" dt="2021-12-29T07:09:53.572" v="669"/>
          <ac:inkMkLst>
            <pc:docMk/>
            <pc:sldMk cId="3638104408" sldId="273"/>
            <ac:inkMk id="53" creationId="{5C0A4080-271B-4B7D-9DDD-1942702970C7}"/>
          </ac:inkMkLst>
        </pc:inkChg>
        <pc:inkChg chg="add del mod topLvl">
          <ac:chgData name="KAMBLE Sachin" userId="ac18d0e6-8b0b-4e2f-86f0-7fb917b724c3" providerId="ADAL" clId="{7D358393-6699-4F9B-ADA0-64038328DFED}" dt="2021-12-29T07:13:21.217" v="800" actId="478"/>
          <ac:inkMkLst>
            <pc:docMk/>
            <pc:sldMk cId="3638104408" sldId="273"/>
            <ac:inkMk id="55" creationId="{D1AD18A6-F86F-4F84-9E06-776A088B4081}"/>
          </ac:inkMkLst>
        </pc:inkChg>
        <pc:inkChg chg="add del mod topLvl">
          <ac:chgData name="KAMBLE Sachin" userId="ac18d0e6-8b0b-4e2f-86f0-7fb917b724c3" providerId="ADAL" clId="{7D358393-6699-4F9B-ADA0-64038328DFED}" dt="2021-12-29T07:13:21.217" v="800" actId="478"/>
          <ac:inkMkLst>
            <pc:docMk/>
            <pc:sldMk cId="3638104408" sldId="273"/>
            <ac:inkMk id="56" creationId="{5FCB75BD-FB63-404E-8606-0F62924CD001}"/>
          </ac:inkMkLst>
        </pc:inkChg>
        <pc:inkChg chg="add del mod">
          <ac:chgData name="KAMBLE Sachin" userId="ac18d0e6-8b0b-4e2f-86f0-7fb917b724c3" providerId="ADAL" clId="{7D358393-6699-4F9B-ADA0-64038328DFED}" dt="2021-12-29T07:13:21.217" v="800" actId="478"/>
          <ac:inkMkLst>
            <pc:docMk/>
            <pc:sldMk cId="3638104408" sldId="273"/>
            <ac:inkMk id="57" creationId="{0A7F7D8E-C0A9-4B6C-9ABC-93D3664DCC66}"/>
          </ac:inkMkLst>
        </pc:inkChg>
        <pc:inkChg chg="add del mod">
          <ac:chgData name="KAMBLE Sachin" userId="ac18d0e6-8b0b-4e2f-86f0-7fb917b724c3" providerId="ADAL" clId="{7D358393-6699-4F9B-ADA0-64038328DFED}" dt="2021-12-29T07:13:21.217" v="800" actId="478"/>
          <ac:inkMkLst>
            <pc:docMk/>
            <pc:sldMk cId="3638104408" sldId="273"/>
            <ac:inkMk id="58" creationId="{032478E9-12ED-4D2D-A75A-B9C3C4F1510A}"/>
          </ac:inkMkLst>
        </pc:inkChg>
        <pc:inkChg chg="add del mod">
          <ac:chgData name="KAMBLE Sachin" userId="ac18d0e6-8b0b-4e2f-86f0-7fb917b724c3" providerId="ADAL" clId="{7D358393-6699-4F9B-ADA0-64038328DFED}" dt="2021-12-29T07:13:21.217" v="800" actId="478"/>
          <ac:inkMkLst>
            <pc:docMk/>
            <pc:sldMk cId="3638104408" sldId="273"/>
            <ac:inkMk id="59" creationId="{3D309205-C5A9-4416-A54B-907ED2B72DBC}"/>
          </ac:inkMkLst>
        </pc:inkChg>
        <pc:inkChg chg="add del mod">
          <ac:chgData name="KAMBLE Sachin" userId="ac18d0e6-8b0b-4e2f-86f0-7fb917b724c3" providerId="ADAL" clId="{7D358393-6699-4F9B-ADA0-64038328DFED}" dt="2021-12-29T07:13:21.217" v="800" actId="478"/>
          <ac:inkMkLst>
            <pc:docMk/>
            <pc:sldMk cId="3638104408" sldId="273"/>
            <ac:inkMk id="60" creationId="{2BB6FB37-BE78-4989-BC5A-CB4ADF5E711E}"/>
          </ac:inkMkLst>
        </pc:inkChg>
        <pc:inkChg chg="add del mod">
          <ac:chgData name="KAMBLE Sachin" userId="ac18d0e6-8b0b-4e2f-86f0-7fb917b724c3" providerId="ADAL" clId="{7D358393-6699-4F9B-ADA0-64038328DFED}" dt="2021-12-29T07:13:21.217" v="800" actId="478"/>
          <ac:inkMkLst>
            <pc:docMk/>
            <pc:sldMk cId="3638104408" sldId="273"/>
            <ac:inkMk id="61" creationId="{22063D70-0A60-444B-9307-763BBF850864}"/>
          </ac:inkMkLst>
        </pc:inkChg>
        <pc:inkChg chg="add del mod">
          <ac:chgData name="KAMBLE Sachin" userId="ac18d0e6-8b0b-4e2f-86f0-7fb917b724c3" providerId="ADAL" clId="{7D358393-6699-4F9B-ADA0-64038328DFED}" dt="2021-12-29T07:10:33.489" v="689"/>
          <ac:inkMkLst>
            <pc:docMk/>
            <pc:sldMk cId="3638104408" sldId="273"/>
            <ac:inkMk id="63" creationId="{D4E2AA91-95A9-4BCD-9A38-1B9A7DDD91C3}"/>
          </ac:inkMkLst>
        </pc:inkChg>
        <pc:inkChg chg="add del mod">
          <ac:chgData name="KAMBLE Sachin" userId="ac18d0e6-8b0b-4e2f-86f0-7fb917b724c3" providerId="ADAL" clId="{7D358393-6699-4F9B-ADA0-64038328DFED}" dt="2021-12-29T07:10:33.488" v="688"/>
          <ac:inkMkLst>
            <pc:docMk/>
            <pc:sldMk cId="3638104408" sldId="273"/>
            <ac:inkMk id="64" creationId="{F8C1A561-D495-4390-97A8-1A5ABBE24A42}"/>
          </ac:inkMkLst>
        </pc:inkChg>
        <pc:inkChg chg="add del mod">
          <ac:chgData name="KAMBLE Sachin" userId="ac18d0e6-8b0b-4e2f-86f0-7fb917b724c3" providerId="ADAL" clId="{7D358393-6699-4F9B-ADA0-64038328DFED}" dt="2021-12-29T07:10:33.488" v="687"/>
          <ac:inkMkLst>
            <pc:docMk/>
            <pc:sldMk cId="3638104408" sldId="273"/>
            <ac:inkMk id="65" creationId="{E8E4DCEF-F8A5-463C-BF80-2FAA9918200E}"/>
          </ac:inkMkLst>
        </pc:inkChg>
        <pc:inkChg chg="add del mod">
          <ac:chgData name="KAMBLE Sachin" userId="ac18d0e6-8b0b-4e2f-86f0-7fb917b724c3" providerId="ADAL" clId="{7D358393-6699-4F9B-ADA0-64038328DFED}" dt="2021-12-29T07:10:33.487" v="686"/>
          <ac:inkMkLst>
            <pc:docMk/>
            <pc:sldMk cId="3638104408" sldId="273"/>
            <ac:inkMk id="66" creationId="{4CB5E2E5-DFFD-46B1-A521-BB42BAD72DE4}"/>
          </ac:inkMkLst>
        </pc:inkChg>
        <pc:inkChg chg="add del mod">
          <ac:chgData name="KAMBLE Sachin" userId="ac18d0e6-8b0b-4e2f-86f0-7fb917b724c3" providerId="ADAL" clId="{7D358393-6699-4F9B-ADA0-64038328DFED}" dt="2021-12-29T07:10:33.486" v="685"/>
          <ac:inkMkLst>
            <pc:docMk/>
            <pc:sldMk cId="3638104408" sldId="273"/>
            <ac:inkMk id="67" creationId="{92BF7D09-1670-4CAA-866F-F8D45E5BDA71}"/>
          </ac:inkMkLst>
        </pc:inkChg>
        <pc:inkChg chg="add del mod">
          <ac:chgData name="KAMBLE Sachin" userId="ac18d0e6-8b0b-4e2f-86f0-7fb917b724c3" providerId="ADAL" clId="{7D358393-6699-4F9B-ADA0-64038328DFED}" dt="2021-12-29T07:13:21.217" v="800" actId="478"/>
          <ac:inkMkLst>
            <pc:docMk/>
            <pc:sldMk cId="3638104408" sldId="273"/>
            <ac:inkMk id="69" creationId="{E04C0EB4-7023-4CAF-9B69-78C77553CC77}"/>
          </ac:inkMkLst>
        </pc:inkChg>
        <pc:inkChg chg="add del mod">
          <ac:chgData name="KAMBLE Sachin" userId="ac18d0e6-8b0b-4e2f-86f0-7fb917b724c3" providerId="ADAL" clId="{7D358393-6699-4F9B-ADA0-64038328DFED}" dt="2021-12-29T07:13:21.217" v="800" actId="478"/>
          <ac:inkMkLst>
            <pc:docMk/>
            <pc:sldMk cId="3638104408" sldId="273"/>
            <ac:inkMk id="70" creationId="{742F23E8-2060-401D-810F-A6D38B34D155}"/>
          </ac:inkMkLst>
        </pc:inkChg>
        <pc:inkChg chg="add del mod">
          <ac:chgData name="KAMBLE Sachin" userId="ac18d0e6-8b0b-4e2f-86f0-7fb917b724c3" providerId="ADAL" clId="{7D358393-6699-4F9B-ADA0-64038328DFED}" dt="2021-12-29T07:13:21.217" v="800" actId="478"/>
          <ac:inkMkLst>
            <pc:docMk/>
            <pc:sldMk cId="3638104408" sldId="273"/>
            <ac:inkMk id="71" creationId="{A7797A7B-C00F-432E-9DAA-5A13B21EE280}"/>
          </ac:inkMkLst>
        </pc:inkChg>
        <pc:inkChg chg="add del mod">
          <ac:chgData name="KAMBLE Sachin" userId="ac18d0e6-8b0b-4e2f-86f0-7fb917b724c3" providerId="ADAL" clId="{7D358393-6699-4F9B-ADA0-64038328DFED}" dt="2021-12-29T07:13:21.217" v="800" actId="478"/>
          <ac:inkMkLst>
            <pc:docMk/>
            <pc:sldMk cId="3638104408" sldId="273"/>
            <ac:inkMk id="72" creationId="{4F8B9AA0-85E2-4C2A-8491-A39CF7D12291}"/>
          </ac:inkMkLst>
        </pc:inkChg>
        <pc:inkChg chg="add del mod">
          <ac:chgData name="KAMBLE Sachin" userId="ac18d0e6-8b0b-4e2f-86f0-7fb917b724c3" providerId="ADAL" clId="{7D358393-6699-4F9B-ADA0-64038328DFED}" dt="2021-12-29T07:13:21.217" v="800" actId="478"/>
          <ac:inkMkLst>
            <pc:docMk/>
            <pc:sldMk cId="3638104408" sldId="273"/>
            <ac:inkMk id="73" creationId="{0D2FEBA8-C0DF-487B-ADB2-E8D8A6D6DC93}"/>
          </ac:inkMkLst>
        </pc:inkChg>
        <pc:inkChg chg="add del mod">
          <ac:chgData name="KAMBLE Sachin" userId="ac18d0e6-8b0b-4e2f-86f0-7fb917b724c3" providerId="ADAL" clId="{7D358393-6699-4F9B-ADA0-64038328DFED}" dt="2021-12-29T07:13:21.217" v="800" actId="478"/>
          <ac:inkMkLst>
            <pc:docMk/>
            <pc:sldMk cId="3638104408" sldId="273"/>
            <ac:inkMk id="74" creationId="{D41B4479-C3EC-49D9-9073-93E5EB37D1CB}"/>
          </ac:inkMkLst>
        </pc:inkChg>
        <pc:inkChg chg="add del mod">
          <ac:chgData name="KAMBLE Sachin" userId="ac18d0e6-8b0b-4e2f-86f0-7fb917b724c3" providerId="ADAL" clId="{7D358393-6699-4F9B-ADA0-64038328DFED}" dt="2021-12-29T07:13:21.217" v="800" actId="478"/>
          <ac:inkMkLst>
            <pc:docMk/>
            <pc:sldMk cId="3638104408" sldId="273"/>
            <ac:inkMk id="75" creationId="{49D9004D-A2BA-4F6E-9075-41FC8C89D026}"/>
          </ac:inkMkLst>
        </pc:inkChg>
        <pc:inkChg chg="add del mod">
          <ac:chgData name="KAMBLE Sachin" userId="ac18d0e6-8b0b-4e2f-86f0-7fb917b724c3" providerId="ADAL" clId="{7D358393-6699-4F9B-ADA0-64038328DFED}" dt="2021-12-29T07:13:21.217" v="800" actId="478"/>
          <ac:inkMkLst>
            <pc:docMk/>
            <pc:sldMk cId="3638104408" sldId="273"/>
            <ac:inkMk id="77" creationId="{B7DA50B6-31DC-4F15-BD66-7A3A1DDE7875}"/>
          </ac:inkMkLst>
        </pc:inkChg>
        <pc:inkChg chg="add del mod">
          <ac:chgData name="KAMBLE Sachin" userId="ac18d0e6-8b0b-4e2f-86f0-7fb917b724c3" providerId="ADAL" clId="{7D358393-6699-4F9B-ADA0-64038328DFED}" dt="2021-12-29T07:13:21.217" v="800" actId="478"/>
          <ac:inkMkLst>
            <pc:docMk/>
            <pc:sldMk cId="3638104408" sldId="273"/>
            <ac:inkMk id="78" creationId="{EE51F45F-96E8-4320-8699-E0B5DC51A50B}"/>
          </ac:inkMkLst>
        </pc:inkChg>
        <pc:inkChg chg="add del mod">
          <ac:chgData name="KAMBLE Sachin" userId="ac18d0e6-8b0b-4e2f-86f0-7fb917b724c3" providerId="ADAL" clId="{7D358393-6699-4F9B-ADA0-64038328DFED}" dt="2021-12-29T07:13:21.217" v="800" actId="478"/>
          <ac:inkMkLst>
            <pc:docMk/>
            <pc:sldMk cId="3638104408" sldId="273"/>
            <ac:inkMk id="79" creationId="{C7FACB60-D5D8-4D65-9289-6094A52C7D2D}"/>
          </ac:inkMkLst>
        </pc:inkChg>
        <pc:inkChg chg="add del mod">
          <ac:chgData name="KAMBLE Sachin" userId="ac18d0e6-8b0b-4e2f-86f0-7fb917b724c3" providerId="ADAL" clId="{7D358393-6699-4F9B-ADA0-64038328DFED}" dt="2021-12-29T07:13:21.217" v="800" actId="478"/>
          <ac:inkMkLst>
            <pc:docMk/>
            <pc:sldMk cId="3638104408" sldId="273"/>
            <ac:inkMk id="80" creationId="{A78E93FF-39E6-40C6-B6C7-7F6746B2547C}"/>
          </ac:inkMkLst>
        </pc:inkChg>
        <pc:inkChg chg="add del mod">
          <ac:chgData name="KAMBLE Sachin" userId="ac18d0e6-8b0b-4e2f-86f0-7fb917b724c3" providerId="ADAL" clId="{7D358393-6699-4F9B-ADA0-64038328DFED}" dt="2021-12-29T07:13:21.217" v="800" actId="478"/>
          <ac:inkMkLst>
            <pc:docMk/>
            <pc:sldMk cId="3638104408" sldId="273"/>
            <ac:inkMk id="81" creationId="{6201D3AD-4AF0-4825-B66D-5AC5BCB9F03A}"/>
          </ac:inkMkLst>
        </pc:inkChg>
        <pc:inkChg chg="add del mod">
          <ac:chgData name="KAMBLE Sachin" userId="ac18d0e6-8b0b-4e2f-86f0-7fb917b724c3" providerId="ADAL" clId="{7D358393-6699-4F9B-ADA0-64038328DFED}" dt="2021-12-29T07:13:21.217" v="800" actId="478"/>
          <ac:inkMkLst>
            <pc:docMk/>
            <pc:sldMk cId="3638104408" sldId="273"/>
            <ac:inkMk id="83" creationId="{FDFB2C47-B6A4-4E17-A9B4-9E14F22EB31D}"/>
          </ac:inkMkLst>
        </pc:inkChg>
        <pc:inkChg chg="add del mod">
          <ac:chgData name="KAMBLE Sachin" userId="ac18d0e6-8b0b-4e2f-86f0-7fb917b724c3" providerId="ADAL" clId="{7D358393-6699-4F9B-ADA0-64038328DFED}" dt="2021-12-29T07:13:21.217" v="800" actId="478"/>
          <ac:inkMkLst>
            <pc:docMk/>
            <pc:sldMk cId="3638104408" sldId="273"/>
            <ac:inkMk id="85" creationId="{CE172031-D455-41D8-8590-D44D5A040550}"/>
          </ac:inkMkLst>
        </pc:inkChg>
        <pc:inkChg chg="add del mod">
          <ac:chgData name="KAMBLE Sachin" userId="ac18d0e6-8b0b-4e2f-86f0-7fb917b724c3" providerId="ADAL" clId="{7D358393-6699-4F9B-ADA0-64038328DFED}" dt="2021-12-29T07:13:21.217" v="800" actId="478"/>
          <ac:inkMkLst>
            <pc:docMk/>
            <pc:sldMk cId="3638104408" sldId="273"/>
            <ac:inkMk id="86" creationId="{239D45A6-A5D7-43A0-88CB-09B60E87CDE6}"/>
          </ac:inkMkLst>
        </pc:inkChg>
        <pc:inkChg chg="add del mod">
          <ac:chgData name="KAMBLE Sachin" userId="ac18d0e6-8b0b-4e2f-86f0-7fb917b724c3" providerId="ADAL" clId="{7D358393-6699-4F9B-ADA0-64038328DFED}" dt="2021-12-29T07:13:21.217" v="800" actId="478"/>
          <ac:inkMkLst>
            <pc:docMk/>
            <pc:sldMk cId="3638104408" sldId="273"/>
            <ac:inkMk id="87" creationId="{F50C892D-BD8C-416C-B830-91FA231A1FC3}"/>
          </ac:inkMkLst>
        </pc:inkChg>
        <pc:inkChg chg="add del mod">
          <ac:chgData name="KAMBLE Sachin" userId="ac18d0e6-8b0b-4e2f-86f0-7fb917b724c3" providerId="ADAL" clId="{7D358393-6699-4F9B-ADA0-64038328DFED}" dt="2021-12-29T07:13:16.241" v="798" actId="478"/>
          <ac:inkMkLst>
            <pc:docMk/>
            <pc:sldMk cId="3638104408" sldId="273"/>
            <ac:inkMk id="89" creationId="{80877802-C5E4-4F5B-9C51-D8B8315B6469}"/>
          </ac:inkMkLst>
        </pc:inkChg>
        <pc:inkChg chg="add del mod">
          <ac:chgData name="KAMBLE Sachin" userId="ac18d0e6-8b0b-4e2f-86f0-7fb917b724c3" providerId="ADAL" clId="{7D358393-6699-4F9B-ADA0-64038328DFED}" dt="2021-12-29T07:13:21.217" v="800" actId="478"/>
          <ac:inkMkLst>
            <pc:docMk/>
            <pc:sldMk cId="3638104408" sldId="273"/>
            <ac:inkMk id="91" creationId="{297C86E8-6228-4DEB-BE95-78049EA2CB0C}"/>
          </ac:inkMkLst>
        </pc:inkChg>
        <pc:inkChg chg="add del mod">
          <ac:chgData name="KAMBLE Sachin" userId="ac18d0e6-8b0b-4e2f-86f0-7fb917b724c3" providerId="ADAL" clId="{7D358393-6699-4F9B-ADA0-64038328DFED}" dt="2021-12-29T07:11:26.271" v="733"/>
          <ac:inkMkLst>
            <pc:docMk/>
            <pc:sldMk cId="3638104408" sldId="273"/>
            <ac:inkMk id="93" creationId="{AB2AB396-DECE-4213-9140-BBC35B67CDE0}"/>
          </ac:inkMkLst>
        </pc:inkChg>
        <pc:inkChg chg="add del mod">
          <ac:chgData name="KAMBLE Sachin" userId="ac18d0e6-8b0b-4e2f-86f0-7fb917b724c3" providerId="ADAL" clId="{7D358393-6699-4F9B-ADA0-64038328DFED}" dt="2021-12-29T07:13:21.217" v="800" actId="478"/>
          <ac:inkMkLst>
            <pc:docMk/>
            <pc:sldMk cId="3638104408" sldId="273"/>
            <ac:inkMk id="94" creationId="{A3E29BEF-739D-45C2-B9F3-C6E6EAE4589A}"/>
          </ac:inkMkLst>
        </pc:inkChg>
        <pc:inkChg chg="add del mod">
          <ac:chgData name="KAMBLE Sachin" userId="ac18d0e6-8b0b-4e2f-86f0-7fb917b724c3" providerId="ADAL" clId="{7D358393-6699-4F9B-ADA0-64038328DFED}" dt="2021-12-29T07:13:21.217" v="800" actId="478"/>
          <ac:inkMkLst>
            <pc:docMk/>
            <pc:sldMk cId="3638104408" sldId="273"/>
            <ac:inkMk id="95" creationId="{07A77A4E-22B4-4F8F-8872-54DE78486282}"/>
          </ac:inkMkLst>
        </pc:inkChg>
        <pc:inkChg chg="add del mod">
          <ac:chgData name="KAMBLE Sachin" userId="ac18d0e6-8b0b-4e2f-86f0-7fb917b724c3" providerId="ADAL" clId="{7D358393-6699-4F9B-ADA0-64038328DFED}" dt="2021-12-29T07:13:21.217" v="800" actId="478"/>
          <ac:inkMkLst>
            <pc:docMk/>
            <pc:sldMk cId="3638104408" sldId="273"/>
            <ac:inkMk id="96" creationId="{180B2A44-56FA-4173-B7C3-EA080997CB99}"/>
          </ac:inkMkLst>
        </pc:inkChg>
        <pc:inkChg chg="add del mod">
          <ac:chgData name="KAMBLE Sachin" userId="ac18d0e6-8b0b-4e2f-86f0-7fb917b724c3" providerId="ADAL" clId="{7D358393-6699-4F9B-ADA0-64038328DFED}" dt="2021-12-29T07:13:21.217" v="800" actId="478"/>
          <ac:inkMkLst>
            <pc:docMk/>
            <pc:sldMk cId="3638104408" sldId="273"/>
            <ac:inkMk id="98" creationId="{BE6CB154-F2D2-48F9-90DA-D1A174EC8669}"/>
          </ac:inkMkLst>
        </pc:inkChg>
        <pc:inkChg chg="add del mod">
          <ac:chgData name="KAMBLE Sachin" userId="ac18d0e6-8b0b-4e2f-86f0-7fb917b724c3" providerId="ADAL" clId="{7D358393-6699-4F9B-ADA0-64038328DFED}" dt="2021-12-29T07:13:21.217" v="800" actId="478"/>
          <ac:inkMkLst>
            <pc:docMk/>
            <pc:sldMk cId="3638104408" sldId="273"/>
            <ac:inkMk id="99" creationId="{3B95D166-0555-4C8E-B531-EA9245BCFEEC}"/>
          </ac:inkMkLst>
        </pc:inkChg>
        <pc:inkChg chg="add del mod">
          <ac:chgData name="KAMBLE Sachin" userId="ac18d0e6-8b0b-4e2f-86f0-7fb917b724c3" providerId="ADAL" clId="{7D358393-6699-4F9B-ADA0-64038328DFED}" dt="2021-12-29T07:13:21.217" v="800" actId="478"/>
          <ac:inkMkLst>
            <pc:docMk/>
            <pc:sldMk cId="3638104408" sldId="273"/>
            <ac:inkMk id="100" creationId="{A3720949-D018-421B-A289-C98A34713B0A}"/>
          </ac:inkMkLst>
        </pc:inkChg>
        <pc:inkChg chg="add del mod">
          <ac:chgData name="KAMBLE Sachin" userId="ac18d0e6-8b0b-4e2f-86f0-7fb917b724c3" providerId="ADAL" clId="{7D358393-6699-4F9B-ADA0-64038328DFED}" dt="2021-12-29T07:13:21.217" v="800" actId="478"/>
          <ac:inkMkLst>
            <pc:docMk/>
            <pc:sldMk cId="3638104408" sldId="273"/>
            <ac:inkMk id="102" creationId="{833E1ABB-6299-4D63-AFE8-1F671969DE65}"/>
          </ac:inkMkLst>
        </pc:inkChg>
        <pc:inkChg chg="add del mod">
          <ac:chgData name="KAMBLE Sachin" userId="ac18d0e6-8b0b-4e2f-86f0-7fb917b724c3" providerId="ADAL" clId="{7D358393-6699-4F9B-ADA0-64038328DFED}" dt="2021-12-29T07:11:26.973" v="734"/>
          <ac:inkMkLst>
            <pc:docMk/>
            <pc:sldMk cId="3638104408" sldId="273"/>
            <ac:inkMk id="103" creationId="{4ACCCB68-6CFF-4197-BE41-9968E961CAF4}"/>
          </ac:inkMkLst>
        </pc:inkChg>
        <pc:inkChg chg="add del mod">
          <ac:chgData name="KAMBLE Sachin" userId="ac18d0e6-8b0b-4e2f-86f0-7fb917b724c3" providerId="ADAL" clId="{7D358393-6699-4F9B-ADA0-64038328DFED}" dt="2021-12-29T07:11:41.807" v="746"/>
          <ac:inkMkLst>
            <pc:docMk/>
            <pc:sldMk cId="3638104408" sldId="273"/>
            <ac:inkMk id="105" creationId="{47642AB5-D37C-4B3D-8E23-F6C3507F2E2A}"/>
          </ac:inkMkLst>
        </pc:inkChg>
        <pc:inkChg chg="add del mod">
          <ac:chgData name="KAMBLE Sachin" userId="ac18d0e6-8b0b-4e2f-86f0-7fb917b724c3" providerId="ADAL" clId="{7D358393-6699-4F9B-ADA0-64038328DFED}" dt="2021-12-29T07:12:47.423" v="783"/>
          <ac:inkMkLst>
            <pc:docMk/>
            <pc:sldMk cId="3638104408" sldId="273"/>
            <ac:inkMk id="106" creationId="{B55F26B5-91F0-433A-8B71-549841024CC0}"/>
          </ac:inkMkLst>
        </pc:inkChg>
        <pc:inkChg chg="add del mod">
          <ac:chgData name="KAMBLE Sachin" userId="ac18d0e6-8b0b-4e2f-86f0-7fb917b724c3" providerId="ADAL" clId="{7D358393-6699-4F9B-ADA0-64038328DFED}" dt="2021-12-29T07:12:56.715" v="788"/>
          <ac:inkMkLst>
            <pc:docMk/>
            <pc:sldMk cId="3638104408" sldId="273"/>
            <ac:inkMk id="108" creationId="{301DAA1A-1893-4D37-A06D-946EC426EBB6}"/>
          </ac:inkMkLst>
        </pc:inkChg>
        <pc:inkChg chg="add del mod">
          <ac:chgData name="KAMBLE Sachin" userId="ac18d0e6-8b0b-4e2f-86f0-7fb917b724c3" providerId="ADAL" clId="{7D358393-6699-4F9B-ADA0-64038328DFED}" dt="2021-12-29T07:12:56.719" v="794"/>
          <ac:inkMkLst>
            <pc:docMk/>
            <pc:sldMk cId="3638104408" sldId="273"/>
            <ac:inkMk id="109" creationId="{DA3B011F-2571-4B43-AA47-B0943AB98A5A}"/>
          </ac:inkMkLst>
        </pc:inkChg>
        <pc:inkChg chg="add del mod">
          <ac:chgData name="KAMBLE Sachin" userId="ac18d0e6-8b0b-4e2f-86f0-7fb917b724c3" providerId="ADAL" clId="{7D358393-6699-4F9B-ADA0-64038328DFED}" dt="2021-12-29T07:12:56.719" v="791"/>
          <ac:inkMkLst>
            <pc:docMk/>
            <pc:sldMk cId="3638104408" sldId="273"/>
            <ac:inkMk id="110" creationId="{B3209EE0-208F-4AA9-A7A6-0E4163C0C47D}"/>
          </ac:inkMkLst>
        </pc:inkChg>
        <pc:inkChg chg="add del mod">
          <ac:chgData name="KAMBLE Sachin" userId="ac18d0e6-8b0b-4e2f-86f0-7fb917b724c3" providerId="ADAL" clId="{7D358393-6699-4F9B-ADA0-64038328DFED}" dt="2021-12-29T07:12:56.719" v="794"/>
          <ac:inkMkLst>
            <pc:docMk/>
            <pc:sldMk cId="3638104408" sldId="273"/>
            <ac:inkMk id="111" creationId="{ED56B30A-4CAB-446E-90A3-F67709E287B4}"/>
          </ac:inkMkLst>
        </pc:inkChg>
        <pc:inkChg chg="add del mod">
          <ac:chgData name="KAMBLE Sachin" userId="ac18d0e6-8b0b-4e2f-86f0-7fb917b724c3" providerId="ADAL" clId="{7D358393-6699-4F9B-ADA0-64038328DFED}" dt="2021-12-29T07:13:21.217" v="800" actId="478"/>
          <ac:inkMkLst>
            <pc:docMk/>
            <pc:sldMk cId="3638104408" sldId="273"/>
            <ac:inkMk id="113" creationId="{2BE0042B-6EDD-4900-9AF2-31356BB2B8F8}"/>
          </ac:inkMkLst>
        </pc:inkChg>
        <pc:inkChg chg="add del mod">
          <ac:chgData name="KAMBLE Sachin" userId="ac18d0e6-8b0b-4e2f-86f0-7fb917b724c3" providerId="ADAL" clId="{7D358393-6699-4F9B-ADA0-64038328DFED}" dt="2021-12-29T07:13:21.217" v="800" actId="478"/>
          <ac:inkMkLst>
            <pc:docMk/>
            <pc:sldMk cId="3638104408" sldId="273"/>
            <ac:inkMk id="114" creationId="{5A5FDE3C-477B-4559-AB93-3A386117EF9F}"/>
          </ac:inkMkLst>
        </pc:inkChg>
        <pc:inkChg chg="add del mod">
          <ac:chgData name="KAMBLE Sachin" userId="ac18d0e6-8b0b-4e2f-86f0-7fb917b724c3" providerId="ADAL" clId="{7D358393-6699-4F9B-ADA0-64038328DFED}" dt="2021-12-29T07:13:21.217" v="800" actId="478"/>
          <ac:inkMkLst>
            <pc:docMk/>
            <pc:sldMk cId="3638104408" sldId="273"/>
            <ac:inkMk id="115" creationId="{81B86261-2C53-4A72-8B6C-3FC816E722BE}"/>
          </ac:inkMkLst>
        </pc:inkChg>
        <pc:inkChg chg="add del mod">
          <ac:chgData name="KAMBLE Sachin" userId="ac18d0e6-8b0b-4e2f-86f0-7fb917b724c3" providerId="ADAL" clId="{7D358393-6699-4F9B-ADA0-64038328DFED}" dt="2021-12-29T07:13:21.217" v="800" actId="478"/>
          <ac:inkMkLst>
            <pc:docMk/>
            <pc:sldMk cId="3638104408" sldId="273"/>
            <ac:inkMk id="117" creationId="{C63DF4F5-BCB7-47B4-999B-2205CC2AC17A}"/>
          </ac:inkMkLst>
        </pc:inkChg>
        <pc:inkChg chg="add del mod">
          <ac:chgData name="KAMBLE Sachin" userId="ac18d0e6-8b0b-4e2f-86f0-7fb917b724c3" providerId="ADAL" clId="{7D358393-6699-4F9B-ADA0-64038328DFED}" dt="2021-12-29T07:13:21.217" v="800" actId="478"/>
          <ac:inkMkLst>
            <pc:docMk/>
            <pc:sldMk cId="3638104408" sldId="273"/>
            <ac:inkMk id="119" creationId="{ED4C1B60-88E4-44E1-A9B1-2119A5D21CAA}"/>
          </ac:inkMkLst>
        </pc:inkChg>
        <pc:inkChg chg="add del mod">
          <ac:chgData name="KAMBLE Sachin" userId="ac18d0e6-8b0b-4e2f-86f0-7fb917b724c3" providerId="ADAL" clId="{7D358393-6699-4F9B-ADA0-64038328DFED}" dt="2021-12-29T07:13:21.217" v="800" actId="478"/>
          <ac:inkMkLst>
            <pc:docMk/>
            <pc:sldMk cId="3638104408" sldId="273"/>
            <ac:inkMk id="120" creationId="{E725AB4B-800F-44CC-BF2A-C21ED1B1764C}"/>
          </ac:inkMkLst>
        </pc:inkChg>
        <pc:inkChg chg="add del mod">
          <ac:chgData name="KAMBLE Sachin" userId="ac18d0e6-8b0b-4e2f-86f0-7fb917b724c3" providerId="ADAL" clId="{7D358393-6699-4F9B-ADA0-64038328DFED}" dt="2021-12-29T07:13:21.217" v="800" actId="478"/>
          <ac:inkMkLst>
            <pc:docMk/>
            <pc:sldMk cId="3638104408" sldId="273"/>
            <ac:inkMk id="121" creationId="{3EFA1DC8-D9DD-4D1E-9CED-1BF56B4BB928}"/>
          </ac:inkMkLst>
        </pc:inkChg>
        <pc:inkChg chg="add del mod">
          <ac:chgData name="KAMBLE Sachin" userId="ac18d0e6-8b0b-4e2f-86f0-7fb917b724c3" providerId="ADAL" clId="{7D358393-6699-4F9B-ADA0-64038328DFED}" dt="2021-12-29T07:13:21.217" v="800" actId="478"/>
          <ac:inkMkLst>
            <pc:docMk/>
            <pc:sldMk cId="3638104408" sldId="273"/>
            <ac:inkMk id="124" creationId="{A3B8AD1F-8261-47F9-89A9-9E19A724572B}"/>
          </ac:inkMkLst>
        </pc:inkChg>
        <pc:inkChg chg="add del mod">
          <ac:chgData name="KAMBLE Sachin" userId="ac18d0e6-8b0b-4e2f-86f0-7fb917b724c3" providerId="ADAL" clId="{7D358393-6699-4F9B-ADA0-64038328DFED}" dt="2021-12-29T07:13:21.217" v="800" actId="478"/>
          <ac:inkMkLst>
            <pc:docMk/>
            <pc:sldMk cId="3638104408" sldId="273"/>
            <ac:inkMk id="126" creationId="{F5C20AA3-AEE3-4496-B2E9-986532298322}"/>
          </ac:inkMkLst>
        </pc:inkChg>
        <pc:inkChg chg="add del mod">
          <ac:chgData name="KAMBLE Sachin" userId="ac18d0e6-8b0b-4e2f-86f0-7fb917b724c3" providerId="ADAL" clId="{7D358393-6699-4F9B-ADA0-64038328DFED}" dt="2021-12-29T07:11:46.528" v="750"/>
          <ac:inkMkLst>
            <pc:docMk/>
            <pc:sldMk cId="3638104408" sldId="273"/>
            <ac:inkMk id="127" creationId="{06A182EA-DA8D-4020-BC75-E8F4A3BA5D42}"/>
          </ac:inkMkLst>
        </pc:inkChg>
        <pc:inkChg chg="add del mod">
          <ac:chgData name="KAMBLE Sachin" userId="ac18d0e6-8b0b-4e2f-86f0-7fb917b724c3" providerId="ADAL" clId="{7D358393-6699-4F9B-ADA0-64038328DFED}" dt="2021-12-29T07:12:56.719" v="794"/>
          <ac:inkMkLst>
            <pc:docMk/>
            <pc:sldMk cId="3638104408" sldId="273"/>
            <ac:inkMk id="130" creationId="{5374B257-DFD9-444B-92DC-AF7A5D3B3231}"/>
          </ac:inkMkLst>
        </pc:inkChg>
        <pc:inkChg chg="add del mod">
          <ac:chgData name="KAMBLE Sachin" userId="ac18d0e6-8b0b-4e2f-86f0-7fb917b724c3" providerId="ADAL" clId="{7D358393-6699-4F9B-ADA0-64038328DFED}" dt="2021-12-29T07:12:56.719" v="794"/>
          <ac:inkMkLst>
            <pc:docMk/>
            <pc:sldMk cId="3638104408" sldId="273"/>
            <ac:inkMk id="131" creationId="{3F5F8D28-AFFC-42C6-A7D6-16C5E888ED4A}"/>
          </ac:inkMkLst>
        </pc:inkChg>
        <pc:inkChg chg="add del mod">
          <ac:chgData name="KAMBLE Sachin" userId="ac18d0e6-8b0b-4e2f-86f0-7fb917b724c3" providerId="ADAL" clId="{7D358393-6699-4F9B-ADA0-64038328DFED}" dt="2021-12-29T07:12:56.719" v="794"/>
          <ac:inkMkLst>
            <pc:docMk/>
            <pc:sldMk cId="3638104408" sldId="273"/>
            <ac:inkMk id="132" creationId="{68103407-68FF-4F70-924E-2033A749026B}"/>
          </ac:inkMkLst>
        </pc:inkChg>
        <pc:inkChg chg="add del mod">
          <ac:chgData name="KAMBLE Sachin" userId="ac18d0e6-8b0b-4e2f-86f0-7fb917b724c3" providerId="ADAL" clId="{7D358393-6699-4F9B-ADA0-64038328DFED}" dt="2021-12-29T07:12:56.719" v="794"/>
          <ac:inkMkLst>
            <pc:docMk/>
            <pc:sldMk cId="3638104408" sldId="273"/>
            <ac:inkMk id="133" creationId="{4283C9A0-3887-4F1E-8091-CA9FDD3E8197}"/>
          </ac:inkMkLst>
        </pc:inkChg>
        <pc:inkChg chg="add del mod">
          <ac:chgData name="KAMBLE Sachin" userId="ac18d0e6-8b0b-4e2f-86f0-7fb917b724c3" providerId="ADAL" clId="{7D358393-6699-4F9B-ADA0-64038328DFED}" dt="2021-12-29T07:12:56.719" v="794"/>
          <ac:inkMkLst>
            <pc:docMk/>
            <pc:sldMk cId="3638104408" sldId="273"/>
            <ac:inkMk id="135" creationId="{52E19805-49A6-42A3-9837-3A99AA4D5EAC}"/>
          </ac:inkMkLst>
        </pc:inkChg>
        <pc:inkChg chg="add del mod">
          <ac:chgData name="KAMBLE Sachin" userId="ac18d0e6-8b0b-4e2f-86f0-7fb917b724c3" providerId="ADAL" clId="{7D358393-6699-4F9B-ADA0-64038328DFED}" dt="2021-12-29T07:12:56.719" v="794"/>
          <ac:inkMkLst>
            <pc:docMk/>
            <pc:sldMk cId="3638104408" sldId="273"/>
            <ac:inkMk id="136" creationId="{40C7AB97-5685-44AD-BAAB-36138617CD0D}"/>
          </ac:inkMkLst>
        </pc:inkChg>
        <pc:inkChg chg="add del mod">
          <ac:chgData name="KAMBLE Sachin" userId="ac18d0e6-8b0b-4e2f-86f0-7fb917b724c3" providerId="ADAL" clId="{7D358393-6699-4F9B-ADA0-64038328DFED}" dt="2021-12-29T07:12:56.719" v="794"/>
          <ac:inkMkLst>
            <pc:docMk/>
            <pc:sldMk cId="3638104408" sldId="273"/>
            <ac:inkMk id="137" creationId="{682DDD93-CD98-42A7-85D0-561C9C3FA96A}"/>
          </ac:inkMkLst>
        </pc:inkChg>
        <pc:inkChg chg="add del mod">
          <ac:chgData name="KAMBLE Sachin" userId="ac18d0e6-8b0b-4e2f-86f0-7fb917b724c3" providerId="ADAL" clId="{7D358393-6699-4F9B-ADA0-64038328DFED}" dt="2021-12-29T07:12:47.422" v="782"/>
          <ac:inkMkLst>
            <pc:docMk/>
            <pc:sldMk cId="3638104408" sldId="273"/>
            <ac:inkMk id="139" creationId="{0D9F3276-93BB-46DA-A96B-50858163F3FA}"/>
          </ac:inkMkLst>
        </pc:inkChg>
        <pc:inkChg chg="add del mod">
          <ac:chgData name="KAMBLE Sachin" userId="ac18d0e6-8b0b-4e2f-86f0-7fb917b724c3" providerId="ADAL" clId="{7D358393-6699-4F9B-ADA0-64038328DFED}" dt="2021-12-29T07:12:56.719" v="796"/>
          <ac:inkMkLst>
            <pc:docMk/>
            <pc:sldMk cId="3638104408" sldId="273"/>
            <ac:inkMk id="140" creationId="{DFBD9983-7453-4E2C-805F-E27BBA6EF896}"/>
          </ac:inkMkLst>
        </pc:inkChg>
        <pc:inkChg chg="add del mod">
          <ac:chgData name="KAMBLE Sachin" userId="ac18d0e6-8b0b-4e2f-86f0-7fb917b724c3" providerId="ADAL" clId="{7D358393-6699-4F9B-ADA0-64038328DFED}" dt="2021-12-29T07:12:56.718" v="789"/>
          <ac:inkMkLst>
            <pc:docMk/>
            <pc:sldMk cId="3638104408" sldId="273"/>
            <ac:inkMk id="141" creationId="{A5E03ED4-E4BB-4D2E-B1E7-1F36FB6F21AD}"/>
          </ac:inkMkLst>
        </pc:inkChg>
        <pc:inkChg chg="add del mod">
          <ac:chgData name="KAMBLE Sachin" userId="ac18d0e6-8b0b-4e2f-86f0-7fb917b724c3" providerId="ADAL" clId="{7D358393-6699-4F9B-ADA0-64038328DFED}" dt="2021-12-29T07:12:56.720" v="797"/>
          <ac:inkMkLst>
            <pc:docMk/>
            <pc:sldMk cId="3638104408" sldId="273"/>
            <ac:inkMk id="143" creationId="{4A25E6E8-2587-41C3-80F6-AF036F848487}"/>
          </ac:inkMkLst>
        </pc:inkChg>
        <pc:inkChg chg="add del mod">
          <ac:chgData name="KAMBLE Sachin" userId="ac18d0e6-8b0b-4e2f-86f0-7fb917b724c3" providerId="ADAL" clId="{7D358393-6699-4F9B-ADA0-64038328DFED}" dt="2021-12-29T07:12:56.718" v="790"/>
          <ac:inkMkLst>
            <pc:docMk/>
            <pc:sldMk cId="3638104408" sldId="273"/>
            <ac:inkMk id="145" creationId="{8CC7212B-F396-4B5F-B91F-BE1BD547DAA8}"/>
          </ac:inkMkLst>
        </pc:inkChg>
        <pc:inkChg chg="add del mod">
          <ac:chgData name="KAMBLE Sachin" userId="ac18d0e6-8b0b-4e2f-86f0-7fb917b724c3" providerId="ADAL" clId="{7D358393-6699-4F9B-ADA0-64038328DFED}" dt="2021-12-29T07:12:41.261" v="779"/>
          <ac:inkMkLst>
            <pc:docMk/>
            <pc:sldMk cId="3638104408" sldId="273"/>
            <ac:inkMk id="147" creationId="{DDB46D0A-E65C-441C-91E6-53A8463F8A9A}"/>
          </ac:inkMkLst>
        </pc:inkChg>
        <pc:inkChg chg="add del">
          <ac:chgData name="KAMBLE Sachin" userId="ac18d0e6-8b0b-4e2f-86f0-7fb917b724c3" providerId="ADAL" clId="{7D358393-6699-4F9B-ADA0-64038328DFED}" dt="2021-12-29T07:13:21.217" v="800" actId="478"/>
          <ac:inkMkLst>
            <pc:docMk/>
            <pc:sldMk cId="3638104408" sldId="273"/>
            <ac:inkMk id="149" creationId="{96CBDB7F-47E6-4C7D-B142-D070F8F5BD79}"/>
          </ac:inkMkLst>
        </pc:inkChg>
        <pc:inkChg chg="add del mod">
          <ac:chgData name="KAMBLE Sachin" userId="ac18d0e6-8b0b-4e2f-86f0-7fb917b724c3" providerId="ADAL" clId="{7D358393-6699-4F9B-ADA0-64038328DFED}" dt="2021-12-29T07:12:56.719" v="792"/>
          <ac:inkMkLst>
            <pc:docMk/>
            <pc:sldMk cId="3638104408" sldId="273"/>
            <ac:inkMk id="150" creationId="{811FD257-92C7-4D69-B4CC-89E8B0C14DCA}"/>
          </ac:inkMkLst>
        </pc:inkChg>
        <pc:inkChg chg="add del mod">
          <ac:chgData name="KAMBLE Sachin" userId="ac18d0e6-8b0b-4e2f-86f0-7fb917b724c3" providerId="ADAL" clId="{7D358393-6699-4F9B-ADA0-64038328DFED}" dt="2021-12-29T07:12:56.719" v="793"/>
          <ac:inkMkLst>
            <pc:docMk/>
            <pc:sldMk cId="3638104408" sldId="273"/>
            <ac:inkMk id="151" creationId="{98A0768A-E876-4320-ABAD-8EAC49E5B10E}"/>
          </ac:inkMkLst>
        </pc:inkChg>
        <pc:inkChg chg="add del mod">
          <ac:chgData name="KAMBLE Sachin" userId="ac18d0e6-8b0b-4e2f-86f0-7fb917b724c3" providerId="ADAL" clId="{7D358393-6699-4F9B-ADA0-64038328DFED}" dt="2021-12-29T07:12:56.719" v="795"/>
          <ac:inkMkLst>
            <pc:docMk/>
            <pc:sldMk cId="3638104408" sldId="273"/>
            <ac:inkMk id="152" creationId="{81FB236B-2C3A-43DE-98E2-6FEBA547D426}"/>
          </ac:inkMkLst>
        </pc:inkChg>
        <pc:inkChg chg="add del mod">
          <ac:chgData name="KAMBLE Sachin" userId="ac18d0e6-8b0b-4e2f-86f0-7fb917b724c3" providerId="ADAL" clId="{7D358393-6699-4F9B-ADA0-64038328DFED}" dt="2021-12-29T07:12:47.423" v="784"/>
          <ac:inkMkLst>
            <pc:docMk/>
            <pc:sldMk cId="3638104408" sldId="273"/>
            <ac:inkMk id="154" creationId="{976B089A-2D88-428A-8883-F42899F5B5FC}"/>
          </ac:inkMkLst>
        </pc:inkChg>
        <pc:inkChg chg="add del mod">
          <ac:chgData name="KAMBLE Sachin" userId="ac18d0e6-8b0b-4e2f-86f0-7fb917b724c3" providerId="ADAL" clId="{7D358393-6699-4F9B-ADA0-64038328DFED}" dt="2021-12-29T07:12:51.064" v="787"/>
          <ac:inkMkLst>
            <pc:docMk/>
            <pc:sldMk cId="3638104408" sldId="273"/>
            <ac:inkMk id="156" creationId="{FFED694A-2E7F-4481-960B-A032994896EB}"/>
          </ac:inkMkLst>
        </pc:inkChg>
        <pc:inkChg chg="add del mod topLvl">
          <ac:chgData name="KAMBLE Sachin" userId="ac18d0e6-8b0b-4e2f-86f0-7fb917b724c3" providerId="ADAL" clId="{7D358393-6699-4F9B-ADA0-64038328DFED}" dt="2021-12-29T07:13:45.663" v="825" actId="34122"/>
          <ac:inkMkLst>
            <pc:docMk/>
            <pc:sldMk cId="3638104408" sldId="273"/>
            <ac:inkMk id="158" creationId="{3FBA5180-7035-4B18-AD02-B8B1AFD8E97B}"/>
          </ac:inkMkLst>
        </pc:inkChg>
        <pc:inkChg chg="add del mod topLvl">
          <ac:chgData name="KAMBLE Sachin" userId="ac18d0e6-8b0b-4e2f-86f0-7fb917b724c3" providerId="ADAL" clId="{7D358393-6699-4F9B-ADA0-64038328DFED}" dt="2021-12-29T07:13:45.663" v="825" actId="34122"/>
          <ac:inkMkLst>
            <pc:docMk/>
            <pc:sldMk cId="3638104408" sldId="273"/>
            <ac:inkMk id="159" creationId="{D7116E38-8C90-41C3-AC0D-73E2877E89DC}"/>
          </ac:inkMkLst>
        </pc:inkChg>
        <pc:inkChg chg="add del mod">
          <ac:chgData name="KAMBLE Sachin" userId="ac18d0e6-8b0b-4e2f-86f0-7fb917b724c3" providerId="ADAL" clId="{7D358393-6699-4F9B-ADA0-64038328DFED}" dt="2021-12-29T07:13:45.663" v="825" actId="34122"/>
          <ac:inkMkLst>
            <pc:docMk/>
            <pc:sldMk cId="3638104408" sldId="273"/>
            <ac:inkMk id="160" creationId="{1F0EFE26-C508-4D09-8717-7BFBAF6CACCC}"/>
          </ac:inkMkLst>
        </pc:inkChg>
        <pc:inkChg chg="add del mod">
          <ac:chgData name="KAMBLE Sachin" userId="ac18d0e6-8b0b-4e2f-86f0-7fb917b724c3" providerId="ADAL" clId="{7D358393-6699-4F9B-ADA0-64038328DFED}" dt="2021-12-29T07:13:45.663" v="825" actId="34122"/>
          <ac:inkMkLst>
            <pc:docMk/>
            <pc:sldMk cId="3638104408" sldId="273"/>
            <ac:inkMk id="161" creationId="{A1ADAC94-DAA3-4C79-B1EC-56F7A218C1D1}"/>
          </ac:inkMkLst>
        </pc:inkChg>
        <pc:inkChg chg="add del mod">
          <ac:chgData name="KAMBLE Sachin" userId="ac18d0e6-8b0b-4e2f-86f0-7fb917b724c3" providerId="ADAL" clId="{7D358393-6699-4F9B-ADA0-64038328DFED}" dt="2021-12-29T07:13:45.663" v="825" actId="34122"/>
          <ac:inkMkLst>
            <pc:docMk/>
            <pc:sldMk cId="3638104408" sldId="273"/>
            <ac:inkMk id="162" creationId="{1BF7FC59-4EBA-44C5-87FE-894FD5F02C8D}"/>
          </ac:inkMkLst>
        </pc:inkChg>
        <pc:inkChg chg="add del mod">
          <ac:chgData name="KAMBLE Sachin" userId="ac18d0e6-8b0b-4e2f-86f0-7fb917b724c3" providerId="ADAL" clId="{7D358393-6699-4F9B-ADA0-64038328DFED}" dt="2021-12-29T07:13:45.663" v="825" actId="34122"/>
          <ac:inkMkLst>
            <pc:docMk/>
            <pc:sldMk cId="3638104408" sldId="273"/>
            <ac:inkMk id="163" creationId="{11A1D3C8-302F-48C2-92B7-4312F2761149}"/>
          </ac:inkMkLst>
        </pc:inkChg>
        <pc:inkChg chg="add del mod">
          <ac:chgData name="KAMBLE Sachin" userId="ac18d0e6-8b0b-4e2f-86f0-7fb917b724c3" providerId="ADAL" clId="{7D358393-6699-4F9B-ADA0-64038328DFED}" dt="2021-12-29T07:13:45.663" v="825" actId="34122"/>
          <ac:inkMkLst>
            <pc:docMk/>
            <pc:sldMk cId="3638104408" sldId="273"/>
            <ac:inkMk id="164" creationId="{97F47BB5-2201-4FEB-AFCE-D2DEA979D8E1}"/>
          </ac:inkMkLst>
        </pc:inkChg>
        <pc:inkChg chg="add del mod">
          <ac:chgData name="KAMBLE Sachin" userId="ac18d0e6-8b0b-4e2f-86f0-7fb917b724c3" providerId="ADAL" clId="{7D358393-6699-4F9B-ADA0-64038328DFED}" dt="2021-12-29T07:13:45.663" v="825" actId="34122"/>
          <ac:inkMkLst>
            <pc:docMk/>
            <pc:sldMk cId="3638104408" sldId="273"/>
            <ac:inkMk id="165" creationId="{4BEF2D09-0134-49FD-A8EC-A3137675B57A}"/>
          </ac:inkMkLst>
        </pc:inkChg>
        <pc:inkChg chg="add del mod">
          <ac:chgData name="KAMBLE Sachin" userId="ac18d0e6-8b0b-4e2f-86f0-7fb917b724c3" providerId="ADAL" clId="{7D358393-6699-4F9B-ADA0-64038328DFED}" dt="2021-12-29T07:13:45.663" v="825" actId="34122"/>
          <ac:inkMkLst>
            <pc:docMk/>
            <pc:sldMk cId="3638104408" sldId="273"/>
            <ac:inkMk id="166" creationId="{7AF41C89-5294-474F-9E28-AB3AD85EAFA9}"/>
          </ac:inkMkLst>
        </pc:inkChg>
        <pc:inkChg chg="add del mod">
          <ac:chgData name="KAMBLE Sachin" userId="ac18d0e6-8b0b-4e2f-86f0-7fb917b724c3" providerId="ADAL" clId="{7D358393-6699-4F9B-ADA0-64038328DFED}" dt="2021-12-29T07:13:45.663" v="825" actId="34122"/>
          <ac:inkMkLst>
            <pc:docMk/>
            <pc:sldMk cId="3638104408" sldId="273"/>
            <ac:inkMk id="167" creationId="{DAB6C805-C694-4A15-AA7A-7385F84E2F73}"/>
          </ac:inkMkLst>
        </pc:inkChg>
        <pc:inkChg chg="add del mod">
          <ac:chgData name="KAMBLE Sachin" userId="ac18d0e6-8b0b-4e2f-86f0-7fb917b724c3" providerId="ADAL" clId="{7D358393-6699-4F9B-ADA0-64038328DFED}" dt="2021-12-29T07:13:31.268" v="813"/>
          <ac:inkMkLst>
            <pc:docMk/>
            <pc:sldMk cId="3638104408" sldId="273"/>
            <ac:inkMk id="168" creationId="{79977FB5-920B-4B02-A74A-B11ED5B3316A}"/>
          </ac:inkMkLst>
        </pc:inkChg>
        <pc:inkChg chg="add del mod">
          <ac:chgData name="KAMBLE Sachin" userId="ac18d0e6-8b0b-4e2f-86f0-7fb917b724c3" providerId="ADAL" clId="{7D358393-6699-4F9B-ADA0-64038328DFED}" dt="2021-12-29T07:13:45.663" v="825" actId="34122"/>
          <ac:inkMkLst>
            <pc:docMk/>
            <pc:sldMk cId="3638104408" sldId="273"/>
            <ac:inkMk id="171" creationId="{9BF2ADE4-C9DD-4EAA-AB8A-D5A0EFCEEEFC}"/>
          </ac:inkMkLst>
        </pc:inkChg>
        <pc:inkChg chg="add del mod">
          <ac:chgData name="KAMBLE Sachin" userId="ac18d0e6-8b0b-4e2f-86f0-7fb917b724c3" providerId="ADAL" clId="{7D358393-6699-4F9B-ADA0-64038328DFED}" dt="2021-12-29T07:13:45.663" v="825" actId="34122"/>
          <ac:inkMkLst>
            <pc:docMk/>
            <pc:sldMk cId="3638104408" sldId="273"/>
            <ac:inkMk id="172" creationId="{FEF2D180-79B7-4882-919A-318970E61D80}"/>
          </ac:inkMkLst>
        </pc:inkChg>
        <pc:inkChg chg="add del mod">
          <ac:chgData name="KAMBLE Sachin" userId="ac18d0e6-8b0b-4e2f-86f0-7fb917b724c3" providerId="ADAL" clId="{7D358393-6699-4F9B-ADA0-64038328DFED}" dt="2021-12-29T07:13:45.663" v="825" actId="34122"/>
          <ac:inkMkLst>
            <pc:docMk/>
            <pc:sldMk cId="3638104408" sldId="273"/>
            <ac:inkMk id="173" creationId="{0A17D2FF-260D-4C55-A67D-6564940F8C50}"/>
          </ac:inkMkLst>
        </pc:inkChg>
        <pc:inkChg chg="add del mod">
          <ac:chgData name="KAMBLE Sachin" userId="ac18d0e6-8b0b-4e2f-86f0-7fb917b724c3" providerId="ADAL" clId="{7D358393-6699-4F9B-ADA0-64038328DFED}" dt="2021-12-29T07:13:45.663" v="825" actId="34122"/>
          <ac:inkMkLst>
            <pc:docMk/>
            <pc:sldMk cId="3638104408" sldId="273"/>
            <ac:inkMk id="174" creationId="{5A8F0942-C8E3-4B38-A1BB-BADA47C36E84}"/>
          </ac:inkMkLst>
        </pc:inkChg>
        <pc:inkChg chg="add del mod">
          <ac:chgData name="KAMBLE Sachin" userId="ac18d0e6-8b0b-4e2f-86f0-7fb917b724c3" providerId="ADAL" clId="{7D358393-6699-4F9B-ADA0-64038328DFED}" dt="2021-12-29T07:13:45.663" v="825" actId="34122"/>
          <ac:inkMkLst>
            <pc:docMk/>
            <pc:sldMk cId="3638104408" sldId="273"/>
            <ac:inkMk id="175" creationId="{CBC61BD6-5A0D-490F-82C0-AF83D4022D88}"/>
          </ac:inkMkLst>
        </pc:inkChg>
        <pc:inkChg chg="add del mod">
          <ac:chgData name="KAMBLE Sachin" userId="ac18d0e6-8b0b-4e2f-86f0-7fb917b724c3" providerId="ADAL" clId="{7D358393-6699-4F9B-ADA0-64038328DFED}" dt="2021-12-29T07:13:45.663" v="825" actId="34122"/>
          <ac:inkMkLst>
            <pc:docMk/>
            <pc:sldMk cId="3638104408" sldId="273"/>
            <ac:inkMk id="176" creationId="{DBFF051B-F4B1-4DE8-A931-FD2684CCA172}"/>
          </ac:inkMkLst>
        </pc:inkChg>
        <pc:inkChg chg="add del mod">
          <ac:chgData name="KAMBLE Sachin" userId="ac18d0e6-8b0b-4e2f-86f0-7fb917b724c3" providerId="ADAL" clId="{7D358393-6699-4F9B-ADA0-64038328DFED}" dt="2021-12-29T07:13:45.663" v="825" actId="34122"/>
          <ac:inkMkLst>
            <pc:docMk/>
            <pc:sldMk cId="3638104408" sldId="273"/>
            <ac:inkMk id="177" creationId="{A94BE7BA-23AF-4CBC-BC9C-235E009DB02C}"/>
          </ac:inkMkLst>
        </pc:inkChg>
        <pc:inkChg chg="add del mod">
          <ac:chgData name="KAMBLE Sachin" userId="ac18d0e6-8b0b-4e2f-86f0-7fb917b724c3" providerId="ADAL" clId="{7D358393-6699-4F9B-ADA0-64038328DFED}" dt="2021-12-29T07:13:45.663" v="825" actId="34122"/>
          <ac:inkMkLst>
            <pc:docMk/>
            <pc:sldMk cId="3638104408" sldId="273"/>
            <ac:inkMk id="178" creationId="{41B95D59-3710-4B2C-9B33-AF3B0B33A59B}"/>
          </ac:inkMkLst>
        </pc:inkChg>
        <pc:inkChg chg="add del mod">
          <ac:chgData name="KAMBLE Sachin" userId="ac18d0e6-8b0b-4e2f-86f0-7fb917b724c3" providerId="ADAL" clId="{7D358393-6699-4F9B-ADA0-64038328DFED}" dt="2021-12-29T07:13:45.663" v="825" actId="34122"/>
          <ac:inkMkLst>
            <pc:docMk/>
            <pc:sldMk cId="3638104408" sldId="273"/>
            <ac:inkMk id="179" creationId="{E1AB629F-7A08-4CE6-8770-96AED80722D0}"/>
          </ac:inkMkLst>
        </pc:inkChg>
        <pc:inkChg chg="add del mod">
          <ac:chgData name="KAMBLE Sachin" userId="ac18d0e6-8b0b-4e2f-86f0-7fb917b724c3" providerId="ADAL" clId="{7D358393-6699-4F9B-ADA0-64038328DFED}" dt="2021-12-29T07:13:45.663" v="825" actId="34122"/>
          <ac:inkMkLst>
            <pc:docMk/>
            <pc:sldMk cId="3638104408" sldId="273"/>
            <ac:inkMk id="180" creationId="{75C14D13-E159-48F0-A386-CCAEF53A9A0A}"/>
          </ac:inkMkLst>
        </pc:inkChg>
        <pc:cxnChg chg="add del mod">
          <ac:chgData name="KAMBLE Sachin" userId="ac18d0e6-8b0b-4e2f-86f0-7fb917b724c3" providerId="ADAL" clId="{7D358393-6699-4F9B-ADA0-64038328DFED}" dt="2021-12-29T07:09:33.630" v="659" actId="34122"/>
          <ac:cxnSpMkLst>
            <pc:docMk/>
            <pc:sldMk cId="3638104408" sldId="273"/>
            <ac:cxnSpMk id="128" creationId="{8A509BE8-112E-4274-A90D-5202D33780DD}"/>
          </ac:cxnSpMkLst>
        </pc:cxnChg>
        <pc:cxnChg chg="add mod">
          <ac:chgData name="KAMBLE Sachin" userId="ac18d0e6-8b0b-4e2f-86f0-7fb917b724c3" providerId="ADAL" clId="{7D358393-6699-4F9B-ADA0-64038328DFED}" dt="2022-01-09T17:56:23.786" v="4049" actId="208"/>
          <ac:cxnSpMkLst>
            <pc:docMk/>
            <pc:sldMk cId="3638104408" sldId="273"/>
            <ac:cxnSpMk id="186" creationId="{2BC1968B-F934-49D6-84C1-0D357ABC72AA}"/>
          </ac:cxnSpMkLst>
        </pc:cxnChg>
        <pc:cxnChg chg="add mod">
          <ac:chgData name="KAMBLE Sachin" userId="ac18d0e6-8b0b-4e2f-86f0-7fb917b724c3" providerId="ADAL" clId="{7D358393-6699-4F9B-ADA0-64038328DFED}" dt="2022-01-09T17:56:23.786" v="4049" actId="208"/>
          <ac:cxnSpMkLst>
            <pc:docMk/>
            <pc:sldMk cId="3638104408" sldId="273"/>
            <ac:cxnSpMk id="188" creationId="{F451A5D9-660F-4D14-918A-001F7C3072B8}"/>
          </ac:cxnSpMkLst>
        </pc:cxnChg>
        <pc:cxnChg chg="add del mod">
          <ac:chgData name="KAMBLE Sachin" userId="ac18d0e6-8b0b-4e2f-86f0-7fb917b724c3" providerId="ADAL" clId="{7D358393-6699-4F9B-ADA0-64038328DFED}" dt="2021-12-29T07:12:33.567" v="778" actId="34122"/>
          <ac:cxnSpMkLst>
            <pc:docMk/>
            <pc:sldMk cId="3638104408" sldId="273"/>
            <ac:cxnSpMk id="305" creationId="{2A4D7A4E-EDF2-46E6-97E1-88B16CE009AD}"/>
          </ac:cxnSpMkLst>
        </pc:cxnChg>
        <pc:cxnChg chg="add del mod">
          <ac:chgData name="KAMBLE Sachin" userId="ac18d0e6-8b0b-4e2f-86f0-7fb917b724c3" providerId="ADAL" clId="{7D358393-6699-4F9B-ADA0-64038328DFED}" dt="2021-12-29T07:12:33.567" v="778" actId="34122"/>
          <ac:cxnSpMkLst>
            <pc:docMk/>
            <pc:sldMk cId="3638104408" sldId="273"/>
            <ac:cxnSpMk id="311" creationId="{08B0D705-27A8-49FC-BBE5-1CD26AAE85AB}"/>
          </ac:cxnSpMkLst>
        </pc:cxnChg>
      </pc:sldChg>
      <pc:sldChg chg="delSp modSp new mod modTransition">
        <pc:chgData name="KAMBLE Sachin" userId="ac18d0e6-8b0b-4e2f-86f0-7fb917b724c3" providerId="ADAL" clId="{7D358393-6699-4F9B-ADA0-64038328DFED}" dt="2022-01-15T11:39:15.703" v="4434" actId="33524"/>
        <pc:sldMkLst>
          <pc:docMk/>
          <pc:sldMk cId="1968462412" sldId="274"/>
        </pc:sldMkLst>
        <pc:spChg chg="del mod">
          <ac:chgData name="KAMBLE Sachin" userId="ac18d0e6-8b0b-4e2f-86f0-7fb917b724c3" providerId="ADAL" clId="{7D358393-6699-4F9B-ADA0-64038328DFED}" dt="2022-01-09T17:54:59.859" v="4035" actId="478"/>
          <ac:spMkLst>
            <pc:docMk/>
            <pc:sldMk cId="1968462412" sldId="274"/>
            <ac:spMk id="2" creationId="{437E4CA1-F5F3-4BD5-80E1-8E79FF27B799}"/>
          </ac:spMkLst>
        </pc:spChg>
        <pc:spChg chg="mod">
          <ac:chgData name="KAMBLE Sachin" userId="ac18d0e6-8b0b-4e2f-86f0-7fb917b724c3" providerId="ADAL" clId="{7D358393-6699-4F9B-ADA0-64038328DFED}" dt="2022-01-15T11:39:15.703" v="4434" actId="33524"/>
          <ac:spMkLst>
            <pc:docMk/>
            <pc:sldMk cId="1968462412" sldId="274"/>
            <ac:spMk id="3" creationId="{A2BA6991-4AB3-43D3-B461-1A5B8572CAF0}"/>
          </ac:spMkLst>
        </pc:spChg>
      </pc:sldChg>
      <pc:sldChg chg="addSp delSp modSp new mod modTransition">
        <pc:chgData name="KAMBLE Sachin" userId="ac18d0e6-8b0b-4e2f-86f0-7fb917b724c3" providerId="ADAL" clId="{7D358393-6699-4F9B-ADA0-64038328DFED}" dt="2022-01-15T12:12:06.014" v="4585" actId="20577"/>
        <pc:sldMkLst>
          <pc:docMk/>
          <pc:sldMk cId="477243991" sldId="275"/>
        </pc:sldMkLst>
        <pc:spChg chg="mod">
          <ac:chgData name="KAMBLE Sachin" userId="ac18d0e6-8b0b-4e2f-86f0-7fb917b724c3" providerId="ADAL" clId="{7D358393-6699-4F9B-ADA0-64038328DFED}" dt="2022-01-09T17:54:41.579" v="4033" actId="207"/>
          <ac:spMkLst>
            <pc:docMk/>
            <pc:sldMk cId="477243991" sldId="275"/>
            <ac:spMk id="2" creationId="{EA937B2A-2D41-40FF-9606-63817E751DAA}"/>
          </ac:spMkLst>
        </pc:spChg>
        <pc:spChg chg="del">
          <ac:chgData name="KAMBLE Sachin" userId="ac18d0e6-8b0b-4e2f-86f0-7fb917b724c3" providerId="ADAL" clId="{7D358393-6699-4F9B-ADA0-64038328DFED}" dt="2021-12-29T07:19:56.726" v="1180" actId="3680"/>
          <ac:spMkLst>
            <pc:docMk/>
            <pc:sldMk cId="477243991" sldId="275"/>
            <ac:spMk id="3" creationId="{4F2FFCB7-B62B-465D-B05A-0DE8B332B7E2}"/>
          </ac:spMkLst>
        </pc:spChg>
        <pc:graphicFrameChg chg="add mod ord modGraphic">
          <ac:chgData name="KAMBLE Sachin" userId="ac18d0e6-8b0b-4e2f-86f0-7fb917b724c3" providerId="ADAL" clId="{7D358393-6699-4F9B-ADA0-64038328DFED}" dt="2022-01-15T12:12:06.014" v="4585" actId="20577"/>
          <ac:graphicFrameMkLst>
            <pc:docMk/>
            <pc:sldMk cId="477243991" sldId="275"/>
            <ac:graphicFrameMk id="4" creationId="{96F91E03-18C6-4831-A3AF-143C2044707D}"/>
          </ac:graphicFrameMkLst>
        </pc:graphicFrameChg>
      </pc:sldChg>
      <pc:sldChg chg="addSp delSp modSp new del mod modTransition">
        <pc:chgData name="KAMBLE Sachin" userId="ac18d0e6-8b0b-4e2f-86f0-7fb917b724c3" providerId="ADAL" clId="{7D358393-6699-4F9B-ADA0-64038328DFED}" dt="2022-01-15T11:47:41.194" v="4470" actId="47"/>
        <pc:sldMkLst>
          <pc:docMk/>
          <pc:sldMk cId="1091787567" sldId="276"/>
        </pc:sldMkLst>
        <pc:spChg chg="del">
          <ac:chgData name="KAMBLE Sachin" userId="ac18d0e6-8b0b-4e2f-86f0-7fb917b724c3" providerId="ADAL" clId="{7D358393-6699-4F9B-ADA0-64038328DFED}" dt="2021-12-29T07:22:58.067" v="1321" actId="478"/>
          <ac:spMkLst>
            <pc:docMk/>
            <pc:sldMk cId="1091787567" sldId="276"/>
            <ac:spMk id="2" creationId="{9DD1B728-F136-4721-A9D0-A11C6880881D}"/>
          </ac:spMkLst>
        </pc:spChg>
        <pc:spChg chg="del">
          <ac:chgData name="KAMBLE Sachin" userId="ac18d0e6-8b0b-4e2f-86f0-7fb917b724c3" providerId="ADAL" clId="{7D358393-6699-4F9B-ADA0-64038328DFED}" dt="2021-12-29T07:22:55.839" v="1320" actId="478"/>
          <ac:spMkLst>
            <pc:docMk/>
            <pc:sldMk cId="1091787567" sldId="276"/>
            <ac:spMk id="3" creationId="{FC67A3D5-AF6B-4EED-AF11-1321547079EA}"/>
          </ac:spMkLst>
        </pc:spChg>
        <pc:spChg chg="add mod">
          <ac:chgData name="KAMBLE Sachin" userId="ac18d0e6-8b0b-4e2f-86f0-7fb917b724c3" providerId="ADAL" clId="{7D358393-6699-4F9B-ADA0-64038328DFED}" dt="2022-01-15T11:02:56.695" v="4092" actId="207"/>
          <ac:spMkLst>
            <pc:docMk/>
            <pc:sldMk cId="1091787567" sldId="276"/>
            <ac:spMk id="4" creationId="{0C17C904-A47B-4DFB-8E09-EF2A7D272036}"/>
          </ac:spMkLst>
        </pc:spChg>
        <pc:spChg chg="add mod">
          <ac:chgData name="KAMBLE Sachin" userId="ac18d0e6-8b0b-4e2f-86f0-7fb917b724c3" providerId="ADAL" clId="{7D358393-6699-4F9B-ADA0-64038328DFED}" dt="2022-01-15T11:02:56.695" v="4092" actId="207"/>
          <ac:spMkLst>
            <pc:docMk/>
            <pc:sldMk cId="1091787567" sldId="276"/>
            <ac:spMk id="5" creationId="{74D6CF8D-11C9-415E-955A-FB9B69AD1480}"/>
          </ac:spMkLst>
        </pc:spChg>
        <pc:spChg chg="add mod">
          <ac:chgData name="KAMBLE Sachin" userId="ac18d0e6-8b0b-4e2f-86f0-7fb917b724c3" providerId="ADAL" clId="{7D358393-6699-4F9B-ADA0-64038328DFED}" dt="2022-01-15T11:02:56.695" v="4092" actId="207"/>
          <ac:spMkLst>
            <pc:docMk/>
            <pc:sldMk cId="1091787567" sldId="276"/>
            <ac:spMk id="6" creationId="{4E38C0C1-13E0-4E7F-AD5A-0D317C0D3FFB}"/>
          </ac:spMkLst>
        </pc:spChg>
        <pc:spChg chg="add mod">
          <ac:chgData name="KAMBLE Sachin" userId="ac18d0e6-8b0b-4e2f-86f0-7fb917b724c3" providerId="ADAL" clId="{7D358393-6699-4F9B-ADA0-64038328DFED}" dt="2022-01-15T11:39:50.467" v="4439" actId="6549"/>
          <ac:spMkLst>
            <pc:docMk/>
            <pc:sldMk cId="1091787567" sldId="276"/>
            <ac:spMk id="9" creationId="{5D011B1C-F1F8-449A-8E58-DE11D35DF6B5}"/>
          </ac:spMkLst>
        </pc:spChg>
        <pc:spChg chg="add mod">
          <ac:chgData name="KAMBLE Sachin" userId="ac18d0e6-8b0b-4e2f-86f0-7fb917b724c3" providerId="ADAL" clId="{7D358393-6699-4F9B-ADA0-64038328DFED}" dt="2022-01-15T11:02:56.695" v="4092" actId="207"/>
          <ac:spMkLst>
            <pc:docMk/>
            <pc:sldMk cId="1091787567" sldId="276"/>
            <ac:spMk id="10" creationId="{74CEF668-3338-4486-AA11-54863FEB4F84}"/>
          </ac:spMkLst>
        </pc:spChg>
        <pc:spChg chg="add mod">
          <ac:chgData name="KAMBLE Sachin" userId="ac18d0e6-8b0b-4e2f-86f0-7fb917b724c3" providerId="ADAL" clId="{7D358393-6699-4F9B-ADA0-64038328DFED}" dt="2022-01-15T11:02:56.695" v="4092" actId="207"/>
          <ac:spMkLst>
            <pc:docMk/>
            <pc:sldMk cId="1091787567" sldId="276"/>
            <ac:spMk id="11" creationId="{F883ECF4-4326-4A9C-88C9-C66933E3C364}"/>
          </ac:spMkLst>
        </pc:spChg>
        <pc:cxnChg chg="add mod">
          <ac:chgData name="KAMBLE Sachin" userId="ac18d0e6-8b0b-4e2f-86f0-7fb917b724c3" providerId="ADAL" clId="{7D358393-6699-4F9B-ADA0-64038328DFED}" dt="2022-01-09T17:56:32.380" v="4050" actId="208"/>
          <ac:cxnSpMkLst>
            <pc:docMk/>
            <pc:sldMk cId="1091787567" sldId="276"/>
            <ac:cxnSpMk id="7" creationId="{10614526-4EDB-41BB-947B-8005C89E2C9F}"/>
          </ac:cxnSpMkLst>
        </pc:cxnChg>
        <pc:cxnChg chg="add del mod">
          <ac:chgData name="KAMBLE Sachin" userId="ac18d0e6-8b0b-4e2f-86f0-7fb917b724c3" providerId="ADAL" clId="{7D358393-6699-4F9B-ADA0-64038328DFED}" dt="2022-01-09T17:56:32.380" v="4050" actId="208"/>
          <ac:cxnSpMkLst>
            <pc:docMk/>
            <pc:sldMk cId="1091787567" sldId="276"/>
            <ac:cxnSpMk id="8" creationId="{EE419E6B-D449-4255-8D39-058BD6BEC1A1}"/>
          </ac:cxnSpMkLst>
        </pc:cxnChg>
        <pc:cxnChg chg="add mod">
          <ac:chgData name="KAMBLE Sachin" userId="ac18d0e6-8b0b-4e2f-86f0-7fb917b724c3" providerId="ADAL" clId="{7D358393-6699-4F9B-ADA0-64038328DFED}" dt="2022-01-09T17:56:32.380" v="4050" actId="208"/>
          <ac:cxnSpMkLst>
            <pc:docMk/>
            <pc:sldMk cId="1091787567" sldId="276"/>
            <ac:cxnSpMk id="12" creationId="{AED00BD6-26D3-45AF-892E-E428D0AE7CDA}"/>
          </ac:cxnSpMkLst>
        </pc:cxnChg>
        <pc:cxnChg chg="add mod">
          <ac:chgData name="KAMBLE Sachin" userId="ac18d0e6-8b0b-4e2f-86f0-7fb917b724c3" providerId="ADAL" clId="{7D358393-6699-4F9B-ADA0-64038328DFED}" dt="2022-01-09T17:56:32.380" v="4050" actId="208"/>
          <ac:cxnSpMkLst>
            <pc:docMk/>
            <pc:sldMk cId="1091787567" sldId="276"/>
            <ac:cxnSpMk id="13" creationId="{85A35EDE-01D9-4939-B2BF-0E61D2049856}"/>
          </ac:cxnSpMkLst>
        </pc:cxnChg>
      </pc:sldChg>
      <pc:sldChg chg="addSp delSp modSp new del mod modTransition">
        <pc:chgData name="KAMBLE Sachin" userId="ac18d0e6-8b0b-4e2f-86f0-7fb917b724c3" providerId="ADAL" clId="{7D358393-6699-4F9B-ADA0-64038328DFED}" dt="2022-01-15T11:47:21.425" v="4459" actId="47"/>
        <pc:sldMkLst>
          <pc:docMk/>
          <pc:sldMk cId="2738821389" sldId="277"/>
        </pc:sldMkLst>
        <pc:spChg chg="del">
          <ac:chgData name="KAMBLE Sachin" userId="ac18d0e6-8b0b-4e2f-86f0-7fb917b724c3" providerId="ADAL" clId="{7D358393-6699-4F9B-ADA0-64038328DFED}" dt="2021-12-29T07:25:31.364" v="1444" actId="478"/>
          <ac:spMkLst>
            <pc:docMk/>
            <pc:sldMk cId="2738821389" sldId="277"/>
            <ac:spMk id="2" creationId="{4B2D758E-A229-48ED-8A0C-6667C531AB23}"/>
          </ac:spMkLst>
        </pc:spChg>
        <pc:spChg chg="del">
          <ac:chgData name="KAMBLE Sachin" userId="ac18d0e6-8b0b-4e2f-86f0-7fb917b724c3" providerId="ADAL" clId="{7D358393-6699-4F9B-ADA0-64038328DFED}" dt="2021-12-29T07:25:33.011" v="1445" actId="478"/>
          <ac:spMkLst>
            <pc:docMk/>
            <pc:sldMk cId="2738821389" sldId="277"/>
            <ac:spMk id="3" creationId="{1C5868FF-4D37-4AE1-8D4E-0FD33B257824}"/>
          </ac:spMkLst>
        </pc:spChg>
        <pc:spChg chg="add mod">
          <ac:chgData name="KAMBLE Sachin" userId="ac18d0e6-8b0b-4e2f-86f0-7fb917b724c3" providerId="ADAL" clId="{7D358393-6699-4F9B-ADA0-64038328DFED}" dt="2022-01-15T11:03:12.453" v="4094" actId="207"/>
          <ac:spMkLst>
            <pc:docMk/>
            <pc:sldMk cId="2738821389" sldId="277"/>
            <ac:spMk id="4" creationId="{E8EFCA06-0843-4F48-848D-D3847F6A4FFA}"/>
          </ac:spMkLst>
        </pc:spChg>
        <pc:spChg chg="add mod">
          <ac:chgData name="KAMBLE Sachin" userId="ac18d0e6-8b0b-4e2f-86f0-7fb917b724c3" providerId="ADAL" clId="{7D358393-6699-4F9B-ADA0-64038328DFED}" dt="2022-01-15T11:03:12.453" v="4094" actId="207"/>
          <ac:spMkLst>
            <pc:docMk/>
            <pc:sldMk cId="2738821389" sldId="277"/>
            <ac:spMk id="5" creationId="{0D124789-189E-4EC4-B34B-2471A8078B3C}"/>
          </ac:spMkLst>
        </pc:spChg>
        <pc:spChg chg="add mod">
          <ac:chgData name="KAMBLE Sachin" userId="ac18d0e6-8b0b-4e2f-86f0-7fb917b724c3" providerId="ADAL" clId="{7D358393-6699-4F9B-ADA0-64038328DFED}" dt="2022-01-15T11:03:12.453" v="4094" actId="207"/>
          <ac:spMkLst>
            <pc:docMk/>
            <pc:sldMk cId="2738821389" sldId="277"/>
            <ac:spMk id="6" creationId="{4AF04669-CC8E-4B55-A834-4A4C0D97BA81}"/>
          </ac:spMkLst>
        </pc:spChg>
        <pc:spChg chg="add mod">
          <ac:chgData name="KAMBLE Sachin" userId="ac18d0e6-8b0b-4e2f-86f0-7fb917b724c3" providerId="ADAL" clId="{7D358393-6699-4F9B-ADA0-64038328DFED}" dt="2022-01-15T11:03:12.453" v="4094" actId="207"/>
          <ac:spMkLst>
            <pc:docMk/>
            <pc:sldMk cId="2738821389" sldId="277"/>
            <ac:spMk id="9" creationId="{8843E52B-2771-4B85-9FA8-392AB185F344}"/>
          </ac:spMkLst>
        </pc:spChg>
        <pc:spChg chg="add mod">
          <ac:chgData name="KAMBLE Sachin" userId="ac18d0e6-8b0b-4e2f-86f0-7fb917b724c3" providerId="ADAL" clId="{7D358393-6699-4F9B-ADA0-64038328DFED}" dt="2022-01-15T11:03:12.453" v="4094" actId="207"/>
          <ac:spMkLst>
            <pc:docMk/>
            <pc:sldMk cId="2738821389" sldId="277"/>
            <ac:spMk id="10" creationId="{8DEE6367-EB23-4898-8CBF-77B6F4D62DDF}"/>
          </ac:spMkLst>
        </pc:spChg>
        <pc:spChg chg="add mod">
          <ac:chgData name="KAMBLE Sachin" userId="ac18d0e6-8b0b-4e2f-86f0-7fb917b724c3" providerId="ADAL" clId="{7D358393-6699-4F9B-ADA0-64038328DFED}" dt="2022-01-15T11:03:12.453" v="4094" actId="207"/>
          <ac:spMkLst>
            <pc:docMk/>
            <pc:sldMk cId="2738821389" sldId="277"/>
            <ac:spMk id="11" creationId="{AFDBA6D8-A182-4495-B083-3236171F7AF9}"/>
          </ac:spMkLst>
        </pc:spChg>
        <pc:spChg chg="add mod">
          <ac:chgData name="KAMBLE Sachin" userId="ac18d0e6-8b0b-4e2f-86f0-7fb917b724c3" providerId="ADAL" clId="{7D358393-6699-4F9B-ADA0-64038328DFED}" dt="2022-01-15T11:03:12.453" v="4094" actId="207"/>
          <ac:spMkLst>
            <pc:docMk/>
            <pc:sldMk cId="2738821389" sldId="277"/>
            <ac:spMk id="14" creationId="{901D07BC-F304-4EB9-9AE4-70767A87F11B}"/>
          </ac:spMkLst>
        </pc:spChg>
        <pc:spChg chg="add mod">
          <ac:chgData name="KAMBLE Sachin" userId="ac18d0e6-8b0b-4e2f-86f0-7fb917b724c3" providerId="ADAL" clId="{7D358393-6699-4F9B-ADA0-64038328DFED}" dt="2022-01-15T11:03:12.453" v="4094" actId="207"/>
          <ac:spMkLst>
            <pc:docMk/>
            <pc:sldMk cId="2738821389" sldId="277"/>
            <ac:spMk id="15" creationId="{32C5BE41-56A6-4497-B302-06BDE071389C}"/>
          </ac:spMkLst>
        </pc:spChg>
        <pc:spChg chg="add del mod">
          <ac:chgData name="KAMBLE Sachin" userId="ac18d0e6-8b0b-4e2f-86f0-7fb917b724c3" providerId="ADAL" clId="{7D358393-6699-4F9B-ADA0-64038328DFED}" dt="2021-12-29T07:27:59.579" v="1515" actId="478"/>
          <ac:spMkLst>
            <pc:docMk/>
            <pc:sldMk cId="2738821389" sldId="277"/>
            <ac:spMk id="20" creationId="{BCACDF9D-4BBF-4549-BECB-A687D8696C21}"/>
          </ac:spMkLst>
        </pc:spChg>
        <pc:cxnChg chg="add mod">
          <ac:chgData name="KAMBLE Sachin" userId="ac18d0e6-8b0b-4e2f-86f0-7fb917b724c3" providerId="ADAL" clId="{7D358393-6699-4F9B-ADA0-64038328DFED}" dt="2022-01-09T17:56:04.503" v="4048" actId="208"/>
          <ac:cxnSpMkLst>
            <pc:docMk/>
            <pc:sldMk cId="2738821389" sldId="277"/>
            <ac:cxnSpMk id="7" creationId="{B7CAB3D5-38B8-4F37-8EAD-DCF637C54E05}"/>
          </ac:cxnSpMkLst>
        </pc:cxnChg>
        <pc:cxnChg chg="add mod">
          <ac:chgData name="KAMBLE Sachin" userId="ac18d0e6-8b0b-4e2f-86f0-7fb917b724c3" providerId="ADAL" clId="{7D358393-6699-4F9B-ADA0-64038328DFED}" dt="2022-01-09T17:56:04.503" v="4048" actId="208"/>
          <ac:cxnSpMkLst>
            <pc:docMk/>
            <pc:sldMk cId="2738821389" sldId="277"/>
            <ac:cxnSpMk id="8" creationId="{598267C4-8BE9-42DB-91C5-B9B46C068696}"/>
          </ac:cxnSpMkLst>
        </pc:cxnChg>
        <pc:cxnChg chg="add mod">
          <ac:chgData name="KAMBLE Sachin" userId="ac18d0e6-8b0b-4e2f-86f0-7fb917b724c3" providerId="ADAL" clId="{7D358393-6699-4F9B-ADA0-64038328DFED}" dt="2022-01-09T17:56:04.503" v="4048" actId="208"/>
          <ac:cxnSpMkLst>
            <pc:docMk/>
            <pc:sldMk cId="2738821389" sldId="277"/>
            <ac:cxnSpMk id="12" creationId="{923181CC-DC76-43F9-A6BE-DC06276DF30B}"/>
          </ac:cxnSpMkLst>
        </pc:cxnChg>
        <pc:cxnChg chg="add mod">
          <ac:chgData name="KAMBLE Sachin" userId="ac18d0e6-8b0b-4e2f-86f0-7fb917b724c3" providerId="ADAL" clId="{7D358393-6699-4F9B-ADA0-64038328DFED}" dt="2022-01-09T17:56:04.503" v="4048" actId="208"/>
          <ac:cxnSpMkLst>
            <pc:docMk/>
            <pc:sldMk cId="2738821389" sldId="277"/>
            <ac:cxnSpMk id="13" creationId="{B4214D39-2482-471E-A264-4905C5F2782A}"/>
          </ac:cxnSpMkLst>
        </pc:cxnChg>
        <pc:cxnChg chg="add mod">
          <ac:chgData name="KAMBLE Sachin" userId="ac18d0e6-8b0b-4e2f-86f0-7fb917b724c3" providerId="ADAL" clId="{7D358393-6699-4F9B-ADA0-64038328DFED}" dt="2022-01-09T17:56:04.503" v="4048" actId="208"/>
          <ac:cxnSpMkLst>
            <pc:docMk/>
            <pc:sldMk cId="2738821389" sldId="277"/>
            <ac:cxnSpMk id="17" creationId="{C6A9E5F6-4080-4410-AA7A-10D75627B2C9}"/>
          </ac:cxnSpMkLst>
        </pc:cxnChg>
        <pc:cxnChg chg="add mod">
          <ac:chgData name="KAMBLE Sachin" userId="ac18d0e6-8b0b-4e2f-86f0-7fb917b724c3" providerId="ADAL" clId="{7D358393-6699-4F9B-ADA0-64038328DFED}" dt="2022-01-09T17:56:04.503" v="4048" actId="208"/>
          <ac:cxnSpMkLst>
            <pc:docMk/>
            <pc:sldMk cId="2738821389" sldId="277"/>
            <ac:cxnSpMk id="19" creationId="{2194D5F2-AD6D-42B3-A792-9A89C003AFD3}"/>
          </ac:cxnSpMkLst>
        </pc:cxnChg>
      </pc:sldChg>
      <pc:sldChg chg="addSp delSp modSp new del mod modTransition">
        <pc:chgData name="KAMBLE Sachin" userId="ac18d0e6-8b0b-4e2f-86f0-7fb917b724c3" providerId="ADAL" clId="{7D358393-6699-4F9B-ADA0-64038328DFED}" dt="2022-01-15T11:47:24.656" v="4460" actId="47"/>
        <pc:sldMkLst>
          <pc:docMk/>
          <pc:sldMk cId="3375255076" sldId="278"/>
        </pc:sldMkLst>
        <pc:spChg chg="del">
          <ac:chgData name="KAMBLE Sachin" userId="ac18d0e6-8b0b-4e2f-86f0-7fb917b724c3" providerId="ADAL" clId="{7D358393-6699-4F9B-ADA0-64038328DFED}" dt="2021-12-29T07:28:15.161" v="1518" actId="478"/>
          <ac:spMkLst>
            <pc:docMk/>
            <pc:sldMk cId="3375255076" sldId="278"/>
            <ac:spMk id="2" creationId="{60140B51-A4C9-400A-B3A8-20B4EDFBF25E}"/>
          </ac:spMkLst>
        </pc:spChg>
        <pc:spChg chg="del">
          <ac:chgData name="KAMBLE Sachin" userId="ac18d0e6-8b0b-4e2f-86f0-7fb917b724c3" providerId="ADAL" clId="{7D358393-6699-4F9B-ADA0-64038328DFED}" dt="2021-12-29T07:28:16.944" v="1519" actId="478"/>
          <ac:spMkLst>
            <pc:docMk/>
            <pc:sldMk cId="3375255076" sldId="278"/>
            <ac:spMk id="3" creationId="{7C326C6D-137D-4CA7-8A7E-B327C6917DE9}"/>
          </ac:spMkLst>
        </pc:spChg>
        <pc:spChg chg="add mod">
          <ac:chgData name="KAMBLE Sachin" userId="ac18d0e6-8b0b-4e2f-86f0-7fb917b724c3" providerId="ADAL" clId="{7D358393-6699-4F9B-ADA0-64038328DFED}" dt="2022-01-15T11:03:26.523" v="4097" actId="207"/>
          <ac:spMkLst>
            <pc:docMk/>
            <pc:sldMk cId="3375255076" sldId="278"/>
            <ac:spMk id="4" creationId="{D48D4300-7ECE-445E-A182-9816D0028A77}"/>
          </ac:spMkLst>
        </pc:spChg>
        <pc:spChg chg="add mod">
          <ac:chgData name="KAMBLE Sachin" userId="ac18d0e6-8b0b-4e2f-86f0-7fb917b724c3" providerId="ADAL" clId="{7D358393-6699-4F9B-ADA0-64038328DFED}" dt="2022-01-15T11:03:26.523" v="4097" actId="207"/>
          <ac:spMkLst>
            <pc:docMk/>
            <pc:sldMk cId="3375255076" sldId="278"/>
            <ac:spMk id="5" creationId="{7950962E-0B63-4E97-98F0-8C9DCBF52F9B}"/>
          </ac:spMkLst>
        </pc:spChg>
        <pc:spChg chg="add mod">
          <ac:chgData name="KAMBLE Sachin" userId="ac18d0e6-8b0b-4e2f-86f0-7fb917b724c3" providerId="ADAL" clId="{7D358393-6699-4F9B-ADA0-64038328DFED}" dt="2022-01-15T11:03:26.523" v="4097" actId="207"/>
          <ac:spMkLst>
            <pc:docMk/>
            <pc:sldMk cId="3375255076" sldId="278"/>
            <ac:spMk id="6" creationId="{70A491C9-F3A9-4C45-B4E5-4ED8D4F2A0C8}"/>
          </ac:spMkLst>
        </pc:spChg>
        <pc:spChg chg="add mod">
          <ac:chgData name="KAMBLE Sachin" userId="ac18d0e6-8b0b-4e2f-86f0-7fb917b724c3" providerId="ADAL" clId="{7D358393-6699-4F9B-ADA0-64038328DFED}" dt="2022-01-15T11:03:26.523" v="4097" actId="207"/>
          <ac:spMkLst>
            <pc:docMk/>
            <pc:sldMk cId="3375255076" sldId="278"/>
            <ac:spMk id="9" creationId="{F12B912A-084D-43C6-A4E8-55859E2E3A5D}"/>
          </ac:spMkLst>
        </pc:spChg>
        <pc:spChg chg="add mod">
          <ac:chgData name="KAMBLE Sachin" userId="ac18d0e6-8b0b-4e2f-86f0-7fb917b724c3" providerId="ADAL" clId="{7D358393-6699-4F9B-ADA0-64038328DFED}" dt="2022-01-15T11:03:26.523" v="4097" actId="207"/>
          <ac:spMkLst>
            <pc:docMk/>
            <pc:sldMk cId="3375255076" sldId="278"/>
            <ac:spMk id="10" creationId="{7112F44F-87CA-4650-A3CA-E19F2BD9337E}"/>
          </ac:spMkLst>
        </pc:spChg>
        <pc:spChg chg="add mod">
          <ac:chgData name="KAMBLE Sachin" userId="ac18d0e6-8b0b-4e2f-86f0-7fb917b724c3" providerId="ADAL" clId="{7D358393-6699-4F9B-ADA0-64038328DFED}" dt="2022-01-15T11:03:26.523" v="4097" actId="207"/>
          <ac:spMkLst>
            <pc:docMk/>
            <pc:sldMk cId="3375255076" sldId="278"/>
            <ac:spMk id="11" creationId="{8571B257-43FE-4CE3-8A8C-D0CCBBB06ABA}"/>
          </ac:spMkLst>
        </pc:spChg>
        <pc:spChg chg="add mod">
          <ac:chgData name="KAMBLE Sachin" userId="ac18d0e6-8b0b-4e2f-86f0-7fb917b724c3" providerId="ADAL" clId="{7D358393-6699-4F9B-ADA0-64038328DFED}" dt="2022-01-15T11:03:26.523" v="4097" actId="207"/>
          <ac:spMkLst>
            <pc:docMk/>
            <pc:sldMk cId="3375255076" sldId="278"/>
            <ac:spMk id="14" creationId="{F8DEB9EA-4A8F-4AEC-AD09-0A3F81557CD7}"/>
          </ac:spMkLst>
        </pc:spChg>
        <pc:spChg chg="add mod">
          <ac:chgData name="KAMBLE Sachin" userId="ac18d0e6-8b0b-4e2f-86f0-7fb917b724c3" providerId="ADAL" clId="{7D358393-6699-4F9B-ADA0-64038328DFED}" dt="2022-01-15T11:03:26.523" v="4097" actId="207"/>
          <ac:spMkLst>
            <pc:docMk/>
            <pc:sldMk cId="3375255076" sldId="278"/>
            <ac:spMk id="15" creationId="{E43B1CCD-553D-478D-9EBB-0DFA75A16A16}"/>
          </ac:spMkLst>
        </pc:spChg>
        <pc:spChg chg="add mod">
          <ac:chgData name="KAMBLE Sachin" userId="ac18d0e6-8b0b-4e2f-86f0-7fb917b724c3" providerId="ADAL" clId="{7D358393-6699-4F9B-ADA0-64038328DFED}" dt="2022-01-15T11:03:26.523" v="4097" actId="207"/>
          <ac:spMkLst>
            <pc:docMk/>
            <pc:sldMk cId="3375255076" sldId="278"/>
            <ac:spMk id="18" creationId="{A9DB3678-2BDF-4008-9456-DFC8D47E718F}"/>
          </ac:spMkLst>
        </pc:spChg>
        <pc:spChg chg="add mod">
          <ac:chgData name="KAMBLE Sachin" userId="ac18d0e6-8b0b-4e2f-86f0-7fb917b724c3" providerId="ADAL" clId="{7D358393-6699-4F9B-ADA0-64038328DFED}" dt="2022-01-15T11:03:26.523" v="4097" actId="207"/>
          <ac:spMkLst>
            <pc:docMk/>
            <pc:sldMk cId="3375255076" sldId="278"/>
            <ac:spMk id="19" creationId="{87556B64-FEC7-47CA-9AA8-DB484323E2A2}"/>
          </ac:spMkLst>
        </pc:spChg>
        <pc:spChg chg="add mod">
          <ac:chgData name="KAMBLE Sachin" userId="ac18d0e6-8b0b-4e2f-86f0-7fb917b724c3" providerId="ADAL" clId="{7D358393-6699-4F9B-ADA0-64038328DFED}" dt="2022-01-15T11:03:26.523" v="4097" actId="207"/>
          <ac:spMkLst>
            <pc:docMk/>
            <pc:sldMk cId="3375255076" sldId="278"/>
            <ac:spMk id="28" creationId="{55BABEDF-F1FF-49A1-A746-69D1CE37BFBD}"/>
          </ac:spMkLst>
        </pc:spChg>
        <pc:cxnChg chg="add mod">
          <ac:chgData name="KAMBLE Sachin" userId="ac18d0e6-8b0b-4e2f-86f0-7fb917b724c3" providerId="ADAL" clId="{7D358393-6699-4F9B-ADA0-64038328DFED}" dt="2022-01-09T17:56:57.105" v="4052" actId="208"/>
          <ac:cxnSpMkLst>
            <pc:docMk/>
            <pc:sldMk cId="3375255076" sldId="278"/>
            <ac:cxnSpMk id="7" creationId="{BBB4D0A0-07CD-493D-A825-1C2976FDCADA}"/>
          </ac:cxnSpMkLst>
        </pc:cxnChg>
        <pc:cxnChg chg="add mod">
          <ac:chgData name="KAMBLE Sachin" userId="ac18d0e6-8b0b-4e2f-86f0-7fb917b724c3" providerId="ADAL" clId="{7D358393-6699-4F9B-ADA0-64038328DFED}" dt="2022-01-09T17:56:57.105" v="4052" actId="208"/>
          <ac:cxnSpMkLst>
            <pc:docMk/>
            <pc:sldMk cId="3375255076" sldId="278"/>
            <ac:cxnSpMk id="8" creationId="{67A94ACF-984D-40FB-B8D3-E493A9E91CCC}"/>
          </ac:cxnSpMkLst>
        </pc:cxnChg>
        <pc:cxnChg chg="add mod">
          <ac:chgData name="KAMBLE Sachin" userId="ac18d0e6-8b0b-4e2f-86f0-7fb917b724c3" providerId="ADAL" clId="{7D358393-6699-4F9B-ADA0-64038328DFED}" dt="2022-01-09T17:56:57.105" v="4052" actId="208"/>
          <ac:cxnSpMkLst>
            <pc:docMk/>
            <pc:sldMk cId="3375255076" sldId="278"/>
            <ac:cxnSpMk id="12" creationId="{1EA4DB55-BA14-41B4-8293-D4D1567B0329}"/>
          </ac:cxnSpMkLst>
        </pc:cxnChg>
        <pc:cxnChg chg="add mod">
          <ac:chgData name="KAMBLE Sachin" userId="ac18d0e6-8b0b-4e2f-86f0-7fb917b724c3" providerId="ADAL" clId="{7D358393-6699-4F9B-ADA0-64038328DFED}" dt="2022-01-09T17:56:57.105" v="4052" actId="208"/>
          <ac:cxnSpMkLst>
            <pc:docMk/>
            <pc:sldMk cId="3375255076" sldId="278"/>
            <ac:cxnSpMk id="13" creationId="{80FEFA68-09B1-4C05-B3D3-43999861D1E5}"/>
          </ac:cxnSpMkLst>
        </pc:cxnChg>
        <pc:cxnChg chg="add mod">
          <ac:chgData name="KAMBLE Sachin" userId="ac18d0e6-8b0b-4e2f-86f0-7fb917b724c3" providerId="ADAL" clId="{7D358393-6699-4F9B-ADA0-64038328DFED}" dt="2022-01-09T17:56:57.105" v="4052" actId="208"/>
          <ac:cxnSpMkLst>
            <pc:docMk/>
            <pc:sldMk cId="3375255076" sldId="278"/>
            <ac:cxnSpMk id="16" creationId="{C0338835-30C5-47B6-9DAE-C40D1DC41D2B}"/>
          </ac:cxnSpMkLst>
        </pc:cxnChg>
        <pc:cxnChg chg="add mod">
          <ac:chgData name="KAMBLE Sachin" userId="ac18d0e6-8b0b-4e2f-86f0-7fb917b724c3" providerId="ADAL" clId="{7D358393-6699-4F9B-ADA0-64038328DFED}" dt="2022-01-09T17:56:57.105" v="4052" actId="208"/>
          <ac:cxnSpMkLst>
            <pc:docMk/>
            <pc:sldMk cId="3375255076" sldId="278"/>
            <ac:cxnSpMk id="17" creationId="{8B220E7F-4B82-452E-ACCF-EA790C369F92}"/>
          </ac:cxnSpMkLst>
        </pc:cxnChg>
        <pc:cxnChg chg="add mod">
          <ac:chgData name="KAMBLE Sachin" userId="ac18d0e6-8b0b-4e2f-86f0-7fb917b724c3" providerId="ADAL" clId="{7D358393-6699-4F9B-ADA0-64038328DFED}" dt="2022-01-09T17:56:57.105" v="4052" actId="208"/>
          <ac:cxnSpMkLst>
            <pc:docMk/>
            <pc:sldMk cId="3375255076" sldId="278"/>
            <ac:cxnSpMk id="21" creationId="{C6BDA8B7-9476-4DB0-841D-D888954E7D92}"/>
          </ac:cxnSpMkLst>
        </pc:cxnChg>
        <pc:cxnChg chg="add del mod">
          <ac:chgData name="KAMBLE Sachin" userId="ac18d0e6-8b0b-4e2f-86f0-7fb917b724c3" providerId="ADAL" clId="{7D358393-6699-4F9B-ADA0-64038328DFED}" dt="2021-12-29T07:29:46.129" v="1596" actId="478"/>
          <ac:cxnSpMkLst>
            <pc:docMk/>
            <pc:sldMk cId="3375255076" sldId="278"/>
            <ac:cxnSpMk id="23" creationId="{679B9C5F-CE82-45C7-A125-C4F6DFA8BC81}"/>
          </ac:cxnSpMkLst>
        </pc:cxnChg>
        <pc:cxnChg chg="add mod">
          <ac:chgData name="KAMBLE Sachin" userId="ac18d0e6-8b0b-4e2f-86f0-7fb917b724c3" providerId="ADAL" clId="{7D358393-6699-4F9B-ADA0-64038328DFED}" dt="2022-01-09T17:56:57.105" v="4052" actId="208"/>
          <ac:cxnSpMkLst>
            <pc:docMk/>
            <pc:sldMk cId="3375255076" sldId="278"/>
            <ac:cxnSpMk id="26" creationId="{1A27F0FD-3246-4BFE-8F96-3FB241D8ED46}"/>
          </ac:cxnSpMkLst>
        </pc:cxnChg>
        <pc:cxnChg chg="add mod">
          <ac:chgData name="KAMBLE Sachin" userId="ac18d0e6-8b0b-4e2f-86f0-7fb917b724c3" providerId="ADAL" clId="{7D358393-6699-4F9B-ADA0-64038328DFED}" dt="2022-01-09T17:56:57.105" v="4052" actId="208"/>
          <ac:cxnSpMkLst>
            <pc:docMk/>
            <pc:sldMk cId="3375255076" sldId="278"/>
            <ac:cxnSpMk id="30" creationId="{23672844-F067-4142-BEBC-922CCC813BE4}"/>
          </ac:cxnSpMkLst>
        </pc:cxnChg>
      </pc:sldChg>
      <pc:sldChg chg="addSp delSp modSp new del mod modTransition">
        <pc:chgData name="KAMBLE Sachin" userId="ac18d0e6-8b0b-4e2f-86f0-7fb917b724c3" providerId="ADAL" clId="{7D358393-6699-4F9B-ADA0-64038328DFED}" dt="2022-01-15T11:47:26.837" v="4462" actId="47"/>
        <pc:sldMkLst>
          <pc:docMk/>
          <pc:sldMk cId="4089620091" sldId="279"/>
        </pc:sldMkLst>
        <pc:spChg chg="del">
          <ac:chgData name="KAMBLE Sachin" userId="ac18d0e6-8b0b-4e2f-86f0-7fb917b724c3" providerId="ADAL" clId="{7D358393-6699-4F9B-ADA0-64038328DFED}" dt="2021-12-29T07:31:24.543" v="1641" actId="478"/>
          <ac:spMkLst>
            <pc:docMk/>
            <pc:sldMk cId="4089620091" sldId="279"/>
            <ac:spMk id="2" creationId="{FF704A2B-6510-4546-9B37-36E7B821E296}"/>
          </ac:spMkLst>
        </pc:spChg>
        <pc:spChg chg="del">
          <ac:chgData name="KAMBLE Sachin" userId="ac18d0e6-8b0b-4e2f-86f0-7fb917b724c3" providerId="ADAL" clId="{7D358393-6699-4F9B-ADA0-64038328DFED}" dt="2021-12-29T07:31:25.864" v="1642" actId="478"/>
          <ac:spMkLst>
            <pc:docMk/>
            <pc:sldMk cId="4089620091" sldId="279"/>
            <ac:spMk id="3" creationId="{64A1147C-FFEB-4DFD-9B11-5F16FB9C4C1C}"/>
          </ac:spMkLst>
        </pc:spChg>
        <pc:spChg chg="add mod">
          <ac:chgData name="KAMBLE Sachin" userId="ac18d0e6-8b0b-4e2f-86f0-7fb917b724c3" providerId="ADAL" clId="{7D358393-6699-4F9B-ADA0-64038328DFED}" dt="2022-01-15T11:03:36.403" v="4099" actId="207"/>
          <ac:spMkLst>
            <pc:docMk/>
            <pc:sldMk cId="4089620091" sldId="279"/>
            <ac:spMk id="4" creationId="{50025A99-6C03-4B87-A6D7-994124E5D93C}"/>
          </ac:spMkLst>
        </pc:spChg>
        <pc:spChg chg="add mod">
          <ac:chgData name="KAMBLE Sachin" userId="ac18d0e6-8b0b-4e2f-86f0-7fb917b724c3" providerId="ADAL" clId="{7D358393-6699-4F9B-ADA0-64038328DFED}" dt="2022-01-15T11:03:36.403" v="4099" actId="207"/>
          <ac:spMkLst>
            <pc:docMk/>
            <pc:sldMk cId="4089620091" sldId="279"/>
            <ac:spMk id="5" creationId="{F5D70E8A-BFDA-4694-B22D-B720CC026ED7}"/>
          </ac:spMkLst>
        </pc:spChg>
        <pc:spChg chg="add mod">
          <ac:chgData name="KAMBLE Sachin" userId="ac18d0e6-8b0b-4e2f-86f0-7fb917b724c3" providerId="ADAL" clId="{7D358393-6699-4F9B-ADA0-64038328DFED}" dt="2022-01-15T11:03:36.403" v="4099" actId="207"/>
          <ac:spMkLst>
            <pc:docMk/>
            <pc:sldMk cId="4089620091" sldId="279"/>
            <ac:spMk id="6" creationId="{355A4BBE-EB4B-4341-A6BF-BF8CF723F9C1}"/>
          </ac:spMkLst>
        </pc:spChg>
        <pc:spChg chg="add mod">
          <ac:chgData name="KAMBLE Sachin" userId="ac18d0e6-8b0b-4e2f-86f0-7fb917b724c3" providerId="ADAL" clId="{7D358393-6699-4F9B-ADA0-64038328DFED}" dt="2022-01-15T11:03:36.403" v="4099" actId="207"/>
          <ac:spMkLst>
            <pc:docMk/>
            <pc:sldMk cId="4089620091" sldId="279"/>
            <ac:spMk id="9" creationId="{5ACF4BDC-44D6-40F4-B62B-4CF58554D339}"/>
          </ac:spMkLst>
        </pc:spChg>
        <pc:spChg chg="add mod">
          <ac:chgData name="KAMBLE Sachin" userId="ac18d0e6-8b0b-4e2f-86f0-7fb917b724c3" providerId="ADAL" clId="{7D358393-6699-4F9B-ADA0-64038328DFED}" dt="2022-01-15T11:03:36.403" v="4099" actId="207"/>
          <ac:spMkLst>
            <pc:docMk/>
            <pc:sldMk cId="4089620091" sldId="279"/>
            <ac:spMk id="10" creationId="{22BBEC87-D322-4AFB-949D-EBB4214906BC}"/>
          </ac:spMkLst>
        </pc:spChg>
        <pc:spChg chg="add mod">
          <ac:chgData name="KAMBLE Sachin" userId="ac18d0e6-8b0b-4e2f-86f0-7fb917b724c3" providerId="ADAL" clId="{7D358393-6699-4F9B-ADA0-64038328DFED}" dt="2022-01-15T11:03:36.403" v="4099" actId="207"/>
          <ac:spMkLst>
            <pc:docMk/>
            <pc:sldMk cId="4089620091" sldId="279"/>
            <ac:spMk id="11" creationId="{C7005838-E7DB-4129-9FFC-9C476BD400A6}"/>
          </ac:spMkLst>
        </pc:spChg>
        <pc:spChg chg="add mod">
          <ac:chgData name="KAMBLE Sachin" userId="ac18d0e6-8b0b-4e2f-86f0-7fb917b724c3" providerId="ADAL" clId="{7D358393-6699-4F9B-ADA0-64038328DFED}" dt="2022-01-15T11:03:36.403" v="4099" actId="207"/>
          <ac:spMkLst>
            <pc:docMk/>
            <pc:sldMk cId="4089620091" sldId="279"/>
            <ac:spMk id="14" creationId="{043314CF-3DEA-4FAF-8133-4D504A35D8B9}"/>
          </ac:spMkLst>
        </pc:spChg>
        <pc:spChg chg="add mod">
          <ac:chgData name="KAMBLE Sachin" userId="ac18d0e6-8b0b-4e2f-86f0-7fb917b724c3" providerId="ADAL" clId="{7D358393-6699-4F9B-ADA0-64038328DFED}" dt="2022-01-15T11:03:36.403" v="4099" actId="207"/>
          <ac:spMkLst>
            <pc:docMk/>
            <pc:sldMk cId="4089620091" sldId="279"/>
            <ac:spMk id="15" creationId="{1E20458D-7178-4C5B-9B24-567A905E384B}"/>
          </ac:spMkLst>
        </pc:spChg>
        <pc:spChg chg="add mod">
          <ac:chgData name="KAMBLE Sachin" userId="ac18d0e6-8b0b-4e2f-86f0-7fb917b724c3" providerId="ADAL" clId="{7D358393-6699-4F9B-ADA0-64038328DFED}" dt="2022-01-15T11:03:36.403" v="4099" actId="207"/>
          <ac:spMkLst>
            <pc:docMk/>
            <pc:sldMk cId="4089620091" sldId="279"/>
            <ac:spMk id="18" creationId="{F0199D82-34DC-4B23-B3C9-981176850A19}"/>
          </ac:spMkLst>
        </pc:spChg>
        <pc:spChg chg="add mod">
          <ac:chgData name="KAMBLE Sachin" userId="ac18d0e6-8b0b-4e2f-86f0-7fb917b724c3" providerId="ADAL" clId="{7D358393-6699-4F9B-ADA0-64038328DFED}" dt="2022-01-15T11:03:36.403" v="4099" actId="207"/>
          <ac:spMkLst>
            <pc:docMk/>
            <pc:sldMk cId="4089620091" sldId="279"/>
            <ac:spMk id="19" creationId="{D62D502B-159C-4A7A-AF48-F0919667BF93}"/>
          </ac:spMkLst>
        </pc:spChg>
        <pc:spChg chg="add mod">
          <ac:chgData name="KAMBLE Sachin" userId="ac18d0e6-8b0b-4e2f-86f0-7fb917b724c3" providerId="ADAL" clId="{7D358393-6699-4F9B-ADA0-64038328DFED}" dt="2022-01-15T11:03:36.403" v="4099" actId="207"/>
          <ac:spMkLst>
            <pc:docMk/>
            <pc:sldMk cId="4089620091" sldId="279"/>
            <ac:spMk id="22" creationId="{4493289B-230D-4D6F-9290-B717C1693CD1}"/>
          </ac:spMkLst>
        </pc:spChg>
        <pc:spChg chg="add del">
          <ac:chgData name="KAMBLE Sachin" userId="ac18d0e6-8b0b-4e2f-86f0-7fb917b724c3" providerId="ADAL" clId="{7D358393-6699-4F9B-ADA0-64038328DFED}" dt="2021-12-29T07:31:37.742" v="1644" actId="478"/>
          <ac:spMkLst>
            <pc:docMk/>
            <pc:sldMk cId="4089620091" sldId="279"/>
            <ac:spMk id="24" creationId="{90AC7A30-5A17-4EFA-ACC3-1820FD9BA567}"/>
          </ac:spMkLst>
        </pc:spChg>
        <pc:spChg chg="add mod">
          <ac:chgData name="KAMBLE Sachin" userId="ac18d0e6-8b0b-4e2f-86f0-7fb917b724c3" providerId="ADAL" clId="{7D358393-6699-4F9B-ADA0-64038328DFED}" dt="2022-01-15T11:03:36.403" v="4099" actId="207"/>
          <ac:spMkLst>
            <pc:docMk/>
            <pc:sldMk cId="4089620091" sldId="279"/>
            <ac:spMk id="25" creationId="{BC619BA9-54CA-40F9-BDB0-E971BBFAB4B4}"/>
          </ac:spMkLst>
        </pc:spChg>
        <pc:spChg chg="add mod">
          <ac:chgData name="KAMBLE Sachin" userId="ac18d0e6-8b0b-4e2f-86f0-7fb917b724c3" providerId="ADAL" clId="{7D358393-6699-4F9B-ADA0-64038328DFED}" dt="2022-01-15T11:03:36.403" v="4099" actId="207"/>
          <ac:spMkLst>
            <pc:docMk/>
            <pc:sldMk cId="4089620091" sldId="279"/>
            <ac:spMk id="28" creationId="{E2BA1083-04CA-489A-9C7B-B3C1BE284303}"/>
          </ac:spMkLst>
        </pc:spChg>
        <pc:spChg chg="add mod">
          <ac:chgData name="KAMBLE Sachin" userId="ac18d0e6-8b0b-4e2f-86f0-7fb917b724c3" providerId="ADAL" clId="{7D358393-6699-4F9B-ADA0-64038328DFED}" dt="2022-01-15T11:03:36.403" v="4099" actId="207"/>
          <ac:spMkLst>
            <pc:docMk/>
            <pc:sldMk cId="4089620091" sldId="279"/>
            <ac:spMk id="29" creationId="{AC485EF4-C02A-4B36-95E4-ADD331A7C599}"/>
          </ac:spMkLst>
        </pc:spChg>
        <pc:spChg chg="add mod">
          <ac:chgData name="KAMBLE Sachin" userId="ac18d0e6-8b0b-4e2f-86f0-7fb917b724c3" providerId="ADAL" clId="{7D358393-6699-4F9B-ADA0-64038328DFED}" dt="2022-01-15T11:03:36.403" v="4099" actId="207"/>
          <ac:spMkLst>
            <pc:docMk/>
            <pc:sldMk cId="4089620091" sldId="279"/>
            <ac:spMk id="30" creationId="{6100E3AD-6B99-443E-B198-121F1A6F1D49}"/>
          </ac:spMkLst>
        </pc:spChg>
        <pc:cxnChg chg="add mod">
          <ac:chgData name="KAMBLE Sachin" userId="ac18d0e6-8b0b-4e2f-86f0-7fb917b724c3" providerId="ADAL" clId="{7D358393-6699-4F9B-ADA0-64038328DFED}" dt="2022-01-09T17:57:06.453" v="4054" actId="208"/>
          <ac:cxnSpMkLst>
            <pc:docMk/>
            <pc:sldMk cId="4089620091" sldId="279"/>
            <ac:cxnSpMk id="3" creationId="{5AF718D9-2EEB-4004-8A52-F09894AFEDD3}"/>
          </ac:cxnSpMkLst>
        </pc:cxnChg>
        <pc:cxnChg chg="add mod">
          <ac:chgData name="KAMBLE Sachin" userId="ac18d0e6-8b0b-4e2f-86f0-7fb917b724c3" providerId="ADAL" clId="{7D358393-6699-4F9B-ADA0-64038328DFED}" dt="2022-01-09T17:57:06.453" v="4054" actId="208"/>
          <ac:cxnSpMkLst>
            <pc:docMk/>
            <pc:sldMk cId="4089620091" sldId="279"/>
            <ac:cxnSpMk id="7" creationId="{BB01BD6B-0889-4807-97AD-71F86EA3FDEB}"/>
          </ac:cxnSpMkLst>
        </pc:cxnChg>
        <pc:cxnChg chg="add mod">
          <ac:chgData name="KAMBLE Sachin" userId="ac18d0e6-8b0b-4e2f-86f0-7fb917b724c3" providerId="ADAL" clId="{7D358393-6699-4F9B-ADA0-64038328DFED}" dt="2022-01-09T17:57:06.453" v="4054" actId="208"/>
          <ac:cxnSpMkLst>
            <pc:docMk/>
            <pc:sldMk cId="4089620091" sldId="279"/>
            <ac:cxnSpMk id="8" creationId="{F4683048-F640-495E-92F1-F3B09D544944}"/>
          </ac:cxnSpMkLst>
        </pc:cxnChg>
        <pc:cxnChg chg="add mod">
          <ac:chgData name="KAMBLE Sachin" userId="ac18d0e6-8b0b-4e2f-86f0-7fb917b724c3" providerId="ADAL" clId="{7D358393-6699-4F9B-ADA0-64038328DFED}" dt="2022-01-09T17:57:06.453" v="4054" actId="208"/>
          <ac:cxnSpMkLst>
            <pc:docMk/>
            <pc:sldMk cId="4089620091" sldId="279"/>
            <ac:cxnSpMk id="12" creationId="{F23DD22E-04C1-4394-B2D8-046408722E99}"/>
          </ac:cxnSpMkLst>
        </pc:cxnChg>
        <pc:cxnChg chg="add mod">
          <ac:chgData name="KAMBLE Sachin" userId="ac18d0e6-8b0b-4e2f-86f0-7fb917b724c3" providerId="ADAL" clId="{7D358393-6699-4F9B-ADA0-64038328DFED}" dt="2022-01-09T17:57:06.453" v="4054" actId="208"/>
          <ac:cxnSpMkLst>
            <pc:docMk/>
            <pc:sldMk cId="4089620091" sldId="279"/>
            <ac:cxnSpMk id="13" creationId="{0AA503E8-FB26-4CB3-9488-1777E8510684}"/>
          </ac:cxnSpMkLst>
        </pc:cxnChg>
        <pc:cxnChg chg="add mod">
          <ac:chgData name="KAMBLE Sachin" userId="ac18d0e6-8b0b-4e2f-86f0-7fb917b724c3" providerId="ADAL" clId="{7D358393-6699-4F9B-ADA0-64038328DFED}" dt="2022-01-09T17:57:06.453" v="4054" actId="208"/>
          <ac:cxnSpMkLst>
            <pc:docMk/>
            <pc:sldMk cId="4089620091" sldId="279"/>
            <ac:cxnSpMk id="16" creationId="{9E7D6546-A64A-4EFF-8374-977FF45B24DC}"/>
          </ac:cxnSpMkLst>
        </pc:cxnChg>
        <pc:cxnChg chg="add mod">
          <ac:chgData name="KAMBLE Sachin" userId="ac18d0e6-8b0b-4e2f-86f0-7fb917b724c3" providerId="ADAL" clId="{7D358393-6699-4F9B-ADA0-64038328DFED}" dt="2022-01-09T17:57:06.453" v="4054" actId="208"/>
          <ac:cxnSpMkLst>
            <pc:docMk/>
            <pc:sldMk cId="4089620091" sldId="279"/>
            <ac:cxnSpMk id="17" creationId="{685A6452-AE93-448E-B8F4-2B341801D742}"/>
          </ac:cxnSpMkLst>
        </pc:cxnChg>
        <pc:cxnChg chg="add mod">
          <ac:chgData name="KAMBLE Sachin" userId="ac18d0e6-8b0b-4e2f-86f0-7fb917b724c3" providerId="ADAL" clId="{7D358393-6699-4F9B-ADA0-64038328DFED}" dt="2022-01-09T17:57:06.453" v="4054" actId="208"/>
          <ac:cxnSpMkLst>
            <pc:docMk/>
            <pc:sldMk cId="4089620091" sldId="279"/>
            <ac:cxnSpMk id="20" creationId="{041C2B07-09D9-40B1-9299-77A9E3742EF7}"/>
          </ac:cxnSpMkLst>
        </pc:cxnChg>
        <pc:cxnChg chg="add mod">
          <ac:chgData name="KAMBLE Sachin" userId="ac18d0e6-8b0b-4e2f-86f0-7fb917b724c3" providerId="ADAL" clId="{7D358393-6699-4F9B-ADA0-64038328DFED}" dt="2022-01-09T17:57:06.453" v="4054" actId="208"/>
          <ac:cxnSpMkLst>
            <pc:docMk/>
            <pc:sldMk cId="4089620091" sldId="279"/>
            <ac:cxnSpMk id="21" creationId="{A30A68B0-DA2C-41C3-960F-27E088CAFA3D}"/>
          </ac:cxnSpMkLst>
        </pc:cxnChg>
        <pc:cxnChg chg="add mod">
          <ac:chgData name="KAMBLE Sachin" userId="ac18d0e6-8b0b-4e2f-86f0-7fb917b724c3" providerId="ADAL" clId="{7D358393-6699-4F9B-ADA0-64038328DFED}" dt="2022-01-09T17:57:06.453" v="4054" actId="208"/>
          <ac:cxnSpMkLst>
            <pc:docMk/>
            <pc:sldMk cId="4089620091" sldId="279"/>
            <ac:cxnSpMk id="23" creationId="{52B2E322-E4FD-4B7B-A553-26D9369DFE3E}"/>
          </ac:cxnSpMkLst>
        </pc:cxnChg>
        <pc:cxnChg chg="add mod">
          <ac:chgData name="KAMBLE Sachin" userId="ac18d0e6-8b0b-4e2f-86f0-7fb917b724c3" providerId="ADAL" clId="{7D358393-6699-4F9B-ADA0-64038328DFED}" dt="2022-01-09T17:57:06.453" v="4054" actId="208"/>
          <ac:cxnSpMkLst>
            <pc:docMk/>
            <pc:sldMk cId="4089620091" sldId="279"/>
            <ac:cxnSpMk id="27" creationId="{A6005D05-0148-4CD1-937A-CB077EABEA3A}"/>
          </ac:cxnSpMkLst>
        </pc:cxnChg>
        <pc:cxnChg chg="add del mod">
          <ac:chgData name="KAMBLE Sachin" userId="ac18d0e6-8b0b-4e2f-86f0-7fb917b724c3" providerId="ADAL" clId="{7D358393-6699-4F9B-ADA0-64038328DFED}" dt="2021-12-29T07:34:04.075" v="1745" actId="478"/>
          <ac:cxnSpMkLst>
            <pc:docMk/>
            <pc:sldMk cId="4089620091" sldId="279"/>
            <ac:cxnSpMk id="31" creationId="{50E90B1B-909C-4322-A08F-C60838C62F24}"/>
          </ac:cxnSpMkLst>
        </pc:cxnChg>
        <pc:cxnChg chg="add mod">
          <ac:chgData name="KAMBLE Sachin" userId="ac18d0e6-8b0b-4e2f-86f0-7fb917b724c3" providerId="ADAL" clId="{7D358393-6699-4F9B-ADA0-64038328DFED}" dt="2022-01-09T17:57:06.453" v="4054" actId="208"/>
          <ac:cxnSpMkLst>
            <pc:docMk/>
            <pc:sldMk cId="4089620091" sldId="279"/>
            <ac:cxnSpMk id="33" creationId="{4126698F-5B5D-4FAE-8611-1EC30C8125D5}"/>
          </ac:cxnSpMkLst>
        </pc:cxnChg>
        <pc:cxnChg chg="add del mod">
          <ac:chgData name="KAMBLE Sachin" userId="ac18d0e6-8b0b-4e2f-86f0-7fb917b724c3" providerId="ADAL" clId="{7D358393-6699-4F9B-ADA0-64038328DFED}" dt="2021-12-29T07:34:21.908" v="1748" actId="478"/>
          <ac:cxnSpMkLst>
            <pc:docMk/>
            <pc:sldMk cId="4089620091" sldId="279"/>
            <ac:cxnSpMk id="35" creationId="{D96419BF-2880-4D56-8169-0A0E461AE089}"/>
          </ac:cxnSpMkLst>
        </pc:cxnChg>
        <pc:cxnChg chg="add mod">
          <ac:chgData name="KAMBLE Sachin" userId="ac18d0e6-8b0b-4e2f-86f0-7fb917b724c3" providerId="ADAL" clId="{7D358393-6699-4F9B-ADA0-64038328DFED}" dt="2022-01-09T17:57:06.453" v="4054" actId="208"/>
          <ac:cxnSpMkLst>
            <pc:docMk/>
            <pc:sldMk cId="4089620091" sldId="279"/>
            <ac:cxnSpMk id="37" creationId="{EF8FDD27-73F2-413F-A074-DF320F453A3A}"/>
          </ac:cxnSpMkLst>
        </pc:cxnChg>
      </pc:sldChg>
      <pc:sldChg chg="addSp delSp modSp new del mod">
        <pc:chgData name="KAMBLE Sachin" userId="ac18d0e6-8b0b-4e2f-86f0-7fb917b724c3" providerId="ADAL" clId="{7D358393-6699-4F9B-ADA0-64038328DFED}" dt="2021-12-29T07:44:35.688" v="1957" actId="47"/>
        <pc:sldMkLst>
          <pc:docMk/>
          <pc:sldMk cId="3828888805" sldId="280"/>
        </pc:sldMkLst>
        <pc:spChg chg="del">
          <ac:chgData name="KAMBLE Sachin" userId="ac18d0e6-8b0b-4e2f-86f0-7fb917b724c3" providerId="ADAL" clId="{7D358393-6699-4F9B-ADA0-64038328DFED}" dt="2021-12-29T07:35:13.461" v="1752" actId="478"/>
          <ac:spMkLst>
            <pc:docMk/>
            <pc:sldMk cId="3828888805" sldId="280"/>
            <ac:spMk id="2" creationId="{9D35802D-658F-4FBA-8A5C-94CE069848DB}"/>
          </ac:spMkLst>
        </pc:spChg>
        <pc:spChg chg="del">
          <ac:chgData name="KAMBLE Sachin" userId="ac18d0e6-8b0b-4e2f-86f0-7fb917b724c3" providerId="ADAL" clId="{7D358393-6699-4F9B-ADA0-64038328DFED}" dt="2021-12-29T07:35:11.456" v="1751" actId="478"/>
          <ac:spMkLst>
            <pc:docMk/>
            <pc:sldMk cId="3828888805" sldId="280"/>
            <ac:spMk id="3" creationId="{BDCA606D-7052-4FF7-9B96-04DC201B3DCD}"/>
          </ac:spMkLst>
        </pc:spChg>
        <pc:spChg chg="add mod">
          <ac:chgData name="KAMBLE Sachin" userId="ac18d0e6-8b0b-4e2f-86f0-7fb917b724c3" providerId="ADAL" clId="{7D358393-6699-4F9B-ADA0-64038328DFED}" dt="2021-12-29T07:39:01.798" v="1857" actId="1076"/>
          <ac:spMkLst>
            <pc:docMk/>
            <pc:sldMk cId="3828888805" sldId="280"/>
            <ac:spMk id="4" creationId="{2C3376BC-BB29-4A1C-94B8-12A7D3664989}"/>
          </ac:spMkLst>
        </pc:spChg>
        <pc:spChg chg="add mod">
          <ac:chgData name="KAMBLE Sachin" userId="ac18d0e6-8b0b-4e2f-86f0-7fb917b724c3" providerId="ADAL" clId="{7D358393-6699-4F9B-ADA0-64038328DFED}" dt="2021-12-29T07:39:01.798" v="1857" actId="1076"/>
          <ac:spMkLst>
            <pc:docMk/>
            <pc:sldMk cId="3828888805" sldId="280"/>
            <ac:spMk id="5" creationId="{3A40F473-45E7-4457-B231-3DC6BF99804F}"/>
          </ac:spMkLst>
        </pc:spChg>
        <pc:spChg chg="add mod">
          <ac:chgData name="KAMBLE Sachin" userId="ac18d0e6-8b0b-4e2f-86f0-7fb917b724c3" providerId="ADAL" clId="{7D358393-6699-4F9B-ADA0-64038328DFED}" dt="2021-12-29T07:39:01.798" v="1857" actId="1076"/>
          <ac:spMkLst>
            <pc:docMk/>
            <pc:sldMk cId="3828888805" sldId="280"/>
            <ac:spMk id="6" creationId="{435BCB2E-26DD-4E4F-B359-E8FEA93E1E47}"/>
          </ac:spMkLst>
        </pc:spChg>
        <pc:spChg chg="add mod">
          <ac:chgData name="KAMBLE Sachin" userId="ac18d0e6-8b0b-4e2f-86f0-7fb917b724c3" providerId="ADAL" clId="{7D358393-6699-4F9B-ADA0-64038328DFED}" dt="2021-12-29T07:39:01.798" v="1857" actId="1076"/>
          <ac:spMkLst>
            <pc:docMk/>
            <pc:sldMk cId="3828888805" sldId="280"/>
            <ac:spMk id="9" creationId="{294A3E60-12BC-4BA4-9C5B-67E801EBC01D}"/>
          </ac:spMkLst>
        </pc:spChg>
        <pc:spChg chg="add del mod">
          <ac:chgData name="KAMBLE Sachin" userId="ac18d0e6-8b0b-4e2f-86f0-7fb917b724c3" providerId="ADAL" clId="{7D358393-6699-4F9B-ADA0-64038328DFED}" dt="2021-12-29T07:38:32.155" v="1848" actId="478"/>
          <ac:spMkLst>
            <pc:docMk/>
            <pc:sldMk cId="3828888805" sldId="280"/>
            <ac:spMk id="10" creationId="{BB30B37F-37D2-46FB-901F-BE7DB3FCB082}"/>
          </ac:spMkLst>
        </pc:spChg>
        <pc:spChg chg="add mod">
          <ac:chgData name="KAMBLE Sachin" userId="ac18d0e6-8b0b-4e2f-86f0-7fb917b724c3" providerId="ADAL" clId="{7D358393-6699-4F9B-ADA0-64038328DFED}" dt="2021-12-29T07:39:01.798" v="1857" actId="1076"/>
          <ac:spMkLst>
            <pc:docMk/>
            <pc:sldMk cId="3828888805" sldId="280"/>
            <ac:spMk id="11" creationId="{0F1D3E5C-9718-4027-BC7A-86205AEA7B5C}"/>
          </ac:spMkLst>
        </pc:spChg>
        <pc:spChg chg="add del mod">
          <ac:chgData name="KAMBLE Sachin" userId="ac18d0e6-8b0b-4e2f-86f0-7fb917b724c3" providerId="ADAL" clId="{7D358393-6699-4F9B-ADA0-64038328DFED}" dt="2021-12-29T07:38:36.206" v="1850" actId="478"/>
          <ac:spMkLst>
            <pc:docMk/>
            <pc:sldMk cId="3828888805" sldId="280"/>
            <ac:spMk id="14" creationId="{C20FDFDD-7084-4A88-AF49-7C8B11D1975C}"/>
          </ac:spMkLst>
        </pc:spChg>
        <pc:spChg chg="add del mod">
          <ac:chgData name="KAMBLE Sachin" userId="ac18d0e6-8b0b-4e2f-86f0-7fb917b724c3" providerId="ADAL" clId="{7D358393-6699-4F9B-ADA0-64038328DFED}" dt="2021-12-29T07:38:47.482" v="1854" actId="478"/>
          <ac:spMkLst>
            <pc:docMk/>
            <pc:sldMk cId="3828888805" sldId="280"/>
            <ac:spMk id="15" creationId="{9DC15F66-B66B-4D11-B949-FA1DCB54C8F2}"/>
          </ac:spMkLst>
        </pc:spChg>
        <pc:spChg chg="add del mod">
          <ac:chgData name="KAMBLE Sachin" userId="ac18d0e6-8b0b-4e2f-86f0-7fb917b724c3" providerId="ADAL" clId="{7D358393-6699-4F9B-ADA0-64038328DFED}" dt="2021-12-29T07:38:51.765" v="1856" actId="478"/>
          <ac:spMkLst>
            <pc:docMk/>
            <pc:sldMk cId="3828888805" sldId="280"/>
            <ac:spMk id="18" creationId="{924D3215-A5A6-4886-A817-7C50675B0AF8}"/>
          </ac:spMkLst>
        </pc:spChg>
        <pc:spChg chg="add mod">
          <ac:chgData name="KAMBLE Sachin" userId="ac18d0e6-8b0b-4e2f-86f0-7fb917b724c3" providerId="ADAL" clId="{7D358393-6699-4F9B-ADA0-64038328DFED}" dt="2021-12-29T07:39:01.798" v="1857" actId="1076"/>
          <ac:spMkLst>
            <pc:docMk/>
            <pc:sldMk cId="3828888805" sldId="280"/>
            <ac:spMk id="19" creationId="{5214DC7C-3EEB-448F-B8A6-72AA78B9F5DE}"/>
          </ac:spMkLst>
        </pc:spChg>
        <pc:spChg chg="add mod">
          <ac:chgData name="KAMBLE Sachin" userId="ac18d0e6-8b0b-4e2f-86f0-7fb917b724c3" providerId="ADAL" clId="{7D358393-6699-4F9B-ADA0-64038328DFED}" dt="2021-12-29T07:39:01.798" v="1857" actId="1076"/>
          <ac:spMkLst>
            <pc:docMk/>
            <pc:sldMk cId="3828888805" sldId="280"/>
            <ac:spMk id="22" creationId="{7409CC02-955E-49DB-8216-E57BD2F9EAC9}"/>
          </ac:spMkLst>
        </pc:spChg>
        <pc:spChg chg="add mod">
          <ac:chgData name="KAMBLE Sachin" userId="ac18d0e6-8b0b-4e2f-86f0-7fb917b724c3" providerId="ADAL" clId="{7D358393-6699-4F9B-ADA0-64038328DFED}" dt="2021-12-29T07:39:01.798" v="1857" actId="1076"/>
          <ac:spMkLst>
            <pc:docMk/>
            <pc:sldMk cId="3828888805" sldId="280"/>
            <ac:spMk id="24" creationId="{B75539A1-6588-4DE4-82B2-195A2708B13A}"/>
          </ac:spMkLst>
        </pc:spChg>
        <pc:spChg chg="add mod">
          <ac:chgData name="KAMBLE Sachin" userId="ac18d0e6-8b0b-4e2f-86f0-7fb917b724c3" providerId="ADAL" clId="{7D358393-6699-4F9B-ADA0-64038328DFED}" dt="2021-12-29T07:39:01.798" v="1857" actId="1076"/>
          <ac:spMkLst>
            <pc:docMk/>
            <pc:sldMk cId="3828888805" sldId="280"/>
            <ac:spMk id="26" creationId="{D22A5FB6-FE70-4588-9AF8-4908D7395869}"/>
          </ac:spMkLst>
        </pc:spChg>
        <pc:spChg chg="add mod">
          <ac:chgData name="KAMBLE Sachin" userId="ac18d0e6-8b0b-4e2f-86f0-7fb917b724c3" providerId="ADAL" clId="{7D358393-6699-4F9B-ADA0-64038328DFED}" dt="2021-12-29T07:39:01.798" v="1857" actId="1076"/>
          <ac:spMkLst>
            <pc:docMk/>
            <pc:sldMk cId="3828888805" sldId="280"/>
            <ac:spMk id="27" creationId="{A9A65F2B-DC45-4BE8-B2FF-39D1D707D79B}"/>
          </ac:spMkLst>
        </pc:spChg>
        <pc:spChg chg="add mod">
          <ac:chgData name="KAMBLE Sachin" userId="ac18d0e6-8b0b-4e2f-86f0-7fb917b724c3" providerId="ADAL" clId="{7D358393-6699-4F9B-ADA0-64038328DFED}" dt="2021-12-29T07:39:01.798" v="1857" actId="1076"/>
          <ac:spMkLst>
            <pc:docMk/>
            <pc:sldMk cId="3828888805" sldId="280"/>
            <ac:spMk id="30" creationId="{5FA1D764-FBA1-4DAF-97EC-9F4AC3B0E754}"/>
          </ac:spMkLst>
        </pc:spChg>
        <pc:spChg chg="add mod">
          <ac:chgData name="KAMBLE Sachin" userId="ac18d0e6-8b0b-4e2f-86f0-7fb917b724c3" providerId="ADAL" clId="{7D358393-6699-4F9B-ADA0-64038328DFED}" dt="2021-12-29T07:39:24.778" v="1859" actId="14100"/>
          <ac:spMkLst>
            <pc:docMk/>
            <pc:sldMk cId="3828888805" sldId="280"/>
            <ac:spMk id="31" creationId="{DBFB0EF9-3CC7-4898-8AE5-2F4F7864A052}"/>
          </ac:spMkLst>
        </pc:spChg>
        <pc:spChg chg="add mod">
          <ac:chgData name="KAMBLE Sachin" userId="ac18d0e6-8b0b-4e2f-86f0-7fb917b724c3" providerId="ADAL" clId="{7D358393-6699-4F9B-ADA0-64038328DFED}" dt="2021-12-29T07:41:42.791" v="1934" actId="14100"/>
          <ac:spMkLst>
            <pc:docMk/>
            <pc:sldMk cId="3828888805" sldId="280"/>
            <ac:spMk id="32" creationId="{C1CF224A-104C-4F0F-B927-35C815AA72D6}"/>
          </ac:spMkLst>
        </pc:spChg>
        <pc:spChg chg="add del mod">
          <ac:chgData name="KAMBLE Sachin" userId="ac18d0e6-8b0b-4e2f-86f0-7fb917b724c3" providerId="ADAL" clId="{7D358393-6699-4F9B-ADA0-64038328DFED}" dt="2021-12-29T07:41:42.120" v="1933"/>
          <ac:spMkLst>
            <pc:docMk/>
            <pc:sldMk cId="3828888805" sldId="280"/>
            <ac:spMk id="35" creationId="{19D996A7-B20C-4CCD-872D-E31F944E384B}"/>
          </ac:spMkLst>
        </pc:spChg>
        <pc:spChg chg="add del mod">
          <ac:chgData name="KAMBLE Sachin" userId="ac18d0e6-8b0b-4e2f-86f0-7fb917b724c3" providerId="ADAL" clId="{7D358393-6699-4F9B-ADA0-64038328DFED}" dt="2021-12-29T07:41:39.609" v="1923"/>
          <ac:spMkLst>
            <pc:docMk/>
            <pc:sldMk cId="3828888805" sldId="280"/>
            <ac:spMk id="36" creationId="{C0806F1E-B97D-4A18-98F5-91943459C6D4}"/>
          </ac:spMkLst>
        </pc:spChg>
        <pc:cxnChg chg="add mod">
          <ac:chgData name="KAMBLE Sachin" userId="ac18d0e6-8b0b-4e2f-86f0-7fb917b724c3" providerId="ADAL" clId="{7D358393-6699-4F9B-ADA0-64038328DFED}" dt="2021-12-29T07:39:01.798" v="1857" actId="1076"/>
          <ac:cxnSpMkLst>
            <pc:docMk/>
            <pc:sldMk cId="3828888805" sldId="280"/>
            <ac:cxnSpMk id="7" creationId="{C0B305DC-34D8-4748-BDBA-47170E4A09EA}"/>
          </ac:cxnSpMkLst>
        </pc:cxnChg>
        <pc:cxnChg chg="add mod">
          <ac:chgData name="KAMBLE Sachin" userId="ac18d0e6-8b0b-4e2f-86f0-7fb917b724c3" providerId="ADAL" clId="{7D358393-6699-4F9B-ADA0-64038328DFED}" dt="2021-12-29T07:39:01.798" v="1857" actId="1076"/>
          <ac:cxnSpMkLst>
            <pc:docMk/>
            <pc:sldMk cId="3828888805" sldId="280"/>
            <ac:cxnSpMk id="8" creationId="{58D98E05-F99C-46FA-8025-A0A5916F5546}"/>
          </ac:cxnSpMkLst>
        </pc:cxnChg>
        <pc:cxnChg chg="add del mod">
          <ac:chgData name="KAMBLE Sachin" userId="ac18d0e6-8b0b-4e2f-86f0-7fb917b724c3" providerId="ADAL" clId="{7D358393-6699-4F9B-ADA0-64038328DFED}" dt="2021-12-29T07:38:28.589" v="1847" actId="478"/>
          <ac:cxnSpMkLst>
            <pc:docMk/>
            <pc:sldMk cId="3828888805" sldId="280"/>
            <ac:cxnSpMk id="12" creationId="{9B7A3CAC-7884-46CA-8776-01ED88729689}"/>
          </ac:cxnSpMkLst>
        </pc:cxnChg>
        <pc:cxnChg chg="add mod">
          <ac:chgData name="KAMBLE Sachin" userId="ac18d0e6-8b0b-4e2f-86f0-7fb917b724c3" providerId="ADAL" clId="{7D358393-6699-4F9B-ADA0-64038328DFED}" dt="2021-12-29T07:39:01.798" v="1857" actId="1076"/>
          <ac:cxnSpMkLst>
            <pc:docMk/>
            <pc:sldMk cId="3828888805" sldId="280"/>
            <ac:cxnSpMk id="13" creationId="{CA391CA9-0AD3-4BB8-9F76-B4211668F177}"/>
          </ac:cxnSpMkLst>
        </pc:cxnChg>
        <pc:cxnChg chg="add del mod">
          <ac:chgData name="KAMBLE Sachin" userId="ac18d0e6-8b0b-4e2f-86f0-7fb917b724c3" providerId="ADAL" clId="{7D358393-6699-4F9B-ADA0-64038328DFED}" dt="2021-12-29T07:38:45.595" v="1853" actId="478"/>
          <ac:cxnSpMkLst>
            <pc:docMk/>
            <pc:sldMk cId="3828888805" sldId="280"/>
            <ac:cxnSpMk id="16" creationId="{A5D86E90-E8A0-42DB-BB76-8BE543A30555}"/>
          </ac:cxnSpMkLst>
        </pc:cxnChg>
        <pc:cxnChg chg="add del mod">
          <ac:chgData name="KAMBLE Sachin" userId="ac18d0e6-8b0b-4e2f-86f0-7fb917b724c3" providerId="ADAL" clId="{7D358393-6699-4F9B-ADA0-64038328DFED}" dt="2021-12-29T07:38:43.053" v="1852" actId="478"/>
          <ac:cxnSpMkLst>
            <pc:docMk/>
            <pc:sldMk cId="3828888805" sldId="280"/>
            <ac:cxnSpMk id="17" creationId="{EBA5EFE7-3AFD-4A7E-BD8F-1A7CD11B0E54}"/>
          </ac:cxnSpMkLst>
        </pc:cxnChg>
        <pc:cxnChg chg="add del mod">
          <ac:chgData name="KAMBLE Sachin" userId="ac18d0e6-8b0b-4e2f-86f0-7fb917b724c3" providerId="ADAL" clId="{7D358393-6699-4F9B-ADA0-64038328DFED}" dt="2021-12-29T07:38:41.473" v="1851" actId="478"/>
          <ac:cxnSpMkLst>
            <pc:docMk/>
            <pc:sldMk cId="3828888805" sldId="280"/>
            <ac:cxnSpMk id="20" creationId="{8DD4F174-F0BE-4EA2-BB5C-FBA34A365EF1}"/>
          </ac:cxnSpMkLst>
        </pc:cxnChg>
        <pc:cxnChg chg="add mod">
          <ac:chgData name="KAMBLE Sachin" userId="ac18d0e6-8b0b-4e2f-86f0-7fb917b724c3" providerId="ADAL" clId="{7D358393-6699-4F9B-ADA0-64038328DFED}" dt="2021-12-29T07:39:01.798" v="1857" actId="1076"/>
          <ac:cxnSpMkLst>
            <pc:docMk/>
            <pc:sldMk cId="3828888805" sldId="280"/>
            <ac:cxnSpMk id="21" creationId="{526FFFD2-7DB0-4B67-8FF0-7F0451A41B47}"/>
          </ac:cxnSpMkLst>
        </pc:cxnChg>
        <pc:cxnChg chg="add mod">
          <ac:chgData name="KAMBLE Sachin" userId="ac18d0e6-8b0b-4e2f-86f0-7fb917b724c3" providerId="ADAL" clId="{7D358393-6699-4F9B-ADA0-64038328DFED}" dt="2021-12-29T07:39:01.798" v="1857" actId="1076"/>
          <ac:cxnSpMkLst>
            <pc:docMk/>
            <pc:sldMk cId="3828888805" sldId="280"/>
            <ac:cxnSpMk id="23" creationId="{14624A3E-02B2-41A0-B4E2-672F78AD86F4}"/>
          </ac:cxnSpMkLst>
        </pc:cxnChg>
        <pc:cxnChg chg="add mod">
          <ac:chgData name="KAMBLE Sachin" userId="ac18d0e6-8b0b-4e2f-86f0-7fb917b724c3" providerId="ADAL" clId="{7D358393-6699-4F9B-ADA0-64038328DFED}" dt="2021-12-29T07:39:01.798" v="1857" actId="1076"/>
          <ac:cxnSpMkLst>
            <pc:docMk/>
            <pc:sldMk cId="3828888805" sldId="280"/>
            <ac:cxnSpMk id="25" creationId="{E2D94804-316C-46A5-8E7F-70682F11EB2B}"/>
          </ac:cxnSpMkLst>
        </pc:cxnChg>
        <pc:cxnChg chg="add mod">
          <ac:chgData name="KAMBLE Sachin" userId="ac18d0e6-8b0b-4e2f-86f0-7fb917b724c3" providerId="ADAL" clId="{7D358393-6699-4F9B-ADA0-64038328DFED}" dt="2021-12-29T07:39:01.798" v="1857" actId="1076"/>
          <ac:cxnSpMkLst>
            <pc:docMk/>
            <pc:sldMk cId="3828888805" sldId="280"/>
            <ac:cxnSpMk id="28" creationId="{5742789B-22C4-4523-B33A-2897F930D542}"/>
          </ac:cxnSpMkLst>
        </pc:cxnChg>
        <pc:cxnChg chg="add mod">
          <ac:chgData name="KAMBLE Sachin" userId="ac18d0e6-8b0b-4e2f-86f0-7fb917b724c3" providerId="ADAL" clId="{7D358393-6699-4F9B-ADA0-64038328DFED}" dt="2021-12-29T07:39:01.798" v="1857" actId="1076"/>
          <ac:cxnSpMkLst>
            <pc:docMk/>
            <pc:sldMk cId="3828888805" sldId="280"/>
            <ac:cxnSpMk id="29" creationId="{094A1DD8-E87F-4BB1-9DD0-0A27C5EAF7D6}"/>
          </ac:cxnSpMkLst>
        </pc:cxnChg>
        <pc:cxnChg chg="add">
          <ac:chgData name="KAMBLE Sachin" userId="ac18d0e6-8b0b-4e2f-86f0-7fb917b724c3" providerId="ADAL" clId="{7D358393-6699-4F9B-ADA0-64038328DFED}" dt="2021-12-29T07:39:11.492" v="1858" actId="11529"/>
          <ac:cxnSpMkLst>
            <pc:docMk/>
            <pc:sldMk cId="3828888805" sldId="280"/>
            <ac:cxnSpMk id="34" creationId="{BB550A44-494C-421F-9933-EC7F9B141CA7}"/>
          </ac:cxnSpMkLst>
        </pc:cxnChg>
        <pc:cxnChg chg="add del mod">
          <ac:chgData name="KAMBLE Sachin" userId="ac18d0e6-8b0b-4e2f-86f0-7fb917b724c3" providerId="ADAL" clId="{7D358393-6699-4F9B-ADA0-64038328DFED}" dt="2021-12-29T07:41:38.131" v="1916" actId="11529"/>
          <ac:cxnSpMkLst>
            <pc:docMk/>
            <pc:sldMk cId="3828888805" sldId="280"/>
            <ac:cxnSpMk id="38" creationId="{72667C4B-EDB9-4DAF-BD87-D58A7501B7C2}"/>
          </ac:cxnSpMkLst>
        </pc:cxnChg>
        <pc:cxnChg chg="add del mod">
          <ac:chgData name="KAMBLE Sachin" userId="ac18d0e6-8b0b-4e2f-86f0-7fb917b724c3" providerId="ADAL" clId="{7D358393-6699-4F9B-ADA0-64038328DFED}" dt="2021-12-29T07:41:37.905" v="1915" actId="11529"/>
          <ac:cxnSpMkLst>
            <pc:docMk/>
            <pc:sldMk cId="3828888805" sldId="280"/>
            <ac:cxnSpMk id="40" creationId="{2F3C2B66-7741-408D-987E-B10EA762AF41}"/>
          </ac:cxnSpMkLst>
        </pc:cxnChg>
      </pc:sldChg>
      <pc:sldChg chg="addSp delSp modSp new del mod modTransition">
        <pc:chgData name="KAMBLE Sachin" userId="ac18d0e6-8b0b-4e2f-86f0-7fb917b724c3" providerId="ADAL" clId="{7D358393-6699-4F9B-ADA0-64038328DFED}" dt="2022-01-15T11:47:27.564" v="4463" actId="47"/>
        <pc:sldMkLst>
          <pc:docMk/>
          <pc:sldMk cId="3661899357" sldId="281"/>
        </pc:sldMkLst>
        <pc:spChg chg="del">
          <ac:chgData name="KAMBLE Sachin" userId="ac18d0e6-8b0b-4e2f-86f0-7fb917b724c3" providerId="ADAL" clId="{7D358393-6699-4F9B-ADA0-64038328DFED}" dt="2021-12-29T07:42:05.811" v="1937" actId="478"/>
          <ac:spMkLst>
            <pc:docMk/>
            <pc:sldMk cId="3661899357" sldId="281"/>
            <ac:spMk id="2" creationId="{4E1945D3-9859-419E-B0D9-8841E796C581}"/>
          </ac:spMkLst>
        </pc:spChg>
        <pc:spChg chg="del">
          <ac:chgData name="KAMBLE Sachin" userId="ac18d0e6-8b0b-4e2f-86f0-7fb917b724c3" providerId="ADAL" clId="{7D358393-6699-4F9B-ADA0-64038328DFED}" dt="2021-12-29T07:42:03.994" v="1936" actId="478"/>
          <ac:spMkLst>
            <pc:docMk/>
            <pc:sldMk cId="3661899357" sldId="281"/>
            <ac:spMk id="3" creationId="{56FFD373-6556-4394-9755-5A710DF91ECB}"/>
          </ac:spMkLst>
        </pc:spChg>
        <pc:spChg chg="add mod">
          <ac:chgData name="KAMBLE Sachin" userId="ac18d0e6-8b0b-4e2f-86f0-7fb917b724c3" providerId="ADAL" clId="{7D358393-6699-4F9B-ADA0-64038328DFED}" dt="2022-01-15T11:03:54.763" v="4101" actId="207"/>
          <ac:spMkLst>
            <pc:docMk/>
            <pc:sldMk cId="3661899357" sldId="281"/>
            <ac:spMk id="4" creationId="{15AB2D74-891B-4EC0-A5E2-F68BFB070BB6}"/>
          </ac:spMkLst>
        </pc:spChg>
        <pc:spChg chg="add mod">
          <ac:chgData name="KAMBLE Sachin" userId="ac18d0e6-8b0b-4e2f-86f0-7fb917b724c3" providerId="ADAL" clId="{7D358393-6699-4F9B-ADA0-64038328DFED}" dt="2022-01-15T11:03:54.763" v="4101" actId="207"/>
          <ac:spMkLst>
            <pc:docMk/>
            <pc:sldMk cId="3661899357" sldId="281"/>
            <ac:spMk id="5" creationId="{CD0BB7CD-D528-44FB-A20A-AB5E80B408D1}"/>
          </ac:spMkLst>
        </pc:spChg>
        <pc:spChg chg="add mod">
          <ac:chgData name="KAMBLE Sachin" userId="ac18d0e6-8b0b-4e2f-86f0-7fb917b724c3" providerId="ADAL" clId="{7D358393-6699-4F9B-ADA0-64038328DFED}" dt="2022-01-15T11:03:54.763" v="4101" actId="207"/>
          <ac:spMkLst>
            <pc:docMk/>
            <pc:sldMk cId="3661899357" sldId="281"/>
            <ac:spMk id="6" creationId="{BDEFE39A-2F51-46AC-BC75-AFC78678E9B5}"/>
          </ac:spMkLst>
        </pc:spChg>
        <pc:spChg chg="add mod">
          <ac:chgData name="KAMBLE Sachin" userId="ac18d0e6-8b0b-4e2f-86f0-7fb917b724c3" providerId="ADAL" clId="{7D358393-6699-4F9B-ADA0-64038328DFED}" dt="2022-01-15T11:03:54.763" v="4101" actId="207"/>
          <ac:spMkLst>
            <pc:docMk/>
            <pc:sldMk cId="3661899357" sldId="281"/>
            <ac:spMk id="9" creationId="{DA36A3F5-59BD-43C8-961D-57759E848DFA}"/>
          </ac:spMkLst>
        </pc:spChg>
        <pc:spChg chg="add mod">
          <ac:chgData name="KAMBLE Sachin" userId="ac18d0e6-8b0b-4e2f-86f0-7fb917b724c3" providerId="ADAL" clId="{7D358393-6699-4F9B-ADA0-64038328DFED}" dt="2022-01-15T11:03:54.763" v="4101" actId="207"/>
          <ac:spMkLst>
            <pc:docMk/>
            <pc:sldMk cId="3661899357" sldId="281"/>
            <ac:spMk id="10" creationId="{796CBAE4-553D-440D-BD02-94E781D0A9F6}"/>
          </ac:spMkLst>
        </pc:spChg>
        <pc:spChg chg="add mod">
          <ac:chgData name="KAMBLE Sachin" userId="ac18d0e6-8b0b-4e2f-86f0-7fb917b724c3" providerId="ADAL" clId="{7D358393-6699-4F9B-ADA0-64038328DFED}" dt="2022-01-15T11:03:54.763" v="4101" actId="207"/>
          <ac:spMkLst>
            <pc:docMk/>
            <pc:sldMk cId="3661899357" sldId="281"/>
            <ac:spMk id="11" creationId="{0AE7B24F-C330-4B82-BE20-85CC33664763}"/>
          </ac:spMkLst>
        </pc:spChg>
        <pc:spChg chg="add mod">
          <ac:chgData name="KAMBLE Sachin" userId="ac18d0e6-8b0b-4e2f-86f0-7fb917b724c3" providerId="ADAL" clId="{7D358393-6699-4F9B-ADA0-64038328DFED}" dt="2022-01-15T11:03:54.763" v="4101" actId="207"/>
          <ac:spMkLst>
            <pc:docMk/>
            <pc:sldMk cId="3661899357" sldId="281"/>
            <ac:spMk id="14" creationId="{79C019F8-1790-47D2-858C-C802AF04F782}"/>
          </ac:spMkLst>
        </pc:spChg>
        <pc:spChg chg="add mod">
          <ac:chgData name="KAMBLE Sachin" userId="ac18d0e6-8b0b-4e2f-86f0-7fb917b724c3" providerId="ADAL" clId="{7D358393-6699-4F9B-ADA0-64038328DFED}" dt="2022-01-15T11:03:54.763" v="4101" actId="207"/>
          <ac:spMkLst>
            <pc:docMk/>
            <pc:sldMk cId="3661899357" sldId="281"/>
            <ac:spMk id="15" creationId="{DC61B3FF-1FE5-4228-9387-606175EB343A}"/>
          </ac:spMkLst>
        </pc:spChg>
        <pc:spChg chg="add mod">
          <ac:chgData name="KAMBLE Sachin" userId="ac18d0e6-8b0b-4e2f-86f0-7fb917b724c3" providerId="ADAL" clId="{7D358393-6699-4F9B-ADA0-64038328DFED}" dt="2022-01-15T11:03:54.763" v="4101" actId="207"/>
          <ac:spMkLst>
            <pc:docMk/>
            <pc:sldMk cId="3661899357" sldId="281"/>
            <ac:spMk id="18" creationId="{36203B71-8792-4A42-BDA5-71C681A4730B}"/>
          </ac:spMkLst>
        </pc:spChg>
        <pc:spChg chg="add mod">
          <ac:chgData name="KAMBLE Sachin" userId="ac18d0e6-8b0b-4e2f-86f0-7fb917b724c3" providerId="ADAL" clId="{7D358393-6699-4F9B-ADA0-64038328DFED}" dt="2022-01-15T11:03:54.763" v="4101" actId="207"/>
          <ac:spMkLst>
            <pc:docMk/>
            <pc:sldMk cId="3661899357" sldId="281"/>
            <ac:spMk id="19" creationId="{B19771ED-0871-4D9A-BEA8-FD49ED3C0483}"/>
          </ac:spMkLst>
        </pc:spChg>
        <pc:spChg chg="add mod">
          <ac:chgData name="KAMBLE Sachin" userId="ac18d0e6-8b0b-4e2f-86f0-7fb917b724c3" providerId="ADAL" clId="{7D358393-6699-4F9B-ADA0-64038328DFED}" dt="2022-01-15T11:03:54.763" v="4101" actId="207"/>
          <ac:spMkLst>
            <pc:docMk/>
            <pc:sldMk cId="3661899357" sldId="281"/>
            <ac:spMk id="22" creationId="{DFCDADD8-95A9-4674-BC26-6EDE201394E5}"/>
          </ac:spMkLst>
        </pc:spChg>
        <pc:spChg chg="add mod">
          <ac:chgData name="KAMBLE Sachin" userId="ac18d0e6-8b0b-4e2f-86f0-7fb917b724c3" providerId="ADAL" clId="{7D358393-6699-4F9B-ADA0-64038328DFED}" dt="2022-01-15T11:03:54.763" v="4101" actId="207"/>
          <ac:spMkLst>
            <pc:docMk/>
            <pc:sldMk cId="3661899357" sldId="281"/>
            <ac:spMk id="24" creationId="{C9297CF7-2358-4D95-9463-D7B103D7E94A}"/>
          </ac:spMkLst>
        </pc:spChg>
        <pc:spChg chg="add mod">
          <ac:chgData name="KAMBLE Sachin" userId="ac18d0e6-8b0b-4e2f-86f0-7fb917b724c3" providerId="ADAL" clId="{7D358393-6699-4F9B-ADA0-64038328DFED}" dt="2022-01-15T11:03:54.763" v="4101" actId="207"/>
          <ac:spMkLst>
            <pc:docMk/>
            <pc:sldMk cId="3661899357" sldId="281"/>
            <ac:spMk id="26" creationId="{D9901E8D-4F4A-4347-97B8-E2F210935AF3}"/>
          </ac:spMkLst>
        </pc:spChg>
        <pc:spChg chg="add mod">
          <ac:chgData name="KAMBLE Sachin" userId="ac18d0e6-8b0b-4e2f-86f0-7fb917b724c3" providerId="ADAL" clId="{7D358393-6699-4F9B-ADA0-64038328DFED}" dt="2022-01-15T11:03:54.763" v="4101" actId="207"/>
          <ac:spMkLst>
            <pc:docMk/>
            <pc:sldMk cId="3661899357" sldId="281"/>
            <ac:spMk id="27" creationId="{EDC46CF0-F03C-49AB-8545-620822AA6FA8}"/>
          </ac:spMkLst>
        </pc:spChg>
        <pc:spChg chg="add mod">
          <ac:chgData name="KAMBLE Sachin" userId="ac18d0e6-8b0b-4e2f-86f0-7fb917b724c3" providerId="ADAL" clId="{7D358393-6699-4F9B-ADA0-64038328DFED}" dt="2022-01-15T11:03:54.763" v="4101" actId="207"/>
          <ac:spMkLst>
            <pc:docMk/>
            <pc:sldMk cId="3661899357" sldId="281"/>
            <ac:spMk id="30" creationId="{27AFD6D9-D0F2-4D6F-9EDE-8912283DE217}"/>
          </ac:spMkLst>
        </pc:spChg>
        <pc:spChg chg="add mod">
          <ac:chgData name="KAMBLE Sachin" userId="ac18d0e6-8b0b-4e2f-86f0-7fb917b724c3" providerId="ADAL" clId="{7D358393-6699-4F9B-ADA0-64038328DFED}" dt="2022-01-15T11:03:54.763" v="4101" actId="207"/>
          <ac:spMkLst>
            <pc:docMk/>
            <pc:sldMk cId="3661899357" sldId="281"/>
            <ac:spMk id="32" creationId="{31D023E9-14D3-46E9-ADD8-55D9C8F74F91}"/>
          </ac:spMkLst>
        </pc:spChg>
        <pc:spChg chg="add mod">
          <ac:chgData name="KAMBLE Sachin" userId="ac18d0e6-8b0b-4e2f-86f0-7fb917b724c3" providerId="ADAL" clId="{7D358393-6699-4F9B-ADA0-64038328DFED}" dt="2022-01-15T11:03:54.763" v="4101" actId="207"/>
          <ac:spMkLst>
            <pc:docMk/>
            <pc:sldMk cId="3661899357" sldId="281"/>
            <ac:spMk id="35" creationId="{470FB71A-9A06-43B2-B7B0-E2CAFEF2ECFC}"/>
          </ac:spMkLst>
        </pc:spChg>
        <pc:spChg chg="add mod">
          <ac:chgData name="KAMBLE Sachin" userId="ac18d0e6-8b0b-4e2f-86f0-7fb917b724c3" providerId="ADAL" clId="{7D358393-6699-4F9B-ADA0-64038328DFED}" dt="2022-01-15T11:03:54.763" v="4101" actId="207"/>
          <ac:spMkLst>
            <pc:docMk/>
            <pc:sldMk cId="3661899357" sldId="281"/>
            <ac:spMk id="38" creationId="{342F028D-9205-49A5-918A-BB6D31CC35E7}"/>
          </ac:spMkLst>
        </pc:spChg>
        <pc:cxnChg chg="add mod">
          <ac:chgData name="KAMBLE Sachin" userId="ac18d0e6-8b0b-4e2f-86f0-7fb917b724c3" providerId="ADAL" clId="{7D358393-6699-4F9B-ADA0-64038328DFED}" dt="2022-01-09T17:57:15.564" v="4056" actId="208"/>
          <ac:cxnSpMkLst>
            <pc:docMk/>
            <pc:sldMk cId="3661899357" sldId="281"/>
            <ac:cxnSpMk id="7" creationId="{0F65B1AC-AC46-4EB6-A9A2-5446B0585A76}"/>
          </ac:cxnSpMkLst>
        </pc:cxnChg>
        <pc:cxnChg chg="add mod">
          <ac:chgData name="KAMBLE Sachin" userId="ac18d0e6-8b0b-4e2f-86f0-7fb917b724c3" providerId="ADAL" clId="{7D358393-6699-4F9B-ADA0-64038328DFED}" dt="2022-01-09T17:57:15.564" v="4056" actId="208"/>
          <ac:cxnSpMkLst>
            <pc:docMk/>
            <pc:sldMk cId="3661899357" sldId="281"/>
            <ac:cxnSpMk id="8" creationId="{C09DAD25-842C-4914-BE72-BE69F8820E8E}"/>
          </ac:cxnSpMkLst>
        </pc:cxnChg>
        <pc:cxnChg chg="add mod">
          <ac:chgData name="KAMBLE Sachin" userId="ac18d0e6-8b0b-4e2f-86f0-7fb917b724c3" providerId="ADAL" clId="{7D358393-6699-4F9B-ADA0-64038328DFED}" dt="2022-01-09T17:57:15.564" v="4056" actId="208"/>
          <ac:cxnSpMkLst>
            <pc:docMk/>
            <pc:sldMk cId="3661899357" sldId="281"/>
            <ac:cxnSpMk id="12" creationId="{185B3D12-F59C-4FCF-BF45-6F7FC7792707}"/>
          </ac:cxnSpMkLst>
        </pc:cxnChg>
        <pc:cxnChg chg="add mod">
          <ac:chgData name="KAMBLE Sachin" userId="ac18d0e6-8b0b-4e2f-86f0-7fb917b724c3" providerId="ADAL" clId="{7D358393-6699-4F9B-ADA0-64038328DFED}" dt="2022-01-09T17:57:15.564" v="4056" actId="208"/>
          <ac:cxnSpMkLst>
            <pc:docMk/>
            <pc:sldMk cId="3661899357" sldId="281"/>
            <ac:cxnSpMk id="13" creationId="{A090560D-4EA0-4A17-BC0F-EBE8BA4B39B4}"/>
          </ac:cxnSpMkLst>
        </pc:cxnChg>
        <pc:cxnChg chg="add mod">
          <ac:chgData name="KAMBLE Sachin" userId="ac18d0e6-8b0b-4e2f-86f0-7fb917b724c3" providerId="ADAL" clId="{7D358393-6699-4F9B-ADA0-64038328DFED}" dt="2022-01-09T17:57:15.564" v="4056" actId="208"/>
          <ac:cxnSpMkLst>
            <pc:docMk/>
            <pc:sldMk cId="3661899357" sldId="281"/>
            <ac:cxnSpMk id="16" creationId="{CC0E6755-D410-4E2A-A478-7B493692246B}"/>
          </ac:cxnSpMkLst>
        </pc:cxnChg>
        <pc:cxnChg chg="add mod">
          <ac:chgData name="KAMBLE Sachin" userId="ac18d0e6-8b0b-4e2f-86f0-7fb917b724c3" providerId="ADAL" clId="{7D358393-6699-4F9B-ADA0-64038328DFED}" dt="2022-01-09T17:57:15.564" v="4056" actId="208"/>
          <ac:cxnSpMkLst>
            <pc:docMk/>
            <pc:sldMk cId="3661899357" sldId="281"/>
            <ac:cxnSpMk id="17" creationId="{17121AE7-722C-46C0-8D4A-03F49D784A27}"/>
          </ac:cxnSpMkLst>
        </pc:cxnChg>
        <pc:cxnChg chg="add mod">
          <ac:chgData name="KAMBLE Sachin" userId="ac18d0e6-8b0b-4e2f-86f0-7fb917b724c3" providerId="ADAL" clId="{7D358393-6699-4F9B-ADA0-64038328DFED}" dt="2022-01-09T17:57:15.564" v="4056" actId="208"/>
          <ac:cxnSpMkLst>
            <pc:docMk/>
            <pc:sldMk cId="3661899357" sldId="281"/>
            <ac:cxnSpMk id="20" creationId="{347F589E-6EFA-4BC8-A21C-FC00717E4D25}"/>
          </ac:cxnSpMkLst>
        </pc:cxnChg>
        <pc:cxnChg chg="add mod">
          <ac:chgData name="KAMBLE Sachin" userId="ac18d0e6-8b0b-4e2f-86f0-7fb917b724c3" providerId="ADAL" clId="{7D358393-6699-4F9B-ADA0-64038328DFED}" dt="2022-01-09T17:57:15.564" v="4056" actId="208"/>
          <ac:cxnSpMkLst>
            <pc:docMk/>
            <pc:sldMk cId="3661899357" sldId="281"/>
            <ac:cxnSpMk id="21" creationId="{35389D6B-3DC6-4ECB-B9FA-95DF958E4766}"/>
          </ac:cxnSpMkLst>
        </pc:cxnChg>
        <pc:cxnChg chg="add mod">
          <ac:chgData name="KAMBLE Sachin" userId="ac18d0e6-8b0b-4e2f-86f0-7fb917b724c3" providerId="ADAL" clId="{7D358393-6699-4F9B-ADA0-64038328DFED}" dt="2022-01-09T17:57:15.564" v="4056" actId="208"/>
          <ac:cxnSpMkLst>
            <pc:docMk/>
            <pc:sldMk cId="3661899357" sldId="281"/>
            <ac:cxnSpMk id="23" creationId="{387E0A80-DC1E-47E9-947E-B981E8629CF3}"/>
          </ac:cxnSpMkLst>
        </pc:cxnChg>
        <pc:cxnChg chg="add mod">
          <ac:chgData name="KAMBLE Sachin" userId="ac18d0e6-8b0b-4e2f-86f0-7fb917b724c3" providerId="ADAL" clId="{7D358393-6699-4F9B-ADA0-64038328DFED}" dt="2022-01-09T17:57:15.564" v="4056" actId="208"/>
          <ac:cxnSpMkLst>
            <pc:docMk/>
            <pc:sldMk cId="3661899357" sldId="281"/>
            <ac:cxnSpMk id="25" creationId="{70646B2A-1FFC-423A-BA28-CC74CA3572B0}"/>
          </ac:cxnSpMkLst>
        </pc:cxnChg>
        <pc:cxnChg chg="add mod">
          <ac:chgData name="KAMBLE Sachin" userId="ac18d0e6-8b0b-4e2f-86f0-7fb917b724c3" providerId="ADAL" clId="{7D358393-6699-4F9B-ADA0-64038328DFED}" dt="2022-01-09T17:57:15.564" v="4056" actId="208"/>
          <ac:cxnSpMkLst>
            <pc:docMk/>
            <pc:sldMk cId="3661899357" sldId="281"/>
            <ac:cxnSpMk id="28" creationId="{67BCE38E-1BA1-49EF-AEB6-9454342AA35D}"/>
          </ac:cxnSpMkLst>
        </pc:cxnChg>
        <pc:cxnChg chg="add mod">
          <ac:chgData name="KAMBLE Sachin" userId="ac18d0e6-8b0b-4e2f-86f0-7fb917b724c3" providerId="ADAL" clId="{7D358393-6699-4F9B-ADA0-64038328DFED}" dt="2022-01-09T17:57:15.564" v="4056" actId="208"/>
          <ac:cxnSpMkLst>
            <pc:docMk/>
            <pc:sldMk cId="3661899357" sldId="281"/>
            <ac:cxnSpMk id="29" creationId="{FE5FAB54-033A-4746-B1E1-B7C14B6D3DC7}"/>
          </ac:cxnSpMkLst>
        </pc:cxnChg>
        <pc:cxnChg chg="add del mod">
          <ac:chgData name="KAMBLE Sachin" userId="ac18d0e6-8b0b-4e2f-86f0-7fb917b724c3" providerId="ADAL" clId="{7D358393-6699-4F9B-ADA0-64038328DFED}" dt="2022-01-15T11:04:02.195" v="4102" actId="478"/>
          <ac:cxnSpMkLst>
            <pc:docMk/>
            <pc:sldMk cId="3661899357" sldId="281"/>
            <ac:cxnSpMk id="33" creationId="{4325876A-EFD9-4DD1-802C-5DBE76C8D3F7}"/>
          </ac:cxnSpMkLst>
        </pc:cxnChg>
        <pc:cxnChg chg="add mod">
          <ac:chgData name="KAMBLE Sachin" userId="ac18d0e6-8b0b-4e2f-86f0-7fb917b724c3" providerId="ADAL" clId="{7D358393-6699-4F9B-ADA0-64038328DFED}" dt="2022-01-09T17:57:15.564" v="4056" actId="208"/>
          <ac:cxnSpMkLst>
            <pc:docMk/>
            <pc:sldMk cId="3661899357" sldId="281"/>
            <ac:cxnSpMk id="36" creationId="{BE60350D-A64A-4C24-A93C-1C95C6A16238}"/>
          </ac:cxnSpMkLst>
        </pc:cxnChg>
        <pc:cxnChg chg="add mod">
          <ac:chgData name="KAMBLE Sachin" userId="ac18d0e6-8b0b-4e2f-86f0-7fb917b724c3" providerId="ADAL" clId="{7D358393-6699-4F9B-ADA0-64038328DFED}" dt="2022-01-09T17:57:15.564" v="4056" actId="208"/>
          <ac:cxnSpMkLst>
            <pc:docMk/>
            <pc:sldMk cId="3661899357" sldId="281"/>
            <ac:cxnSpMk id="40" creationId="{66600EB8-565C-4702-918A-745E7AF01794}"/>
          </ac:cxnSpMkLst>
        </pc:cxnChg>
        <pc:cxnChg chg="add mod">
          <ac:chgData name="KAMBLE Sachin" userId="ac18d0e6-8b0b-4e2f-86f0-7fb917b724c3" providerId="ADAL" clId="{7D358393-6699-4F9B-ADA0-64038328DFED}" dt="2022-01-09T17:57:15.564" v="4056" actId="208"/>
          <ac:cxnSpMkLst>
            <pc:docMk/>
            <pc:sldMk cId="3661899357" sldId="281"/>
            <ac:cxnSpMk id="43" creationId="{00E6B2ED-75F4-49E6-8E03-4205F3677322}"/>
          </ac:cxnSpMkLst>
        </pc:cxnChg>
      </pc:sldChg>
      <pc:sldChg chg="addSp delSp modSp new add del mod modTransition">
        <pc:chgData name="KAMBLE Sachin" userId="ac18d0e6-8b0b-4e2f-86f0-7fb917b724c3" providerId="ADAL" clId="{7D358393-6699-4F9B-ADA0-64038328DFED}" dt="2022-01-15T11:47:28.956" v="4464" actId="47"/>
        <pc:sldMkLst>
          <pc:docMk/>
          <pc:sldMk cId="1367719083" sldId="282"/>
        </pc:sldMkLst>
        <pc:spChg chg="del">
          <ac:chgData name="KAMBLE Sachin" userId="ac18d0e6-8b0b-4e2f-86f0-7fb917b724c3" providerId="ADAL" clId="{7D358393-6699-4F9B-ADA0-64038328DFED}" dt="2021-12-29T07:44:48.051" v="1960" actId="478"/>
          <ac:spMkLst>
            <pc:docMk/>
            <pc:sldMk cId="1367719083" sldId="282"/>
            <ac:spMk id="2" creationId="{1E91A46E-3AF2-48D5-9125-87CFAE64EC17}"/>
          </ac:spMkLst>
        </pc:spChg>
        <pc:spChg chg="del">
          <ac:chgData name="KAMBLE Sachin" userId="ac18d0e6-8b0b-4e2f-86f0-7fb917b724c3" providerId="ADAL" clId="{7D358393-6699-4F9B-ADA0-64038328DFED}" dt="2021-12-29T07:44:46.460" v="1959" actId="478"/>
          <ac:spMkLst>
            <pc:docMk/>
            <pc:sldMk cId="1367719083" sldId="282"/>
            <ac:spMk id="3" creationId="{4780A01E-7F58-435C-A33A-EDC8F2D1B6B1}"/>
          </ac:spMkLst>
        </pc:spChg>
        <pc:spChg chg="add mod">
          <ac:chgData name="KAMBLE Sachin" userId="ac18d0e6-8b0b-4e2f-86f0-7fb917b724c3" providerId="ADAL" clId="{7D358393-6699-4F9B-ADA0-64038328DFED}" dt="2022-01-15T11:04:12.891" v="4104" actId="207"/>
          <ac:spMkLst>
            <pc:docMk/>
            <pc:sldMk cId="1367719083" sldId="282"/>
            <ac:spMk id="4" creationId="{DD96139F-5EC9-4321-BF52-B34C4D6EE811}"/>
          </ac:spMkLst>
        </pc:spChg>
        <pc:spChg chg="add mod">
          <ac:chgData name="KAMBLE Sachin" userId="ac18d0e6-8b0b-4e2f-86f0-7fb917b724c3" providerId="ADAL" clId="{7D358393-6699-4F9B-ADA0-64038328DFED}" dt="2022-01-15T11:04:12.891" v="4104" actId="207"/>
          <ac:spMkLst>
            <pc:docMk/>
            <pc:sldMk cId="1367719083" sldId="282"/>
            <ac:spMk id="5" creationId="{1A18EE96-F222-4F11-B91C-9E557581F275}"/>
          </ac:spMkLst>
        </pc:spChg>
        <pc:spChg chg="add mod">
          <ac:chgData name="KAMBLE Sachin" userId="ac18d0e6-8b0b-4e2f-86f0-7fb917b724c3" providerId="ADAL" clId="{7D358393-6699-4F9B-ADA0-64038328DFED}" dt="2022-01-15T11:04:12.891" v="4104" actId="207"/>
          <ac:spMkLst>
            <pc:docMk/>
            <pc:sldMk cId="1367719083" sldId="282"/>
            <ac:spMk id="6" creationId="{36B7BFE3-001B-4AD7-958C-AD26FC0E1853}"/>
          </ac:spMkLst>
        </pc:spChg>
        <pc:spChg chg="add mod">
          <ac:chgData name="KAMBLE Sachin" userId="ac18d0e6-8b0b-4e2f-86f0-7fb917b724c3" providerId="ADAL" clId="{7D358393-6699-4F9B-ADA0-64038328DFED}" dt="2022-01-15T11:04:12.891" v="4104" actId="207"/>
          <ac:spMkLst>
            <pc:docMk/>
            <pc:sldMk cId="1367719083" sldId="282"/>
            <ac:spMk id="9" creationId="{CC92E102-27C7-4737-965B-3627DE32B555}"/>
          </ac:spMkLst>
        </pc:spChg>
        <pc:spChg chg="add mod">
          <ac:chgData name="KAMBLE Sachin" userId="ac18d0e6-8b0b-4e2f-86f0-7fb917b724c3" providerId="ADAL" clId="{7D358393-6699-4F9B-ADA0-64038328DFED}" dt="2022-01-15T11:04:12.891" v="4104" actId="207"/>
          <ac:spMkLst>
            <pc:docMk/>
            <pc:sldMk cId="1367719083" sldId="282"/>
            <ac:spMk id="10" creationId="{E29F8DDF-AC9F-41A7-AC4E-86647CE576CB}"/>
          </ac:spMkLst>
        </pc:spChg>
        <pc:spChg chg="add mod">
          <ac:chgData name="KAMBLE Sachin" userId="ac18d0e6-8b0b-4e2f-86f0-7fb917b724c3" providerId="ADAL" clId="{7D358393-6699-4F9B-ADA0-64038328DFED}" dt="2022-01-15T11:04:12.891" v="4104" actId="207"/>
          <ac:spMkLst>
            <pc:docMk/>
            <pc:sldMk cId="1367719083" sldId="282"/>
            <ac:spMk id="11" creationId="{0D899DBD-D666-484A-BD32-F441BE51EB65}"/>
          </ac:spMkLst>
        </pc:spChg>
        <pc:spChg chg="add mod">
          <ac:chgData name="KAMBLE Sachin" userId="ac18d0e6-8b0b-4e2f-86f0-7fb917b724c3" providerId="ADAL" clId="{7D358393-6699-4F9B-ADA0-64038328DFED}" dt="2022-01-15T11:04:12.891" v="4104" actId="207"/>
          <ac:spMkLst>
            <pc:docMk/>
            <pc:sldMk cId="1367719083" sldId="282"/>
            <ac:spMk id="14" creationId="{F4A1CDC0-E7F0-46CD-A7BC-79330E7164AC}"/>
          </ac:spMkLst>
        </pc:spChg>
        <pc:spChg chg="add mod">
          <ac:chgData name="KAMBLE Sachin" userId="ac18d0e6-8b0b-4e2f-86f0-7fb917b724c3" providerId="ADAL" clId="{7D358393-6699-4F9B-ADA0-64038328DFED}" dt="2022-01-15T11:04:12.891" v="4104" actId="207"/>
          <ac:spMkLst>
            <pc:docMk/>
            <pc:sldMk cId="1367719083" sldId="282"/>
            <ac:spMk id="15" creationId="{D0048A2D-26A9-45C2-BB68-D90454585693}"/>
          </ac:spMkLst>
        </pc:spChg>
        <pc:spChg chg="add mod">
          <ac:chgData name="KAMBLE Sachin" userId="ac18d0e6-8b0b-4e2f-86f0-7fb917b724c3" providerId="ADAL" clId="{7D358393-6699-4F9B-ADA0-64038328DFED}" dt="2022-01-15T11:04:12.891" v="4104" actId="207"/>
          <ac:spMkLst>
            <pc:docMk/>
            <pc:sldMk cId="1367719083" sldId="282"/>
            <ac:spMk id="18" creationId="{60C2DBE6-7056-412E-B43C-64204ABA913A}"/>
          </ac:spMkLst>
        </pc:spChg>
        <pc:spChg chg="add mod">
          <ac:chgData name="KAMBLE Sachin" userId="ac18d0e6-8b0b-4e2f-86f0-7fb917b724c3" providerId="ADAL" clId="{7D358393-6699-4F9B-ADA0-64038328DFED}" dt="2022-01-15T11:04:12.891" v="4104" actId="207"/>
          <ac:spMkLst>
            <pc:docMk/>
            <pc:sldMk cId="1367719083" sldId="282"/>
            <ac:spMk id="19" creationId="{EEBD5905-8F42-4184-B9CE-D6EFAA3A4B2E}"/>
          </ac:spMkLst>
        </pc:spChg>
        <pc:spChg chg="add mod">
          <ac:chgData name="KAMBLE Sachin" userId="ac18d0e6-8b0b-4e2f-86f0-7fb917b724c3" providerId="ADAL" clId="{7D358393-6699-4F9B-ADA0-64038328DFED}" dt="2022-01-15T11:04:12.891" v="4104" actId="207"/>
          <ac:spMkLst>
            <pc:docMk/>
            <pc:sldMk cId="1367719083" sldId="282"/>
            <ac:spMk id="22" creationId="{6355F0DA-3DC4-4A69-AADA-14BD1F02C143}"/>
          </ac:spMkLst>
        </pc:spChg>
        <pc:spChg chg="add mod">
          <ac:chgData name="KAMBLE Sachin" userId="ac18d0e6-8b0b-4e2f-86f0-7fb917b724c3" providerId="ADAL" clId="{7D358393-6699-4F9B-ADA0-64038328DFED}" dt="2022-01-15T11:04:12.891" v="4104" actId="207"/>
          <ac:spMkLst>
            <pc:docMk/>
            <pc:sldMk cId="1367719083" sldId="282"/>
            <ac:spMk id="24" creationId="{08A4B51D-7849-4AF6-AE5A-E9253B1B725E}"/>
          </ac:spMkLst>
        </pc:spChg>
        <pc:spChg chg="add mod">
          <ac:chgData name="KAMBLE Sachin" userId="ac18d0e6-8b0b-4e2f-86f0-7fb917b724c3" providerId="ADAL" clId="{7D358393-6699-4F9B-ADA0-64038328DFED}" dt="2022-01-15T11:04:12.891" v="4104" actId="207"/>
          <ac:spMkLst>
            <pc:docMk/>
            <pc:sldMk cId="1367719083" sldId="282"/>
            <ac:spMk id="26" creationId="{84F6D346-72AD-4992-B8BA-300E38F3FC59}"/>
          </ac:spMkLst>
        </pc:spChg>
        <pc:spChg chg="add mod">
          <ac:chgData name="KAMBLE Sachin" userId="ac18d0e6-8b0b-4e2f-86f0-7fb917b724c3" providerId="ADAL" clId="{7D358393-6699-4F9B-ADA0-64038328DFED}" dt="2022-01-15T11:04:12.891" v="4104" actId="207"/>
          <ac:spMkLst>
            <pc:docMk/>
            <pc:sldMk cId="1367719083" sldId="282"/>
            <ac:spMk id="27" creationId="{1DEFBD8E-05F2-4DC5-9714-9F8ECF5E91C8}"/>
          </ac:spMkLst>
        </pc:spChg>
        <pc:spChg chg="add mod">
          <ac:chgData name="KAMBLE Sachin" userId="ac18d0e6-8b0b-4e2f-86f0-7fb917b724c3" providerId="ADAL" clId="{7D358393-6699-4F9B-ADA0-64038328DFED}" dt="2022-01-15T11:04:12.891" v="4104" actId="207"/>
          <ac:spMkLst>
            <pc:docMk/>
            <pc:sldMk cId="1367719083" sldId="282"/>
            <ac:spMk id="30" creationId="{0CD1A06B-2BD0-45D5-A1F5-EF7B7A83CC18}"/>
          </ac:spMkLst>
        </pc:spChg>
        <pc:spChg chg="add mod">
          <ac:chgData name="KAMBLE Sachin" userId="ac18d0e6-8b0b-4e2f-86f0-7fb917b724c3" providerId="ADAL" clId="{7D358393-6699-4F9B-ADA0-64038328DFED}" dt="2022-01-15T11:04:12.891" v="4104" actId="207"/>
          <ac:spMkLst>
            <pc:docMk/>
            <pc:sldMk cId="1367719083" sldId="282"/>
            <ac:spMk id="31" creationId="{1C521212-0045-4F47-A7EC-92EAAB8A23F1}"/>
          </ac:spMkLst>
        </pc:spChg>
        <pc:spChg chg="add mod">
          <ac:chgData name="KAMBLE Sachin" userId="ac18d0e6-8b0b-4e2f-86f0-7fb917b724c3" providerId="ADAL" clId="{7D358393-6699-4F9B-ADA0-64038328DFED}" dt="2022-01-15T11:04:12.891" v="4104" actId="207"/>
          <ac:spMkLst>
            <pc:docMk/>
            <pc:sldMk cId="1367719083" sldId="282"/>
            <ac:spMk id="32" creationId="{7C47D346-B339-4145-A51E-012C18BFF469}"/>
          </ac:spMkLst>
        </pc:spChg>
        <pc:spChg chg="add mod">
          <ac:chgData name="KAMBLE Sachin" userId="ac18d0e6-8b0b-4e2f-86f0-7fb917b724c3" providerId="ADAL" clId="{7D358393-6699-4F9B-ADA0-64038328DFED}" dt="2022-01-15T11:04:12.891" v="4104" actId="207"/>
          <ac:spMkLst>
            <pc:docMk/>
            <pc:sldMk cId="1367719083" sldId="282"/>
            <ac:spMk id="35" creationId="{C504C826-C989-45FE-9F35-DCC0262BC857}"/>
          </ac:spMkLst>
        </pc:spChg>
        <pc:spChg chg="add mod">
          <ac:chgData name="KAMBLE Sachin" userId="ac18d0e6-8b0b-4e2f-86f0-7fb917b724c3" providerId="ADAL" clId="{7D358393-6699-4F9B-ADA0-64038328DFED}" dt="2022-01-15T11:04:12.891" v="4104" actId="207"/>
          <ac:spMkLst>
            <pc:docMk/>
            <pc:sldMk cId="1367719083" sldId="282"/>
            <ac:spMk id="36" creationId="{38136152-4F67-4825-B8A2-F8028FD797E4}"/>
          </ac:spMkLst>
        </pc:spChg>
        <pc:spChg chg="add mod">
          <ac:chgData name="KAMBLE Sachin" userId="ac18d0e6-8b0b-4e2f-86f0-7fb917b724c3" providerId="ADAL" clId="{7D358393-6699-4F9B-ADA0-64038328DFED}" dt="2022-01-15T11:04:12.891" v="4104" actId="207"/>
          <ac:spMkLst>
            <pc:docMk/>
            <pc:sldMk cId="1367719083" sldId="282"/>
            <ac:spMk id="39" creationId="{44CA9E7C-B4FC-4A31-A773-3B6CBBE2BB55}"/>
          </ac:spMkLst>
        </pc:spChg>
        <pc:cxnChg chg="add mod">
          <ac:chgData name="KAMBLE Sachin" userId="ac18d0e6-8b0b-4e2f-86f0-7fb917b724c3" providerId="ADAL" clId="{7D358393-6699-4F9B-ADA0-64038328DFED}" dt="2022-01-09T17:57:21.732" v="4058" actId="208"/>
          <ac:cxnSpMkLst>
            <pc:docMk/>
            <pc:sldMk cId="1367719083" sldId="282"/>
            <ac:cxnSpMk id="7" creationId="{923A341C-8E40-47BC-8EE9-612B9E653CD2}"/>
          </ac:cxnSpMkLst>
        </pc:cxnChg>
        <pc:cxnChg chg="add mod">
          <ac:chgData name="KAMBLE Sachin" userId="ac18d0e6-8b0b-4e2f-86f0-7fb917b724c3" providerId="ADAL" clId="{7D358393-6699-4F9B-ADA0-64038328DFED}" dt="2022-01-09T17:57:21.732" v="4058" actId="208"/>
          <ac:cxnSpMkLst>
            <pc:docMk/>
            <pc:sldMk cId="1367719083" sldId="282"/>
            <ac:cxnSpMk id="8" creationId="{0BE259CE-0E09-4C53-9BEE-F195A14EDD0F}"/>
          </ac:cxnSpMkLst>
        </pc:cxnChg>
        <pc:cxnChg chg="add mod">
          <ac:chgData name="KAMBLE Sachin" userId="ac18d0e6-8b0b-4e2f-86f0-7fb917b724c3" providerId="ADAL" clId="{7D358393-6699-4F9B-ADA0-64038328DFED}" dt="2022-01-09T17:57:21.732" v="4058" actId="208"/>
          <ac:cxnSpMkLst>
            <pc:docMk/>
            <pc:sldMk cId="1367719083" sldId="282"/>
            <ac:cxnSpMk id="12" creationId="{5D78CEA9-30D7-4E04-9B6A-671771115AC7}"/>
          </ac:cxnSpMkLst>
        </pc:cxnChg>
        <pc:cxnChg chg="add mod">
          <ac:chgData name="KAMBLE Sachin" userId="ac18d0e6-8b0b-4e2f-86f0-7fb917b724c3" providerId="ADAL" clId="{7D358393-6699-4F9B-ADA0-64038328DFED}" dt="2022-01-09T17:57:21.732" v="4058" actId="208"/>
          <ac:cxnSpMkLst>
            <pc:docMk/>
            <pc:sldMk cId="1367719083" sldId="282"/>
            <ac:cxnSpMk id="13" creationId="{53468625-4F29-4978-8BC4-4F866EFFA383}"/>
          </ac:cxnSpMkLst>
        </pc:cxnChg>
        <pc:cxnChg chg="add mod">
          <ac:chgData name="KAMBLE Sachin" userId="ac18d0e6-8b0b-4e2f-86f0-7fb917b724c3" providerId="ADAL" clId="{7D358393-6699-4F9B-ADA0-64038328DFED}" dt="2022-01-09T17:57:21.732" v="4058" actId="208"/>
          <ac:cxnSpMkLst>
            <pc:docMk/>
            <pc:sldMk cId="1367719083" sldId="282"/>
            <ac:cxnSpMk id="16" creationId="{44336E19-9242-457D-A17E-126ECC3A17DD}"/>
          </ac:cxnSpMkLst>
        </pc:cxnChg>
        <pc:cxnChg chg="add mod">
          <ac:chgData name="KAMBLE Sachin" userId="ac18d0e6-8b0b-4e2f-86f0-7fb917b724c3" providerId="ADAL" clId="{7D358393-6699-4F9B-ADA0-64038328DFED}" dt="2022-01-09T17:57:21.732" v="4058" actId="208"/>
          <ac:cxnSpMkLst>
            <pc:docMk/>
            <pc:sldMk cId="1367719083" sldId="282"/>
            <ac:cxnSpMk id="17" creationId="{CD5D13A3-1C83-4067-BFD3-DC8DF9E4641C}"/>
          </ac:cxnSpMkLst>
        </pc:cxnChg>
        <pc:cxnChg chg="add mod">
          <ac:chgData name="KAMBLE Sachin" userId="ac18d0e6-8b0b-4e2f-86f0-7fb917b724c3" providerId="ADAL" clId="{7D358393-6699-4F9B-ADA0-64038328DFED}" dt="2022-01-09T17:57:21.732" v="4058" actId="208"/>
          <ac:cxnSpMkLst>
            <pc:docMk/>
            <pc:sldMk cId="1367719083" sldId="282"/>
            <ac:cxnSpMk id="20" creationId="{5092A8EC-A522-4A90-B306-5E79E6C6C30F}"/>
          </ac:cxnSpMkLst>
        </pc:cxnChg>
        <pc:cxnChg chg="add mod">
          <ac:chgData name="KAMBLE Sachin" userId="ac18d0e6-8b0b-4e2f-86f0-7fb917b724c3" providerId="ADAL" clId="{7D358393-6699-4F9B-ADA0-64038328DFED}" dt="2022-01-09T17:57:21.732" v="4058" actId="208"/>
          <ac:cxnSpMkLst>
            <pc:docMk/>
            <pc:sldMk cId="1367719083" sldId="282"/>
            <ac:cxnSpMk id="21" creationId="{D0CAD30C-6F19-4A27-9B6B-905BC54873A9}"/>
          </ac:cxnSpMkLst>
        </pc:cxnChg>
        <pc:cxnChg chg="add mod">
          <ac:chgData name="KAMBLE Sachin" userId="ac18d0e6-8b0b-4e2f-86f0-7fb917b724c3" providerId="ADAL" clId="{7D358393-6699-4F9B-ADA0-64038328DFED}" dt="2022-01-09T17:57:21.732" v="4058" actId="208"/>
          <ac:cxnSpMkLst>
            <pc:docMk/>
            <pc:sldMk cId="1367719083" sldId="282"/>
            <ac:cxnSpMk id="23" creationId="{4C620CD1-D449-438F-A9AB-887D2C525D19}"/>
          </ac:cxnSpMkLst>
        </pc:cxnChg>
        <pc:cxnChg chg="add mod">
          <ac:chgData name="KAMBLE Sachin" userId="ac18d0e6-8b0b-4e2f-86f0-7fb917b724c3" providerId="ADAL" clId="{7D358393-6699-4F9B-ADA0-64038328DFED}" dt="2022-01-09T17:57:21.732" v="4058" actId="208"/>
          <ac:cxnSpMkLst>
            <pc:docMk/>
            <pc:sldMk cId="1367719083" sldId="282"/>
            <ac:cxnSpMk id="25" creationId="{1B2FB6B5-3FC1-4F39-86EB-BA6343424C3D}"/>
          </ac:cxnSpMkLst>
        </pc:cxnChg>
        <pc:cxnChg chg="add mod">
          <ac:chgData name="KAMBLE Sachin" userId="ac18d0e6-8b0b-4e2f-86f0-7fb917b724c3" providerId="ADAL" clId="{7D358393-6699-4F9B-ADA0-64038328DFED}" dt="2022-01-09T17:57:21.732" v="4058" actId="208"/>
          <ac:cxnSpMkLst>
            <pc:docMk/>
            <pc:sldMk cId="1367719083" sldId="282"/>
            <ac:cxnSpMk id="28" creationId="{46A92C27-6798-414D-B044-122CDA77C3D5}"/>
          </ac:cxnSpMkLst>
        </pc:cxnChg>
        <pc:cxnChg chg="add mod">
          <ac:chgData name="KAMBLE Sachin" userId="ac18d0e6-8b0b-4e2f-86f0-7fb917b724c3" providerId="ADAL" clId="{7D358393-6699-4F9B-ADA0-64038328DFED}" dt="2022-01-09T17:57:21.732" v="4058" actId="208"/>
          <ac:cxnSpMkLst>
            <pc:docMk/>
            <pc:sldMk cId="1367719083" sldId="282"/>
            <ac:cxnSpMk id="29" creationId="{69ED7193-A13C-4E9A-A3F2-AC517792A200}"/>
          </ac:cxnSpMkLst>
        </pc:cxnChg>
        <pc:cxnChg chg="add mod">
          <ac:chgData name="KAMBLE Sachin" userId="ac18d0e6-8b0b-4e2f-86f0-7fb917b724c3" providerId="ADAL" clId="{7D358393-6699-4F9B-ADA0-64038328DFED}" dt="2022-01-09T17:57:21.732" v="4058" actId="208"/>
          <ac:cxnSpMkLst>
            <pc:docMk/>
            <pc:sldMk cId="1367719083" sldId="282"/>
            <ac:cxnSpMk id="33" creationId="{7C233119-0924-483D-A294-C2D6F6ACD91E}"/>
          </ac:cxnSpMkLst>
        </pc:cxnChg>
        <pc:cxnChg chg="add mod">
          <ac:chgData name="KAMBLE Sachin" userId="ac18d0e6-8b0b-4e2f-86f0-7fb917b724c3" providerId="ADAL" clId="{7D358393-6699-4F9B-ADA0-64038328DFED}" dt="2022-01-09T17:57:21.732" v="4058" actId="208"/>
          <ac:cxnSpMkLst>
            <pc:docMk/>
            <pc:sldMk cId="1367719083" sldId="282"/>
            <ac:cxnSpMk id="34" creationId="{692281AC-222E-43A7-9C5A-77D7EE3B8E93}"/>
          </ac:cxnSpMkLst>
        </pc:cxnChg>
        <pc:cxnChg chg="add mod">
          <ac:chgData name="KAMBLE Sachin" userId="ac18d0e6-8b0b-4e2f-86f0-7fb917b724c3" providerId="ADAL" clId="{7D358393-6699-4F9B-ADA0-64038328DFED}" dt="2022-01-09T17:57:21.732" v="4058" actId="208"/>
          <ac:cxnSpMkLst>
            <pc:docMk/>
            <pc:sldMk cId="1367719083" sldId="282"/>
            <ac:cxnSpMk id="38" creationId="{FCAAACAC-3B3E-4BE3-9A00-89BDA77C02AB}"/>
          </ac:cxnSpMkLst>
        </pc:cxnChg>
        <pc:cxnChg chg="add mod">
          <ac:chgData name="KAMBLE Sachin" userId="ac18d0e6-8b0b-4e2f-86f0-7fb917b724c3" providerId="ADAL" clId="{7D358393-6699-4F9B-ADA0-64038328DFED}" dt="2022-01-09T17:57:21.732" v="4058" actId="208"/>
          <ac:cxnSpMkLst>
            <pc:docMk/>
            <pc:sldMk cId="1367719083" sldId="282"/>
            <ac:cxnSpMk id="40" creationId="{7B3DB589-E418-44DB-AADE-84ED72F09871}"/>
          </ac:cxnSpMkLst>
        </pc:cxnChg>
        <pc:cxnChg chg="add mod">
          <ac:chgData name="KAMBLE Sachin" userId="ac18d0e6-8b0b-4e2f-86f0-7fb917b724c3" providerId="ADAL" clId="{7D358393-6699-4F9B-ADA0-64038328DFED}" dt="2022-01-09T17:57:21.732" v="4058" actId="208"/>
          <ac:cxnSpMkLst>
            <pc:docMk/>
            <pc:sldMk cId="1367719083" sldId="282"/>
            <ac:cxnSpMk id="41" creationId="{F502BC4F-FB62-4E3C-B701-1D9EBE6464E2}"/>
          </ac:cxnSpMkLst>
        </pc:cxnChg>
      </pc:sldChg>
      <pc:sldChg chg="addSp delSp modSp new add del mod modTransition">
        <pc:chgData name="KAMBLE Sachin" userId="ac18d0e6-8b0b-4e2f-86f0-7fb917b724c3" providerId="ADAL" clId="{7D358393-6699-4F9B-ADA0-64038328DFED}" dt="2022-01-15T16:19:20.495" v="4941"/>
        <pc:sldMkLst>
          <pc:docMk/>
          <pc:sldMk cId="361886464" sldId="283"/>
        </pc:sldMkLst>
        <pc:spChg chg="del">
          <ac:chgData name="KAMBLE Sachin" userId="ac18d0e6-8b0b-4e2f-86f0-7fb917b724c3" providerId="ADAL" clId="{7D358393-6699-4F9B-ADA0-64038328DFED}" dt="2022-01-09T03:16:33.677" v="2060" actId="478"/>
          <ac:spMkLst>
            <pc:docMk/>
            <pc:sldMk cId="361886464" sldId="283"/>
            <ac:spMk id="2" creationId="{8EDB408C-EBD8-46A3-97C6-0247C648D94E}"/>
          </ac:spMkLst>
        </pc:spChg>
        <pc:spChg chg="del">
          <ac:chgData name="KAMBLE Sachin" userId="ac18d0e6-8b0b-4e2f-86f0-7fb917b724c3" providerId="ADAL" clId="{7D358393-6699-4F9B-ADA0-64038328DFED}" dt="2022-01-09T03:16:35.154" v="2061" actId="478"/>
          <ac:spMkLst>
            <pc:docMk/>
            <pc:sldMk cId="361886464" sldId="283"/>
            <ac:spMk id="3" creationId="{E116F9CD-B1F6-4161-8A4B-37F1406DFE7A}"/>
          </ac:spMkLst>
        </pc:spChg>
        <pc:spChg chg="add mod">
          <ac:chgData name="KAMBLE Sachin" userId="ac18d0e6-8b0b-4e2f-86f0-7fb917b724c3" providerId="ADAL" clId="{7D358393-6699-4F9B-ADA0-64038328DFED}" dt="2022-01-15T11:04:27.219" v="4106" actId="207"/>
          <ac:spMkLst>
            <pc:docMk/>
            <pc:sldMk cId="361886464" sldId="283"/>
            <ac:spMk id="4" creationId="{9808A689-5F00-47CF-8C28-5CFF1A6B569E}"/>
          </ac:spMkLst>
        </pc:spChg>
        <pc:spChg chg="add mod">
          <ac:chgData name="KAMBLE Sachin" userId="ac18d0e6-8b0b-4e2f-86f0-7fb917b724c3" providerId="ADAL" clId="{7D358393-6699-4F9B-ADA0-64038328DFED}" dt="2022-01-15T11:04:27.219" v="4106" actId="207"/>
          <ac:spMkLst>
            <pc:docMk/>
            <pc:sldMk cId="361886464" sldId="283"/>
            <ac:spMk id="5" creationId="{4DC10A9A-8C00-4282-8790-27E0FEB7B38F}"/>
          </ac:spMkLst>
        </pc:spChg>
        <pc:spChg chg="add mod">
          <ac:chgData name="KAMBLE Sachin" userId="ac18d0e6-8b0b-4e2f-86f0-7fb917b724c3" providerId="ADAL" clId="{7D358393-6699-4F9B-ADA0-64038328DFED}" dt="2022-01-15T11:04:27.219" v="4106" actId="207"/>
          <ac:spMkLst>
            <pc:docMk/>
            <pc:sldMk cId="361886464" sldId="283"/>
            <ac:spMk id="6" creationId="{31DC1BA3-6BFF-46D3-B2C6-94A46B795FBE}"/>
          </ac:spMkLst>
        </pc:spChg>
        <pc:spChg chg="add mod">
          <ac:chgData name="KAMBLE Sachin" userId="ac18d0e6-8b0b-4e2f-86f0-7fb917b724c3" providerId="ADAL" clId="{7D358393-6699-4F9B-ADA0-64038328DFED}" dt="2022-01-15T11:04:27.219" v="4106" actId="207"/>
          <ac:spMkLst>
            <pc:docMk/>
            <pc:sldMk cId="361886464" sldId="283"/>
            <ac:spMk id="9" creationId="{1CBBF877-D591-47A7-B960-9E0AC4AA3A64}"/>
          </ac:spMkLst>
        </pc:spChg>
        <pc:spChg chg="add mod">
          <ac:chgData name="KAMBLE Sachin" userId="ac18d0e6-8b0b-4e2f-86f0-7fb917b724c3" providerId="ADAL" clId="{7D358393-6699-4F9B-ADA0-64038328DFED}" dt="2022-01-15T11:04:27.219" v="4106" actId="207"/>
          <ac:spMkLst>
            <pc:docMk/>
            <pc:sldMk cId="361886464" sldId="283"/>
            <ac:spMk id="10" creationId="{A5C6184D-C350-46B3-A2A3-0734C5E28EA6}"/>
          </ac:spMkLst>
        </pc:spChg>
        <pc:spChg chg="add mod">
          <ac:chgData name="KAMBLE Sachin" userId="ac18d0e6-8b0b-4e2f-86f0-7fb917b724c3" providerId="ADAL" clId="{7D358393-6699-4F9B-ADA0-64038328DFED}" dt="2022-01-15T11:04:27.219" v="4106" actId="207"/>
          <ac:spMkLst>
            <pc:docMk/>
            <pc:sldMk cId="361886464" sldId="283"/>
            <ac:spMk id="11" creationId="{5999FFD5-ADED-45C8-B8A6-21F32FFAACCC}"/>
          </ac:spMkLst>
        </pc:spChg>
        <pc:spChg chg="add mod">
          <ac:chgData name="KAMBLE Sachin" userId="ac18d0e6-8b0b-4e2f-86f0-7fb917b724c3" providerId="ADAL" clId="{7D358393-6699-4F9B-ADA0-64038328DFED}" dt="2022-01-15T11:04:27.219" v="4106" actId="207"/>
          <ac:spMkLst>
            <pc:docMk/>
            <pc:sldMk cId="361886464" sldId="283"/>
            <ac:spMk id="14" creationId="{5FAE33BB-309C-4593-AB9A-DA282EF02C01}"/>
          </ac:spMkLst>
        </pc:spChg>
        <pc:spChg chg="add mod">
          <ac:chgData name="KAMBLE Sachin" userId="ac18d0e6-8b0b-4e2f-86f0-7fb917b724c3" providerId="ADAL" clId="{7D358393-6699-4F9B-ADA0-64038328DFED}" dt="2022-01-15T11:04:27.219" v="4106" actId="207"/>
          <ac:spMkLst>
            <pc:docMk/>
            <pc:sldMk cId="361886464" sldId="283"/>
            <ac:spMk id="15" creationId="{EF9E4BA0-985E-4282-9EE2-1F651B7D4A37}"/>
          </ac:spMkLst>
        </pc:spChg>
        <pc:spChg chg="add mod">
          <ac:chgData name="KAMBLE Sachin" userId="ac18d0e6-8b0b-4e2f-86f0-7fb917b724c3" providerId="ADAL" clId="{7D358393-6699-4F9B-ADA0-64038328DFED}" dt="2022-01-15T11:04:27.219" v="4106" actId="207"/>
          <ac:spMkLst>
            <pc:docMk/>
            <pc:sldMk cId="361886464" sldId="283"/>
            <ac:spMk id="18" creationId="{7AAE4221-6EDF-44F7-A68D-C7387EA2A045}"/>
          </ac:spMkLst>
        </pc:spChg>
        <pc:spChg chg="add mod">
          <ac:chgData name="KAMBLE Sachin" userId="ac18d0e6-8b0b-4e2f-86f0-7fb917b724c3" providerId="ADAL" clId="{7D358393-6699-4F9B-ADA0-64038328DFED}" dt="2022-01-15T11:04:27.219" v="4106" actId="207"/>
          <ac:spMkLst>
            <pc:docMk/>
            <pc:sldMk cId="361886464" sldId="283"/>
            <ac:spMk id="19" creationId="{AB96A0C9-1E86-454B-95E0-38F1AA767F72}"/>
          </ac:spMkLst>
        </pc:spChg>
        <pc:spChg chg="add mod">
          <ac:chgData name="KAMBLE Sachin" userId="ac18d0e6-8b0b-4e2f-86f0-7fb917b724c3" providerId="ADAL" clId="{7D358393-6699-4F9B-ADA0-64038328DFED}" dt="2022-01-15T11:04:27.219" v="4106" actId="207"/>
          <ac:spMkLst>
            <pc:docMk/>
            <pc:sldMk cId="361886464" sldId="283"/>
            <ac:spMk id="22" creationId="{F15EF38B-C45F-4562-995A-915FA2F06B19}"/>
          </ac:spMkLst>
        </pc:spChg>
        <pc:spChg chg="add mod">
          <ac:chgData name="KAMBLE Sachin" userId="ac18d0e6-8b0b-4e2f-86f0-7fb917b724c3" providerId="ADAL" clId="{7D358393-6699-4F9B-ADA0-64038328DFED}" dt="2022-01-15T11:04:27.219" v="4106" actId="207"/>
          <ac:spMkLst>
            <pc:docMk/>
            <pc:sldMk cId="361886464" sldId="283"/>
            <ac:spMk id="24" creationId="{27B56FA2-2B0D-4B09-97B3-B459A899B9EF}"/>
          </ac:spMkLst>
        </pc:spChg>
        <pc:spChg chg="add mod">
          <ac:chgData name="KAMBLE Sachin" userId="ac18d0e6-8b0b-4e2f-86f0-7fb917b724c3" providerId="ADAL" clId="{7D358393-6699-4F9B-ADA0-64038328DFED}" dt="2022-01-15T16:11:17.014" v="4940" actId="20577"/>
          <ac:spMkLst>
            <pc:docMk/>
            <pc:sldMk cId="361886464" sldId="283"/>
            <ac:spMk id="26" creationId="{B77C7182-9F72-44A4-99A6-365627AF92E6}"/>
          </ac:spMkLst>
        </pc:spChg>
        <pc:spChg chg="add mod">
          <ac:chgData name="KAMBLE Sachin" userId="ac18d0e6-8b0b-4e2f-86f0-7fb917b724c3" providerId="ADAL" clId="{7D358393-6699-4F9B-ADA0-64038328DFED}" dt="2022-01-15T11:04:27.219" v="4106" actId="207"/>
          <ac:spMkLst>
            <pc:docMk/>
            <pc:sldMk cId="361886464" sldId="283"/>
            <ac:spMk id="27" creationId="{58567C80-7457-42A8-B85F-7BDA5E99AB0C}"/>
          </ac:spMkLst>
        </pc:spChg>
        <pc:spChg chg="add mod">
          <ac:chgData name="KAMBLE Sachin" userId="ac18d0e6-8b0b-4e2f-86f0-7fb917b724c3" providerId="ADAL" clId="{7D358393-6699-4F9B-ADA0-64038328DFED}" dt="2022-01-15T11:04:27.219" v="4106" actId="207"/>
          <ac:spMkLst>
            <pc:docMk/>
            <pc:sldMk cId="361886464" sldId="283"/>
            <ac:spMk id="30" creationId="{9991A499-DCE3-4396-8FC8-47D44057FCE7}"/>
          </ac:spMkLst>
        </pc:spChg>
        <pc:spChg chg="add mod">
          <ac:chgData name="KAMBLE Sachin" userId="ac18d0e6-8b0b-4e2f-86f0-7fb917b724c3" providerId="ADAL" clId="{7D358393-6699-4F9B-ADA0-64038328DFED}" dt="2022-01-15T11:04:27.219" v="4106" actId="207"/>
          <ac:spMkLst>
            <pc:docMk/>
            <pc:sldMk cId="361886464" sldId="283"/>
            <ac:spMk id="31" creationId="{A61B9BB4-F34B-4385-A5BB-87FE5ADB6C4F}"/>
          </ac:spMkLst>
        </pc:spChg>
        <pc:spChg chg="add mod">
          <ac:chgData name="KAMBLE Sachin" userId="ac18d0e6-8b0b-4e2f-86f0-7fb917b724c3" providerId="ADAL" clId="{7D358393-6699-4F9B-ADA0-64038328DFED}" dt="2022-01-15T11:04:27.219" v="4106" actId="207"/>
          <ac:spMkLst>
            <pc:docMk/>
            <pc:sldMk cId="361886464" sldId="283"/>
            <ac:spMk id="32" creationId="{EC68B7F3-D1F9-4132-8016-B52E235AAC01}"/>
          </ac:spMkLst>
        </pc:spChg>
        <pc:spChg chg="add mod">
          <ac:chgData name="KAMBLE Sachin" userId="ac18d0e6-8b0b-4e2f-86f0-7fb917b724c3" providerId="ADAL" clId="{7D358393-6699-4F9B-ADA0-64038328DFED}" dt="2022-01-15T11:04:27.219" v="4106" actId="207"/>
          <ac:spMkLst>
            <pc:docMk/>
            <pc:sldMk cId="361886464" sldId="283"/>
            <ac:spMk id="35" creationId="{B1DEAFAD-9499-4318-8AE2-5ADB58E260E8}"/>
          </ac:spMkLst>
        </pc:spChg>
        <pc:spChg chg="add mod">
          <ac:chgData name="KAMBLE Sachin" userId="ac18d0e6-8b0b-4e2f-86f0-7fb917b724c3" providerId="ADAL" clId="{7D358393-6699-4F9B-ADA0-64038328DFED}" dt="2022-01-15T11:04:27.219" v="4106" actId="207"/>
          <ac:spMkLst>
            <pc:docMk/>
            <pc:sldMk cId="361886464" sldId="283"/>
            <ac:spMk id="36" creationId="{D6C645D1-8DE4-4D9F-8FBB-78742A4FAE49}"/>
          </ac:spMkLst>
        </pc:spChg>
        <pc:spChg chg="add mod">
          <ac:chgData name="KAMBLE Sachin" userId="ac18d0e6-8b0b-4e2f-86f0-7fb917b724c3" providerId="ADAL" clId="{7D358393-6699-4F9B-ADA0-64038328DFED}" dt="2022-01-15T11:04:27.219" v="4106" actId="207"/>
          <ac:spMkLst>
            <pc:docMk/>
            <pc:sldMk cId="361886464" sldId="283"/>
            <ac:spMk id="55" creationId="{9AB76A7F-3BF5-4AAC-A353-330263D6E17B}"/>
          </ac:spMkLst>
        </pc:spChg>
        <pc:spChg chg="add mod">
          <ac:chgData name="KAMBLE Sachin" userId="ac18d0e6-8b0b-4e2f-86f0-7fb917b724c3" providerId="ADAL" clId="{7D358393-6699-4F9B-ADA0-64038328DFED}" dt="2022-01-15T11:04:27.219" v="4106" actId="207"/>
          <ac:spMkLst>
            <pc:docMk/>
            <pc:sldMk cId="361886464" sldId="283"/>
            <ac:spMk id="56" creationId="{093242A6-635B-4A69-A4FB-493F47D167B6}"/>
          </ac:spMkLst>
        </pc:spChg>
        <pc:spChg chg="add mod">
          <ac:chgData name="KAMBLE Sachin" userId="ac18d0e6-8b0b-4e2f-86f0-7fb917b724c3" providerId="ADAL" clId="{7D358393-6699-4F9B-ADA0-64038328DFED}" dt="2022-01-15T11:04:27.219" v="4106" actId="207"/>
          <ac:spMkLst>
            <pc:docMk/>
            <pc:sldMk cId="361886464" sldId="283"/>
            <ac:spMk id="57" creationId="{929BC557-2026-4696-AF14-83A584A7B615}"/>
          </ac:spMkLst>
        </pc:spChg>
        <pc:spChg chg="add mod">
          <ac:chgData name="KAMBLE Sachin" userId="ac18d0e6-8b0b-4e2f-86f0-7fb917b724c3" providerId="ADAL" clId="{7D358393-6699-4F9B-ADA0-64038328DFED}" dt="2022-01-15T11:04:27.219" v="4106" actId="207"/>
          <ac:spMkLst>
            <pc:docMk/>
            <pc:sldMk cId="361886464" sldId="283"/>
            <ac:spMk id="62" creationId="{D5419504-4A84-4413-8684-DE982F0A4A7E}"/>
          </ac:spMkLst>
        </pc:spChg>
        <pc:spChg chg="add mod">
          <ac:chgData name="KAMBLE Sachin" userId="ac18d0e6-8b0b-4e2f-86f0-7fb917b724c3" providerId="ADAL" clId="{7D358393-6699-4F9B-ADA0-64038328DFED}" dt="2022-01-15T11:04:27.219" v="4106" actId="207"/>
          <ac:spMkLst>
            <pc:docMk/>
            <pc:sldMk cId="361886464" sldId="283"/>
            <ac:spMk id="97" creationId="{5A6001E8-3A28-49B6-97F0-124AD58A9387}"/>
          </ac:spMkLst>
        </pc:spChg>
        <pc:inkChg chg="add">
          <ac:chgData name="KAMBLE Sachin" userId="ac18d0e6-8b0b-4e2f-86f0-7fb917b724c3" providerId="ADAL" clId="{7D358393-6699-4F9B-ADA0-64038328DFED}" dt="2022-01-15T16:19:20.495" v="4941"/>
          <ac:inkMkLst>
            <pc:docMk/>
            <pc:sldMk cId="361886464" sldId="283"/>
            <ac:inkMk id="2" creationId="{17D58E30-F2F8-4854-A8A0-0AF1772C07B4}"/>
          </ac:inkMkLst>
        </pc:inkChg>
        <pc:cxnChg chg="add del mod">
          <ac:chgData name="KAMBLE Sachin" userId="ac18d0e6-8b0b-4e2f-86f0-7fb917b724c3" providerId="ADAL" clId="{7D358393-6699-4F9B-ADA0-64038328DFED}" dt="2022-01-09T03:26:57.990" v="2236" actId="478"/>
          <ac:cxnSpMkLst>
            <pc:docMk/>
            <pc:sldMk cId="361886464" sldId="283"/>
            <ac:cxnSpMk id="7" creationId="{1D1EB106-DF12-4E40-AF56-C71453C36234}"/>
          </ac:cxnSpMkLst>
        </pc:cxnChg>
        <pc:cxnChg chg="add del mod">
          <ac:chgData name="KAMBLE Sachin" userId="ac18d0e6-8b0b-4e2f-86f0-7fb917b724c3" providerId="ADAL" clId="{7D358393-6699-4F9B-ADA0-64038328DFED}" dt="2022-01-09T03:26:55.833" v="2235" actId="478"/>
          <ac:cxnSpMkLst>
            <pc:docMk/>
            <pc:sldMk cId="361886464" sldId="283"/>
            <ac:cxnSpMk id="8" creationId="{A01A970E-5793-49DD-80AE-82E49B24729F}"/>
          </ac:cxnSpMkLst>
        </pc:cxnChg>
        <pc:cxnChg chg="add mod">
          <ac:chgData name="KAMBLE Sachin" userId="ac18d0e6-8b0b-4e2f-86f0-7fb917b724c3" providerId="ADAL" clId="{7D358393-6699-4F9B-ADA0-64038328DFED}" dt="2022-01-09T17:57:27.905" v="4059" actId="208"/>
          <ac:cxnSpMkLst>
            <pc:docMk/>
            <pc:sldMk cId="361886464" sldId="283"/>
            <ac:cxnSpMk id="12" creationId="{27F76079-288C-47E3-BD09-D4D0F616AFCB}"/>
          </ac:cxnSpMkLst>
        </pc:cxnChg>
        <pc:cxnChg chg="add mod">
          <ac:chgData name="KAMBLE Sachin" userId="ac18d0e6-8b0b-4e2f-86f0-7fb917b724c3" providerId="ADAL" clId="{7D358393-6699-4F9B-ADA0-64038328DFED}" dt="2022-01-09T17:57:27.905" v="4059" actId="208"/>
          <ac:cxnSpMkLst>
            <pc:docMk/>
            <pc:sldMk cId="361886464" sldId="283"/>
            <ac:cxnSpMk id="13" creationId="{20C35194-EF89-4B61-9391-A1EBF715BAFA}"/>
          </ac:cxnSpMkLst>
        </pc:cxnChg>
        <pc:cxnChg chg="add mod">
          <ac:chgData name="KAMBLE Sachin" userId="ac18d0e6-8b0b-4e2f-86f0-7fb917b724c3" providerId="ADAL" clId="{7D358393-6699-4F9B-ADA0-64038328DFED}" dt="2022-01-09T17:57:27.905" v="4059" actId="208"/>
          <ac:cxnSpMkLst>
            <pc:docMk/>
            <pc:sldMk cId="361886464" sldId="283"/>
            <ac:cxnSpMk id="16" creationId="{29C37AE7-4933-4CC0-B97C-CE15E6CC1262}"/>
          </ac:cxnSpMkLst>
        </pc:cxnChg>
        <pc:cxnChg chg="add mod">
          <ac:chgData name="KAMBLE Sachin" userId="ac18d0e6-8b0b-4e2f-86f0-7fb917b724c3" providerId="ADAL" clId="{7D358393-6699-4F9B-ADA0-64038328DFED}" dt="2022-01-09T17:57:27.905" v="4059" actId="208"/>
          <ac:cxnSpMkLst>
            <pc:docMk/>
            <pc:sldMk cId="361886464" sldId="283"/>
            <ac:cxnSpMk id="17" creationId="{00F6D3BA-F52E-476F-B363-9BEFAB50CCD7}"/>
          </ac:cxnSpMkLst>
        </pc:cxnChg>
        <pc:cxnChg chg="add mod">
          <ac:chgData name="KAMBLE Sachin" userId="ac18d0e6-8b0b-4e2f-86f0-7fb917b724c3" providerId="ADAL" clId="{7D358393-6699-4F9B-ADA0-64038328DFED}" dt="2022-01-09T17:57:27.905" v="4059" actId="208"/>
          <ac:cxnSpMkLst>
            <pc:docMk/>
            <pc:sldMk cId="361886464" sldId="283"/>
            <ac:cxnSpMk id="20" creationId="{391A44A0-3379-4560-B985-5803A8D32C31}"/>
          </ac:cxnSpMkLst>
        </pc:cxnChg>
        <pc:cxnChg chg="add mod">
          <ac:chgData name="KAMBLE Sachin" userId="ac18d0e6-8b0b-4e2f-86f0-7fb917b724c3" providerId="ADAL" clId="{7D358393-6699-4F9B-ADA0-64038328DFED}" dt="2022-01-09T17:57:27.905" v="4059" actId="208"/>
          <ac:cxnSpMkLst>
            <pc:docMk/>
            <pc:sldMk cId="361886464" sldId="283"/>
            <ac:cxnSpMk id="21" creationId="{939FD430-CF2E-45DC-A6EB-6D57E1B88029}"/>
          </ac:cxnSpMkLst>
        </pc:cxnChg>
        <pc:cxnChg chg="add mod">
          <ac:chgData name="KAMBLE Sachin" userId="ac18d0e6-8b0b-4e2f-86f0-7fb917b724c3" providerId="ADAL" clId="{7D358393-6699-4F9B-ADA0-64038328DFED}" dt="2022-01-09T17:57:27.905" v="4059" actId="208"/>
          <ac:cxnSpMkLst>
            <pc:docMk/>
            <pc:sldMk cId="361886464" sldId="283"/>
            <ac:cxnSpMk id="23" creationId="{5184914C-0B1E-4A7F-9721-08798F23BD72}"/>
          </ac:cxnSpMkLst>
        </pc:cxnChg>
        <pc:cxnChg chg="add mod">
          <ac:chgData name="KAMBLE Sachin" userId="ac18d0e6-8b0b-4e2f-86f0-7fb917b724c3" providerId="ADAL" clId="{7D358393-6699-4F9B-ADA0-64038328DFED}" dt="2022-01-09T17:57:27.905" v="4059" actId="208"/>
          <ac:cxnSpMkLst>
            <pc:docMk/>
            <pc:sldMk cId="361886464" sldId="283"/>
            <ac:cxnSpMk id="25" creationId="{BD211FCC-FFD8-4A7F-9113-FA4F863A1FC1}"/>
          </ac:cxnSpMkLst>
        </pc:cxnChg>
        <pc:cxnChg chg="add del mod">
          <ac:chgData name="KAMBLE Sachin" userId="ac18d0e6-8b0b-4e2f-86f0-7fb917b724c3" providerId="ADAL" clId="{7D358393-6699-4F9B-ADA0-64038328DFED}" dt="2022-01-09T03:51:49.646" v="2946" actId="478"/>
          <ac:cxnSpMkLst>
            <pc:docMk/>
            <pc:sldMk cId="361886464" sldId="283"/>
            <ac:cxnSpMk id="28" creationId="{BE2CC8FA-527C-498F-87C7-762976BF1B51}"/>
          </ac:cxnSpMkLst>
        </pc:cxnChg>
        <pc:cxnChg chg="add del mod">
          <ac:chgData name="KAMBLE Sachin" userId="ac18d0e6-8b0b-4e2f-86f0-7fb917b724c3" providerId="ADAL" clId="{7D358393-6699-4F9B-ADA0-64038328DFED}" dt="2022-01-09T03:50:32.234" v="2939" actId="478"/>
          <ac:cxnSpMkLst>
            <pc:docMk/>
            <pc:sldMk cId="361886464" sldId="283"/>
            <ac:cxnSpMk id="29" creationId="{98A3E5CB-2CD3-41F7-B38C-F98B86F98140}"/>
          </ac:cxnSpMkLst>
        </pc:cxnChg>
        <pc:cxnChg chg="add del mod">
          <ac:chgData name="KAMBLE Sachin" userId="ac18d0e6-8b0b-4e2f-86f0-7fb917b724c3" providerId="ADAL" clId="{7D358393-6699-4F9B-ADA0-64038328DFED}" dt="2022-01-09T03:18:13.051" v="2067" actId="478"/>
          <ac:cxnSpMkLst>
            <pc:docMk/>
            <pc:sldMk cId="361886464" sldId="283"/>
            <ac:cxnSpMk id="33" creationId="{7F4A02F2-9B6D-463C-AB85-2643770E2D6B}"/>
          </ac:cxnSpMkLst>
        </pc:cxnChg>
        <pc:cxnChg chg="add mod">
          <ac:chgData name="KAMBLE Sachin" userId="ac18d0e6-8b0b-4e2f-86f0-7fb917b724c3" providerId="ADAL" clId="{7D358393-6699-4F9B-ADA0-64038328DFED}" dt="2022-01-09T17:57:27.905" v="4059" actId="208"/>
          <ac:cxnSpMkLst>
            <pc:docMk/>
            <pc:sldMk cId="361886464" sldId="283"/>
            <ac:cxnSpMk id="34" creationId="{B879A88E-A302-4A33-A79A-A9927F9F9230}"/>
          </ac:cxnSpMkLst>
        </pc:cxnChg>
        <pc:cxnChg chg="add mod">
          <ac:chgData name="KAMBLE Sachin" userId="ac18d0e6-8b0b-4e2f-86f0-7fb917b724c3" providerId="ADAL" clId="{7D358393-6699-4F9B-ADA0-64038328DFED}" dt="2022-01-09T17:57:27.905" v="4059" actId="208"/>
          <ac:cxnSpMkLst>
            <pc:docMk/>
            <pc:sldMk cId="361886464" sldId="283"/>
            <ac:cxnSpMk id="37" creationId="{09C86622-EE70-49AC-AC04-FBD76B03F477}"/>
          </ac:cxnSpMkLst>
        </pc:cxnChg>
        <pc:cxnChg chg="add mod">
          <ac:chgData name="KAMBLE Sachin" userId="ac18d0e6-8b0b-4e2f-86f0-7fb917b724c3" providerId="ADAL" clId="{7D358393-6699-4F9B-ADA0-64038328DFED}" dt="2022-01-09T17:57:27.905" v="4059" actId="208"/>
          <ac:cxnSpMkLst>
            <pc:docMk/>
            <pc:sldMk cId="361886464" sldId="283"/>
            <ac:cxnSpMk id="38" creationId="{E54E9BC6-E116-4A35-96CC-7916150AE023}"/>
          </ac:cxnSpMkLst>
        </pc:cxnChg>
        <pc:cxnChg chg="add mod">
          <ac:chgData name="KAMBLE Sachin" userId="ac18d0e6-8b0b-4e2f-86f0-7fb917b724c3" providerId="ADAL" clId="{7D358393-6699-4F9B-ADA0-64038328DFED}" dt="2022-01-09T17:57:27.905" v="4059" actId="208"/>
          <ac:cxnSpMkLst>
            <pc:docMk/>
            <pc:sldMk cId="361886464" sldId="283"/>
            <ac:cxnSpMk id="48" creationId="{D249E92A-9E64-4D9E-83B0-D8844523733B}"/>
          </ac:cxnSpMkLst>
        </pc:cxnChg>
        <pc:cxnChg chg="add mod">
          <ac:chgData name="KAMBLE Sachin" userId="ac18d0e6-8b0b-4e2f-86f0-7fb917b724c3" providerId="ADAL" clId="{7D358393-6699-4F9B-ADA0-64038328DFED}" dt="2022-01-09T17:57:27.905" v="4059" actId="208"/>
          <ac:cxnSpMkLst>
            <pc:docMk/>
            <pc:sldMk cId="361886464" sldId="283"/>
            <ac:cxnSpMk id="50" creationId="{49B9143F-9969-42C9-AD43-D6EA68C11B59}"/>
          </ac:cxnSpMkLst>
        </pc:cxnChg>
        <pc:cxnChg chg="add del mod">
          <ac:chgData name="KAMBLE Sachin" userId="ac18d0e6-8b0b-4e2f-86f0-7fb917b724c3" providerId="ADAL" clId="{7D358393-6699-4F9B-ADA0-64038328DFED}" dt="2022-01-09T03:26:23.500" v="2232" actId="478"/>
          <ac:cxnSpMkLst>
            <pc:docMk/>
            <pc:sldMk cId="361886464" sldId="283"/>
            <ac:cxnSpMk id="64" creationId="{5FD35D8F-6B9A-4F0A-9CEE-3EF682E7B3CA}"/>
          </ac:cxnSpMkLst>
        </pc:cxnChg>
        <pc:cxnChg chg="add del mod">
          <ac:chgData name="KAMBLE Sachin" userId="ac18d0e6-8b0b-4e2f-86f0-7fb917b724c3" providerId="ADAL" clId="{7D358393-6699-4F9B-ADA0-64038328DFED}" dt="2022-01-09T03:26:21.398" v="2231" actId="478"/>
          <ac:cxnSpMkLst>
            <pc:docMk/>
            <pc:sldMk cId="361886464" sldId="283"/>
            <ac:cxnSpMk id="66" creationId="{D9AA0BCA-6A3E-41E2-A3D4-65EE04B9AA67}"/>
          </ac:cxnSpMkLst>
        </pc:cxnChg>
        <pc:cxnChg chg="add del mod">
          <ac:chgData name="KAMBLE Sachin" userId="ac18d0e6-8b0b-4e2f-86f0-7fb917b724c3" providerId="ADAL" clId="{7D358393-6699-4F9B-ADA0-64038328DFED}" dt="2022-01-09T03:26:18.337" v="2230" actId="478"/>
          <ac:cxnSpMkLst>
            <pc:docMk/>
            <pc:sldMk cId="361886464" sldId="283"/>
            <ac:cxnSpMk id="68" creationId="{0F92C8BC-C792-4372-96C3-7D053E713F24}"/>
          </ac:cxnSpMkLst>
        </pc:cxnChg>
        <pc:cxnChg chg="add del mod">
          <ac:chgData name="KAMBLE Sachin" userId="ac18d0e6-8b0b-4e2f-86f0-7fb917b724c3" providerId="ADAL" clId="{7D358393-6699-4F9B-ADA0-64038328DFED}" dt="2022-01-09T03:26:17.026" v="2229" actId="478"/>
          <ac:cxnSpMkLst>
            <pc:docMk/>
            <pc:sldMk cId="361886464" sldId="283"/>
            <ac:cxnSpMk id="70" creationId="{83C2E38A-9534-4BD6-85D1-4EC56C985C7B}"/>
          </ac:cxnSpMkLst>
        </pc:cxnChg>
        <pc:cxnChg chg="add del mod">
          <ac:chgData name="KAMBLE Sachin" userId="ac18d0e6-8b0b-4e2f-86f0-7fb917b724c3" providerId="ADAL" clId="{7D358393-6699-4F9B-ADA0-64038328DFED}" dt="2022-01-09T03:27:00.305" v="2237" actId="478"/>
          <ac:cxnSpMkLst>
            <pc:docMk/>
            <pc:sldMk cId="361886464" sldId="283"/>
            <ac:cxnSpMk id="72" creationId="{AC12E3C7-65D0-417D-B5D1-D81D573751F5}"/>
          </ac:cxnSpMkLst>
        </pc:cxnChg>
        <pc:cxnChg chg="add del">
          <ac:chgData name="KAMBLE Sachin" userId="ac18d0e6-8b0b-4e2f-86f0-7fb917b724c3" providerId="ADAL" clId="{7D358393-6699-4F9B-ADA0-64038328DFED}" dt="2022-01-09T03:27:03.325" v="2238" actId="478"/>
          <ac:cxnSpMkLst>
            <pc:docMk/>
            <pc:sldMk cId="361886464" sldId="283"/>
            <ac:cxnSpMk id="74" creationId="{8113FE99-6A37-4631-AD57-B3F1E05AB399}"/>
          </ac:cxnSpMkLst>
        </pc:cxnChg>
        <pc:cxnChg chg="add mod">
          <ac:chgData name="KAMBLE Sachin" userId="ac18d0e6-8b0b-4e2f-86f0-7fb917b724c3" providerId="ADAL" clId="{7D358393-6699-4F9B-ADA0-64038328DFED}" dt="2022-01-09T17:57:27.905" v="4059" actId="208"/>
          <ac:cxnSpMkLst>
            <pc:docMk/>
            <pc:sldMk cId="361886464" sldId="283"/>
            <ac:cxnSpMk id="76" creationId="{B33C41FA-C120-44ED-BA25-F42E9D601A14}"/>
          </ac:cxnSpMkLst>
        </pc:cxnChg>
        <pc:cxnChg chg="add mod">
          <ac:chgData name="KAMBLE Sachin" userId="ac18d0e6-8b0b-4e2f-86f0-7fb917b724c3" providerId="ADAL" clId="{7D358393-6699-4F9B-ADA0-64038328DFED}" dt="2022-01-09T17:57:27.905" v="4059" actId="208"/>
          <ac:cxnSpMkLst>
            <pc:docMk/>
            <pc:sldMk cId="361886464" sldId="283"/>
            <ac:cxnSpMk id="78" creationId="{1BE8495D-D201-40AD-931B-F48203D2896B}"/>
          </ac:cxnSpMkLst>
        </pc:cxnChg>
        <pc:cxnChg chg="add mod">
          <ac:chgData name="KAMBLE Sachin" userId="ac18d0e6-8b0b-4e2f-86f0-7fb917b724c3" providerId="ADAL" clId="{7D358393-6699-4F9B-ADA0-64038328DFED}" dt="2022-01-09T17:57:27.905" v="4059" actId="208"/>
          <ac:cxnSpMkLst>
            <pc:docMk/>
            <pc:sldMk cId="361886464" sldId="283"/>
            <ac:cxnSpMk id="80" creationId="{5CEC5B89-B273-4959-9EDB-0D918F190AE0}"/>
          </ac:cxnSpMkLst>
        </pc:cxnChg>
        <pc:cxnChg chg="add del mod">
          <ac:chgData name="KAMBLE Sachin" userId="ac18d0e6-8b0b-4e2f-86f0-7fb917b724c3" providerId="ADAL" clId="{7D358393-6699-4F9B-ADA0-64038328DFED}" dt="2022-01-09T03:28:06.852" v="2244" actId="478"/>
          <ac:cxnSpMkLst>
            <pc:docMk/>
            <pc:sldMk cId="361886464" sldId="283"/>
            <ac:cxnSpMk id="82" creationId="{A9938F49-ED72-4703-9D7D-FC42649CAA37}"/>
          </ac:cxnSpMkLst>
        </pc:cxnChg>
        <pc:cxnChg chg="add mod">
          <ac:chgData name="KAMBLE Sachin" userId="ac18d0e6-8b0b-4e2f-86f0-7fb917b724c3" providerId="ADAL" clId="{7D358393-6699-4F9B-ADA0-64038328DFED}" dt="2022-01-09T17:57:27.905" v="4059" actId="208"/>
          <ac:cxnSpMkLst>
            <pc:docMk/>
            <pc:sldMk cId="361886464" sldId="283"/>
            <ac:cxnSpMk id="84" creationId="{9F84154D-85BC-4C22-AA21-00EF67164276}"/>
          </ac:cxnSpMkLst>
        </pc:cxnChg>
        <pc:cxnChg chg="add mod">
          <ac:chgData name="KAMBLE Sachin" userId="ac18d0e6-8b0b-4e2f-86f0-7fb917b724c3" providerId="ADAL" clId="{7D358393-6699-4F9B-ADA0-64038328DFED}" dt="2022-01-09T17:57:27.905" v="4059" actId="208"/>
          <ac:cxnSpMkLst>
            <pc:docMk/>
            <pc:sldMk cId="361886464" sldId="283"/>
            <ac:cxnSpMk id="87" creationId="{2E97E7AE-483D-4277-9889-6D03A86FC895}"/>
          </ac:cxnSpMkLst>
        </pc:cxnChg>
        <pc:cxnChg chg="add mod">
          <ac:chgData name="KAMBLE Sachin" userId="ac18d0e6-8b0b-4e2f-86f0-7fb917b724c3" providerId="ADAL" clId="{7D358393-6699-4F9B-ADA0-64038328DFED}" dt="2022-01-09T17:57:27.905" v="4059" actId="208"/>
          <ac:cxnSpMkLst>
            <pc:docMk/>
            <pc:sldMk cId="361886464" sldId="283"/>
            <ac:cxnSpMk id="89" creationId="{40E27072-2DA3-4CD4-A653-C42F8ABF2C90}"/>
          </ac:cxnSpMkLst>
        </pc:cxnChg>
        <pc:cxnChg chg="add del mod">
          <ac:chgData name="KAMBLE Sachin" userId="ac18d0e6-8b0b-4e2f-86f0-7fb917b724c3" providerId="ADAL" clId="{7D358393-6699-4F9B-ADA0-64038328DFED}" dt="2022-01-09T03:51:46.367" v="2945" actId="478"/>
          <ac:cxnSpMkLst>
            <pc:docMk/>
            <pc:sldMk cId="361886464" sldId="283"/>
            <ac:cxnSpMk id="94" creationId="{F28A24D4-63CE-4973-BB1C-48B7ECF8FADB}"/>
          </ac:cxnSpMkLst>
        </pc:cxnChg>
        <pc:cxnChg chg="add mod">
          <ac:chgData name="KAMBLE Sachin" userId="ac18d0e6-8b0b-4e2f-86f0-7fb917b724c3" providerId="ADAL" clId="{7D358393-6699-4F9B-ADA0-64038328DFED}" dt="2022-01-09T17:57:27.905" v="4059" actId="208"/>
          <ac:cxnSpMkLst>
            <pc:docMk/>
            <pc:sldMk cId="361886464" sldId="283"/>
            <ac:cxnSpMk id="99" creationId="{BC2C467E-2D50-41B5-8FA9-7445FEB1FA66}"/>
          </ac:cxnSpMkLst>
        </pc:cxnChg>
        <pc:cxnChg chg="add mod">
          <ac:chgData name="KAMBLE Sachin" userId="ac18d0e6-8b0b-4e2f-86f0-7fb917b724c3" providerId="ADAL" clId="{7D358393-6699-4F9B-ADA0-64038328DFED}" dt="2022-01-09T17:57:27.905" v="4059" actId="208"/>
          <ac:cxnSpMkLst>
            <pc:docMk/>
            <pc:sldMk cId="361886464" sldId="283"/>
            <ac:cxnSpMk id="101" creationId="{66BBEAB2-3EED-4B5E-8D4F-9AF24E0B0487}"/>
          </ac:cxnSpMkLst>
        </pc:cxnChg>
        <pc:cxnChg chg="add mod">
          <ac:chgData name="KAMBLE Sachin" userId="ac18d0e6-8b0b-4e2f-86f0-7fb917b724c3" providerId="ADAL" clId="{7D358393-6699-4F9B-ADA0-64038328DFED}" dt="2022-01-09T17:57:27.905" v="4059" actId="208"/>
          <ac:cxnSpMkLst>
            <pc:docMk/>
            <pc:sldMk cId="361886464" sldId="283"/>
            <ac:cxnSpMk id="103" creationId="{672102A4-59F1-4C14-927C-313B265BCD03}"/>
          </ac:cxnSpMkLst>
        </pc:cxnChg>
      </pc:sldChg>
      <pc:sldChg chg="new del">
        <pc:chgData name="KAMBLE Sachin" userId="ac18d0e6-8b0b-4e2f-86f0-7fb917b724c3" providerId="ADAL" clId="{7D358393-6699-4F9B-ADA0-64038328DFED}" dt="2022-01-09T03:44:35.877" v="2788" actId="47"/>
        <pc:sldMkLst>
          <pc:docMk/>
          <pc:sldMk cId="4190271010" sldId="284"/>
        </pc:sldMkLst>
      </pc:sldChg>
      <pc:sldChg chg="new del">
        <pc:chgData name="KAMBLE Sachin" userId="ac18d0e6-8b0b-4e2f-86f0-7fb917b724c3" providerId="ADAL" clId="{7D358393-6699-4F9B-ADA0-64038328DFED}" dt="2022-01-09T03:44:38.845" v="2789" actId="47"/>
        <pc:sldMkLst>
          <pc:docMk/>
          <pc:sldMk cId="3992657362" sldId="285"/>
        </pc:sldMkLst>
      </pc:sldChg>
      <pc:sldChg chg="modSp new add del mod modTransition">
        <pc:chgData name="KAMBLE Sachin" userId="ac18d0e6-8b0b-4e2f-86f0-7fb917b724c3" providerId="ADAL" clId="{7D358393-6699-4F9B-ADA0-64038328DFED}" dt="2022-01-15T11:46:59.453" v="4455" actId="47"/>
        <pc:sldMkLst>
          <pc:docMk/>
          <pc:sldMk cId="1539923088" sldId="286"/>
        </pc:sldMkLst>
        <pc:spChg chg="mod">
          <ac:chgData name="KAMBLE Sachin" userId="ac18d0e6-8b0b-4e2f-86f0-7fb917b724c3" providerId="ADAL" clId="{7D358393-6699-4F9B-ADA0-64038328DFED}" dt="2022-01-09T17:57:54.912" v="4068" actId="113"/>
          <ac:spMkLst>
            <pc:docMk/>
            <pc:sldMk cId="1539923088" sldId="286"/>
            <ac:spMk id="2" creationId="{2B287919-44A9-4F86-AFAB-0D815B00DD2C}"/>
          </ac:spMkLst>
        </pc:spChg>
        <pc:spChg chg="mod">
          <ac:chgData name="KAMBLE Sachin" userId="ac18d0e6-8b0b-4e2f-86f0-7fb917b724c3" providerId="ADAL" clId="{7D358393-6699-4F9B-ADA0-64038328DFED}" dt="2022-01-15T11:05:57.768" v="4118" actId="27636"/>
          <ac:spMkLst>
            <pc:docMk/>
            <pc:sldMk cId="1539923088" sldId="286"/>
            <ac:spMk id="3" creationId="{51010F31-055D-4E26-82FE-F795A1D1DA88}"/>
          </ac:spMkLst>
        </pc:spChg>
      </pc:sldChg>
      <pc:sldChg chg="modSp new mod modTransition">
        <pc:chgData name="KAMBLE Sachin" userId="ac18d0e6-8b0b-4e2f-86f0-7fb917b724c3" providerId="ADAL" clId="{7D358393-6699-4F9B-ADA0-64038328DFED}" dt="2022-01-15T11:05:39.442" v="4114" actId="948"/>
        <pc:sldMkLst>
          <pc:docMk/>
          <pc:sldMk cId="760109435" sldId="287"/>
        </pc:sldMkLst>
        <pc:spChg chg="mod">
          <ac:chgData name="KAMBLE Sachin" userId="ac18d0e6-8b0b-4e2f-86f0-7fb917b724c3" providerId="ADAL" clId="{7D358393-6699-4F9B-ADA0-64038328DFED}" dt="2022-01-09T17:58:23.707" v="4072" actId="14100"/>
          <ac:spMkLst>
            <pc:docMk/>
            <pc:sldMk cId="760109435" sldId="287"/>
            <ac:spMk id="2" creationId="{D78C372D-1F0E-4DE8-9544-79C5F4C1863C}"/>
          </ac:spMkLst>
        </pc:spChg>
        <pc:spChg chg="mod">
          <ac:chgData name="KAMBLE Sachin" userId="ac18d0e6-8b0b-4e2f-86f0-7fb917b724c3" providerId="ADAL" clId="{7D358393-6699-4F9B-ADA0-64038328DFED}" dt="2022-01-15T11:05:39.442" v="4114" actId="948"/>
          <ac:spMkLst>
            <pc:docMk/>
            <pc:sldMk cId="760109435" sldId="287"/>
            <ac:spMk id="3" creationId="{73C0309B-1CF4-476C-8C89-E0C53EE9D316}"/>
          </ac:spMkLst>
        </pc:spChg>
      </pc:sldChg>
      <pc:sldChg chg="modSp new mod modTransition">
        <pc:chgData name="KAMBLE Sachin" userId="ac18d0e6-8b0b-4e2f-86f0-7fb917b724c3" providerId="ADAL" clId="{7D358393-6699-4F9B-ADA0-64038328DFED}" dt="2022-01-15T11:22:54.969" v="4259" actId="27636"/>
        <pc:sldMkLst>
          <pc:docMk/>
          <pc:sldMk cId="2319078953" sldId="288"/>
        </pc:sldMkLst>
        <pc:spChg chg="mod">
          <ac:chgData name="KAMBLE Sachin" userId="ac18d0e6-8b0b-4e2f-86f0-7fb917b724c3" providerId="ADAL" clId="{7D358393-6699-4F9B-ADA0-64038328DFED}" dt="2022-01-15T11:05:08.512" v="4111" actId="948"/>
          <ac:spMkLst>
            <pc:docMk/>
            <pc:sldMk cId="2319078953" sldId="288"/>
            <ac:spMk id="2" creationId="{489CA5CA-645E-4DAF-895F-884E801B3F66}"/>
          </ac:spMkLst>
        </pc:spChg>
        <pc:spChg chg="mod">
          <ac:chgData name="KAMBLE Sachin" userId="ac18d0e6-8b0b-4e2f-86f0-7fb917b724c3" providerId="ADAL" clId="{7D358393-6699-4F9B-ADA0-64038328DFED}" dt="2022-01-15T11:22:54.969" v="4259" actId="27636"/>
          <ac:spMkLst>
            <pc:docMk/>
            <pc:sldMk cId="2319078953" sldId="288"/>
            <ac:spMk id="3" creationId="{CD3132AE-4F32-4884-B8B0-E535F50FC2BB}"/>
          </ac:spMkLst>
        </pc:spChg>
      </pc:sldChg>
      <pc:sldChg chg="modSp new mod modTransition">
        <pc:chgData name="KAMBLE Sachin" userId="ac18d0e6-8b0b-4e2f-86f0-7fb917b724c3" providerId="ADAL" clId="{7D358393-6699-4F9B-ADA0-64038328DFED}" dt="2022-01-15T12:16:45.799" v="4594" actId="403"/>
        <pc:sldMkLst>
          <pc:docMk/>
          <pc:sldMk cId="2950260380" sldId="289"/>
        </pc:sldMkLst>
        <pc:spChg chg="mod">
          <ac:chgData name="KAMBLE Sachin" userId="ac18d0e6-8b0b-4e2f-86f0-7fb917b724c3" providerId="ADAL" clId="{7D358393-6699-4F9B-ADA0-64038328DFED}" dt="2022-01-09T17:59:02.578" v="4082" actId="1076"/>
          <ac:spMkLst>
            <pc:docMk/>
            <pc:sldMk cId="2950260380" sldId="289"/>
            <ac:spMk id="2" creationId="{09648B62-FF93-4457-920C-434EA5255F9C}"/>
          </ac:spMkLst>
        </pc:spChg>
        <pc:spChg chg="mod">
          <ac:chgData name="KAMBLE Sachin" userId="ac18d0e6-8b0b-4e2f-86f0-7fb917b724c3" providerId="ADAL" clId="{7D358393-6699-4F9B-ADA0-64038328DFED}" dt="2022-01-15T12:16:45.799" v="4594" actId="403"/>
          <ac:spMkLst>
            <pc:docMk/>
            <pc:sldMk cId="2950260380" sldId="289"/>
            <ac:spMk id="3" creationId="{FDBD429D-2D0A-4CB0-AF06-D18323FE39B9}"/>
          </ac:spMkLst>
        </pc:spChg>
      </pc:sldChg>
      <pc:sldChg chg="modSp new mod modAnim">
        <pc:chgData name="KAMBLE Sachin" userId="ac18d0e6-8b0b-4e2f-86f0-7fb917b724c3" providerId="ADAL" clId="{7D358393-6699-4F9B-ADA0-64038328DFED}" dt="2022-01-15T11:20:16.228" v="4241" actId="1076"/>
        <pc:sldMkLst>
          <pc:docMk/>
          <pc:sldMk cId="739529940" sldId="290"/>
        </pc:sldMkLst>
        <pc:spChg chg="mod">
          <ac:chgData name="KAMBLE Sachin" userId="ac18d0e6-8b0b-4e2f-86f0-7fb917b724c3" providerId="ADAL" clId="{7D358393-6699-4F9B-ADA0-64038328DFED}" dt="2022-01-15T11:20:16.228" v="4241" actId="1076"/>
          <ac:spMkLst>
            <pc:docMk/>
            <pc:sldMk cId="739529940" sldId="290"/>
            <ac:spMk id="2" creationId="{E96BE275-7047-4573-9FA6-28DC0CF5A80F}"/>
          </ac:spMkLst>
        </pc:spChg>
        <pc:spChg chg="mod">
          <ac:chgData name="KAMBLE Sachin" userId="ac18d0e6-8b0b-4e2f-86f0-7fb917b724c3" providerId="ADAL" clId="{7D358393-6699-4F9B-ADA0-64038328DFED}" dt="2022-01-15T11:20:10.596" v="4240" actId="14100"/>
          <ac:spMkLst>
            <pc:docMk/>
            <pc:sldMk cId="739529940" sldId="290"/>
            <ac:spMk id="3" creationId="{E0F7BD38-4389-4F44-BA9E-D6336EA11F1B}"/>
          </ac:spMkLst>
        </pc:spChg>
      </pc:sldChg>
      <pc:sldChg chg="addSp modSp new mod">
        <pc:chgData name="KAMBLE Sachin" userId="ac18d0e6-8b0b-4e2f-86f0-7fb917b724c3" providerId="ADAL" clId="{7D358393-6699-4F9B-ADA0-64038328DFED}" dt="2022-01-15T16:11:13.246" v="4939"/>
        <pc:sldMkLst>
          <pc:docMk/>
          <pc:sldMk cId="989193647" sldId="291"/>
        </pc:sldMkLst>
        <pc:spChg chg="mod">
          <ac:chgData name="KAMBLE Sachin" userId="ac18d0e6-8b0b-4e2f-86f0-7fb917b724c3" providerId="ADAL" clId="{7D358393-6699-4F9B-ADA0-64038328DFED}" dt="2022-01-15T11:21:42.614" v="4256" actId="14100"/>
          <ac:spMkLst>
            <pc:docMk/>
            <pc:sldMk cId="989193647" sldId="291"/>
            <ac:spMk id="2" creationId="{72D96C18-3CD7-4385-99B3-0B51392703E6}"/>
          </ac:spMkLst>
        </pc:spChg>
        <pc:inkChg chg="add">
          <ac:chgData name="KAMBLE Sachin" userId="ac18d0e6-8b0b-4e2f-86f0-7fb917b724c3" providerId="ADAL" clId="{7D358393-6699-4F9B-ADA0-64038328DFED}" dt="2022-01-15T16:11:13.246" v="4939"/>
          <ac:inkMkLst>
            <pc:docMk/>
            <pc:sldMk cId="989193647" sldId="291"/>
            <ac:inkMk id="4" creationId="{FE594263-0426-46E9-9085-AE96E318D694}"/>
          </ac:inkMkLst>
        </pc:inkChg>
      </pc:sldChg>
      <pc:sldChg chg="addSp modSp new mod">
        <pc:chgData name="KAMBLE Sachin" userId="ac18d0e6-8b0b-4e2f-86f0-7fb917b724c3" providerId="ADAL" clId="{7D358393-6699-4F9B-ADA0-64038328DFED}" dt="2022-01-15T16:11:13.246" v="4939"/>
        <pc:sldMkLst>
          <pc:docMk/>
          <pc:sldMk cId="2186937981" sldId="292"/>
        </pc:sldMkLst>
        <pc:spChg chg="mod">
          <ac:chgData name="KAMBLE Sachin" userId="ac18d0e6-8b0b-4e2f-86f0-7fb917b724c3" providerId="ADAL" clId="{7D358393-6699-4F9B-ADA0-64038328DFED}" dt="2022-01-15T11:25:41.216" v="4274" actId="27636"/>
          <ac:spMkLst>
            <pc:docMk/>
            <pc:sldMk cId="2186937981" sldId="292"/>
            <ac:spMk id="2" creationId="{185A5E5E-8D59-481E-A70F-D6792A02E7EC}"/>
          </ac:spMkLst>
        </pc:spChg>
        <pc:inkChg chg="add">
          <ac:chgData name="KAMBLE Sachin" userId="ac18d0e6-8b0b-4e2f-86f0-7fb917b724c3" providerId="ADAL" clId="{7D358393-6699-4F9B-ADA0-64038328DFED}" dt="2022-01-15T16:11:13.246" v="4939"/>
          <ac:inkMkLst>
            <pc:docMk/>
            <pc:sldMk cId="2186937981" sldId="292"/>
            <ac:inkMk id="4" creationId="{178030A1-A6A7-4E38-8A21-963A6A95850D}"/>
          </ac:inkMkLst>
        </pc:inkChg>
      </pc:sldChg>
      <pc:sldChg chg="addSp modSp new mod">
        <pc:chgData name="KAMBLE Sachin" userId="ac18d0e6-8b0b-4e2f-86f0-7fb917b724c3" providerId="ADAL" clId="{7D358393-6699-4F9B-ADA0-64038328DFED}" dt="2022-01-15T16:11:13.246" v="4939"/>
        <pc:sldMkLst>
          <pc:docMk/>
          <pc:sldMk cId="3210808714" sldId="293"/>
        </pc:sldMkLst>
        <pc:spChg chg="mod">
          <ac:chgData name="KAMBLE Sachin" userId="ac18d0e6-8b0b-4e2f-86f0-7fb917b724c3" providerId="ADAL" clId="{7D358393-6699-4F9B-ADA0-64038328DFED}" dt="2022-01-15T11:25:45.036" v="4276" actId="27636"/>
          <ac:spMkLst>
            <pc:docMk/>
            <pc:sldMk cId="3210808714" sldId="293"/>
            <ac:spMk id="2" creationId="{E8FC4BA2-8C9C-418B-BBA4-E9A8D1686D66}"/>
          </ac:spMkLst>
        </pc:spChg>
        <pc:inkChg chg="add">
          <ac:chgData name="KAMBLE Sachin" userId="ac18d0e6-8b0b-4e2f-86f0-7fb917b724c3" providerId="ADAL" clId="{7D358393-6699-4F9B-ADA0-64038328DFED}" dt="2022-01-15T16:11:13.246" v="4939"/>
          <ac:inkMkLst>
            <pc:docMk/>
            <pc:sldMk cId="3210808714" sldId="293"/>
            <ac:inkMk id="4" creationId="{95AC0D77-B575-4861-B891-A35F16BD23AB}"/>
          </ac:inkMkLst>
        </pc:inkChg>
      </pc:sldChg>
      <pc:sldChg chg="modSp new mod">
        <pc:chgData name="KAMBLE Sachin" userId="ac18d0e6-8b0b-4e2f-86f0-7fb917b724c3" providerId="ADAL" clId="{7D358393-6699-4F9B-ADA0-64038328DFED}" dt="2022-01-15T11:26:13.512" v="4298" actId="20577"/>
        <pc:sldMkLst>
          <pc:docMk/>
          <pc:sldMk cId="1481677234" sldId="294"/>
        </pc:sldMkLst>
        <pc:spChg chg="mod">
          <ac:chgData name="KAMBLE Sachin" userId="ac18d0e6-8b0b-4e2f-86f0-7fb917b724c3" providerId="ADAL" clId="{7D358393-6699-4F9B-ADA0-64038328DFED}" dt="2022-01-15T11:26:13.512" v="4298" actId="20577"/>
          <ac:spMkLst>
            <pc:docMk/>
            <pc:sldMk cId="1481677234" sldId="294"/>
            <ac:spMk id="2" creationId="{6757E1BF-AA24-4898-837D-0EBA56D53163}"/>
          </ac:spMkLst>
        </pc:spChg>
      </pc:sldChg>
      <pc:sldChg chg="modSp new mod">
        <pc:chgData name="KAMBLE Sachin" userId="ac18d0e6-8b0b-4e2f-86f0-7fb917b724c3" providerId="ADAL" clId="{7D358393-6699-4F9B-ADA0-64038328DFED}" dt="2022-01-15T11:36:38.131" v="4421"/>
        <pc:sldMkLst>
          <pc:docMk/>
          <pc:sldMk cId="1310394853" sldId="295"/>
        </pc:sldMkLst>
        <pc:spChg chg="mod">
          <ac:chgData name="KAMBLE Sachin" userId="ac18d0e6-8b0b-4e2f-86f0-7fb917b724c3" providerId="ADAL" clId="{7D358393-6699-4F9B-ADA0-64038328DFED}" dt="2022-01-15T11:36:38.131" v="4421"/>
          <ac:spMkLst>
            <pc:docMk/>
            <pc:sldMk cId="1310394853" sldId="295"/>
            <ac:spMk id="2" creationId="{81CFCBA5-EE99-404B-92DB-C864CF545311}"/>
          </ac:spMkLst>
        </pc:spChg>
      </pc:sldChg>
      <pc:sldChg chg="modSp new mod">
        <pc:chgData name="KAMBLE Sachin" userId="ac18d0e6-8b0b-4e2f-86f0-7fb917b724c3" providerId="ADAL" clId="{7D358393-6699-4F9B-ADA0-64038328DFED}" dt="2022-01-15T11:36:45.106" v="4423" actId="14100"/>
        <pc:sldMkLst>
          <pc:docMk/>
          <pc:sldMk cId="3178213864" sldId="296"/>
        </pc:sldMkLst>
        <pc:spChg chg="mod">
          <ac:chgData name="KAMBLE Sachin" userId="ac18d0e6-8b0b-4e2f-86f0-7fb917b724c3" providerId="ADAL" clId="{7D358393-6699-4F9B-ADA0-64038328DFED}" dt="2022-01-15T11:36:45.106" v="4423" actId="14100"/>
          <ac:spMkLst>
            <pc:docMk/>
            <pc:sldMk cId="3178213864" sldId="296"/>
            <ac:spMk id="2" creationId="{837C4E60-DA63-4879-9797-28DEC931DF2A}"/>
          </ac:spMkLst>
        </pc:spChg>
      </pc:sldChg>
      <pc:sldChg chg="modSp new mod">
        <pc:chgData name="KAMBLE Sachin" userId="ac18d0e6-8b0b-4e2f-86f0-7fb917b724c3" providerId="ADAL" clId="{7D358393-6699-4F9B-ADA0-64038328DFED}" dt="2022-01-15T11:36:29.344" v="4420"/>
        <pc:sldMkLst>
          <pc:docMk/>
          <pc:sldMk cId="3891033436" sldId="297"/>
        </pc:sldMkLst>
        <pc:spChg chg="mod">
          <ac:chgData name="KAMBLE Sachin" userId="ac18d0e6-8b0b-4e2f-86f0-7fb917b724c3" providerId="ADAL" clId="{7D358393-6699-4F9B-ADA0-64038328DFED}" dt="2022-01-15T11:36:29.344" v="4420"/>
          <ac:spMkLst>
            <pc:docMk/>
            <pc:sldMk cId="3891033436" sldId="297"/>
            <ac:spMk id="3" creationId="{E26A9E0C-B33E-423A-A9F0-14B8A82960A3}"/>
          </ac:spMkLst>
        </pc:spChg>
      </pc:sldChg>
      <pc:sldChg chg="new add del">
        <pc:chgData name="KAMBLE Sachin" userId="ac18d0e6-8b0b-4e2f-86f0-7fb917b724c3" providerId="ADAL" clId="{7D358393-6699-4F9B-ADA0-64038328DFED}" dt="2022-01-15T11:47:25.561" v="4461" actId="47"/>
        <pc:sldMkLst>
          <pc:docMk/>
          <pc:sldMk cId="1102339978" sldId="298"/>
        </pc:sldMkLst>
      </pc:sldChg>
      <pc:sldChg chg="new del">
        <pc:chgData name="KAMBLE Sachin" userId="ac18d0e6-8b0b-4e2f-86f0-7fb917b724c3" providerId="ADAL" clId="{7D358393-6699-4F9B-ADA0-64038328DFED}" dt="2022-01-15T11:53:30.963" v="4553" actId="47"/>
        <pc:sldMkLst>
          <pc:docMk/>
          <pc:sldMk cId="3549920426" sldId="298"/>
        </pc:sldMkLst>
      </pc:sldChg>
      <pc:sldChg chg="addSp delSp modSp new mod">
        <pc:chgData name="KAMBLE Sachin" userId="ac18d0e6-8b0b-4e2f-86f0-7fb917b724c3" providerId="ADAL" clId="{7D358393-6699-4F9B-ADA0-64038328DFED}" dt="2022-01-15T11:53:37.457" v="4555" actId="478"/>
        <pc:sldMkLst>
          <pc:docMk/>
          <pc:sldMk cId="1465351261" sldId="299"/>
        </pc:sldMkLst>
        <pc:spChg chg="del">
          <ac:chgData name="KAMBLE Sachin" userId="ac18d0e6-8b0b-4e2f-86f0-7fb917b724c3" providerId="ADAL" clId="{7D358393-6699-4F9B-ADA0-64038328DFED}" dt="2022-01-15T11:53:37.457" v="4555" actId="478"/>
          <ac:spMkLst>
            <pc:docMk/>
            <pc:sldMk cId="1465351261" sldId="299"/>
            <ac:spMk id="2" creationId="{85FD19D8-D08E-402D-A882-A00BFB10C802}"/>
          </ac:spMkLst>
        </pc:spChg>
        <pc:spChg chg="del">
          <ac:chgData name="KAMBLE Sachin" userId="ac18d0e6-8b0b-4e2f-86f0-7fb917b724c3" providerId="ADAL" clId="{7D358393-6699-4F9B-ADA0-64038328DFED}" dt="2022-01-15T11:53:35.712" v="4554" actId="478"/>
          <ac:spMkLst>
            <pc:docMk/>
            <pc:sldMk cId="1465351261" sldId="299"/>
            <ac:spMk id="3" creationId="{50E66D52-1A19-4693-A4C9-52A089E73F19}"/>
          </ac:spMkLst>
        </pc:spChg>
        <pc:spChg chg="add del mod">
          <ac:chgData name="KAMBLE Sachin" userId="ac18d0e6-8b0b-4e2f-86f0-7fb917b724c3" providerId="ADAL" clId="{7D358393-6699-4F9B-ADA0-64038328DFED}" dt="2022-01-15T11:52:58.505" v="4547" actId="478"/>
          <ac:spMkLst>
            <pc:docMk/>
            <pc:sldMk cId="1465351261" sldId="299"/>
            <ac:spMk id="4" creationId="{3595881C-5B33-4140-8869-22555AC1D4BA}"/>
          </ac:spMkLst>
        </pc:spChg>
        <pc:spChg chg="add del mod">
          <ac:chgData name="KAMBLE Sachin" userId="ac18d0e6-8b0b-4e2f-86f0-7fb917b724c3" providerId="ADAL" clId="{7D358393-6699-4F9B-ADA0-64038328DFED}" dt="2022-01-15T11:52:58.505" v="4547" actId="478"/>
          <ac:spMkLst>
            <pc:docMk/>
            <pc:sldMk cId="1465351261" sldId="299"/>
            <ac:spMk id="5" creationId="{CD75AB39-7551-4AC4-A3D4-1D9BA1196C95}"/>
          </ac:spMkLst>
        </pc:spChg>
        <pc:spChg chg="add del mod">
          <ac:chgData name="KAMBLE Sachin" userId="ac18d0e6-8b0b-4e2f-86f0-7fb917b724c3" providerId="ADAL" clId="{7D358393-6699-4F9B-ADA0-64038328DFED}" dt="2022-01-15T11:53:01.899" v="4548" actId="478"/>
          <ac:spMkLst>
            <pc:docMk/>
            <pc:sldMk cId="1465351261" sldId="299"/>
            <ac:spMk id="6" creationId="{37E80D38-EF61-4F7C-B09F-8FC1479F029B}"/>
          </ac:spMkLst>
        </pc:spChg>
        <pc:spChg chg="add del mod">
          <ac:chgData name="KAMBLE Sachin" userId="ac18d0e6-8b0b-4e2f-86f0-7fb917b724c3" providerId="ADAL" clId="{7D358393-6699-4F9B-ADA0-64038328DFED}" dt="2022-01-15T11:53:11.261" v="4552" actId="478"/>
          <ac:spMkLst>
            <pc:docMk/>
            <pc:sldMk cId="1465351261" sldId="299"/>
            <ac:spMk id="7" creationId="{EC802082-7B49-41D1-AE4D-B3DE60C97872}"/>
          </ac:spMkLst>
        </pc:spChg>
        <pc:cxnChg chg="add del mod">
          <ac:chgData name="KAMBLE Sachin" userId="ac18d0e6-8b0b-4e2f-86f0-7fb917b724c3" providerId="ADAL" clId="{7D358393-6699-4F9B-ADA0-64038328DFED}" dt="2022-01-15T11:53:04.143" v="4549" actId="478"/>
          <ac:cxnSpMkLst>
            <pc:docMk/>
            <pc:sldMk cId="1465351261" sldId="299"/>
            <ac:cxnSpMk id="8" creationId="{15342CBD-6606-4866-BB38-664C8BBE3106}"/>
          </ac:cxnSpMkLst>
        </pc:cxnChg>
        <pc:cxnChg chg="add del mod">
          <ac:chgData name="KAMBLE Sachin" userId="ac18d0e6-8b0b-4e2f-86f0-7fb917b724c3" providerId="ADAL" clId="{7D358393-6699-4F9B-ADA0-64038328DFED}" dt="2022-01-15T11:53:06" v="4550" actId="478"/>
          <ac:cxnSpMkLst>
            <pc:docMk/>
            <pc:sldMk cId="1465351261" sldId="299"/>
            <ac:cxnSpMk id="9" creationId="{E2C04BEC-C33D-4933-AF0F-E29F600D0839}"/>
          </ac:cxnSpMkLst>
        </pc:cxnChg>
      </pc:sldChg>
      <pc:sldChg chg="addSp delSp modSp new mod">
        <pc:chgData name="KAMBLE Sachin" userId="ac18d0e6-8b0b-4e2f-86f0-7fb917b724c3" providerId="ADAL" clId="{7D358393-6699-4F9B-ADA0-64038328DFED}" dt="2022-01-15T16:11:13.246" v="4939"/>
        <pc:sldMkLst>
          <pc:docMk/>
          <pc:sldMk cId="2196344868" sldId="300"/>
        </pc:sldMkLst>
        <pc:spChg chg="del">
          <ac:chgData name="KAMBLE Sachin" userId="ac18d0e6-8b0b-4e2f-86f0-7fb917b724c3" providerId="ADAL" clId="{7D358393-6699-4F9B-ADA0-64038328DFED}" dt="2022-01-15T12:24:32.363" v="4595" actId="478"/>
          <ac:spMkLst>
            <pc:docMk/>
            <pc:sldMk cId="2196344868" sldId="300"/>
            <ac:spMk id="2" creationId="{C15DA121-464B-4723-A426-0D329093279E}"/>
          </ac:spMkLst>
        </pc:spChg>
        <pc:spChg chg="del">
          <ac:chgData name="KAMBLE Sachin" userId="ac18d0e6-8b0b-4e2f-86f0-7fb917b724c3" providerId="ADAL" clId="{7D358393-6699-4F9B-ADA0-64038328DFED}" dt="2022-01-15T12:24:36.078" v="4596" actId="478"/>
          <ac:spMkLst>
            <pc:docMk/>
            <pc:sldMk cId="2196344868" sldId="300"/>
            <ac:spMk id="3" creationId="{39D634B3-C656-4315-8A6C-D82B1DFD5E2F}"/>
          </ac:spMkLst>
        </pc:spChg>
        <pc:spChg chg="add del mod">
          <ac:chgData name="KAMBLE Sachin" userId="ac18d0e6-8b0b-4e2f-86f0-7fb917b724c3" providerId="ADAL" clId="{7D358393-6699-4F9B-ADA0-64038328DFED}" dt="2022-01-15T11:51:56.640" v="4530"/>
          <ac:spMkLst>
            <pc:docMk/>
            <pc:sldMk cId="2196344868" sldId="300"/>
            <ac:spMk id="4" creationId="{8B3FF724-04B5-40BA-BE51-E6A046B92450}"/>
          </ac:spMkLst>
        </pc:spChg>
        <pc:spChg chg="add del mod">
          <ac:chgData name="KAMBLE Sachin" userId="ac18d0e6-8b0b-4e2f-86f0-7fb917b724c3" providerId="ADAL" clId="{7D358393-6699-4F9B-ADA0-64038328DFED}" dt="2022-01-15T11:52:08.773" v="4534" actId="478"/>
          <ac:spMkLst>
            <pc:docMk/>
            <pc:sldMk cId="2196344868" sldId="300"/>
            <ac:spMk id="5" creationId="{26B18636-0A7E-432C-BC9C-E9DAB1D0167A}"/>
          </ac:spMkLst>
        </pc:spChg>
        <pc:spChg chg="add del mod">
          <ac:chgData name="KAMBLE Sachin" userId="ac18d0e6-8b0b-4e2f-86f0-7fb917b724c3" providerId="ADAL" clId="{7D358393-6699-4F9B-ADA0-64038328DFED}" dt="2022-01-15T11:52:13.653" v="4536" actId="478"/>
          <ac:spMkLst>
            <pc:docMk/>
            <pc:sldMk cId="2196344868" sldId="300"/>
            <ac:spMk id="6" creationId="{475BA42E-738C-4CC2-94A9-A6B98F052404}"/>
          </ac:spMkLst>
        </pc:spChg>
        <pc:spChg chg="add del mod">
          <ac:chgData name="KAMBLE Sachin" userId="ac18d0e6-8b0b-4e2f-86f0-7fb917b724c3" providerId="ADAL" clId="{7D358393-6699-4F9B-ADA0-64038328DFED}" dt="2022-01-15T11:51:56.640" v="4530"/>
          <ac:spMkLst>
            <pc:docMk/>
            <pc:sldMk cId="2196344868" sldId="300"/>
            <ac:spMk id="7" creationId="{BBE36F1F-1F84-4B32-9F57-2CA3AD9C2DC2}"/>
          </ac:spMkLst>
        </pc:spChg>
        <pc:spChg chg="add del mod">
          <ac:chgData name="KAMBLE Sachin" userId="ac18d0e6-8b0b-4e2f-86f0-7fb917b724c3" providerId="ADAL" clId="{7D358393-6699-4F9B-ADA0-64038328DFED}" dt="2022-01-15T11:51:56.640" v="4530"/>
          <ac:spMkLst>
            <pc:docMk/>
            <pc:sldMk cId="2196344868" sldId="300"/>
            <ac:spMk id="8" creationId="{91D29D10-3D4D-40A3-A456-6B334A70F8E4}"/>
          </ac:spMkLst>
        </pc:spChg>
        <pc:spChg chg="add del mod">
          <ac:chgData name="KAMBLE Sachin" userId="ac18d0e6-8b0b-4e2f-86f0-7fb917b724c3" providerId="ADAL" clId="{7D358393-6699-4F9B-ADA0-64038328DFED}" dt="2022-01-15T11:51:56.640" v="4530"/>
          <ac:spMkLst>
            <pc:docMk/>
            <pc:sldMk cId="2196344868" sldId="300"/>
            <ac:spMk id="9" creationId="{E08BBCD7-899D-4ED8-ABB3-EE17D62B7A5E}"/>
          </ac:spMkLst>
        </pc:spChg>
        <pc:spChg chg="add del mod">
          <ac:chgData name="KAMBLE Sachin" userId="ac18d0e6-8b0b-4e2f-86f0-7fb917b724c3" providerId="ADAL" clId="{7D358393-6699-4F9B-ADA0-64038328DFED}" dt="2022-01-15T11:52:19.688" v="4539" actId="478"/>
          <ac:spMkLst>
            <pc:docMk/>
            <pc:sldMk cId="2196344868" sldId="300"/>
            <ac:spMk id="12" creationId="{3CF5BAE6-1FB7-4CCF-AA14-7BABD8381E7C}"/>
          </ac:spMkLst>
        </pc:spChg>
        <pc:spChg chg="add del mod">
          <ac:chgData name="KAMBLE Sachin" userId="ac18d0e6-8b0b-4e2f-86f0-7fb917b724c3" providerId="ADAL" clId="{7D358393-6699-4F9B-ADA0-64038328DFED}" dt="2022-01-15T11:52:21.607" v="4540" actId="478"/>
          <ac:spMkLst>
            <pc:docMk/>
            <pc:sldMk cId="2196344868" sldId="300"/>
            <ac:spMk id="13" creationId="{DBEA7FD9-5682-4737-80D2-5BB8FFD665AD}"/>
          </ac:spMkLst>
        </pc:spChg>
        <pc:spChg chg="add del mod">
          <ac:chgData name="KAMBLE Sachin" userId="ac18d0e6-8b0b-4e2f-86f0-7fb917b724c3" providerId="ADAL" clId="{7D358393-6699-4F9B-ADA0-64038328DFED}" dt="2022-01-15T11:52:27.593" v="4543" actId="478"/>
          <ac:spMkLst>
            <pc:docMk/>
            <pc:sldMk cId="2196344868" sldId="300"/>
            <ac:spMk id="14" creationId="{D6FBD98B-25E8-4C5C-A4AA-F6CDF9F0424D}"/>
          </ac:spMkLst>
        </pc:spChg>
        <pc:spChg chg="add del mod">
          <ac:chgData name="KAMBLE Sachin" userId="ac18d0e6-8b0b-4e2f-86f0-7fb917b724c3" providerId="ADAL" clId="{7D358393-6699-4F9B-ADA0-64038328DFED}" dt="2022-01-15T11:52:29.669" v="4544" actId="478"/>
          <ac:spMkLst>
            <pc:docMk/>
            <pc:sldMk cId="2196344868" sldId="300"/>
            <ac:spMk id="15" creationId="{EDD77464-0C32-43C0-A923-FE354FB67FE0}"/>
          </ac:spMkLst>
        </pc:spChg>
        <pc:inkChg chg="add">
          <ac:chgData name="KAMBLE Sachin" userId="ac18d0e6-8b0b-4e2f-86f0-7fb917b724c3" providerId="ADAL" clId="{7D358393-6699-4F9B-ADA0-64038328DFED}" dt="2022-01-15T16:11:13.246" v="4939"/>
          <ac:inkMkLst>
            <pc:docMk/>
            <pc:sldMk cId="2196344868" sldId="300"/>
            <ac:inkMk id="2" creationId="{8909200E-B13C-412F-89AE-38FD493480C0}"/>
          </ac:inkMkLst>
        </pc:inkChg>
        <pc:cxnChg chg="add del mod">
          <ac:chgData name="KAMBLE Sachin" userId="ac18d0e6-8b0b-4e2f-86f0-7fb917b724c3" providerId="ADAL" clId="{7D358393-6699-4F9B-ADA0-64038328DFED}" dt="2022-01-15T11:51:56.640" v="4530"/>
          <ac:cxnSpMkLst>
            <pc:docMk/>
            <pc:sldMk cId="2196344868" sldId="300"/>
            <ac:cxnSpMk id="10" creationId="{16F307B4-8660-4120-B1D1-530F1612CE76}"/>
          </ac:cxnSpMkLst>
        </pc:cxnChg>
        <pc:cxnChg chg="add del mod">
          <ac:chgData name="KAMBLE Sachin" userId="ac18d0e6-8b0b-4e2f-86f0-7fb917b724c3" providerId="ADAL" clId="{7D358393-6699-4F9B-ADA0-64038328DFED}" dt="2022-01-15T11:51:56.640" v="4530"/>
          <ac:cxnSpMkLst>
            <pc:docMk/>
            <pc:sldMk cId="2196344868" sldId="300"/>
            <ac:cxnSpMk id="11" creationId="{E88C7BE6-46F2-4730-B0A5-3377326071E0}"/>
          </ac:cxnSpMkLst>
        </pc:cxnChg>
        <pc:cxnChg chg="add del mod">
          <ac:chgData name="KAMBLE Sachin" userId="ac18d0e6-8b0b-4e2f-86f0-7fb917b724c3" providerId="ADAL" clId="{7D358393-6699-4F9B-ADA0-64038328DFED}" dt="2022-01-15T11:52:04.229" v="4532" actId="478"/>
          <ac:cxnSpMkLst>
            <pc:docMk/>
            <pc:sldMk cId="2196344868" sldId="300"/>
            <ac:cxnSpMk id="16" creationId="{4B73BF2A-BE36-499C-B052-0CD75BA935AE}"/>
          </ac:cxnSpMkLst>
        </pc:cxnChg>
        <pc:cxnChg chg="add del mod">
          <ac:chgData name="KAMBLE Sachin" userId="ac18d0e6-8b0b-4e2f-86f0-7fb917b724c3" providerId="ADAL" clId="{7D358393-6699-4F9B-ADA0-64038328DFED}" dt="2022-01-15T11:52:02.921" v="4531" actId="478"/>
          <ac:cxnSpMkLst>
            <pc:docMk/>
            <pc:sldMk cId="2196344868" sldId="300"/>
            <ac:cxnSpMk id="17" creationId="{F5DF460A-6CF1-44FE-B6C6-F38B84B96BE8}"/>
          </ac:cxnSpMkLst>
        </pc:cxnChg>
        <pc:cxnChg chg="add del mod">
          <ac:chgData name="KAMBLE Sachin" userId="ac18d0e6-8b0b-4e2f-86f0-7fb917b724c3" providerId="ADAL" clId="{7D358393-6699-4F9B-ADA0-64038328DFED}" dt="2022-01-15T11:52:06.667" v="4533" actId="478"/>
          <ac:cxnSpMkLst>
            <pc:docMk/>
            <pc:sldMk cId="2196344868" sldId="300"/>
            <ac:cxnSpMk id="18" creationId="{E1B3F50D-700F-43CE-9A62-F8607F61ECFE}"/>
          </ac:cxnSpMkLst>
        </pc:cxnChg>
        <pc:cxnChg chg="add del mod">
          <ac:chgData name="KAMBLE Sachin" userId="ac18d0e6-8b0b-4e2f-86f0-7fb917b724c3" providerId="ADAL" clId="{7D358393-6699-4F9B-ADA0-64038328DFED}" dt="2022-01-15T11:52:24.093" v="4541" actId="478"/>
          <ac:cxnSpMkLst>
            <pc:docMk/>
            <pc:sldMk cId="2196344868" sldId="300"/>
            <ac:cxnSpMk id="19" creationId="{40DBA3AB-3E81-457A-84F1-CB5547A90FE3}"/>
          </ac:cxnSpMkLst>
        </pc:cxnChg>
        <pc:cxnChg chg="add del mod">
          <ac:chgData name="KAMBLE Sachin" userId="ac18d0e6-8b0b-4e2f-86f0-7fb917b724c3" providerId="ADAL" clId="{7D358393-6699-4F9B-ADA0-64038328DFED}" dt="2022-01-15T11:52:25.962" v="4542" actId="478"/>
          <ac:cxnSpMkLst>
            <pc:docMk/>
            <pc:sldMk cId="2196344868" sldId="300"/>
            <ac:cxnSpMk id="20" creationId="{D4A3528D-952B-475F-B970-1FEA1829DB16}"/>
          </ac:cxnSpMkLst>
        </pc:cxnChg>
        <pc:cxnChg chg="add del mod">
          <ac:chgData name="KAMBLE Sachin" userId="ac18d0e6-8b0b-4e2f-86f0-7fb917b724c3" providerId="ADAL" clId="{7D358393-6699-4F9B-ADA0-64038328DFED}" dt="2022-01-15T11:52:17.685" v="4538" actId="478"/>
          <ac:cxnSpMkLst>
            <pc:docMk/>
            <pc:sldMk cId="2196344868" sldId="300"/>
            <ac:cxnSpMk id="21" creationId="{9F1FA59D-08BB-421F-8902-864A863EBC69}"/>
          </ac:cxnSpMkLst>
        </pc:cxnChg>
      </pc:sldChg>
      <pc:sldChg chg="addSp delSp modSp new mod">
        <pc:chgData name="KAMBLE Sachin" userId="ac18d0e6-8b0b-4e2f-86f0-7fb917b724c3" providerId="ADAL" clId="{7D358393-6699-4F9B-ADA0-64038328DFED}" dt="2022-01-15T11:50:44.815" v="4507" actId="478"/>
        <pc:sldMkLst>
          <pc:docMk/>
          <pc:sldMk cId="3376631017" sldId="301"/>
        </pc:sldMkLst>
        <pc:spChg chg="del">
          <ac:chgData name="KAMBLE Sachin" userId="ac18d0e6-8b0b-4e2f-86f0-7fb917b724c3" providerId="ADAL" clId="{7D358393-6699-4F9B-ADA0-64038328DFED}" dt="2022-01-15T11:50:44.815" v="4507" actId="478"/>
          <ac:spMkLst>
            <pc:docMk/>
            <pc:sldMk cId="3376631017" sldId="301"/>
            <ac:spMk id="2" creationId="{F5586854-AA55-4FAD-A907-ED46AD0AAEA9}"/>
          </ac:spMkLst>
        </pc:spChg>
        <pc:spChg chg="del">
          <ac:chgData name="KAMBLE Sachin" userId="ac18d0e6-8b0b-4e2f-86f0-7fb917b724c3" providerId="ADAL" clId="{7D358393-6699-4F9B-ADA0-64038328DFED}" dt="2022-01-15T11:50:42.170" v="4506" actId="478"/>
          <ac:spMkLst>
            <pc:docMk/>
            <pc:sldMk cId="3376631017" sldId="301"/>
            <ac:spMk id="3" creationId="{0FCB9342-B249-4D76-BCB6-1122EC7EBA4B}"/>
          </ac:spMkLst>
        </pc:spChg>
        <pc:spChg chg="add mod">
          <ac:chgData name="KAMBLE Sachin" userId="ac18d0e6-8b0b-4e2f-86f0-7fb917b724c3" providerId="ADAL" clId="{7D358393-6699-4F9B-ADA0-64038328DFED}" dt="2022-01-15T11:50:19.852" v="4499"/>
          <ac:spMkLst>
            <pc:docMk/>
            <pc:sldMk cId="3376631017" sldId="301"/>
            <ac:spMk id="4" creationId="{27932970-B62C-4DAA-974E-2D38791DC0FE}"/>
          </ac:spMkLst>
        </pc:spChg>
        <pc:spChg chg="add mod">
          <ac:chgData name="KAMBLE Sachin" userId="ac18d0e6-8b0b-4e2f-86f0-7fb917b724c3" providerId="ADAL" clId="{7D358393-6699-4F9B-ADA0-64038328DFED}" dt="2022-01-15T11:50:19.852" v="4499"/>
          <ac:spMkLst>
            <pc:docMk/>
            <pc:sldMk cId="3376631017" sldId="301"/>
            <ac:spMk id="5" creationId="{778708C9-44E3-45DD-A924-5C52D798BD55}"/>
          </ac:spMkLst>
        </pc:spChg>
        <pc:spChg chg="add mod">
          <ac:chgData name="KAMBLE Sachin" userId="ac18d0e6-8b0b-4e2f-86f0-7fb917b724c3" providerId="ADAL" clId="{7D358393-6699-4F9B-ADA0-64038328DFED}" dt="2022-01-15T11:50:19.852" v="4499"/>
          <ac:spMkLst>
            <pc:docMk/>
            <pc:sldMk cId="3376631017" sldId="301"/>
            <ac:spMk id="6" creationId="{5CCADF31-0246-4CA9-BB1D-A8E27089EE80}"/>
          </ac:spMkLst>
        </pc:spChg>
        <pc:spChg chg="add mod">
          <ac:chgData name="KAMBLE Sachin" userId="ac18d0e6-8b0b-4e2f-86f0-7fb917b724c3" providerId="ADAL" clId="{7D358393-6699-4F9B-ADA0-64038328DFED}" dt="2022-01-15T11:50:19.852" v="4499"/>
          <ac:spMkLst>
            <pc:docMk/>
            <pc:sldMk cId="3376631017" sldId="301"/>
            <ac:spMk id="7" creationId="{762E1283-D96F-4502-B8CB-72663F625CB6}"/>
          </ac:spMkLst>
        </pc:spChg>
        <pc:spChg chg="add mod">
          <ac:chgData name="KAMBLE Sachin" userId="ac18d0e6-8b0b-4e2f-86f0-7fb917b724c3" providerId="ADAL" clId="{7D358393-6699-4F9B-ADA0-64038328DFED}" dt="2022-01-15T11:50:19.852" v="4499"/>
          <ac:spMkLst>
            <pc:docMk/>
            <pc:sldMk cId="3376631017" sldId="301"/>
            <ac:spMk id="8" creationId="{C0562632-4104-4DB6-8EC8-23147959A905}"/>
          </ac:spMkLst>
        </pc:spChg>
        <pc:spChg chg="add mod">
          <ac:chgData name="KAMBLE Sachin" userId="ac18d0e6-8b0b-4e2f-86f0-7fb917b724c3" providerId="ADAL" clId="{7D358393-6699-4F9B-ADA0-64038328DFED}" dt="2022-01-15T11:50:19.852" v="4499"/>
          <ac:spMkLst>
            <pc:docMk/>
            <pc:sldMk cId="3376631017" sldId="301"/>
            <ac:spMk id="9" creationId="{8AF72A85-DC31-4A94-A1ED-2E766A5D83A2}"/>
          </ac:spMkLst>
        </pc:spChg>
        <pc:spChg chg="add del mod">
          <ac:chgData name="KAMBLE Sachin" userId="ac18d0e6-8b0b-4e2f-86f0-7fb917b724c3" providerId="ADAL" clId="{7D358393-6699-4F9B-ADA0-64038328DFED}" dt="2022-01-15T11:50:32.544" v="4502" actId="478"/>
          <ac:spMkLst>
            <pc:docMk/>
            <pc:sldMk cId="3376631017" sldId="301"/>
            <ac:spMk id="12" creationId="{6D0C8144-809A-4A54-B322-E9151CEDA5DB}"/>
          </ac:spMkLst>
        </pc:spChg>
        <pc:spChg chg="add del mod">
          <ac:chgData name="KAMBLE Sachin" userId="ac18d0e6-8b0b-4e2f-86f0-7fb917b724c3" providerId="ADAL" clId="{7D358393-6699-4F9B-ADA0-64038328DFED}" dt="2022-01-15T11:50:29.804" v="4501" actId="478"/>
          <ac:spMkLst>
            <pc:docMk/>
            <pc:sldMk cId="3376631017" sldId="301"/>
            <ac:spMk id="13" creationId="{2BD328F4-D78A-408F-9A43-EA837920511E}"/>
          </ac:spMkLst>
        </pc:spChg>
        <pc:spChg chg="add del mod">
          <ac:chgData name="KAMBLE Sachin" userId="ac18d0e6-8b0b-4e2f-86f0-7fb917b724c3" providerId="ADAL" clId="{7D358393-6699-4F9B-ADA0-64038328DFED}" dt="2022-01-15T11:50:25.789" v="4500" actId="478"/>
          <ac:spMkLst>
            <pc:docMk/>
            <pc:sldMk cId="3376631017" sldId="301"/>
            <ac:spMk id="16" creationId="{AC2591A5-F0FD-4E1D-ABD3-5A99880297F8}"/>
          </ac:spMkLst>
        </pc:spChg>
        <pc:spChg chg="add mod">
          <ac:chgData name="KAMBLE Sachin" userId="ac18d0e6-8b0b-4e2f-86f0-7fb917b724c3" providerId="ADAL" clId="{7D358393-6699-4F9B-ADA0-64038328DFED}" dt="2022-01-15T11:50:19.852" v="4499"/>
          <ac:spMkLst>
            <pc:docMk/>
            <pc:sldMk cId="3376631017" sldId="301"/>
            <ac:spMk id="18" creationId="{CA3830A8-A630-4F7B-8570-F72664C3BCE0}"/>
          </ac:spMkLst>
        </pc:spChg>
        <pc:spChg chg="add mod">
          <ac:chgData name="KAMBLE Sachin" userId="ac18d0e6-8b0b-4e2f-86f0-7fb917b724c3" providerId="ADAL" clId="{7D358393-6699-4F9B-ADA0-64038328DFED}" dt="2022-01-15T11:50:19.852" v="4499"/>
          <ac:spMkLst>
            <pc:docMk/>
            <pc:sldMk cId="3376631017" sldId="301"/>
            <ac:spMk id="19" creationId="{61152A4A-A025-4B63-B929-4159FC4F6BEF}"/>
          </ac:spMkLst>
        </pc:spChg>
        <pc:spChg chg="add mod">
          <ac:chgData name="KAMBLE Sachin" userId="ac18d0e6-8b0b-4e2f-86f0-7fb917b724c3" providerId="ADAL" clId="{7D358393-6699-4F9B-ADA0-64038328DFED}" dt="2022-01-15T11:50:19.852" v="4499"/>
          <ac:spMkLst>
            <pc:docMk/>
            <pc:sldMk cId="3376631017" sldId="301"/>
            <ac:spMk id="20" creationId="{23388196-6108-4D3A-8BC0-88A0761D3A7E}"/>
          </ac:spMkLst>
        </pc:spChg>
        <pc:spChg chg="add mod">
          <ac:chgData name="KAMBLE Sachin" userId="ac18d0e6-8b0b-4e2f-86f0-7fb917b724c3" providerId="ADAL" clId="{7D358393-6699-4F9B-ADA0-64038328DFED}" dt="2022-01-15T11:50:19.852" v="4499"/>
          <ac:spMkLst>
            <pc:docMk/>
            <pc:sldMk cId="3376631017" sldId="301"/>
            <ac:spMk id="21" creationId="{C77DEC8F-7A49-42BE-BF5A-55451697660D}"/>
          </ac:spMkLst>
        </pc:spChg>
        <pc:cxnChg chg="add mod">
          <ac:chgData name="KAMBLE Sachin" userId="ac18d0e6-8b0b-4e2f-86f0-7fb917b724c3" providerId="ADAL" clId="{7D358393-6699-4F9B-ADA0-64038328DFED}" dt="2022-01-15T11:50:19.852" v="4499"/>
          <ac:cxnSpMkLst>
            <pc:docMk/>
            <pc:sldMk cId="3376631017" sldId="301"/>
            <ac:cxnSpMk id="10" creationId="{26120EDD-99C3-4F15-A62E-C6394F955C4D}"/>
          </ac:cxnSpMkLst>
        </pc:cxnChg>
        <pc:cxnChg chg="add mod">
          <ac:chgData name="KAMBLE Sachin" userId="ac18d0e6-8b0b-4e2f-86f0-7fb917b724c3" providerId="ADAL" clId="{7D358393-6699-4F9B-ADA0-64038328DFED}" dt="2022-01-15T11:50:19.852" v="4499"/>
          <ac:cxnSpMkLst>
            <pc:docMk/>
            <pc:sldMk cId="3376631017" sldId="301"/>
            <ac:cxnSpMk id="11" creationId="{3369E7E9-B1FE-4454-AB5D-3EF6D775D325}"/>
          </ac:cxnSpMkLst>
        </pc:cxnChg>
        <pc:cxnChg chg="add del mod">
          <ac:chgData name="KAMBLE Sachin" userId="ac18d0e6-8b0b-4e2f-86f0-7fb917b724c3" providerId="ADAL" clId="{7D358393-6699-4F9B-ADA0-64038328DFED}" dt="2022-01-15T11:50:37.964" v="4505" actId="478"/>
          <ac:cxnSpMkLst>
            <pc:docMk/>
            <pc:sldMk cId="3376631017" sldId="301"/>
            <ac:cxnSpMk id="14" creationId="{28010A42-05D2-4D50-9BB4-65B7C71C3612}"/>
          </ac:cxnSpMkLst>
        </pc:cxnChg>
        <pc:cxnChg chg="add del mod">
          <ac:chgData name="KAMBLE Sachin" userId="ac18d0e6-8b0b-4e2f-86f0-7fb917b724c3" providerId="ADAL" clId="{7D358393-6699-4F9B-ADA0-64038328DFED}" dt="2022-01-15T11:50:36.663" v="4504" actId="478"/>
          <ac:cxnSpMkLst>
            <pc:docMk/>
            <pc:sldMk cId="3376631017" sldId="301"/>
            <ac:cxnSpMk id="15" creationId="{099DC681-80CB-43AE-ACCD-0AFA8889F5B5}"/>
          </ac:cxnSpMkLst>
        </pc:cxnChg>
        <pc:cxnChg chg="add del mod">
          <ac:chgData name="KAMBLE Sachin" userId="ac18d0e6-8b0b-4e2f-86f0-7fb917b724c3" providerId="ADAL" clId="{7D358393-6699-4F9B-ADA0-64038328DFED}" dt="2022-01-15T11:50:34.752" v="4503" actId="478"/>
          <ac:cxnSpMkLst>
            <pc:docMk/>
            <pc:sldMk cId="3376631017" sldId="301"/>
            <ac:cxnSpMk id="17" creationId="{59B38781-64F5-431A-909E-C0C1FD62C5B8}"/>
          </ac:cxnSpMkLst>
        </pc:cxnChg>
        <pc:cxnChg chg="add mod">
          <ac:chgData name="KAMBLE Sachin" userId="ac18d0e6-8b0b-4e2f-86f0-7fb917b724c3" providerId="ADAL" clId="{7D358393-6699-4F9B-ADA0-64038328DFED}" dt="2022-01-15T11:50:19.852" v="4499"/>
          <ac:cxnSpMkLst>
            <pc:docMk/>
            <pc:sldMk cId="3376631017" sldId="301"/>
            <ac:cxnSpMk id="22" creationId="{ED950BE2-8794-4F45-9F0B-CC725CC4E995}"/>
          </ac:cxnSpMkLst>
        </pc:cxnChg>
        <pc:cxnChg chg="add mod">
          <ac:chgData name="KAMBLE Sachin" userId="ac18d0e6-8b0b-4e2f-86f0-7fb917b724c3" providerId="ADAL" clId="{7D358393-6699-4F9B-ADA0-64038328DFED}" dt="2022-01-15T11:50:19.852" v="4499"/>
          <ac:cxnSpMkLst>
            <pc:docMk/>
            <pc:sldMk cId="3376631017" sldId="301"/>
            <ac:cxnSpMk id="23" creationId="{04DF4D4A-E1BE-4346-A321-B71620AD78D0}"/>
          </ac:cxnSpMkLst>
        </pc:cxnChg>
        <pc:cxnChg chg="add mod">
          <ac:chgData name="KAMBLE Sachin" userId="ac18d0e6-8b0b-4e2f-86f0-7fb917b724c3" providerId="ADAL" clId="{7D358393-6699-4F9B-ADA0-64038328DFED}" dt="2022-01-15T11:50:19.852" v="4499"/>
          <ac:cxnSpMkLst>
            <pc:docMk/>
            <pc:sldMk cId="3376631017" sldId="301"/>
            <ac:cxnSpMk id="24" creationId="{1FEEA7C8-5115-4540-803B-C7D5D4D13D2B}"/>
          </ac:cxnSpMkLst>
        </pc:cxnChg>
        <pc:cxnChg chg="add mod">
          <ac:chgData name="KAMBLE Sachin" userId="ac18d0e6-8b0b-4e2f-86f0-7fb917b724c3" providerId="ADAL" clId="{7D358393-6699-4F9B-ADA0-64038328DFED}" dt="2022-01-15T11:50:19.852" v="4499"/>
          <ac:cxnSpMkLst>
            <pc:docMk/>
            <pc:sldMk cId="3376631017" sldId="301"/>
            <ac:cxnSpMk id="25" creationId="{37471C3F-3B43-46FE-9038-3FB589ECBBBA}"/>
          </ac:cxnSpMkLst>
        </pc:cxnChg>
        <pc:cxnChg chg="add mod">
          <ac:chgData name="KAMBLE Sachin" userId="ac18d0e6-8b0b-4e2f-86f0-7fb917b724c3" providerId="ADAL" clId="{7D358393-6699-4F9B-ADA0-64038328DFED}" dt="2022-01-15T11:50:19.852" v="4499"/>
          <ac:cxnSpMkLst>
            <pc:docMk/>
            <pc:sldMk cId="3376631017" sldId="301"/>
            <ac:cxnSpMk id="26" creationId="{7B0A741F-C213-4706-BCB6-D22F42BA0A7B}"/>
          </ac:cxnSpMkLst>
        </pc:cxnChg>
        <pc:cxnChg chg="add mod">
          <ac:chgData name="KAMBLE Sachin" userId="ac18d0e6-8b0b-4e2f-86f0-7fb917b724c3" providerId="ADAL" clId="{7D358393-6699-4F9B-ADA0-64038328DFED}" dt="2022-01-15T11:50:19.852" v="4499"/>
          <ac:cxnSpMkLst>
            <pc:docMk/>
            <pc:sldMk cId="3376631017" sldId="301"/>
            <ac:cxnSpMk id="27" creationId="{6F08B509-B621-4CF1-940D-C4590493B35F}"/>
          </ac:cxnSpMkLst>
        </pc:cxnChg>
      </pc:sldChg>
      <pc:sldChg chg="addSp delSp modSp new mod">
        <pc:chgData name="KAMBLE Sachin" userId="ac18d0e6-8b0b-4e2f-86f0-7fb917b724c3" providerId="ADAL" clId="{7D358393-6699-4F9B-ADA0-64038328DFED}" dt="2022-01-15T16:11:13.246" v="4939"/>
        <pc:sldMkLst>
          <pc:docMk/>
          <pc:sldMk cId="2690553029" sldId="302"/>
        </pc:sldMkLst>
        <pc:spChg chg="del">
          <ac:chgData name="KAMBLE Sachin" userId="ac18d0e6-8b0b-4e2f-86f0-7fb917b724c3" providerId="ADAL" clId="{7D358393-6699-4F9B-ADA0-64038328DFED}" dt="2022-01-15T12:24:43.906" v="4598" actId="478"/>
          <ac:spMkLst>
            <pc:docMk/>
            <pc:sldMk cId="2690553029" sldId="302"/>
            <ac:spMk id="2" creationId="{250D1707-CB13-4260-BC3E-071BF84D1534}"/>
          </ac:spMkLst>
        </pc:spChg>
        <pc:spChg chg="del">
          <ac:chgData name="KAMBLE Sachin" userId="ac18d0e6-8b0b-4e2f-86f0-7fb917b724c3" providerId="ADAL" clId="{7D358393-6699-4F9B-ADA0-64038328DFED}" dt="2022-01-15T12:24:41.182" v="4597" actId="478"/>
          <ac:spMkLst>
            <pc:docMk/>
            <pc:sldMk cId="2690553029" sldId="302"/>
            <ac:spMk id="3" creationId="{8AD5C6D8-405B-4F0B-8415-33EDF613D623}"/>
          </ac:spMkLst>
        </pc:spChg>
        <pc:spChg chg="add mod">
          <ac:chgData name="KAMBLE Sachin" userId="ac18d0e6-8b0b-4e2f-86f0-7fb917b724c3" providerId="ADAL" clId="{7D358393-6699-4F9B-ADA0-64038328DFED}" dt="2022-01-15T11:49:49.832" v="4494"/>
          <ac:spMkLst>
            <pc:docMk/>
            <pc:sldMk cId="2690553029" sldId="302"/>
            <ac:spMk id="4" creationId="{7CEB76D3-C6E6-405F-899F-B11B954BFC08}"/>
          </ac:spMkLst>
        </pc:spChg>
        <pc:spChg chg="add mod">
          <ac:chgData name="KAMBLE Sachin" userId="ac18d0e6-8b0b-4e2f-86f0-7fb917b724c3" providerId="ADAL" clId="{7D358393-6699-4F9B-ADA0-64038328DFED}" dt="2022-01-15T11:49:49.832" v="4494"/>
          <ac:spMkLst>
            <pc:docMk/>
            <pc:sldMk cId="2690553029" sldId="302"/>
            <ac:spMk id="5" creationId="{AE5CE8EC-CBA3-4EDB-98F8-4E3413299ECB}"/>
          </ac:spMkLst>
        </pc:spChg>
        <pc:spChg chg="add mod">
          <ac:chgData name="KAMBLE Sachin" userId="ac18d0e6-8b0b-4e2f-86f0-7fb917b724c3" providerId="ADAL" clId="{7D358393-6699-4F9B-ADA0-64038328DFED}" dt="2022-01-15T11:49:49.832" v="4494"/>
          <ac:spMkLst>
            <pc:docMk/>
            <pc:sldMk cId="2690553029" sldId="302"/>
            <ac:spMk id="6" creationId="{10920A1F-39C9-40F6-9C27-792730C73DDF}"/>
          </ac:spMkLst>
        </pc:spChg>
        <pc:spChg chg="add mod">
          <ac:chgData name="KAMBLE Sachin" userId="ac18d0e6-8b0b-4e2f-86f0-7fb917b724c3" providerId="ADAL" clId="{7D358393-6699-4F9B-ADA0-64038328DFED}" dt="2022-01-15T11:49:49.832" v="4494"/>
          <ac:spMkLst>
            <pc:docMk/>
            <pc:sldMk cId="2690553029" sldId="302"/>
            <ac:spMk id="7" creationId="{7BEA0BB3-9B03-4A78-8D20-40E7AFDCB2BF}"/>
          </ac:spMkLst>
        </pc:spChg>
        <pc:spChg chg="add mod">
          <ac:chgData name="KAMBLE Sachin" userId="ac18d0e6-8b0b-4e2f-86f0-7fb917b724c3" providerId="ADAL" clId="{7D358393-6699-4F9B-ADA0-64038328DFED}" dt="2022-01-15T11:49:49.832" v="4494"/>
          <ac:spMkLst>
            <pc:docMk/>
            <pc:sldMk cId="2690553029" sldId="302"/>
            <ac:spMk id="8" creationId="{9C9CFDF0-445F-485D-9D06-C969DFAE9BA0}"/>
          </ac:spMkLst>
        </pc:spChg>
        <pc:spChg chg="add mod">
          <ac:chgData name="KAMBLE Sachin" userId="ac18d0e6-8b0b-4e2f-86f0-7fb917b724c3" providerId="ADAL" clId="{7D358393-6699-4F9B-ADA0-64038328DFED}" dt="2022-01-15T11:49:49.832" v="4494"/>
          <ac:spMkLst>
            <pc:docMk/>
            <pc:sldMk cId="2690553029" sldId="302"/>
            <ac:spMk id="9" creationId="{FCA6FF8D-36D8-40AD-B9AC-E19F12C11390}"/>
          </ac:spMkLst>
        </pc:spChg>
        <pc:spChg chg="add mod">
          <ac:chgData name="KAMBLE Sachin" userId="ac18d0e6-8b0b-4e2f-86f0-7fb917b724c3" providerId="ADAL" clId="{7D358393-6699-4F9B-ADA0-64038328DFED}" dt="2022-01-15T11:49:49.832" v="4494"/>
          <ac:spMkLst>
            <pc:docMk/>
            <pc:sldMk cId="2690553029" sldId="302"/>
            <ac:spMk id="12" creationId="{13626C36-98E9-4838-85D4-843F0A8433C9}"/>
          </ac:spMkLst>
        </pc:spChg>
        <pc:spChg chg="add mod">
          <ac:chgData name="KAMBLE Sachin" userId="ac18d0e6-8b0b-4e2f-86f0-7fb917b724c3" providerId="ADAL" clId="{7D358393-6699-4F9B-ADA0-64038328DFED}" dt="2022-01-15T11:49:49.832" v="4494"/>
          <ac:spMkLst>
            <pc:docMk/>
            <pc:sldMk cId="2690553029" sldId="302"/>
            <ac:spMk id="13" creationId="{66B3B40D-1C32-4059-B470-DDE459E844C2}"/>
          </ac:spMkLst>
        </pc:spChg>
        <pc:spChg chg="add mod">
          <ac:chgData name="KAMBLE Sachin" userId="ac18d0e6-8b0b-4e2f-86f0-7fb917b724c3" providerId="ADAL" clId="{7D358393-6699-4F9B-ADA0-64038328DFED}" dt="2022-01-15T11:49:49.832" v="4494"/>
          <ac:spMkLst>
            <pc:docMk/>
            <pc:sldMk cId="2690553029" sldId="302"/>
            <ac:spMk id="16" creationId="{F9E2C138-E62C-48A0-95A0-97E449FC6B61}"/>
          </ac:spMkLst>
        </pc:spChg>
        <pc:spChg chg="add del mod">
          <ac:chgData name="KAMBLE Sachin" userId="ac18d0e6-8b0b-4e2f-86f0-7fb917b724c3" providerId="ADAL" clId="{7D358393-6699-4F9B-ADA0-64038328DFED}" dt="2022-01-15T11:50:01.787" v="4495" actId="478"/>
          <ac:spMkLst>
            <pc:docMk/>
            <pc:sldMk cId="2690553029" sldId="302"/>
            <ac:spMk id="17" creationId="{2E09E7F6-C885-4E06-A21C-ECE25CE78C7B}"/>
          </ac:spMkLst>
        </pc:spChg>
        <pc:spChg chg="add del mod">
          <ac:chgData name="KAMBLE Sachin" userId="ac18d0e6-8b0b-4e2f-86f0-7fb917b724c3" providerId="ADAL" clId="{7D358393-6699-4F9B-ADA0-64038328DFED}" dt="2022-01-15T11:50:04.203" v="4496" actId="478"/>
          <ac:spMkLst>
            <pc:docMk/>
            <pc:sldMk cId="2690553029" sldId="302"/>
            <ac:spMk id="20" creationId="{D26923F7-6DC4-42FD-9A07-E288F7D53E9B}"/>
          </ac:spMkLst>
        </pc:spChg>
        <pc:spChg chg="add mod">
          <ac:chgData name="KAMBLE Sachin" userId="ac18d0e6-8b0b-4e2f-86f0-7fb917b724c3" providerId="ADAL" clId="{7D358393-6699-4F9B-ADA0-64038328DFED}" dt="2022-01-15T11:49:49.832" v="4494"/>
          <ac:spMkLst>
            <pc:docMk/>
            <pc:sldMk cId="2690553029" sldId="302"/>
            <ac:spMk id="22" creationId="{4A173531-6701-441B-B0DF-5FAD409DB29C}"/>
          </ac:spMkLst>
        </pc:spChg>
        <pc:spChg chg="add mod">
          <ac:chgData name="KAMBLE Sachin" userId="ac18d0e6-8b0b-4e2f-86f0-7fb917b724c3" providerId="ADAL" clId="{7D358393-6699-4F9B-ADA0-64038328DFED}" dt="2022-01-15T11:49:49.832" v="4494"/>
          <ac:spMkLst>
            <pc:docMk/>
            <pc:sldMk cId="2690553029" sldId="302"/>
            <ac:spMk id="23" creationId="{75E62A71-96B3-403E-B7C8-722863BE6784}"/>
          </ac:spMkLst>
        </pc:spChg>
        <pc:spChg chg="add mod">
          <ac:chgData name="KAMBLE Sachin" userId="ac18d0e6-8b0b-4e2f-86f0-7fb917b724c3" providerId="ADAL" clId="{7D358393-6699-4F9B-ADA0-64038328DFED}" dt="2022-01-15T11:49:49.832" v="4494"/>
          <ac:spMkLst>
            <pc:docMk/>
            <pc:sldMk cId="2690553029" sldId="302"/>
            <ac:spMk id="24" creationId="{35D88EAC-B4A7-4C43-A8B1-69A369EC468F}"/>
          </ac:spMkLst>
        </pc:spChg>
        <pc:spChg chg="add mod">
          <ac:chgData name="KAMBLE Sachin" userId="ac18d0e6-8b0b-4e2f-86f0-7fb917b724c3" providerId="ADAL" clId="{7D358393-6699-4F9B-ADA0-64038328DFED}" dt="2022-01-15T11:49:49.832" v="4494"/>
          <ac:spMkLst>
            <pc:docMk/>
            <pc:sldMk cId="2690553029" sldId="302"/>
            <ac:spMk id="25" creationId="{6215CF8C-CD8B-4729-B589-2D53ADF5CF0B}"/>
          </ac:spMkLst>
        </pc:spChg>
        <pc:inkChg chg="add">
          <ac:chgData name="KAMBLE Sachin" userId="ac18d0e6-8b0b-4e2f-86f0-7fb917b724c3" providerId="ADAL" clId="{7D358393-6699-4F9B-ADA0-64038328DFED}" dt="2022-01-15T16:11:13.246" v="4939"/>
          <ac:inkMkLst>
            <pc:docMk/>
            <pc:sldMk cId="2690553029" sldId="302"/>
            <ac:inkMk id="2" creationId="{F1DD33C9-8F8F-4075-9549-F28973FD7C89}"/>
          </ac:inkMkLst>
        </pc:inkChg>
        <pc:cxnChg chg="add mod">
          <ac:chgData name="KAMBLE Sachin" userId="ac18d0e6-8b0b-4e2f-86f0-7fb917b724c3" providerId="ADAL" clId="{7D358393-6699-4F9B-ADA0-64038328DFED}" dt="2022-01-15T11:49:49.832" v="4494"/>
          <ac:cxnSpMkLst>
            <pc:docMk/>
            <pc:sldMk cId="2690553029" sldId="302"/>
            <ac:cxnSpMk id="10" creationId="{8997FF09-570C-432F-8C8C-05C51D74F7F4}"/>
          </ac:cxnSpMkLst>
        </pc:cxnChg>
        <pc:cxnChg chg="add mod">
          <ac:chgData name="KAMBLE Sachin" userId="ac18d0e6-8b0b-4e2f-86f0-7fb917b724c3" providerId="ADAL" clId="{7D358393-6699-4F9B-ADA0-64038328DFED}" dt="2022-01-15T11:49:49.832" v="4494"/>
          <ac:cxnSpMkLst>
            <pc:docMk/>
            <pc:sldMk cId="2690553029" sldId="302"/>
            <ac:cxnSpMk id="11" creationId="{B8AB7D18-D433-406F-B3E0-7F7406F940B1}"/>
          </ac:cxnSpMkLst>
        </pc:cxnChg>
        <pc:cxnChg chg="add mod">
          <ac:chgData name="KAMBLE Sachin" userId="ac18d0e6-8b0b-4e2f-86f0-7fb917b724c3" providerId="ADAL" clId="{7D358393-6699-4F9B-ADA0-64038328DFED}" dt="2022-01-15T11:49:49.832" v="4494"/>
          <ac:cxnSpMkLst>
            <pc:docMk/>
            <pc:sldMk cId="2690553029" sldId="302"/>
            <ac:cxnSpMk id="14" creationId="{F33FF688-F18C-485E-9D56-EE50E809B821}"/>
          </ac:cxnSpMkLst>
        </pc:cxnChg>
        <pc:cxnChg chg="add mod">
          <ac:chgData name="KAMBLE Sachin" userId="ac18d0e6-8b0b-4e2f-86f0-7fb917b724c3" providerId="ADAL" clId="{7D358393-6699-4F9B-ADA0-64038328DFED}" dt="2022-01-15T11:49:49.832" v="4494"/>
          <ac:cxnSpMkLst>
            <pc:docMk/>
            <pc:sldMk cId="2690553029" sldId="302"/>
            <ac:cxnSpMk id="15" creationId="{0DCCA809-A58F-4BC4-890F-0D2D1D60A639}"/>
          </ac:cxnSpMkLst>
        </pc:cxnChg>
        <pc:cxnChg chg="add mod">
          <ac:chgData name="KAMBLE Sachin" userId="ac18d0e6-8b0b-4e2f-86f0-7fb917b724c3" providerId="ADAL" clId="{7D358393-6699-4F9B-ADA0-64038328DFED}" dt="2022-01-15T11:49:49.832" v="4494"/>
          <ac:cxnSpMkLst>
            <pc:docMk/>
            <pc:sldMk cId="2690553029" sldId="302"/>
            <ac:cxnSpMk id="18" creationId="{AE34E0C9-7ADC-4B89-A993-10E77D3F00D5}"/>
          </ac:cxnSpMkLst>
        </pc:cxnChg>
        <pc:cxnChg chg="add del mod">
          <ac:chgData name="KAMBLE Sachin" userId="ac18d0e6-8b0b-4e2f-86f0-7fb917b724c3" providerId="ADAL" clId="{7D358393-6699-4F9B-ADA0-64038328DFED}" dt="2022-01-15T11:50:07.793" v="4498" actId="478"/>
          <ac:cxnSpMkLst>
            <pc:docMk/>
            <pc:sldMk cId="2690553029" sldId="302"/>
            <ac:cxnSpMk id="19" creationId="{E419EDD7-40C1-4A9B-93DC-34B7CFEC2CBC}"/>
          </ac:cxnSpMkLst>
        </pc:cxnChg>
        <pc:cxnChg chg="add del mod">
          <ac:chgData name="KAMBLE Sachin" userId="ac18d0e6-8b0b-4e2f-86f0-7fb917b724c3" providerId="ADAL" clId="{7D358393-6699-4F9B-ADA0-64038328DFED}" dt="2022-01-15T11:50:06.388" v="4497" actId="478"/>
          <ac:cxnSpMkLst>
            <pc:docMk/>
            <pc:sldMk cId="2690553029" sldId="302"/>
            <ac:cxnSpMk id="21" creationId="{2229DD52-658A-44F5-8F7F-A111BA17F6DB}"/>
          </ac:cxnSpMkLst>
        </pc:cxnChg>
        <pc:cxnChg chg="add mod">
          <ac:chgData name="KAMBLE Sachin" userId="ac18d0e6-8b0b-4e2f-86f0-7fb917b724c3" providerId="ADAL" clId="{7D358393-6699-4F9B-ADA0-64038328DFED}" dt="2022-01-15T11:49:49.832" v="4494"/>
          <ac:cxnSpMkLst>
            <pc:docMk/>
            <pc:sldMk cId="2690553029" sldId="302"/>
            <ac:cxnSpMk id="26" creationId="{3198412A-BE89-409F-B4FC-85F1D057E2CB}"/>
          </ac:cxnSpMkLst>
        </pc:cxnChg>
        <pc:cxnChg chg="add mod">
          <ac:chgData name="KAMBLE Sachin" userId="ac18d0e6-8b0b-4e2f-86f0-7fb917b724c3" providerId="ADAL" clId="{7D358393-6699-4F9B-ADA0-64038328DFED}" dt="2022-01-15T11:49:49.832" v="4494"/>
          <ac:cxnSpMkLst>
            <pc:docMk/>
            <pc:sldMk cId="2690553029" sldId="302"/>
            <ac:cxnSpMk id="27" creationId="{9C74B3C4-8281-4BD4-9BDC-83E013F05F1C}"/>
          </ac:cxnSpMkLst>
        </pc:cxnChg>
        <pc:cxnChg chg="add mod">
          <ac:chgData name="KAMBLE Sachin" userId="ac18d0e6-8b0b-4e2f-86f0-7fb917b724c3" providerId="ADAL" clId="{7D358393-6699-4F9B-ADA0-64038328DFED}" dt="2022-01-15T11:49:49.832" v="4494"/>
          <ac:cxnSpMkLst>
            <pc:docMk/>
            <pc:sldMk cId="2690553029" sldId="302"/>
            <ac:cxnSpMk id="28" creationId="{03F51A56-ACCF-4D23-BE71-A8A74FF656C4}"/>
          </ac:cxnSpMkLst>
        </pc:cxnChg>
        <pc:cxnChg chg="add mod">
          <ac:chgData name="KAMBLE Sachin" userId="ac18d0e6-8b0b-4e2f-86f0-7fb917b724c3" providerId="ADAL" clId="{7D358393-6699-4F9B-ADA0-64038328DFED}" dt="2022-01-15T11:49:49.832" v="4494"/>
          <ac:cxnSpMkLst>
            <pc:docMk/>
            <pc:sldMk cId="2690553029" sldId="302"/>
            <ac:cxnSpMk id="29" creationId="{5DB32F73-75C3-4ECE-9D81-9CEFC6DA32A6}"/>
          </ac:cxnSpMkLst>
        </pc:cxnChg>
        <pc:cxnChg chg="add mod">
          <ac:chgData name="KAMBLE Sachin" userId="ac18d0e6-8b0b-4e2f-86f0-7fb917b724c3" providerId="ADAL" clId="{7D358393-6699-4F9B-ADA0-64038328DFED}" dt="2022-01-15T11:49:49.832" v="4494"/>
          <ac:cxnSpMkLst>
            <pc:docMk/>
            <pc:sldMk cId="2690553029" sldId="302"/>
            <ac:cxnSpMk id="30" creationId="{E8CBA93E-BEBB-46A4-83F2-33B400FD2E18}"/>
          </ac:cxnSpMkLst>
        </pc:cxnChg>
        <pc:cxnChg chg="add mod">
          <ac:chgData name="KAMBLE Sachin" userId="ac18d0e6-8b0b-4e2f-86f0-7fb917b724c3" providerId="ADAL" clId="{7D358393-6699-4F9B-ADA0-64038328DFED}" dt="2022-01-15T11:49:49.832" v="4494"/>
          <ac:cxnSpMkLst>
            <pc:docMk/>
            <pc:sldMk cId="2690553029" sldId="302"/>
            <ac:cxnSpMk id="31" creationId="{1768B032-20EE-47E7-AD94-941E734AB8B8}"/>
          </ac:cxnSpMkLst>
        </pc:cxnChg>
      </pc:sldChg>
      <pc:sldChg chg="delSp modSp add mod">
        <pc:chgData name="KAMBLE Sachin" userId="ac18d0e6-8b0b-4e2f-86f0-7fb917b724c3" providerId="ADAL" clId="{7D358393-6699-4F9B-ADA0-64038328DFED}" dt="2022-01-15T11:48:14.798" v="4475" actId="478"/>
        <pc:sldMkLst>
          <pc:docMk/>
          <pc:sldMk cId="231288492" sldId="303"/>
        </pc:sldMkLst>
        <pc:spChg chg="del">
          <ac:chgData name="KAMBLE Sachin" userId="ac18d0e6-8b0b-4e2f-86f0-7fb917b724c3" providerId="ADAL" clId="{7D358393-6699-4F9B-ADA0-64038328DFED}" dt="2022-01-15T11:48:11.165" v="4473" actId="478"/>
          <ac:spMkLst>
            <pc:docMk/>
            <pc:sldMk cId="231288492" sldId="303"/>
            <ac:spMk id="35" creationId="{B1DEAFAD-9499-4318-8AE2-5ADB58E260E8}"/>
          </ac:spMkLst>
        </pc:spChg>
        <pc:spChg chg="del">
          <ac:chgData name="KAMBLE Sachin" userId="ac18d0e6-8b0b-4e2f-86f0-7fb917b724c3" providerId="ADAL" clId="{7D358393-6699-4F9B-ADA0-64038328DFED}" dt="2022-01-15T11:48:08.619" v="4472" actId="478"/>
          <ac:spMkLst>
            <pc:docMk/>
            <pc:sldMk cId="231288492" sldId="303"/>
            <ac:spMk id="36" creationId="{D6C645D1-8DE4-4D9F-8FBB-78742A4FAE49}"/>
          </ac:spMkLst>
        </pc:spChg>
        <pc:cxnChg chg="del mod">
          <ac:chgData name="KAMBLE Sachin" userId="ac18d0e6-8b0b-4e2f-86f0-7fb917b724c3" providerId="ADAL" clId="{7D358393-6699-4F9B-ADA0-64038328DFED}" dt="2022-01-15T11:48:14.798" v="4475" actId="478"/>
          <ac:cxnSpMkLst>
            <pc:docMk/>
            <pc:sldMk cId="231288492" sldId="303"/>
            <ac:cxnSpMk id="37" creationId="{09C86622-EE70-49AC-AC04-FBD76B03F477}"/>
          </ac:cxnSpMkLst>
        </pc:cxnChg>
        <pc:cxnChg chg="del mod">
          <ac:chgData name="KAMBLE Sachin" userId="ac18d0e6-8b0b-4e2f-86f0-7fb917b724c3" providerId="ADAL" clId="{7D358393-6699-4F9B-ADA0-64038328DFED}" dt="2022-01-15T11:48:13.474" v="4474" actId="478"/>
          <ac:cxnSpMkLst>
            <pc:docMk/>
            <pc:sldMk cId="231288492" sldId="303"/>
            <ac:cxnSpMk id="38" creationId="{E54E9BC6-E116-4A35-96CC-7916150AE023}"/>
          </ac:cxnSpMkLst>
        </pc:cxnChg>
      </pc:sldChg>
      <pc:sldChg chg="delSp modSp add mod">
        <pc:chgData name="KAMBLE Sachin" userId="ac18d0e6-8b0b-4e2f-86f0-7fb917b724c3" providerId="ADAL" clId="{7D358393-6699-4F9B-ADA0-64038328DFED}" dt="2022-01-15T11:48:54.649" v="4486" actId="478"/>
        <pc:sldMkLst>
          <pc:docMk/>
          <pc:sldMk cId="499593532" sldId="304"/>
        </pc:sldMkLst>
        <pc:spChg chg="del">
          <ac:chgData name="KAMBLE Sachin" userId="ac18d0e6-8b0b-4e2f-86f0-7fb917b724c3" providerId="ADAL" clId="{7D358393-6699-4F9B-ADA0-64038328DFED}" dt="2022-01-15T11:48:37.417" v="4477" actId="478"/>
          <ac:spMkLst>
            <pc:docMk/>
            <pc:sldMk cId="499593532" sldId="304"/>
            <ac:spMk id="26" creationId="{B77C7182-9F72-44A4-99A6-365627AF92E6}"/>
          </ac:spMkLst>
        </pc:spChg>
        <pc:spChg chg="del">
          <ac:chgData name="KAMBLE Sachin" userId="ac18d0e6-8b0b-4e2f-86f0-7fb917b724c3" providerId="ADAL" clId="{7D358393-6699-4F9B-ADA0-64038328DFED}" dt="2022-01-15T11:48:39.566" v="4478" actId="478"/>
          <ac:spMkLst>
            <pc:docMk/>
            <pc:sldMk cId="499593532" sldId="304"/>
            <ac:spMk id="27" creationId="{58567C80-7457-42A8-B85F-7BDA5E99AB0C}"/>
          </ac:spMkLst>
        </pc:spChg>
        <pc:spChg chg="del">
          <ac:chgData name="KAMBLE Sachin" userId="ac18d0e6-8b0b-4e2f-86f0-7fb917b724c3" providerId="ADAL" clId="{7D358393-6699-4F9B-ADA0-64038328DFED}" dt="2022-01-15T11:48:45.816" v="4481" actId="478"/>
          <ac:spMkLst>
            <pc:docMk/>
            <pc:sldMk cId="499593532" sldId="304"/>
            <ac:spMk id="31" creationId="{A61B9BB4-F34B-4385-A5BB-87FE5ADB6C4F}"/>
          </ac:spMkLst>
        </pc:spChg>
        <pc:spChg chg="del">
          <ac:chgData name="KAMBLE Sachin" userId="ac18d0e6-8b0b-4e2f-86f0-7fb917b724c3" providerId="ADAL" clId="{7D358393-6699-4F9B-ADA0-64038328DFED}" dt="2022-01-15T11:48:44.060" v="4480" actId="478"/>
          <ac:spMkLst>
            <pc:docMk/>
            <pc:sldMk cId="499593532" sldId="304"/>
            <ac:spMk id="32" creationId="{EC68B7F3-D1F9-4132-8016-B52E235AAC01}"/>
          </ac:spMkLst>
        </pc:spChg>
        <pc:spChg chg="del">
          <ac:chgData name="KAMBLE Sachin" userId="ac18d0e6-8b0b-4e2f-86f0-7fb917b724c3" providerId="ADAL" clId="{7D358393-6699-4F9B-ADA0-64038328DFED}" dt="2022-01-15T11:48:41.505" v="4479" actId="478"/>
          <ac:spMkLst>
            <pc:docMk/>
            <pc:sldMk cId="499593532" sldId="304"/>
            <ac:spMk id="97" creationId="{5A6001E8-3A28-49B6-97F0-124AD58A9387}"/>
          </ac:spMkLst>
        </pc:spChg>
        <pc:cxnChg chg="del mod">
          <ac:chgData name="KAMBLE Sachin" userId="ac18d0e6-8b0b-4e2f-86f0-7fb917b724c3" providerId="ADAL" clId="{7D358393-6699-4F9B-ADA0-64038328DFED}" dt="2022-01-15T11:48:49.296" v="4483" actId="478"/>
          <ac:cxnSpMkLst>
            <pc:docMk/>
            <pc:sldMk cId="499593532" sldId="304"/>
            <ac:cxnSpMk id="34" creationId="{B879A88E-A302-4A33-A79A-A9927F9F9230}"/>
          </ac:cxnSpMkLst>
        </pc:cxnChg>
        <pc:cxnChg chg="del mod">
          <ac:chgData name="KAMBLE Sachin" userId="ac18d0e6-8b0b-4e2f-86f0-7fb917b724c3" providerId="ADAL" clId="{7D358393-6699-4F9B-ADA0-64038328DFED}" dt="2022-01-15T11:48:48.007" v="4482" actId="478"/>
          <ac:cxnSpMkLst>
            <pc:docMk/>
            <pc:sldMk cId="499593532" sldId="304"/>
            <ac:cxnSpMk id="48" creationId="{D249E92A-9E64-4D9E-83B0-D8844523733B}"/>
          </ac:cxnSpMkLst>
        </pc:cxnChg>
        <pc:cxnChg chg="del mod">
          <ac:chgData name="KAMBLE Sachin" userId="ac18d0e6-8b0b-4e2f-86f0-7fb917b724c3" providerId="ADAL" clId="{7D358393-6699-4F9B-ADA0-64038328DFED}" dt="2022-01-15T11:48:51.135" v="4484" actId="478"/>
          <ac:cxnSpMkLst>
            <pc:docMk/>
            <pc:sldMk cId="499593532" sldId="304"/>
            <ac:cxnSpMk id="99" creationId="{BC2C467E-2D50-41B5-8FA9-7445FEB1FA66}"/>
          </ac:cxnSpMkLst>
        </pc:cxnChg>
        <pc:cxnChg chg="del mod">
          <ac:chgData name="KAMBLE Sachin" userId="ac18d0e6-8b0b-4e2f-86f0-7fb917b724c3" providerId="ADAL" clId="{7D358393-6699-4F9B-ADA0-64038328DFED}" dt="2022-01-15T11:48:54.649" v="4486" actId="478"/>
          <ac:cxnSpMkLst>
            <pc:docMk/>
            <pc:sldMk cId="499593532" sldId="304"/>
            <ac:cxnSpMk id="101" creationId="{66BBEAB2-3EED-4B5E-8D4F-9AF24E0B0487}"/>
          </ac:cxnSpMkLst>
        </pc:cxnChg>
        <pc:cxnChg chg="del mod">
          <ac:chgData name="KAMBLE Sachin" userId="ac18d0e6-8b0b-4e2f-86f0-7fb917b724c3" providerId="ADAL" clId="{7D358393-6699-4F9B-ADA0-64038328DFED}" dt="2022-01-15T11:48:52.884" v="4485" actId="478"/>
          <ac:cxnSpMkLst>
            <pc:docMk/>
            <pc:sldMk cId="499593532" sldId="304"/>
            <ac:cxnSpMk id="103" creationId="{672102A4-59F1-4C14-927C-313B265BCD03}"/>
          </ac:cxnSpMkLst>
        </pc:cxnChg>
      </pc:sldChg>
      <pc:sldChg chg="delSp modSp add mod">
        <pc:chgData name="KAMBLE Sachin" userId="ac18d0e6-8b0b-4e2f-86f0-7fb917b724c3" providerId="ADAL" clId="{7D358393-6699-4F9B-ADA0-64038328DFED}" dt="2022-01-15T11:49:28.247" v="4491" actId="478"/>
        <pc:sldMkLst>
          <pc:docMk/>
          <pc:sldMk cId="3165464844" sldId="305"/>
        </pc:sldMkLst>
        <pc:spChg chg="del">
          <ac:chgData name="KAMBLE Sachin" userId="ac18d0e6-8b0b-4e2f-86f0-7fb917b724c3" providerId="ADAL" clId="{7D358393-6699-4F9B-ADA0-64038328DFED}" dt="2022-01-15T11:49:24.277" v="4489" actId="478"/>
          <ac:spMkLst>
            <pc:docMk/>
            <pc:sldMk cId="3165464844" sldId="305"/>
            <ac:spMk id="24" creationId="{27B56FA2-2B0D-4B09-97B3-B459A899B9EF}"/>
          </ac:spMkLst>
        </pc:spChg>
        <pc:spChg chg="del">
          <ac:chgData name="KAMBLE Sachin" userId="ac18d0e6-8b0b-4e2f-86f0-7fb917b724c3" providerId="ADAL" clId="{7D358393-6699-4F9B-ADA0-64038328DFED}" dt="2022-01-15T11:49:22.366" v="4488" actId="478"/>
          <ac:spMkLst>
            <pc:docMk/>
            <pc:sldMk cId="3165464844" sldId="305"/>
            <ac:spMk id="30" creationId="{9991A499-DCE3-4396-8FC8-47D44057FCE7}"/>
          </ac:spMkLst>
        </pc:spChg>
        <pc:cxnChg chg="del mod">
          <ac:chgData name="KAMBLE Sachin" userId="ac18d0e6-8b0b-4e2f-86f0-7fb917b724c3" providerId="ADAL" clId="{7D358393-6699-4F9B-ADA0-64038328DFED}" dt="2022-01-15T11:49:26.269" v="4490" actId="478"/>
          <ac:cxnSpMkLst>
            <pc:docMk/>
            <pc:sldMk cId="3165464844" sldId="305"/>
            <ac:cxnSpMk id="25" creationId="{BD211FCC-FFD8-4A7F-9113-FA4F863A1FC1}"/>
          </ac:cxnSpMkLst>
        </pc:cxnChg>
        <pc:cxnChg chg="del mod">
          <ac:chgData name="KAMBLE Sachin" userId="ac18d0e6-8b0b-4e2f-86f0-7fb917b724c3" providerId="ADAL" clId="{7D358393-6699-4F9B-ADA0-64038328DFED}" dt="2022-01-15T11:49:28.247" v="4491" actId="478"/>
          <ac:cxnSpMkLst>
            <pc:docMk/>
            <pc:sldMk cId="3165464844" sldId="305"/>
            <ac:cxnSpMk id="50" creationId="{49B9143F-9969-42C9-AD43-D6EA68C11B59}"/>
          </ac:cxnSpMkLst>
        </pc:cxnChg>
      </pc:sldChg>
      <pc:sldChg chg="addSp delSp modSp new mod setBg">
        <pc:chgData name="KAMBLE Sachin" userId="ac18d0e6-8b0b-4e2f-86f0-7fb917b724c3" providerId="ADAL" clId="{7D358393-6699-4F9B-ADA0-64038328DFED}" dt="2022-01-15T12:49:24.296" v="4891" actId="14100"/>
        <pc:sldMkLst>
          <pc:docMk/>
          <pc:sldMk cId="472902995" sldId="306"/>
        </pc:sldMkLst>
        <pc:spChg chg="mod">
          <ac:chgData name="KAMBLE Sachin" userId="ac18d0e6-8b0b-4e2f-86f0-7fb917b724c3" providerId="ADAL" clId="{7D358393-6699-4F9B-ADA0-64038328DFED}" dt="2022-01-15T12:46:24.636" v="4878" actId="14100"/>
          <ac:spMkLst>
            <pc:docMk/>
            <pc:sldMk cId="472902995" sldId="306"/>
            <ac:spMk id="2" creationId="{BDF74F1E-FAB5-4A01-BAF5-EEC37031AF16}"/>
          </ac:spMkLst>
        </pc:spChg>
        <pc:spChg chg="add del mod">
          <ac:chgData name="KAMBLE Sachin" userId="ac18d0e6-8b0b-4e2f-86f0-7fb917b724c3" providerId="ADAL" clId="{7D358393-6699-4F9B-ADA0-64038328DFED}" dt="2022-01-15T12:49:24.296" v="4891" actId="14100"/>
          <ac:spMkLst>
            <pc:docMk/>
            <pc:sldMk cId="472902995" sldId="306"/>
            <ac:spMk id="3" creationId="{E6D5955A-5389-4982-90AB-C68DFAAD8B14}"/>
          </ac:spMkLst>
        </pc:spChg>
        <pc:spChg chg="add del mod">
          <ac:chgData name="KAMBLE Sachin" userId="ac18d0e6-8b0b-4e2f-86f0-7fb917b724c3" providerId="ADAL" clId="{7D358393-6699-4F9B-ADA0-64038328DFED}" dt="2022-01-15T12:41:43.584" v="4739" actId="478"/>
          <ac:spMkLst>
            <pc:docMk/>
            <pc:sldMk cId="472902995" sldId="306"/>
            <ac:spMk id="5" creationId="{F431DC6B-2AB9-45DD-A47B-3370839E201D}"/>
          </ac:spMkLst>
        </pc:spChg>
        <pc:spChg chg="add del">
          <ac:chgData name="KAMBLE Sachin" userId="ac18d0e6-8b0b-4e2f-86f0-7fb917b724c3" providerId="ADAL" clId="{7D358393-6699-4F9B-ADA0-64038328DFED}" dt="2022-01-15T12:41:36.052" v="4728" actId="26606"/>
          <ac:spMkLst>
            <pc:docMk/>
            <pc:sldMk cId="472902995" sldId="306"/>
            <ac:spMk id="12" creationId="{6753252F-4873-4F63-801D-CC719279A7D5}"/>
          </ac:spMkLst>
        </pc:spChg>
        <pc:spChg chg="add del">
          <ac:chgData name="KAMBLE Sachin" userId="ac18d0e6-8b0b-4e2f-86f0-7fb917b724c3" providerId="ADAL" clId="{7D358393-6699-4F9B-ADA0-64038328DFED}" dt="2022-01-15T12:41:36.052" v="4728" actId="26606"/>
          <ac:spMkLst>
            <pc:docMk/>
            <pc:sldMk cId="472902995" sldId="306"/>
            <ac:spMk id="14" creationId="{047C8CCB-F95D-4249-92DD-651249D3535A}"/>
          </ac:spMkLst>
        </pc:spChg>
        <pc:picChg chg="add del mod">
          <ac:chgData name="KAMBLE Sachin" userId="ac18d0e6-8b0b-4e2f-86f0-7fb917b724c3" providerId="ADAL" clId="{7D358393-6699-4F9B-ADA0-64038328DFED}" dt="2022-01-15T12:41:41.944" v="4737" actId="22"/>
          <ac:picMkLst>
            <pc:docMk/>
            <pc:sldMk cId="472902995" sldId="306"/>
            <ac:picMk id="7" creationId="{A13F32D3-81D6-49DC-93D9-487E89C3565D}"/>
          </ac:picMkLst>
        </pc:picChg>
      </pc:sldChg>
      <pc:sldChg chg="add del">
        <pc:chgData name="KAMBLE Sachin" userId="ac18d0e6-8b0b-4e2f-86f0-7fb917b724c3" providerId="ADAL" clId="{7D358393-6699-4F9B-ADA0-64038328DFED}" dt="2022-01-15T11:49:37.216" v="4493"/>
        <pc:sldMkLst>
          <pc:docMk/>
          <pc:sldMk cId="3663296579" sldId="306"/>
        </pc:sldMkLst>
      </pc:sldChg>
      <pc:sldChg chg="modSp new mod">
        <pc:chgData name="KAMBLE Sachin" userId="ac18d0e6-8b0b-4e2f-86f0-7fb917b724c3" providerId="ADAL" clId="{7D358393-6699-4F9B-ADA0-64038328DFED}" dt="2022-01-15T12:49:50.904" v="4931" actId="207"/>
        <pc:sldMkLst>
          <pc:docMk/>
          <pc:sldMk cId="713425258" sldId="307"/>
        </pc:sldMkLst>
        <pc:spChg chg="mod">
          <ac:chgData name="KAMBLE Sachin" userId="ac18d0e6-8b0b-4e2f-86f0-7fb917b724c3" providerId="ADAL" clId="{7D358393-6699-4F9B-ADA0-64038328DFED}" dt="2022-01-15T12:49:50.904" v="4931" actId="207"/>
          <ac:spMkLst>
            <pc:docMk/>
            <pc:sldMk cId="713425258" sldId="307"/>
            <ac:spMk id="2" creationId="{8CD649A8-E684-45E8-A1E5-5F375B5D6808}"/>
          </ac:spMkLst>
        </pc:spChg>
      </pc:sldChg>
      <pc:sldChg chg="new del">
        <pc:chgData name="KAMBLE Sachin" userId="ac18d0e6-8b0b-4e2f-86f0-7fb917b724c3" providerId="ADAL" clId="{7D358393-6699-4F9B-ADA0-64038328DFED}" dt="2022-01-15T12:49:26.672" v="4892" actId="47"/>
        <pc:sldMkLst>
          <pc:docMk/>
          <pc:sldMk cId="2992295447" sldId="307"/>
        </pc:sldMkLst>
      </pc:sldChg>
      <pc:sldChg chg="new del">
        <pc:chgData name="KAMBLE Sachin" userId="ac18d0e6-8b0b-4e2f-86f0-7fb917b724c3" providerId="ADAL" clId="{7D358393-6699-4F9B-ADA0-64038328DFED}" dt="2022-01-15T12:41:33.445" v="4724" actId="680"/>
        <pc:sldMkLst>
          <pc:docMk/>
          <pc:sldMk cId="3687781699" sldId="307"/>
        </pc:sldMkLst>
      </pc:sldChg>
      <pc:sldChg chg="addSp new">
        <pc:chgData name="KAMBLE Sachin" userId="ac18d0e6-8b0b-4e2f-86f0-7fb917b724c3" providerId="ADAL" clId="{7D358393-6699-4F9B-ADA0-64038328DFED}" dt="2022-01-15T14:23:51.584" v="4935"/>
        <pc:sldMkLst>
          <pc:docMk/>
          <pc:sldMk cId="461590767" sldId="308"/>
        </pc:sldMkLst>
        <pc:inkChg chg="add">
          <ac:chgData name="KAMBLE Sachin" userId="ac18d0e6-8b0b-4e2f-86f0-7fb917b724c3" providerId="ADAL" clId="{7D358393-6699-4F9B-ADA0-64038328DFED}" dt="2022-01-15T14:23:51.584" v="4935"/>
          <ac:inkMkLst>
            <pc:docMk/>
            <pc:sldMk cId="461590767" sldId="308"/>
            <ac:inkMk id="4" creationId="{1ED6536D-B6FE-4FA6-9E82-27DE7EC70222}"/>
          </ac:inkMkLst>
        </pc:inkChg>
      </pc:sldChg>
      <pc:sldChg chg="new del">
        <pc:chgData name="KAMBLE Sachin" userId="ac18d0e6-8b0b-4e2f-86f0-7fb917b724c3" providerId="ADAL" clId="{7D358393-6699-4F9B-ADA0-64038328DFED}" dt="2022-01-15T12:49:27.022" v="4893" actId="47"/>
        <pc:sldMkLst>
          <pc:docMk/>
          <pc:sldMk cId="1376336959" sldId="308"/>
        </pc:sldMkLst>
      </pc:sldChg>
      <pc:sldChg chg="addSp delSp modSp new del mod">
        <pc:chgData name="KAMBLE Sachin" userId="ac18d0e6-8b0b-4e2f-86f0-7fb917b724c3" providerId="ADAL" clId="{7D358393-6699-4F9B-ADA0-64038328DFED}" dt="2022-01-15T12:49:28.465" v="4894" actId="47"/>
        <pc:sldMkLst>
          <pc:docMk/>
          <pc:sldMk cId="320889368" sldId="309"/>
        </pc:sldMkLst>
        <pc:spChg chg="del">
          <ac:chgData name="KAMBLE Sachin" userId="ac18d0e6-8b0b-4e2f-86f0-7fb917b724c3" providerId="ADAL" clId="{7D358393-6699-4F9B-ADA0-64038328DFED}" dt="2022-01-15T12:42:33.189" v="4743" actId="22"/>
          <ac:spMkLst>
            <pc:docMk/>
            <pc:sldMk cId="320889368" sldId="309"/>
            <ac:spMk id="3" creationId="{C61B386A-B967-4325-8D0C-08AA27ACC9B4}"/>
          </ac:spMkLst>
        </pc:spChg>
        <pc:spChg chg="add mod">
          <ac:chgData name="KAMBLE Sachin" userId="ac18d0e6-8b0b-4e2f-86f0-7fb917b724c3" providerId="ADAL" clId="{7D358393-6699-4F9B-ADA0-64038328DFED}" dt="2022-01-15T12:43:12.092" v="4762" actId="403"/>
          <ac:spMkLst>
            <pc:docMk/>
            <pc:sldMk cId="320889368" sldId="309"/>
            <ac:spMk id="7" creationId="{DDD1A7A6-7F74-44D6-834E-EDF8C6DC81B1}"/>
          </ac:spMkLst>
        </pc:spChg>
        <pc:picChg chg="add del mod ord">
          <ac:chgData name="KAMBLE Sachin" userId="ac18d0e6-8b0b-4e2f-86f0-7fb917b724c3" providerId="ADAL" clId="{7D358393-6699-4F9B-ADA0-64038328DFED}" dt="2022-01-15T12:42:36.570" v="4744" actId="478"/>
          <ac:picMkLst>
            <pc:docMk/>
            <pc:sldMk cId="320889368" sldId="309"/>
            <ac:picMk id="5" creationId="{B93A6D9A-F10E-4713-B3E6-E0936AFA2237}"/>
          </ac:picMkLst>
        </pc:picChg>
      </pc:sldChg>
      <pc:sldChg chg="new">
        <pc:chgData name="KAMBLE Sachin" userId="ac18d0e6-8b0b-4e2f-86f0-7fb917b724c3" providerId="ADAL" clId="{7D358393-6699-4F9B-ADA0-64038328DFED}" dt="2022-01-15T14:09:26.670" v="4934" actId="680"/>
        <pc:sldMkLst>
          <pc:docMk/>
          <pc:sldMk cId="1453579876" sldId="309"/>
        </pc:sldMkLst>
      </pc:sldChg>
      <pc:sldChg chg="addSp new">
        <pc:chgData name="KAMBLE Sachin" userId="ac18d0e6-8b0b-4e2f-86f0-7fb917b724c3" providerId="ADAL" clId="{7D358393-6699-4F9B-ADA0-64038328DFED}" dt="2022-01-15T14:31:57.086" v="4937"/>
        <pc:sldMkLst>
          <pc:docMk/>
          <pc:sldMk cId="2617729944" sldId="310"/>
        </pc:sldMkLst>
        <pc:inkChg chg="add">
          <ac:chgData name="KAMBLE Sachin" userId="ac18d0e6-8b0b-4e2f-86f0-7fb917b724c3" providerId="ADAL" clId="{7D358393-6699-4F9B-ADA0-64038328DFED}" dt="2022-01-15T14:31:57.086" v="4937"/>
          <ac:inkMkLst>
            <pc:docMk/>
            <pc:sldMk cId="2617729944" sldId="310"/>
            <ac:inkMk id="4" creationId="{FC8A0BCF-5F82-47A9-9A2A-89C6A92AD015}"/>
          </ac:inkMkLst>
        </pc:inkChg>
      </pc:sldChg>
      <pc:sldMasterChg chg="setBg modSldLayout">
        <pc:chgData name="KAMBLE Sachin" userId="ac18d0e6-8b0b-4e2f-86f0-7fb917b724c3" providerId="ADAL" clId="{7D358393-6699-4F9B-ADA0-64038328DFED}" dt="2022-01-09T04:25:18.040" v="3522"/>
        <pc:sldMasterMkLst>
          <pc:docMk/>
          <pc:sldMasterMk cId="1543580939" sldId="2147483672"/>
        </pc:sldMasterMkLst>
        <pc:sldLayoutChg chg="setBg">
          <pc:chgData name="KAMBLE Sachin" userId="ac18d0e6-8b0b-4e2f-86f0-7fb917b724c3" providerId="ADAL" clId="{7D358393-6699-4F9B-ADA0-64038328DFED}" dt="2022-01-09T04:25:18.040" v="3522"/>
          <pc:sldLayoutMkLst>
            <pc:docMk/>
            <pc:sldMasterMk cId="1543580939" sldId="2147483672"/>
            <pc:sldLayoutMk cId="2955153275" sldId="2147483673"/>
          </pc:sldLayoutMkLst>
        </pc:sldLayoutChg>
        <pc:sldLayoutChg chg="setBg">
          <pc:chgData name="KAMBLE Sachin" userId="ac18d0e6-8b0b-4e2f-86f0-7fb917b724c3" providerId="ADAL" clId="{7D358393-6699-4F9B-ADA0-64038328DFED}" dt="2022-01-09T04:25:18.040" v="3522"/>
          <pc:sldLayoutMkLst>
            <pc:docMk/>
            <pc:sldMasterMk cId="1543580939" sldId="2147483672"/>
            <pc:sldLayoutMk cId="2324121010" sldId="2147483674"/>
          </pc:sldLayoutMkLst>
        </pc:sldLayoutChg>
        <pc:sldLayoutChg chg="setBg">
          <pc:chgData name="KAMBLE Sachin" userId="ac18d0e6-8b0b-4e2f-86f0-7fb917b724c3" providerId="ADAL" clId="{7D358393-6699-4F9B-ADA0-64038328DFED}" dt="2022-01-09T04:25:18.040" v="3522"/>
          <pc:sldLayoutMkLst>
            <pc:docMk/>
            <pc:sldMasterMk cId="1543580939" sldId="2147483672"/>
            <pc:sldLayoutMk cId="3880319299" sldId="2147483675"/>
          </pc:sldLayoutMkLst>
        </pc:sldLayoutChg>
        <pc:sldLayoutChg chg="setBg">
          <pc:chgData name="KAMBLE Sachin" userId="ac18d0e6-8b0b-4e2f-86f0-7fb917b724c3" providerId="ADAL" clId="{7D358393-6699-4F9B-ADA0-64038328DFED}" dt="2022-01-09T04:25:18.040" v="3522"/>
          <pc:sldLayoutMkLst>
            <pc:docMk/>
            <pc:sldMasterMk cId="1543580939" sldId="2147483672"/>
            <pc:sldLayoutMk cId="3218858727" sldId="2147483676"/>
          </pc:sldLayoutMkLst>
        </pc:sldLayoutChg>
        <pc:sldLayoutChg chg="setBg">
          <pc:chgData name="KAMBLE Sachin" userId="ac18d0e6-8b0b-4e2f-86f0-7fb917b724c3" providerId="ADAL" clId="{7D358393-6699-4F9B-ADA0-64038328DFED}" dt="2022-01-09T04:25:18.040" v="3522"/>
          <pc:sldLayoutMkLst>
            <pc:docMk/>
            <pc:sldMasterMk cId="1543580939" sldId="2147483672"/>
            <pc:sldLayoutMk cId="1385080552" sldId="2147483677"/>
          </pc:sldLayoutMkLst>
        </pc:sldLayoutChg>
        <pc:sldLayoutChg chg="setBg">
          <pc:chgData name="KAMBLE Sachin" userId="ac18d0e6-8b0b-4e2f-86f0-7fb917b724c3" providerId="ADAL" clId="{7D358393-6699-4F9B-ADA0-64038328DFED}" dt="2022-01-09T04:25:18.040" v="3522"/>
          <pc:sldLayoutMkLst>
            <pc:docMk/>
            <pc:sldMasterMk cId="1543580939" sldId="2147483672"/>
            <pc:sldLayoutMk cId="20583038" sldId="2147483678"/>
          </pc:sldLayoutMkLst>
        </pc:sldLayoutChg>
        <pc:sldLayoutChg chg="setBg">
          <pc:chgData name="KAMBLE Sachin" userId="ac18d0e6-8b0b-4e2f-86f0-7fb917b724c3" providerId="ADAL" clId="{7D358393-6699-4F9B-ADA0-64038328DFED}" dt="2022-01-09T04:25:18.040" v="3522"/>
          <pc:sldLayoutMkLst>
            <pc:docMk/>
            <pc:sldMasterMk cId="1543580939" sldId="2147483672"/>
            <pc:sldLayoutMk cId="774828657" sldId="2147483679"/>
          </pc:sldLayoutMkLst>
        </pc:sldLayoutChg>
        <pc:sldLayoutChg chg="setBg">
          <pc:chgData name="KAMBLE Sachin" userId="ac18d0e6-8b0b-4e2f-86f0-7fb917b724c3" providerId="ADAL" clId="{7D358393-6699-4F9B-ADA0-64038328DFED}" dt="2022-01-09T04:25:18.040" v="3522"/>
          <pc:sldLayoutMkLst>
            <pc:docMk/>
            <pc:sldMasterMk cId="1543580939" sldId="2147483672"/>
            <pc:sldLayoutMk cId="1832088375" sldId="2147483680"/>
          </pc:sldLayoutMkLst>
        </pc:sldLayoutChg>
        <pc:sldLayoutChg chg="setBg">
          <pc:chgData name="KAMBLE Sachin" userId="ac18d0e6-8b0b-4e2f-86f0-7fb917b724c3" providerId="ADAL" clId="{7D358393-6699-4F9B-ADA0-64038328DFED}" dt="2022-01-09T04:25:18.040" v="3522"/>
          <pc:sldLayoutMkLst>
            <pc:docMk/>
            <pc:sldMasterMk cId="1543580939" sldId="2147483672"/>
            <pc:sldLayoutMk cId="3040297808" sldId="2147483681"/>
          </pc:sldLayoutMkLst>
        </pc:sldLayoutChg>
        <pc:sldLayoutChg chg="setBg">
          <pc:chgData name="KAMBLE Sachin" userId="ac18d0e6-8b0b-4e2f-86f0-7fb917b724c3" providerId="ADAL" clId="{7D358393-6699-4F9B-ADA0-64038328DFED}" dt="2022-01-09T04:25:18.040" v="3522"/>
          <pc:sldLayoutMkLst>
            <pc:docMk/>
            <pc:sldMasterMk cId="1543580939" sldId="2147483672"/>
            <pc:sldLayoutMk cId="584058572" sldId="2147483682"/>
          </pc:sldLayoutMkLst>
        </pc:sldLayoutChg>
        <pc:sldLayoutChg chg="setBg">
          <pc:chgData name="KAMBLE Sachin" userId="ac18d0e6-8b0b-4e2f-86f0-7fb917b724c3" providerId="ADAL" clId="{7D358393-6699-4F9B-ADA0-64038328DFED}" dt="2022-01-09T04:25:18.040" v="3522"/>
          <pc:sldLayoutMkLst>
            <pc:docMk/>
            <pc:sldMasterMk cId="1543580939" sldId="2147483672"/>
            <pc:sldLayoutMk cId="500583647" sldId="2147483683"/>
          </pc:sldLayoutMkLst>
        </pc:sldLayoutChg>
      </pc:sldMasterChg>
      <pc:sldMasterChg chg="setBg modSldLayout">
        <pc:chgData name="KAMBLE Sachin" userId="ac18d0e6-8b0b-4e2f-86f0-7fb917b724c3" providerId="ADAL" clId="{7D358393-6699-4F9B-ADA0-64038328DFED}" dt="2022-01-15T11:00:19.913" v="4087"/>
        <pc:sldMasterMkLst>
          <pc:docMk/>
          <pc:sldMasterMk cId="1662443050" sldId="2147483805"/>
        </pc:sldMasterMkLst>
        <pc:sldLayoutChg chg="setBg">
          <pc:chgData name="KAMBLE Sachin" userId="ac18d0e6-8b0b-4e2f-86f0-7fb917b724c3" providerId="ADAL" clId="{7D358393-6699-4F9B-ADA0-64038328DFED}" dt="2022-01-15T11:00:19.913" v="4087"/>
          <pc:sldLayoutMkLst>
            <pc:docMk/>
            <pc:sldMasterMk cId="1662443050" sldId="2147483805"/>
            <pc:sldLayoutMk cId="1217443249" sldId="2147483806"/>
          </pc:sldLayoutMkLst>
        </pc:sldLayoutChg>
        <pc:sldLayoutChg chg="setBg">
          <pc:chgData name="KAMBLE Sachin" userId="ac18d0e6-8b0b-4e2f-86f0-7fb917b724c3" providerId="ADAL" clId="{7D358393-6699-4F9B-ADA0-64038328DFED}" dt="2022-01-15T11:00:19.913" v="4087"/>
          <pc:sldLayoutMkLst>
            <pc:docMk/>
            <pc:sldMasterMk cId="1662443050" sldId="2147483805"/>
            <pc:sldLayoutMk cId="1813474587" sldId="2147483807"/>
          </pc:sldLayoutMkLst>
        </pc:sldLayoutChg>
        <pc:sldLayoutChg chg="setBg">
          <pc:chgData name="KAMBLE Sachin" userId="ac18d0e6-8b0b-4e2f-86f0-7fb917b724c3" providerId="ADAL" clId="{7D358393-6699-4F9B-ADA0-64038328DFED}" dt="2022-01-15T11:00:19.913" v="4087"/>
          <pc:sldLayoutMkLst>
            <pc:docMk/>
            <pc:sldMasterMk cId="1662443050" sldId="2147483805"/>
            <pc:sldLayoutMk cId="443784200" sldId="2147483808"/>
          </pc:sldLayoutMkLst>
        </pc:sldLayoutChg>
        <pc:sldLayoutChg chg="setBg">
          <pc:chgData name="KAMBLE Sachin" userId="ac18d0e6-8b0b-4e2f-86f0-7fb917b724c3" providerId="ADAL" clId="{7D358393-6699-4F9B-ADA0-64038328DFED}" dt="2022-01-15T11:00:19.913" v="4087"/>
          <pc:sldLayoutMkLst>
            <pc:docMk/>
            <pc:sldMasterMk cId="1662443050" sldId="2147483805"/>
            <pc:sldLayoutMk cId="1155274351" sldId="2147483809"/>
          </pc:sldLayoutMkLst>
        </pc:sldLayoutChg>
        <pc:sldLayoutChg chg="setBg">
          <pc:chgData name="KAMBLE Sachin" userId="ac18d0e6-8b0b-4e2f-86f0-7fb917b724c3" providerId="ADAL" clId="{7D358393-6699-4F9B-ADA0-64038328DFED}" dt="2022-01-15T11:00:19.913" v="4087"/>
          <pc:sldLayoutMkLst>
            <pc:docMk/>
            <pc:sldMasterMk cId="1662443050" sldId="2147483805"/>
            <pc:sldLayoutMk cId="3978264310" sldId="2147483810"/>
          </pc:sldLayoutMkLst>
        </pc:sldLayoutChg>
        <pc:sldLayoutChg chg="setBg">
          <pc:chgData name="KAMBLE Sachin" userId="ac18d0e6-8b0b-4e2f-86f0-7fb917b724c3" providerId="ADAL" clId="{7D358393-6699-4F9B-ADA0-64038328DFED}" dt="2022-01-15T11:00:19.913" v="4087"/>
          <pc:sldLayoutMkLst>
            <pc:docMk/>
            <pc:sldMasterMk cId="1662443050" sldId="2147483805"/>
            <pc:sldLayoutMk cId="1499761096" sldId="2147483811"/>
          </pc:sldLayoutMkLst>
        </pc:sldLayoutChg>
        <pc:sldLayoutChg chg="setBg">
          <pc:chgData name="KAMBLE Sachin" userId="ac18d0e6-8b0b-4e2f-86f0-7fb917b724c3" providerId="ADAL" clId="{7D358393-6699-4F9B-ADA0-64038328DFED}" dt="2022-01-15T11:00:19.913" v="4087"/>
          <pc:sldLayoutMkLst>
            <pc:docMk/>
            <pc:sldMasterMk cId="1662443050" sldId="2147483805"/>
            <pc:sldLayoutMk cId="1549402368" sldId="2147483812"/>
          </pc:sldLayoutMkLst>
        </pc:sldLayoutChg>
        <pc:sldLayoutChg chg="setBg">
          <pc:chgData name="KAMBLE Sachin" userId="ac18d0e6-8b0b-4e2f-86f0-7fb917b724c3" providerId="ADAL" clId="{7D358393-6699-4F9B-ADA0-64038328DFED}" dt="2022-01-15T11:00:19.913" v="4087"/>
          <pc:sldLayoutMkLst>
            <pc:docMk/>
            <pc:sldMasterMk cId="1662443050" sldId="2147483805"/>
            <pc:sldLayoutMk cId="1442223435" sldId="2147483813"/>
          </pc:sldLayoutMkLst>
        </pc:sldLayoutChg>
        <pc:sldLayoutChg chg="setBg">
          <pc:chgData name="KAMBLE Sachin" userId="ac18d0e6-8b0b-4e2f-86f0-7fb917b724c3" providerId="ADAL" clId="{7D358393-6699-4F9B-ADA0-64038328DFED}" dt="2022-01-15T11:00:19.913" v="4087"/>
          <pc:sldLayoutMkLst>
            <pc:docMk/>
            <pc:sldMasterMk cId="1662443050" sldId="2147483805"/>
            <pc:sldLayoutMk cId="2898805001" sldId="2147483814"/>
          </pc:sldLayoutMkLst>
        </pc:sldLayoutChg>
      </pc:sldMasterChg>
      <pc:sldMasterChg chg="modTransition modSldLayout">
        <pc:chgData name="KAMBLE Sachin" userId="ac18d0e6-8b0b-4e2f-86f0-7fb917b724c3" providerId="ADAL" clId="{7D358393-6699-4F9B-ADA0-64038328DFED}" dt="2022-01-09T17:37:19.563" v="3779"/>
        <pc:sldMasterMkLst>
          <pc:docMk/>
          <pc:sldMasterMk cId="3053128446" sldId="2147483815"/>
        </pc:sldMasterMkLst>
        <pc:sldLayoutChg chg="modTransition modAnim">
          <pc:chgData name="KAMBLE Sachin" userId="ac18d0e6-8b0b-4e2f-86f0-7fb917b724c3" providerId="ADAL" clId="{7D358393-6699-4F9B-ADA0-64038328DFED}" dt="2022-01-09T17:37:19.563" v="3779"/>
          <pc:sldLayoutMkLst>
            <pc:docMk/>
            <pc:sldMasterMk cId="3053128446" sldId="2147483815"/>
            <pc:sldLayoutMk cId="2698802086" sldId="2147483821"/>
          </pc:sldLayoutMkLst>
        </pc:sldLayoutChg>
      </pc:sldMasterChg>
      <pc:sldMasterChg chg="modTransition modSldLayout">
        <pc:chgData name="KAMBLE Sachin" userId="ac18d0e6-8b0b-4e2f-86f0-7fb917b724c3" providerId="ADAL" clId="{7D358393-6699-4F9B-ADA0-64038328DFED}" dt="2022-01-09T17:37:20.231" v="3784"/>
        <pc:sldMasterMkLst>
          <pc:docMk/>
          <pc:sldMasterMk cId="959649952" sldId="2147483827"/>
        </pc:sldMasterMkLst>
        <pc:sldLayoutChg chg="modTransition modAnim">
          <pc:chgData name="KAMBLE Sachin" userId="ac18d0e6-8b0b-4e2f-86f0-7fb917b724c3" providerId="ADAL" clId="{7D358393-6699-4F9B-ADA0-64038328DFED}" dt="2022-01-09T17:37:20.231" v="3784"/>
          <pc:sldLayoutMkLst>
            <pc:docMk/>
            <pc:sldMasterMk cId="959649952" sldId="2147483827"/>
            <pc:sldLayoutMk cId="2020517089" sldId="2147483833"/>
          </pc:sldLayoutMkLst>
        </pc:sldLayoutChg>
      </pc:sldMasterChg>
      <pc:sldMasterChg chg="modTransition setBg modSldLayout">
        <pc:chgData name="KAMBLE Sachin" userId="ac18d0e6-8b0b-4e2f-86f0-7fb917b724c3" providerId="ADAL" clId="{7D358393-6699-4F9B-ADA0-64038328DFED}" dt="2022-01-15T10:59:06.505" v="4084"/>
        <pc:sldMasterMkLst>
          <pc:docMk/>
          <pc:sldMasterMk cId="3013844737" sldId="2147483839"/>
        </pc:sldMasterMkLst>
        <pc:sldLayoutChg chg="setBg">
          <pc:chgData name="KAMBLE Sachin" userId="ac18d0e6-8b0b-4e2f-86f0-7fb917b724c3" providerId="ADAL" clId="{7D358393-6699-4F9B-ADA0-64038328DFED}" dt="2022-01-15T10:59:06.505" v="4084"/>
          <pc:sldLayoutMkLst>
            <pc:docMk/>
            <pc:sldMasterMk cId="3013844737" sldId="2147483839"/>
            <pc:sldLayoutMk cId="292728297" sldId="2147483840"/>
          </pc:sldLayoutMkLst>
        </pc:sldLayoutChg>
        <pc:sldLayoutChg chg="setBg">
          <pc:chgData name="KAMBLE Sachin" userId="ac18d0e6-8b0b-4e2f-86f0-7fb917b724c3" providerId="ADAL" clId="{7D358393-6699-4F9B-ADA0-64038328DFED}" dt="2022-01-15T10:59:06.505" v="4084"/>
          <pc:sldLayoutMkLst>
            <pc:docMk/>
            <pc:sldMasterMk cId="3013844737" sldId="2147483839"/>
            <pc:sldLayoutMk cId="3608474944" sldId="2147483841"/>
          </pc:sldLayoutMkLst>
        </pc:sldLayoutChg>
        <pc:sldLayoutChg chg="setBg">
          <pc:chgData name="KAMBLE Sachin" userId="ac18d0e6-8b0b-4e2f-86f0-7fb917b724c3" providerId="ADAL" clId="{7D358393-6699-4F9B-ADA0-64038328DFED}" dt="2022-01-15T10:59:06.505" v="4084"/>
          <pc:sldLayoutMkLst>
            <pc:docMk/>
            <pc:sldMasterMk cId="3013844737" sldId="2147483839"/>
            <pc:sldLayoutMk cId="23550654" sldId="2147483842"/>
          </pc:sldLayoutMkLst>
        </pc:sldLayoutChg>
        <pc:sldLayoutChg chg="setBg">
          <pc:chgData name="KAMBLE Sachin" userId="ac18d0e6-8b0b-4e2f-86f0-7fb917b724c3" providerId="ADAL" clId="{7D358393-6699-4F9B-ADA0-64038328DFED}" dt="2022-01-15T10:59:06.505" v="4084"/>
          <pc:sldLayoutMkLst>
            <pc:docMk/>
            <pc:sldMasterMk cId="3013844737" sldId="2147483839"/>
            <pc:sldLayoutMk cId="3118341526" sldId="2147483843"/>
          </pc:sldLayoutMkLst>
        </pc:sldLayoutChg>
        <pc:sldLayoutChg chg="setBg">
          <pc:chgData name="KAMBLE Sachin" userId="ac18d0e6-8b0b-4e2f-86f0-7fb917b724c3" providerId="ADAL" clId="{7D358393-6699-4F9B-ADA0-64038328DFED}" dt="2022-01-15T10:59:06.505" v="4084"/>
          <pc:sldLayoutMkLst>
            <pc:docMk/>
            <pc:sldMasterMk cId="3013844737" sldId="2147483839"/>
            <pc:sldLayoutMk cId="1585236473" sldId="2147483844"/>
          </pc:sldLayoutMkLst>
        </pc:sldLayoutChg>
        <pc:sldLayoutChg chg="modTransition setBg modAnim">
          <pc:chgData name="KAMBLE Sachin" userId="ac18d0e6-8b0b-4e2f-86f0-7fb917b724c3" providerId="ADAL" clId="{7D358393-6699-4F9B-ADA0-64038328DFED}" dt="2022-01-15T10:59:06.505" v="4084"/>
          <pc:sldLayoutMkLst>
            <pc:docMk/>
            <pc:sldMasterMk cId="3013844737" sldId="2147483839"/>
            <pc:sldLayoutMk cId="1218951809" sldId="2147483845"/>
          </pc:sldLayoutMkLst>
        </pc:sldLayoutChg>
        <pc:sldLayoutChg chg="setBg">
          <pc:chgData name="KAMBLE Sachin" userId="ac18d0e6-8b0b-4e2f-86f0-7fb917b724c3" providerId="ADAL" clId="{7D358393-6699-4F9B-ADA0-64038328DFED}" dt="2022-01-15T10:59:06.505" v="4084"/>
          <pc:sldLayoutMkLst>
            <pc:docMk/>
            <pc:sldMasterMk cId="3013844737" sldId="2147483839"/>
            <pc:sldLayoutMk cId="594781360" sldId="2147483846"/>
          </pc:sldLayoutMkLst>
        </pc:sldLayoutChg>
        <pc:sldLayoutChg chg="setBg">
          <pc:chgData name="KAMBLE Sachin" userId="ac18d0e6-8b0b-4e2f-86f0-7fb917b724c3" providerId="ADAL" clId="{7D358393-6699-4F9B-ADA0-64038328DFED}" dt="2022-01-15T10:59:06.505" v="4084"/>
          <pc:sldLayoutMkLst>
            <pc:docMk/>
            <pc:sldMasterMk cId="3013844737" sldId="2147483839"/>
            <pc:sldLayoutMk cId="671086211" sldId="2147483847"/>
          </pc:sldLayoutMkLst>
        </pc:sldLayoutChg>
        <pc:sldLayoutChg chg="setBg">
          <pc:chgData name="KAMBLE Sachin" userId="ac18d0e6-8b0b-4e2f-86f0-7fb917b724c3" providerId="ADAL" clId="{7D358393-6699-4F9B-ADA0-64038328DFED}" dt="2022-01-15T10:59:06.505" v="4084"/>
          <pc:sldLayoutMkLst>
            <pc:docMk/>
            <pc:sldMasterMk cId="3013844737" sldId="2147483839"/>
            <pc:sldLayoutMk cId="2499203439" sldId="2147483848"/>
          </pc:sldLayoutMkLst>
        </pc:sldLayoutChg>
        <pc:sldLayoutChg chg="setBg">
          <pc:chgData name="KAMBLE Sachin" userId="ac18d0e6-8b0b-4e2f-86f0-7fb917b724c3" providerId="ADAL" clId="{7D358393-6699-4F9B-ADA0-64038328DFED}" dt="2022-01-15T10:59:06.505" v="4084"/>
          <pc:sldLayoutMkLst>
            <pc:docMk/>
            <pc:sldMasterMk cId="3013844737" sldId="2147483839"/>
            <pc:sldLayoutMk cId="224435754" sldId="2147483849"/>
          </pc:sldLayoutMkLst>
        </pc:sldLayoutChg>
        <pc:sldLayoutChg chg="setBg">
          <pc:chgData name="KAMBLE Sachin" userId="ac18d0e6-8b0b-4e2f-86f0-7fb917b724c3" providerId="ADAL" clId="{7D358393-6699-4F9B-ADA0-64038328DFED}" dt="2022-01-15T10:59:06.505" v="4084"/>
          <pc:sldLayoutMkLst>
            <pc:docMk/>
            <pc:sldMasterMk cId="3013844737" sldId="2147483839"/>
            <pc:sldLayoutMk cId="3910791363" sldId="2147483850"/>
          </pc:sldLayoutMkLst>
        </pc:sldLayoutChg>
      </pc:sldMasterChg>
      <pc:sldMasterChg chg="modTransition setBg modSldLayout">
        <pc:chgData name="KAMBLE Sachin" userId="ac18d0e6-8b0b-4e2f-86f0-7fb917b724c3" providerId="ADAL" clId="{7D358393-6699-4F9B-ADA0-64038328DFED}" dt="2022-01-15T11:00:19.913" v="4087"/>
        <pc:sldMasterMkLst>
          <pc:docMk/>
          <pc:sldMasterMk cId="531710837" sldId="2147483851"/>
        </pc:sldMasterMkLst>
        <pc:sldLayoutChg chg="setBg">
          <pc:chgData name="KAMBLE Sachin" userId="ac18d0e6-8b0b-4e2f-86f0-7fb917b724c3" providerId="ADAL" clId="{7D358393-6699-4F9B-ADA0-64038328DFED}" dt="2022-01-15T11:00:19.913" v="4087"/>
          <pc:sldLayoutMkLst>
            <pc:docMk/>
            <pc:sldMasterMk cId="531710837" sldId="2147483851"/>
            <pc:sldLayoutMk cId="3567344215" sldId="2147483852"/>
          </pc:sldLayoutMkLst>
        </pc:sldLayoutChg>
        <pc:sldLayoutChg chg="setBg">
          <pc:chgData name="KAMBLE Sachin" userId="ac18d0e6-8b0b-4e2f-86f0-7fb917b724c3" providerId="ADAL" clId="{7D358393-6699-4F9B-ADA0-64038328DFED}" dt="2022-01-15T11:00:19.913" v="4087"/>
          <pc:sldLayoutMkLst>
            <pc:docMk/>
            <pc:sldMasterMk cId="531710837" sldId="2147483851"/>
            <pc:sldLayoutMk cId="857046856" sldId="2147483853"/>
          </pc:sldLayoutMkLst>
        </pc:sldLayoutChg>
        <pc:sldLayoutChg chg="setBg">
          <pc:chgData name="KAMBLE Sachin" userId="ac18d0e6-8b0b-4e2f-86f0-7fb917b724c3" providerId="ADAL" clId="{7D358393-6699-4F9B-ADA0-64038328DFED}" dt="2022-01-15T11:00:19.913" v="4087"/>
          <pc:sldLayoutMkLst>
            <pc:docMk/>
            <pc:sldMasterMk cId="531710837" sldId="2147483851"/>
            <pc:sldLayoutMk cId="1868643069" sldId="2147483854"/>
          </pc:sldLayoutMkLst>
        </pc:sldLayoutChg>
        <pc:sldLayoutChg chg="setBg">
          <pc:chgData name="KAMBLE Sachin" userId="ac18d0e6-8b0b-4e2f-86f0-7fb917b724c3" providerId="ADAL" clId="{7D358393-6699-4F9B-ADA0-64038328DFED}" dt="2022-01-15T11:00:19.913" v="4087"/>
          <pc:sldLayoutMkLst>
            <pc:docMk/>
            <pc:sldMasterMk cId="531710837" sldId="2147483851"/>
            <pc:sldLayoutMk cId="267800030" sldId="2147483855"/>
          </pc:sldLayoutMkLst>
        </pc:sldLayoutChg>
        <pc:sldLayoutChg chg="setBg">
          <pc:chgData name="KAMBLE Sachin" userId="ac18d0e6-8b0b-4e2f-86f0-7fb917b724c3" providerId="ADAL" clId="{7D358393-6699-4F9B-ADA0-64038328DFED}" dt="2022-01-15T11:00:19.913" v="4087"/>
          <pc:sldLayoutMkLst>
            <pc:docMk/>
            <pc:sldMasterMk cId="531710837" sldId="2147483851"/>
            <pc:sldLayoutMk cId="2497256493" sldId="2147483856"/>
          </pc:sldLayoutMkLst>
        </pc:sldLayoutChg>
        <pc:sldLayoutChg chg="modTransition setBg modAnim">
          <pc:chgData name="KAMBLE Sachin" userId="ac18d0e6-8b0b-4e2f-86f0-7fb917b724c3" providerId="ADAL" clId="{7D358393-6699-4F9B-ADA0-64038328DFED}" dt="2022-01-15T11:00:19.913" v="4087"/>
          <pc:sldLayoutMkLst>
            <pc:docMk/>
            <pc:sldMasterMk cId="531710837" sldId="2147483851"/>
            <pc:sldLayoutMk cId="1774650616" sldId="2147483857"/>
          </pc:sldLayoutMkLst>
        </pc:sldLayoutChg>
        <pc:sldLayoutChg chg="setBg">
          <pc:chgData name="KAMBLE Sachin" userId="ac18d0e6-8b0b-4e2f-86f0-7fb917b724c3" providerId="ADAL" clId="{7D358393-6699-4F9B-ADA0-64038328DFED}" dt="2022-01-15T11:00:19.913" v="4087"/>
          <pc:sldLayoutMkLst>
            <pc:docMk/>
            <pc:sldMasterMk cId="531710837" sldId="2147483851"/>
            <pc:sldLayoutMk cId="367448632" sldId="2147483858"/>
          </pc:sldLayoutMkLst>
        </pc:sldLayoutChg>
        <pc:sldLayoutChg chg="setBg">
          <pc:chgData name="KAMBLE Sachin" userId="ac18d0e6-8b0b-4e2f-86f0-7fb917b724c3" providerId="ADAL" clId="{7D358393-6699-4F9B-ADA0-64038328DFED}" dt="2022-01-15T11:00:19.913" v="4087"/>
          <pc:sldLayoutMkLst>
            <pc:docMk/>
            <pc:sldMasterMk cId="531710837" sldId="2147483851"/>
            <pc:sldLayoutMk cId="1555373676" sldId="2147483859"/>
          </pc:sldLayoutMkLst>
        </pc:sldLayoutChg>
        <pc:sldLayoutChg chg="setBg">
          <pc:chgData name="KAMBLE Sachin" userId="ac18d0e6-8b0b-4e2f-86f0-7fb917b724c3" providerId="ADAL" clId="{7D358393-6699-4F9B-ADA0-64038328DFED}" dt="2022-01-15T11:00:19.913" v="4087"/>
          <pc:sldLayoutMkLst>
            <pc:docMk/>
            <pc:sldMasterMk cId="531710837" sldId="2147483851"/>
            <pc:sldLayoutMk cId="1623927893" sldId="2147483860"/>
          </pc:sldLayoutMkLst>
        </pc:sldLayoutChg>
        <pc:sldLayoutChg chg="setBg">
          <pc:chgData name="KAMBLE Sachin" userId="ac18d0e6-8b0b-4e2f-86f0-7fb917b724c3" providerId="ADAL" clId="{7D358393-6699-4F9B-ADA0-64038328DFED}" dt="2022-01-15T11:00:19.913" v="4087"/>
          <pc:sldLayoutMkLst>
            <pc:docMk/>
            <pc:sldMasterMk cId="531710837" sldId="2147483851"/>
            <pc:sldLayoutMk cId="2208854798" sldId="2147483861"/>
          </pc:sldLayoutMkLst>
        </pc:sldLayoutChg>
        <pc:sldLayoutChg chg="setBg">
          <pc:chgData name="KAMBLE Sachin" userId="ac18d0e6-8b0b-4e2f-86f0-7fb917b724c3" providerId="ADAL" clId="{7D358393-6699-4F9B-ADA0-64038328DFED}" dt="2022-01-15T11:00:19.913" v="4087"/>
          <pc:sldLayoutMkLst>
            <pc:docMk/>
            <pc:sldMasterMk cId="531710837" sldId="2147483851"/>
            <pc:sldLayoutMk cId="260053552" sldId="2147483862"/>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1-15T16:03:18.774"/>
    </inkml:context>
    <inkml:brush xml:id="br0">
      <inkml:brushProperty name="width" value="0.05292" units="cm"/>
      <inkml:brushProperty name="height" value="0.05292" units="cm"/>
      <inkml:brushProperty name="color" value="#FF0000"/>
    </inkml:brush>
  </inkml:definitions>
  <inkml:trace contextRef="#ctx0" brushRef="#br0">5349 5079 557 0,'0'2'187'0,"-3"2"-132"0,3-4-48 15,2 2-18-15,1 3-22 0,-1 1-43 0,3-1 66 16,-1 2-42-16,3-2-18 0</inkml:trace>
  <inkml:trace contextRef="#ctx0" brushRef="#br0" timeOffset="1100.16">3694 5392 1024 0,'5'1'353'0,"-5"1"-282"0,-11-4-63 0,4 5-21 0,-1-2 20 16,7 4-27-16,0 1-26 0,3 2-30 0,5 1-43 16,4 2 87-16,3 1-61 0,6-5-27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4D259-0933-4C15-82D2-0173C90D57B3}" type="datetimeFigureOut">
              <a:rPr lang="en-US" smtClean="0"/>
              <a:t>1/29/2022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F32A06-F549-4E41-B5FE-A72EA987A5B6}" type="slidenum">
              <a:rPr lang="en-US" smtClean="0"/>
              <a:t>‹#›</a:t>
            </a:fld>
            <a:endParaRPr lang="en-US"/>
          </a:p>
        </p:txBody>
      </p:sp>
    </p:spTree>
    <p:extLst>
      <p:ext uri="{BB962C8B-B14F-4D97-AF65-F5344CB8AC3E}">
        <p14:creationId xmlns:p14="http://schemas.microsoft.com/office/powerpoint/2010/main" val="140679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 Management">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018486" y="158589"/>
            <a:ext cx="2155028" cy="497594"/>
          </a:xfrm>
          <a:prstGeom prst="rect">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25668" y="6214715"/>
            <a:ext cx="2340664" cy="751626"/>
          </a:xfrm>
          <a:prstGeom prst="homePlate">
            <a:avLst/>
          </a:prstGeom>
        </p:spPr>
      </p:pic>
      <p:pic>
        <p:nvPicPr>
          <p:cNvPr id="1026" name="Picture 2" descr="Blackstone Extending Warehouse Bet in $5.9 Billion Deal | Transport Topics">
            <a:extLst>
              <a:ext uri="{FF2B5EF4-FFF2-40B4-BE49-F238E27FC236}">
                <a16:creationId xmlns:a16="http://schemas.microsoft.com/office/drawing/2014/main" id="{C2DA79FB-40C4-48F6-9BB1-9C2DADB5B3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477125" cy="6857999"/>
          </a:xfrm>
          <a:prstGeom prst="homePlate">
            <a:avLst/>
          </a:prstGeom>
          <a:noFill/>
          <a:extLst>
            <a:ext uri="{909E8E84-426E-40DD-AFC4-6F175D3DCCD1}">
              <a14:hiddenFill xmlns:a14="http://schemas.microsoft.com/office/drawing/2010/main">
                <a:solidFill>
                  <a:srgbClr val="FFFFFF"/>
                </a:solidFill>
              </a14:hiddenFill>
            </a:ext>
          </a:extLst>
        </p:spPr>
      </p:pic>
      <p:sp>
        <p:nvSpPr>
          <p:cNvPr id="18" name="Diamond 17"/>
          <p:cNvSpPr/>
          <p:nvPr/>
        </p:nvSpPr>
        <p:spPr>
          <a:xfrm>
            <a:off x="6309730" y="413836"/>
            <a:ext cx="5886450" cy="6043227"/>
          </a:xfrm>
          <a:prstGeom prst="diamond">
            <a:avLst/>
          </a:prstGeom>
          <a:solidFill>
            <a:srgbClr val="F262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 name="TextBox 3">
            <a:extLst>
              <a:ext uri="{FF2B5EF4-FFF2-40B4-BE49-F238E27FC236}">
                <a16:creationId xmlns:a16="http://schemas.microsoft.com/office/drawing/2014/main" id="{AE5E8048-D3AB-45EB-9D6B-DEE770EBB774}"/>
              </a:ext>
            </a:extLst>
          </p:cNvPr>
          <p:cNvSpPr txBox="1"/>
          <p:nvPr/>
        </p:nvSpPr>
        <p:spPr>
          <a:xfrm>
            <a:off x="7466435" y="2530999"/>
            <a:ext cx="3857624" cy="830997"/>
          </a:xfrm>
          <a:prstGeom prst="rect">
            <a:avLst/>
          </a:prstGeom>
          <a:noFill/>
        </p:spPr>
        <p:txBody>
          <a:bodyPr wrap="square" rtlCol="0">
            <a:spAutoFit/>
          </a:bodyPr>
          <a:lstStyle/>
          <a:p>
            <a:pPr algn="ctr"/>
            <a:r>
              <a:rPr lang="en-US" sz="2400" b="1" dirty="0"/>
              <a:t>INVENTORY MANAGEMENT</a:t>
            </a:r>
          </a:p>
        </p:txBody>
      </p:sp>
      <p:sp>
        <p:nvSpPr>
          <p:cNvPr id="8" name="TextBox 7">
            <a:extLst>
              <a:ext uri="{FF2B5EF4-FFF2-40B4-BE49-F238E27FC236}">
                <a16:creationId xmlns:a16="http://schemas.microsoft.com/office/drawing/2014/main" id="{2D627593-ED89-44B1-9C9A-F6A08407B0B4}"/>
              </a:ext>
            </a:extLst>
          </p:cNvPr>
          <p:cNvSpPr txBox="1"/>
          <p:nvPr/>
        </p:nvSpPr>
        <p:spPr>
          <a:xfrm>
            <a:off x="7466435" y="3568914"/>
            <a:ext cx="3562349" cy="461665"/>
          </a:xfrm>
          <a:prstGeom prst="rect">
            <a:avLst/>
          </a:prstGeom>
          <a:noFill/>
        </p:spPr>
        <p:txBody>
          <a:bodyPr wrap="square" rtlCol="0">
            <a:spAutoFit/>
          </a:bodyPr>
          <a:lstStyle/>
          <a:p>
            <a:pPr algn="ctr"/>
            <a:r>
              <a:rPr lang="en-US" sz="2400" b="1" dirty="0"/>
              <a:t>Sachin Kamble </a:t>
            </a:r>
          </a:p>
        </p:txBody>
      </p:sp>
    </p:spTree>
    <p:extLst>
      <p:ext uri="{BB962C8B-B14F-4D97-AF65-F5344CB8AC3E}">
        <p14:creationId xmlns:p14="http://schemas.microsoft.com/office/powerpoint/2010/main" val="1217443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 Title animation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574040" y="1351280"/>
            <a:ext cx="6832600" cy="4947920"/>
          </a:xfrm>
        </p:spPr>
        <p:txBody>
          <a:bodyPr/>
          <a:lstStyle>
            <a:lvl1pPr marL="355600" indent="-355600">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1pPr>
            <a:lvl2pPr marL="712788" indent="-357188">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2pPr>
            <a:lvl3pPr marL="987425" indent="-357188">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3pPr>
            <a:lvl4pPr marL="1252538" indent="-358775">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4pPr>
            <a:lvl5pPr marL="1527175" indent="-358775">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9" name="Freeform: Shape 8"/>
          <p:cNvSpPr/>
          <p:nvPr/>
        </p:nvSpPr>
        <p:spPr>
          <a:xfrm>
            <a:off x="0" y="0"/>
            <a:ext cx="574040" cy="914400"/>
          </a:xfrm>
          <a:custGeom>
            <a:avLst/>
            <a:gdLst>
              <a:gd name="connsiteX0" fmla="*/ 0 w 457200"/>
              <a:gd name="connsiteY0" fmla="*/ 0 h 914400"/>
              <a:gd name="connsiteX1" fmla="*/ 457200 w 457200"/>
              <a:gd name="connsiteY1" fmla="*/ 457200 h 914400"/>
              <a:gd name="connsiteX2" fmla="*/ 0 w 457200"/>
              <a:gd name="connsiteY2" fmla="*/ 914400 h 914400"/>
            </a:gdLst>
            <a:ahLst/>
            <a:cxnLst>
              <a:cxn ang="0">
                <a:pos x="connsiteX0" y="connsiteY0"/>
              </a:cxn>
              <a:cxn ang="0">
                <a:pos x="connsiteX1" y="connsiteY1"/>
              </a:cxn>
              <a:cxn ang="0">
                <a:pos x="connsiteX2" y="connsiteY2"/>
              </a:cxn>
            </a:cxnLst>
            <a:rect l="l" t="t" r="r" b="b"/>
            <a:pathLst>
              <a:path w="457200" h="914400">
                <a:moveTo>
                  <a:pt x="0" y="0"/>
                </a:moveTo>
                <a:lnTo>
                  <a:pt x="457200" y="457200"/>
                </a:lnTo>
                <a:lnTo>
                  <a:pt x="0" y="914400"/>
                </a:lnTo>
                <a:close/>
              </a:path>
            </a:pathLst>
          </a:custGeom>
          <a:solidFill>
            <a:srgbClr val="F26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F769AC86-602D-470B-9AFF-FC7326278927}"/>
              </a:ext>
            </a:extLst>
          </p:cNvPr>
          <p:cNvSpPr>
            <a:spLocks noGrp="1"/>
          </p:cNvSpPr>
          <p:nvPr>
            <p:ph type="title"/>
          </p:nvPr>
        </p:nvSpPr>
        <p:spPr>
          <a:xfrm>
            <a:off x="666750" y="0"/>
            <a:ext cx="10515600" cy="1131888"/>
          </a:xfrm>
        </p:spPr>
        <p:txBody>
          <a:bodyPr/>
          <a:lstStyle/>
          <a:p>
            <a:r>
              <a:rPr lang="en-US"/>
              <a:t>Click to edit Master title style</a:t>
            </a:r>
          </a:p>
        </p:txBody>
      </p:sp>
    </p:spTree>
    <p:extLst>
      <p:ext uri="{BB962C8B-B14F-4D97-AF65-F5344CB8AC3E}">
        <p14:creationId xmlns:p14="http://schemas.microsoft.com/office/powerpoint/2010/main" val="1813474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2 Contents - Title animation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4040" y="127952"/>
            <a:ext cx="11160760" cy="776288"/>
          </a:xfrm>
        </p:spPr>
        <p:txBody>
          <a:bodyPr>
            <a:normAutofit/>
          </a:bodyPr>
          <a:lstStyle>
            <a:lvl1pPr>
              <a:defRPr sz="3600">
                <a:latin typeface="Astoria Medium" panose="02000603050000020004" pitchFamily="50" charset="0"/>
              </a:defRPr>
            </a:lvl1pPr>
          </a:lstStyle>
          <a:p>
            <a:r>
              <a:rPr lang="en-US" dirty="0"/>
              <a:t>Click to edit slide title</a:t>
            </a:r>
            <a:endParaRPr lang="fr-FR" dirty="0"/>
          </a:p>
        </p:txBody>
      </p:sp>
      <p:sp>
        <p:nvSpPr>
          <p:cNvPr id="3" name="Content Placeholder 2"/>
          <p:cNvSpPr>
            <a:spLocks noGrp="1"/>
          </p:cNvSpPr>
          <p:nvPr>
            <p:ph idx="1"/>
          </p:nvPr>
        </p:nvSpPr>
        <p:spPr>
          <a:xfrm>
            <a:off x="574038" y="1351280"/>
            <a:ext cx="3420000" cy="4947920"/>
          </a:xfrm>
        </p:spPr>
        <p:txBody>
          <a:bodyPr/>
          <a:lstStyle>
            <a:lvl1pPr marL="355600" indent="-355600">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1pPr>
            <a:lvl2pPr marL="712788" indent="-357188">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2pPr>
            <a:lvl3pPr marL="987425" indent="-357188">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3pPr>
            <a:lvl4pPr marL="1252538" indent="-358775">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4pPr>
            <a:lvl5pPr marL="1527175" indent="-358775">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9" name="Freeform: Shape 8"/>
          <p:cNvSpPr/>
          <p:nvPr/>
        </p:nvSpPr>
        <p:spPr>
          <a:xfrm>
            <a:off x="0" y="0"/>
            <a:ext cx="457200" cy="914400"/>
          </a:xfrm>
          <a:custGeom>
            <a:avLst/>
            <a:gdLst>
              <a:gd name="connsiteX0" fmla="*/ 0 w 457200"/>
              <a:gd name="connsiteY0" fmla="*/ 0 h 914400"/>
              <a:gd name="connsiteX1" fmla="*/ 457200 w 457200"/>
              <a:gd name="connsiteY1" fmla="*/ 457200 h 914400"/>
              <a:gd name="connsiteX2" fmla="*/ 0 w 457200"/>
              <a:gd name="connsiteY2" fmla="*/ 914400 h 914400"/>
            </a:gdLst>
            <a:ahLst/>
            <a:cxnLst>
              <a:cxn ang="0">
                <a:pos x="connsiteX0" y="connsiteY0"/>
              </a:cxn>
              <a:cxn ang="0">
                <a:pos x="connsiteX1" y="connsiteY1"/>
              </a:cxn>
              <a:cxn ang="0">
                <a:pos x="connsiteX2" y="connsiteY2"/>
              </a:cxn>
            </a:cxnLst>
            <a:rect l="l" t="t" r="r" b="b"/>
            <a:pathLst>
              <a:path w="457200" h="914400">
                <a:moveTo>
                  <a:pt x="0" y="0"/>
                </a:moveTo>
                <a:lnTo>
                  <a:pt x="457200" y="457200"/>
                </a:lnTo>
                <a:lnTo>
                  <a:pt x="0" y="914400"/>
                </a:lnTo>
                <a:close/>
              </a:path>
            </a:pathLst>
          </a:custGeom>
          <a:solidFill>
            <a:srgbClr val="F26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Espace réservé du contenu 4"/>
          <p:cNvSpPr>
            <a:spLocks noGrp="1"/>
          </p:cNvSpPr>
          <p:nvPr>
            <p:ph sz="quarter" idx="10"/>
          </p:nvPr>
        </p:nvSpPr>
        <p:spPr>
          <a:xfrm>
            <a:off x="3994150" y="1350963"/>
            <a:ext cx="3420000" cy="4948237"/>
          </a:xfrm>
        </p:spPr>
        <p:txBody>
          <a:bodyPr vert="horz" lIns="91440" tIns="45720" rIns="91440" bIns="45720" rtlCol="0">
            <a:normAutofit/>
          </a:bodyPr>
          <a:lstStyle>
            <a:lvl1pPr>
              <a:defRPr lang="fr-FR" smtClean="0">
                <a:latin typeface="Arial" panose="020B0604020202020204" pitchFamily="34" charset="0"/>
                <a:cs typeface="Arial" panose="020B0604020202020204" pitchFamily="34" charset="0"/>
              </a:defRPr>
            </a:lvl1pPr>
            <a:lvl2pPr>
              <a:defRPr lang="fr-FR" smtClean="0">
                <a:latin typeface="Arial" panose="020B0604020202020204" pitchFamily="34" charset="0"/>
                <a:cs typeface="Arial" panose="020B0604020202020204" pitchFamily="34" charset="0"/>
              </a:defRPr>
            </a:lvl2pPr>
            <a:lvl3pPr>
              <a:defRPr lang="fr-FR" smtClean="0">
                <a:latin typeface="Arial" panose="020B0604020202020204" pitchFamily="34" charset="0"/>
                <a:cs typeface="Arial" panose="020B0604020202020204" pitchFamily="34" charset="0"/>
              </a:defRPr>
            </a:lvl3pPr>
            <a:lvl4pPr>
              <a:defRPr lang="fr-FR" smtClean="0">
                <a:latin typeface="Arial" panose="020B0604020202020204" pitchFamily="34" charset="0"/>
                <a:cs typeface="Arial" panose="020B0604020202020204" pitchFamily="34" charset="0"/>
              </a:defRPr>
            </a:lvl4pPr>
            <a:lvl5pPr>
              <a:defRPr lang="en-US">
                <a:latin typeface="Arial" panose="020B0604020202020204" pitchFamily="34" charset="0"/>
                <a:cs typeface="Arial" panose="020B0604020202020204" pitchFamily="34" charset="0"/>
              </a:defRPr>
            </a:lvl5pPr>
          </a:lstStyle>
          <a:p>
            <a:pPr marL="355600" lvl="0" indent="-355600">
              <a:spcAft>
                <a:spcPts val="1200"/>
              </a:spcAft>
              <a:buSzPct val="80000"/>
              <a:buFont typeface="Wingdings" panose="05000000000000000000" pitchFamily="2" charset="2"/>
              <a:buChar char="u"/>
            </a:pPr>
            <a:r>
              <a:rPr lang="en-US"/>
              <a:t>Click to edit Master text styles</a:t>
            </a:r>
          </a:p>
          <a:p>
            <a:pPr marL="355600" lvl="1" indent="-355600">
              <a:spcAft>
                <a:spcPts val="1200"/>
              </a:spcAft>
              <a:buSzPct val="80000"/>
              <a:buFont typeface="Wingdings" panose="05000000000000000000" pitchFamily="2" charset="2"/>
              <a:buChar char="u"/>
            </a:pPr>
            <a:r>
              <a:rPr lang="en-US"/>
              <a:t>Second level</a:t>
            </a:r>
          </a:p>
          <a:p>
            <a:pPr marL="355600" lvl="2" indent="-355600">
              <a:spcAft>
                <a:spcPts val="1200"/>
              </a:spcAft>
              <a:buSzPct val="80000"/>
              <a:buFont typeface="Wingdings" panose="05000000000000000000" pitchFamily="2" charset="2"/>
              <a:buChar char="u"/>
            </a:pPr>
            <a:r>
              <a:rPr lang="en-US"/>
              <a:t>Third level</a:t>
            </a:r>
          </a:p>
          <a:p>
            <a:pPr marL="355600" lvl="3" indent="-355600">
              <a:spcAft>
                <a:spcPts val="1200"/>
              </a:spcAft>
              <a:buSzPct val="80000"/>
              <a:buFont typeface="Wingdings" panose="05000000000000000000" pitchFamily="2" charset="2"/>
              <a:buChar char="u"/>
            </a:pPr>
            <a:r>
              <a:rPr lang="en-US"/>
              <a:t>Fourth level</a:t>
            </a:r>
          </a:p>
          <a:p>
            <a:pPr marL="355600" lvl="4" indent="-355600">
              <a:spcAft>
                <a:spcPts val="1200"/>
              </a:spcAft>
              <a:buSzPct val="80000"/>
              <a:buFont typeface="Wingdings" panose="05000000000000000000" pitchFamily="2" charset="2"/>
              <a:buChar char="u"/>
            </a:pPr>
            <a:r>
              <a:rPr lang="en-US"/>
              <a:t>Fifth level</a:t>
            </a:r>
          </a:p>
        </p:txBody>
      </p:sp>
    </p:spTree>
    <p:extLst>
      <p:ext uri="{BB962C8B-B14F-4D97-AF65-F5344CB8AC3E}">
        <p14:creationId xmlns:p14="http://schemas.microsoft.com/office/powerpoint/2010/main" val="44378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Both animat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4040" y="127952"/>
            <a:ext cx="11160760" cy="776288"/>
          </a:xfrm>
        </p:spPr>
        <p:txBody>
          <a:bodyPr>
            <a:normAutofit/>
          </a:bodyPr>
          <a:lstStyle>
            <a:lvl1pPr>
              <a:defRPr sz="3600">
                <a:latin typeface="Astoria Medium" panose="02000603050000020004" pitchFamily="50" charset="0"/>
              </a:defRPr>
            </a:lvl1pPr>
          </a:lstStyle>
          <a:p>
            <a:r>
              <a:rPr lang="en-US" dirty="0"/>
              <a:t>Click to edit slide title</a:t>
            </a:r>
            <a:endParaRPr lang="fr-FR" dirty="0"/>
          </a:p>
        </p:txBody>
      </p:sp>
      <p:sp>
        <p:nvSpPr>
          <p:cNvPr id="3" name="Content Placeholder 2"/>
          <p:cNvSpPr>
            <a:spLocks noGrp="1"/>
          </p:cNvSpPr>
          <p:nvPr>
            <p:ph idx="1"/>
          </p:nvPr>
        </p:nvSpPr>
        <p:spPr>
          <a:xfrm>
            <a:off x="574040" y="1351280"/>
            <a:ext cx="6832600" cy="4947920"/>
          </a:xfrm>
        </p:spPr>
        <p:txBody>
          <a:bodyPr/>
          <a:lstStyle>
            <a:lvl1pPr marL="355600" indent="-355600">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1pPr>
            <a:lvl2pPr marL="712788" indent="-357188">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2pPr>
            <a:lvl3pPr marL="987425" indent="-357188">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3pPr>
            <a:lvl4pPr marL="1252538" indent="-358775">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4pPr>
            <a:lvl5pPr marL="1527175" indent="-358775">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9" name="Freeform: Shape 8"/>
          <p:cNvSpPr/>
          <p:nvPr/>
        </p:nvSpPr>
        <p:spPr>
          <a:xfrm>
            <a:off x="0" y="0"/>
            <a:ext cx="457200" cy="914400"/>
          </a:xfrm>
          <a:custGeom>
            <a:avLst/>
            <a:gdLst>
              <a:gd name="connsiteX0" fmla="*/ 0 w 457200"/>
              <a:gd name="connsiteY0" fmla="*/ 0 h 914400"/>
              <a:gd name="connsiteX1" fmla="*/ 457200 w 457200"/>
              <a:gd name="connsiteY1" fmla="*/ 457200 h 914400"/>
              <a:gd name="connsiteX2" fmla="*/ 0 w 457200"/>
              <a:gd name="connsiteY2" fmla="*/ 914400 h 914400"/>
            </a:gdLst>
            <a:ahLst/>
            <a:cxnLst>
              <a:cxn ang="0">
                <a:pos x="connsiteX0" y="connsiteY0"/>
              </a:cxn>
              <a:cxn ang="0">
                <a:pos x="connsiteX1" y="connsiteY1"/>
              </a:cxn>
              <a:cxn ang="0">
                <a:pos x="connsiteX2" y="connsiteY2"/>
              </a:cxn>
            </a:cxnLst>
            <a:rect l="l" t="t" r="r" b="b"/>
            <a:pathLst>
              <a:path w="457200" h="914400">
                <a:moveTo>
                  <a:pt x="0" y="0"/>
                </a:moveTo>
                <a:lnTo>
                  <a:pt x="457200" y="457200"/>
                </a:lnTo>
                <a:lnTo>
                  <a:pt x="0" y="914400"/>
                </a:lnTo>
                <a:close/>
              </a:path>
            </a:pathLst>
          </a:custGeom>
          <a:solidFill>
            <a:srgbClr val="F26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155274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9"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No anima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4040" y="127952"/>
            <a:ext cx="11160760" cy="776288"/>
          </a:xfrm>
        </p:spPr>
        <p:txBody>
          <a:bodyPr>
            <a:normAutofit/>
          </a:bodyPr>
          <a:lstStyle>
            <a:lvl1pPr>
              <a:defRPr sz="3600">
                <a:latin typeface="Astoria Medium" panose="02000603050000020004" pitchFamily="50" charset="0"/>
              </a:defRPr>
            </a:lvl1pPr>
          </a:lstStyle>
          <a:p>
            <a:r>
              <a:rPr lang="en-US" dirty="0"/>
              <a:t>Click to edit slide title</a:t>
            </a:r>
            <a:endParaRPr lang="fr-FR" dirty="0"/>
          </a:p>
        </p:txBody>
      </p:sp>
      <p:sp>
        <p:nvSpPr>
          <p:cNvPr id="3" name="Content Placeholder 2"/>
          <p:cNvSpPr>
            <a:spLocks noGrp="1"/>
          </p:cNvSpPr>
          <p:nvPr>
            <p:ph idx="1"/>
          </p:nvPr>
        </p:nvSpPr>
        <p:spPr>
          <a:xfrm>
            <a:off x="574040" y="1351280"/>
            <a:ext cx="6832600" cy="4947920"/>
          </a:xfrm>
        </p:spPr>
        <p:txBody>
          <a:bodyPr/>
          <a:lstStyle>
            <a:lvl1pPr marL="355600" indent="-355600">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1pPr>
            <a:lvl2pPr marL="712788" indent="-357188">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2pPr>
            <a:lvl3pPr marL="987425" indent="-357188">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3pPr>
            <a:lvl4pPr marL="1252538" indent="-358775">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4pPr>
            <a:lvl5pPr marL="1527175" indent="-358775">
              <a:spcAft>
                <a:spcPts val="1200"/>
              </a:spcAft>
              <a:buSzPct val="80000"/>
              <a:buFont typeface="Wingdings" panose="05000000000000000000" pitchFamily="2" charset="2"/>
              <a:buChar char="u"/>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9" name="Freeform: Shape 8"/>
          <p:cNvSpPr/>
          <p:nvPr/>
        </p:nvSpPr>
        <p:spPr>
          <a:xfrm>
            <a:off x="0" y="0"/>
            <a:ext cx="457200" cy="914400"/>
          </a:xfrm>
          <a:custGeom>
            <a:avLst/>
            <a:gdLst>
              <a:gd name="connsiteX0" fmla="*/ 0 w 457200"/>
              <a:gd name="connsiteY0" fmla="*/ 0 h 914400"/>
              <a:gd name="connsiteX1" fmla="*/ 457200 w 457200"/>
              <a:gd name="connsiteY1" fmla="*/ 457200 h 914400"/>
              <a:gd name="connsiteX2" fmla="*/ 0 w 457200"/>
              <a:gd name="connsiteY2" fmla="*/ 914400 h 914400"/>
            </a:gdLst>
            <a:ahLst/>
            <a:cxnLst>
              <a:cxn ang="0">
                <a:pos x="connsiteX0" y="connsiteY0"/>
              </a:cxn>
              <a:cxn ang="0">
                <a:pos x="connsiteX1" y="connsiteY1"/>
              </a:cxn>
              <a:cxn ang="0">
                <a:pos x="connsiteX2" y="connsiteY2"/>
              </a:cxn>
            </a:cxnLst>
            <a:rect l="l" t="t" r="r" b="b"/>
            <a:pathLst>
              <a:path w="457200" h="914400">
                <a:moveTo>
                  <a:pt x="0" y="0"/>
                </a:moveTo>
                <a:lnTo>
                  <a:pt x="457200" y="457200"/>
                </a:lnTo>
                <a:lnTo>
                  <a:pt x="0" y="914400"/>
                </a:lnTo>
                <a:close/>
              </a:path>
            </a:pathLst>
          </a:custGeom>
          <a:solidFill>
            <a:srgbClr val="F26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97826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4040" y="127952"/>
            <a:ext cx="11160760" cy="776288"/>
          </a:xfrm>
        </p:spPr>
        <p:txBody>
          <a:bodyPr>
            <a:normAutofit/>
          </a:bodyPr>
          <a:lstStyle>
            <a:lvl1pPr>
              <a:defRPr sz="3600">
                <a:latin typeface="Astoria Medium" panose="02000603050000020004" pitchFamily="50" charset="0"/>
              </a:defRPr>
            </a:lvl1pPr>
          </a:lstStyle>
          <a:p>
            <a:r>
              <a:rPr lang="en-US" dirty="0"/>
              <a:t>Click to edit slide title</a:t>
            </a:r>
            <a:endParaRPr lang="fr-FR" dirty="0"/>
          </a:p>
        </p:txBody>
      </p:sp>
      <p:sp>
        <p:nvSpPr>
          <p:cNvPr id="9" name="Freeform: Shape 8"/>
          <p:cNvSpPr/>
          <p:nvPr/>
        </p:nvSpPr>
        <p:spPr>
          <a:xfrm>
            <a:off x="0" y="0"/>
            <a:ext cx="457200" cy="914400"/>
          </a:xfrm>
          <a:custGeom>
            <a:avLst/>
            <a:gdLst>
              <a:gd name="connsiteX0" fmla="*/ 0 w 457200"/>
              <a:gd name="connsiteY0" fmla="*/ 0 h 914400"/>
              <a:gd name="connsiteX1" fmla="*/ 457200 w 457200"/>
              <a:gd name="connsiteY1" fmla="*/ 457200 h 914400"/>
              <a:gd name="connsiteX2" fmla="*/ 0 w 457200"/>
              <a:gd name="connsiteY2" fmla="*/ 914400 h 914400"/>
            </a:gdLst>
            <a:ahLst/>
            <a:cxnLst>
              <a:cxn ang="0">
                <a:pos x="connsiteX0" y="connsiteY0"/>
              </a:cxn>
              <a:cxn ang="0">
                <a:pos x="connsiteX1" y="connsiteY1"/>
              </a:cxn>
              <a:cxn ang="0">
                <a:pos x="connsiteX2" y="connsiteY2"/>
              </a:cxn>
            </a:cxnLst>
            <a:rect l="l" t="t" r="r" b="b"/>
            <a:pathLst>
              <a:path w="457200" h="914400">
                <a:moveTo>
                  <a:pt x="0" y="0"/>
                </a:moveTo>
                <a:lnTo>
                  <a:pt x="457200" y="457200"/>
                </a:lnTo>
                <a:lnTo>
                  <a:pt x="0" y="914400"/>
                </a:lnTo>
                <a:close/>
              </a:path>
            </a:pathLst>
          </a:custGeom>
          <a:solidFill>
            <a:srgbClr val="F26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49976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9" grpId="1"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 No title anima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4040" y="127952"/>
            <a:ext cx="11160760" cy="776288"/>
          </a:xfrm>
        </p:spPr>
        <p:txBody>
          <a:bodyPr>
            <a:normAutofit/>
          </a:bodyPr>
          <a:lstStyle>
            <a:lvl1pPr>
              <a:defRPr sz="3600">
                <a:latin typeface="Astoria Medium" panose="02000603050000020004" pitchFamily="50" charset="0"/>
              </a:defRPr>
            </a:lvl1pPr>
          </a:lstStyle>
          <a:p>
            <a:r>
              <a:rPr lang="en-US" dirty="0"/>
              <a:t>Click to edit slide title</a:t>
            </a:r>
            <a:endParaRPr lang="fr-FR" dirty="0"/>
          </a:p>
        </p:txBody>
      </p:sp>
      <p:sp>
        <p:nvSpPr>
          <p:cNvPr id="9" name="Freeform: Shape 8"/>
          <p:cNvSpPr/>
          <p:nvPr/>
        </p:nvSpPr>
        <p:spPr>
          <a:xfrm>
            <a:off x="0" y="0"/>
            <a:ext cx="457200" cy="914400"/>
          </a:xfrm>
          <a:custGeom>
            <a:avLst/>
            <a:gdLst>
              <a:gd name="connsiteX0" fmla="*/ 0 w 457200"/>
              <a:gd name="connsiteY0" fmla="*/ 0 h 914400"/>
              <a:gd name="connsiteX1" fmla="*/ 457200 w 457200"/>
              <a:gd name="connsiteY1" fmla="*/ 457200 h 914400"/>
              <a:gd name="connsiteX2" fmla="*/ 0 w 457200"/>
              <a:gd name="connsiteY2" fmla="*/ 914400 h 914400"/>
            </a:gdLst>
            <a:ahLst/>
            <a:cxnLst>
              <a:cxn ang="0">
                <a:pos x="connsiteX0" y="connsiteY0"/>
              </a:cxn>
              <a:cxn ang="0">
                <a:pos x="connsiteX1" y="connsiteY1"/>
              </a:cxn>
              <a:cxn ang="0">
                <a:pos x="connsiteX2" y="connsiteY2"/>
              </a:cxn>
            </a:cxnLst>
            <a:rect l="l" t="t" r="r" b="b"/>
            <a:pathLst>
              <a:path w="457200" h="914400">
                <a:moveTo>
                  <a:pt x="0" y="0"/>
                </a:moveTo>
                <a:lnTo>
                  <a:pt x="457200" y="457200"/>
                </a:lnTo>
                <a:lnTo>
                  <a:pt x="0" y="914400"/>
                </a:lnTo>
                <a:close/>
              </a:path>
            </a:pathLst>
          </a:custGeom>
          <a:solidFill>
            <a:srgbClr val="F26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549402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2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title">
  <p:cSld name="Title Slid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1A4626-BAC2-420B-822B-1CC1108F2B73}"/>
              </a:ext>
            </a:extLst>
          </p:cNvPr>
          <p:cNvSpPr txBox="1"/>
          <p:nvPr/>
        </p:nvSpPr>
        <p:spPr>
          <a:xfrm>
            <a:off x="10600267" y="6384926"/>
            <a:ext cx="679994" cy="276999"/>
          </a:xfrm>
          <a:prstGeom prst="rect">
            <a:avLst/>
          </a:prstGeom>
          <a:noFill/>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en-US" sz="1200">
                <a:solidFill>
                  <a:srgbClr val="A6A6A6"/>
                </a:solidFill>
              </a:rPr>
              <a:t>12 - </a:t>
            </a:r>
            <a:fld id="{62F73205-5AD3-4BA5-8B9A-A10FAC7317E9}" type="slidenum">
              <a:rPr lang="en-US" altLang="en-US" sz="1200" smtClean="0">
                <a:solidFill>
                  <a:srgbClr val="A6A6A6"/>
                </a:solidFill>
              </a:rPr>
              <a:pPr eaLnBrk="1" hangingPunct="1">
                <a:defRPr/>
              </a:pPr>
              <a:t>‹#›</a:t>
            </a:fld>
            <a:endParaRPr lang="en-US" altLang="en-US" sz="1200">
              <a:solidFill>
                <a:srgbClr val="A6A6A6"/>
              </a:solidFill>
            </a:endParaRPr>
          </a:p>
        </p:txBody>
      </p:sp>
      <p:sp>
        <p:nvSpPr>
          <p:cNvPr id="5" name="TextBox 4">
            <a:extLst>
              <a:ext uri="{FF2B5EF4-FFF2-40B4-BE49-F238E27FC236}">
                <a16:creationId xmlns:a16="http://schemas.microsoft.com/office/drawing/2014/main" id="{320C9BFF-D156-4EE5-B2BF-1EDDCAFD5218}"/>
              </a:ext>
            </a:extLst>
          </p:cNvPr>
          <p:cNvSpPr txBox="1"/>
          <p:nvPr/>
        </p:nvSpPr>
        <p:spPr>
          <a:xfrm>
            <a:off x="609601" y="6384925"/>
            <a:ext cx="2355132" cy="276999"/>
          </a:xfrm>
          <a:prstGeom prst="rect">
            <a:avLst/>
          </a:prstGeom>
          <a:noFill/>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AU" altLang="en-US" sz="1200">
                <a:solidFill>
                  <a:srgbClr val="A6A6A6"/>
                </a:solidFill>
              </a:rPr>
              <a:t>© 2014 Pearson Education, Inc.</a:t>
            </a:r>
            <a:endParaRPr lang="en-US" altLang="en-US" sz="1200">
              <a:solidFill>
                <a:srgbClr val="A6A6A6"/>
              </a:solidFill>
            </a:endParaRPr>
          </a:p>
        </p:txBody>
      </p:sp>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Footer Placeholder 4">
            <a:extLst>
              <a:ext uri="{FF2B5EF4-FFF2-40B4-BE49-F238E27FC236}">
                <a16:creationId xmlns:a16="http://schemas.microsoft.com/office/drawing/2014/main" id="{E726B6C4-4E61-4046-8799-30B4EAB42DAB}"/>
              </a:ext>
            </a:extLst>
          </p:cNvPr>
          <p:cNvSpPr>
            <a:spLocks noGrp="1"/>
          </p:cNvSpPr>
          <p:nvPr>
            <p:ph type="ftr" sz="quarter" idx="10"/>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cs typeface="+mn-cs"/>
              </a:defRPr>
            </a:lvl1pPr>
          </a:lstStyle>
          <a:p>
            <a:endParaRPr lang="en-US"/>
          </a:p>
        </p:txBody>
      </p:sp>
      <p:sp>
        <p:nvSpPr>
          <p:cNvPr id="7" name="Slide Number Placeholder 5">
            <a:extLst>
              <a:ext uri="{FF2B5EF4-FFF2-40B4-BE49-F238E27FC236}">
                <a16:creationId xmlns:a16="http://schemas.microsoft.com/office/drawing/2014/main" id="{550FBE21-2F33-4B76-9912-F5D932DBCB2E}"/>
              </a:ext>
            </a:extLst>
          </p:cNvPr>
          <p:cNvSpPr>
            <a:spLocks noGrp="1"/>
          </p:cNvSpPr>
          <p:nvPr>
            <p:ph type="sldNum" sz="quarter" idx="11"/>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fld id="{7A0F2DC2-9220-48DC-8B94-F765A57AC285}" type="slidenum">
              <a:rPr lang="en-US" smtClean="0"/>
              <a:t>‹#›</a:t>
            </a:fld>
            <a:endParaRPr lang="en-US"/>
          </a:p>
        </p:txBody>
      </p:sp>
    </p:spTree>
    <p:extLst>
      <p:ext uri="{BB962C8B-B14F-4D97-AF65-F5344CB8AC3E}">
        <p14:creationId xmlns:p14="http://schemas.microsoft.com/office/powerpoint/2010/main" val="2898805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CE9F4D-9532-4F64-9018-D7B1F128CF7E}"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F2DC2-9220-48DC-8B94-F765A57AC285}" type="slidenum">
              <a:rPr lang="en-US" smtClean="0"/>
              <a:t>‹#›</a:t>
            </a:fld>
            <a:endParaRPr lang="en-US"/>
          </a:p>
        </p:txBody>
      </p:sp>
    </p:spTree>
    <p:extLst>
      <p:ext uri="{BB962C8B-B14F-4D97-AF65-F5344CB8AC3E}">
        <p14:creationId xmlns:p14="http://schemas.microsoft.com/office/powerpoint/2010/main" val="3567344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CE9F4D-9532-4F64-9018-D7B1F128CF7E}"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EC252-42CA-4337-B7C3-291E2581D98D}" type="slidenum">
              <a:rPr lang="en-US" smtClean="0"/>
              <a:t>‹#›</a:t>
            </a:fld>
            <a:endParaRPr lang="en-US"/>
          </a:p>
        </p:txBody>
      </p:sp>
    </p:spTree>
    <p:extLst>
      <p:ext uri="{BB962C8B-B14F-4D97-AF65-F5344CB8AC3E}">
        <p14:creationId xmlns:p14="http://schemas.microsoft.com/office/powerpoint/2010/main" val="857046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CE9F4D-9532-4F64-9018-D7B1F128CF7E}"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EC252-42CA-4337-B7C3-291E2581D98D}" type="slidenum">
              <a:rPr lang="en-US" smtClean="0"/>
              <a:t>‹#›</a:t>
            </a:fld>
            <a:endParaRPr lang="en-US"/>
          </a:p>
        </p:txBody>
      </p:sp>
    </p:spTree>
    <p:extLst>
      <p:ext uri="{BB962C8B-B14F-4D97-AF65-F5344CB8AC3E}">
        <p14:creationId xmlns:p14="http://schemas.microsoft.com/office/powerpoint/2010/main" val="1868643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CE9F4D-9532-4F64-9018-D7B1F128CF7E}"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6EC252-42CA-4337-B7C3-291E2581D98D}" type="slidenum">
              <a:rPr lang="en-US" smtClean="0"/>
              <a:t>‹#›</a:t>
            </a:fld>
            <a:endParaRPr lang="en-US"/>
          </a:p>
        </p:txBody>
      </p:sp>
    </p:spTree>
    <p:extLst>
      <p:ext uri="{BB962C8B-B14F-4D97-AF65-F5344CB8AC3E}">
        <p14:creationId xmlns:p14="http://schemas.microsoft.com/office/powerpoint/2010/main" val="267800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CE9F4D-9532-4F64-9018-D7B1F128CF7E}" type="datetimeFigureOut">
              <a:rPr lang="en-US" smtClean="0"/>
              <a:t>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6EC252-42CA-4337-B7C3-291E2581D98D}" type="slidenum">
              <a:rPr lang="en-US" smtClean="0"/>
              <a:t>‹#›</a:t>
            </a:fld>
            <a:endParaRPr lang="en-US"/>
          </a:p>
        </p:txBody>
      </p:sp>
    </p:spTree>
    <p:extLst>
      <p:ext uri="{BB962C8B-B14F-4D97-AF65-F5344CB8AC3E}">
        <p14:creationId xmlns:p14="http://schemas.microsoft.com/office/powerpoint/2010/main" val="2497256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CE9F4D-9532-4F64-9018-D7B1F128CF7E}" type="datetimeFigureOut">
              <a:rPr lang="en-US" smtClean="0"/>
              <a:t>1/29/2022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6EC252-42CA-4337-B7C3-291E2581D98D}" type="slidenum">
              <a:rPr lang="en-US" smtClean="0"/>
              <a:t>‹#›</a:t>
            </a:fld>
            <a:endParaRPr lang="en-US"/>
          </a:p>
        </p:txBody>
      </p:sp>
    </p:spTree>
    <p:extLst>
      <p:ext uri="{BB962C8B-B14F-4D97-AF65-F5344CB8AC3E}">
        <p14:creationId xmlns:p14="http://schemas.microsoft.com/office/powerpoint/2010/main" val="177465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CE9F4D-9532-4F64-9018-D7B1F128CF7E}" type="datetimeFigureOut">
              <a:rPr lang="en-US" smtClean="0"/>
              <a:t>1/29/2022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6EC252-42CA-4337-B7C3-291E2581D98D}" type="slidenum">
              <a:rPr lang="en-US" smtClean="0"/>
              <a:t>‹#›</a:t>
            </a:fld>
            <a:endParaRPr lang="en-US"/>
          </a:p>
        </p:txBody>
      </p:sp>
    </p:spTree>
    <p:extLst>
      <p:ext uri="{BB962C8B-B14F-4D97-AF65-F5344CB8AC3E}">
        <p14:creationId xmlns:p14="http://schemas.microsoft.com/office/powerpoint/2010/main" val="3674486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CE9F4D-9532-4F64-9018-D7B1F128CF7E}"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6EC252-42CA-4337-B7C3-291E2581D98D}" type="slidenum">
              <a:rPr lang="en-US" smtClean="0"/>
              <a:t>‹#›</a:t>
            </a:fld>
            <a:endParaRPr lang="en-US"/>
          </a:p>
        </p:txBody>
      </p:sp>
    </p:spTree>
    <p:extLst>
      <p:ext uri="{BB962C8B-B14F-4D97-AF65-F5344CB8AC3E}">
        <p14:creationId xmlns:p14="http://schemas.microsoft.com/office/powerpoint/2010/main" val="1555373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CE9F4D-9532-4F64-9018-D7B1F128CF7E}"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6EC252-42CA-4337-B7C3-291E2581D98D}" type="slidenum">
              <a:rPr lang="en-US" smtClean="0"/>
              <a:t>‹#›</a:t>
            </a:fld>
            <a:endParaRPr lang="en-US"/>
          </a:p>
        </p:txBody>
      </p:sp>
    </p:spTree>
    <p:extLst>
      <p:ext uri="{BB962C8B-B14F-4D97-AF65-F5344CB8AC3E}">
        <p14:creationId xmlns:p14="http://schemas.microsoft.com/office/powerpoint/2010/main" val="16239278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CE9F4D-9532-4F64-9018-D7B1F128CF7E}"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EC252-42CA-4337-B7C3-291E2581D98D}" type="slidenum">
              <a:rPr lang="en-US" smtClean="0"/>
              <a:t>‹#›</a:t>
            </a:fld>
            <a:endParaRPr lang="en-US"/>
          </a:p>
        </p:txBody>
      </p:sp>
    </p:spTree>
    <p:extLst>
      <p:ext uri="{BB962C8B-B14F-4D97-AF65-F5344CB8AC3E}">
        <p14:creationId xmlns:p14="http://schemas.microsoft.com/office/powerpoint/2010/main" val="2208854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CE9F4D-9532-4F64-9018-D7B1F128CF7E}"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EC252-42CA-4337-B7C3-291E2581D98D}" type="slidenum">
              <a:rPr lang="en-US" smtClean="0"/>
              <a:t>‹#›</a:t>
            </a:fld>
            <a:endParaRPr lang="en-US"/>
          </a:p>
        </p:txBody>
      </p:sp>
    </p:spTree>
    <p:extLst>
      <p:ext uri="{BB962C8B-B14F-4D97-AF65-F5344CB8AC3E}">
        <p14:creationId xmlns:p14="http://schemas.microsoft.com/office/powerpoint/2010/main" val="260053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Tree>
    <p:extLst>
      <p:ext uri="{BB962C8B-B14F-4D97-AF65-F5344CB8AC3E}">
        <p14:creationId xmlns:p14="http://schemas.microsoft.com/office/powerpoint/2010/main" val="1662443050"/>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1/29/2022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531710837"/>
      </p:ext>
    </p:extLst>
  </p:cSld>
  <p:clrMap bg1="dk1" tx1="lt1" bg2="dk2" tx2="lt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1.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734E-E7AC-4ADF-B13E-F9D18E59FAE3}"/>
              </a:ext>
            </a:extLst>
          </p:cNvPr>
          <p:cNvSpPr>
            <a:spLocks noGrp="1"/>
          </p:cNvSpPr>
          <p:nvPr>
            <p:ph type="ctrTitle"/>
          </p:nvPr>
        </p:nvSpPr>
        <p:spPr>
          <a:xfrm>
            <a:off x="2161577" y="1391515"/>
            <a:ext cx="7868844" cy="1662475"/>
          </a:xfrm>
        </p:spPr>
        <p:txBody>
          <a:bodyPr>
            <a:normAutofit/>
          </a:bodyPr>
          <a:lstStyle/>
          <a:p>
            <a:r>
              <a:rPr lang="en-US" sz="3700" b="1" dirty="0">
                <a:solidFill>
                  <a:srgbClr val="FF0000"/>
                </a:solidFill>
                <a:effectLst/>
                <a:latin typeface="Times New Roman" panose="02020603050405020304" pitchFamily="18" charset="0"/>
                <a:ea typeface="Calibri" panose="020F0502020204030204" pitchFamily="34" charset="0"/>
              </a:rPr>
              <a:t>Financial tools for Lean, Linking Operations with Finance (ROIC tree)</a:t>
            </a:r>
            <a:endParaRPr lang="en-US" sz="3700" b="1" dirty="0">
              <a:solidFill>
                <a:srgbClr val="FF0000"/>
              </a:solidFill>
            </a:endParaRPr>
          </a:p>
        </p:txBody>
      </p:sp>
    </p:spTree>
    <p:extLst>
      <p:ext uri="{BB962C8B-B14F-4D97-AF65-F5344CB8AC3E}">
        <p14:creationId xmlns:p14="http://schemas.microsoft.com/office/powerpoint/2010/main" val="223296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A0B-086E-414F-BB69-80B17894404B}"/>
              </a:ext>
            </a:extLst>
          </p:cNvPr>
          <p:cNvSpPr>
            <a:spLocks noGrp="1"/>
          </p:cNvSpPr>
          <p:nvPr>
            <p:ph type="title"/>
          </p:nvPr>
        </p:nvSpPr>
        <p:spPr>
          <a:xfrm>
            <a:off x="498891" y="483475"/>
            <a:ext cx="6436676" cy="656283"/>
          </a:xfrm>
        </p:spPr>
        <p:txBody>
          <a:bodyPr>
            <a:normAutofit fontScale="90000"/>
          </a:bodyPr>
          <a:lstStyle/>
          <a:p>
            <a:pPr>
              <a:lnSpc>
                <a:spcPct val="150000"/>
              </a:lnSpc>
              <a:spcBef>
                <a:spcPts val="0"/>
              </a:spcBef>
            </a:pPr>
            <a:r>
              <a:rPr lang="en-US" sz="4400" b="1" dirty="0"/>
              <a:t>Operating system</a:t>
            </a:r>
          </a:p>
        </p:txBody>
      </p:sp>
      <p:sp>
        <p:nvSpPr>
          <p:cNvPr id="3" name="Content Placeholder 2">
            <a:extLst>
              <a:ext uri="{FF2B5EF4-FFF2-40B4-BE49-F238E27FC236}">
                <a16:creationId xmlns:a16="http://schemas.microsoft.com/office/drawing/2014/main" id="{B48DB107-8E01-47CE-AFBB-6A5EF69B10A4}"/>
              </a:ext>
            </a:extLst>
          </p:cNvPr>
          <p:cNvSpPr>
            <a:spLocks noGrp="1"/>
          </p:cNvSpPr>
          <p:nvPr>
            <p:ph idx="1"/>
          </p:nvPr>
        </p:nvSpPr>
        <p:spPr>
          <a:xfrm>
            <a:off x="665480" y="1262818"/>
            <a:ext cx="10861040" cy="5247640"/>
          </a:xfrm>
        </p:spPr>
        <p:txBody>
          <a:bodyPr>
            <a:normAutofit/>
          </a:bodyPr>
          <a:lstStyle/>
          <a:p>
            <a:pPr marL="0" indent="0" algn="just">
              <a:lnSpc>
                <a:spcPct val="150000"/>
              </a:lnSpc>
              <a:spcBef>
                <a:spcPts val="0"/>
              </a:spcBef>
              <a:buNone/>
            </a:pPr>
            <a:r>
              <a:rPr lang="en-US" dirty="0">
                <a:latin typeface="Candara" panose="020E0502030303020204" pitchFamily="34" charset="0"/>
                <a:cs typeface="Aharoni" panose="02010803020104030203" pitchFamily="2" charset="-79"/>
              </a:rPr>
              <a:t>Combination of assets and processes required to deliver a product or a service</a:t>
            </a:r>
          </a:p>
          <a:p>
            <a:pPr lvl="1" algn="just">
              <a:lnSpc>
                <a:spcPct val="150000"/>
              </a:lnSpc>
              <a:spcBef>
                <a:spcPts val="0"/>
              </a:spcBef>
            </a:pPr>
            <a:r>
              <a:rPr lang="en-US" b="0" i="0" dirty="0">
                <a:effectLst/>
                <a:latin typeface="Candara" panose="020E0502030303020204" pitchFamily="34" charset="0"/>
                <a:cs typeface="Aharoni" panose="02010803020104030203" pitchFamily="2" charset="-79"/>
              </a:rPr>
              <a:t>Assets</a:t>
            </a:r>
            <a:r>
              <a:rPr lang="en-US" dirty="0">
                <a:latin typeface="Candara" panose="020E0502030303020204" pitchFamily="34" charset="0"/>
                <a:cs typeface="Aharoni" panose="02010803020104030203" pitchFamily="2" charset="-79"/>
              </a:rPr>
              <a:t> are the m</a:t>
            </a:r>
            <a:r>
              <a:rPr lang="en-US" b="0" i="0" dirty="0">
                <a:effectLst/>
                <a:latin typeface="Candara" panose="020E0502030303020204" pitchFamily="34" charset="0"/>
                <a:cs typeface="Aharoni" panose="02010803020104030203" pitchFamily="2" charset="-79"/>
              </a:rPr>
              <a:t>ain processing resources utilized by the firm. These include the human resources and the capital resources that either add value or are necessary for the processing and delivery of the product, be it goods or services. </a:t>
            </a:r>
          </a:p>
          <a:p>
            <a:pPr marL="457200" lvl="1" indent="0">
              <a:lnSpc>
                <a:spcPct val="150000"/>
              </a:lnSpc>
              <a:spcBef>
                <a:spcPts val="0"/>
              </a:spcBef>
              <a:buNone/>
            </a:pPr>
            <a:endParaRPr lang="en-US" sz="3600" dirty="0"/>
          </a:p>
        </p:txBody>
      </p:sp>
    </p:spTree>
    <p:extLst>
      <p:ext uri="{BB962C8B-B14F-4D97-AF65-F5344CB8AC3E}">
        <p14:creationId xmlns:p14="http://schemas.microsoft.com/office/powerpoint/2010/main" val="22965822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2D1E3839-3409-4914-BC9F-B278BEDA548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2244" t="12338" r="7280" b="17102"/>
          <a:stretch/>
        </p:blipFill>
        <p:spPr>
          <a:xfrm>
            <a:off x="2468880" y="1361441"/>
            <a:ext cx="5952987" cy="3911600"/>
          </a:xfrm>
        </p:spPr>
      </p:pic>
    </p:spTree>
    <p:extLst>
      <p:ext uri="{BB962C8B-B14F-4D97-AF65-F5344CB8AC3E}">
        <p14:creationId xmlns:p14="http://schemas.microsoft.com/office/powerpoint/2010/main" val="383969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1A4F5-A450-4A4D-A62E-B1FF60992FE0}"/>
              </a:ext>
            </a:extLst>
          </p:cNvPr>
          <p:cNvSpPr>
            <a:spLocks noGrp="1"/>
          </p:cNvSpPr>
          <p:nvPr>
            <p:ph type="title"/>
          </p:nvPr>
        </p:nvSpPr>
        <p:spPr>
          <a:xfrm>
            <a:off x="838200" y="212725"/>
            <a:ext cx="10515600" cy="1047115"/>
          </a:xfrm>
        </p:spPr>
        <p:txBody>
          <a:bodyPr/>
          <a:lstStyle/>
          <a:p>
            <a:r>
              <a:rPr lang="en-US" b="1" dirty="0">
                <a:solidFill>
                  <a:schemeClr val="bg1"/>
                </a:solidFill>
              </a:rPr>
              <a:t>Strategy </a:t>
            </a:r>
          </a:p>
        </p:txBody>
      </p:sp>
      <p:sp>
        <p:nvSpPr>
          <p:cNvPr id="3" name="Content Placeholder 2">
            <a:extLst>
              <a:ext uri="{FF2B5EF4-FFF2-40B4-BE49-F238E27FC236}">
                <a16:creationId xmlns:a16="http://schemas.microsoft.com/office/drawing/2014/main" id="{F250774E-6F99-4B87-85B6-965380971D4D}"/>
              </a:ext>
            </a:extLst>
          </p:cNvPr>
          <p:cNvSpPr>
            <a:spLocks noGrp="1"/>
          </p:cNvSpPr>
          <p:nvPr>
            <p:ph idx="1"/>
          </p:nvPr>
        </p:nvSpPr>
        <p:spPr>
          <a:xfrm>
            <a:off x="838200" y="1520825"/>
            <a:ext cx="10515600" cy="4351338"/>
          </a:xfrm>
        </p:spPr>
        <p:txBody>
          <a:bodyPr>
            <a:normAutofit/>
          </a:bodyPr>
          <a:lstStyle/>
          <a:p>
            <a:pPr>
              <a:lnSpc>
                <a:spcPct val="150000"/>
              </a:lnSpc>
              <a:spcBef>
                <a:spcPts val="0"/>
              </a:spcBef>
            </a:pPr>
            <a:r>
              <a:rPr lang="en-US" dirty="0">
                <a:solidFill>
                  <a:schemeClr val="bg1"/>
                </a:solidFill>
              </a:rPr>
              <a:t>A specific plan of action to reach a specific objective.</a:t>
            </a:r>
          </a:p>
          <a:p>
            <a:pPr>
              <a:lnSpc>
                <a:spcPct val="150000"/>
              </a:lnSpc>
              <a:spcBef>
                <a:spcPts val="0"/>
              </a:spcBef>
            </a:pPr>
            <a:r>
              <a:rPr lang="en-US" dirty="0">
                <a:solidFill>
                  <a:schemeClr val="bg1"/>
                </a:solidFill>
              </a:rPr>
              <a:t>A strategy articulates </a:t>
            </a:r>
          </a:p>
          <a:p>
            <a:pPr lvl="1">
              <a:lnSpc>
                <a:spcPct val="150000"/>
              </a:lnSpc>
              <a:spcBef>
                <a:spcPts val="0"/>
              </a:spcBef>
            </a:pPr>
            <a:r>
              <a:rPr lang="en-US" dirty="0">
                <a:solidFill>
                  <a:schemeClr val="bg1"/>
                </a:solidFill>
              </a:rPr>
              <a:t>End (Goals): What to do?</a:t>
            </a:r>
          </a:p>
          <a:p>
            <a:pPr lvl="1">
              <a:lnSpc>
                <a:spcPct val="150000"/>
              </a:lnSpc>
              <a:spcBef>
                <a:spcPts val="0"/>
              </a:spcBef>
            </a:pPr>
            <a:r>
              <a:rPr lang="en-US" dirty="0">
                <a:solidFill>
                  <a:schemeClr val="bg1"/>
                </a:solidFill>
              </a:rPr>
              <a:t>Means: How to get it done?</a:t>
            </a:r>
          </a:p>
        </p:txBody>
      </p:sp>
    </p:spTree>
    <p:extLst>
      <p:ext uri="{BB962C8B-B14F-4D97-AF65-F5344CB8AC3E}">
        <p14:creationId xmlns:p14="http://schemas.microsoft.com/office/powerpoint/2010/main" val="32612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0DC87-3D75-4F3D-B26E-7A624466C509}"/>
              </a:ext>
            </a:extLst>
          </p:cNvPr>
          <p:cNvSpPr>
            <a:spLocks noGrp="1"/>
          </p:cNvSpPr>
          <p:nvPr>
            <p:ph type="title"/>
          </p:nvPr>
        </p:nvSpPr>
        <p:spPr>
          <a:xfrm>
            <a:off x="838200" y="365125"/>
            <a:ext cx="10515600" cy="1067435"/>
          </a:xfrm>
        </p:spPr>
        <p:txBody>
          <a:bodyPr/>
          <a:lstStyle/>
          <a:p>
            <a:r>
              <a:rPr lang="en-US" b="1" dirty="0">
                <a:solidFill>
                  <a:schemeClr val="bg1"/>
                </a:solidFill>
              </a:rPr>
              <a:t>Organizational value</a:t>
            </a:r>
          </a:p>
        </p:txBody>
      </p:sp>
      <p:sp>
        <p:nvSpPr>
          <p:cNvPr id="3" name="Content Placeholder 2">
            <a:extLst>
              <a:ext uri="{FF2B5EF4-FFF2-40B4-BE49-F238E27FC236}">
                <a16:creationId xmlns:a16="http://schemas.microsoft.com/office/drawing/2014/main" id="{C0A44304-74A2-4477-B109-A9F4DF26DD80}"/>
              </a:ext>
            </a:extLst>
          </p:cNvPr>
          <p:cNvSpPr>
            <a:spLocks noGrp="1"/>
          </p:cNvSpPr>
          <p:nvPr>
            <p:ph idx="1"/>
          </p:nvPr>
        </p:nvSpPr>
        <p:spPr/>
        <p:txBody>
          <a:bodyPr>
            <a:normAutofit/>
          </a:bodyPr>
          <a:lstStyle/>
          <a:p>
            <a:pPr>
              <a:lnSpc>
                <a:spcPct val="150000"/>
              </a:lnSpc>
              <a:spcBef>
                <a:spcPts val="0"/>
              </a:spcBef>
            </a:pPr>
            <a:r>
              <a:rPr lang="en-US" sz="2400" dirty="0">
                <a:solidFill>
                  <a:schemeClr val="bg1"/>
                </a:solidFill>
              </a:rPr>
              <a:t>Organizations thrive when they create more value for their stakeholders than their competitors do </a:t>
            </a:r>
          </a:p>
          <a:p>
            <a:pPr>
              <a:lnSpc>
                <a:spcPct val="150000"/>
              </a:lnSpc>
              <a:spcBef>
                <a:spcPts val="0"/>
              </a:spcBef>
            </a:pPr>
            <a:r>
              <a:rPr lang="en-US" sz="2400" dirty="0">
                <a:solidFill>
                  <a:schemeClr val="bg1"/>
                </a:solidFill>
              </a:rPr>
              <a:t>The value of an organization stems from the value it creates for its customers, minus the firms cost of providing it </a:t>
            </a:r>
          </a:p>
        </p:txBody>
      </p:sp>
    </p:spTree>
    <p:extLst>
      <p:ext uri="{BB962C8B-B14F-4D97-AF65-F5344CB8AC3E}">
        <p14:creationId xmlns:p14="http://schemas.microsoft.com/office/powerpoint/2010/main" val="144060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A1AF0-1457-45A5-B681-9268DE4D67ED}"/>
              </a:ext>
            </a:extLst>
          </p:cNvPr>
          <p:cNvSpPr>
            <a:spLocks noGrp="1"/>
          </p:cNvSpPr>
          <p:nvPr>
            <p:ph type="title"/>
          </p:nvPr>
        </p:nvSpPr>
        <p:spPr>
          <a:xfrm>
            <a:off x="838200" y="365125"/>
            <a:ext cx="10515600" cy="823595"/>
          </a:xfrm>
        </p:spPr>
        <p:txBody>
          <a:bodyPr/>
          <a:lstStyle/>
          <a:p>
            <a:r>
              <a:rPr lang="en-US" b="1" dirty="0">
                <a:solidFill>
                  <a:schemeClr val="bg1"/>
                </a:solidFill>
              </a:rPr>
              <a:t>Strategy alignment</a:t>
            </a:r>
          </a:p>
        </p:txBody>
      </p:sp>
      <p:sp>
        <p:nvSpPr>
          <p:cNvPr id="3" name="Content Placeholder 2">
            <a:extLst>
              <a:ext uri="{FF2B5EF4-FFF2-40B4-BE49-F238E27FC236}">
                <a16:creationId xmlns:a16="http://schemas.microsoft.com/office/drawing/2014/main" id="{23D44DE5-6460-44B7-8683-C1786EB4A1C6}"/>
              </a:ext>
            </a:extLst>
          </p:cNvPr>
          <p:cNvSpPr>
            <a:spLocks noGrp="1"/>
          </p:cNvSpPr>
          <p:nvPr>
            <p:ph idx="1"/>
          </p:nvPr>
        </p:nvSpPr>
        <p:spPr>
          <a:xfrm>
            <a:off x="838200" y="1355408"/>
            <a:ext cx="10515600" cy="1997392"/>
          </a:xfrm>
        </p:spPr>
        <p:txBody>
          <a:bodyPr>
            <a:normAutofit/>
          </a:bodyPr>
          <a:lstStyle/>
          <a:p>
            <a:pPr algn="just">
              <a:lnSpc>
                <a:spcPct val="150000"/>
              </a:lnSpc>
              <a:spcBef>
                <a:spcPts val="0"/>
              </a:spcBef>
            </a:pPr>
            <a:r>
              <a:rPr lang="en-US" sz="2400" dirty="0">
                <a:solidFill>
                  <a:schemeClr val="bg1"/>
                </a:solidFill>
              </a:rPr>
              <a:t>The appropriateness of the strategy can be defined in terms of the fit, match, or alignment of the organizational structure and resources, with the environmental opportunities. </a:t>
            </a:r>
          </a:p>
        </p:txBody>
      </p:sp>
    </p:spTree>
    <p:extLst>
      <p:ext uri="{BB962C8B-B14F-4D97-AF65-F5344CB8AC3E}">
        <p14:creationId xmlns:p14="http://schemas.microsoft.com/office/powerpoint/2010/main" val="353776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696E-DDEA-4E35-952A-8CCEE41EB127}"/>
              </a:ext>
            </a:extLst>
          </p:cNvPr>
          <p:cNvSpPr>
            <a:spLocks noGrp="1"/>
          </p:cNvSpPr>
          <p:nvPr>
            <p:ph type="title"/>
          </p:nvPr>
        </p:nvSpPr>
        <p:spPr>
          <a:xfrm>
            <a:off x="594360" y="253365"/>
            <a:ext cx="10515600" cy="1325563"/>
          </a:xfrm>
        </p:spPr>
        <p:txBody>
          <a:bodyPr>
            <a:normAutofit/>
          </a:bodyPr>
          <a:lstStyle/>
          <a:p>
            <a:r>
              <a:rPr lang="en-US" b="1" dirty="0">
                <a:solidFill>
                  <a:schemeClr val="bg1"/>
                </a:solidFill>
              </a:rPr>
              <a:t>Operations strategy and principle of value maximization</a:t>
            </a:r>
          </a:p>
        </p:txBody>
      </p:sp>
      <p:sp>
        <p:nvSpPr>
          <p:cNvPr id="3" name="Content Placeholder 2">
            <a:extLst>
              <a:ext uri="{FF2B5EF4-FFF2-40B4-BE49-F238E27FC236}">
                <a16:creationId xmlns:a16="http://schemas.microsoft.com/office/drawing/2014/main" id="{669A95EA-19D7-41C4-9E1C-8C2EFF23C9FF}"/>
              </a:ext>
            </a:extLst>
          </p:cNvPr>
          <p:cNvSpPr>
            <a:spLocks noGrp="1"/>
          </p:cNvSpPr>
          <p:nvPr>
            <p:ph idx="1"/>
          </p:nvPr>
        </p:nvSpPr>
        <p:spPr>
          <a:xfrm>
            <a:off x="3337560" y="1886585"/>
            <a:ext cx="3611880" cy="4351338"/>
          </a:xfrm>
        </p:spPr>
        <p:txBody>
          <a:bodyPr>
            <a:normAutofit/>
          </a:bodyPr>
          <a:lstStyle/>
          <a:p>
            <a:pPr marL="0" indent="0">
              <a:lnSpc>
                <a:spcPct val="150000"/>
              </a:lnSpc>
              <a:spcBef>
                <a:spcPts val="0"/>
              </a:spcBef>
              <a:buNone/>
            </a:pPr>
            <a:r>
              <a:rPr lang="en-US" sz="2400" dirty="0">
                <a:solidFill>
                  <a:schemeClr val="bg1"/>
                </a:solidFill>
              </a:rPr>
              <a:t>V = C * [A + P]</a:t>
            </a:r>
          </a:p>
          <a:p>
            <a:pPr marL="0" indent="0">
              <a:lnSpc>
                <a:spcPct val="150000"/>
              </a:lnSpc>
              <a:spcBef>
                <a:spcPts val="0"/>
              </a:spcBef>
              <a:buNone/>
            </a:pPr>
            <a:endParaRPr lang="en-US" sz="2400" dirty="0">
              <a:solidFill>
                <a:schemeClr val="bg1"/>
              </a:solidFill>
            </a:endParaRPr>
          </a:p>
          <a:p>
            <a:pPr marL="0" indent="0">
              <a:lnSpc>
                <a:spcPct val="150000"/>
              </a:lnSpc>
              <a:spcBef>
                <a:spcPts val="0"/>
              </a:spcBef>
              <a:buNone/>
            </a:pPr>
            <a:r>
              <a:rPr lang="en-US" sz="2400" dirty="0">
                <a:solidFill>
                  <a:schemeClr val="bg1"/>
                </a:solidFill>
              </a:rPr>
              <a:t>V= Value</a:t>
            </a:r>
          </a:p>
          <a:p>
            <a:pPr marL="0" indent="0">
              <a:lnSpc>
                <a:spcPct val="150000"/>
              </a:lnSpc>
              <a:spcBef>
                <a:spcPts val="0"/>
              </a:spcBef>
              <a:buNone/>
            </a:pPr>
            <a:r>
              <a:rPr lang="en-US" sz="2400" dirty="0">
                <a:solidFill>
                  <a:schemeClr val="bg1"/>
                </a:solidFill>
              </a:rPr>
              <a:t>C = Capabilities</a:t>
            </a:r>
          </a:p>
          <a:p>
            <a:pPr marL="0" indent="0">
              <a:lnSpc>
                <a:spcPct val="150000"/>
              </a:lnSpc>
              <a:spcBef>
                <a:spcPts val="0"/>
              </a:spcBef>
              <a:buNone/>
            </a:pPr>
            <a:r>
              <a:rPr lang="en-US" sz="2400" dirty="0">
                <a:solidFill>
                  <a:schemeClr val="bg1"/>
                </a:solidFill>
              </a:rPr>
              <a:t>A = Assets</a:t>
            </a:r>
          </a:p>
          <a:p>
            <a:pPr marL="0" indent="0">
              <a:lnSpc>
                <a:spcPct val="150000"/>
              </a:lnSpc>
              <a:spcBef>
                <a:spcPts val="0"/>
              </a:spcBef>
              <a:buNone/>
            </a:pPr>
            <a:r>
              <a:rPr lang="en-US" sz="2400" dirty="0">
                <a:solidFill>
                  <a:schemeClr val="bg1"/>
                </a:solidFill>
              </a:rPr>
              <a:t>P = Processes</a:t>
            </a:r>
            <a:endParaRPr lang="en-US" sz="3200" dirty="0">
              <a:solidFill>
                <a:schemeClr val="bg1"/>
              </a:solidFill>
            </a:endParaRPr>
          </a:p>
        </p:txBody>
      </p:sp>
    </p:spTree>
    <p:extLst>
      <p:ext uri="{BB962C8B-B14F-4D97-AF65-F5344CB8AC3E}">
        <p14:creationId xmlns:p14="http://schemas.microsoft.com/office/powerpoint/2010/main" val="297419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A276F-18A6-4B2E-BE3E-E50B8D180FAC}"/>
              </a:ext>
            </a:extLst>
          </p:cNvPr>
          <p:cNvSpPr>
            <a:spLocks noGrp="1"/>
          </p:cNvSpPr>
          <p:nvPr>
            <p:ph type="title"/>
          </p:nvPr>
        </p:nvSpPr>
        <p:spPr>
          <a:xfrm>
            <a:off x="746760" y="172085"/>
            <a:ext cx="10515600" cy="1026795"/>
          </a:xfrm>
        </p:spPr>
        <p:txBody>
          <a:bodyPr/>
          <a:lstStyle/>
          <a:p>
            <a:r>
              <a:rPr lang="en-US" b="1" dirty="0">
                <a:solidFill>
                  <a:schemeClr val="bg1"/>
                </a:solidFill>
              </a:rPr>
              <a:t>VCAP Questions</a:t>
            </a:r>
          </a:p>
        </p:txBody>
      </p:sp>
      <p:sp>
        <p:nvSpPr>
          <p:cNvPr id="3" name="Content Placeholder 2">
            <a:extLst>
              <a:ext uri="{FF2B5EF4-FFF2-40B4-BE49-F238E27FC236}">
                <a16:creationId xmlns:a16="http://schemas.microsoft.com/office/drawing/2014/main" id="{ED812B19-A066-45F4-95DB-183EC7F24922}"/>
              </a:ext>
            </a:extLst>
          </p:cNvPr>
          <p:cNvSpPr>
            <a:spLocks noGrp="1"/>
          </p:cNvSpPr>
          <p:nvPr>
            <p:ph idx="1"/>
          </p:nvPr>
        </p:nvSpPr>
        <p:spPr>
          <a:xfrm>
            <a:off x="675640" y="1493520"/>
            <a:ext cx="10998200" cy="4876800"/>
          </a:xfrm>
        </p:spPr>
        <p:txBody>
          <a:bodyPr>
            <a:normAutofit lnSpcReduction="10000"/>
          </a:bodyPr>
          <a:lstStyle/>
          <a:p>
            <a:pPr marL="514350" indent="-514350">
              <a:lnSpc>
                <a:spcPct val="170000"/>
              </a:lnSpc>
              <a:spcBef>
                <a:spcPts val="0"/>
              </a:spcBef>
              <a:buAutoNum type="arabicPeriod"/>
            </a:pPr>
            <a:r>
              <a:rPr lang="en-US" sz="2400" dirty="0">
                <a:solidFill>
                  <a:schemeClr val="bg1"/>
                </a:solidFill>
              </a:rPr>
              <a:t>What must operations do particularly well?</a:t>
            </a:r>
          </a:p>
          <a:p>
            <a:pPr lvl="1">
              <a:lnSpc>
                <a:spcPct val="170000"/>
              </a:lnSpc>
              <a:spcBef>
                <a:spcPts val="0"/>
              </a:spcBef>
            </a:pPr>
            <a:r>
              <a:rPr lang="en-US" b="0" i="0" dirty="0">
                <a:solidFill>
                  <a:schemeClr val="bg1"/>
                </a:solidFill>
                <a:effectLst/>
                <a:latin typeface="Source Sans Pro" panose="020B0503030403020204" pitchFamily="34" charset="0"/>
              </a:rPr>
              <a:t>For each targeted customer segment, how should the operation capabilities be prioritized, around cost, flow time, quality and flexibility? </a:t>
            </a:r>
          </a:p>
          <a:p>
            <a:pPr lvl="1">
              <a:lnSpc>
                <a:spcPct val="170000"/>
              </a:lnSpc>
              <a:spcBef>
                <a:spcPts val="0"/>
              </a:spcBef>
            </a:pPr>
            <a:r>
              <a:rPr lang="en-US" b="0" i="0" dirty="0">
                <a:solidFill>
                  <a:schemeClr val="bg1"/>
                </a:solidFill>
                <a:effectLst/>
                <a:latin typeface="Source Sans Pro" panose="020B0503030403020204" pitchFamily="34" charset="0"/>
              </a:rPr>
              <a:t>How is the organization doing along each one of these dimensions? </a:t>
            </a:r>
          </a:p>
          <a:p>
            <a:pPr lvl="1">
              <a:lnSpc>
                <a:spcPct val="170000"/>
              </a:lnSpc>
              <a:spcBef>
                <a:spcPts val="0"/>
              </a:spcBef>
            </a:pPr>
            <a:endParaRPr lang="en-US" b="0" i="0" dirty="0">
              <a:solidFill>
                <a:schemeClr val="bg1"/>
              </a:solidFill>
              <a:effectLst/>
              <a:latin typeface="Source Sans Pro" panose="020B0503030403020204" pitchFamily="34" charset="0"/>
            </a:endParaRPr>
          </a:p>
          <a:p>
            <a:pPr marL="514350" indent="-514350" algn="l">
              <a:lnSpc>
                <a:spcPct val="170000"/>
              </a:lnSpc>
              <a:spcBef>
                <a:spcPts val="0"/>
              </a:spcBef>
              <a:buFont typeface="+mj-lt"/>
              <a:buAutoNum type="arabicPeriod"/>
            </a:pPr>
            <a:r>
              <a:rPr lang="en-US" sz="2400" b="0" i="0" dirty="0">
                <a:solidFill>
                  <a:schemeClr val="bg1"/>
                </a:solidFill>
                <a:effectLst/>
                <a:latin typeface="Source Sans Pro" panose="020B0503030403020204" pitchFamily="34" charset="0"/>
              </a:rPr>
              <a:t>Two, how do we invest in and develop assets to support these capabilities? </a:t>
            </a:r>
          </a:p>
          <a:p>
            <a:pPr marL="514350" indent="-514350" algn="l">
              <a:lnSpc>
                <a:spcPct val="170000"/>
              </a:lnSpc>
              <a:spcBef>
                <a:spcPts val="0"/>
              </a:spcBef>
              <a:buFont typeface="+mj-lt"/>
              <a:buAutoNum type="arabicPeriod"/>
            </a:pPr>
            <a:endParaRPr lang="en-US" sz="2400" b="0" i="0" dirty="0">
              <a:solidFill>
                <a:schemeClr val="bg1"/>
              </a:solidFill>
              <a:effectLst/>
              <a:latin typeface="Source Sans Pro" panose="020B0503030403020204" pitchFamily="34" charset="0"/>
            </a:endParaRPr>
          </a:p>
          <a:p>
            <a:pPr marL="514350" indent="-514350" algn="l">
              <a:lnSpc>
                <a:spcPct val="170000"/>
              </a:lnSpc>
              <a:spcBef>
                <a:spcPts val="0"/>
              </a:spcBef>
              <a:buFont typeface="+mj-lt"/>
              <a:buAutoNum type="arabicPeriod"/>
            </a:pPr>
            <a:r>
              <a:rPr lang="en-US" sz="2400" b="0" i="0" dirty="0">
                <a:solidFill>
                  <a:schemeClr val="bg1"/>
                </a:solidFill>
                <a:effectLst/>
                <a:latin typeface="Source Sans Pro" panose="020B0503030403020204" pitchFamily="34" charset="0"/>
              </a:rPr>
              <a:t>And three, how do we configure our processes to support these capabilities?</a:t>
            </a:r>
            <a:endParaRPr lang="en-US" sz="2400" b="0" i="0" dirty="0">
              <a:solidFill>
                <a:schemeClr val="bg1"/>
              </a:solidFill>
              <a:effectLst/>
              <a:latin typeface="OpenSans"/>
            </a:endParaRPr>
          </a:p>
          <a:p>
            <a:pPr marL="514350" indent="-514350">
              <a:lnSpc>
                <a:spcPct val="170000"/>
              </a:lnSpc>
              <a:buAutoNum type="arabicPeriod"/>
            </a:pPr>
            <a:endParaRPr lang="en-US" sz="1600" dirty="0"/>
          </a:p>
        </p:txBody>
      </p:sp>
    </p:spTree>
    <p:extLst>
      <p:ext uri="{BB962C8B-B14F-4D97-AF65-F5344CB8AC3E}">
        <p14:creationId xmlns:p14="http://schemas.microsoft.com/office/powerpoint/2010/main" val="71670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1F6DF-9735-4D5A-B2C2-4A0D7F5A0D40}"/>
              </a:ext>
            </a:extLst>
          </p:cNvPr>
          <p:cNvSpPr>
            <a:spLocks noGrp="1"/>
          </p:cNvSpPr>
          <p:nvPr>
            <p:ph type="title"/>
          </p:nvPr>
        </p:nvSpPr>
        <p:spPr>
          <a:xfrm>
            <a:off x="421640" y="136739"/>
            <a:ext cx="10515600" cy="896095"/>
          </a:xfrm>
        </p:spPr>
        <p:txBody>
          <a:bodyPr/>
          <a:lstStyle/>
          <a:p>
            <a:r>
              <a:rPr lang="en-US" b="1" dirty="0">
                <a:solidFill>
                  <a:schemeClr val="bg1"/>
                </a:solidFill>
              </a:rPr>
              <a:t>VCAP Questions applied to UBER</a:t>
            </a:r>
          </a:p>
        </p:txBody>
      </p:sp>
      <p:sp>
        <p:nvSpPr>
          <p:cNvPr id="8" name="Content Placeholder 7">
            <a:extLst>
              <a:ext uri="{FF2B5EF4-FFF2-40B4-BE49-F238E27FC236}">
                <a16:creationId xmlns:a16="http://schemas.microsoft.com/office/drawing/2014/main" id="{D55402A0-01DA-469F-8F96-983915061ACC}"/>
              </a:ext>
            </a:extLst>
          </p:cNvPr>
          <p:cNvSpPr>
            <a:spLocks noGrp="1"/>
          </p:cNvSpPr>
          <p:nvPr>
            <p:ph idx="1"/>
          </p:nvPr>
        </p:nvSpPr>
        <p:spPr>
          <a:xfrm>
            <a:off x="538480" y="1330961"/>
            <a:ext cx="11135360" cy="5390300"/>
          </a:xfrm>
        </p:spPr>
        <p:txBody>
          <a:bodyPr>
            <a:normAutofit/>
          </a:bodyPr>
          <a:lstStyle/>
          <a:p>
            <a:pPr marL="0" marR="0" lvl="0" indent="0" algn="l" defTabSz="914400" rtl="0" eaLnBrk="0" fontAlgn="base" latinLnBrk="0" hangingPunct="0">
              <a:lnSpc>
                <a:spcPct val="100000"/>
              </a:lnSpc>
              <a:spcBef>
                <a:spcPts val="0"/>
              </a:spcBef>
              <a:buClrTx/>
              <a:buSzTx/>
              <a:buFontTx/>
              <a:buNone/>
              <a:tabLst/>
            </a:pPr>
            <a:r>
              <a:rPr lang="en-US" altLang="en-US" sz="2400" dirty="0">
                <a:solidFill>
                  <a:schemeClr val="bg1"/>
                </a:solidFill>
                <a:latin typeface="OpenSans"/>
              </a:rPr>
              <a:t>1</a:t>
            </a:r>
            <a:r>
              <a:rPr lang="en-US" altLang="en-US" dirty="0">
                <a:solidFill>
                  <a:schemeClr val="bg1"/>
                </a:solidFill>
                <a:latin typeface="OpenSans"/>
              </a:rPr>
              <a:t>. H</a:t>
            </a:r>
            <a:r>
              <a:rPr kumimoji="0" lang="en-US" altLang="en-US" b="0" i="0" u="none" strike="noStrike" cap="none" normalizeH="0" baseline="0" dirty="0">
                <a:ln>
                  <a:noFill/>
                </a:ln>
                <a:solidFill>
                  <a:schemeClr val="bg1"/>
                </a:solidFill>
                <a:effectLst/>
                <a:latin typeface="Source Sans Pro" panose="020B0503030403020204" pitchFamily="34" charset="0"/>
              </a:rPr>
              <a:t>ow should the operation's capabilities be prioritized around cost, time, quality, and flexibility? </a:t>
            </a:r>
            <a:r>
              <a:rPr lang="en-US" altLang="en-US" dirty="0">
                <a:solidFill>
                  <a:schemeClr val="bg1"/>
                </a:solidFill>
                <a:latin typeface="OpenSans"/>
              </a:rPr>
              <a:t> </a:t>
            </a:r>
            <a:r>
              <a:rPr kumimoji="0" lang="en-US" altLang="en-US" b="0" i="0" u="none" strike="noStrike" cap="none" normalizeH="0" baseline="0" dirty="0">
                <a:ln>
                  <a:noFill/>
                </a:ln>
                <a:solidFill>
                  <a:schemeClr val="bg1"/>
                </a:solidFill>
                <a:effectLst/>
                <a:latin typeface="Source Sans Pro" panose="020B0503030403020204" pitchFamily="34" charset="0"/>
              </a:rPr>
              <a:t>How is the organization doing along each of these dimensions? </a:t>
            </a:r>
            <a:endParaRPr kumimoji="0" lang="en-US" altLang="en-US" b="0" i="0" u="none" strike="noStrike" cap="none" normalizeH="0" baseline="0" dirty="0">
              <a:ln>
                <a:noFill/>
              </a:ln>
              <a:solidFill>
                <a:schemeClr val="bg1"/>
              </a:solidFill>
              <a:effectLst/>
              <a:latin typeface="OpenSans"/>
            </a:endParaRPr>
          </a:p>
          <a:p>
            <a:pPr lvl="1">
              <a:lnSpc>
                <a:spcPct val="100000"/>
              </a:lnSpc>
              <a:spcBef>
                <a:spcPts val="0"/>
              </a:spcBef>
            </a:pPr>
            <a:r>
              <a:rPr kumimoji="0" lang="en-US" altLang="en-US" b="0" i="0" u="none" strike="noStrike" cap="none" normalizeH="0" baseline="0" dirty="0">
                <a:ln>
                  <a:noFill/>
                </a:ln>
                <a:solidFill>
                  <a:schemeClr val="bg1"/>
                </a:solidFill>
                <a:effectLst/>
                <a:latin typeface="Source Sans Pro" panose="020B0503030403020204" pitchFamily="34" charset="0"/>
              </a:rPr>
              <a:t>Customers are willing to pay more for higher availability or speed. </a:t>
            </a:r>
            <a:endParaRPr kumimoji="0" lang="en-US" altLang="en-US" b="0" i="0" u="none" strike="noStrike" cap="none" normalizeH="0" baseline="0" dirty="0">
              <a:ln>
                <a:noFill/>
              </a:ln>
              <a:solidFill>
                <a:schemeClr val="bg1"/>
              </a:solidFill>
              <a:effectLst/>
              <a:latin typeface="OpenSans"/>
            </a:endParaRPr>
          </a:p>
          <a:p>
            <a:pPr lvl="1">
              <a:lnSpc>
                <a:spcPct val="100000"/>
              </a:lnSpc>
              <a:spcBef>
                <a:spcPts val="0"/>
              </a:spcBef>
            </a:pPr>
            <a:r>
              <a:rPr kumimoji="0" lang="en-US" altLang="en-US" b="0" i="0" u="none" strike="noStrike" cap="none" normalizeH="0" baseline="0" dirty="0">
                <a:ln>
                  <a:noFill/>
                </a:ln>
                <a:solidFill>
                  <a:schemeClr val="bg1"/>
                </a:solidFill>
                <a:effectLst/>
                <a:latin typeface="Source Sans Pro" panose="020B0503030403020204" pitchFamily="34" charset="0"/>
              </a:rPr>
              <a:t>Customers are asked to pay surge prices during times of heavy demand</a:t>
            </a:r>
          </a:p>
          <a:p>
            <a:pPr lvl="1">
              <a:lnSpc>
                <a:spcPct val="100000"/>
              </a:lnSpc>
              <a:spcBef>
                <a:spcPts val="0"/>
              </a:spcBef>
            </a:pPr>
            <a:r>
              <a:rPr lang="en-US" altLang="en-US" dirty="0">
                <a:solidFill>
                  <a:schemeClr val="bg1"/>
                </a:solidFill>
                <a:latin typeface="Source Sans Pro" panose="020B0503030403020204" pitchFamily="34" charset="0"/>
              </a:rPr>
              <a:t>H</a:t>
            </a:r>
            <a:r>
              <a:rPr kumimoji="0" lang="en-US" altLang="en-US" b="0" i="0" u="none" strike="noStrike" cap="none" normalizeH="0" baseline="0" dirty="0">
                <a:ln>
                  <a:noFill/>
                </a:ln>
                <a:solidFill>
                  <a:schemeClr val="bg1"/>
                </a:solidFill>
                <a:effectLst/>
                <a:latin typeface="Source Sans Pro" panose="020B0503030403020204" pitchFamily="34" charset="0"/>
              </a:rPr>
              <a:t>igher cost but higher availability and speed of response.</a:t>
            </a:r>
            <a:endParaRPr kumimoji="0" lang="en-US" altLang="en-US" sz="105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ts val="0"/>
              </a:spcBef>
              <a:buClrTx/>
              <a:buSzTx/>
              <a:buFontTx/>
              <a:buNone/>
              <a:tabLst/>
            </a:pPr>
            <a:endParaRPr kumimoji="0" lang="en-US" altLang="en-US" b="0" i="0" u="none" strike="noStrike" cap="none" normalizeH="0" baseline="0" dirty="0">
              <a:ln>
                <a:noFill/>
              </a:ln>
              <a:solidFill>
                <a:schemeClr val="bg1"/>
              </a:solidFill>
              <a:effectLst/>
              <a:latin typeface="Source Sans Pro" panose="020B0503030403020204" pitchFamily="34" charset="0"/>
            </a:endParaRPr>
          </a:p>
          <a:p>
            <a:pPr marL="0" marR="0" lvl="0" indent="0" algn="l" defTabSz="914400" rtl="0" eaLnBrk="0" fontAlgn="base" latinLnBrk="0" hangingPunct="0">
              <a:lnSpc>
                <a:spcPct val="100000"/>
              </a:lnSpc>
              <a:spcBef>
                <a:spcPts val="0"/>
              </a:spcBef>
              <a:buClrTx/>
              <a:buSzTx/>
              <a:buFontTx/>
              <a:buNone/>
              <a:tabLst/>
            </a:pPr>
            <a:r>
              <a:rPr kumimoji="0" lang="en-US" altLang="en-US" b="0" i="0" u="none" strike="noStrike" cap="none" normalizeH="0" baseline="0" dirty="0">
                <a:ln>
                  <a:noFill/>
                </a:ln>
                <a:solidFill>
                  <a:schemeClr val="bg1"/>
                </a:solidFill>
                <a:effectLst/>
                <a:latin typeface="Source Sans Pro" panose="020B0503030403020204" pitchFamily="34" charset="0"/>
              </a:rPr>
              <a:t>2. </a:t>
            </a:r>
            <a:r>
              <a:rPr lang="en-US" altLang="en-US" dirty="0">
                <a:solidFill>
                  <a:schemeClr val="bg1"/>
                </a:solidFill>
                <a:latin typeface="Source Sans Pro" panose="020B0503030403020204" pitchFamily="34" charset="0"/>
              </a:rPr>
              <a:t>How </a:t>
            </a:r>
            <a:r>
              <a:rPr kumimoji="0" lang="en-US" altLang="en-US" b="0" i="0" u="none" strike="noStrike" cap="none" normalizeH="0" baseline="0" dirty="0">
                <a:ln>
                  <a:noFill/>
                </a:ln>
                <a:solidFill>
                  <a:schemeClr val="bg1"/>
                </a:solidFill>
                <a:effectLst/>
                <a:latin typeface="Source Sans Pro" panose="020B0503030403020204" pitchFamily="34" charset="0"/>
              </a:rPr>
              <a:t>do we invest in and develop assets to support these capabilities? </a:t>
            </a:r>
            <a:endParaRPr kumimoji="0" lang="en-US" altLang="en-US" b="0" i="0" u="none" strike="noStrike" cap="none" normalizeH="0" baseline="0" dirty="0">
              <a:ln>
                <a:noFill/>
              </a:ln>
              <a:solidFill>
                <a:schemeClr val="bg1"/>
              </a:solidFill>
              <a:effectLst/>
              <a:latin typeface="OpenSans"/>
            </a:endParaRPr>
          </a:p>
          <a:p>
            <a:pPr lvl="1">
              <a:lnSpc>
                <a:spcPct val="100000"/>
              </a:lnSpc>
              <a:spcBef>
                <a:spcPts val="0"/>
              </a:spcBef>
            </a:pPr>
            <a:r>
              <a:rPr kumimoji="0" lang="en-US" altLang="en-US" b="0" i="0" u="none" strike="noStrike" cap="none" normalizeH="0" baseline="0" dirty="0">
                <a:ln>
                  <a:noFill/>
                </a:ln>
                <a:solidFill>
                  <a:schemeClr val="bg1"/>
                </a:solidFill>
                <a:effectLst/>
                <a:latin typeface="Source Sans Pro" panose="020B0503030403020204" pitchFamily="34" charset="0"/>
              </a:rPr>
              <a:t>Uber is its asset light model. </a:t>
            </a:r>
            <a:endParaRPr kumimoji="0" lang="en-US" altLang="en-US" b="0" i="0" u="none" strike="noStrike" cap="none" normalizeH="0" baseline="0" dirty="0">
              <a:ln>
                <a:noFill/>
              </a:ln>
              <a:solidFill>
                <a:schemeClr val="bg1"/>
              </a:solidFill>
              <a:effectLst/>
              <a:latin typeface="OpenSans"/>
            </a:endParaRPr>
          </a:p>
          <a:p>
            <a:pPr lvl="1">
              <a:lnSpc>
                <a:spcPct val="100000"/>
              </a:lnSpc>
              <a:spcBef>
                <a:spcPts val="0"/>
              </a:spcBef>
            </a:pPr>
            <a:r>
              <a:rPr kumimoji="0" lang="en-US" altLang="en-US" b="0" i="0" u="none" strike="noStrike" cap="none" normalizeH="0" baseline="0" dirty="0">
                <a:ln>
                  <a:noFill/>
                </a:ln>
                <a:solidFill>
                  <a:schemeClr val="bg1"/>
                </a:solidFill>
                <a:effectLst/>
                <a:latin typeface="Source Sans Pro" panose="020B0503030403020204" pitchFamily="34" charset="0"/>
              </a:rPr>
              <a:t>The firm clearly uses software and service to manage the communication between customers and drivers and to route drivers to customers. </a:t>
            </a:r>
            <a:endParaRPr lang="en-US" altLang="en-US" dirty="0">
              <a:solidFill>
                <a:schemeClr val="bg1"/>
              </a:solidFill>
              <a:latin typeface="OpenSans"/>
            </a:endParaRPr>
          </a:p>
          <a:p>
            <a:pPr lvl="1">
              <a:lnSpc>
                <a:spcPct val="100000"/>
              </a:lnSpc>
              <a:spcBef>
                <a:spcPts val="0"/>
              </a:spcBef>
            </a:pPr>
            <a:r>
              <a:rPr kumimoji="0" lang="en-US" altLang="en-US" b="0" i="0" u="none" strike="noStrike" cap="none" normalizeH="0" baseline="0" dirty="0">
                <a:ln>
                  <a:noFill/>
                </a:ln>
                <a:solidFill>
                  <a:schemeClr val="bg1"/>
                </a:solidFill>
                <a:effectLst/>
                <a:latin typeface="OpenSans"/>
              </a:rPr>
              <a:t>T</a:t>
            </a:r>
            <a:r>
              <a:rPr kumimoji="0" lang="en-US" altLang="en-US" b="0" i="0" u="none" strike="noStrike" cap="none" normalizeH="0" baseline="0" dirty="0">
                <a:ln>
                  <a:noFill/>
                </a:ln>
                <a:solidFill>
                  <a:schemeClr val="bg1"/>
                </a:solidFill>
                <a:effectLst/>
                <a:latin typeface="Source Sans Pro" panose="020B0503030403020204" pitchFamily="34" charset="0"/>
              </a:rPr>
              <a:t>he drivers are not employees of the firm.</a:t>
            </a:r>
          </a:p>
          <a:p>
            <a:pPr>
              <a:lnSpc>
                <a:spcPct val="100000"/>
              </a:lnSpc>
              <a:spcBef>
                <a:spcPts val="0"/>
              </a:spcBef>
            </a:pPr>
            <a:endParaRPr kumimoji="0" lang="en-US" altLang="en-US" sz="1100" b="0" i="0" u="none" strike="noStrike" cap="none" normalizeH="0" baseline="0" dirty="0">
              <a:ln>
                <a:noFill/>
              </a:ln>
              <a:solidFill>
                <a:schemeClr val="bg1"/>
              </a:solidFill>
              <a:effectLst/>
            </a:endParaRPr>
          </a:p>
          <a:p>
            <a:pPr>
              <a:lnSpc>
                <a:spcPct val="100000"/>
              </a:lnSpc>
              <a:spcBef>
                <a:spcPts val="0"/>
              </a:spcBef>
            </a:pPr>
            <a:endParaRPr lang="en-US" sz="2000" dirty="0">
              <a:solidFill>
                <a:schemeClr val="bg1"/>
              </a:solidFill>
            </a:endParaRPr>
          </a:p>
        </p:txBody>
      </p:sp>
    </p:spTree>
    <p:extLst>
      <p:ext uri="{BB962C8B-B14F-4D97-AF65-F5344CB8AC3E}">
        <p14:creationId xmlns:p14="http://schemas.microsoft.com/office/powerpoint/2010/main" val="1846919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BE275-7047-4573-9FA6-28DC0CF5A80F}"/>
              </a:ext>
            </a:extLst>
          </p:cNvPr>
          <p:cNvSpPr>
            <a:spLocks noGrp="1"/>
          </p:cNvSpPr>
          <p:nvPr>
            <p:ph type="title"/>
          </p:nvPr>
        </p:nvSpPr>
        <p:spPr>
          <a:xfrm>
            <a:off x="375920" y="222885"/>
            <a:ext cx="10515600" cy="1325563"/>
          </a:xfrm>
        </p:spPr>
        <p:txBody>
          <a:bodyPr/>
          <a:lstStyle/>
          <a:p>
            <a:r>
              <a:rPr lang="en-US" b="1" dirty="0">
                <a:solidFill>
                  <a:schemeClr val="bg1"/>
                </a:solidFill>
              </a:rPr>
              <a:t>VCAP Questions applied to UBER</a:t>
            </a:r>
            <a:endParaRPr lang="en-US" dirty="0"/>
          </a:p>
        </p:txBody>
      </p:sp>
      <p:sp>
        <p:nvSpPr>
          <p:cNvPr id="3" name="Content Placeholder 2">
            <a:extLst>
              <a:ext uri="{FF2B5EF4-FFF2-40B4-BE49-F238E27FC236}">
                <a16:creationId xmlns:a16="http://schemas.microsoft.com/office/drawing/2014/main" id="{E0F7BD38-4389-4F44-BA9E-D6336EA11F1B}"/>
              </a:ext>
            </a:extLst>
          </p:cNvPr>
          <p:cNvSpPr>
            <a:spLocks noGrp="1"/>
          </p:cNvSpPr>
          <p:nvPr>
            <p:ph idx="1"/>
          </p:nvPr>
        </p:nvSpPr>
        <p:spPr>
          <a:xfrm>
            <a:off x="375920" y="1825625"/>
            <a:ext cx="11440160" cy="4351338"/>
          </a:xfrm>
        </p:spPr>
        <p:txBody>
          <a:bodyPr>
            <a:normAutofit/>
          </a:bodyPr>
          <a:lstStyle/>
          <a:p>
            <a:pPr marL="0" marR="0" lvl="0" indent="0" algn="l" defTabSz="914400" rtl="0" eaLnBrk="0" fontAlgn="base" latinLnBrk="0" hangingPunct="0">
              <a:lnSpc>
                <a:spcPct val="100000"/>
              </a:lnSpc>
              <a:spcBef>
                <a:spcPts val="0"/>
              </a:spcBef>
              <a:buClrTx/>
              <a:buSzTx/>
              <a:buFontTx/>
              <a:buNone/>
              <a:tabLst/>
            </a:pPr>
            <a:r>
              <a:rPr kumimoji="0" lang="en-US" altLang="en-US" b="0" i="0" u="none" strike="noStrike" cap="none" normalizeH="0" baseline="0" dirty="0">
                <a:ln>
                  <a:noFill/>
                </a:ln>
                <a:solidFill>
                  <a:schemeClr val="bg1"/>
                </a:solidFill>
                <a:effectLst/>
                <a:latin typeface="Source Sans Pro" panose="020B0503030403020204" pitchFamily="34" charset="0"/>
              </a:rPr>
              <a:t>3. How do we configure our processes to support these capabilities?</a:t>
            </a:r>
            <a:endParaRPr kumimoji="0" lang="en-US" altLang="en-US" sz="1100" b="0" i="0" u="none" strike="noStrike" cap="none" normalizeH="0" baseline="0" dirty="0">
              <a:ln>
                <a:noFill/>
              </a:ln>
              <a:solidFill>
                <a:schemeClr val="bg1"/>
              </a:solidFill>
              <a:effectLst/>
            </a:endParaRPr>
          </a:p>
          <a:p>
            <a:pPr lvl="1">
              <a:lnSpc>
                <a:spcPct val="100000"/>
              </a:lnSpc>
              <a:spcBef>
                <a:spcPts val="0"/>
              </a:spcBef>
            </a:pPr>
            <a:r>
              <a:rPr kumimoji="0" lang="en-US" altLang="en-US" b="0" i="0" u="none" strike="noStrike" cap="none" normalizeH="0" baseline="0" dirty="0">
                <a:ln>
                  <a:noFill/>
                </a:ln>
                <a:solidFill>
                  <a:schemeClr val="bg1"/>
                </a:solidFill>
                <a:effectLst/>
                <a:latin typeface="Source Sans Pro" panose="020B0503030403020204" pitchFamily="34" charset="0"/>
              </a:rPr>
              <a:t>Uber makes up for its assets light model by emphasizing its processes, especially the process technology used to match supply and demand and the processes required to manage the independent vendors. </a:t>
            </a:r>
            <a:endParaRPr lang="en-US" altLang="en-US" dirty="0">
              <a:solidFill>
                <a:schemeClr val="bg1"/>
              </a:solidFill>
              <a:latin typeface="OpenSans"/>
            </a:endParaRPr>
          </a:p>
          <a:p>
            <a:pPr lvl="1">
              <a:lnSpc>
                <a:spcPct val="100000"/>
              </a:lnSpc>
              <a:spcBef>
                <a:spcPts val="0"/>
              </a:spcBef>
            </a:pPr>
            <a:r>
              <a:rPr kumimoji="0" lang="en-US" altLang="en-US" b="0" i="0" u="none" strike="noStrike" cap="none" normalizeH="0" baseline="0" dirty="0">
                <a:ln>
                  <a:noFill/>
                </a:ln>
                <a:solidFill>
                  <a:schemeClr val="bg1"/>
                </a:solidFill>
                <a:effectLst/>
                <a:latin typeface="Source Sans Pro" panose="020B0503030403020204" pitchFamily="34" charset="0"/>
              </a:rPr>
              <a:t>Given its emphasis on availability,  Uber must be flexible in managing the pool of available drivers. </a:t>
            </a:r>
            <a:endParaRPr lang="en-US" altLang="en-US" dirty="0">
              <a:solidFill>
                <a:schemeClr val="bg1"/>
              </a:solidFill>
              <a:latin typeface="OpenSans"/>
            </a:endParaRPr>
          </a:p>
          <a:p>
            <a:pPr lvl="1">
              <a:lnSpc>
                <a:spcPct val="100000"/>
              </a:lnSpc>
              <a:spcBef>
                <a:spcPts val="0"/>
              </a:spcBef>
            </a:pPr>
            <a:r>
              <a:rPr kumimoji="0" lang="en-US" altLang="en-US" b="0" i="0" u="none" strike="noStrike" cap="none" normalizeH="0" baseline="0" dirty="0">
                <a:ln>
                  <a:noFill/>
                </a:ln>
                <a:solidFill>
                  <a:schemeClr val="bg1"/>
                </a:solidFill>
                <a:effectLst/>
                <a:latin typeface="Source Sans Pro" panose="020B0503030403020204" pitchFamily="34" charset="0"/>
              </a:rPr>
              <a:t>The ideas of surge pricing and not having fixed staff are crucial in supporting that flexibility.</a:t>
            </a:r>
            <a:endParaRPr kumimoji="0" lang="en-US" altLang="en-US" sz="3600" b="0" i="0" u="none" strike="noStrike" cap="none" normalizeH="0" baseline="0" dirty="0">
              <a:ln>
                <a:noFill/>
              </a:ln>
              <a:solidFill>
                <a:schemeClr val="bg1"/>
              </a:solidFill>
              <a:effectLst/>
              <a:latin typeface="Arial" panose="020B0604020202020204" pitchFamily="34" charset="0"/>
            </a:endParaRPr>
          </a:p>
          <a:p>
            <a:endParaRPr lang="en-US" sz="3200" dirty="0"/>
          </a:p>
        </p:txBody>
      </p:sp>
    </p:spTree>
    <p:extLst>
      <p:ext uri="{BB962C8B-B14F-4D97-AF65-F5344CB8AC3E}">
        <p14:creationId xmlns:p14="http://schemas.microsoft.com/office/powerpoint/2010/main" val="73952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EFB3-72A4-41FF-AC72-18AAAE461CBC}"/>
              </a:ext>
            </a:extLst>
          </p:cNvPr>
          <p:cNvSpPr>
            <a:spLocks noGrp="1"/>
          </p:cNvSpPr>
          <p:nvPr>
            <p:ph type="title"/>
          </p:nvPr>
        </p:nvSpPr>
        <p:spPr>
          <a:xfrm>
            <a:off x="680719" y="243205"/>
            <a:ext cx="10515600" cy="793115"/>
          </a:xfrm>
        </p:spPr>
        <p:txBody>
          <a:bodyPr>
            <a:normAutofit/>
          </a:bodyPr>
          <a:lstStyle/>
          <a:p>
            <a:r>
              <a:rPr lang="en-US" b="1" dirty="0">
                <a:solidFill>
                  <a:schemeClr val="bg1"/>
                </a:solidFill>
              </a:rPr>
              <a:t>A Resource, Process and Capability View </a:t>
            </a:r>
          </a:p>
        </p:txBody>
      </p:sp>
      <p:sp>
        <p:nvSpPr>
          <p:cNvPr id="5" name="TextBox 4">
            <a:extLst>
              <a:ext uri="{FF2B5EF4-FFF2-40B4-BE49-F238E27FC236}">
                <a16:creationId xmlns:a16="http://schemas.microsoft.com/office/drawing/2014/main" id="{E3F9045E-11D7-42E1-9826-D2A7F94DD325}"/>
              </a:ext>
            </a:extLst>
          </p:cNvPr>
          <p:cNvSpPr txBox="1"/>
          <p:nvPr/>
        </p:nvSpPr>
        <p:spPr>
          <a:xfrm>
            <a:off x="680718" y="1516579"/>
            <a:ext cx="10911841" cy="193899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bg1"/>
                </a:solidFill>
                <a:effectLst/>
                <a:latin typeface="Source Sans Pro" panose="020B0503030403020204" pitchFamily="34" charset="0"/>
              </a:rPr>
              <a:t>ASSETS  </a:t>
            </a:r>
            <a:endParaRPr lang="en-US" altLang="en-US" sz="2400" b="1" dirty="0">
              <a:solidFill>
                <a:schemeClr val="bg1"/>
              </a:solidFill>
              <a:latin typeface="OpenSans"/>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a:solidFill>
                  <a:schemeClr val="bg1"/>
                </a:solidFill>
                <a:latin typeface="Source Sans Pro" panose="020B0503030403020204" pitchFamily="34" charset="0"/>
              </a:rPr>
              <a:t>S</a:t>
            </a:r>
            <a:r>
              <a:rPr kumimoji="0" lang="en-US" altLang="en-US" sz="2400" b="0" i="0" u="none" strike="noStrike" cap="none" normalizeH="0" baseline="0" dirty="0">
                <a:ln>
                  <a:noFill/>
                </a:ln>
                <a:solidFill>
                  <a:schemeClr val="bg1"/>
                </a:solidFill>
                <a:effectLst/>
                <a:latin typeface="Source Sans Pro" panose="020B0503030403020204" pitchFamily="34" charset="0"/>
              </a:rPr>
              <a:t>izing</a:t>
            </a:r>
            <a:endParaRPr kumimoji="0" lang="en-US" altLang="en-US" sz="2400" b="0" i="0" u="none" strike="noStrike" cap="none" normalizeH="0" baseline="0" dirty="0">
              <a:ln>
                <a:noFill/>
              </a:ln>
              <a:solidFill>
                <a:schemeClr val="bg1"/>
              </a:solidFill>
              <a:effectLst/>
              <a:latin typeface="Open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bg1"/>
                </a:solidFill>
                <a:effectLst/>
                <a:latin typeface="Source Sans Pro" panose="020B0503030403020204" pitchFamily="34" charset="0"/>
              </a:rPr>
              <a:t>Timing</a:t>
            </a:r>
            <a:endParaRPr kumimoji="0" lang="en-US" altLang="en-US" sz="2400" b="0" i="0" u="none" strike="noStrike" cap="none" normalizeH="0" baseline="0" dirty="0">
              <a:ln>
                <a:noFill/>
              </a:ln>
              <a:solidFill>
                <a:schemeClr val="bg1"/>
              </a:solidFill>
              <a:effectLst/>
              <a:latin typeface="Open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bg1"/>
                </a:solidFill>
                <a:effectLst/>
                <a:latin typeface="Source Sans Pro" panose="020B0503030403020204" pitchFamily="34" charset="0"/>
              </a:rPr>
              <a:t>Type of assets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a:solidFill>
                  <a:schemeClr val="bg1"/>
                </a:solidFill>
                <a:latin typeface="Source Sans Pro" panose="020B0503030403020204" pitchFamily="34" charset="0"/>
              </a:rPr>
              <a:t>Location </a:t>
            </a:r>
          </a:p>
        </p:txBody>
      </p:sp>
    </p:spTree>
    <p:extLst>
      <p:ext uri="{BB962C8B-B14F-4D97-AF65-F5344CB8AC3E}">
        <p14:creationId xmlns:p14="http://schemas.microsoft.com/office/powerpoint/2010/main" val="280425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96C18-3CD7-4385-99B3-0B51392703E6}"/>
              </a:ext>
            </a:extLst>
          </p:cNvPr>
          <p:cNvSpPr>
            <a:spLocks noGrp="1"/>
          </p:cNvSpPr>
          <p:nvPr>
            <p:ph type="title"/>
          </p:nvPr>
        </p:nvSpPr>
        <p:spPr>
          <a:xfrm>
            <a:off x="838200" y="365125"/>
            <a:ext cx="10515600" cy="986155"/>
          </a:xfrm>
        </p:spPr>
        <p:txBody>
          <a:bodyPr>
            <a:normAutofit fontScale="90000"/>
          </a:bodyPr>
          <a:lstStyle/>
          <a:p>
            <a:pPr marL="0" marR="0" lvl="0" indent="0" defTabSz="914400" rtl="0" eaLnBrk="0" fontAlgn="base" latinLnBrk="0" hangingPunct="0">
              <a:lnSpc>
                <a:spcPct val="100000"/>
              </a:lnSpc>
              <a:spcBef>
                <a:spcPct val="0"/>
              </a:spcBef>
              <a:spcAft>
                <a:spcPct val="0"/>
              </a:spcAft>
              <a:tabLst/>
            </a:pPr>
            <a:br>
              <a:rPr lang="en-US" altLang="en-US" sz="4400" dirty="0">
                <a:solidFill>
                  <a:schemeClr val="bg1"/>
                </a:solidFill>
                <a:latin typeface="Source Sans Pro" panose="020B0503030403020204" pitchFamily="34" charset="0"/>
              </a:rPr>
            </a:br>
            <a:r>
              <a:rPr lang="en-US" altLang="en-US" sz="4900" b="1" dirty="0">
                <a:solidFill>
                  <a:schemeClr val="bg1"/>
                </a:solidFill>
              </a:rPr>
              <a:t>Responsive versus effective supply chains </a:t>
            </a:r>
            <a:br>
              <a:rPr lang="en-US" altLang="en-US" sz="4900" b="1" dirty="0">
                <a:solidFill>
                  <a:schemeClr val="bg1"/>
                </a:solidFill>
              </a:rPr>
            </a:br>
            <a:r>
              <a:rPr lang="en-US" altLang="en-US" sz="4900" b="1" dirty="0">
                <a:solidFill>
                  <a:schemeClr val="bg1"/>
                </a:solidFill>
              </a:rPr>
              <a:t>McDonalds versus Apple</a:t>
            </a:r>
            <a:br>
              <a:rPr kumimoji="0" lang="en-US" altLang="en-US" sz="4400" b="0" i="0" u="none" strike="noStrike" cap="none" normalizeH="0" baseline="0" dirty="0">
                <a:ln>
                  <a:noFill/>
                </a:ln>
                <a:solidFill>
                  <a:schemeClr val="bg1"/>
                </a:solidFill>
                <a:effectLst/>
                <a:latin typeface="OpenSans"/>
              </a:rPr>
            </a:br>
            <a:endParaRPr lang="en-US" dirty="0"/>
          </a:p>
        </p:txBody>
      </p:sp>
      <p:sp>
        <p:nvSpPr>
          <p:cNvPr id="3" name="Content Placeholder 2">
            <a:extLst>
              <a:ext uri="{FF2B5EF4-FFF2-40B4-BE49-F238E27FC236}">
                <a16:creationId xmlns:a16="http://schemas.microsoft.com/office/drawing/2014/main" id="{EDF759FF-82EC-4AAE-97D3-7666C76A284B}"/>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989193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CD3F-5E83-440A-9640-0B22C66BB2FE}"/>
              </a:ext>
            </a:extLst>
          </p:cNvPr>
          <p:cNvSpPr>
            <a:spLocks noGrp="1"/>
          </p:cNvSpPr>
          <p:nvPr>
            <p:ph type="title"/>
          </p:nvPr>
        </p:nvSpPr>
        <p:spPr>
          <a:xfrm>
            <a:off x="513080" y="272835"/>
            <a:ext cx="10515600" cy="816403"/>
          </a:xfrm>
        </p:spPr>
        <p:txBody>
          <a:bodyPr>
            <a:normAutofit/>
          </a:bodyPr>
          <a:lstStyle/>
          <a:p>
            <a:r>
              <a:rPr lang="en-US" b="1" dirty="0">
                <a:solidFill>
                  <a:schemeClr val="bg1"/>
                </a:solidFill>
              </a:rPr>
              <a:t>Quantifying value</a:t>
            </a:r>
          </a:p>
        </p:txBody>
      </p:sp>
      <p:sp>
        <p:nvSpPr>
          <p:cNvPr id="3" name="Content Placeholder 2">
            <a:extLst>
              <a:ext uri="{FF2B5EF4-FFF2-40B4-BE49-F238E27FC236}">
                <a16:creationId xmlns:a16="http://schemas.microsoft.com/office/drawing/2014/main" id="{C9FEB09B-8392-4910-AC32-D44EB3D251BB}"/>
              </a:ext>
            </a:extLst>
          </p:cNvPr>
          <p:cNvSpPr>
            <a:spLocks noGrp="1"/>
          </p:cNvSpPr>
          <p:nvPr>
            <p:ph idx="1"/>
          </p:nvPr>
        </p:nvSpPr>
        <p:spPr>
          <a:xfrm>
            <a:off x="650240" y="1181528"/>
            <a:ext cx="10962640" cy="4995435"/>
          </a:xfrm>
        </p:spPr>
        <p:txBody>
          <a:bodyPr>
            <a:normAutofit/>
          </a:bodyPr>
          <a:lstStyle/>
          <a:p>
            <a:pPr>
              <a:lnSpc>
                <a:spcPct val="150000"/>
              </a:lnSpc>
              <a:spcBef>
                <a:spcPts val="0"/>
              </a:spcBef>
            </a:pPr>
            <a:r>
              <a:rPr lang="en-US" sz="2400" dirty="0">
                <a:solidFill>
                  <a:schemeClr val="bg1"/>
                </a:solidFill>
              </a:rPr>
              <a:t>Value metrics </a:t>
            </a:r>
          </a:p>
          <a:p>
            <a:pPr lvl="1">
              <a:lnSpc>
                <a:spcPct val="150000"/>
              </a:lnSpc>
              <a:spcBef>
                <a:spcPts val="0"/>
              </a:spcBef>
            </a:pPr>
            <a:r>
              <a:rPr lang="en-US" dirty="0">
                <a:solidFill>
                  <a:schemeClr val="bg1"/>
                </a:solidFill>
              </a:rPr>
              <a:t>Supply chain surplus</a:t>
            </a:r>
          </a:p>
          <a:p>
            <a:pPr lvl="2">
              <a:lnSpc>
                <a:spcPct val="150000"/>
              </a:lnSpc>
              <a:spcBef>
                <a:spcPts val="0"/>
              </a:spcBef>
            </a:pPr>
            <a:r>
              <a:rPr lang="en-US" sz="2400" dirty="0">
                <a:solidFill>
                  <a:schemeClr val="bg1"/>
                </a:solidFill>
              </a:rPr>
              <a:t>Value created to end customers- total cost incurred by the supply chain</a:t>
            </a:r>
          </a:p>
          <a:p>
            <a:pPr>
              <a:lnSpc>
                <a:spcPct val="150000"/>
              </a:lnSpc>
              <a:spcBef>
                <a:spcPts val="0"/>
              </a:spcBef>
            </a:pPr>
            <a:endParaRPr lang="en-US" sz="2400" dirty="0">
              <a:solidFill>
                <a:schemeClr val="bg1"/>
              </a:solidFill>
            </a:endParaRPr>
          </a:p>
          <a:p>
            <a:pPr>
              <a:lnSpc>
                <a:spcPct val="150000"/>
              </a:lnSpc>
              <a:spcBef>
                <a:spcPts val="0"/>
              </a:spcBef>
            </a:pPr>
            <a:r>
              <a:rPr lang="en-US" sz="2400" dirty="0">
                <a:solidFill>
                  <a:schemeClr val="bg1"/>
                </a:solidFill>
              </a:rPr>
              <a:t>For sustainable change, both the customers and supply chain partners should make a surplus.</a:t>
            </a:r>
          </a:p>
          <a:p>
            <a:pPr>
              <a:lnSpc>
                <a:spcPct val="150000"/>
              </a:lnSpc>
              <a:spcBef>
                <a:spcPts val="0"/>
              </a:spcBef>
            </a:pPr>
            <a:endParaRPr lang="en-US" sz="2400" dirty="0">
              <a:solidFill>
                <a:schemeClr val="bg1"/>
              </a:solidFill>
            </a:endParaRPr>
          </a:p>
          <a:p>
            <a:pPr>
              <a:lnSpc>
                <a:spcPct val="150000"/>
              </a:lnSpc>
              <a:spcBef>
                <a:spcPts val="0"/>
              </a:spcBef>
            </a:pPr>
            <a:r>
              <a:rPr lang="en-US" sz="2400" dirty="0">
                <a:solidFill>
                  <a:schemeClr val="bg1"/>
                </a:solidFill>
              </a:rPr>
              <a:t>Customer surplus or value equals to the sum of willingness of customers to pay minus the price they actually paid. </a:t>
            </a:r>
          </a:p>
        </p:txBody>
      </p:sp>
    </p:spTree>
    <p:extLst>
      <p:ext uri="{BB962C8B-B14F-4D97-AF65-F5344CB8AC3E}">
        <p14:creationId xmlns:p14="http://schemas.microsoft.com/office/powerpoint/2010/main" val="138514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3C0B3-17D2-4C56-9F5E-F900880AA0F5}"/>
              </a:ext>
            </a:extLst>
          </p:cNvPr>
          <p:cNvSpPr>
            <a:spLocks noGrp="1"/>
          </p:cNvSpPr>
          <p:nvPr>
            <p:ph type="title"/>
          </p:nvPr>
        </p:nvSpPr>
        <p:spPr>
          <a:xfrm>
            <a:off x="502920" y="247150"/>
            <a:ext cx="10515600" cy="867774"/>
          </a:xfrm>
        </p:spPr>
        <p:txBody>
          <a:bodyPr>
            <a:normAutofit/>
          </a:bodyPr>
          <a:lstStyle/>
          <a:p>
            <a:r>
              <a:rPr lang="en-US" b="1" dirty="0">
                <a:solidFill>
                  <a:schemeClr val="bg1"/>
                </a:solidFill>
              </a:rPr>
              <a:t>Quantifying value</a:t>
            </a:r>
          </a:p>
        </p:txBody>
      </p:sp>
      <p:sp>
        <p:nvSpPr>
          <p:cNvPr id="3" name="Content Placeholder 2">
            <a:extLst>
              <a:ext uri="{FF2B5EF4-FFF2-40B4-BE49-F238E27FC236}">
                <a16:creationId xmlns:a16="http://schemas.microsoft.com/office/drawing/2014/main" id="{4BA84AD7-B217-4736-AFE7-920E852EFEF9}"/>
              </a:ext>
            </a:extLst>
          </p:cNvPr>
          <p:cNvSpPr>
            <a:spLocks noGrp="1"/>
          </p:cNvSpPr>
          <p:nvPr>
            <p:ph idx="1"/>
          </p:nvPr>
        </p:nvSpPr>
        <p:spPr>
          <a:xfrm>
            <a:off x="231228" y="1317807"/>
            <a:ext cx="11697068" cy="5293043"/>
          </a:xfrm>
        </p:spPr>
        <p:txBody>
          <a:bodyPr>
            <a:normAutofit fontScale="85000" lnSpcReduction="20000"/>
          </a:bodyPr>
          <a:lstStyle/>
          <a:p>
            <a:pPr marL="0" indent="0" algn="l">
              <a:lnSpc>
                <a:spcPct val="150000"/>
              </a:lnSpc>
              <a:spcBef>
                <a:spcPts val="0"/>
              </a:spcBef>
              <a:buNone/>
            </a:pPr>
            <a:r>
              <a:rPr lang="en-US" b="1" i="0" dirty="0">
                <a:solidFill>
                  <a:schemeClr val="bg1"/>
                </a:solidFill>
                <a:effectLst/>
                <a:latin typeface="Source Sans Pro" panose="020B0503030403020204" pitchFamily="34" charset="0"/>
              </a:rPr>
              <a:t>Economic Value </a:t>
            </a:r>
            <a:r>
              <a:rPr lang="en-US" b="1" dirty="0">
                <a:solidFill>
                  <a:schemeClr val="bg1"/>
                </a:solidFill>
                <a:latin typeface="Source Sans Pro" panose="020B0503030403020204" pitchFamily="34" charset="0"/>
              </a:rPr>
              <a:t>A</a:t>
            </a:r>
            <a:r>
              <a:rPr lang="en-US" b="1" i="0" dirty="0">
                <a:solidFill>
                  <a:schemeClr val="bg1"/>
                </a:solidFill>
                <a:effectLst/>
                <a:latin typeface="Source Sans Pro" panose="020B0503030403020204" pitchFamily="34" charset="0"/>
              </a:rPr>
              <a:t>dded (EVA)</a:t>
            </a:r>
            <a:endParaRPr lang="en-US" b="1" i="0" dirty="0">
              <a:solidFill>
                <a:schemeClr val="bg1"/>
              </a:solidFill>
              <a:effectLst/>
              <a:latin typeface="OpenSans"/>
            </a:endParaRPr>
          </a:p>
          <a:p>
            <a:pPr lvl="1">
              <a:lnSpc>
                <a:spcPct val="150000"/>
              </a:lnSpc>
              <a:spcBef>
                <a:spcPts val="0"/>
              </a:spcBef>
            </a:pPr>
            <a:r>
              <a:rPr lang="en-US" sz="2800" b="0" i="0" dirty="0">
                <a:solidFill>
                  <a:schemeClr val="bg1"/>
                </a:solidFill>
                <a:effectLst/>
                <a:latin typeface="Source Sans Pro" panose="020B0503030403020204" pitchFamily="34" charset="0"/>
              </a:rPr>
              <a:t>EVA is an estimate of the economic value created by the firm</a:t>
            </a:r>
          </a:p>
          <a:p>
            <a:pPr lvl="1">
              <a:lnSpc>
                <a:spcPct val="150000"/>
              </a:lnSpc>
              <a:spcBef>
                <a:spcPts val="0"/>
              </a:spcBef>
            </a:pPr>
            <a:r>
              <a:rPr lang="en-US" sz="2800" b="0" i="0" dirty="0">
                <a:solidFill>
                  <a:schemeClr val="bg1"/>
                </a:solidFill>
                <a:effectLst/>
                <a:latin typeface="Source Sans Pro" panose="020B0503030403020204" pitchFamily="34" charset="0"/>
              </a:rPr>
              <a:t>EVA measures the value created in excess of the required return of the company's investors. </a:t>
            </a:r>
            <a:endParaRPr lang="en-US" sz="2800" dirty="0">
              <a:solidFill>
                <a:schemeClr val="bg1"/>
              </a:solidFill>
              <a:latin typeface="OpenSans"/>
            </a:endParaRPr>
          </a:p>
          <a:p>
            <a:pPr lvl="1">
              <a:lnSpc>
                <a:spcPct val="150000"/>
              </a:lnSpc>
              <a:spcBef>
                <a:spcPts val="0"/>
              </a:spcBef>
            </a:pPr>
            <a:r>
              <a:rPr lang="en-US" sz="2800" b="0" i="0" dirty="0">
                <a:solidFill>
                  <a:schemeClr val="bg1"/>
                </a:solidFill>
                <a:effectLst/>
                <a:latin typeface="Source Sans Pro" panose="020B0503030403020204" pitchFamily="34" charset="0"/>
              </a:rPr>
              <a:t>EVA  = Return on Invested </a:t>
            </a:r>
            <a:r>
              <a:rPr lang="en-US" sz="2800" dirty="0">
                <a:solidFill>
                  <a:schemeClr val="bg1"/>
                </a:solidFill>
                <a:latin typeface="Source Sans Pro" panose="020B0503030403020204" pitchFamily="34" charset="0"/>
              </a:rPr>
              <a:t>C</a:t>
            </a:r>
            <a:r>
              <a:rPr lang="en-US" sz="2800" b="0" i="0" dirty="0">
                <a:solidFill>
                  <a:schemeClr val="bg1"/>
                </a:solidFill>
                <a:effectLst/>
                <a:latin typeface="Source Sans Pro" panose="020B0503030403020204" pitchFamily="34" charset="0"/>
              </a:rPr>
              <a:t>apital (ROIC)- Weighted Average </a:t>
            </a:r>
            <a:r>
              <a:rPr lang="en-US" sz="2800" dirty="0">
                <a:solidFill>
                  <a:schemeClr val="bg1"/>
                </a:solidFill>
                <a:latin typeface="Source Sans Pro" panose="020B0503030403020204" pitchFamily="34" charset="0"/>
              </a:rPr>
              <a:t>C</a:t>
            </a:r>
            <a:r>
              <a:rPr lang="en-US" sz="2800" b="0" i="0" dirty="0">
                <a:solidFill>
                  <a:schemeClr val="bg1"/>
                </a:solidFill>
                <a:effectLst/>
                <a:latin typeface="Source Sans Pro" panose="020B0503030403020204" pitchFamily="34" charset="0"/>
              </a:rPr>
              <a:t>ost of Capital </a:t>
            </a:r>
            <a:r>
              <a:rPr lang="en-US" sz="2800" dirty="0">
                <a:solidFill>
                  <a:schemeClr val="bg1"/>
                </a:solidFill>
                <a:latin typeface="Source Sans Pro" panose="020B0503030403020204" pitchFamily="34" charset="0"/>
              </a:rPr>
              <a:t>(</a:t>
            </a:r>
            <a:r>
              <a:rPr lang="en-US" sz="2800" b="0" i="0" dirty="0">
                <a:solidFill>
                  <a:schemeClr val="bg1"/>
                </a:solidFill>
                <a:effectLst/>
                <a:latin typeface="Source Sans Pro" panose="020B0503030403020204" pitchFamily="34" charset="0"/>
              </a:rPr>
              <a:t>WACC)</a:t>
            </a:r>
          </a:p>
          <a:p>
            <a:pPr lvl="1">
              <a:lnSpc>
                <a:spcPct val="150000"/>
              </a:lnSpc>
              <a:spcBef>
                <a:spcPts val="0"/>
              </a:spcBef>
            </a:pPr>
            <a:endParaRPr lang="en-US" dirty="0">
              <a:solidFill>
                <a:schemeClr val="bg1"/>
              </a:solidFill>
              <a:latin typeface="Source Sans Pro" panose="020B0503030403020204" pitchFamily="34" charset="0"/>
            </a:endParaRPr>
          </a:p>
          <a:p>
            <a:pPr algn="l">
              <a:lnSpc>
                <a:spcPct val="150000"/>
              </a:lnSpc>
              <a:spcBef>
                <a:spcPts val="0"/>
              </a:spcBef>
            </a:pPr>
            <a:r>
              <a:rPr lang="en-US" b="0" i="0" dirty="0">
                <a:solidFill>
                  <a:schemeClr val="bg1"/>
                </a:solidFill>
                <a:effectLst/>
                <a:latin typeface="Source Sans Pro" panose="020B0503030403020204" pitchFamily="34" charset="0"/>
              </a:rPr>
              <a:t>WACC is the weighted rate that the company is expected to pay on average to its debt and equity holders. </a:t>
            </a:r>
          </a:p>
          <a:p>
            <a:pPr algn="l">
              <a:lnSpc>
                <a:spcPct val="150000"/>
              </a:lnSpc>
              <a:spcBef>
                <a:spcPts val="0"/>
              </a:spcBef>
            </a:pPr>
            <a:endParaRPr lang="en-US" b="0" i="0" dirty="0">
              <a:solidFill>
                <a:schemeClr val="bg1"/>
              </a:solidFill>
              <a:effectLst/>
              <a:latin typeface="OpenSans"/>
            </a:endParaRPr>
          </a:p>
          <a:p>
            <a:pPr algn="l">
              <a:lnSpc>
                <a:spcPct val="150000"/>
              </a:lnSpc>
              <a:spcBef>
                <a:spcPts val="0"/>
              </a:spcBef>
            </a:pPr>
            <a:r>
              <a:rPr lang="en-US" b="0" i="0" dirty="0">
                <a:solidFill>
                  <a:schemeClr val="bg1"/>
                </a:solidFill>
                <a:effectLst/>
                <a:latin typeface="Source Sans Pro" panose="020B0503030403020204" pitchFamily="34" charset="0"/>
              </a:rPr>
              <a:t>WACC includes the risk premium that investors expect, and depends on the company, industry, and other opportunities that depend on the state of the overall economy.</a:t>
            </a:r>
            <a:endParaRPr lang="en-US" b="0" i="0" dirty="0">
              <a:solidFill>
                <a:schemeClr val="bg1"/>
              </a:solidFill>
              <a:effectLst/>
              <a:latin typeface="OpenSans"/>
            </a:endParaRPr>
          </a:p>
          <a:p>
            <a:pPr lvl="1">
              <a:lnSpc>
                <a:spcPct val="150000"/>
              </a:lnSpc>
              <a:spcBef>
                <a:spcPts val="0"/>
              </a:spcBef>
            </a:pPr>
            <a:endParaRPr lang="en-US" b="0" i="0" dirty="0">
              <a:effectLst/>
              <a:latin typeface="OpenSans"/>
            </a:endParaRPr>
          </a:p>
          <a:p>
            <a:pPr>
              <a:lnSpc>
                <a:spcPct val="150000"/>
              </a:lnSpc>
              <a:spcBef>
                <a:spcPts val="0"/>
              </a:spcBef>
            </a:pPr>
            <a:endParaRPr lang="en-US" dirty="0"/>
          </a:p>
        </p:txBody>
      </p:sp>
    </p:spTree>
    <p:extLst>
      <p:ext uri="{BB962C8B-B14F-4D97-AF65-F5344CB8AC3E}">
        <p14:creationId xmlns:p14="http://schemas.microsoft.com/office/powerpoint/2010/main" val="269350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6DF88-D41A-43C4-B777-20298565AB47}"/>
              </a:ext>
            </a:extLst>
          </p:cNvPr>
          <p:cNvSpPr>
            <a:spLocks noGrp="1"/>
          </p:cNvSpPr>
          <p:nvPr>
            <p:ph type="title"/>
          </p:nvPr>
        </p:nvSpPr>
        <p:spPr>
          <a:xfrm>
            <a:off x="581574" y="223660"/>
            <a:ext cx="10515600" cy="710920"/>
          </a:xfrm>
        </p:spPr>
        <p:txBody>
          <a:bodyPr>
            <a:normAutofit/>
          </a:bodyPr>
          <a:lstStyle/>
          <a:p>
            <a:r>
              <a:rPr lang="en-US" b="1" dirty="0">
                <a:solidFill>
                  <a:schemeClr val="bg1"/>
                </a:solidFill>
              </a:rPr>
              <a:t>ROIC</a:t>
            </a:r>
          </a:p>
        </p:txBody>
      </p:sp>
      <p:sp>
        <p:nvSpPr>
          <p:cNvPr id="3" name="Content Placeholder 2">
            <a:extLst>
              <a:ext uri="{FF2B5EF4-FFF2-40B4-BE49-F238E27FC236}">
                <a16:creationId xmlns:a16="http://schemas.microsoft.com/office/drawing/2014/main" id="{59997F53-8CD7-4DFB-8207-970B34696277}"/>
              </a:ext>
            </a:extLst>
          </p:cNvPr>
          <p:cNvSpPr>
            <a:spLocks noGrp="1"/>
          </p:cNvSpPr>
          <p:nvPr>
            <p:ph idx="1"/>
          </p:nvPr>
        </p:nvSpPr>
        <p:spPr>
          <a:xfrm>
            <a:off x="284481" y="1016000"/>
            <a:ext cx="11407396" cy="5435600"/>
          </a:xfrm>
        </p:spPr>
        <p:txBody>
          <a:bodyPr>
            <a:normAutofit fontScale="92500" lnSpcReduction="20000"/>
          </a:bodyPr>
          <a:lstStyle/>
          <a:p>
            <a:pPr algn="just">
              <a:lnSpc>
                <a:spcPct val="150000"/>
              </a:lnSpc>
              <a:spcBef>
                <a:spcPts val="0"/>
              </a:spcBef>
            </a:pPr>
            <a:r>
              <a:rPr lang="en-US" sz="2600" b="0" i="0" dirty="0">
                <a:solidFill>
                  <a:schemeClr val="bg1"/>
                </a:solidFill>
                <a:effectLst/>
                <a:latin typeface="Source Sans Pro" panose="020B0503030403020204" pitchFamily="34" charset="0"/>
              </a:rPr>
              <a:t>To improve the EVA the </a:t>
            </a:r>
            <a:r>
              <a:rPr lang="en-US" sz="2600" i="0" dirty="0">
                <a:solidFill>
                  <a:schemeClr val="bg1"/>
                </a:solidFill>
                <a:effectLst/>
                <a:latin typeface="Source Sans Pro" panose="020B0503030403020204" pitchFamily="34" charset="0"/>
              </a:rPr>
              <a:t>manager</a:t>
            </a:r>
            <a:r>
              <a:rPr lang="en-US" sz="2600" b="0" i="0" dirty="0">
                <a:solidFill>
                  <a:schemeClr val="bg1"/>
                </a:solidFill>
                <a:effectLst/>
                <a:latin typeface="Source Sans Pro" panose="020B0503030403020204" pitchFamily="34" charset="0"/>
              </a:rPr>
              <a:t> should improve the ROIC assuming that the invested capital and the WACC are kept fixed. </a:t>
            </a:r>
          </a:p>
          <a:p>
            <a:pPr algn="just">
              <a:lnSpc>
                <a:spcPct val="150000"/>
              </a:lnSpc>
              <a:spcBef>
                <a:spcPts val="0"/>
              </a:spcBef>
            </a:pPr>
            <a:endParaRPr lang="en-US" sz="2600" dirty="0">
              <a:solidFill>
                <a:schemeClr val="bg1"/>
              </a:solidFill>
              <a:latin typeface="OpenSans"/>
            </a:endParaRPr>
          </a:p>
          <a:p>
            <a:pPr algn="just">
              <a:lnSpc>
                <a:spcPct val="150000"/>
              </a:lnSpc>
              <a:spcBef>
                <a:spcPts val="0"/>
              </a:spcBef>
            </a:pPr>
            <a:r>
              <a:rPr lang="en-US" sz="2600" b="0" i="0" dirty="0">
                <a:solidFill>
                  <a:schemeClr val="bg1"/>
                </a:solidFill>
                <a:effectLst/>
                <a:latin typeface="Source Sans Pro" panose="020B0503030403020204" pitchFamily="34" charset="0"/>
              </a:rPr>
              <a:t>ROIC captures the two typical financial impacts of operational improvements. </a:t>
            </a:r>
            <a:endParaRPr lang="en-US" sz="2600" dirty="0">
              <a:solidFill>
                <a:schemeClr val="bg1"/>
              </a:solidFill>
              <a:latin typeface="OpenSans"/>
            </a:endParaRPr>
          </a:p>
          <a:p>
            <a:pPr lvl="1" algn="just">
              <a:lnSpc>
                <a:spcPct val="150000"/>
              </a:lnSpc>
              <a:spcBef>
                <a:spcPts val="0"/>
              </a:spcBef>
            </a:pPr>
            <a:r>
              <a:rPr lang="en-US" sz="2200" b="0" i="0" dirty="0">
                <a:solidFill>
                  <a:schemeClr val="bg1"/>
                </a:solidFill>
                <a:effectLst/>
                <a:latin typeface="Source Sans Pro" panose="020B0503030403020204" pitchFamily="34" charset="0"/>
              </a:rPr>
              <a:t>Return</a:t>
            </a:r>
            <a:r>
              <a:rPr lang="en-US" sz="2200" dirty="0">
                <a:solidFill>
                  <a:schemeClr val="bg1"/>
                </a:solidFill>
                <a:latin typeface="Source Sans Pro" panose="020B0503030403020204" pitchFamily="34" charset="0"/>
              </a:rPr>
              <a:t> (operating</a:t>
            </a:r>
            <a:r>
              <a:rPr lang="en-US" sz="2200" b="0" i="0" dirty="0">
                <a:solidFill>
                  <a:schemeClr val="bg1"/>
                </a:solidFill>
                <a:effectLst/>
                <a:latin typeface="Source Sans Pro" panose="020B0503030403020204" pitchFamily="34" charset="0"/>
              </a:rPr>
              <a:t> profit or income generated per period) and required invested capital (working capital tied up in inventory or fixed capital tied up in capacity)</a:t>
            </a:r>
          </a:p>
          <a:p>
            <a:pPr lvl="1" algn="just">
              <a:lnSpc>
                <a:spcPct val="150000"/>
              </a:lnSpc>
              <a:spcBef>
                <a:spcPts val="0"/>
              </a:spcBef>
            </a:pPr>
            <a:endParaRPr lang="en-US" sz="2200" b="0" i="0" dirty="0">
              <a:solidFill>
                <a:schemeClr val="bg1"/>
              </a:solidFill>
              <a:effectLst/>
              <a:latin typeface="OpenSans"/>
            </a:endParaRPr>
          </a:p>
          <a:p>
            <a:pPr algn="just">
              <a:lnSpc>
                <a:spcPct val="150000"/>
              </a:lnSpc>
              <a:spcBef>
                <a:spcPts val="0"/>
              </a:spcBef>
            </a:pPr>
            <a:r>
              <a:rPr lang="en-US" sz="2600" b="0" i="0" dirty="0">
                <a:solidFill>
                  <a:schemeClr val="bg1"/>
                </a:solidFill>
                <a:effectLst/>
                <a:latin typeface="Source Sans Pro" panose="020B0503030403020204" pitchFamily="34" charset="0"/>
              </a:rPr>
              <a:t>ROIC = operating profit per period/ the invested capital in the operations. </a:t>
            </a:r>
          </a:p>
          <a:p>
            <a:pPr algn="just">
              <a:lnSpc>
                <a:spcPct val="150000"/>
              </a:lnSpc>
              <a:spcBef>
                <a:spcPts val="0"/>
              </a:spcBef>
            </a:pPr>
            <a:endParaRPr lang="en-US" sz="2600" b="0" i="0" dirty="0">
              <a:solidFill>
                <a:schemeClr val="bg1"/>
              </a:solidFill>
              <a:effectLst/>
              <a:latin typeface="OpenSans"/>
            </a:endParaRPr>
          </a:p>
          <a:p>
            <a:pPr algn="just">
              <a:lnSpc>
                <a:spcPct val="150000"/>
              </a:lnSpc>
              <a:spcBef>
                <a:spcPts val="0"/>
              </a:spcBef>
            </a:pPr>
            <a:r>
              <a:rPr lang="en-US" sz="2600" b="0" i="0" dirty="0">
                <a:solidFill>
                  <a:schemeClr val="bg1"/>
                </a:solidFill>
                <a:effectLst/>
                <a:latin typeface="Source Sans Pro" panose="020B0503030403020204" pitchFamily="34" charset="0"/>
              </a:rPr>
              <a:t>Companies with attractive ROIC, tend to either have;</a:t>
            </a:r>
          </a:p>
          <a:p>
            <a:pPr lvl="1" algn="just">
              <a:lnSpc>
                <a:spcPct val="150000"/>
              </a:lnSpc>
              <a:spcBef>
                <a:spcPts val="0"/>
              </a:spcBef>
            </a:pPr>
            <a:r>
              <a:rPr lang="en-US" sz="2200" b="0" i="0" dirty="0">
                <a:solidFill>
                  <a:schemeClr val="bg1"/>
                </a:solidFill>
                <a:effectLst/>
                <a:latin typeface="Source Sans Pro" panose="020B0503030403020204" pitchFamily="34" charset="0"/>
              </a:rPr>
              <a:t>Capital intensive/asset heavy with high margins </a:t>
            </a:r>
          </a:p>
          <a:p>
            <a:pPr lvl="1" algn="just">
              <a:lnSpc>
                <a:spcPct val="150000"/>
              </a:lnSpc>
              <a:spcBef>
                <a:spcPts val="0"/>
              </a:spcBef>
            </a:pPr>
            <a:r>
              <a:rPr lang="en-US" sz="2200" dirty="0">
                <a:solidFill>
                  <a:schemeClr val="bg1"/>
                </a:solidFill>
                <a:latin typeface="Source Sans Pro" panose="020B0503030403020204" pitchFamily="34" charset="0"/>
              </a:rPr>
              <a:t>H</a:t>
            </a:r>
            <a:r>
              <a:rPr lang="en-US" sz="2200" b="0" i="0" dirty="0">
                <a:solidFill>
                  <a:schemeClr val="bg1"/>
                </a:solidFill>
                <a:effectLst/>
                <a:latin typeface="Source Sans Pro" panose="020B0503030403020204" pitchFamily="34" charset="0"/>
              </a:rPr>
              <a:t>igh capital returns/asset light with low margins</a:t>
            </a:r>
            <a:endParaRPr lang="en-US" sz="2200" b="0" i="0" dirty="0">
              <a:solidFill>
                <a:schemeClr val="bg1"/>
              </a:solidFill>
              <a:effectLst/>
              <a:latin typeface="OpenSans"/>
            </a:endParaRPr>
          </a:p>
          <a:p>
            <a:pPr algn="just">
              <a:lnSpc>
                <a:spcPct val="150000"/>
              </a:lnSpc>
              <a:spcBef>
                <a:spcPts val="0"/>
              </a:spcBef>
            </a:pPr>
            <a:endParaRPr lang="en-US" sz="2000" dirty="0">
              <a:solidFill>
                <a:schemeClr val="bg1"/>
              </a:solidFill>
            </a:endParaRPr>
          </a:p>
        </p:txBody>
      </p:sp>
    </p:spTree>
    <p:extLst>
      <p:ext uri="{BB962C8B-B14F-4D97-AF65-F5344CB8AC3E}">
        <p14:creationId xmlns:p14="http://schemas.microsoft.com/office/powerpoint/2010/main" val="2213284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0239B-5453-4A65-97D1-E84B1E1A7CF0}"/>
              </a:ext>
            </a:extLst>
          </p:cNvPr>
          <p:cNvSpPr>
            <a:spLocks noGrp="1"/>
          </p:cNvSpPr>
          <p:nvPr>
            <p:ph type="title"/>
          </p:nvPr>
        </p:nvSpPr>
        <p:spPr>
          <a:xfrm>
            <a:off x="665480" y="446405"/>
            <a:ext cx="10515600" cy="894715"/>
          </a:xfrm>
        </p:spPr>
        <p:txBody>
          <a:bodyPr/>
          <a:lstStyle/>
          <a:p>
            <a:r>
              <a:rPr lang="en-US" b="1" dirty="0">
                <a:solidFill>
                  <a:schemeClr val="bg1"/>
                </a:solidFill>
              </a:rPr>
              <a:t>How to improve ROIC?</a:t>
            </a:r>
          </a:p>
        </p:txBody>
      </p:sp>
      <p:sp>
        <p:nvSpPr>
          <p:cNvPr id="3" name="Content Placeholder 2">
            <a:extLst>
              <a:ext uri="{FF2B5EF4-FFF2-40B4-BE49-F238E27FC236}">
                <a16:creationId xmlns:a16="http://schemas.microsoft.com/office/drawing/2014/main" id="{B48191C1-8232-4318-8A35-5A857ADF2C0B}"/>
              </a:ext>
            </a:extLst>
          </p:cNvPr>
          <p:cNvSpPr>
            <a:spLocks noGrp="1"/>
          </p:cNvSpPr>
          <p:nvPr>
            <p:ph idx="1"/>
          </p:nvPr>
        </p:nvSpPr>
        <p:spPr>
          <a:xfrm>
            <a:off x="548640" y="1765419"/>
            <a:ext cx="11094720" cy="1663581"/>
          </a:xfrm>
        </p:spPr>
        <p:txBody>
          <a:bodyPr>
            <a:normAutofit/>
          </a:bodyPr>
          <a:lstStyle/>
          <a:p>
            <a:pPr algn="just">
              <a:lnSpc>
                <a:spcPct val="150000"/>
              </a:lnSpc>
              <a:spcBef>
                <a:spcPts val="0"/>
              </a:spcBef>
            </a:pPr>
            <a:r>
              <a:rPr lang="en-US" b="0" i="0" dirty="0">
                <a:solidFill>
                  <a:schemeClr val="bg1"/>
                </a:solidFill>
                <a:effectLst/>
                <a:latin typeface="Source Sans Pro" panose="020B0503030403020204" pitchFamily="34" charset="0"/>
              </a:rPr>
              <a:t>We begin here an ambitious journey that starts with the financial metric of ROIC and ends with the operational metrics or KPIs. </a:t>
            </a:r>
            <a:endParaRPr lang="en-US" b="0" i="0" dirty="0">
              <a:solidFill>
                <a:schemeClr val="bg1"/>
              </a:solidFill>
              <a:effectLst/>
              <a:latin typeface="OpenSans"/>
            </a:endParaRPr>
          </a:p>
          <a:p>
            <a:pPr>
              <a:lnSpc>
                <a:spcPct val="150000"/>
              </a:lnSpc>
              <a:spcBef>
                <a:spcPts val="0"/>
              </a:spcBef>
            </a:pPr>
            <a:endParaRPr lang="en-US" dirty="0">
              <a:solidFill>
                <a:schemeClr val="bg1"/>
              </a:solidFill>
            </a:endParaRPr>
          </a:p>
        </p:txBody>
      </p:sp>
    </p:spTree>
    <p:extLst>
      <p:ext uri="{BB962C8B-B14F-4D97-AF65-F5344CB8AC3E}">
        <p14:creationId xmlns:p14="http://schemas.microsoft.com/office/powerpoint/2010/main" val="197939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C85A4-BA90-4026-97B0-64F88617294E}"/>
              </a:ext>
            </a:extLst>
          </p:cNvPr>
          <p:cNvSpPr>
            <a:spLocks noGrp="1"/>
          </p:cNvSpPr>
          <p:nvPr>
            <p:ph type="title"/>
          </p:nvPr>
        </p:nvSpPr>
        <p:spPr>
          <a:xfrm>
            <a:off x="340360" y="263525"/>
            <a:ext cx="10515600" cy="782955"/>
          </a:xfrm>
        </p:spPr>
        <p:txBody>
          <a:bodyPr/>
          <a:lstStyle/>
          <a:p>
            <a:r>
              <a:rPr lang="en-US" b="1" dirty="0">
                <a:solidFill>
                  <a:schemeClr val="bg1"/>
                </a:solidFill>
              </a:rPr>
              <a:t>Operational Metrics</a:t>
            </a:r>
          </a:p>
        </p:txBody>
      </p:sp>
      <p:sp>
        <p:nvSpPr>
          <p:cNvPr id="3" name="Content Placeholder 2">
            <a:extLst>
              <a:ext uri="{FF2B5EF4-FFF2-40B4-BE49-F238E27FC236}">
                <a16:creationId xmlns:a16="http://schemas.microsoft.com/office/drawing/2014/main" id="{B8E11E22-70D3-4DA5-99D3-7ACA6F0DB232}"/>
              </a:ext>
            </a:extLst>
          </p:cNvPr>
          <p:cNvSpPr>
            <a:spLocks noGrp="1"/>
          </p:cNvSpPr>
          <p:nvPr>
            <p:ph idx="1"/>
          </p:nvPr>
        </p:nvSpPr>
        <p:spPr>
          <a:xfrm>
            <a:off x="436880" y="1176685"/>
            <a:ext cx="11430000" cy="4504629"/>
          </a:xfrm>
        </p:spPr>
        <p:txBody>
          <a:bodyPr>
            <a:noAutofit/>
          </a:bodyPr>
          <a:lstStyle/>
          <a:p>
            <a:pPr algn="just">
              <a:lnSpc>
                <a:spcPct val="150000"/>
              </a:lnSpc>
              <a:spcBef>
                <a:spcPts val="0"/>
              </a:spcBef>
            </a:pPr>
            <a:r>
              <a:rPr lang="en-US" sz="2400" b="0" i="0" dirty="0">
                <a:solidFill>
                  <a:schemeClr val="bg1"/>
                </a:solidFill>
                <a:effectLst/>
                <a:latin typeface="Source Sans Pro" panose="020B0503030403020204" pitchFamily="34" charset="0"/>
              </a:rPr>
              <a:t>An operational indicator can be monitored and controlled in real time. Examples are throughput, inventory, flow time, quality and speed.</a:t>
            </a:r>
          </a:p>
          <a:p>
            <a:pPr marL="0" indent="0" algn="just">
              <a:lnSpc>
                <a:spcPct val="150000"/>
              </a:lnSpc>
              <a:spcBef>
                <a:spcPts val="0"/>
              </a:spcBef>
              <a:buNone/>
            </a:pPr>
            <a:endParaRPr lang="en-US" sz="2400" b="0" i="0" dirty="0">
              <a:solidFill>
                <a:schemeClr val="bg1"/>
              </a:solidFill>
              <a:effectLst/>
              <a:latin typeface="Source Sans Pro" panose="020B0503030403020204" pitchFamily="34" charset="0"/>
            </a:endParaRPr>
          </a:p>
          <a:p>
            <a:pPr algn="just">
              <a:lnSpc>
                <a:spcPct val="150000"/>
              </a:lnSpc>
              <a:spcBef>
                <a:spcPts val="0"/>
              </a:spcBef>
            </a:pPr>
            <a:r>
              <a:rPr lang="en-US" altLang="en-US" sz="2400" dirty="0">
                <a:solidFill>
                  <a:schemeClr val="bg1"/>
                </a:solidFill>
                <a:latin typeface="Source Sans Pro" panose="020B0503030403020204" pitchFamily="34" charset="0"/>
              </a:rPr>
              <a:t>How does one determine which operational metric should be monitored ? </a:t>
            </a:r>
          </a:p>
          <a:p>
            <a:pPr marL="0" marR="0" lvl="0" indent="0" algn="just" defTabSz="914400" rtl="0" eaLnBrk="0" fontAlgn="base" latinLnBrk="0" hangingPunct="0">
              <a:lnSpc>
                <a:spcPct val="150000"/>
              </a:lnSpc>
              <a:spcBef>
                <a:spcPts val="0"/>
              </a:spcBef>
              <a:buClrTx/>
              <a:buSzTx/>
              <a:buFontTx/>
              <a:buNone/>
              <a:tabLst/>
            </a:pPr>
            <a:endParaRPr lang="en-US" altLang="en-US" sz="2400" dirty="0">
              <a:solidFill>
                <a:schemeClr val="bg1"/>
              </a:solidFill>
              <a:latin typeface="Source Sans Pro" panose="020B0503030403020204" pitchFamily="34" charset="0"/>
            </a:endParaRPr>
          </a:p>
          <a:p>
            <a:pPr marL="0" marR="0" lvl="0" indent="0" algn="just" defTabSz="914400" rtl="0" eaLnBrk="0" fontAlgn="base" latinLnBrk="0" hangingPunct="0">
              <a:lnSpc>
                <a:spcPct val="150000"/>
              </a:lnSpc>
              <a:spcBef>
                <a:spcPts val="0"/>
              </a:spcBef>
              <a:buClrTx/>
              <a:buSzTx/>
              <a:buFontTx/>
              <a:buNone/>
              <a:tabLst/>
            </a:pPr>
            <a:endParaRPr lang="en-US" altLang="en-US" sz="2400" dirty="0">
              <a:solidFill>
                <a:schemeClr val="bg1"/>
              </a:solidFill>
              <a:latin typeface="Source Sans Pro" panose="020B0503030403020204" pitchFamily="34" charset="0"/>
            </a:endParaRPr>
          </a:p>
          <a:p>
            <a:pPr marL="0" indent="0" algn="just">
              <a:lnSpc>
                <a:spcPct val="150000"/>
              </a:lnSpc>
              <a:spcBef>
                <a:spcPts val="0"/>
              </a:spcBef>
              <a:buNone/>
            </a:pPr>
            <a:endParaRPr lang="en-US" altLang="en-US" sz="2400" dirty="0">
              <a:solidFill>
                <a:srgbClr val="1F1F1F"/>
              </a:solidFill>
              <a:latin typeface="Source Sans Pro" panose="020B0503030403020204" pitchFamily="34" charset="0"/>
            </a:endParaRPr>
          </a:p>
          <a:p>
            <a:pPr algn="just">
              <a:lnSpc>
                <a:spcPct val="150000"/>
              </a:lnSpc>
              <a:spcBef>
                <a:spcPts val="0"/>
              </a:spcBef>
            </a:pPr>
            <a:endParaRPr lang="en-US" sz="2400" b="0" i="0" dirty="0">
              <a:effectLst/>
              <a:latin typeface="OpenSans"/>
            </a:endParaRPr>
          </a:p>
          <a:p>
            <a:pPr algn="just">
              <a:lnSpc>
                <a:spcPct val="150000"/>
              </a:lnSpc>
              <a:spcBef>
                <a:spcPts val="0"/>
              </a:spcBef>
            </a:pPr>
            <a:endParaRPr lang="en-US" sz="2400" dirty="0"/>
          </a:p>
          <a:p>
            <a:pPr algn="just">
              <a:lnSpc>
                <a:spcPct val="150000"/>
              </a:lnSpc>
              <a:spcBef>
                <a:spcPts val="0"/>
              </a:spcBef>
            </a:pPr>
            <a:endParaRPr lang="en-US" sz="2400" dirty="0"/>
          </a:p>
        </p:txBody>
      </p:sp>
    </p:spTree>
    <p:extLst>
      <p:ext uri="{BB962C8B-B14F-4D97-AF65-F5344CB8AC3E}">
        <p14:creationId xmlns:p14="http://schemas.microsoft.com/office/powerpoint/2010/main" val="3513384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274FC-7B0A-49D3-ACE6-043024515D1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26A9E0C-B33E-423A-A9F0-14B8A82960A3}"/>
              </a:ext>
            </a:extLst>
          </p:cNvPr>
          <p:cNvSpPr>
            <a:spLocks noGrp="1"/>
          </p:cNvSpPr>
          <p:nvPr>
            <p:ph idx="1"/>
          </p:nvPr>
        </p:nvSpPr>
        <p:spPr/>
        <p:txBody>
          <a:bodyPr/>
          <a:lstStyle/>
          <a:p>
            <a:r>
              <a:rPr lang="en-US" altLang="en-US" sz="2800" i="1" dirty="0">
                <a:solidFill>
                  <a:schemeClr val="bg1"/>
                </a:solidFill>
                <a:latin typeface="Source Sans Pro" panose="020B0503030403020204" pitchFamily="34" charset="0"/>
              </a:rPr>
              <a:t>Next, we discuss analytical approach to identify our operational metrics, and we determine which metrics are important.</a:t>
            </a:r>
          </a:p>
          <a:p>
            <a:endParaRPr lang="en-US" dirty="0"/>
          </a:p>
        </p:txBody>
      </p:sp>
    </p:spTree>
    <p:extLst>
      <p:ext uri="{BB962C8B-B14F-4D97-AF65-F5344CB8AC3E}">
        <p14:creationId xmlns:p14="http://schemas.microsoft.com/office/powerpoint/2010/main" val="3891033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009A-32C9-41BE-853B-0FA1FBEFDA29}"/>
              </a:ext>
            </a:extLst>
          </p:cNvPr>
          <p:cNvSpPr>
            <a:spLocks noGrp="1"/>
          </p:cNvSpPr>
          <p:nvPr>
            <p:ph type="title"/>
          </p:nvPr>
        </p:nvSpPr>
        <p:spPr>
          <a:xfrm>
            <a:off x="604520" y="253366"/>
            <a:ext cx="10515600" cy="945514"/>
          </a:xfrm>
        </p:spPr>
        <p:txBody>
          <a:bodyPr/>
          <a:lstStyle/>
          <a:p>
            <a:r>
              <a:rPr lang="en-US" b="1" dirty="0">
                <a:solidFill>
                  <a:schemeClr val="bg1"/>
                </a:solidFill>
              </a:rPr>
              <a:t>ROIC Tree </a:t>
            </a:r>
          </a:p>
        </p:txBody>
      </p:sp>
      <p:sp>
        <p:nvSpPr>
          <p:cNvPr id="3" name="Content Placeholder 2">
            <a:extLst>
              <a:ext uri="{FF2B5EF4-FFF2-40B4-BE49-F238E27FC236}">
                <a16:creationId xmlns:a16="http://schemas.microsoft.com/office/drawing/2014/main" id="{31677607-69DF-4448-A60E-1A5B5E02F02D}"/>
              </a:ext>
            </a:extLst>
          </p:cNvPr>
          <p:cNvSpPr>
            <a:spLocks noGrp="1"/>
          </p:cNvSpPr>
          <p:nvPr>
            <p:ph idx="1"/>
          </p:nvPr>
        </p:nvSpPr>
        <p:spPr>
          <a:xfrm>
            <a:off x="477520" y="1539069"/>
            <a:ext cx="11236960" cy="2992291"/>
          </a:xfrm>
        </p:spPr>
        <p:txBody>
          <a:bodyPr>
            <a:normAutofit fontScale="92500" lnSpcReduction="10000"/>
          </a:bodyPr>
          <a:lstStyle/>
          <a:p>
            <a:pPr algn="l">
              <a:lnSpc>
                <a:spcPct val="150000"/>
              </a:lnSpc>
              <a:spcBef>
                <a:spcPts val="0"/>
              </a:spcBef>
            </a:pPr>
            <a:r>
              <a:rPr lang="en-US" b="0" i="0" dirty="0">
                <a:solidFill>
                  <a:schemeClr val="bg1"/>
                </a:solidFill>
                <a:effectLst/>
                <a:latin typeface="Source Sans Pro" panose="020B0503030403020204" pitchFamily="34" charset="0"/>
              </a:rPr>
              <a:t>The tool we will use to link financial value to operational metrics is called a ROIC Tree. </a:t>
            </a:r>
          </a:p>
          <a:p>
            <a:pPr algn="l">
              <a:lnSpc>
                <a:spcPct val="150000"/>
              </a:lnSpc>
              <a:spcBef>
                <a:spcPts val="0"/>
              </a:spcBef>
            </a:pPr>
            <a:endParaRPr lang="en-US" b="0" i="0" dirty="0">
              <a:solidFill>
                <a:schemeClr val="bg1"/>
              </a:solidFill>
              <a:effectLst/>
              <a:latin typeface="OpenSans"/>
            </a:endParaRPr>
          </a:p>
          <a:p>
            <a:pPr algn="l">
              <a:lnSpc>
                <a:spcPct val="150000"/>
              </a:lnSpc>
              <a:spcBef>
                <a:spcPts val="0"/>
              </a:spcBef>
            </a:pPr>
            <a:r>
              <a:rPr lang="en-US" b="0" i="0" dirty="0">
                <a:solidFill>
                  <a:schemeClr val="bg1"/>
                </a:solidFill>
                <a:effectLst/>
                <a:latin typeface="Source Sans Pro" panose="020B0503030403020204" pitchFamily="34" charset="0"/>
              </a:rPr>
              <a:t>Because it will visually deconstruct the financial metric that we chose, ROIC, into operational metrics. </a:t>
            </a:r>
            <a:endParaRPr lang="en-US" b="0" i="0" dirty="0">
              <a:solidFill>
                <a:schemeClr val="bg1"/>
              </a:solidFill>
              <a:effectLst/>
              <a:latin typeface="OpenSans"/>
            </a:endParaRPr>
          </a:p>
          <a:p>
            <a:pPr>
              <a:lnSpc>
                <a:spcPct val="150000"/>
              </a:lnSpc>
              <a:spcBef>
                <a:spcPts val="0"/>
              </a:spcBef>
            </a:pPr>
            <a:endParaRPr lang="en-US" dirty="0"/>
          </a:p>
        </p:txBody>
      </p:sp>
    </p:spTree>
    <p:extLst>
      <p:ext uri="{BB962C8B-B14F-4D97-AF65-F5344CB8AC3E}">
        <p14:creationId xmlns:p14="http://schemas.microsoft.com/office/powerpoint/2010/main" val="410326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B6A63-8570-4920-A334-1FF4798C75D4}"/>
              </a:ext>
            </a:extLst>
          </p:cNvPr>
          <p:cNvSpPr>
            <a:spLocks noGrp="1"/>
          </p:cNvSpPr>
          <p:nvPr>
            <p:ph type="title"/>
          </p:nvPr>
        </p:nvSpPr>
        <p:spPr>
          <a:xfrm>
            <a:off x="838200" y="161925"/>
            <a:ext cx="10515600" cy="864235"/>
          </a:xfrm>
        </p:spPr>
        <p:txBody>
          <a:bodyPr/>
          <a:lstStyle/>
          <a:p>
            <a:r>
              <a:rPr lang="en-US" b="1" dirty="0">
                <a:solidFill>
                  <a:schemeClr val="bg1"/>
                </a:solidFill>
              </a:rPr>
              <a:t>Building a ROIC Tree</a:t>
            </a:r>
          </a:p>
        </p:txBody>
      </p:sp>
      <p:sp>
        <p:nvSpPr>
          <p:cNvPr id="5" name="TextBox 4">
            <a:extLst>
              <a:ext uri="{FF2B5EF4-FFF2-40B4-BE49-F238E27FC236}">
                <a16:creationId xmlns:a16="http://schemas.microsoft.com/office/drawing/2014/main" id="{A9A48F8D-5D32-405D-BA8B-12FEF4EB2EC5}"/>
              </a:ext>
            </a:extLst>
          </p:cNvPr>
          <p:cNvSpPr txBox="1"/>
          <p:nvPr/>
        </p:nvSpPr>
        <p:spPr>
          <a:xfrm>
            <a:off x="972820" y="875774"/>
            <a:ext cx="10246360" cy="5564344"/>
          </a:xfrm>
          <a:prstGeom prst="rect">
            <a:avLst/>
          </a:prstGeom>
          <a:noFill/>
        </p:spPr>
        <p:txBody>
          <a:bodyPr wrap="square">
            <a:spAutoFit/>
          </a:bodyPr>
          <a:lstStyle/>
          <a:p>
            <a:pPr marR="0" lvl="0" algn="l" defTabSz="914400" rtl="0" eaLnBrk="0" fontAlgn="base" latinLnBrk="0" hangingPunct="0">
              <a:lnSpc>
                <a:spcPct val="150000"/>
              </a:lnSpc>
              <a:buClrTx/>
              <a:buSzTx/>
              <a:buFontTx/>
              <a:buAutoNum type="arabicPeriod"/>
              <a:tabLst/>
            </a:pPr>
            <a:r>
              <a:rPr kumimoji="0" lang="en-US" altLang="en-US" sz="2800" b="0" i="0" u="none" strike="noStrike" cap="none" normalizeH="0" baseline="0" dirty="0">
                <a:ln>
                  <a:noFill/>
                </a:ln>
                <a:solidFill>
                  <a:schemeClr val="bg1"/>
                </a:solidFill>
                <a:effectLst/>
                <a:latin typeface="Source Sans Pro" panose="020B0503030403020204" pitchFamily="34" charset="0"/>
              </a:rPr>
              <a:t>Start with the objective ROIC on one side </a:t>
            </a:r>
          </a:p>
          <a:p>
            <a:pPr marR="0" lvl="0" algn="l" defTabSz="914400" rtl="0" eaLnBrk="0" fontAlgn="base" latinLnBrk="0" hangingPunct="0">
              <a:lnSpc>
                <a:spcPct val="150000"/>
              </a:lnSpc>
              <a:buClrTx/>
              <a:buSzTx/>
              <a:buFontTx/>
              <a:buAutoNum type="arabicPeriod"/>
              <a:tabLst/>
            </a:pPr>
            <a:r>
              <a:rPr lang="en-US" altLang="en-US" sz="2800" dirty="0">
                <a:solidFill>
                  <a:schemeClr val="bg1"/>
                </a:solidFill>
                <a:latin typeface="Source Sans Pro" panose="020B0503030403020204" pitchFamily="34" charset="0"/>
              </a:rPr>
              <a:t>Decompose </a:t>
            </a:r>
            <a:r>
              <a:rPr kumimoji="0" lang="en-US" altLang="en-US" sz="2800" b="0" i="0" u="none" strike="noStrike" cap="none" normalizeH="0" baseline="0" dirty="0">
                <a:ln>
                  <a:noFill/>
                </a:ln>
                <a:solidFill>
                  <a:schemeClr val="bg1"/>
                </a:solidFill>
                <a:effectLst/>
                <a:latin typeface="Source Sans Pro" panose="020B0503030403020204" pitchFamily="34" charset="0"/>
              </a:rPr>
              <a:t> a variable into components.</a:t>
            </a:r>
          </a:p>
          <a:p>
            <a:pPr marR="0" lvl="0" algn="l" defTabSz="914400" rtl="0" eaLnBrk="0" fontAlgn="base" latinLnBrk="0" hangingPunct="0">
              <a:lnSpc>
                <a:spcPct val="150000"/>
              </a:lnSpc>
              <a:buClrTx/>
              <a:buSzTx/>
              <a:buFontTx/>
              <a:buAutoNum type="arabicPeriod" startAt="3"/>
              <a:tabLst/>
            </a:pPr>
            <a:r>
              <a:rPr kumimoji="0" lang="en-US" altLang="en-US" sz="2800" b="0" i="0" u="none" strike="noStrike" cap="none" normalizeH="0" baseline="0" dirty="0">
                <a:ln>
                  <a:noFill/>
                </a:ln>
                <a:solidFill>
                  <a:schemeClr val="bg1"/>
                </a:solidFill>
                <a:effectLst/>
                <a:latin typeface="Source Sans Pro" panose="020B0503030403020204" pitchFamily="34" charset="0"/>
              </a:rPr>
              <a:t>Decide which branches </a:t>
            </a:r>
            <a:r>
              <a:rPr lang="en-US" altLang="en-US" sz="2800" dirty="0">
                <a:solidFill>
                  <a:schemeClr val="bg1"/>
                </a:solidFill>
                <a:latin typeface="Source Sans Pro" panose="020B0503030403020204" pitchFamily="34" charset="0"/>
              </a:rPr>
              <a:t>have impact</a:t>
            </a:r>
            <a:r>
              <a:rPr kumimoji="0" lang="en-US" altLang="en-US" sz="2800" b="0" i="0" u="none" strike="noStrike" cap="none" normalizeH="0" baseline="0" dirty="0">
                <a:ln>
                  <a:noFill/>
                </a:ln>
                <a:solidFill>
                  <a:schemeClr val="bg1"/>
                </a:solidFill>
                <a:effectLst/>
                <a:latin typeface="Source Sans Pro" panose="020B0503030403020204" pitchFamily="34" charset="0"/>
              </a:rPr>
              <a:t>? </a:t>
            </a:r>
          </a:p>
          <a:p>
            <a:pPr lvl="1">
              <a:lnSpc>
                <a:spcPct val="150000"/>
              </a:lnSpc>
            </a:pPr>
            <a:r>
              <a:rPr kumimoji="0" lang="en-US" altLang="en-US" sz="2400" b="0" i="0" u="none" strike="noStrike" cap="none" normalizeH="0" baseline="0" dirty="0">
                <a:ln>
                  <a:noFill/>
                </a:ln>
                <a:solidFill>
                  <a:schemeClr val="bg1"/>
                </a:solidFill>
                <a:effectLst/>
                <a:latin typeface="Source Sans Pro" panose="020B0503030403020204" pitchFamily="34" charset="0"/>
              </a:rPr>
              <a:t>What are the main cost drivers? </a:t>
            </a:r>
            <a:endParaRPr lang="en-US" altLang="en-US" sz="2400" dirty="0">
              <a:solidFill>
                <a:schemeClr val="bg1"/>
              </a:solidFill>
              <a:latin typeface="OpenSans"/>
            </a:endParaRPr>
          </a:p>
          <a:p>
            <a:pPr lvl="1">
              <a:lnSpc>
                <a:spcPct val="150000"/>
              </a:lnSpc>
            </a:pPr>
            <a:r>
              <a:rPr kumimoji="0" lang="en-US" altLang="en-US" sz="2400" b="0" i="0" u="none" strike="noStrike" cap="none" normalizeH="0" baseline="0" dirty="0">
                <a:ln>
                  <a:noFill/>
                </a:ln>
                <a:solidFill>
                  <a:schemeClr val="bg1"/>
                </a:solidFill>
                <a:effectLst/>
                <a:latin typeface="Source Sans Pro" panose="020B0503030403020204" pitchFamily="34" charset="0"/>
              </a:rPr>
              <a:t>What are the strategic levers?</a:t>
            </a:r>
          </a:p>
          <a:p>
            <a:pPr lvl="1">
              <a:lnSpc>
                <a:spcPct val="150000"/>
              </a:lnSpc>
            </a:pPr>
            <a:r>
              <a:rPr lang="en-US" altLang="en-US" sz="2400" dirty="0">
                <a:solidFill>
                  <a:schemeClr val="bg1"/>
                </a:solidFill>
                <a:latin typeface="Source Sans Pro" panose="020B0503030403020204" pitchFamily="34" charset="0"/>
              </a:rPr>
              <a:t>Wh</a:t>
            </a:r>
            <a:r>
              <a:rPr kumimoji="0" lang="en-US" altLang="en-US" sz="2400" b="0" i="0" u="none" strike="noStrike" cap="none" normalizeH="0" baseline="0" dirty="0">
                <a:ln>
                  <a:noFill/>
                </a:ln>
                <a:solidFill>
                  <a:schemeClr val="bg1"/>
                </a:solidFill>
                <a:effectLst/>
                <a:latin typeface="Source Sans Pro" panose="020B0503030403020204" pitchFamily="34" charset="0"/>
              </a:rPr>
              <a:t>ich inputs are most likely to change? </a:t>
            </a:r>
          </a:p>
          <a:p>
            <a:pPr marR="0" lvl="0" algn="l" defTabSz="914400" rtl="0" eaLnBrk="0" fontAlgn="base" latinLnBrk="0" hangingPunct="0">
              <a:lnSpc>
                <a:spcPct val="150000"/>
              </a:lnSpc>
              <a:buClrTx/>
              <a:buSzTx/>
              <a:buFontTx/>
              <a:buAutoNum type="arabicPeriod" startAt="3"/>
              <a:tabLst/>
            </a:pPr>
            <a:r>
              <a:rPr lang="en-US" altLang="en-US" sz="2800" dirty="0">
                <a:solidFill>
                  <a:schemeClr val="bg1"/>
                </a:solidFill>
                <a:latin typeface="Source Sans Pro" panose="020B0503030403020204" pitchFamily="34" charset="0"/>
              </a:rPr>
              <a:t>Expand important branches</a:t>
            </a:r>
          </a:p>
          <a:p>
            <a:pPr marR="0" lvl="0" algn="l" defTabSz="914400" rtl="0" eaLnBrk="0" fontAlgn="base" latinLnBrk="0" hangingPunct="0">
              <a:lnSpc>
                <a:spcPct val="150000"/>
              </a:lnSpc>
              <a:buClrTx/>
              <a:buSzTx/>
              <a:buFontTx/>
              <a:buAutoNum type="arabicPeriod" startAt="3"/>
              <a:tabLst/>
            </a:pPr>
            <a:r>
              <a:rPr kumimoji="0" lang="en-US" altLang="en-US" sz="2800" b="0" i="0" u="none" strike="noStrike" cap="none" normalizeH="0" baseline="0" dirty="0">
                <a:ln>
                  <a:noFill/>
                </a:ln>
                <a:solidFill>
                  <a:schemeClr val="bg1"/>
                </a:solidFill>
                <a:effectLst/>
                <a:latin typeface="Source Sans Pro" panose="020B0503030403020204" pitchFamily="34" charset="0"/>
              </a:rPr>
              <a:t>End with well defined, measurable, and actionable metrics that can be tied to operation strategy</a:t>
            </a:r>
            <a:r>
              <a:rPr kumimoji="0" lang="en-US" altLang="en-US" b="0" i="0" u="none" strike="noStrike" cap="none" normalizeH="0" baseline="0" dirty="0">
                <a:ln>
                  <a:noFill/>
                </a:ln>
                <a:solidFill>
                  <a:schemeClr val="bg1"/>
                </a:solidFill>
                <a:effectLst/>
                <a:latin typeface="Source Sans Pro" panose="020B0503030403020204" pitchFamily="34" charset="0"/>
              </a:rPr>
              <a:t>.</a:t>
            </a:r>
            <a:endParaRPr kumimoji="0" lang="en-US" altLang="en-US" sz="1400" b="0"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344254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37B2A-2D41-40FF-9606-63817E751DAA}"/>
              </a:ext>
            </a:extLst>
          </p:cNvPr>
          <p:cNvSpPr>
            <a:spLocks noGrp="1"/>
          </p:cNvSpPr>
          <p:nvPr>
            <p:ph type="title"/>
          </p:nvPr>
        </p:nvSpPr>
        <p:spPr>
          <a:xfrm>
            <a:off x="838200" y="365125"/>
            <a:ext cx="10515600" cy="721995"/>
          </a:xfrm>
        </p:spPr>
        <p:txBody>
          <a:bodyPr/>
          <a:lstStyle/>
          <a:p>
            <a:r>
              <a:rPr lang="en-US" b="1" dirty="0">
                <a:solidFill>
                  <a:schemeClr val="bg1"/>
                </a:solidFill>
              </a:rPr>
              <a:t>Financial statements </a:t>
            </a:r>
          </a:p>
        </p:txBody>
      </p:sp>
      <p:graphicFrame>
        <p:nvGraphicFramePr>
          <p:cNvPr id="4" name="Table 4">
            <a:extLst>
              <a:ext uri="{FF2B5EF4-FFF2-40B4-BE49-F238E27FC236}">
                <a16:creationId xmlns:a16="http://schemas.microsoft.com/office/drawing/2014/main" id="{96F91E03-18C6-4831-A3AF-143C2044707D}"/>
              </a:ext>
            </a:extLst>
          </p:cNvPr>
          <p:cNvGraphicFramePr>
            <a:graphicFrameLocks noGrp="1"/>
          </p:cNvGraphicFramePr>
          <p:nvPr>
            <p:ph idx="1"/>
            <p:extLst>
              <p:ext uri="{D42A27DB-BD31-4B8C-83A1-F6EECF244321}">
                <p14:modId xmlns:p14="http://schemas.microsoft.com/office/powerpoint/2010/main" val="1337700165"/>
              </p:ext>
            </p:extLst>
          </p:nvPr>
        </p:nvGraphicFramePr>
        <p:xfrm>
          <a:off x="1000760" y="1503680"/>
          <a:ext cx="4495800" cy="4906010"/>
        </p:xfrm>
        <a:graphic>
          <a:graphicData uri="http://schemas.openxmlformats.org/drawingml/2006/table">
            <a:tbl>
              <a:tblPr firstRow="1" bandRow="1">
                <a:tableStyleId>{073A0DAA-6AF3-43AB-8588-CEC1D06C72B9}</a:tableStyleId>
              </a:tblPr>
              <a:tblGrid>
                <a:gridCol w="2324151">
                  <a:extLst>
                    <a:ext uri="{9D8B030D-6E8A-4147-A177-3AD203B41FA5}">
                      <a16:colId xmlns:a16="http://schemas.microsoft.com/office/drawing/2014/main" val="1831036334"/>
                    </a:ext>
                  </a:extLst>
                </a:gridCol>
                <a:gridCol w="2171649">
                  <a:extLst>
                    <a:ext uri="{9D8B030D-6E8A-4147-A177-3AD203B41FA5}">
                      <a16:colId xmlns:a16="http://schemas.microsoft.com/office/drawing/2014/main" val="1909646773"/>
                    </a:ext>
                  </a:extLst>
                </a:gridCol>
              </a:tblGrid>
              <a:tr h="527050">
                <a:tc>
                  <a:txBody>
                    <a:bodyPr/>
                    <a:lstStyle/>
                    <a:p>
                      <a:r>
                        <a:rPr lang="en-US" dirty="0"/>
                        <a:t>Item</a:t>
                      </a:r>
                    </a:p>
                  </a:txBody>
                  <a:tcPr/>
                </a:tc>
                <a:tc>
                  <a:txBody>
                    <a:bodyPr/>
                    <a:lstStyle/>
                    <a:p>
                      <a:r>
                        <a:rPr lang="en-US" dirty="0"/>
                        <a:t>Amount (in $</a:t>
                      </a:r>
                      <a:r>
                        <a:rPr lang="en-US" dirty="0" err="1"/>
                        <a:t>mn</a:t>
                      </a:r>
                      <a:r>
                        <a:rPr lang="en-US" dirty="0"/>
                        <a:t>)</a:t>
                      </a:r>
                    </a:p>
                  </a:txBody>
                  <a:tcPr/>
                </a:tc>
                <a:extLst>
                  <a:ext uri="{0D108BD9-81ED-4DB2-BD59-A6C34878D82A}">
                    <a16:rowId xmlns:a16="http://schemas.microsoft.com/office/drawing/2014/main" val="852733390"/>
                  </a:ext>
                </a:extLst>
              </a:tr>
              <a:tr h="547370">
                <a:tc>
                  <a:txBody>
                    <a:bodyPr/>
                    <a:lstStyle/>
                    <a:p>
                      <a:r>
                        <a:rPr lang="en-US" dirty="0"/>
                        <a:t>Revenues </a:t>
                      </a:r>
                    </a:p>
                  </a:txBody>
                  <a:tcPr/>
                </a:tc>
                <a:tc>
                  <a:txBody>
                    <a:bodyPr/>
                    <a:lstStyle/>
                    <a:p>
                      <a:r>
                        <a:rPr lang="en-US" dirty="0"/>
                        <a:t>38.48</a:t>
                      </a:r>
                    </a:p>
                  </a:txBody>
                  <a:tcPr/>
                </a:tc>
                <a:extLst>
                  <a:ext uri="{0D108BD9-81ED-4DB2-BD59-A6C34878D82A}">
                    <a16:rowId xmlns:a16="http://schemas.microsoft.com/office/drawing/2014/main" val="222481997"/>
                  </a:ext>
                </a:extLst>
              </a:tr>
              <a:tr h="547370">
                <a:tc>
                  <a:txBody>
                    <a:bodyPr/>
                    <a:lstStyle/>
                    <a:p>
                      <a:r>
                        <a:rPr lang="en-US" dirty="0"/>
                        <a:t>FOH Cost</a:t>
                      </a:r>
                    </a:p>
                  </a:txBody>
                  <a:tcPr/>
                </a:tc>
                <a:tc>
                  <a:txBody>
                    <a:bodyPr/>
                    <a:lstStyle/>
                    <a:p>
                      <a:r>
                        <a:rPr lang="en-US" dirty="0"/>
                        <a:t>3.43</a:t>
                      </a:r>
                    </a:p>
                  </a:txBody>
                  <a:tcPr/>
                </a:tc>
                <a:extLst>
                  <a:ext uri="{0D108BD9-81ED-4DB2-BD59-A6C34878D82A}">
                    <a16:rowId xmlns:a16="http://schemas.microsoft.com/office/drawing/2014/main" val="885360117"/>
                  </a:ext>
                </a:extLst>
              </a:tr>
              <a:tr h="547370">
                <a:tc>
                  <a:txBody>
                    <a:bodyPr/>
                    <a:lstStyle/>
                    <a:p>
                      <a:r>
                        <a:rPr lang="en-US" dirty="0"/>
                        <a:t>BOH cost </a:t>
                      </a:r>
                    </a:p>
                  </a:txBody>
                  <a:tcPr/>
                </a:tc>
                <a:tc>
                  <a:txBody>
                    <a:bodyPr/>
                    <a:lstStyle/>
                    <a:p>
                      <a:r>
                        <a:rPr lang="en-US" dirty="0"/>
                        <a:t>16.53</a:t>
                      </a:r>
                    </a:p>
                  </a:txBody>
                  <a:tcPr/>
                </a:tc>
                <a:extLst>
                  <a:ext uri="{0D108BD9-81ED-4DB2-BD59-A6C34878D82A}">
                    <a16:rowId xmlns:a16="http://schemas.microsoft.com/office/drawing/2014/main" val="1629364447"/>
                  </a:ext>
                </a:extLst>
              </a:tr>
              <a:tr h="547370">
                <a:tc>
                  <a:txBody>
                    <a:bodyPr/>
                    <a:lstStyle/>
                    <a:p>
                      <a:r>
                        <a:rPr lang="en-US" dirty="0"/>
                        <a:t>Admin</a:t>
                      </a:r>
                    </a:p>
                  </a:txBody>
                  <a:tcPr/>
                </a:tc>
                <a:tc>
                  <a:txBody>
                    <a:bodyPr/>
                    <a:lstStyle/>
                    <a:p>
                      <a:r>
                        <a:rPr lang="en-US" dirty="0"/>
                        <a:t>2.15</a:t>
                      </a:r>
                    </a:p>
                  </a:txBody>
                  <a:tcPr/>
                </a:tc>
                <a:extLst>
                  <a:ext uri="{0D108BD9-81ED-4DB2-BD59-A6C34878D82A}">
                    <a16:rowId xmlns:a16="http://schemas.microsoft.com/office/drawing/2014/main" val="1147083580"/>
                  </a:ext>
                </a:extLst>
              </a:tr>
              <a:tr h="547370">
                <a:tc>
                  <a:txBody>
                    <a:bodyPr/>
                    <a:lstStyle/>
                    <a:p>
                      <a:r>
                        <a:rPr lang="en-US" dirty="0"/>
                        <a:t>Marketing </a:t>
                      </a:r>
                    </a:p>
                  </a:txBody>
                  <a:tcPr/>
                </a:tc>
                <a:tc>
                  <a:txBody>
                    <a:bodyPr/>
                    <a:lstStyle/>
                    <a:p>
                      <a:r>
                        <a:rPr lang="en-US" dirty="0"/>
                        <a:t>1.46</a:t>
                      </a:r>
                    </a:p>
                  </a:txBody>
                  <a:tcPr/>
                </a:tc>
                <a:extLst>
                  <a:ext uri="{0D108BD9-81ED-4DB2-BD59-A6C34878D82A}">
                    <a16:rowId xmlns:a16="http://schemas.microsoft.com/office/drawing/2014/main" val="3864344209"/>
                  </a:ext>
                </a:extLst>
              </a:tr>
              <a:tr h="547370">
                <a:tc>
                  <a:txBody>
                    <a:bodyPr/>
                    <a:lstStyle/>
                    <a:p>
                      <a:r>
                        <a:rPr lang="en-US" dirty="0"/>
                        <a:t>HR cost </a:t>
                      </a:r>
                    </a:p>
                  </a:txBody>
                  <a:tcPr/>
                </a:tc>
                <a:tc>
                  <a:txBody>
                    <a:bodyPr/>
                    <a:lstStyle/>
                    <a:p>
                      <a:r>
                        <a:rPr lang="en-US" dirty="0"/>
                        <a:t>1.45</a:t>
                      </a:r>
                    </a:p>
                  </a:txBody>
                  <a:tcPr/>
                </a:tc>
                <a:extLst>
                  <a:ext uri="{0D108BD9-81ED-4DB2-BD59-A6C34878D82A}">
                    <a16:rowId xmlns:a16="http://schemas.microsoft.com/office/drawing/2014/main" val="2601460710"/>
                  </a:ext>
                </a:extLst>
              </a:tr>
              <a:tr h="547370">
                <a:tc>
                  <a:txBody>
                    <a:bodyPr/>
                    <a:lstStyle/>
                    <a:p>
                      <a:r>
                        <a:rPr lang="en-US" dirty="0"/>
                        <a:t>Rental</a:t>
                      </a:r>
                    </a:p>
                  </a:txBody>
                  <a:tcPr/>
                </a:tc>
                <a:tc>
                  <a:txBody>
                    <a:bodyPr/>
                    <a:lstStyle/>
                    <a:p>
                      <a:r>
                        <a:rPr lang="en-US" dirty="0"/>
                        <a:t>6.58</a:t>
                      </a:r>
                    </a:p>
                  </a:txBody>
                  <a:tcPr/>
                </a:tc>
                <a:extLst>
                  <a:ext uri="{0D108BD9-81ED-4DB2-BD59-A6C34878D82A}">
                    <a16:rowId xmlns:a16="http://schemas.microsoft.com/office/drawing/2014/main" val="2875713215"/>
                  </a:ext>
                </a:extLst>
              </a:tr>
              <a:tr h="547370">
                <a:tc>
                  <a:txBody>
                    <a:bodyPr/>
                    <a:lstStyle/>
                    <a:p>
                      <a:r>
                        <a:rPr lang="en-US" dirty="0"/>
                        <a:t>Capital</a:t>
                      </a:r>
                    </a:p>
                  </a:txBody>
                  <a:tcPr/>
                </a:tc>
                <a:tc>
                  <a:txBody>
                    <a:bodyPr/>
                    <a:lstStyle/>
                    <a:p>
                      <a:r>
                        <a:rPr lang="en-US" dirty="0"/>
                        <a:t>28.56</a:t>
                      </a:r>
                    </a:p>
                  </a:txBody>
                  <a:tcPr/>
                </a:tc>
                <a:extLst>
                  <a:ext uri="{0D108BD9-81ED-4DB2-BD59-A6C34878D82A}">
                    <a16:rowId xmlns:a16="http://schemas.microsoft.com/office/drawing/2014/main" val="3117606295"/>
                  </a:ext>
                </a:extLst>
              </a:tr>
            </a:tbl>
          </a:graphicData>
        </a:graphic>
      </p:graphicFrame>
    </p:spTree>
    <p:extLst>
      <p:ext uri="{BB962C8B-B14F-4D97-AF65-F5344CB8AC3E}">
        <p14:creationId xmlns:p14="http://schemas.microsoft.com/office/powerpoint/2010/main" val="47724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BA6991-4AB3-43D3-B461-1A5B8572CAF0}"/>
              </a:ext>
            </a:extLst>
          </p:cNvPr>
          <p:cNvSpPr>
            <a:spLocks noGrp="1"/>
          </p:cNvSpPr>
          <p:nvPr>
            <p:ph idx="1"/>
          </p:nvPr>
        </p:nvSpPr>
        <p:spPr>
          <a:xfrm>
            <a:off x="838200" y="1033145"/>
            <a:ext cx="10515600" cy="4351338"/>
          </a:xfrm>
        </p:spPr>
        <p:txBody>
          <a:bodyPr>
            <a:normAutofit/>
          </a:bodyPr>
          <a:lstStyle/>
          <a:p>
            <a:pPr>
              <a:lnSpc>
                <a:spcPct val="150000"/>
              </a:lnSpc>
              <a:spcBef>
                <a:spcPts val="0"/>
              </a:spcBef>
            </a:pPr>
            <a:r>
              <a:rPr lang="en-US" dirty="0">
                <a:solidFill>
                  <a:schemeClr val="bg1"/>
                </a:solidFill>
              </a:rPr>
              <a:t>The </a:t>
            </a:r>
            <a:r>
              <a:rPr lang="en-US" b="1" dirty="0">
                <a:solidFill>
                  <a:schemeClr val="bg1"/>
                </a:solidFill>
              </a:rPr>
              <a:t>product view </a:t>
            </a:r>
            <a:r>
              <a:rPr lang="en-US" dirty="0">
                <a:solidFill>
                  <a:schemeClr val="bg1"/>
                </a:solidFill>
              </a:rPr>
              <a:t>starts from with the sales volume, i.e., the orders sent to the kitchen.</a:t>
            </a:r>
          </a:p>
          <a:p>
            <a:pPr>
              <a:lnSpc>
                <a:spcPct val="150000"/>
              </a:lnSpc>
              <a:spcBef>
                <a:spcPts val="0"/>
              </a:spcBef>
            </a:pPr>
            <a:endParaRPr lang="en-US" dirty="0">
              <a:solidFill>
                <a:schemeClr val="bg1"/>
              </a:solidFill>
            </a:endParaRPr>
          </a:p>
          <a:p>
            <a:pPr>
              <a:lnSpc>
                <a:spcPct val="150000"/>
              </a:lnSpc>
              <a:spcBef>
                <a:spcPts val="0"/>
              </a:spcBef>
            </a:pPr>
            <a:r>
              <a:rPr lang="en-US" dirty="0">
                <a:solidFill>
                  <a:schemeClr val="bg1"/>
                </a:solidFill>
              </a:rPr>
              <a:t>The </a:t>
            </a:r>
            <a:r>
              <a:rPr lang="en-US" b="1" dirty="0">
                <a:solidFill>
                  <a:schemeClr val="bg1"/>
                </a:solidFill>
              </a:rPr>
              <a:t>customer view </a:t>
            </a:r>
            <a:r>
              <a:rPr lang="en-US" dirty="0">
                <a:solidFill>
                  <a:schemeClr val="bg1"/>
                </a:solidFill>
              </a:rPr>
              <a:t>starts with the number of customers and tables.</a:t>
            </a:r>
          </a:p>
        </p:txBody>
      </p:sp>
    </p:spTree>
    <p:extLst>
      <p:ext uri="{BB962C8B-B14F-4D97-AF65-F5344CB8AC3E}">
        <p14:creationId xmlns:p14="http://schemas.microsoft.com/office/powerpoint/2010/main" val="196846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95881C-5B33-4140-8869-22555AC1D4BA}"/>
              </a:ext>
            </a:extLst>
          </p:cNvPr>
          <p:cNvSpPr/>
          <p:nvPr/>
        </p:nvSpPr>
        <p:spPr>
          <a:xfrm>
            <a:off x="341560" y="5047508"/>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Expenses </a:t>
            </a:r>
          </a:p>
          <a:p>
            <a:pPr algn="ctr"/>
            <a:r>
              <a:rPr lang="en-US" sz="1200" dirty="0">
                <a:solidFill>
                  <a:schemeClr val="bg1"/>
                </a:solidFill>
              </a:rPr>
              <a:t>OPEX</a:t>
            </a:r>
          </a:p>
          <a:p>
            <a:pPr algn="ctr"/>
            <a:r>
              <a:rPr lang="en-US" sz="1200" dirty="0">
                <a:solidFill>
                  <a:schemeClr val="bg1"/>
                </a:solidFill>
              </a:rPr>
              <a:t>31615040</a:t>
            </a:r>
          </a:p>
        </p:txBody>
      </p:sp>
      <p:sp>
        <p:nvSpPr>
          <p:cNvPr id="5" name="Rectangle 4">
            <a:extLst>
              <a:ext uri="{FF2B5EF4-FFF2-40B4-BE49-F238E27FC236}">
                <a16:creationId xmlns:a16="http://schemas.microsoft.com/office/drawing/2014/main" id="{CD75AB39-7551-4AC4-A3D4-1D9BA1196C95}"/>
              </a:ext>
            </a:extLst>
          </p:cNvPr>
          <p:cNvSpPr/>
          <p:nvPr/>
        </p:nvSpPr>
        <p:spPr>
          <a:xfrm>
            <a:off x="128200" y="1674181"/>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Revenues </a:t>
            </a:r>
          </a:p>
          <a:p>
            <a:pPr algn="ctr"/>
            <a:r>
              <a:rPr lang="en-US" sz="1200" dirty="0">
                <a:solidFill>
                  <a:schemeClr val="bg1"/>
                </a:solidFill>
              </a:rPr>
              <a:t>OPEX</a:t>
            </a:r>
          </a:p>
          <a:p>
            <a:pPr algn="ctr"/>
            <a:r>
              <a:rPr lang="en-US" sz="1200" dirty="0">
                <a:solidFill>
                  <a:schemeClr val="bg1"/>
                </a:solidFill>
              </a:rPr>
              <a:t>38485447</a:t>
            </a:r>
          </a:p>
        </p:txBody>
      </p:sp>
    </p:spTree>
    <p:extLst>
      <p:ext uri="{BB962C8B-B14F-4D97-AF65-F5344CB8AC3E}">
        <p14:creationId xmlns:p14="http://schemas.microsoft.com/office/powerpoint/2010/main" val="1465351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3FF724-04B5-40BA-BE51-E6A046B92450}"/>
              </a:ext>
            </a:extLst>
          </p:cNvPr>
          <p:cNvSpPr/>
          <p:nvPr/>
        </p:nvSpPr>
        <p:spPr>
          <a:xfrm>
            <a:off x="341560" y="5047508"/>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Expenses </a:t>
            </a:r>
          </a:p>
          <a:p>
            <a:pPr algn="ctr"/>
            <a:r>
              <a:rPr lang="en-US" sz="1200" dirty="0">
                <a:solidFill>
                  <a:schemeClr val="bg1"/>
                </a:solidFill>
              </a:rPr>
              <a:t>OPEX</a:t>
            </a:r>
          </a:p>
          <a:p>
            <a:pPr algn="ctr"/>
            <a:r>
              <a:rPr lang="en-US" sz="1200" dirty="0">
                <a:solidFill>
                  <a:schemeClr val="bg1"/>
                </a:solidFill>
              </a:rPr>
              <a:t>31615040</a:t>
            </a:r>
          </a:p>
        </p:txBody>
      </p:sp>
      <p:sp>
        <p:nvSpPr>
          <p:cNvPr id="7" name="Rectangle 6">
            <a:extLst>
              <a:ext uri="{FF2B5EF4-FFF2-40B4-BE49-F238E27FC236}">
                <a16:creationId xmlns:a16="http://schemas.microsoft.com/office/drawing/2014/main" id="{BBE36F1F-1F84-4B32-9F57-2CA3AD9C2DC2}"/>
              </a:ext>
            </a:extLst>
          </p:cNvPr>
          <p:cNvSpPr/>
          <p:nvPr/>
        </p:nvSpPr>
        <p:spPr>
          <a:xfrm>
            <a:off x="128200" y="1674181"/>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Revenues </a:t>
            </a:r>
          </a:p>
          <a:p>
            <a:pPr algn="ctr"/>
            <a:r>
              <a:rPr lang="en-US" sz="1200" dirty="0">
                <a:solidFill>
                  <a:schemeClr val="bg1"/>
                </a:solidFill>
              </a:rPr>
              <a:t>OPEX</a:t>
            </a:r>
          </a:p>
          <a:p>
            <a:pPr algn="ctr"/>
            <a:r>
              <a:rPr lang="en-US" sz="1200" dirty="0">
                <a:solidFill>
                  <a:schemeClr val="bg1"/>
                </a:solidFill>
              </a:rPr>
              <a:t>38485447</a:t>
            </a:r>
          </a:p>
        </p:txBody>
      </p:sp>
      <p:sp>
        <p:nvSpPr>
          <p:cNvPr id="8" name="Rectangle 7">
            <a:extLst>
              <a:ext uri="{FF2B5EF4-FFF2-40B4-BE49-F238E27FC236}">
                <a16:creationId xmlns:a16="http://schemas.microsoft.com/office/drawing/2014/main" id="{91D29D10-3D4D-40A3-A456-6B334A70F8E4}"/>
              </a:ext>
            </a:extLst>
          </p:cNvPr>
          <p:cNvSpPr/>
          <p:nvPr/>
        </p:nvSpPr>
        <p:spPr>
          <a:xfrm>
            <a:off x="2865120" y="426512"/>
            <a:ext cx="1300480" cy="87396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customers per year </a:t>
            </a:r>
          </a:p>
          <a:p>
            <a:pPr algn="ctr"/>
            <a:r>
              <a:rPr lang="en-US" sz="1200" dirty="0">
                <a:solidFill>
                  <a:schemeClr val="bg1"/>
                </a:solidFill>
              </a:rPr>
              <a:t>3209795</a:t>
            </a:r>
          </a:p>
        </p:txBody>
      </p:sp>
      <p:sp>
        <p:nvSpPr>
          <p:cNvPr id="9" name="Rectangle 8">
            <a:extLst>
              <a:ext uri="{FF2B5EF4-FFF2-40B4-BE49-F238E27FC236}">
                <a16:creationId xmlns:a16="http://schemas.microsoft.com/office/drawing/2014/main" id="{E08BBCD7-899D-4ED8-ABB3-EE17D62B7A5E}"/>
              </a:ext>
            </a:extLst>
          </p:cNvPr>
          <p:cNvSpPr/>
          <p:nvPr/>
        </p:nvSpPr>
        <p:spPr>
          <a:xfrm>
            <a:off x="2865120" y="274436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Spending per customer </a:t>
            </a:r>
          </a:p>
          <a:p>
            <a:pPr algn="ctr"/>
            <a:r>
              <a:rPr lang="en-US" sz="1200" dirty="0">
                <a:solidFill>
                  <a:schemeClr val="bg1"/>
                </a:solidFill>
              </a:rPr>
              <a:t>11.99</a:t>
            </a:r>
          </a:p>
        </p:txBody>
      </p:sp>
      <p:cxnSp>
        <p:nvCxnSpPr>
          <p:cNvPr id="10" name="Connector: Elbow 9">
            <a:extLst>
              <a:ext uri="{FF2B5EF4-FFF2-40B4-BE49-F238E27FC236}">
                <a16:creationId xmlns:a16="http://schemas.microsoft.com/office/drawing/2014/main" id="{16F307B4-8660-4120-B1D1-530F1612CE76}"/>
              </a:ext>
            </a:extLst>
          </p:cNvPr>
          <p:cNvCxnSpPr>
            <a:cxnSpLocks/>
            <a:stCxn id="7" idx="3"/>
            <a:endCxn id="8" idx="1"/>
          </p:cNvCxnSpPr>
          <p:nvPr/>
        </p:nvCxnSpPr>
        <p:spPr>
          <a:xfrm flipV="1">
            <a:off x="1790330" y="863496"/>
            <a:ext cx="1074790" cy="10892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E88C7BE6-46F2-4730-B0A5-3377326071E0}"/>
              </a:ext>
            </a:extLst>
          </p:cNvPr>
          <p:cNvCxnSpPr>
            <a:cxnSpLocks/>
            <a:stCxn id="7" idx="3"/>
            <a:endCxn id="9" idx="1"/>
          </p:cNvCxnSpPr>
          <p:nvPr/>
        </p:nvCxnSpPr>
        <p:spPr>
          <a:xfrm>
            <a:off x="1790330" y="1952732"/>
            <a:ext cx="1074790" cy="1104051"/>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8909200E-B13C-412F-89AE-38FD493480C0}"/>
                  </a:ext>
                </a:extLst>
              </p14:cNvPr>
              <p14:cNvContentPartPr/>
              <p14:nvPr/>
            </p14:nvContentPartPr>
            <p14:xfrm>
              <a:off x="1321560" y="1828440"/>
              <a:ext cx="611640" cy="135720"/>
            </p14:xfrm>
          </p:contentPart>
        </mc:Choice>
        <mc:Fallback xmlns="">
          <p:pic>
            <p:nvPicPr>
              <p:cNvPr id="2" name="Ink 1">
                <a:extLst>
                  <a:ext uri="{FF2B5EF4-FFF2-40B4-BE49-F238E27FC236}">
                    <a16:creationId xmlns:a16="http://schemas.microsoft.com/office/drawing/2014/main" id="{8909200E-B13C-412F-89AE-38FD493480C0}"/>
                  </a:ext>
                </a:extLst>
              </p:cNvPr>
              <p:cNvPicPr/>
              <p:nvPr/>
            </p:nvPicPr>
            <p:blipFill>
              <a:blip r:embed="rId3"/>
              <a:stretch>
                <a:fillRect/>
              </a:stretch>
            </p:blipFill>
            <p:spPr>
              <a:xfrm>
                <a:off x="1312200" y="1819080"/>
                <a:ext cx="630360" cy="154440"/>
              </a:xfrm>
              <a:prstGeom prst="rect">
                <a:avLst/>
              </a:prstGeom>
            </p:spPr>
          </p:pic>
        </mc:Fallback>
      </mc:AlternateContent>
    </p:spTree>
    <p:extLst>
      <p:ext uri="{BB962C8B-B14F-4D97-AF65-F5344CB8AC3E}">
        <p14:creationId xmlns:p14="http://schemas.microsoft.com/office/powerpoint/2010/main" val="2196344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932970-B62C-4DAA-974E-2D38791DC0FE}"/>
              </a:ext>
            </a:extLst>
          </p:cNvPr>
          <p:cNvSpPr/>
          <p:nvPr/>
        </p:nvSpPr>
        <p:spPr>
          <a:xfrm>
            <a:off x="341560" y="5047508"/>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Expenses </a:t>
            </a:r>
          </a:p>
          <a:p>
            <a:pPr algn="ctr"/>
            <a:r>
              <a:rPr lang="en-US" sz="1200" dirty="0">
                <a:solidFill>
                  <a:schemeClr val="bg1"/>
                </a:solidFill>
              </a:rPr>
              <a:t>OPEX</a:t>
            </a:r>
          </a:p>
          <a:p>
            <a:pPr algn="ctr"/>
            <a:r>
              <a:rPr lang="en-US" sz="1200" dirty="0">
                <a:solidFill>
                  <a:schemeClr val="bg1"/>
                </a:solidFill>
              </a:rPr>
              <a:t>31615040</a:t>
            </a:r>
          </a:p>
        </p:txBody>
      </p:sp>
      <p:sp>
        <p:nvSpPr>
          <p:cNvPr id="5" name="Rectangle 4">
            <a:extLst>
              <a:ext uri="{FF2B5EF4-FFF2-40B4-BE49-F238E27FC236}">
                <a16:creationId xmlns:a16="http://schemas.microsoft.com/office/drawing/2014/main" id="{778708C9-44E3-45DD-A924-5C52D798BD55}"/>
              </a:ext>
            </a:extLst>
          </p:cNvPr>
          <p:cNvSpPr/>
          <p:nvPr/>
        </p:nvSpPr>
        <p:spPr>
          <a:xfrm>
            <a:off x="2884355" y="358870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Front of House Expenses</a:t>
            </a:r>
          </a:p>
          <a:p>
            <a:pPr algn="ctr"/>
            <a:r>
              <a:rPr lang="en-US" sz="1200" dirty="0">
                <a:solidFill>
                  <a:schemeClr val="bg1"/>
                </a:solidFill>
              </a:rPr>
              <a:t>3427994</a:t>
            </a:r>
          </a:p>
        </p:txBody>
      </p:sp>
      <p:sp>
        <p:nvSpPr>
          <p:cNvPr id="6" name="Rectangle 5">
            <a:extLst>
              <a:ext uri="{FF2B5EF4-FFF2-40B4-BE49-F238E27FC236}">
                <a16:creationId xmlns:a16="http://schemas.microsoft.com/office/drawing/2014/main" id="{5CCADF31-0246-4CA9-BB1D-A8E27089EE80}"/>
              </a:ext>
            </a:extLst>
          </p:cNvPr>
          <p:cNvSpPr/>
          <p:nvPr/>
        </p:nvSpPr>
        <p:spPr>
          <a:xfrm>
            <a:off x="2884355" y="4340198"/>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Back of House Expenses</a:t>
            </a:r>
          </a:p>
          <a:p>
            <a:pPr algn="ctr"/>
            <a:r>
              <a:rPr lang="en-US" sz="1200" dirty="0">
                <a:solidFill>
                  <a:schemeClr val="bg1"/>
                </a:solidFill>
              </a:rPr>
              <a:t>16529814</a:t>
            </a:r>
          </a:p>
        </p:txBody>
      </p:sp>
      <p:sp>
        <p:nvSpPr>
          <p:cNvPr id="7" name="Rectangle 6">
            <a:extLst>
              <a:ext uri="{FF2B5EF4-FFF2-40B4-BE49-F238E27FC236}">
                <a16:creationId xmlns:a16="http://schemas.microsoft.com/office/drawing/2014/main" id="{762E1283-D96F-4502-B8CB-72663F625CB6}"/>
              </a:ext>
            </a:extLst>
          </p:cNvPr>
          <p:cNvSpPr/>
          <p:nvPr/>
        </p:nvSpPr>
        <p:spPr>
          <a:xfrm>
            <a:off x="128200" y="1674181"/>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Revenues </a:t>
            </a:r>
          </a:p>
          <a:p>
            <a:pPr algn="ctr"/>
            <a:r>
              <a:rPr lang="en-US" sz="1200" dirty="0">
                <a:solidFill>
                  <a:schemeClr val="bg1"/>
                </a:solidFill>
              </a:rPr>
              <a:t>OPEX</a:t>
            </a:r>
          </a:p>
          <a:p>
            <a:pPr algn="ctr"/>
            <a:r>
              <a:rPr lang="en-US" sz="1200" dirty="0">
                <a:solidFill>
                  <a:schemeClr val="bg1"/>
                </a:solidFill>
              </a:rPr>
              <a:t>38485447</a:t>
            </a:r>
          </a:p>
        </p:txBody>
      </p:sp>
      <p:sp>
        <p:nvSpPr>
          <p:cNvPr id="8" name="Rectangle 7">
            <a:extLst>
              <a:ext uri="{FF2B5EF4-FFF2-40B4-BE49-F238E27FC236}">
                <a16:creationId xmlns:a16="http://schemas.microsoft.com/office/drawing/2014/main" id="{C0562632-4104-4DB6-8EC8-23147959A905}"/>
              </a:ext>
            </a:extLst>
          </p:cNvPr>
          <p:cNvSpPr/>
          <p:nvPr/>
        </p:nvSpPr>
        <p:spPr>
          <a:xfrm>
            <a:off x="2865120" y="426512"/>
            <a:ext cx="1300480" cy="87396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customers per year </a:t>
            </a:r>
          </a:p>
          <a:p>
            <a:pPr algn="ctr"/>
            <a:r>
              <a:rPr lang="en-US" sz="1200" dirty="0">
                <a:solidFill>
                  <a:schemeClr val="bg1"/>
                </a:solidFill>
              </a:rPr>
              <a:t>3209795</a:t>
            </a:r>
          </a:p>
        </p:txBody>
      </p:sp>
      <p:sp>
        <p:nvSpPr>
          <p:cNvPr id="9" name="Rectangle 8">
            <a:extLst>
              <a:ext uri="{FF2B5EF4-FFF2-40B4-BE49-F238E27FC236}">
                <a16:creationId xmlns:a16="http://schemas.microsoft.com/office/drawing/2014/main" id="{8AF72A85-DC31-4A94-A1ED-2E766A5D83A2}"/>
              </a:ext>
            </a:extLst>
          </p:cNvPr>
          <p:cNvSpPr/>
          <p:nvPr/>
        </p:nvSpPr>
        <p:spPr>
          <a:xfrm>
            <a:off x="2865120" y="274436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Spending per customer </a:t>
            </a:r>
          </a:p>
          <a:p>
            <a:pPr algn="ctr"/>
            <a:r>
              <a:rPr lang="en-US" sz="1200" dirty="0">
                <a:solidFill>
                  <a:schemeClr val="bg1"/>
                </a:solidFill>
              </a:rPr>
              <a:t>11.99</a:t>
            </a:r>
          </a:p>
        </p:txBody>
      </p:sp>
      <p:cxnSp>
        <p:nvCxnSpPr>
          <p:cNvPr id="10" name="Connector: Elbow 9">
            <a:extLst>
              <a:ext uri="{FF2B5EF4-FFF2-40B4-BE49-F238E27FC236}">
                <a16:creationId xmlns:a16="http://schemas.microsoft.com/office/drawing/2014/main" id="{26120EDD-99C3-4F15-A62E-C6394F955C4D}"/>
              </a:ext>
            </a:extLst>
          </p:cNvPr>
          <p:cNvCxnSpPr>
            <a:cxnSpLocks/>
            <a:stCxn id="7" idx="3"/>
            <a:endCxn id="8" idx="1"/>
          </p:cNvCxnSpPr>
          <p:nvPr/>
        </p:nvCxnSpPr>
        <p:spPr>
          <a:xfrm flipV="1">
            <a:off x="1790330" y="863496"/>
            <a:ext cx="1074790" cy="10892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3369E7E9-B1FE-4454-AB5D-3EF6D775D325}"/>
              </a:ext>
            </a:extLst>
          </p:cNvPr>
          <p:cNvCxnSpPr>
            <a:cxnSpLocks/>
            <a:stCxn id="7" idx="3"/>
            <a:endCxn id="9" idx="1"/>
          </p:cNvCxnSpPr>
          <p:nvPr/>
        </p:nvCxnSpPr>
        <p:spPr>
          <a:xfrm>
            <a:off x="1790330" y="1952732"/>
            <a:ext cx="1074790" cy="1104051"/>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A3830A8-A630-4F7B-8570-F72664C3BCE0}"/>
              </a:ext>
            </a:extLst>
          </p:cNvPr>
          <p:cNvSpPr/>
          <p:nvPr/>
        </p:nvSpPr>
        <p:spPr>
          <a:xfrm>
            <a:off x="2884355" y="5074244"/>
            <a:ext cx="1300480"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Admin</a:t>
            </a:r>
          </a:p>
          <a:p>
            <a:pPr algn="ctr"/>
            <a:r>
              <a:rPr lang="en-US" sz="1200" dirty="0">
                <a:solidFill>
                  <a:schemeClr val="bg1"/>
                </a:solidFill>
              </a:rPr>
              <a:t>2146633</a:t>
            </a:r>
          </a:p>
        </p:txBody>
      </p:sp>
      <p:sp>
        <p:nvSpPr>
          <p:cNvPr id="19" name="Rectangle 18">
            <a:extLst>
              <a:ext uri="{FF2B5EF4-FFF2-40B4-BE49-F238E27FC236}">
                <a16:creationId xmlns:a16="http://schemas.microsoft.com/office/drawing/2014/main" id="{61152A4A-A025-4B63-B929-4159FC4F6BEF}"/>
              </a:ext>
            </a:extLst>
          </p:cNvPr>
          <p:cNvSpPr/>
          <p:nvPr/>
        </p:nvSpPr>
        <p:spPr>
          <a:xfrm>
            <a:off x="2874195" y="5554325"/>
            <a:ext cx="1291405" cy="40597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Marketing</a:t>
            </a:r>
          </a:p>
          <a:p>
            <a:pPr algn="ctr"/>
            <a:r>
              <a:rPr lang="en-US" sz="1200" dirty="0">
                <a:solidFill>
                  <a:schemeClr val="bg1"/>
                </a:solidFill>
              </a:rPr>
              <a:t>1453421</a:t>
            </a:r>
          </a:p>
        </p:txBody>
      </p:sp>
      <p:sp>
        <p:nvSpPr>
          <p:cNvPr id="20" name="Rectangle 19">
            <a:extLst>
              <a:ext uri="{FF2B5EF4-FFF2-40B4-BE49-F238E27FC236}">
                <a16:creationId xmlns:a16="http://schemas.microsoft.com/office/drawing/2014/main" id="{23388196-6108-4D3A-8BC0-88A0761D3A7E}"/>
              </a:ext>
            </a:extLst>
          </p:cNvPr>
          <p:cNvSpPr/>
          <p:nvPr/>
        </p:nvSpPr>
        <p:spPr>
          <a:xfrm>
            <a:off x="2874194" y="6019323"/>
            <a:ext cx="1320802"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HR</a:t>
            </a:r>
          </a:p>
          <a:p>
            <a:pPr algn="ctr"/>
            <a:r>
              <a:rPr lang="en-US" sz="1200" dirty="0">
                <a:solidFill>
                  <a:schemeClr val="bg1"/>
                </a:solidFill>
              </a:rPr>
              <a:t>1453100</a:t>
            </a:r>
          </a:p>
        </p:txBody>
      </p:sp>
      <p:sp>
        <p:nvSpPr>
          <p:cNvPr id="21" name="Rectangle 20">
            <a:extLst>
              <a:ext uri="{FF2B5EF4-FFF2-40B4-BE49-F238E27FC236}">
                <a16:creationId xmlns:a16="http://schemas.microsoft.com/office/drawing/2014/main" id="{C77DEC8F-7A49-42BE-BF5A-55451697660D}"/>
              </a:ext>
            </a:extLst>
          </p:cNvPr>
          <p:cNvSpPr/>
          <p:nvPr/>
        </p:nvSpPr>
        <p:spPr>
          <a:xfrm>
            <a:off x="2884355" y="6431487"/>
            <a:ext cx="1310641"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a:p>
            <a:pPr algn="ctr"/>
            <a:r>
              <a:rPr lang="en-US" sz="1200" dirty="0">
                <a:solidFill>
                  <a:schemeClr val="bg1"/>
                </a:solidFill>
              </a:rPr>
              <a:t>Rental</a:t>
            </a:r>
          </a:p>
          <a:p>
            <a:pPr algn="ctr"/>
            <a:r>
              <a:rPr lang="en-US" sz="1200" dirty="0">
                <a:solidFill>
                  <a:schemeClr val="bg1"/>
                </a:solidFill>
              </a:rPr>
              <a:t>6584078</a:t>
            </a:r>
          </a:p>
          <a:p>
            <a:pPr algn="ctr"/>
            <a:endParaRPr lang="en-US" sz="1200" dirty="0">
              <a:solidFill>
                <a:schemeClr val="bg1"/>
              </a:solidFill>
            </a:endParaRPr>
          </a:p>
        </p:txBody>
      </p:sp>
      <p:cxnSp>
        <p:nvCxnSpPr>
          <p:cNvPr id="22" name="Connector: Elbow 21">
            <a:extLst>
              <a:ext uri="{FF2B5EF4-FFF2-40B4-BE49-F238E27FC236}">
                <a16:creationId xmlns:a16="http://schemas.microsoft.com/office/drawing/2014/main" id="{ED950BE2-8794-4F45-9F0B-CC725CC4E995}"/>
              </a:ext>
            </a:extLst>
          </p:cNvPr>
          <p:cNvCxnSpPr>
            <a:stCxn id="4" idx="3"/>
            <a:endCxn id="5" idx="1"/>
          </p:cNvCxnSpPr>
          <p:nvPr/>
        </p:nvCxnSpPr>
        <p:spPr>
          <a:xfrm flipV="1">
            <a:off x="2003690" y="3901123"/>
            <a:ext cx="880665" cy="14249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04DF4D4A-E1BE-4346-A321-B71620AD78D0}"/>
              </a:ext>
            </a:extLst>
          </p:cNvPr>
          <p:cNvCxnSpPr>
            <a:stCxn id="4" idx="3"/>
            <a:endCxn id="21" idx="1"/>
          </p:cNvCxnSpPr>
          <p:nvPr/>
        </p:nvCxnSpPr>
        <p:spPr>
          <a:xfrm>
            <a:off x="2003690" y="5326059"/>
            <a:ext cx="880665" cy="129086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FEEA7C8-5115-4540-803B-C7D5D4D13D2B}"/>
              </a:ext>
            </a:extLst>
          </p:cNvPr>
          <p:cNvCxnSpPr>
            <a:endCxn id="6" idx="1"/>
          </p:cNvCxnSpPr>
          <p:nvPr/>
        </p:nvCxnSpPr>
        <p:spPr>
          <a:xfrm>
            <a:off x="2444022" y="4652618"/>
            <a:ext cx="44033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7471C3F-3B43-46FE-9038-3FB589ECBBBA}"/>
              </a:ext>
            </a:extLst>
          </p:cNvPr>
          <p:cNvCxnSpPr>
            <a:cxnSpLocks/>
            <a:endCxn id="19" idx="1"/>
          </p:cNvCxnSpPr>
          <p:nvPr/>
        </p:nvCxnSpPr>
        <p:spPr>
          <a:xfrm flipV="1">
            <a:off x="2444022" y="5757312"/>
            <a:ext cx="430173" cy="78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B0A741F-C213-4706-BCB6-D22F42BA0A7B}"/>
              </a:ext>
            </a:extLst>
          </p:cNvPr>
          <p:cNvCxnSpPr>
            <a:endCxn id="20" idx="1"/>
          </p:cNvCxnSpPr>
          <p:nvPr/>
        </p:nvCxnSpPr>
        <p:spPr>
          <a:xfrm>
            <a:off x="2444022" y="6195259"/>
            <a:ext cx="430172" cy="950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F08B509-B621-4CF1-940D-C4590493B35F}"/>
              </a:ext>
            </a:extLst>
          </p:cNvPr>
          <p:cNvCxnSpPr>
            <a:cxnSpLocks/>
            <a:endCxn id="18" idx="1"/>
          </p:cNvCxnSpPr>
          <p:nvPr/>
        </p:nvCxnSpPr>
        <p:spPr>
          <a:xfrm>
            <a:off x="2448560" y="5252720"/>
            <a:ext cx="435795" cy="69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631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EB76D3-C6E6-405F-899F-B11B954BFC08}"/>
              </a:ext>
            </a:extLst>
          </p:cNvPr>
          <p:cNvSpPr/>
          <p:nvPr/>
        </p:nvSpPr>
        <p:spPr>
          <a:xfrm>
            <a:off x="341560" y="5047508"/>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Expenses </a:t>
            </a:r>
          </a:p>
          <a:p>
            <a:pPr algn="ctr"/>
            <a:r>
              <a:rPr lang="en-US" sz="1200" dirty="0">
                <a:solidFill>
                  <a:schemeClr val="bg1"/>
                </a:solidFill>
              </a:rPr>
              <a:t>OPEX</a:t>
            </a:r>
          </a:p>
          <a:p>
            <a:pPr algn="ctr"/>
            <a:r>
              <a:rPr lang="en-US" sz="1200" dirty="0">
                <a:solidFill>
                  <a:schemeClr val="bg1"/>
                </a:solidFill>
              </a:rPr>
              <a:t>31615040</a:t>
            </a:r>
          </a:p>
        </p:txBody>
      </p:sp>
      <p:sp>
        <p:nvSpPr>
          <p:cNvPr id="5" name="Rectangle 4">
            <a:extLst>
              <a:ext uri="{FF2B5EF4-FFF2-40B4-BE49-F238E27FC236}">
                <a16:creationId xmlns:a16="http://schemas.microsoft.com/office/drawing/2014/main" id="{AE5CE8EC-CBA3-4EDB-98F8-4E3413299ECB}"/>
              </a:ext>
            </a:extLst>
          </p:cNvPr>
          <p:cNvSpPr/>
          <p:nvPr/>
        </p:nvSpPr>
        <p:spPr>
          <a:xfrm>
            <a:off x="2884355" y="358870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Front of House Expenses</a:t>
            </a:r>
          </a:p>
          <a:p>
            <a:pPr algn="ctr"/>
            <a:r>
              <a:rPr lang="en-US" sz="1200" dirty="0">
                <a:solidFill>
                  <a:schemeClr val="bg1"/>
                </a:solidFill>
              </a:rPr>
              <a:t>3427994</a:t>
            </a:r>
          </a:p>
        </p:txBody>
      </p:sp>
      <p:sp>
        <p:nvSpPr>
          <p:cNvPr id="6" name="Rectangle 5">
            <a:extLst>
              <a:ext uri="{FF2B5EF4-FFF2-40B4-BE49-F238E27FC236}">
                <a16:creationId xmlns:a16="http://schemas.microsoft.com/office/drawing/2014/main" id="{10920A1F-39C9-40F6-9C27-792730C73DDF}"/>
              </a:ext>
            </a:extLst>
          </p:cNvPr>
          <p:cNvSpPr/>
          <p:nvPr/>
        </p:nvSpPr>
        <p:spPr>
          <a:xfrm>
            <a:off x="2884355" y="4340198"/>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Back of House Expenses</a:t>
            </a:r>
          </a:p>
          <a:p>
            <a:pPr algn="ctr"/>
            <a:r>
              <a:rPr lang="en-US" sz="1200" dirty="0">
                <a:solidFill>
                  <a:schemeClr val="bg1"/>
                </a:solidFill>
              </a:rPr>
              <a:t>16529814</a:t>
            </a:r>
          </a:p>
        </p:txBody>
      </p:sp>
      <p:sp>
        <p:nvSpPr>
          <p:cNvPr id="7" name="Rectangle 6">
            <a:extLst>
              <a:ext uri="{FF2B5EF4-FFF2-40B4-BE49-F238E27FC236}">
                <a16:creationId xmlns:a16="http://schemas.microsoft.com/office/drawing/2014/main" id="{7BEA0BB3-9B03-4A78-8D20-40E7AFDCB2BF}"/>
              </a:ext>
            </a:extLst>
          </p:cNvPr>
          <p:cNvSpPr/>
          <p:nvPr/>
        </p:nvSpPr>
        <p:spPr>
          <a:xfrm>
            <a:off x="128200" y="1674181"/>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Revenues </a:t>
            </a:r>
          </a:p>
          <a:p>
            <a:pPr algn="ctr"/>
            <a:r>
              <a:rPr lang="en-US" sz="1200" dirty="0">
                <a:solidFill>
                  <a:schemeClr val="bg1"/>
                </a:solidFill>
              </a:rPr>
              <a:t>OPEX</a:t>
            </a:r>
          </a:p>
          <a:p>
            <a:pPr algn="ctr"/>
            <a:r>
              <a:rPr lang="en-US" sz="1200" dirty="0">
                <a:solidFill>
                  <a:schemeClr val="bg1"/>
                </a:solidFill>
              </a:rPr>
              <a:t>38485447</a:t>
            </a:r>
          </a:p>
        </p:txBody>
      </p:sp>
      <p:sp>
        <p:nvSpPr>
          <p:cNvPr id="8" name="Rectangle 7">
            <a:extLst>
              <a:ext uri="{FF2B5EF4-FFF2-40B4-BE49-F238E27FC236}">
                <a16:creationId xmlns:a16="http://schemas.microsoft.com/office/drawing/2014/main" id="{9C9CFDF0-445F-485D-9D06-C969DFAE9BA0}"/>
              </a:ext>
            </a:extLst>
          </p:cNvPr>
          <p:cNvSpPr/>
          <p:nvPr/>
        </p:nvSpPr>
        <p:spPr>
          <a:xfrm>
            <a:off x="2865120" y="426512"/>
            <a:ext cx="1300480" cy="87396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customers per year </a:t>
            </a:r>
          </a:p>
          <a:p>
            <a:pPr algn="ctr"/>
            <a:r>
              <a:rPr lang="en-US" sz="1200" dirty="0">
                <a:solidFill>
                  <a:schemeClr val="bg1"/>
                </a:solidFill>
              </a:rPr>
              <a:t>3209795</a:t>
            </a:r>
          </a:p>
        </p:txBody>
      </p:sp>
      <p:sp>
        <p:nvSpPr>
          <p:cNvPr id="9" name="Rectangle 8">
            <a:extLst>
              <a:ext uri="{FF2B5EF4-FFF2-40B4-BE49-F238E27FC236}">
                <a16:creationId xmlns:a16="http://schemas.microsoft.com/office/drawing/2014/main" id="{FCA6FF8D-36D8-40AD-B9AC-E19F12C11390}"/>
              </a:ext>
            </a:extLst>
          </p:cNvPr>
          <p:cNvSpPr/>
          <p:nvPr/>
        </p:nvSpPr>
        <p:spPr>
          <a:xfrm>
            <a:off x="2865120" y="274436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Spending per customer </a:t>
            </a:r>
          </a:p>
          <a:p>
            <a:pPr algn="ctr"/>
            <a:r>
              <a:rPr lang="en-US" sz="1200" dirty="0">
                <a:solidFill>
                  <a:schemeClr val="bg1"/>
                </a:solidFill>
              </a:rPr>
              <a:t>11.99</a:t>
            </a:r>
          </a:p>
        </p:txBody>
      </p:sp>
      <p:cxnSp>
        <p:nvCxnSpPr>
          <p:cNvPr id="10" name="Connector: Elbow 9">
            <a:extLst>
              <a:ext uri="{FF2B5EF4-FFF2-40B4-BE49-F238E27FC236}">
                <a16:creationId xmlns:a16="http://schemas.microsoft.com/office/drawing/2014/main" id="{8997FF09-570C-432F-8C8C-05C51D74F7F4}"/>
              </a:ext>
            </a:extLst>
          </p:cNvPr>
          <p:cNvCxnSpPr>
            <a:cxnSpLocks/>
            <a:stCxn id="7" idx="3"/>
            <a:endCxn id="8" idx="1"/>
          </p:cNvCxnSpPr>
          <p:nvPr/>
        </p:nvCxnSpPr>
        <p:spPr>
          <a:xfrm flipV="1">
            <a:off x="1790330" y="863496"/>
            <a:ext cx="1074790" cy="10892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B8AB7D18-D433-406F-B3E0-7F7406F940B1}"/>
              </a:ext>
            </a:extLst>
          </p:cNvPr>
          <p:cNvCxnSpPr>
            <a:cxnSpLocks/>
            <a:stCxn id="7" idx="3"/>
            <a:endCxn id="9" idx="1"/>
          </p:cNvCxnSpPr>
          <p:nvPr/>
        </p:nvCxnSpPr>
        <p:spPr>
          <a:xfrm>
            <a:off x="1790330" y="1952732"/>
            <a:ext cx="1074790" cy="1104051"/>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3626C36-98E9-4838-85D4-843F0A8433C9}"/>
              </a:ext>
            </a:extLst>
          </p:cNvPr>
          <p:cNvSpPr/>
          <p:nvPr/>
        </p:nvSpPr>
        <p:spPr>
          <a:xfrm>
            <a:off x="5029200" y="157272"/>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Days operating per year</a:t>
            </a:r>
          </a:p>
          <a:p>
            <a:pPr algn="ctr"/>
            <a:r>
              <a:rPr lang="en-US" sz="1200" dirty="0">
                <a:solidFill>
                  <a:schemeClr val="bg1"/>
                </a:solidFill>
              </a:rPr>
              <a:t>365</a:t>
            </a:r>
          </a:p>
        </p:txBody>
      </p:sp>
      <p:sp>
        <p:nvSpPr>
          <p:cNvPr id="13" name="Rectangle 12">
            <a:extLst>
              <a:ext uri="{FF2B5EF4-FFF2-40B4-BE49-F238E27FC236}">
                <a16:creationId xmlns:a16="http://schemas.microsoft.com/office/drawing/2014/main" id="{66B3B40D-1C32-4059-B470-DDE459E844C2}"/>
              </a:ext>
            </a:extLst>
          </p:cNvPr>
          <p:cNvSpPr/>
          <p:nvPr/>
        </p:nvSpPr>
        <p:spPr>
          <a:xfrm>
            <a:off x="5029200" y="103123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seats</a:t>
            </a:r>
          </a:p>
          <a:p>
            <a:pPr algn="ctr"/>
            <a:r>
              <a:rPr lang="en-US" sz="1200" dirty="0">
                <a:solidFill>
                  <a:schemeClr val="bg1"/>
                </a:solidFill>
              </a:rPr>
              <a:t>4332</a:t>
            </a:r>
          </a:p>
        </p:txBody>
      </p:sp>
      <p:cxnSp>
        <p:nvCxnSpPr>
          <p:cNvPr id="14" name="Connector: Elbow 13">
            <a:extLst>
              <a:ext uri="{FF2B5EF4-FFF2-40B4-BE49-F238E27FC236}">
                <a16:creationId xmlns:a16="http://schemas.microsoft.com/office/drawing/2014/main" id="{F33FF688-F18C-485E-9D56-EE50E809B821}"/>
              </a:ext>
            </a:extLst>
          </p:cNvPr>
          <p:cNvCxnSpPr>
            <a:stCxn id="8" idx="3"/>
            <a:endCxn id="12" idx="1"/>
          </p:cNvCxnSpPr>
          <p:nvPr/>
        </p:nvCxnSpPr>
        <p:spPr>
          <a:xfrm flipV="1">
            <a:off x="4165600" y="426512"/>
            <a:ext cx="863600" cy="436984"/>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0DCCA809-A58F-4BC4-890F-0D2D1D60A639}"/>
              </a:ext>
            </a:extLst>
          </p:cNvPr>
          <p:cNvCxnSpPr>
            <a:stCxn id="8" idx="3"/>
            <a:endCxn id="13" idx="1"/>
          </p:cNvCxnSpPr>
          <p:nvPr/>
        </p:nvCxnSpPr>
        <p:spPr>
          <a:xfrm>
            <a:off x="4165600" y="863496"/>
            <a:ext cx="863600" cy="436983"/>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9E2C138-E62C-48A0-95A0-97E449FC6B61}"/>
              </a:ext>
            </a:extLst>
          </p:cNvPr>
          <p:cNvSpPr/>
          <p:nvPr/>
        </p:nvSpPr>
        <p:spPr>
          <a:xfrm>
            <a:off x="5029200" y="174243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turns/seat/day</a:t>
            </a:r>
          </a:p>
          <a:p>
            <a:pPr algn="ctr"/>
            <a:r>
              <a:rPr lang="en-US" sz="1200" dirty="0">
                <a:solidFill>
                  <a:schemeClr val="bg1"/>
                </a:solidFill>
              </a:rPr>
              <a:t>2.03</a:t>
            </a:r>
          </a:p>
        </p:txBody>
      </p:sp>
      <p:cxnSp>
        <p:nvCxnSpPr>
          <p:cNvPr id="18" name="Connector: Elbow 17">
            <a:extLst>
              <a:ext uri="{FF2B5EF4-FFF2-40B4-BE49-F238E27FC236}">
                <a16:creationId xmlns:a16="http://schemas.microsoft.com/office/drawing/2014/main" id="{AE34E0C9-7ADC-4B89-A993-10E77D3F00D5}"/>
              </a:ext>
            </a:extLst>
          </p:cNvPr>
          <p:cNvCxnSpPr>
            <a:stCxn id="8" idx="3"/>
            <a:endCxn id="16" idx="1"/>
          </p:cNvCxnSpPr>
          <p:nvPr/>
        </p:nvCxnSpPr>
        <p:spPr>
          <a:xfrm>
            <a:off x="4165600" y="863496"/>
            <a:ext cx="863600" cy="1148183"/>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4A173531-6701-441B-B0DF-5FAD409DB29C}"/>
              </a:ext>
            </a:extLst>
          </p:cNvPr>
          <p:cNvSpPr/>
          <p:nvPr/>
        </p:nvSpPr>
        <p:spPr>
          <a:xfrm>
            <a:off x="2884355" y="5074244"/>
            <a:ext cx="1300480"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Admin</a:t>
            </a:r>
          </a:p>
          <a:p>
            <a:pPr algn="ctr"/>
            <a:r>
              <a:rPr lang="en-US" sz="1200" dirty="0">
                <a:solidFill>
                  <a:schemeClr val="bg1"/>
                </a:solidFill>
              </a:rPr>
              <a:t>2146633</a:t>
            </a:r>
          </a:p>
        </p:txBody>
      </p:sp>
      <p:sp>
        <p:nvSpPr>
          <p:cNvPr id="23" name="Rectangle 22">
            <a:extLst>
              <a:ext uri="{FF2B5EF4-FFF2-40B4-BE49-F238E27FC236}">
                <a16:creationId xmlns:a16="http://schemas.microsoft.com/office/drawing/2014/main" id="{75E62A71-96B3-403E-B7C8-722863BE6784}"/>
              </a:ext>
            </a:extLst>
          </p:cNvPr>
          <p:cNvSpPr/>
          <p:nvPr/>
        </p:nvSpPr>
        <p:spPr>
          <a:xfrm>
            <a:off x="2874195" y="5554325"/>
            <a:ext cx="1291405" cy="40597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Marketing</a:t>
            </a:r>
          </a:p>
          <a:p>
            <a:pPr algn="ctr"/>
            <a:r>
              <a:rPr lang="en-US" sz="1200" dirty="0">
                <a:solidFill>
                  <a:schemeClr val="bg1"/>
                </a:solidFill>
              </a:rPr>
              <a:t>1453421</a:t>
            </a:r>
          </a:p>
        </p:txBody>
      </p:sp>
      <p:sp>
        <p:nvSpPr>
          <p:cNvPr id="24" name="Rectangle 23">
            <a:extLst>
              <a:ext uri="{FF2B5EF4-FFF2-40B4-BE49-F238E27FC236}">
                <a16:creationId xmlns:a16="http://schemas.microsoft.com/office/drawing/2014/main" id="{35D88EAC-B4A7-4C43-A8B1-69A369EC468F}"/>
              </a:ext>
            </a:extLst>
          </p:cNvPr>
          <p:cNvSpPr/>
          <p:nvPr/>
        </p:nvSpPr>
        <p:spPr>
          <a:xfrm>
            <a:off x="2874194" y="6019323"/>
            <a:ext cx="1320802"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HR</a:t>
            </a:r>
          </a:p>
          <a:p>
            <a:pPr algn="ctr"/>
            <a:r>
              <a:rPr lang="en-US" sz="1200" dirty="0">
                <a:solidFill>
                  <a:schemeClr val="bg1"/>
                </a:solidFill>
              </a:rPr>
              <a:t>1453100</a:t>
            </a:r>
          </a:p>
        </p:txBody>
      </p:sp>
      <p:sp>
        <p:nvSpPr>
          <p:cNvPr id="25" name="Rectangle 24">
            <a:extLst>
              <a:ext uri="{FF2B5EF4-FFF2-40B4-BE49-F238E27FC236}">
                <a16:creationId xmlns:a16="http://schemas.microsoft.com/office/drawing/2014/main" id="{6215CF8C-CD8B-4729-B589-2D53ADF5CF0B}"/>
              </a:ext>
            </a:extLst>
          </p:cNvPr>
          <p:cNvSpPr/>
          <p:nvPr/>
        </p:nvSpPr>
        <p:spPr>
          <a:xfrm>
            <a:off x="2884355" y="6431487"/>
            <a:ext cx="1310641"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a:p>
            <a:pPr algn="ctr"/>
            <a:r>
              <a:rPr lang="en-US" sz="1200" dirty="0">
                <a:solidFill>
                  <a:schemeClr val="bg1"/>
                </a:solidFill>
              </a:rPr>
              <a:t>Rental</a:t>
            </a:r>
          </a:p>
          <a:p>
            <a:pPr algn="ctr"/>
            <a:r>
              <a:rPr lang="en-US" sz="1200" dirty="0">
                <a:solidFill>
                  <a:schemeClr val="bg1"/>
                </a:solidFill>
              </a:rPr>
              <a:t>6584078</a:t>
            </a:r>
          </a:p>
          <a:p>
            <a:pPr algn="ctr"/>
            <a:endParaRPr lang="en-US" sz="1200" dirty="0">
              <a:solidFill>
                <a:schemeClr val="bg1"/>
              </a:solidFill>
            </a:endParaRPr>
          </a:p>
        </p:txBody>
      </p:sp>
      <p:cxnSp>
        <p:nvCxnSpPr>
          <p:cNvPr id="26" name="Connector: Elbow 25">
            <a:extLst>
              <a:ext uri="{FF2B5EF4-FFF2-40B4-BE49-F238E27FC236}">
                <a16:creationId xmlns:a16="http://schemas.microsoft.com/office/drawing/2014/main" id="{3198412A-BE89-409F-B4FC-85F1D057E2CB}"/>
              </a:ext>
            </a:extLst>
          </p:cNvPr>
          <p:cNvCxnSpPr>
            <a:stCxn id="4" idx="3"/>
            <a:endCxn id="5" idx="1"/>
          </p:cNvCxnSpPr>
          <p:nvPr/>
        </p:nvCxnSpPr>
        <p:spPr>
          <a:xfrm flipV="1">
            <a:off x="2003690" y="3901123"/>
            <a:ext cx="880665" cy="14249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9C74B3C4-8281-4BD4-9BDC-83E013F05F1C}"/>
              </a:ext>
            </a:extLst>
          </p:cNvPr>
          <p:cNvCxnSpPr>
            <a:stCxn id="4" idx="3"/>
            <a:endCxn id="25" idx="1"/>
          </p:cNvCxnSpPr>
          <p:nvPr/>
        </p:nvCxnSpPr>
        <p:spPr>
          <a:xfrm>
            <a:off x="2003690" y="5326059"/>
            <a:ext cx="880665" cy="129086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3F51A56-ACCF-4D23-BE71-A8A74FF656C4}"/>
              </a:ext>
            </a:extLst>
          </p:cNvPr>
          <p:cNvCxnSpPr>
            <a:endCxn id="6" idx="1"/>
          </p:cNvCxnSpPr>
          <p:nvPr/>
        </p:nvCxnSpPr>
        <p:spPr>
          <a:xfrm>
            <a:off x="2444022" y="4652618"/>
            <a:ext cx="44033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DB32F73-75C3-4ECE-9D81-9CEFC6DA32A6}"/>
              </a:ext>
            </a:extLst>
          </p:cNvPr>
          <p:cNvCxnSpPr>
            <a:cxnSpLocks/>
            <a:endCxn id="23" idx="1"/>
          </p:cNvCxnSpPr>
          <p:nvPr/>
        </p:nvCxnSpPr>
        <p:spPr>
          <a:xfrm flipV="1">
            <a:off x="2444022" y="5757312"/>
            <a:ext cx="430173" cy="78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8CBA93E-BEBB-46A4-83F2-33B400FD2E18}"/>
              </a:ext>
            </a:extLst>
          </p:cNvPr>
          <p:cNvCxnSpPr>
            <a:endCxn id="24" idx="1"/>
          </p:cNvCxnSpPr>
          <p:nvPr/>
        </p:nvCxnSpPr>
        <p:spPr>
          <a:xfrm>
            <a:off x="2444022" y="6195259"/>
            <a:ext cx="430172" cy="950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768B032-20EE-47E7-AD94-941E734AB8B8}"/>
              </a:ext>
            </a:extLst>
          </p:cNvPr>
          <p:cNvCxnSpPr>
            <a:cxnSpLocks/>
            <a:endCxn id="22" idx="1"/>
          </p:cNvCxnSpPr>
          <p:nvPr/>
        </p:nvCxnSpPr>
        <p:spPr>
          <a:xfrm>
            <a:off x="2448560" y="5252720"/>
            <a:ext cx="435795" cy="69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0553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08A689-5F00-47CF-8C28-5CFF1A6B569E}"/>
              </a:ext>
            </a:extLst>
          </p:cNvPr>
          <p:cNvSpPr/>
          <p:nvPr/>
        </p:nvSpPr>
        <p:spPr>
          <a:xfrm>
            <a:off x="341560" y="5047508"/>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Expenses </a:t>
            </a:r>
          </a:p>
          <a:p>
            <a:pPr algn="ctr"/>
            <a:r>
              <a:rPr lang="en-US" sz="1200" dirty="0">
                <a:solidFill>
                  <a:schemeClr val="bg1"/>
                </a:solidFill>
              </a:rPr>
              <a:t>OPEX</a:t>
            </a:r>
          </a:p>
          <a:p>
            <a:pPr algn="ctr"/>
            <a:r>
              <a:rPr lang="en-US" sz="1200" dirty="0">
                <a:solidFill>
                  <a:schemeClr val="bg1"/>
                </a:solidFill>
              </a:rPr>
              <a:t>31615040</a:t>
            </a:r>
          </a:p>
        </p:txBody>
      </p:sp>
      <p:sp>
        <p:nvSpPr>
          <p:cNvPr id="5" name="Rectangle 4">
            <a:extLst>
              <a:ext uri="{FF2B5EF4-FFF2-40B4-BE49-F238E27FC236}">
                <a16:creationId xmlns:a16="http://schemas.microsoft.com/office/drawing/2014/main" id="{4DC10A9A-8C00-4282-8790-27E0FEB7B38F}"/>
              </a:ext>
            </a:extLst>
          </p:cNvPr>
          <p:cNvSpPr/>
          <p:nvPr/>
        </p:nvSpPr>
        <p:spPr>
          <a:xfrm>
            <a:off x="2884355" y="358870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Front of House Expenses</a:t>
            </a:r>
          </a:p>
          <a:p>
            <a:pPr algn="ctr"/>
            <a:r>
              <a:rPr lang="en-US" sz="1200" dirty="0">
                <a:solidFill>
                  <a:schemeClr val="bg1"/>
                </a:solidFill>
              </a:rPr>
              <a:t>3427994</a:t>
            </a:r>
          </a:p>
        </p:txBody>
      </p:sp>
      <p:sp>
        <p:nvSpPr>
          <p:cNvPr id="6" name="Rectangle 5">
            <a:extLst>
              <a:ext uri="{FF2B5EF4-FFF2-40B4-BE49-F238E27FC236}">
                <a16:creationId xmlns:a16="http://schemas.microsoft.com/office/drawing/2014/main" id="{31DC1BA3-6BFF-46D3-B2C6-94A46B795FBE}"/>
              </a:ext>
            </a:extLst>
          </p:cNvPr>
          <p:cNvSpPr/>
          <p:nvPr/>
        </p:nvSpPr>
        <p:spPr>
          <a:xfrm>
            <a:off x="2884355" y="4340198"/>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Back of House Expenses</a:t>
            </a:r>
          </a:p>
          <a:p>
            <a:pPr algn="ctr"/>
            <a:r>
              <a:rPr lang="en-US" sz="1200" dirty="0">
                <a:solidFill>
                  <a:schemeClr val="bg1"/>
                </a:solidFill>
              </a:rPr>
              <a:t>16529814</a:t>
            </a:r>
          </a:p>
        </p:txBody>
      </p:sp>
      <p:sp>
        <p:nvSpPr>
          <p:cNvPr id="9" name="Rectangle 8">
            <a:extLst>
              <a:ext uri="{FF2B5EF4-FFF2-40B4-BE49-F238E27FC236}">
                <a16:creationId xmlns:a16="http://schemas.microsoft.com/office/drawing/2014/main" id="{1CBBF877-D591-47A7-B960-9E0AC4AA3A64}"/>
              </a:ext>
            </a:extLst>
          </p:cNvPr>
          <p:cNvSpPr/>
          <p:nvPr/>
        </p:nvSpPr>
        <p:spPr>
          <a:xfrm>
            <a:off x="128200" y="1674181"/>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Revenues </a:t>
            </a:r>
          </a:p>
          <a:p>
            <a:pPr algn="ctr"/>
            <a:r>
              <a:rPr lang="en-US" sz="1200" dirty="0">
                <a:solidFill>
                  <a:schemeClr val="bg1"/>
                </a:solidFill>
              </a:rPr>
              <a:t>OPEX</a:t>
            </a:r>
          </a:p>
          <a:p>
            <a:pPr algn="ctr"/>
            <a:r>
              <a:rPr lang="en-US" sz="1200" dirty="0">
                <a:solidFill>
                  <a:schemeClr val="bg1"/>
                </a:solidFill>
              </a:rPr>
              <a:t>38485447</a:t>
            </a:r>
          </a:p>
        </p:txBody>
      </p:sp>
      <p:sp>
        <p:nvSpPr>
          <p:cNvPr id="10" name="Rectangle 9">
            <a:extLst>
              <a:ext uri="{FF2B5EF4-FFF2-40B4-BE49-F238E27FC236}">
                <a16:creationId xmlns:a16="http://schemas.microsoft.com/office/drawing/2014/main" id="{A5C6184D-C350-46B3-A2A3-0734C5E28EA6}"/>
              </a:ext>
            </a:extLst>
          </p:cNvPr>
          <p:cNvSpPr/>
          <p:nvPr/>
        </p:nvSpPr>
        <p:spPr>
          <a:xfrm>
            <a:off x="2865120" y="426512"/>
            <a:ext cx="1300480" cy="87396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customers per year </a:t>
            </a:r>
          </a:p>
          <a:p>
            <a:pPr algn="ctr"/>
            <a:r>
              <a:rPr lang="en-US" sz="1200" dirty="0">
                <a:solidFill>
                  <a:schemeClr val="bg1"/>
                </a:solidFill>
              </a:rPr>
              <a:t>3209795</a:t>
            </a:r>
          </a:p>
        </p:txBody>
      </p:sp>
      <p:sp>
        <p:nvSpPr>
          <p:cNvPr id="11" name="Rectangle 10">
            <a:extLst>
              <a:ext uri="{FF2B5EF4-FFF2-40B4-BE49-F238E27FC236}">
                <a16:creationId xmlns:a16="http://schemas.microsoft.com/office/drawing/2014/main" id="{5999FFD5-ADED-45C8-B8A6-21F32FFAACCC}"/>
              </a:ext>
            </a:extLst>
          </p:cNvPr>
          <p:cNvSpPr/>
          <p:nvPr/>
        </p:nvSpPr>
        <p:spPr>
          <a:xfrm>
            <a:off x="2865120" y="274436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Spending per customer </a:t>
            </a:r>
          </a:p>
          <a:p>
            <a:pPr algn="ctr"/>
            <a:r>
              <a:rPr lang="en-US" sz="1200" dirty="0">
                <a:solidFill>
                  <a:schemeClr val="bg1"/>
                </a:solidFill>
              </a:rPr>
              <a:t>11.99</a:t>
            </a:r>
          </a:p>
        </p:txBody>
      </p:sp>
      <p:cxnSp>
        <p:nvCxnSpPr>
          <p:cNvPr id="12" name="Connector: Elbow 11">
            <a:extLst>
              <a:ext uri="{FF2B5EF4-FFF2-40B4-BE49-F238E27FC236}">
                <a16:creationId xmlns:a16="http://schemas.microsoft.com/office/drawing/2014/main" id="{27F76079-288C-47E3-BD09-D4D0F616AFCB}"/>
              </a:ext>
            </a:extLst>
          </p:cNvPr>
          <p:cNvCxnSpPr>
            <a:cxnSpLocks/>
            <a:stCxn id="9" idx="3"/>
            <a:endCxn id="10" idx="1"/>
          </p:cNvCxnSpPr>
          <p:nvPr/>
        </p:nvCxnSpPr>
        <p:spPr>
          <a:xfrm flipV="1">
            <a:off x="1790330" y="863496"/>
            <a:ext cx="1074790" cy="10892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20C35194-EF89-4B61-9391-A1EBF715BAFA}"/>
              </a:ext>
            </a:extLst>
          </p:cNvPr>
          <p:cNvCxnSpPr>
            <a:cxnSpLocks/>
            <a:stCxn id="9" idx="3"/>
            <a:endCxn id="11" idx="1"/>
          </p:cNvCxnSpPr>
          <p:nvPr/>
        </p:nvCxnSpPr>
        <p:spPr>
          <a:xfrm>
            <a:off x="1790330" y="1952732"/>
            <a:ext cx="1074790" cy="1104051"/>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FAE33BB-309C-4593-AB9A-DA282EF02C01}"/>
              </a:ext>
            </a:extLst>
          </p:cNvPr>
          <p:cNvSpPr/>
          <p:nvPr/>
        </p:nvSpPr>
        <p:spPr>
          <a:xfrm>
            <a:off x="5029200" y="157272"/>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Days operating per year</a:t>
            </a:r>
          </a:p>
          <a:p>
            <a:pPr algn="ctr"/>
            <a:r>
              <a:rPr lang="en-US" sz="1200" dirty="0">
                <a:solidFill>
                  <a:schemeClr val="bg1"/>
                </a:solidFill>
              </a:rPr>
              <a:t>365</a:t>
            </a:r>
          </a:p>
        </p:txBody>
      </p:sp>
      <p:sp>
        <p:nvSpPr>
          <p:cNvPr id="15" name="Rectangle 14">
            <a:extLst>
              <a:ext uri="{FF2B5EF4-FFF2-40B4-BE49-F238E27FC236}">
                <a16:creationId xmlns:a16="http://schemas.microsoft.com/office/drawing/2014/main" id="{EF9E4BA0-985E-4282-9EE2-1F651B7D4A37}"/>
              </a:ext>
            </a:extLst>
          </p:cNvPr>
          <p:cNvSpPr/>
          <p:nvPr/>
        </p:nvSpPr>
        <p:spPr>
          <a:xfrm>
            <a:off x="5029200" y="103123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seats</a:t>
            </a:r>
          </a:p>
          <a:p>
            <a:pPr algn="ctr"/>
            <a:r>
              <a:rPr lang="en-US" sz="1200" dirty="0">
                <a:solidFill>
                  <a:schemeClr val="bg1"/>
                </a:solidFill>
              </a:rPr>
              <a:t>4332</a:t>
            </a:r>
          </a:p>
        </p:txBody>
      </p:sp>
      <p:cxnSp>
        <p:nvCxnSpPr>
          <p:cNvPr id="16" name="Connector: Elbow 15">
            <a:extLst>
              <a:ext uri="{FF2B5EF4-FFF2-40B4-BE49-F238E27FC236}">
                <a16:creationId xmlns:a16="http://schemas.microsoft.com/office/drawing/2014/main" id="{29C37AE7-4933-4CC0-B97C-CE15E6CC1262}"/>
              </a:ext>
            </a:extLst>
          </p:cNvPr>
          <p:cNvCxnSpPr>
            <a:stCxn id="10" idx="3"/>
            <a:endCxn id="14" idx="1"/>
          </p:cNvCxnSpPr>
          <p:nvPr/>
        </p:nvCxnSpPr>
        <p:spPr>
          <a:xfrm flipV="1">
            <a:off x="4165600" y="426512"/>
            <a:ext cx="863600" cy="436984"/>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00F6D3BA-F52E-476F-B363-9BEFAB50CCD7}"/>
              </a:ext>
            </a:extLst>
          </p:cNvPr>
          <p:cNvCxnSpPr>
            <a:stCxn id="10" idx="3"/>
            <a:endCxn id="15" idx="1"/>
          </p:cNvCxnSpPr>
          <p:nvPr/>
        </p:nvCxnSpPr>
        <p:spPr>
          <a:xfrm>
            <a:off x="4165600" y="863496"/>
            <a:ext cx="863600" cy="436983"/>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AAE4221-6EDF-44F7-A68D-C7387EA2A045}"/>
              </a:ext>
            </a:extLst>
          </p:cNvPr>
          <p:cNvSpPr/>
          <p:nvPr/>
        </p:nvSpPr>
        <p:spPr>
          <a:xfrm>
            <a:off x="5029200" y="174243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turns/seat/day</a:t>
            </a:r>
          </a:p>
          <a:p>
            <a:pPr algn="ctr"/>
            <a:r>
              <a:rPr lang="en-US" sz="1200" dirty="0">
                <a:solidFill>
                  <a:schemeClr val="bg1"/>
                </a:solidFill>
              </a:rPr>
              <a:t>2.03</a:t>
            </a:r>
          </a:p>
        </p:txBody>
      </p:sp>
      <p:sp>
        <p:nvSpPr>
          <p:cNvPr id="19" name="Rectangle 18">
            <a:extLst>
              <a:ext uri="{FF2B5EF4-FFF2-40B4-BE49-F238E27FC236}">
                <a16:creationId xmlns:a16="http://schemas.microsoft.com/office/drawing/2014/main" id="{AB96A0C9-1E86-454B-95E0-38F1AA767F72}"/>
              </a:ext>
            </a:extLst>
          </p:cNvPr>
          <p:cNvSpPr/>
          <p:nvPr/>
        </p:nvSpPr>
        <p:spPr>
          <a:xfrm>
            <a:off x="5029200" y="2787543"/>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price per dish</a:t>
            </a:r>
          </a:p>
          <a:p>
            <a:pPr algn="ctr"/>
            <a:r>
              <a:rPr lang="en-US" sz="1200" dirty="0">
                <a:solidFill>
                  <a:schemeClr val="bg1"/>
                </a:solidFill>
              </a:rPr>
              <a:t>5.45</a:t>
            </a:r>
          </a:p>
        </p:txBody>
      </p:sp>
      <p:cxnSp>
        <p:nvCxnSpPr>
          <p:cNvPr id="20" name="Connector: Elbow 19">
            <a:extLst>
              <a:ext uri="{FF2B5EF4-FFF2-40B4-BE49-F238E27FC236}">
                <a16:creationId xmlns:a16="http://schemas.microsoft.com/office/drawing/2014/main" id="{391A44A0-3379-4560-B985-5803A8D32C31}"/>
              </a:ext>
            </a:extLst>
          </p:cNvPr>
          <p:cNvCxnSpPr>
            <a:stCxn id="10" idx="3"/>
            <a:endCxn id="18" idx="1"/>
          </p:cNvCxnSpPr>
          <p:nvPr/>
        </p:nvCxnSpPr>
        <p:spPr>
          <a:xfrm>
            <a:off x="4165600" y="863496"/>
            <a:ext cx="863600" cy="1148183"/>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39FD430-CF2E-45DC-A6EB-6D57E1B88029}"/>
              </a:ext>
            </a:extLst>
          </p:cNvPr>
          <p:cNvCxnSpPr>
            <a:stCxn id="11" idx="3"/>
            <a:endCxn id="19" idx="1"/>
          </p:cNvCxnSpPr>
          <p:nvPr/>
        </p:nvCxnSpPr>
        <p:spPr>
          <a:xfrm>
            <a:off x="4165600" y="3056783"/>
            <a:ext cx="8636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15EF38B-C45F-4562-995A-915FA2F06B19}"/>
              </a:ext>
            </a:extLst>
          </p:cNvPr>
          <p:cNvSpPr/>
          <p:nvPr/>
        </p:nvSpPr>
        <p:spPr>
          <a:xfrm>
            <a:off x="5027030" y="3487415"/>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dishes/customer</a:t>
            </a:r>
          </a:p>
          <a:p>
            <a:pPr algn="ctr"/>
            <a:r>
              <a:rPr lang="en-US" sz="1200" dirty="0">
                <a:solidFill>
                  <a:schemeClr val="bg1"/>
                </a:solidFill>
              </a:rPr>
              <a:t>2.2</a:t>
            </a:r>
          </a:p>
        </p:txBody>
      </p:sp>
      <p:cxnSp>
        <p:nvCxnSpPr>
          <p:cNvPr id="23" name="Connector: Elbow 22">
            <a:extLst>
              <a:ext uri="{FF2B5EF4-FFF2-40B4-BE49-F238E27FC236}">
                <a16:creationId xmlns:a16="http://schemas.microsoft.com/office/drawing/2014/main" id="{5184914C-0B1E-4A7F-9721-08798F23BD72}"/>
              </a:ext>
            </a:extLst>
          </p:cNvPr>
          <p:cNvCxnSpPr>
            <a:stCxn id="11" idx="3"/>
            <a:endCxn id="22" idx="1"/>
          </p:cNvCxnSpPr>
          <p:nvPr/>
        </p:nvCxnSpPr>
        <p:spPr>
          <a:xfrm>
            <a:off x="4165600" y="3056783"/>
            <a:ext cx="861430" cy="699872"/>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AB76A7F-3BF5-4AAC-A353-330263D6E17B}"/>
              </a:ext>
            </a:extLst>
          </p:cNvPr>
          <p:cNvSpPr/>
          <p:nvPr/>
        </p:nvSpPr>
        <p:spPr>
          <a:xfrm>
            <a:off x="2884355" y="5074244"/>
            <a:ext cx="1300480"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Admin</a:t>
            </a:r>
          </a:p>
          <a:p>
            <a:pPr algn="ctr"/>
            <a:r>
              <a:rPr lang="en-US" sz="1200" dirty="0">
                <a:solidFill>
                  <a:schemeClr val="bg1"/>
                </a:solidFill>
              </a:rPr>
              <a:t>2146633</a:t>
            </a:r>
          </a:p>
        </p:txBody>
      </p:sp>
      <p:sp>
        <p:nvSpPr>
          <p:cNvPr id="56" name="Rectangle 55">
            <a:extLst>
              <a:ext uri="{FF2B5EF4-FFF2-40B4-BE49-F238E27FC236}">
                <a16:creationId xmlns:a16="http://schemas.microsoft.com/office/drawing/2014/main" id="{093242A6-635B-4A69-A4FB-493F47D167B6}"/>
              </a:ext>
            </a:extLst>
          </p:cNvPr>
          <p:cNvSpPr/>
          <p:nvPr/>
        </p:nvSpPr>
        <p:spPr>
          <a:xfrm>
            <a:off x="2874195" y="5554325"/>
            <a:ext cx="1291405" cy="40597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Marketing</a:t>
            </a:r>
          </a:p>
          <a:p>
            <a:pPr algn="ctr"/>
            <a:r>
              <a:rPr lang="en-US" sz="1200" dirty="0">
                <a:solidFill>
                  <a:schemeClr val="bg1"/>
                </a:solidFill>
              </a:rPr>
              <a:t>1453421</a:t>
            </a:r>
          </a:p>
        </p:txBody>
      </p:sp>
      <p:sp>
        <p:nvSpPr>
          <p:cNvPr id="57" name="Rectangle 56">
            <a:extLst>
              <a:ext uri="{FF2B5EF4-FFF2-40B4-BE49-F238E27FC236}">
                <a16:creationId xmlns:a16="http://schemas.microsoft.com/office/drawing/2014/main" id="{929BC557-2026-4696-AF14-83A584A7B615}"/>
              </a:ext>
            </a:extLst>
          </p:cNvPr>
          <p:cNvSpPr/>
          <p:nvPr/>
        </p:nvSpPr>
        <p:spPr>
          <a:xfrm>
            <a:off x="2874194" y="6019323"/>
            <a:ext cx="1320802"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HR</a:t>
            </a:r>
          </a:p>
          <a:p>
            <a:pPr algn="ctr"/>
            <a:r>
              <a:rPr lang="en-US" sz="1200" dirty="0">
                <a:solidFill>
                  <a:schemeClr val="bg1"/>
                </a:solidFill>
              </a:rPr>
              <a:t>1453100</a:t>
            </a:r>
          </a:p>
        </p:txBody>
      </p:sp>
      <p:sp>
        <p:nvSpPr>
          <p:cNvPr id="62" name="Rectangle 61">
            <a:extLst>
              <a:ext uri="{FF2B5EF4-FFF2-40B4-BE49-F238E27FC236}">
                <a16:creationId xmlns:a16="http://schemas.microsoft.com/office/drawing/2014/main" id="{D5419504-4A84-4413-8684-DE982F0A4A7E}"/>
              </a:ext>
            </a:extLst>
          </p:cNvPr>
          <p:cNvSpPr/>
          <p:nvPr/>
        </p:nvSpPr>
        <p:spPr>
          <a:xfrm>
            <a:off x="2884355" y="6431487"/>
            <a:ext cx="1310641"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a:p>
            <a:pPr algn="ctr"/>
            <a:r>
              <a:rPr lang="en-US" sz="1200" dirty="0">
                <a:solidFill>
                  <a:schemeClr val="bg1"/>
                </a:solidFill>
              </a:rPr>
              <a:t>Rental</a:t>
            </a:r>
          </a:p>
          <a:p>
            <a:pPr algn="ctr"/>
            <a:r>
              <a:rPr lang="en-US" sz="1200" dirty="0">
                <a:solidFill>
                  <a:schemeClr val="bg1"/>
                </a:solidFill>
              </a:rPr>
              <a:t>6584078</a:t>
            </a:r>
          </a:p>
          <a:p>
            <a:pPr algn="ctr"/>
            <a:endParaRPr lang="en-US" sz="1200" dirty="0">
              <a:solidFill>
                <a:schemeClr val="bg1"/>
              </a:solidFill>
            </a:endParaRPr>
          </a:p>
        </p:txBody>
      </p:sp>
      <p:cxnSp>
        <p:nvCxnSpPr>
          <p:cNvPr id="76" name="Connector: Elbow 75">
            <a:extLst>
              <a:ext uri="{FF2B5EF4-FFF2-40B4-BE49-F238E27FC236}">
                <a16:creationId xmlns:a16="http://schemas.microsoft.com/office/drawing/2014/main" id="{B33C41FA-C120-44ED-BA25-F42E9D601A14}"/>
              </a:ext>
            </a:extLst>
          </p:cNvPr>
          <p:cNvCxnSpPr>
            <a:stCxn id="4" idx="3"/>
            <a:endCxn id="5" idx="1"/>
          </p:cNvCxnSpPr>
          <p:nvPr/>
        </p:nvCxnSpPr>
        <p:spPr>
          <a:xfrm flipV="1">
            <a:off x="2003690" y="3901123"/>
            <a:ext cx="880665" cy="14249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1BE8495D-D201-40AD-931B-F48203D2896B}"/>
              </a:ext>
            </a:extLst>
          </p:cNvPr>
          <p:cNvCxnSpPr>
            <a:stCxn id="4" idx="3"/>
            <a:endCxn id="62" idx="1"/>
          </p:cNvCxnSpPr>
          <p:nvPr/>
        </p:nvCxnSpPr>
        <p:spPr>
          <a:xfrm>
            <a:off x="2003690" y="5326059"/>
            <a:ext cx="880665" cy="129086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5CEC5B89-B273-4959-9EDB-0D918F190AE0}"/>
              </a:ext>
            </a:extLst>
          </p:cNvPr>
          <p:cNvCxnSpPr>
            <a:endCxn id="6" idx="1"/>
          </p:cNvCxnSpPr>
          <p:nvPr/>
        </p:nvCxnSpPr>
        <p:spPr>
          <a:xfrm>
            <a:off x="2444022" y="4652618"/>
            <a:ext cx="44033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9F84154D-85BC-4C22-AA21-00EF67164276}"/>
              </a:ext>
            </a:extLst>
          </p:cNvPr>
          <p:cNvCxnSpPr>
            <a:cxnSpLocks/>
            <a:endCxn id="56" idx="1"/>
          </p:cNvCxnSpPr>
          <p:nvPr/>
        </p:nvCxnSpPr>
        <p:spPr>
          <a:xfrm flipV="1">
            <a:off x="2444022" y="5757312"/>
            <a:ext cx="430173" cy="78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2E97E7AE-483D-4277-9889-6D03A86FC895}"/>
              </a:ext>
            </a:extLst>
          </p:cNvPr>
          <p:cNvCxnSpPr>
            <a:endCxn id="57" idx="1"/>
          </p:cNvCxnSpPr>
          <p:nvPr/>
        </p:nvCxnSpPr>
        <p:spPr>
          <a:xfrm>
            <a:off x="2444022" y="6195259"/>
            <a:ext cx="430172" cy="950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0E27072-2DA3-4CD4-A653-C42F8ABF2C90}"/>
              </a:ext>
            </a:extLst>
          </p:cNvPr>
          <p:cNvCxnSpPr>
            <a:cxnSpLocks/>
            <a:endCxn id="55" idx="1"/>
          </p:cNvCxnSpPr>
          <p:nvPr/>
        </p:nvCxnSpPr>
        <p:spPr>
          <a:xfrm>
            <a:off x="2448560" y="5252720"/>
            <a:ext cx="435795" cy="69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546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08A689-5F00-47CF-8C28-5CFF1A6B569E}"/>
              </a:ext>
            </a:extLst>
          </p:cNvPr>
          <p:cNvSpPr/>
          <p:nvPr/>
        </p:nvSpPr>
        <p:spPr>
          <a:xfrm>
            <a:off x="341560" y="5047508"/>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Expenses </a:t>
            </a:r>
          </a:p>
          <a:p>
            <a:pPr algn="ctr"/>
            <a:r>
              <a:rPr lang="en-US" sz="1200" dirty="0">
                <a:solidFill>
                  <a:schemeClr val="bg1"/>
                </a:solidFill>
              </a:rPr>
              <a:t>OPEX</a:t>
            </a:r>
          </a:p>
          <a:p>
            <a:pPr algn="ctr"/>
            <a:r>
              <a:rPr lang="en-US" sz="1200" dirty="0">
                <a:solidFill>
                  <a:schemeClr val="bg1"/>
                </a:solidFill>
              </a:rPr>
              <a:t>31615040</a:t>
            </a:r>
          </a:p>
        </p:txBody>
      </p:sp>
      <p:sp>
        <p:nvSpPr>
          <p:cNvPr id="5" name="Rectangle 4">
            <a:extLst>
              <a:ext uri="{FF2B5EF4-FFF2-40B4-BE49-F238E27FC236}">
                <a16:creationId xmlns:a16="http://schemas.microsoft.com/office/drawing/2014/main" id="{4DC10A9A-8C00-4282-8790-27E0FEB7B38F}"/>
              </a:ext>
            </a:extLst>
          </p:cNvPr>
          <p:cNvSpPr/>
          <p:nvPr/>
        </p:nvSpPr>
        <p:spPr>
          <a:xfrm>
            <a:off x="2884355" y="358870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Front of House Expenses</a:t>
            </a:r>
          </a:p>
          <a:p>
            <a:pPr algn="ctr"/>
            <a:r>
              <a:rPr lang="en-US" sz="1200" dirty="0">
                <a:solidFill>
                  <a:schemeClr val="bg1"/>
                </a:solidFill>
              </a:rPr>
              <a:t>3427994</a:t>
            </a:r>
          </a:p>
        </p:txBody>
      </p:sp>
      <p:sp>
        <p:nvSpPr>
          <p:cNvPr id="6" name="Rectangle 5">
            <a:extLst>
              <a:ext uri="{FF2B5EF4-FFF2-40B4-BE49-F238E27FC236}">
                <a16:creationId xmlns:a16="http://schemas.microsoft.com/office/drawing/2014/main" id="{31DC1BA3-6BFF-46D3-B2C6-94A46B795FBE}"/>
              </a:ext>
            </a:extLst>
          </p:cNvPr>
          <p:cNvSpPr/>
          <p:nvPr/>
        </p:nvSpPr>
        <p:spPr>
          <a:xfrm>
            <a:off x="2884355" y="4340198"/>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Back of House Expenses</a:t>
            </a:r>
          </a:p>
          <a:p>
            <a:pPr algn="ctr"/>
            <a:r>
              <a:rPr lang="en-US" sz="1200" dirty="0">
                <a:solidFill>
                  <a:schemeClr val="bg1"/>
                </a:solidFill>
              </a:rPr>
              <a:t>16529814</a:t>
            </a:r>
          </a:p>
        </p:txBody>
      </p:sp>
      <p:sp>
        <p:nvSpPr>
          <p:cNvPr id="9" name="Rectangle 8">
            <a:extLst>
              <a:ext uri="{FF2B5EF4-FFF2-40B4-BE49-F238E27FC236}">
                <a16:creationId xmlns:a16="http://schemas.microsoft.com/office/drawing/2014/main" id="{1CBBF877-D591-47A7-B960-9E0AC4AA3A64}"/>
              </a:ext>
            </a:extLst>
          </p:cNvPr>
          <p:cNvSpPr/>
          <p:nvPr/>
        </p:nvSpPr>
        <p:spPr>
          <a:xfrm>
            <a:off x="128200" y="1674181"/>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Revenues </a:t>
            </a:r>
          </a:p>
          <a:p>
            <a:pPr algn="ctr"/>
            <a:r>
              <a:rPr lang="en-US" sz="1200" dirty="0">
                <a:solidFill>
                  <a:schemeClr val="bg1"/>
                </a:solidFill>
              </a:rPr>
              <a:t>OPEX</a:t>
            </a:r>
          </a:p>
          <a:p>
            <a:pPr algn="ctr"/>
            <a:r>
              <a:rPr lang="en-US" sz="1200" dirty="0">
                <a:solidFill>
                  <a:schemeClr val="bg1"/>
                </a:solidFill>
              </a:rPr>
              <a:t>38485447</a:t>
            </a:r>
          </a:p>
        </p:txBody>
      </p:sp>
      <p:sp>
        <p:nvSpPr>
          <p:cNvPr id="10" name="Rectangle 9">
            <a:extLst>
              <a:ext uri="{FF2B5EF4-FFF2-40B4-BE49-F238E27FC236}">
                <a16:creationId xmlns:a16="http://schemas.microsoft.com/office/drawing/2014/main" id="{A5C6184D-C350-46B3-A2A3-0734C5E28EA6}"/>
              </a:ext>
            </a:extLst>
          </p:cNvPr>
          <p:cNvSpPr/>
          <p:nvPr/>
        </p:nvSpPr>
        <p:spPr>
          <a:xfrm>
            <a:off x="2865120" y="426512"/>
            <a:ext cx="1300480" cy="87396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customers per year </a:t>
            </a:r>
          </a:p>
          <a:p>
            <a:pPr algn="ctr"/>
            <a:r>
              <a:rPr lang="en-US" sz="1200" dirty="0">
                <a:solidFill>
                  <a:schemeClr val="bg1"/>
                </a:solidFill>
              </a:rPr>
              <a:t>3209795</a:t>
            </a:r>
          </a:p>
        </p:txBody>
      </p:sp>
      <p:sp>
        <p:nvSpPr>
          <p:cNvPr id="11" name="Rectangle 10">
            <a:extLst>
              <a:ext uri="{FF2B5EF4-FFF2-40B4-BE49-F238E27FC236}">
                <a16:creationId xmlns:a16="http://schemas.microsoft.com/office/drawing/2014/main" id="{5999FFD5-ADED-45C8-B8A6-21F32FFAACCC}"/>
              </a:ext>
            </a:extLst>
          </p:cNvPr>
          <p:cNvSpPr/>
          <p:nvPr/>
        </p:nvSpPr>
        <p:spPr>
          <a:xfrm>
            <a:off x="2865120" y="274436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Spending per customer </a:t>
            </a:r>
          </a:p>
          <a:p>
            <a:pPr algn="ctr"/>
            <a:r>
              <a:rPr lang="en-US" sz="1200" dirty="0">
                <a:solidFill>
                  <a:schemeClr val="bg1"/>
                </a:solidFill>
              </a:rPr>
              <a:t>11.99</a:t>
            </a:r>
          </a:p>
        </p:txBody>
      </p:sp>
      <p:cxnSp>
        <p:nvCxnSpPr>
          <p:cNvPr id="12" name="Connector: Elbow 11">
            <a:extLst>
              <a:ext uri="{FF2B5EF4-FFF2-40B4-BE49-F238E27FC236}">
                <a16:creationId xmlns:a16="http://schemas.microsoft.com/office/drawing/2014/main" id="{27F76079-288C-47E3-BD09-D4D0F616AFCB}"/>
              </a:ext>
            </a:extLst>
          </p:cNvPr>
          <p:cNvCxnSpPr>
            <a:cxnSpLocks/>
            <a:stCxn id="9" idx="3"/>
            <a:endCxn id="10" idx="1"/>
          </p:cNvCxnSpPr>
          <p:nvPr/>
        </p:nvCxnSpPr>
        <p:spPr>
          <a:xfrm flipV="1">
            <a:off x="1790330" y="863496"/>
            <a:ext cx="1074790" cy="10892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20C35194-EF89-4B61-9391-A1EBF715BAFA}"/>
              </a:ext>
            </a:extLst>
          </p:cNvPr>
          <p:cNvCxnSpPr>
            <a:cxnSpLocks/>
            <a:stCxn id="9" idx="3"/>
            <a:endCxn id="11" idx="1"/>
          </p:cNvCxnSpPr>
          <p:nvPr/>
        </p:nvCxnSpPr>
        <p:spPr>
          <a:xfrm>
            <a:off x="1790330" y="1952732"/>
            <a:ext cx="1074790" cy="1104051"/>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FAE33BB-309C-4593-AB9A-DA282EF02C01}"/>
              </a:ext>
            </a:extLst>
          </p:cNvPr>
          <p:cNvSpPr/>
          <p:nvPr/>
        </p:nvSpPr>
        <p:spPr>
          <a:xfrm>
            <a:off x="5029200" y="157272"/>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Days operating per year</a:t>
            </a:r>
          </a:p>
          <a:p>
            <a:pPr algn="ctr"/>
            <a:r>
              <a:rPr lang="en-US" sz="1200" dirty="0">
                <a:solidFill>
                  <a:schemeClr val="bg1"/>
                </a:solidFill>
              </a:rPr>
              <a:t>365</a:t>
            </a:r>
          </a:p>
        </p:txBody>
      </p:sp>
      <p:sp>
        <p:nvSpPr>
          <p:cNvPr id="15" name="Rectangle 14">
            <a:extLst>
              <a:ext uri="{FF2B5EF4-FFF2-40B4-BE49-F238E27FC236}">
                <a16:creationId xmlns:a16="http://schemas.microsoft.com/office/drawing/2014/main" id="{EF9E4BA0-985E-4282-9EE2-1F651B7D4A37}"/>
              </a:ext>
            </a:extLst>
          </p:cNvPr>
          <p:cNvSpPr/>
          <p:nvPr/>
        </p:nvSpPr>
        <p:spPr>
          <a:xfrm>
            <a:off x="5029200" y="103123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seats</a:t>
            </a:r>
          </a:p>
          <a:p>
            <a:pPr algn="ctr"/>
            <a:r>
              <a:rPr lang="en-US" sz="1200" dirty="0">
                <a:solidFill>
                  <a:schemeClr val="bg1"/>
                </a:solidFill>
              </a:rPr>
              <a:t>4332</a:t>
            </a:r>
          </a:p>
        </p:txBody>
      </p:sp>
      <p:cxnSp>
        <p:nvCxnSpPr>
          <p:cNvPr id="16" name="Connector: Elbow 15">
            <a:extLst>
              <a:ext uri="{FF2B5EF4-FFF2-40B4-BE49-F238E27FC236}">
                <a16:creationId xmlns:a16="http://schemas.microsoft.com/office/drawing/2014/main" id="{29C37AE7-4933-4CC0-B97C-CE15E6CC1262}"/>
              </a:ext>
            </a:extLst>
          </p:cNvPr>
          <p:cNvCxnSpPr>
            <a:stCxn id="10" idx="3"/>
            <a:endCxn id="14" idx="1"/>
          </p:cNvCxnSpPr>
          <p:nvPr/>
        </p:nvCxnSpPr>
        <p:spPr>
          <a:xfrm flipV="1">
            <a:off x="4165600" y="426512"/>
            <a:ext cx="863600" cy="436984"/>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00F6D3BA-F52E-476F-B363-9BEFAB50CCD7}"/>
              </a:ext>
            </a:extLst>
          </p:cNvPr>
          <p:cNvCxnSpPr>
            <a:stCxn id="10" idx="3"/>
            <a:endCxn id="15" idx="1"/>
          </p:cNvCxnSpPr>
          <p:nvPr/>
        </p:nvCxnSpPr>
        <p:spPr>
          <a:xfrm>
            <a:off x="4165600" y="863496"/>
            <a:ext cx="863600" cy="436983"/>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AAE4221-6EDF-44F7-A68D-C7387EA2A045}"/>
              </a:ext>
            </a:extLst>
          </p:cNvPr>
          <p:cNvSpPr/>
          <p:nvPr/>
        </p:nvSpPr>
        <p:spPr>
          <a:xfrm>
            <a:off x="5029200" y="174243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turns/seat/day</a:t>
            </a:r>
          </a:p>
          <a:p>
            <a:pPr algn="ctr"/>
            <a:r>
              <a:rPr lang="en-US" sz="1200" dirty="0">
                <a:solidFill>
                  <a:schemeClr val="bg1"/>
                </a:solidFill>
              </a:rPr>
              <a:t>2.03</a:t>
            </a:r>
          </a:p>
        </p:txBody>
      </p:sp>
      <p:sp>
        <p:nvSpPr>
          <p:cNvPr id="19" name="Rectangle 18">
            <a:extLst>
              <a:ext uri="{FF2B5EF4-FFF2-40B4-BE49-F238E27FC236}">
                <a16:creationId xmlns:a16="http://schemas.microsoft.com/office/drawing/2014/main" id="{AB96A0C9-1E86-454B-95E0-38F1AA767F72}"/>
              </a:ext>
            </a:extLst>
          </p:cNvPr>
          <p:cNvSpPr/>
          <p:nvPr/>
        </p:nvSpPr>
        <p:spPr>
          <a:xfrm>
            <a:off x="5029200" y="2787543"/>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price per dish</a:t>
            </a:r>
          </a:p>
          <a:p>
            <a:pPr algn="ctr"/>
            <a:r>
              <a:rPr lang="en-US" sz="1200" dirty="0">
                <a:solidFill>
                  <a:schemeClr val="bg1"/>
                </a:solidFill>
              </a:rPr>
              <a:t>5.45</a:t>
            </a:r>
          </a:p>
        </p:txBody>
      </p:sp>
      <p:cxnSp>
        <p:nvCxnSpPr>
          <p:cNvPr id="20" name="Connector: Elbow 19">
            <a:extLst>
              <a:ext uri="{FF2B5EF4-FFF2-40B4-BE49-F238E27FC236}">
                <a16:creationId xmlns:a16="http://schemas.microsoft.com/office/drawing/2014/main" id="{391A44A0-3379-4560-B985-5803A8D32C31}"/>
              </a:ext>
            </a:extLst>
          </p:cNvPr>
          <p:cNvCxnSpPr>
            <a:stCxn id="10" idx="3"/>
            <a:endCxn id="18" idx="1"/>
          </p:cNvCxnSpPr>
          <p:nvPr/>
        </p:nvCxnSpPr>
        <p:spPr>
          <a:xfrm>
            <a:off x="4165600" y="863496"/>
            <a:ext cx="863600" cy="1148183"/>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39FD430-CF2E-45DC-A6EB-6D57E1B88029}"/>
              </a:ext>
            </a:extLst>
          </p:cNvPr>
          <p:cNvCxnSpPr>
            <a:stCxn id="11" idx="3"/>
            <a:endCxn id="19" idx="1"/>
          </p:cNvCxnSpPr>
          <p:nvPr/>
        </p:nvCxnSpPr>
        <p:spPr>
          <a:xfrm>
            <a:off x="4165600" y="3056783"/>
            <a:ext cx="8636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15EF38B-C45F-4562-995A-915FA2F06B19}"/>
              </a:ext>
            </a:extLst>
          </p:cNvPr>
          <p:cNvSpPr/>
          <p:nvPr/>
        </p:nvSpPr>
        <p:spPr>
          <a:xfrm>
            <a:off x="5027030" y="3487415"/>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dishes/customer</a:t>
            </a:r>
          </a:p>
          <a:p>
            <a:pPr algn="ctr"/>
            <a:r>
              <a:rPr lang="en-US" sz="1200" dirty="0">
                <a:solidFill>
                  <a:schemeClr val="bg1"/>
                </a:solidFill>
              </a:rPr>
              <a:t>2.2</a:t>
            </a:r>
          </a:p>
        </p:txBody>
      </p:sp>
      <p:cxnSp>
        <p:nvCxnSpPr>
          <p:cNvPr id="23" name="Connector: Elbow 22">
            <a:extLst>
              <a:ext uri="{FF2B5EF4-FFF2-40B4-BE49-F238E27FC236}">
                <a16:creationId xmlns:a16="http://schemas.microsoft.com/office/drawing/2014/main" id="{5184914C-0B1E-4A7F-9721-08798F23BD72}"/>
              </a:ext>
            </a:extLst>
          </p:cNvPr>
          <p:cNvCxnSpPr>
            <a:stCxn id="11" idx="3"/>
            <a:endCxn id="22" idx="1"/>
          </p:cNvCxnSpPr>
          <p:nvPr/>
        </p:nvCxnSpPr>
        <p:spPr>
          <a:xfrm>
            <a:off x="4165600" y="3056783"/>
            <a:ext cx="861430" cy="699872"/>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7B56FA2-2B0D-4B09-97B3-B459A899B9EF}"/>
              </a:ext>
            </a:extLst>
          </p:cNvPr>
          <p:cNvSpPr/>
          <p:nvPr/>
        </p:nvSpPr>
        <p:spPr>
          <a:xfrm>
            <a:off x="5027030" y="418067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Food Cost</a:t>
            </a:r>
          </a:p>
          <a:p>
            <a:pPr algn="ctr"/>
            <a:r>
              <a:rPr lang="en-US" sz="1200" dirty="0">
                <a:solidFill>
                  <a:schemeClr val="bg1"/>
                </a:solidFill>
              </a:rPr>
              <a:t>12710790</a:t>
            </a:r>
          </a:p>
        </p:txBody>
      </p:sp>
      <p:cxnSp>
        <p:nvCxnSpPr>
          <p:cNvPr id="25" name="Connector: Elbow 24">
            <a:extLst>
              <a:ext uri="{FF2B5EF4-FFF2-40B4-BE49-F238E27FC236}">
                <a16:creationId xmlns:a16="http://schemas.microsoft.com/office/drawing/2014/main" id="{BD211FCC-FFD8-4A7F-9113-FA4F863A1FC1}"/>
              </a:ext>
            </a:extLst>
          </p:cNvPr>
          <p:cNvCxnSpPr>
            <a:stCxn id="6" idx="3"/>
            <a:endCxn id="24" idx="1"/>
          </p:cNvCxnSpPr>
          <p:nvPr/>
        </p:nvCxnSpPr>
        <p:spPr>
          <a:xfrm flipV="1">
            <a:off x="4184835" y="4449919"/>
            <a:ext cx="842195" cy="202699"/>
          </a:xfrm>
          <a:prstGeom prst="bentConnector3">
            <a:avLst>
              <a:gd name="adj1" fmla="val 50000"/>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9991A499-DCE3-4396-8FC8-47D44057FCE7}"/>
              </a:ext>
            </a:extLst>
          </p:cNvPr>
          <p:cNvSpPr/>
          <p:nvPr/>
        </p:nvSpPr>
        <p:spPr>
          <a:xfrm>
            <a:off x="5027030" y="4821448"/>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Kitchen (Brigade) Cost</a:t>
            </a:r>
          </a:p>
          <a:p>
            <a:pPr algn="ctr"/>
            <a:r>
              <a:rPr lang="en-US" sz="1200" dirty="0">
                <a:solidFill>
                  <a:schemeClr val="bg1"/>
                </a:solidFill>
              </a:rPr>
              <a:t>3819024</a:t>
            </a:r>
          </a:p>
        </p:txBody>
      </p:sp>
      <p:cxnSp>
        <p:nvCxnSpPr>
          <p:cNvPr id="50" name="Connector: Elbow 49">
            <a:extLst>
              <a:ext uri="{FF2B5EF4-FFF2-40B4-BE49-F238E27FC236}">
                <a16:creationId xmlns:a16="http://schemas.microsoft.com/office/drawing/2014/main" id="{49B9143F-9969-42C9-AD43-D6EA68C11B59}"/>
              </a:ext>
            </a:extLst>
          </p:cNvPr>
          <p:cNvCxnSpPr>
            <a:stCxn id="6" idx="3"/>
            <a:endCxn id="30" idx="1"/>
          </p:cNvCxnSpPr>
          <p:nvPr/>
        </p:nvCxnSpPr>
        <p:spPr>
          <a:xfrm>
            <a:off x="4184835" y="4652618"/>
            <a:ext cx="842195" cy="438070"/>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AB76A7F-3BF5-4AAC-A353-330263D6E17B}"/>
              </a:ext>
            </a:extLst>
          </p:cNvPr>
          <p:cNvSpPr/>
          <p:nvPr/>
        </p:nvSpPr>
        <p:spPr>
          <a:xfrm>
            <a:off x="2884355" y="5074244"/>
            <a:ext cx="1300480"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Admin</a:t>
            </a:r>
          </a:p>
          <a:p>
            <a:pPr algn="ctr"/>
            <a:r>
              <a:rPr lang="en-US" sz="1200" dirty="0">
                <a:solidFill>
                  <a:schemeClr val="bg1"/>
                </a:solidFill>
              </a:rPr>
              <a:t>2146633</a:t>
            </a:r>
          </a:p>
        </p:txBody>
      </p:sp>
      <p:sp>
        <p:nvSpPr>
          <p:cNvPr id="56" name="Rectangle 55">
            <a:extLst>
              <a:ext uri="{FF2B5EF4-FFF2-40B4-BE49-F238E27FC236}">
                <a16:creationId xmlns:a16="http://schemas.microsoft.com/office/drawing/2014/main" id="{093242A6-635B-4A69-A4FB-493F47D167B6}"/>
              </a:ext>
            </a:extLst>
          </p:cNvPr>
          <p:cNvSpPr/>
          <p:nvPr/>
        </p:nvSpPr>
        <p:spPr>
          <a:xfrm>
            <a:off x="2874195" y="5554325"/>
            <a:ext cx="1291405" cy="40597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Marketing</a:t>
            </a:r>
          </a:p>
          <a:p>
            <a:pPr algn="ctr"/>
            <a:r>
              <a:rPr lang="en-US" sz="1200" dirty="0">
                <a:solidFill>
                  <a:schemeClr val="bg1"/>
                </a:solidFill>
              </a:rPr>
              <a:t>1453421</a:t>
            </a:r>
          </a:p>
        </p:txBody>
      </p:sp>
      <p:sp>
        <p:nvSpPr>
          <p:cNvPr id="57" name="Rectangle 56">
            <a:extLst>
              <a:ext uri="{FF2B5EF4-FFF2-40B4-BE49-F238E27FC236}">
                <a16:creationId xmlns:a16="http://schemas.microsoft.com/office/drawing/2014/main" id="{929BC557-2026-4696-AF14-83A584A7B615}"/>
              </a:ext>
            </a:extLst>
          </p:cNvPr>
          <p:cNvSpPr/>
          <p:nvPr/>
        </p:nvSpPr>
        <p:spPr>
          <a:xfrm>
            <a:off x="2874194" y="6019323"/>
            <a:ext cx="1320802"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HR</a:t>
            </a:r>
          </a:p>
          <a:p>
            <a:pPr algn="ctr"/>
            <a:r>
              <a:rPr lang="en-US" sz="1200" dirty="0">
                <a:solidFill>
                  <a:schemeClr val="bg1"/>
                </a:solidFill>
              </a:rPr>
              <a:t>1453100</a:t>
            </a:r>
          </a:p>
        </p:txBody>
      </p:sp>
      <p:sp>
        <p:nvSpPr>
          <p:cNvPr id="62" name="Rectangle 61">
            <a:extLst>
              <a:ext uri="{FF2B5EF4-FFF2-40B4-BE49-F238E27FC236}">
                <a16:creationId xmlns:a16="http://schemas.microsoft.com/office/drawing/2014/main" id="{D5419504-4A84-4413-8684-DE982F0A4A7E}"/>
              </a:ext>
            </a:extLst>
          </p:cNvPr>
          <p:cNvSpPr/>
          <p:nvPr/>
        </p:nvSpPr>
        <p:spPr>
          <a:xfrm>
            <a:off x="2884355" y="6431487"/>
            <a:ext cx="1310641"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a:p>
            <a:pPr algn="ctr"/>
            <a:r>
              <a:rPr lang="en-US" sz="1200" dirty="0">
                <a:solidFill>
                  <a:schemeClr val="bg1"/>
                </a:solidFill>
              </a:rPr>
              <a:t>Rental</a:t>
            </a:r>
          </a:p>
          <a:p>
            <a:pPr algn="ctr"/>
            <a:r>
              <a:rPr lang="en-US" sz="1200" dirty="0">
                <a:solidFill>
                  <a:schemeClr val="bg1"/>
                </a:solidFill>
              </a:rPr>
              <a:t>6584078</a:t>
            </a:r>
          </a:p>
          <a:p>
            <a:pPr algn="ctr"/>
            <a:endParaRPr lang="en-US" sz="1200" dirty="0">
              <a:solidFill>
                <a:schemeClr val="bg1"/>
              </a:solidFill>
            </a:endParaRPr>
          </a:p>
        </p:txBody>
      </p:sp>
      <p:cxnSp>
        <p:nvCxnSpPr>
          <p:cNvPr id="76" name="Connector: Elbow 75">
            <a:extLst>
              <a:ext uri="{FF2B5EF4-FFF2-40B4-BE49-F238E27FC236}">
                <a16:creationId xmlns:a16="http://schemas.microsoft.com/office/drawing/2014/main" id="{B33C41FA-C120-44ED-BA25-F42E9D601A14}"/>
              </a:ext>
            </a:extLst>
          </p:cNvPr>
          <p:cNvCxnSpPr>
            <a:stCxn id="4" idx="3"/>
            <a:endCxn id="5" idx="1"/>
          </p:cNvCxnSpPr>
          <p:nvPr/>
        </p:nvCxnSpPr>
        <p:spPr>
          <a:xfrm flipV="1">
            <a:off x="2003690" y="3901123"/>
            <a:ext cx="880665" cy="14249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1BE8495D-D201-40AD-931B-F48203D2896B}"/>
              </a:ext>
            </a:extLst>
          </p:cNvPr>
          <p:cNvCxnSpPr>
            <a:stCxn id="4" idx="3"/>
            <a:endCxn id="62" idx="1"/>
          </p:cNvCxnSpPr>
          <p:nvPr/>
        </p:nvCxnSpPr>
        <p:spPr>
          <a:xfrm>
            <a:off x="2003690" y="5326059"/>
            <a:ext cx="880665" cy="129086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5CEC5B89-B273-4959-9EDB-0D918F190AE0}"/>
              </a:ext>
            </a:extLst>
          </p:cNvPr>
          <p:cNvCxnSpPr>
            <a:endCxn id="6" idx="1"/>
          </p:cNvCxnSpPr>
          <p:nvPr/>
        </p:nvCxnSpPr>
        <p:spPr>
          <a:xfrm>
            <a:off x="2444022" y="4652618"/>
            <a:ext cx="44033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9F84154D-85BC-4C22-AA21-00EF67164276}"/>
              </a:ext>
            </a:extLst>
          </p:cNvPr>
          <p:cNvCxnSpPr>
            <a:cxnSpLocks/>
            <a:endCxn id="56" idx="1"/>
          </p:cNvCxnSpPr>
          <p:nvPr/>
        </p:nvCxnSpPr>
        <p:spPr>
          <a:xfrm flipV="1">
            <a:off x="2444022" y="5757312"/>
            <a:ext cx="430173" cy="78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2E97E7AE-483D-4277-9889-6D03A86FC895}"/>
              </a:ext>
            </a:extLst>
          </p:cNvPr>
          <p:cNvCxnSpPr>
            <a:endCxn id="57" idx="1"/>
          </p:cNvCxnSpPr>
          <p:nvPr/>
        </p:nvCxnSpPr>
        <p:spPr>
          <a:xfrm>
            <a:off x="2444022" y="6195259"/>
            <a:ext cx="430172" cy="950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0E27072-2DA3-4CD4-A653-C42F8ABF2C90}"/>
              </a:ext>
            </a:extLst>
          </p:cNvPr>
          <p:cNvCxnSpPr>
            <a:cxnSpLocks/>
            <a:endCxn id="55" idx="1"/>
          </p:cNvCxnSpPr>
          <p:nvPr/>
        </p:nvCxnSpPr>
        <p:spPr>
          <a:xfrm>
            <a:off x="2448560" y="5252720"/>
            <a:ext cx="435795" cy="69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9593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08A689-5F00-47CF-8C28-5CFF1A6B569E}"/>
              </a:ext>
            </a:extLst>
          </p:cNvPr>
          <p:cNvSpPr/>
          <p:nvPr/>
        </p:nvSpPr>
        <p:spPr>
          <a:xfrm>
            <a:off x="341560" y="5047508"/>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Expenses </a:t>
            </a:r>
          </a:p>
          <a:p>
            <a:pPr algn="ctr"/>
            <a:r>
              <a:rPr lang="en-US" sz="1200" dirty="0">
                <a:solidFill>
                  <a:schemeClr val="bg1"/>
                </a:solidFill>
              </a:rPr>
              <a:t>OPEX</a:t>
            </a:r>
          </a:p>
          <a:p>
            <a:pPr algn="ctr"/>
            <a:r>
              <a:rPr lang="en-US" sz="1200" dirty="0">
                <a:solidFill>
                  <a:schemeClr val="bg1"/>
                </a:solidFill>
              </a:rPr>
              <a:t>31615040</a:t>
            </a:r>
          </a:p>
        </p:txBody>
      </p:sp>
      <p:sp>
        <p:nvSpPr>
          <p:cNvPr id="5" name="Rectangle 4">
            <a:extLst>
              <a:ext uri="{FF2B5EF4-FFF2-40B4-BE49-F238E27FC236}">
                <a16:creationId xmlns:a16="http://schemas.microsoft.com/office/drawing/2014/main" id="{4DC10A9A-8C00-4282-8790-27E0FEB7B38F}"/>
              </a:ext>
            </a:extLst>
          </p:cNvPr>
          <p:cNvSpPr/>
          <p:nvPr/>
        </p:nvSpPr>
        <p:spPr>
          <a:xfrm>
            <a:off x="2884355" y="358870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Front of House Expenses</a:t>
            </a:r>
          </a:p>
          <a:p>
            <a:pPr algn="ctr"/>
            <a:r>
              <a:rPr lang="en-US" sz="1200" dirty="0">
                <a:solidFill>
                  <a:schemeClr val="bg1"/>
                </a:solidFill>
              </a:rPr>
              <a:t>3427994</a:t>
            </a:r>
          </a:p>
        </p:txBody>
      </p:sp>
      <p:sp>
        <p:nvSpPr>
          <p:cNvPr id="6" name="Rectangle 5">
            <a:extLst>
              <a:ext uri="{FF2B5EF4-FFF2-40B4-BE49-F238E27FC236}">
                <a16:creationId xmlns:a16="http://schemas.microsoft.com/office/drawing/2014/main" id="{31DC1BA3-6BFF-46D3-B2C6-94A46B795FBE}"/>
              </a:ext>
            </a:extLst>
          </p:cNvPr>
          <p:cNvSpPr/>
          <p:nvPr/>
        </p:nvSpPr>
        <p:spPr>
          <a:xfrm>
            <a:off x="2884355" y="4340198"/>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Back of House Expenses</a:t>
            </a:r>
          </a:p>
          <a:p>
            <a:pPr algn="ctr"/>
            <a:r>
              <a:rPr lang="en-US" sz="1200" dirty="0">
                <a:solidFill>
                  <a:schemeClr val="bg1"/>
                </a:solidFill>
              </a:rPr>
              <a:t>16529814</a:t>
            </a:r>
          </a:p>
        </p:txBody>
      </p:sp>
      <p:sp>
        <p:nvSpPr>
          <p:cNvPr id="9" name="Rectangle 8">
            <a:extLst>
              <a:ext uri="{FF2B5EF4-FFF2-40B4-BE49-F238E27FC236}">
                <a16:creationId xmlns:a16="http://schemas.microsoft.com/office/drawing/2014/main" id="{1CBBF877-D591-47A7-B960-9E0AC4AA3A64}"/>
              </a:ext>
            </a:extLst>
          </p:cNvPr>
          <p:cNvSpPr/>
          <p:nvPr/>
        </p:nvSpPr>
        <p:spPr>
          <a:xfrm>
            <a:off x="128200" y="1674181"/>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Revenues </a:t>
            </a:r>
          </a:p>
          <a:p>
            <a:pPr algn="ctr"/>
            <a:r>
              <a:rPr lang="en-US" sz="1200" dirty="0">
                <a:solidFill>
                  <a:schemeClr val="bg1"/>
                </a:solidFill>
              </a:rPr>
              <a:t>OPEX</a:t>
            </a:r>
          </a:p>
          <a:p>
            <a:pPr algn="ctr"/>
            <a:r>
              <a:rPr lang="en-US" sz="1200" dirty="0">
                <a:solidFill>
                  <a:schemeClr val="bg1"/>
                </a:solidFill>
              </a:rPr>
              <a:t>38485447</a:t>
            </a:r>
          </a:p>
        </p:txBody>
      </p:sp>
      <p:sp>
        <p:nvSpPr>
          <p:cNvPr id="10" name="Rectangle 9">
            <a:extLst>
              <a:ext uri="{FF2B5EF4-FFF2-40B4-BE49-F238E27FC236}">
                <a16:creationId xmlns:a16="http://schemas.microsoft.com/office/drawing/2014/main" id="{A5C6184D-C350-46B3-A2A3-0734C5E28EA6}"/>
              </a:ext>
            </a:extLst>
          </p:cNvPr>
          <p:cNvSpPr/>
          <p:nvPr/>
        </p:nvSpPr>
        <p:spPr>
          <a:xfrm>
            <a:off x="2865120" y="426512"/>
            <a:ext cx="1300480" cy="87396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customers per year </a:t>
            </a:r>
          </a:p>
          <a:p>
            <a:pPr algn="ctr"/>
            <a:r>
              <a:rPr lang="en-US" sz="1200" dirty="0">
                <a:solidFill>
                  <a:schemeClr val="bg1"/>
                </a:solidFill>
              </a:rPr>
              <a:t>3209795</a:t>
            </a:r>
          </a:p>
        </p:txBody>
      </p:sp>
      <p:sp>
        <p:nvSpPr>
          <p:cNvPr id="11" name="Rectangle 10">
            <a:extLst>
              <a:ext uri="{FF2B5EF4-FFF2-40B4-BE49-F238E27FC236}">
                <a16:creationId xmlns:a16="http://schemas.microsoft.com/office/drawing/2014/main" id="{5999FFD5-ADED-45C8-B8A6-21F32FFAACCC}"/>
              </a:ext>
            </a:extLst>
          </p:cNvPr>
          <p:cNvSpPr/>
          <p:nvPr/>
        </p:nvSpPr>
        <p:spPr>
          <a:xfrm>
            <a:off x="2865120" y="274436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Spending per customer </a:t>
            </a:r>
          </a:p>
          <a:p>
            <a:pPr algn="ctr"/>
            <a:r>
              <a:rPr lang="en-US" sz="1200" dirty="0">
                <a:solidFill>
                  <a:schemeClr val="bg1"/>
                </a:solidFill>
              </a:rPr>
              <a:t>11.99</a:t>
            </a:r>
          </a:p>
        </p:txBody>
      </p:sp>
      <p:cxnSp>
        <p:nvCxnSpPr>
          <p:cNvPr id="12" name="Connector: Elbow 11">
            <a:extLst>
              <a:ext uri="{FF2B5EF4-FFF2-40B4-BE49-F238E27FC236}">
                <a16:creationId xmlns:a16="http://schemas.microsoft.com/office/drawing/2014/main" id="{27F76079-288C-47E3-BD09-D4D0F616AFCB}"/>
              </a:ext>
            </a:extLst>
          </p:cNvPr>
          <p:cNvCxnSpPr>
            <a:cxnSpLocks/>
            <a:stCxn id="9" idx="3"/>
            <a:endCxn id="10" idx="1"/>
          </p:cNvCxnSpPr>
          <p:nvPr/>
        </p:nvCxnSpPr>
        <p:spPr>
          <a:xfrm flipV="1">
            <a:off x="1790330" y="863496"/>
            <a:ext cx="1074790" cy="10892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20C35194-EF89-4B61-9391-A1EBF715BAFA}"/>
              </a:ext>
            </a:extLst>
          </p:cNvPr>
          <p:cNvCxnSpPr>
            <a:cxnSpLocks/>
            <a:stCxn id="9" idx="3"/>
            <a:endCxn id="11" idx="1"/>
          </p:cNvCxnSpPr>
          <p:nvPr/>
        </p:nvCxnSpPr>
        <p:spPr>
          <a:xfrm>
            <a:off x="1790330" y="1952732"/>
            <a:ext cx="1074790" cy="1104051"/>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FAE33BB-309C-4593-AB9A-DA282EF02C01}"/>
              </a:ext>
            </a:extLst>
          </p:cNvPr>
          <p:cNvSpPr/>
          <p:nvPr/>
        </p:nvSpPr>
        <p:spPr>
          <a:xfrm>
            <a:off x="5029200" y="157272"/>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Days operating per year</a:t>
            </a:r>
          </a:p>
          <a:p>
            <a:pPr algn="ctr"/>
            <a:r>
              <a:rPr lang="en-US" sz="1200" dirty="0">
                <a:solidFill>
                  <a:schemeClr val="bg1"/>
                </a:solidFill>
              </a:rPr>
              <a:t>365</a:t>
            </a:r>
          </a:p>
        </p:txBody>
      </p:sp>
      <p:sp>
        <p:nvSpPr>
          <p:cNvPr id="15" name="Rectangle 14">
            <a:extLst>
              <a:ext uri="{FF2B5EF4-FFF2-40B4-BE49-F238E27FC236}">
                <a16:creationId xmlns:a16="http://schemas.microsoft.com/office/drawing/2014/main" id="{EF9E4BA0-985E-4282-9EE2-1F651B7D4A37}"/>
              </a:ext>
            </a:extLst>
          </p:cNvPr>
          <p:cNvSpPr/>
          <p:nvPr/>
        </p:nvSpPr>
        <p:spPr>
          <a:xfrm>
            <a:off x="5029200" y="103123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seats</a:t>
            </a:r>
          </a:p>
          <a:p>
            <a:pPr algn="ctr"/>
            <a:r>
              <a:rPr lang="en-US" sz="1200" dirty="0">
                <a:solidFill>
                  <a:schemeClr val="bg1"/>
                </a:solidFill>
              </a:rPr>
              <a:t>4332</a:t>
            </a:r>
          </a:p>
        </p:txBody>
      </p:sp>
      <p:cxnSp>
        <p:nvCxnSpPr>
          <p:cNvPr id="16" name="Connector: Elbow 15">
            <a:extLst>
              <a:ext uri="{FF2B5EF4-FFF2-40B4-BE49-F238E27FC236}">
                <a16:creationId xmlns:a16="http://schemas.microsoft.com/office/drawing/2014/main" id="{29C37AE7-4933-4CC0-B97C-CE15E6CC1262}"/>
              </a:ext>
            </a:extLst>
          </p:cNvPr>
          <p:cNvCxnSpPr>
            <a:stCxn id="10" idx="3"/>
            <a:endCxn id="14" idx="1"/>
          </p:cNvCxnSpPr>
          <p:nvPr/>
        </p:nvCxnSpPr>
        <p:spPr>
          <a:xfrm flipV="1">
            <a:off x="4165600" y="426512"/>
            <a:ext cx="863600" cy="436984"/>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00F6D3BA-F52E-476F-B363-9BEFAB50CCD7}"/>
              </a:ext>
            </a:extLst>
          </p:cNvPr>
          <p:cNvCxnSpPr>
            <a:stCxn id="10" idx="3"/>
            <a:endCxn id="15" idx="1"/>
          </p:cNvCxnSpPr>
          <p:nvPr/>
        </p:nvCxnSpPr>
        <p:spPr>
          <a:xfrm>
            <a:off x="4165600" y="863496"/>
            <a:ext cx="863600" cy="436983"/>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AAE4221-6EDF-44F7-A68D-C7387EA2A045}"/>
              </a:ext>
            </a:extLst>
          </p:cNvPr>
          <p:cNvSpPr/>
          <p:nvPr/>
        </p:nvSpPr>
        <p:spPr>
          <a:xfrm>
            <a:off x="5029200" y="174243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turns/seat/day</a:t>
            </a:r>
          </a:p>
          <a:p>
            <a:pPr algn="ctr"/>
            <a:r>
              <a:rPr lang="en-US" sz="1200" dirty="0">
                <a:solidFill>
                  <a:schemeClr val="bg1"/>
                </a:solidFill>
              </a:rPr>
              <a:t>2.03</a:t>
            </a:r>
          </a:p>
        </p:txBody>
      </p:sp>
      <p:sp>
        <p:nvSpPr>
          <p:cNvPr id="19" name="Rectangle 18">
            <a:extLst>
              <a:ext uri="{FF2B5EF4-FFF2-40B4-BE49-F238E27FC236}">
                <a16:creationId xmlns:a16="http://schemas.microsoft.com/office/drawing/2014/main" id="{AB96A0C9-1E86-454B-95E0-38F1AA767F72}"/>
              </a:ext>
            </a:extLst>
          </p:cNvPr>
          <p:cNvSpPr/>
          <p:nvPr/>
        </p:nvSpPr>
        <p:spPr>
          <a:xfrm>
            <a:off x="5029200" y="2787543"/>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price per dish</a:t>
            </a:r>
          </a:p>
          <a:p>
            <a:pPr algn="ctr"/>
            <a:r>
              <a:rPr lang="en-US" sz="1200" dirty="0">
                <a:solidFill>
                  <a:schemeClr val="bg1"/>
                </a:solidFill>
              </a:rPr>
              <a:t>5.45</a:t>
            </a:r>
          </a:p>
        </p:txBody>
      </p:sp>
      <p:cxnSp>
        <p:nvCxnSpPr>
          <p:cNvPr id="20" name="Connector: Elbow 19">
            <a:extLst>
              <a:ext uri="{FF2B5EF4-FFF2-40B4-BE49-F238E27FC236}">
                <a16:creationId xmlns:a16="http://schemas.microsoft.com/office/drawing/2014/main" id="{391A44A0-3379-4560-B985-5803A8D32C31}"/>
              </a:ext>
            </a:extLst>
          </p:cNvPr>
          <p:cNvCxnSpPr>
            <a:stCxn id="10" idx="3"/>
            <a:endCxn id="18" idx="1"/>
          </p:cNvCxnSpPr>
          <p:nvPr/>
        </p:nvCxnSpPr>
        <p:spPr>
          <a:xfrm>
            <a:off x="4165600" y="863496"/>
            <a:ext cx="863600" cy="1148183"/>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39FD430-CF2E-45DC-A6EB-6D57E1B88029}"/>
              </a:ext>
            </a:extLst>
          </p:cNvPr>
          <p:cNvCxnSpPr>
            <a:stCxn id="11" idx="3"/>
            <a:endCxn id="19" idx="1"/>
          </p:cNvCxnSpPr>
          <p:nvPr/>
        </p:nvCxnSpPr>
        <p:spPr>
          <a:xfrm>
            <a:off x="4165600" y="3056783"/>
            <a:ext cx="8636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15EF38B-C45F-4562-995A-915FA2F06B19}"/>
              </a:ext>
            </a:extLst>
          </p:cNvPr>
          <p:cNvSpPr/>
          <p:nvPr/>
        </p:nvSpPr>
        <p:spPr>
          <a:xfrm>
            <a:off x="5027030" y="3487415"/>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dishes/customer</a:t>
            </a:r>
          </a:p>
          <a:p>
            <a:pPr algn="ctr"/>
            <a:r>
              <a:rPr lang="en-US" sz="1200" dirty="0">
                <a:solidFill>
                  <a:schemeClr val="bg1"/>
                </a:solidFill>
              </a:rPr>
              <a:t>2.2</a:t>
            </a:r>
          </a:p>
        </p:txBody>
      </p:sp>
      <p:cxnSp>
        <p:nvCxnSpPr>
          <p:cNvPr id="23" name="Connector: Elbow 22">
            <a:extLst>
              <a:ext uri="{FF2B5EF4-FFF2-40B4-BE49-F238E27FC236}">
                <a16:creationId xmlns:a16="http://schemas.microsoft.com/office/drawing/2014/main" id="{5184914C-0B1E-4A7F-9721-08798F23BD72}"/>
              </a:ext>
            </a:extLst>
          </p:cNvPr>
          <p:cNvCxnSpPr>
            <a:stCxn id="11" idx="3"/>
            <a:endCxn id="22" idx="1"/>
          </p:cNvCxnSpPr>
          <p:nvPr/>
        </p:nvCxnSpPr>
        <p:spPr>
          <a:xfrm>
            <a:off x="4165600" y="3056783"/>
            <a:ext cx="861430" cy="699872"/>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7B56FA2-2B0D-4B09-97B3-B459A899B9EF}"/>
              </a:ext>
            </a:extLst>
          </p:cNvPr>
          <p:cNvSpPr/>
          <p:nvPr/>
        </p:nvSpPr>
        <p:spPr>
          <a:xfrm>
            <a:off x="5027030" y="418067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Food Cost</a:t>
            </a:r>
          </a:p>
          <a:p>
            <a:pPr algn="ctr"/>
            <a:r>
              <a:rPr lang="en-US" sz="1200" dirty="0">
                <a:solidFill>
                  <a:schemeClr val="bg1"/>
                </a:solidFill>
              </a:rPr>
              <a:t>12710790</a:t>
            </a:r>
          </a:p>
        </p:txBody>
      </p:sp>
      <p:cxnSp>
        <p:nvCxnSpPr>
          <p:cNvPr id="25" name="Connector: Elbow 24">
            <a:extLst>
              <a:ext uri="{FF2B5EF4-FFF2-40B4-BE49-F238E27FC236}">
                <a16:creationId xmlns:a16="http://schemas.microsoft.com/office/drawing/2014/main" id="{BD211FCC-FFD8-4A7F-9113-FA4F863A1FC1}"/>
              </a:ext>
            </a:extLst>
          </p:cNvPr>
          <p:cNvCxnSpPr>
            <a:stCxn id="6" idx="3"/>
            <a:endCxn id="24" idx="1"/>
          </p:cNvCxnSpPr>
          <p:nvPr/>
        </p:nvCxnSpPr>
        <p:spPr>
          <a:xfrm flipV="1">
            <a:off x="4184835" y="4449919"/>
            <a:ext cx="842195" cy="202699"/>
          </a:xfrm>
          <a:prstGeom prst="bentConnector3">
            <a:avLst>
              <a:gd name="adj1" fmla="val 50000"/>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77C7182-9F72-44A4-99A6-365627AF92E6}"/>
              </a:ext>
            </a:extLst>
          </p:cNvPr>
          <p:cNvSpPr/>
          <p:nvPr/>
        </p:nvSpPr>
        <p:spPr>
          <a:xfrm>
            <a:off x="7272392" y="3579835"/>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Customers/ year</a:t>
            </a:r>
          </a:p>
          <a:p>
            <a:pPr algn="ctr"/>
            <a:r>
              <a:rPr lang="en-US" sz="1200" dirty="0">
                <a:solidFill>
                  <a:schemeClr val="bg1"/>
                </a:solidFill>
              </a:rPr>
              <a:t>32009795</a:t>
            </a:r>
          </a:p>
        </p:txBody>
      </p:sp>
      <p:sp>
        <p:nvSpPr>
          <p:cNvPr id="27" name="Rectangle 26">
            <a:extLst>
              <a:ext uri="{FF2B5EF4-FFF2-40B4-BE49-F238E27FC236}">
                <a16:creationId xmlns:a16="http://schemas.microsoft.com/office/drawing/2014/main" id="{58567C80-7457-42A8-B85F-7BDA5E99AB0C}"/>
              </a:ext>
            </a:extLst>
          </p:cNvPr>
          <p:cNvSpPr/>
          <p:nvPr/>
        </p:nvSpPr>
        <p:spPr>
          <a:xfrm>
            <a:off x="7272392" y="4233710"/>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dishes/customer</a:t>
            </a:r>
          </a:p>
          <a:p>
            <a:pPr algn="ctr"/>
            <a:r>
              <a:rPr lang="en-US" sz="1200" dirty="0">
                <a:solidFill>
                  <a:schemeClr val="bg1"/>
                </a:solidFill>
              </a:rPr>
              <a:t>2.2</a:t>
            </a:r>
          </a:p>
        </p:txBody>
      </p:sp>
      <p:sp>
        <p:nvSpPr>
          <p:cNvPr id="30" name="Rectangle 29">
            <a:extLst>
              <a:ext uri="{FF2B5EF4-FFF2-40B4-BE49-F238E27FC236}">
                <a16:creationId xmlns:a16="http://schemas.microsoft.com/office/drawing/2014/main" id="{9991A499-DCE3-4396-8FC8-47D44057FCE7}"/>
              </a:ext>
            </a:extLst>
          </p:cNvPr>
          <p:cNvSpPr/>
          <p:nvPr/>
        </p:nvSpPr>
        <p:spPr>
          <a:xfrm>
            <a:off x="5027030" y="4821448"/>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Kitchen (Brigade) Cost</a:t>
            </a:r>
          </a:p>
          <a:p>
            <a:pPr algn="ctr"/>
            <a:r>
              <a:rPr lang="en-US" sz="1200" dirty="0">
                <a:solidFill>
                  <a:schemeClr val="bg1"/>
                </a:solidFill>
              </a:rPr>
              <a:t>3819024</a:t>
            </a:r>
          </a:p>
        </p:txBody>
      </p:sp>
      <p:sp>
        <p:nvSpPr>
          <p:cNvPr id="31" name="Rectangle 30">
            <a:extLst>
              <a:ext uri="{FF2B5EF4-FFF2-40B4-BE49-F238E27FC236}">
                <a16:creationId xmlns:a16="http://schemas.microsoft.com/office/drawing/2014/main" id="{A61B9BB4-F34B-4385-A5BB-87FE5ADB6C4F}"/>
              </a:ext>
            </a:extLst>
          </p:cNvPr>
          <p:cNvSpPr/>
          <p:nvPr/>
        </p:nvSpPr>
        <p:spPr>
          <a:xfrm>
            <a:off x="7272392" y="6187475"/>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Restaurants</a:t>
            </a:r>
          </a:p>
          <a:p>
            <a:pPr algn="ctr"/>
            <a:r>
              <a:rPr lang="en-US" sz="1200" dirty="0">
                <a:solidFill>
                  <a:schemeClr val="bg1"/>
                </a:solidFill>
              </a:rPr>
              <a:t>24</a:t>
            </a:r>
          </a:p>
        </p:txBody>
      </p:sp>
      <p:sp>
        <p:nvSpPr>
          <p:cNvPr id="32" name="Rectangle 31">
            <a:extLst>
              <a:ext uri="{FF2B5EF4-FFF2-40B4-BE49-F238E27FC236}">
                <a16:creationId xmlns:a16="http://schemas.microsoft.com/office/drawing/2014/main" id="{EC68B7F3-D1F9-4132-8016-B52E235AAC01}"/>
              </a:ext>
            </a:extLst>
          </p:cNvPr>
          <p:cNvSpPr/>
          <p:nvPr/>
        </p:nvSpPr>
        <p:spPr>
          <a:xfrm>
            <a:off x="7272392" y="5554325"/>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Kitchen</a:t>
            </a:r>
          </a:p>
          <a:p>
            <a:pPr algn="ctr"/>
            <a:r>
              <a:rPr lang="en-US" sz="1200" dirty="0">
                <a:solidFill>
                  <a:schemeClr val="bg1"/>
                </a:solidFill>
              </a:rPr>
              <a:t>159126</a:t>
            </a:r>
          </a:p>
        </p:txBody>
      </p:sp>
      <p:cxnSp>
        <p:nvCxnSpPr>
          <p:cNvPr id="34" name="Connector: Elbow 33">
            <a:extLst>
              <a:ext uri="{FF2B5EF4-FFF2-40B4-BE49-F238E27FC236}">
                <a16:creationId xmlns:a16="http://schemas.microsoft.com/office/drawing/2014/main" id="{B879A88E-A302-4A33-A79A-A9927F9F9230}"/>
              </a:ext>
            </a:extLst>
          </p:cNvPr>
          <p:cNvCxnSpPr>
            <a:stCxn id="30" idx="3"/>
            <a:endCxn id="32" idx="1"/>
          </p:cNvCxnSpPr>
          <p:nvPr/>
        </p:nvCxnSpPr>
        <p:spPr>
          <a:xfrm>
            <a:off x="6805030" y="5090688"/>
            <a:ext cx="467362" cy="732877"/>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or: Elbow 47">
            <a:extLst>
              <a:ext uri="{FF2B5EF4-FFF2-40B4-BE49-F238E27FC236}">
                <a16:creationId xmlns:a16="http://schemas.microsoft.com/office/drawing/2014/main" id="{D249E92A-9E64-4D9E-83B0-D8844523733B}"/>
              </a:ext>
            </a:extLst>
          </p:cNvPr>
          <p:cNvCxnSpPr>
            <a:stCxn id="30" idx="3"/>
            <a:endCxn id="31" idx="1"/>
          </p:cNvCxnSpPr>
          <p:nvPr/>
        </p:nvCxnSpPr>
        <p:spPr>
          <a:xfrm>
            <a:off x="6805030" y="5090688"/>
            <a:ext cx="467362" cy="1366027"/>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49B9143F-9969-42C9-AD43-D6EA68C11B59}"/>
              </a:ext>
            </a:extLst>
          </p:cNvPr>
          <p:cNvCxnSpPr>
            <a:stCxn id="6" idx="3"/>
            <a:endCxn id="30" idx="1"/>
          </p:cNvCxnSpPr>
          <p:nvPr/>
        </p:nvCxnSpPr>
        <p:spPr>
          <a:xfrm>
            <a:off x="4184835" y="4652618"/>
            <a:ext cx="842195" cy="438070"/>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AB76A7F-3BF5-4AAC-A353-330263D6E17B}"/>
              </a:ext>
            </a:extLst>
          </p:cNvPr>
          <p:cNvSpPr/>
          <p:nvPr/>
        </p:nvSpPr>
        <p:spPr>
          <a:xfrm>
            <a:off x="2884355" y="5074244"/>
            <a:ext cx="1300480"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Admin</a:t>
            </a:r>
          </a:p>
          <a:p>
            <a:pPr algn="ctr"/>
            <a:r>
              <a:rPr lang="en-US" sz="1200" dirty="0">
                <a:solidFill>
                  <a:schemeClr val="bg1"/>
                </a:solidFill>
              </a:rPr>
              <a:t>2146633</a:t>
            </a:r>
          </a:p>
        </p:txBody>
      </p:sp>
      <p:sp>
        <p:nvSpPr>
          <p:cNvPr id="56" name="Rectangle 55">
            <a:extLst>
              <a:ext uri="{FF2B5EF4-FFF2-40B4-BE49-F238E27FC236}">
                <a16:creationId xmlns:a16="http://schemas.microsoft.com/office/drawing/2014/main" id="{093242A6-635B-4A69-A4FB-493F47D167B6}"/>
              </a:ext>
            </a:extLst>
          </p:cNvPr>
          <p:cNvSpPr/>
          <p:nvPr/>
        </p:nvSpPr>
        <p:spPr>
          <a:xfrm>
            <a:off x="2874195" y="5554325"/>
            <a:ext cx="1291405" cy="40597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Marketing</a:t>
            </a:r>
          </a:p>
          <a:p>
            <a:pPr algn="ctr"/>
            <a:r>
              <a:rPr lang="en-US" sz="1200" dirty="0">
                <a:solidFill>
                  <a:schemeClr val="bg1"/>
                </a:solidFill>
              </a:rPr>
              <a:t>1453421</a:t>
            </a:r>
          </a:p>
        </p:txBody>
      </p:sp>
      <p:sp>
        <p:nvSpPr>
          <p:cNvPr id="57" name="Rectangle 56">
            <a:extLst>
              <a:ext uri="{FF2B5EF4-FFF2-40B4-BE49-F238E27FC236}">
                <a16:creationId xmlns:a16="http://schemas.microsoft.com/office/drawing/2014/main" id="{929BC557-2026-4696-AF14-83A584A7B615}"/>
              </a:ext>
            </a:extLst>
          </p:cNvPr>
          <p:cNvSpPr/>
          <p:nvPr/>
        </p:nvSpPr>
        <p:spPr>
          <a:xfrm>
            <a:off x="2874194" y="6019323"/>
            <a:ext cx="1320802"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HR</a:t>
            </a:r>
          </a:p>
          <a:p>
            <a:pPr algn="ctr"/>
            <a:r>
              <a:rPr lang="en-US" sz="1200" dirty="0">
                <a:solidFill>
                  <a:schemeClr val="bg1"/>
                </a:solidFill>
              </a:rPr>
              <a:t>1453100</a:t>
            </a:r>
          </a:p>
        </p:txBody>
      </p:sp>
      <p:sp>
        <p:nvSpPr>
          <p:cNvPr id="62" name="Rectangle 61">
            <a:extLst>
              <a:ext uri="{FF2B5EF4-FFF2-40B4-BE49-F238E27FC236}">
                <a16:creationId xmlns:a16="http://schemas.microsoft.com/office/drawing/2014/main" id="{D5419504-4A84-4413-8684-DE982F0A4A7E}"/>
              </a:ext>
            </a:extLst>
          </p:cNvPr>
          <p:cNvSpPr/>
          <p:nvPr/>
        </p:nvSpPr>
        <p:spPr>
          <a:xfrm>
            <a:off x="2884355" y="6431487"/>
            <a:ext cx="1310641"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a:p>
            <a:pPr algn="ctr"/>
            <a:r>
              <a:rPr lang="en-US" sz="1200" dirty="0">
                <a:solidFill>
                  <a:schemeClr val="bg1"/>
                </a:solidFill>
              </a:rPr>
              <a:t>Rental</a:t>
            </a:r>
          </a:p>
          <a:p>
            <a:pPr algn="ctr"/>
            <a:r>
              <a:rPr lang="en-US" sz="1200" dirty="0">
                <a:solidFill>
                  <a:schemeClr val="bg1"/>
                </a:solidFill>
              </a:rPr>
              <a:t>6584078</a:t>
            </a:r>
          </a:p>
          <a:p>
            <a:pPr algn="ctr"/>
            <a:endParaRPr lang="en-US" sz="1200" dirty="0">
              <a:solidFill>
                <a:schemeClr val="bg1"/>
              </a:solidFill>
            </a:endParaRPr>
          </a:p>
        </p:txBody>
      </p:sp>
      <p:cxnSp>
        <p:nvCxnSpPr>
          <p:cNvPr id="76" name="Connector: Elbow 75">
            <a:extLst>
              <a:ext uri="{FF2B5EF4-FFF2-40B4-BE49-F238E27FC236}">
                <a16:creationId xmlns:a16="http://schemas.microsoft.com/office/drawing/2014/main" id="{B33C41FA-C120-44ED-BA25-F42E9D601A14}"/>
              </a:ext>
            </a:extLst>
          </p:cNvPr>
          <p:cNvCxnSpPr>
            <a:stCxn id="4" idx="3"/>
            <a:endCxn id="5" idx="1"/>
          </p:cNvCxnSpPr>
          <p:nvPr/>
        </p:nvCxnSpPr>
        <p:spPr>
          <a:xfrm flipV="1">
            <a:off x="2003690" y="3901123"/>
            <a:ext cx="880665" cy="14249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1BE8495D-D201-40AD-931B-F48203D2896B}"/>
              </a:ext>
            </a:extLst>
          </p:cNvPr>
          <p:cNvCxnSpPr>
            <a:stCxn id="4" idx="3"/>
            <a:endCxn id="62" idx="1"/>
          </p:cNvCxnSpPr>
          <p:nvPr/>
        </p:nvCxnSpPr>
        <p:spPr>
          <a:xfrm>
            <a:off x="2003690" y="5326059"/>
            <a:ext cx="880665" cy="129086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5CEC5B89-B273-4959-9EDB-0D918F190AE0}"/>
              </a:ext>
            </a:extLst>
          </p:cNvPr>
          <p:cNvCxnSpPr>
            <a:endCxn id="6" idx="1"/>
          </p:cNvCxnSpPr>
          <p:nvPr/>
        </p:nvCxnSpPr>
        <p:spPr>
          <a:xfrm>
            <a:off x="2444022" y="4652618"/>
            <a:ext cx="44033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9F84154D-85BC-4C22-AA21-00EF67164276}"/>
              </a:ext>
            </a:extLst>
          </p:cNvPr>
          <p:cNvCxnSpPr>
            <a:cxnSpLocks/>
            <a:endCxn id="56" idx="1"/>
          </p:cNvCxnSpPr>
          <p:nvPr/>
        </p:nvCxnSpPr>
        <p:spPr>
          <a:xfrm flipV="1">
            <a:off x="2444022" y="5757312"/>
            <a:ext cx="430173" cy="78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2E97E7AE-483D-4277-9889-6D03A86FC895}"/>
              </a:ext>
            </a:extLst>
          </p:cNvPr>
          <p:cNvCxnSpPr>
            <a:endCxn id="57" idx="1"/>
          </p:cNvCxnSpPr>
          <p:nvPr/>
        </p:nvCxnSpPr>
        <p:spPr>
          <a:xfrm>
            <a:off x="2444022" y="6195259"/>
            <a:ext cx="430172" cy="950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0E27072-2DA3-4CD4-A653-C42F8ABF2C90}"/>
              </a:ext>
            </a:extLst>
          </p:cNvPr>
          <p:cNvCxnSpPr>
            <a:cxnSpLocks/>
            <a:endCxn id="55" idx="1"/>
          </p:cNvCxnSpPr>
          <p:nvPr/>
        </p:nvCxnSpPr>
        <p:spPr>
          <a:xfrm>
            <a:off x="2448560" y="5252720"/>
            <a:ext cx="435795" cy="69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5A6001E8-3A28-49B6-97F0-124AD58A9387}"/>
              </a:ext>
            </a:extLst>
          </p:cNvPr>
          <p:cNvSpPr/>
          <p:nvPr/>
        </p:nvSpPr>
        <p:spPr>
          <a:xfrm>
            <a:off x="7272392" y="4874479"/>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Cost per dish</a:t>
            </a:r>
          </a:p>
          <a:p>
            <a:pPr algn="ctr"/>
            <a:r>
              <a:rPr lang="en-US" sz="1200" dirty="0">
                <a:solidFill>
                  <a:schemeClr val="bg1"/>
                </a:solidFill>
              </a:rPr>
              <a:t>1.80</a:t>
            </a:r>
          </a:p>
        </p:txBody>
      </p:sp>
      <p:cxnSp>
        <p:nvCxnSpPr>
          <p:cNvPr id="99" name="Connector: Elbow 98">
            <a:extLst>
              <a:ext uri="{FF2B5EF4-FFF2-40B4-BE49-F238E27FC236}">
                <a16:creationId xmlns:a16="http://schemas.microsoft.com/office/drawing/2014/main" id="{BC2C467E-2D50-41B5-8FA9-7445FEB1FA66}"/>
              </a:ext>
            </a:extLst>
          </p:cNvPr>
          <p:cNvCxnSpPr>
            <a:stCxn id="24" idx="3"/>
            <a:endCxn id="26" idx="1"/>
          </p:cNvCxnSpPr>
          <p:nvPr/>
        </p:nvCxnSpPr>
        <p:spPr>
          <a:xfrm flipV="1">
            <a:off x="6805030" y="3849075"/>
            <a:ext cx="467362" cy="600844"/>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66BBEAB2-3EED-4B5E-8D4F-9AF24E0B0487}"/>
              </a:ext>
            </a:extLst>
          </p:cNvPr>
          <p:cNvCxnSpPr>
            <a:stCxn id="24" idx="3"/>
            <a:endCxn id="97" idx="1"/>
          </p:cNvCxnSpPr>
          <p:nvPr/>
        </p:nvCxnSpPr>
        <p:spPr>
          <a:xfrm>
            <a:off x="6805030" y="4449919"/>
            <a:ext cx="467362" cy="6938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672102A4-59F1-4C14-927C-313B265BCD03}"/>
              </a:ext>
            </a:extLst>
          </p:cNvPr>
          <p:cNvCxnSpPr>
            <a:stCxn id="24" idx="3"/>
            <a:endCxn id="27" idx="1"/>
          </p:cNvCxnSpPr>
          <p:nvPr/>
        </p:nvCxnSpPr>
        <p:spPr>
          <a:xfrm>
            <a:off x="6805030" y="4449919"/>
            <a:ext cx="467362" cy="5303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88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08A689-5F00-47CF-8C28-5CFF1A6B569E}"/>
              </a:ext>
            </a:extLst>
          </p:cNvPr>
          <p:cNvSpPr/>
          <p:nvPr/>
        </p:nvSpPr>
        <p:spPr>
          <a:xfrm>
            <a:off x="341560" y="5047508"/>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Expenses </a:t>
            </a:r>
          </a:p>
          <a:p>
            <a:pPr algn="ctr"/>
            <a:r>
              <a:rPr lang="en-US" sz="1200" dirty="0">
                <a:solidFill>
                  <a:schemeClr val="bg1"/>
                </a:solidFill>
              </a:rPr>
              <a:t>OPEX</a:t>
            </a:r>
          </a:p>
          <a:p>
            <a:pPr algn="ctr"/>
            <a:r>
              <a:rPr lang="en-US" sz="1200" dirty="0">
                <a:solidFill>
                  <a:schemeClr val="bg1"/>
                </a:solidFill>
              </a:rPr>
              <a:t>31615040</a:t>
            </a:r>
          </a:p>
        </p:txBody>
      </p:sp>
      <p:sp>
        <p:nvSpPr>
          <p:cNvPr id="5" name="Rectangle 4">
            <a:extLst>
              <a:ext uri="{FF2B5EF4-FFF2-40B4-BE49-F238E27FC236}">
                <a16:creationId xmlns:a16="http://schemas.microsoft.com/office/drawing/2014/main" id="{4DC10A9A-8C00-4282-8790-27E0FEB7B38F}"/>
              </a:ext>
            </a:extLst>
          </p:cNvPr>
          <p:cNvSpPr/>
          <p:nvPr/>
        </p:nvSpPr>
        <p:spPr>
          <a:xfrm>
            <a:off x="2884355" y="358870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Front of House Expenses</a:t>
            </a:r>
          </a:p>
          <a:p>
            <a:pPr algn="ctr"/>
            <a:r>
              <a:rPr lang="en-US" sz="1200" dirty="0">
                <a:solidFill>
                  <a:schemeClr val="bg1"/>
                </a:solidFill>
              </a:rPr>
              <a:t>3427994</a:t>
            </a:r>
          </a:p>
        </p:txBody>
      </p:sp>
      <p:sp>
        <p:nvSpPr>
          <p:cNvPr id="6" name="Rectangle 5">
            <a:extLst>
              <a:ext uri="{FF2B5EF4-FFF2-40B4-BE49-F238E27FC236}">
                <a16:creationId xmlns:a16="http://schemas.microsoft.com/office/drawing/2014/main" id="{31DC1BA3-6BFF-46D3-B2C6-94A46B795FBE}"/>
              </a:ext>
            </a:extLst>
          </p:cNvPr>
          <p:cNvSpPr/>
          <p:nvPr/>
        </p:nvSpPr>
        <p:spPr>
          <a:xfrm>
            <a:off x="2884355" y="4340198"/>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Back of House Expenses</a:t>
            </a:r>
          </a:p>
          <a:p>
            <a:pPr algn="ctr"/>
            <a:r>
              <a:rPr lang="en-US" sz="1200" dirty="0">
                <a:solidFill>
                  <a:schemeClr val="bg1"/>
                </a:solidFill>
              </a:rPr>
              <a:t>16529814</a:t>
            </a:r>
          </a:p>
        </p:txBody>
      </p:sp>
      <p:sp>
        <p:nvSpPr>
          <p:cNvPr id="9" name="Rectangle 8">
            <a:extLst>
              <a:ext uri="{FF2B5EF4-FFF2-40B4-BE49-F238E27FC236}">
                <a16:creationId xmlns:a16="http://schemas.microsoft.com/office/drawing/2014/main" id="{1CBBF877-D591-47A7-B960-9E0AC4AA3A64}"/>
              </a:ext>
            </a:extLst>
          </p:cNvPr>
          <p:cNvSpPr/>
          <p:nvPr/>
        </p:nvSpPr>
        <p:spPr>
          <a:xfrm>
            <a:off x="128200" y="1674181"/>
            <a:ext cx="1662130" cy="557102"/>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Operating Revenues </a:t>
            </a:r>
          </a:p>
          <a:p>
            <a:pPr algn="ctr"/>
            <a:r>
              <a:rPr lang="en-US" sz="1200" dirty="0">
                <a:solidFill>
                  <a:schemeClr val="bg1"/>
                </a:solidFill>
              </a:rPr>
              <a:t>OPEX</a:t>
            </a:r>
          </a:p>
          <a:p>
            <a:pPr algn="ctr"/>
            <a:r>
              <a:rPr lang="en-US" sz="1200" dirty="0">
                <a:solidFill>
                  <a:schemeClr val="bg1"/>
                </a:solidFill>
              </a:rPr>
              <a:t>38485447</a:t>
            </a:r>
          </a:p>
        </p:txBody>
      </p:sp>
      <p:sp>
        <p:nvSpPr>
          <p:cNvPr id="10" name="Rectangle 9">
            <a:extLst>
              <a:ext uri="{FF2B5EF4-FFF2-40B4-BE49-F238E27FC236}">
                <a16:creationId xmlns:a16="http://schemas.microsoft.com/office/drawing/2014/main" id="{A5C6184D-C350-46B3-A2A3-0734C5E28EA6}"/>
              </a:ext>
            </a:extLst>
          </p:cNvPr>
          <p:cNvSpPr/>
          <p:nvPr/>
        </p:nvSpPr>
        <p:spPr>
          <a:xfrm>
            <a:off x="2865120" y="426512"/>
            <a:ext cx="1300480" cy="87396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customers per year </a:t>
            </a:r>
          </a:p>
          <a:p>
            <a:pPr algn="ctr"/>
            <a:r>
              <a:rPr lang="en-US" sz="1200" dirty="0">
                <a:solidFill>
                  <a:schemeClr val="bg1"/>
                </a:solidFill>
              </a:rPr>
              <a:t>3209795</a:t>
            </a:r>
          </a:p>
        </p:txBody>
      </p:sp>
      <p:sp>
        <p:nvSpPr>
          <p:cNvPr id="11" name="Rectangle 10">
            <a:extLst>
              <a:ext uri="{FF2B5EF4-FFF2-40B4-BE49-F238E27FC236}">
                <a16:creationId xmlns:a16="http://schemas.microsoft.com/office/drawing/2014/main" id="{5999FFD5-ADED-45C8-B8A6-21F32FFAACCC}"/>
              </a:ext>
            </a:extLst>
          </p:cNvPr>
          <p:cNvSpPr/>
          <p:nvPr/>
        </p:nvSpPr>
        <p:spPr>
          <a:xfrm>
            <a:off x="2865120" y="2744363"/>
            <a:ext cx="1300480" cy="62484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Spending per customer </a:t>
            </a:r>
          </a:p>
          <a:p>
            <a:pPr algn="ctr"/>
            <a:r>
              <a:rPr lang="en-US" sz="1200" dirty="0">
                <a:solidFill>
                  <a:schemeClr val="bg1"/>
                </a:solidFill>
              </a:rPr>
              <a:t>11.99</a:t>
            </a:r>
          </a:p>
        </p:txBody>
      </p:sp>
      <p:cxnSp>
        <p:nvCxnSpPr>
          <p:cNvPr id="12" name="Connector: Elbow 11">
            <a:extLst>
              <a:ext uri="{FF2B5EF4-FFF2-40B4-BE49-F238E27FC236}">
                <a16:creationId xmlns:a16="http://schemas.microsoft.com/office/drawing/2014/main" id="{27F76079-288C-47E3-BD09-D4D0F616AFCB}"/>
              </a:ext>
            </a:extLst>
          </p:cNvPr>
          <p:cNvCxnSpPr>
            <a:cxnSpLocks/>
            <a:stCxn id="9" idx="3"/>
            <a:endCxn id="10" idx="1"/>
          </p:cNvCxnSpPr>
          <p:nvPr/>
        </p:nvCxnSpPr>
        <p:spPr>
          <a:xfrm flipV="1">
            <a:off x="1790330" y="863496"/>
            <a:ext cx="1074790" cy="10892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20C35194-EF89-4B61-9391-A1EBF715BAFA}"/>
              </a:ext>
            </a:extLst>
          </p:cNvPr>
          <p:cNvCxnSpPr>
            <a:cxnSpLocks/>
            <a:stCxn id="9" idx="3"/>
            <a:endCxn id="11" idx="1"/>
          </p:cNvCxnSpPr>
          <p:nvPr/>
        </p:nvCxnSpPr>
        <p:spPr>
          <a:xfrm>
            <a:off x="1790330" y="1952732"/>
            <a:ext cx="1074790" cy="1104051"/>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FAE33BB-309C-4593-AB9A-DA282EF02C01}"/>
              </a:ext>
            </a:extLst>
          </p:cNvPr>
          <p:cNvSpPr/>
          <p:nvPr/>
        </p:nvSpPr>
        <p:spPr>
          <a:xfrm>
            <a:off x="5029200" y="157272"/>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Days operating per year</a:t>
            </a:r>
          </a:p>
          <a:p>
            <a:pPr algn="ctr"/>
            <a:r>
              <a:rPr lang="en-US" sz="1200" dirty="0">
                <a:solidFill>
                  <a:schemeClr val="bg1"/>
                </a:solidFill>
              </a:rPr>
              <a:t>365</a:t>
            </a:r>
          </a:p>
        </p:txBody>
      </p:sp>
      <p:sp>
        <p:nvSpPr>
          <p:cNvPr id="15" name="Rectangle 14">
            <a:extLst>
              <a:ext uri="{FF2B5EF4-FFF2-40B4-BE49-F238E27FC236}">
                <a16:creationId xmlns:a16="http://schemas.microsoft.com/office/drawing/2014/main" id="{EF9E4BA0-985E-4282-9EE2-1F651B7D4A37}"/>
              </a:ext>
            </a:extLst>
          </p:cNvPr>
          <p:cNvSpPr/>
          <p:nvPr/>
        </p:nvSpPr>
        <p:spPr>
          <a:xfrm>
            <a:off x="5029200" y="103123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seats</a:t>
            </a:r>
          </a:p>
          <a:p>
            <a:pPr algn="ctr"/>
            <a:r>
              <a:rPr lang="en-US" sz="1200" dirty="0">
                <a:solidFill>
                  <a:schemeClr val="bg1"/>
                </a:solidFill>
              </a:rPr>
              <a:t>4332</a:t>
            </a:r>
          </a:p>
        </p:txBody>
      </p:sp>
      <p:cxnSp>
        <p:nvCxnSpPr>
          <p:cNvPr id="16" name="Connector: Elbow 15">
            <a:extLst>
              <a:ext uri="{FF2B5EF4-FFF2-40B4-BE49-F238E27FC236}">
                <a16:creationId xmlns:a16="http://schemas.microsoft.com/office/drawing/2014/main" id="{29C37AE7-4933-4CC0-B97C-CE15E6CC1262}"/>
              </a:ext>
            </a:extLst>
          </p:cNvPr>
          <p:cNvCxnSpPr>
            <a:stCxn id="10" idx="3"/>
            <a:endCxn id="14" idx="1"/>
          </p:cNvCxnSpPr>
          <p:nvPr/>
        </p:nvCxnSpPr>
        <p:spPr>
          <a:xfrm flipV="1">
            <a:off x="4165600" y="426512"/>
            <a:ext cx="863600" cy="436984"/>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00F6D3BA-F52E-476F-B363-9BEFAB50CCD7}"/>
              </a:ext>
            </a:extLst>
          </p:cNvPr>
          <p:cNvCxnSpPr>
            <a:stCxn id="10" idx="3"/>
            <a:endCxn id="15" idx="1"/>
          </p:cNvCxnSpPr>
          <p:nvPr/>
        </p:nvCxnSpPr>
        <p:spPr>
          <a:xfrm>
            <a:off x="4165600" y="863496"/>
            <a:ext cx="863600" cy="436983"/>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AAE4221-6EDF-44F7-A68D-C7387EA2A045}"/>
              </a:ext>
            </a:extLst>
          </p:cNvPr>
          <p:cNvSpPr/>
          <p:nvPr/>
        </p:nvSpPr>
        <p:spPr>
          <a:xfrm>
            <a:off x="5029200" y="174243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turns/seat/day</a:t>
            </a:r>
          </a:p>
          <a:p>
            <a:pPr algn="ctr"/>
            <a:r>
              <a:rPr lang="en-US" sz="1200" dirty="0">
                <a:solidFill>
                  <a:schemeClr val="bg1"/>
                </a:solidFill>
              </a:rPr>
              <a:t>2.03</a:t>
            </a:r>
          </a:p>
        </p:txBody>
      </p:sp>
      <p:sp>
        <p:nvSpPr>
          <p:cNvPr id="19" name="Rectangle 18">
            <a:extLst>
              <a:ext uri="{FF2B5EF4-FFF2-40B4-BE49-F238E27FC236}">
                <a16:creationId xmlns:a16="http://schemas.microsoft.com/office/drawing/2014/main" id="{AB96A0C9-1E86-454B-95E0-38F1AA767F72}"/>
              </a:ext>
            </a:extLst>
          </p:cNvPr>
          <p:cNvSpPr/>
          <p:nvPr/>
        </p:nvSpPr>
        <p:spPr>
          <a:xfrm>
            <a:off x="5029200" y="2787543"/>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price per dish</a:t>
            </a:r>
          </a:p>
          <a:p>
            <a:pPr algn="ctr"/>
            <a:r>
              <a:rPr lang="en-US" sz="1200" dirty="0">
                <a:solidFill>
                  <a:schemeClr val="bg1"/>
                </a:solidFill>
              </a:rPr>
              <a:t>5.45</a:t>
            </a:r>
          </a:p>
        </p:txBody>
      </p:sp>
      <p:cxnSp>
        <p:nvCxnSpPr>
          <p:cNvPr id="20" name="Connector: Elbow 19">
            <a:extLst>
              <a:ext uri="{FF2B5EF4-FFF2-40B4-BE49-F238E27FC236}">
                <a16:creationId xmlns:a16="http://schemas.microsoft.com/office/drawing/2014/main" id="{391A44A0-3379-4560-B985-5803A8D32C31}"/>
              </a:ext>
            </a:extLst>
          </p:cNvPr>
          <p:cNvCxnSpPr>
            <a:stCxn id="10" idx="3"/>
            <a:endCxn id="18" idx="1"/>
          </p:cNvCxnSpPr>
          <p:nvPr/>
        </p:nvCxnSpPr>
        <p:spPr>
          <a:xfrm>
            <a:off x="4165600" y="863496"/>
            <a:ext cx="863600" cy="1148183"/>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39FD430-CF2E-45DC-A6EB-6D57E1B88029}"/>
              </a:ext>
            </a:extLst>
          </p:cNvPr>
          <p:cNvCxnSpPr>
            <a:stCxn id="11" idx="3"/>
            <a:endCxn id="19" idx="1"/>
          </p:cNvCxnSpPr>
          <p:nvPr/>
        </p:nvCxnSpPr>
        <p:spPr>
          <a:xfrm>
            <a:off x="4165600" y="3056783"/>
            <a:ext cx="8636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15EF38B-C45F-4562-995A-915FA2F06B19}"/>
              </a:ext>
            </a:extLst>
          </p:cNvPr>
          <p:cNvSpPr/>
          <p:nvPr/>
        </p:nvSpPr>
        <p:spPr>
          <a:xfrm>
            <a:off x="5027030" y="3487415"/>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dishes/customer</a:t>
            </a:r>
          </a:p>
          <a:p>
            <a:pPr algn="ctr"/>
            <a:r>
              <a:rPr lang="en-US" sz="1200" dirty="0">
                <a:solidFill>
                  <a:schemeClr val="bg1"/>
                </a:solidFill>
              </a:rPr>
              <a:t>2.2</a:t>
            </a:r>
          </a:p>
        </p:txBody>
      </p:sp>
      <p:cxnSp>
        <p:nvCxnSpPr>
          <p:cNvPr id="23" name="Connector: Elbow 22">
            <a:extLst>
              <a:ext uri="{FF2B5EF4-FFF2-40B4-BE49-F238E27FC236}">
                <a16:creationId xmlns:a16="http://schemas.microsoft.com/office/drawing/2014/main" id="{5184914C-0B1E-4A7F-9721-08798F23BD72}"/>
              </a:ext>
            </a:extLst>
          </p:cNvPr>
          <p:cNvCxnSpPr>
            <a:stCxn id="11" idx="3"/>
            <a:endCxn id="22" idx="1"/>
          </p:cNvCxnSpPr>
          <p:nvPr/>
        </p:nvCxnSpPr>
        <p:spPr>
          <a:xfrm>
            <a:off x="4165600" y="3056783"/>
            <a:ext cx="861430" cy="699872"/>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7B56FA2-2B0D-4B09-97B3-B459A899B9EF}"/>
              </a:ext>
            </a:extLst>
          </p:cNvPr>
          <p:cNvSpPr/>
          <p:nvPr/>
        </p:nvSpPr>
        <p:spPr>
          <a:xfrm>
            <a:off x="5027030" y="4180679"/>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Food Cost</a:t>
            </a:r>
          </a:p>
          <a:p>
            <a:pPr algn="ctr"/>
            <a:r>
              <a:rPr lang="en-US" sz="1200" dirty="0">
                <a:solidFill>
                  <a:schemeClr val="bg1"/>
                </a:solidFill>
              </a:rPr>
              <a:t>12710790</a:t>
            </a:r>
          </a:p>
        </p:txBody>
      </p:sp>
      <p:cxnSp>
        <p:nvCxnSpPr>
          <p:cNvPr id="25" name="Connector: Elbow 24">
            <a:extLst>
              <a:ext uri="{FF2B5EF4-FFF2-40B4-BE49-F238E27FC236}">
                <a16:creationId xmlns:a16="http://schemas.microsoft.com/office/drawing/2014/main" id="{BD211FCC-FFD8-4A7F-9113-FA4F863A1FC1}"/>
              </a:ext>
            </a:extLst>
          </p:cNvPr>
          <p:cNvCxnSpPr>
            <a:stCxn id="6" idx="3"/>
            <a:endCxn id="24" idx="1"/>
          </p:cNvCxnSpPr>
          <p:nvPr/>
        </p:nvCxnSpPr>
        <p:spPr>
          <a:xfrm flipV="1">
            <a:off x="4184835" y="4449919"/>
            <a:ext cx="842195" cy="202699"/>
          </a:xfrm>
          <a:prstGeom prst="bentConnector3">
            <a:avLst>
              <a:gd name="adj1" fmla="val 50000"/>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77C7182-9F72-44A4-99A6-365627AF92E6}"/>
              </a:ext>
            </a:extLst>
          </p:cNvPr>
          <p:cNvSpPr/>
          <p:nvPr/>
        </p:nvSpPr>
        <p:spPr>
          <a:xfrm>
            <a:off x="7272392" y="3579835"/>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Customers/ year</a:t>
            </a:r>
          </a:p>
          <a:p>
            <a:pPr algn="ctr"/>
            <a:r>
              <a:rPr lang="en-US" sz="1200" dirty="0">
                <a:solidFill>
                  <a:schemeClr val="bg1"/>
                </a:solidFill>
              </a:rPr>
              <a:t>3209795</a:t>
            </a:r>
          </a:p>
        </p:txBody>
      </p:sp>
      <p:sp>
        <p:nvSpPr>
          <p:cNvPr id="27" name="Rectangle 26">
            <a:extLst>
              <a:ext uri="{FF2B5EF4-FFF2-40B4-BE49-F238E27FC236}">
                <a16:creationId xmlns:a16="http://schemas.microsoft.com/office/drawing/2014/main" id="{58567C80-7457-42A8-B85F-7BDA5E99AB0C}"/>
              </a:ext>
            </a:extLst>
          </p:cNvPr>
          <p:cNvSpPr/>
          <p:nvPr/>
        </p:nvSpPr>
        <p:spPr>
          <a:xfrm>
            <a:off x="7272392" y="4233710"/>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dishes/customer</a:t>
            </a:r>
          </a:p>
          <a:p>
            <a:pPr algn="ctr"/>
            <a:r>
              <a:rPr lang="en-US" sz="1200" dirty="0">
                <a:solidFill>
                  <a:schemeClr val="bg1"/>
                </a:solidFill>
              </a:rPr>
              <a:t>2.2</a:t>
            </a:r>
          </a:p>
        </p:txBody>
      </p:sp>
      <p:sp>
        <p:nvSpPr>
          <p:cNvPr id="30" name="Rectangle 29">
            <a:extLst>
              <a:ext uri="{FF2B5EF4-FFF2-40B4-BE49-F238E27FC236}">
                <a16:creationId xmlns:a16="http://schemas.microsoft.com/office/drawing/2014/main" id="{9991A499-DCE3-4396-8FC8-47D44057FCE7}"/>
              </a:ext>
            </a:extLst>
          </p:cNvPr>
          <p:cNvSpPr/>
          <p:nvPr/>
        </p:nvSpPr>
        <p:spPr>
          <a:xfrm>
            <a:off x="5027030" y="4821448"/>
            <a:ext cx="177800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Kitchen (Brigade) Cost</a:t>
            </a:r>
          </a:p>
          <a:p>
            <a:pPr algn="ctr"/>
            <a:r>
              <a:rPr lang="en-US" sz="1200" dirty="0">
                <a:solidFill>
                  <a:schemeClr val="bg1"/>
                </a:solidFill>
              </a:rPr>
              <a:t>3819024</a:t>
            </a:r>
          </a:p>
        </p:txBody>
      </p:sp>
      <p:sp>
        <p:nvSpPr>
          <p:cNvPr id="31" name="Rectangle 30">
            <a:extLst>
              <a:ext uri="{FF2B5EF4-FFF2-40B4-BE49-F238E27FC236}">
                <a16:creationId xmlns:a16="http://schemas.microsoft.com/office/drawing/2014/main" id="{A61B9BB4-F34B-4385-A5BB-87FE5ADB6C4F}"/>
              </a:ext>
            </a:extLst>
          </p:cNvPr>
          <p:cNvSpPr/>
          <p:nvPr/>
        </p:nvSpPr>
        <p:spPr>
          <a:xfrm>
            <a:off x="7272392" y="6187475"/>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Restaurants</a:t>
            </a:r>
          </a:p>
          <a:p>
            <a:pPr algn="ctr"/>
            <a:r>
              <a:rPr lang="en-US" sz="1200" dirty="0">
                <a:solidFill>
                  <a:schemeClr val="bg1"/>
                </a:solidFill>
              </a:rPr>
              <a:t>24</a:t>
            </a:r>
          </a:p>
        </p:txBody>
      </p:sp>
      <p:sp>
        <p:nvSpPr>
          <p:cNvPr id="32" name="Rectangle 31">
            <a:extLst>
              <a:ext uri="{FF2B5EF4-FFF2-40B4-BE49-F238E27FC236}">
                <a16:creationId xmlns:a16="http://schemas.microsoft.com/office/drawing/2014/main" id="{EC68B7F3-D1F9-4132-8016-B52E235AAC01}"/>
              </a:ext>
            </a:extLst>
          </p:cNvPr>
          <p:cNvSpPr/>
          <p:nvPr/>
        </p:nvSpPr>
        <p:spPr>
          <a:xfrm>
            <a:off x="7272392" y="5554325"/>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Number of Kitchen</a:t>
            </a:r>
          </a:p>
          <a:p>
            <a:pPr algn="ctr"/>
            <a:r>
              <a:rPr lang="en-US" sz="1200" dirty="0">
                <a:solidFill>
                  <a:schemeClr val="bg1"/>
                </a:solidFill>
              </a:rPr>
              <a:t>159126</a:t>
            </a:r>
          </a:p>
        </p:txBody>
      </p:sp>
      <p:cxnSp>
        <p:nvCxnSpPr>
          <p:cNvPr id="34" name="Connector: Elbow 33">
            <a:extLst>
              <a:ext uri="{FF2B5EF4-FFF2-40B4-BE49-F238E27FC236}">
                <a16:creationId xmlns:a16="http://schemas.microsoft.com/office/drawing/2014/main" id="{B879A88E-A302-4A33-A79A-A9927F9F9230}"/>
              </a:ext>
            </a:extLst>
          </p:cNvPr>
          <p:cNvCxnSpPr>
            <a:stCxn id="30" idx="3"/>
            <a:endCxn id="32" idx="1"/>
          </p:cNvCxnSpPr>
          <p:nvPr/>
        </p:nvCxnSpPr>
        <p:spPr>
          <a:xfrm>
            <a:off x="6805030" y="5090688"/>
            <a:ext cx="467362" cy="732877"/>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B1DEAFAD-9499-4318-8AE2-5ADB58E260E8}"/>
              </a:ext>
            </a:extLst>
          </p:cNvPr>
          <p:cNvSpPr/>
          <p:nvPr/>
        </p:nvSpPr>
        <p:spPr>
          <a:xfrm>
            <a:off x="9682484" y="5066130"/>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Employees per kitchen</a:t>
            </a:r>
          </a:p>
          <a:p>
            <a:pPr algn="ctr"/>
            <a:r>
              <a:rPr lang="en-US" sz="1200" dirty="0">
                <a:solidFill>
                  <a:schemeClr val="bg1"/>
                </a:solidFill>
              </a:rPr>
              <a:t>6</a:t>
            </a:r>
          </a:p>
        </p:txBody>
      </p:sp>
      <p:sp>
        <p:nvSpPr>
          <p:cNvPr id="36" name="Rectangle 35">
            <a:extLst>
              <a:ext uri="{FF2B5EF4-FFF2-40B4-BE49-F238E27FC236}">
                <a16:creationId xmlns:a16="http://schemas.microsoft.com/office/drawing/2014/main" id="{D6C645D1-8DE4-4D9F-8FBB-78742A4FAE49}"/>
              </a:ext>
            </a:extLst>
          </p:cNvPr>
          <p:cNvSpPr/>
          <p:nvPr/>
        </p:nvSpPr>
        <p:spPr>
          <a:xfrm>
            <a:off x="9682484" y="5926019"/>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Average Wage</a:t>
            </a:r>
          </a:p>
          <a:p>
            <a:pPr algn="ctr"/>
            <a:r>
              <a:rPr lang="en-US" sz="1200" dirty="0">
                <a:solidFill>
                  <a:schemeClr val="bg1"/>
                </a:solidFill>
              </a:rPr>
              <a:t>26521</a:t>
            </a:r>
          </a:p>
        </p:txBody>
      </p:sp>
      <p:cxnSp>
        <p:nvCxnSpPr>
          <p:cNvPr id="37" name="Connector: Elbow 36">
            <a:extLst>
              <a:ext uri="{FF2B5EF4-FFF2-40B4-BE49-F238E27FC236}">
                <a16:creationId xmlns:a16="http://schemas.microsoft.com/office/drawing/2014/main" id="{09C86622-EE70-49AC-AC04-FBD76B03F477}"/>
              </a:ext>
            </a:extLst>
          </p:cNvPr>
          <p:cNvCxnSpPr>
            <a:stCxn id="32" idx="3"/>
            <a:endCxn id="35" idx="1"/>
          </p:cNvCxnSpPr>
          <p:nvPr/>
        </p:nvCxnSpPr>
        <p:spPr>
          <a:xfrm flipV="1">
            <a:off x="9215122" y="5335370"/>
            <a:ext cx="467362" cy="488195"/>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E54E9BC6-E116-4A35-96CC-7916150AE023}"/>
              </a:ext>
            </a:extLst>
          </p:cNvPr>
          <p:cNvCxnSpPr>
            <a:stCxn id="32" idx="3"/>
            <a:endCxn id="36" idx="1"/>
          </p:cNvCxnSpPr>
          <p:nvPr/>
        </p:nvCxnSpPr>
        <p:spPr>
          <a:xfrm>
            <a:off x="9215122" y="5823565"/>
            <a:ext cx="467362" cy="371694"/>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or: Elbow 47">
            <a:extLst>
              <a:ext uri="{FF2B5EF4-FFF2-40B4-BE49-F238E27FC236}">
                <a16:creationId xmlns:a16="http://schemas.microsoft.com/office/drawing/2014/main" id="{D249E92A-9E64-4D9E-83B0-D8844523733B}"/>
              </a:ext>
            </a:extLst>
          </p:cNvPr>
          <p:cNvCxnSpPr>
            <a:stCxn id="30" idx="3"/>
            <a:endCxn id="31" idx="1"/>
          </p:cNvCxnSpPr>
          <p:nvPr/>
        </p:nvCxnSpPr>
        <p:spPr>
          <a:xfrm>
            <a:off x="6805030" y="5090688"/>
            <a:ext cx="467362" cy="1366027"/>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49B9143F-9969-42C9-AD43-D6EA68C11B59}"/>
              </a:ext>
            </a:extLst>
          </p:cNvPr>
          <p:cNvCxnSpPr>
            <a:stCxn id="6" idx="3"/>
            <a:endCxn id="30" idx="1"/>
          </p:cNvCxnSpPr>
          <p:nvPr/>
        </p:nvCxnSpPr>
        <p:spPr>
          <a:xfrm>
            <a:off x="4184835" y="4652618"/>
            <a:ext cx="842195" cy="438070"/>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AB76A7F-3BF5-4AAC-A353-330263D6E17B}"/>
              </a:ext>
            </a:extLst>
          </p:cNvPr>
          <p:cNvSpPr/>
          <p:nvPr/>
        </p:nvSpPr>
        <p:spPr>
          <a:xfrm>
            <a:off x="2884355" y="5074244"/>
            <a:ext cx="1300480"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Admin</a:t>
            </a:r>
          </a:p>
          <a:p>
            <a:pPr algn="ctr"/>
            <a:r>
              <a:rPr lang="en-US" sz="1200" dirty="0">
                <a:solidFill>
                  <a:schemeClr val="bg1"/>
                </a:solidFill>
              </a:rPr>
              <a:t>2146633</a:t>
            </a:r>
          </a:p>
        </p:txBody>
      </p:sp>
      <p:sp>
        <p:nvSpPr>
          <p:cNvPr id="56" name="Rectangle 55">
            <a:extLst>
              <a:ext uri="{FF2B5EF4-FFF2-40B4-BE49-F238E27FC236}">
                <a16:creationId xmlns:a16="http://schemas.microsoft.com/office/drawing/2014/main" id="{093242A6-635B-4A69-A4FB-493F47D167B6}"/>
              </a:ext>
            </a:extLst>
          </p:cNvPr>
          <p:cNvSpPr/>
          <p:nvPr/>
        </p:nvSpPr>
        <p:spPr>
          <a:xfrm>
            <a:off x="2874195" y="5554325"/>
            <a:ext cx="1291405" cy="40597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Marketing</a:t>
            </a:r>
          </a:p>
          <a:p>
            <a:pPr algn="ctr"/>
            <a:r>
              <a:rPr lang="en-US" sz="1200" dirty="0">
                <a:solidFill>
                  <a:schemeClr val="bg1"/>
                </a:solidFill>
              </a:rPr>
              <a:t>1453421</a:t>
            </a:r>
          </a:p>
        </p:txBody>
      </p:sp>
      <p:sp>
        <p:nvSpPr>
          <p:cNvPr id="57" name="Rectangle 56">
            <a:extLst>
              <a:ext uri="{FF2B5EF4-FFF2-40B4-BE49-F238E27FC236}">
                <a16:creationId xmlns:a16="http://schemas.microsoft.com/office/drawing/2014/main" id="{929BC557-2026-4696-AF14-83A584A7B615}"/>
              </a:ext>
            </a:extLst>
          </p:cNvPr>
          <p:cNvSpPr/>
          <p:nvPr/>
        </p:nvSpPr>
        <p:spPr>
          <a:xfrm>
            <a:off x="2874194" y="6019323"/>
            <a:ext cx="1320802"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HR</a:t>
            </a:r>
          </a:p>
          <a:p>
            <a:pPr algn="ctr"/>
            <a:r>
              <a:rPr lang="en-US" sz="1200" dirty="0">
                <a:solidFill>
                  <a:schemeClr val="bg1"/>
                </a:solidFill>
              </a:rPr>
              <a:t>1453100</a:t>
            </a:r>
          </a:p>
        </p:txBody>
      </p:sp>
      <p:sp>
        <p:nvSpPr>
          <p:cNvPr id="62" name="Rectangle 61">
            <a:extLst>
              <a:ext uri="{FF2B5EF4-FFF2-40B4-BE49-F238E27FC236}">
                <a16:creationId xmlns:a16="http://schemas.microsoft.com/office/drawing/2014/main" id="{D5419504-4A84-4413-8684-DE982F0A4A7E}"/>
              </a:ext>
            </a:extLst>
          </p:cNvPr>
          <p:cNvSpPr/>
          <p:nvPr/>
        </p:nvSpPr>
        <p:spPr>
          <a:xfrm>
            <a:off x="2884355" y="6431487"/>
            <a:ext cx="1310641" cy="37087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a:p>
            <a:pPr algn="ctr"/>
            <a:r>
              <a:rPr lang="en-US" sz="1200" dirty="0">
                <a:solidFill>
                  <a:schemeClr val="bg1"/>
                </a:solidFill>
              </a:rPr>
              <a:t>Rental</a:t>
            </a:r>
          </a:p>
          <a:p>
            <a:pPr algn="ctr"/>
            <a:r>
              <a:rPr lang="en-US" sz="1200" dirty="0">
                <a:solidFill>
                  <a:schemeClr val="bg1"/>
                </a:solidFill>
              </a:rPr>
              <a:t>6584078</a:t>
            </a:r>
          </a:p>
          <a:p>
            <a:pPr algn="ctr"/>
            <a:endParaRPr lang="en-US" sz="1200" dirty="0">
              <a:solidFill>
                <a:schemeClr val="bg1"/>
              </a:solidFill>
            </a:endParaRPr>
          </a:p>
        </p:txBody>
      </p:sp>
      <p:cxnSp>
        <p:nvCxnSpPr>
          <p:cNvPr id="76" name="Connector: Elbow 75">
            <a:extLst>
              <a:ext uri="{FF2B5EF4-FFF2-40B4-BE49-F238E27FC236}">
                <a16:creationId xmlns:a16="http://schemas.microsoft.com/office/drawing/2014/main" id="{B33C41FA-C120-44ED-BA25-F42E9D601A14}"/>
              </a:ext>
            </a:extLst>
          </p:cNvPr>
          <p:cNvCxnSpPr>
            <a:stCxn id="4" idx="3"/>
            <a:endCxn id="5" idx="1"/>
          </p:cNvCxnSpPr>
          <p:nvPr/>
        </p:nvCxnSpPr>
        <p:spPr>
          <a:xfrm flipV="1">
            <a:off x="2003690" y="3901123"/>
            <a:ext cx="880665" cy="142493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1BE8495D-D201-40AD-931B-F48203D2896B}"/>
              </a:ext>
            </a:extLst>
          </p:cNvPr>
          <p:cNvCxnSpPr>
            <a:stCxn id="4" idx="3"/>
            <a:endCxn id="62" idx="1"/>
          </p:cNvCxnSpPr>
          <p:nvPr/>
        </p:nvCxnSpPr>
        <p:spPr>
          <a:xfrm>
            <a:off x="2003690" y="5326059"/>
            <a:ext cx="880665" cy="1290866"/>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5CEC5B89-B273-4959-9EDB-0D918F190AE0}"/>
              </a:ext>
            </a:extLst>
          </p:cNvPr>
          <p:cNvCxnSpPr>
            <a:endCxn id="6" idx="1"/>
          </p:cNvCxnSpPr>
          <p:nvPr/>
        </p:nvCxnSpPr>
        <p:spPr>
          <a:xfrm>
            <a:off x="2444022" y="4652618"/>
            <a:ext cx="44033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9F84154D-85BC-4C22-AA21-00EF67164276}"/>
              </a:ext>
            </a:extLst>
          </p:cNvPr>
          <p:cNvCxnSpPr>
            <a:cxnSpLocks/>
            <a:endCxn id="56" idx="1"/>
          </p:cNvCxnSpPr>
          <p:nvPr/>
        </p:nvCxnSpPr>
        <p:spPr>
          <a:xfrm flipV="1">
            <a:off x="2444022" y="5757312"/>
            <a:ext cx="430173" cy="78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2E97E7AE-483D-4277-9889-6D03A86FC895}"/>
              </a:ext>
            </a:extLst>
          </p:cNvPr>
          <p:cNvCxnSpPr>
            <a:endCxn id="57" idx="1"/>
          </p:cNvCxnSpPr>
          <p:nvPr/>
        </p:nvCxnSpPr>
        <p:spPr>
          <a:xfrm>
            <a:off x="2444022" y="6195259"/>
            <a:ext cx="430172" cy="950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0E27072-2DA3-4CD4-A653-C42F8ABF2C90}"/>
              </a:ext>
            </a:extLst>
          </p:cNvPr>
          <p:cNvCxnSpPr>
            <a:cxnSpLocks/>
            <a:endCxn id="55" idx="1"/>
          </p:cNvCxnSpPr>
          <p:nvPr/>
        </p:nvCxnSpPr>
        <p:spPr>
          <a:xfrm>
            <a:off x="2448560" y="5252720"/>
            <a:ext cx="435795" cy="69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5A6001E8-3A28-49B6-97F0-124AD58A9387}"/>
              </a:ext>
            </a:extLst>
          </p:cNvPr>
          <p:cNvSpPr/>
          <p:nvPr/>
        </p:nvSpPr>
        <p:spPr>
          <a:xfrm>
            <a:off x="7272392" y="4874479"/>
            <a:ext cx="1942730" cy="53848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Cost per dish</a:t>
            </a:r>
          </a:p>
          <a:p>
            <a:pPr algn="ctr"/>
            <a:r>
              <a:rPr lang="en-US" sz="1200" dirty="0">
                <a:solidFill>
                  <a:schemeClr val="bg1"/>
                </a:solidFill>
              </a:rPr>
              <a:t>1.80</a:t>
            </a:r>
          </a:p>
        </p:txBody>
      </p:sp>
      <p:cxnSp>
        <p:nvCxnSpPr>
          <p:cNvPr id="99" name="Connector: Elbow 98">
            <a:extLst>
              <a:ext uri="{FF2B5EF4-FFF2-40B4-BE49-F238E27FC236}">
                <a16:creationId xmlns:a16="http://schemas.microsoft.com/office/drawing/2014/main" id="{BC2C467E-2D50-41B5-8FA9-7445FEB1FA66}"/>
              </a:ext>
            </a:extLst>
          </p:cNvPr>
          <p:cNvCxnSpPr>
            <a:stCxn id="24" idx="3"/>
            <a:endCxn id="26" idx="1"/>
          </p:cNvCxnSpPr>
          <p:nvPr/>
        </p:nvCxnSpPr>
        <p:spPr>
          <a:xfrm flipV="1">
            <a:off x="6805030" y="3849075"/>
            <a:ext cx="467362" cy="600844"/>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66BBEAB2-3EED-4B5E-8D4F-9AF24E0B0487}"/>
              </a:ext>
            </a:extLst>
          </p:cNvPr>
          <p:cNvCxnSpPr>
            <a:stCxn id="24" idx="3"/>
            <a:endCxn id="97" idx="1"/>
          </p:cNvCxnSpPr>
          <p:nvPr/>
        </p:nvCxnSpPr>
        <p:spPr>
          <a:xfrm>
            <a:off x="6805030" y="4449919"/>
            <a:ext cx="467362" cy="6938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672102A4-59F1-4C14-927C-313B265BCD03}"/>
              </a:ext>
            </a:extLst>
          </p:cNvPr>
          <p:cNvCxnSpPr>
            <a:stCxn id="24" idx="3"/>
            <a:endCxn id="27" idx="1"/>
          </p:cNvCxnSpPr>
          <p:nvPr/>
        </p:nvCxnSpPr>
        <p:spPr>
          <a:xfrm>
            <a:off x="6805030" y="4449919"/>
            <a:ext cx="467362" cy="5303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886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87919-44A9-4F86-AFAB-0D815B00DD2C}"/>
              </a:ext>
            </a:extLst>
          </p:cNvPr>
          <p:cNvSpPr>
            <a:spLocks noGrp="1"/>
          </p:cNvSpPr>
          <p:nvPr>
            <p:ph type="title"/>
          </p:nvPr>
        </p:nvSpPr>
        <p:spPr>
          <a:xfrm>
            <a:off x="838200" y="365125"/>
            <a:ext cx="10515600" cy="661035"/>
          </a:xfrm>
        </p:spPr>
        <p:txBody>
          <a:bodyPr>
            <a:normAutofit fontScale="90000"/>
          </a:bodyPr>
          <a:lstStyle/>
          <a:p>
            <a:r>
              <a:rPr lang="en-US" b="1" dirty="0">
                <a:solidFill>
                  <a:schemeClr val="bg1"/>
                </a:solidFill>
              </a:rPr>
              <a:t>Decision Analysis</a:t>
            </a:r>
          </a:p>
        </p:txBody>
      </p:sp>
      <p:sp>
        <p:nvSpPr>
          <p:cNvPr id="3" name="Content Placeholder 2">
            <a:extLst>
              <a:ext uri="{FF2B5EF4-FFF2-40B4-BE49-F238E27FC236}">
                <a16:creationId xmlns:a16="http://schemas.microsoft.com/office/drawing/2014/main" id="{51010F31-055D-4E26-82FE-F795A1D1DA88}"/>
              </a:ext>
            </a:extLst>
          </p:cNvPr>
          <p:cNvSpPr>
            <a:spLocks noGrp="1"/>
          </p:cNvSpPr>
          <p:nvPr>
            <p:ph idx="1"/>
          </p:nvPr>
        </p:nvSpPr>
        <p:spPr>
          <a:xfrm>
            <a:off x="975360" y="1249680"/>
            <a:ext cx="10378440" cy="4927283"/>
          </a:xfrm>
        </p:spPr>
        <p:txBody>
          <a:bodyPr>
            <a:normAutofit lnSpcReduction="10000"/>
          </a:bodyPr>
          <a:lstStyle/>
          <a:p>
            <a:pPr marL="0" indent="0">
              <a:lnSpc>
                <a:spcPct val="150000"/>
              </a:lnSpc>
              <a:spcBef>
                <a:spcPts val="0"/>
              </a:spcBef>
              <a:buNone/>
            </a:pPr>
            <a:r>
              <a:rPr lang="en-US" b="1" dirty="0">
                <a:solidFill>
                  <a:schemeClr val="bg1"/>
                </a:solidFill>
              </a:rPr>
              <a:t>Increase in Sales</a:t>
            </a:r>
          </a:p>
          <a:p>
            <a:pPr lvl="1">
              <a:lnSpc>
                <a:spcPct val="150000"/>
              </a:lnSpc>
              <a:spcBef>
                <a:spcPts val="0"/>
              </a:spcBef>
            </a:pPr>
            <a:r>
              <a:rPr lang="en-US" dirty="0">
                <a:solidFill>
                  <a:schemeClr val="bg1"/>
                </a:solidFill>
              </a:rPr>
              <a:t>If we increase the upselling from 2.2 per customer to 2.3 units per customer (i.e., by 4.55%) than:</a:t>
            </a:r>
          </a:p>
          <a:p>
            <a:pPr lvl="1">
              <a:lnSpc>
                <a:spcPct val="150000"/>
              </a:lnSpc>
              <a:spcBef>
                <a:spcPts val="0"/>
              </a:spcBef>
            </a:pPr>
            <a:r>
              <a:rPr lang="en-US" dirty="0">
                <a:solidFill>
                  <a:schemeClr val="bg1"/>
                </a:solidFill>
              </a:rPr>
              <a:t>The present ROIC (24.05%) will increase to 28.15%. With an overall increase of 17.05% per annum. </a:t>
            </a:r>
          </a:p>
          <a:p>
            <a:pPr marL="457200" lvl="1" indent="0">
              <a:lnSpc>
                <a:spcPct val="150000"/>
              </a:lnSpc>
              <a:spcBef>
                <a:spcPts val="0"/>
              </a:spcBef>
              <a:buNone/>
            </a:pPr>
            <a:endParaRPr lang="en-US" b="1" dirty="0">
              <a:solidFill>
                <a:schemeClr val="bg1"/>
              </a:solidFill>
            </a:endParaRPr>
          </a:p>
          <a:p>
            <a:pPr marL="457200" lvl="1" indent="0">
              <a:lnSpc>
                <a:spcPct val="150000"/>
              </a:lnSpc>
              <a:spcBef>
                <a:spcPts val="0"/>
              </a:spcBef>
              <a:buNone/>
            </a:pPr>
            <a:r>
              <a:rPr lang="en-US" b="1" dirty="0">
                <a:solidFill>
                  <a:schemeClr val="bg1"/>
                </a:solidFill>
              </a:rPr>
              <a:t>Sensitivity</a:t>
            </a:r>
          </a:p>
          <a:p>
            <a:pPr lvl="1">
              <a:lnSpc>
                <a:spcPct val="150000"/>
              </a:lnSpc>
              <a:spcBef>
                <a:spcPts val="0"/>
              </a:spcBef>
            </a:pPr>
            <a:r>
              <a:rPr lang="en-US" dirty="0">
                <a:solidFill>
                  <a:schemeClr val="bg1"/>
                </a:solidFill>
              </a:rPr>
              <a:t>17.05/4.55 = 3.75% (meaning that 1% change in sales will increase ROIC by 3.75%)</a:t>
            </a:r>
          </a:p>
          <a:p>
            <a:pPr lvl="1">
              <a:lnSpc>
                <a:spcPct val="150000"/>
              </a:lnSpc>
              <a:spcBef>
                <a:spcPts val="0"/>
              </a:spcBef>
            </a:pPr>
            <a:endParaRPr lang="en-US" dirty="0">
              <a:solidFill>
                <a:schemeClr val="bg1"/>
              </a:solidFill>
            </a:endParaRPr>
          </a:p>
          <a:p>
            <a:pPr marL="457200" lvl="1" indent="0">
              <a:lnSpc>
                <a:spcPct val="150000"/>
              </a:lnSpc>
              <a:spcBef>
                <a:spcPts val="0"/>
              </a:spcBef>
              <a:buNone/>
            </a:pPr>
            <a:endParaRPr lang="en-US" dirty="0">
              <a:solidFill>
                <a:schemeClr val="bg1"/>
              </a:solidFill>
            </a:endParaRPr>
          </a:p>
          <a:p>
            <a:pPr lvl="1">
              <a:lnSpc>
                <a:spcPct val="150000"/>
              </a:lnSpc>
              <a:spcBef>
                <a:spcPts val="0"/>
              </a:spcBef>
            </a:pPr>
            <a:endParaRPr lang="en-US" dirty="0">
              <a:solidFill>
                <a:schemeClr val="bg1"/>
              </a:solidFill>
            </a:endParaRPr>
          </a:p>
        </p:txBody>
      </p:sp>
    </p:spTree>
    <p:extLst>
      <p:ext uri="{BB962C8B-B14F-4D97-AF65-F5344CB8AC3E}">
        <p14:creationId xmlns:p14="http://schemas.microsoft.com/office/powerpoint/2010/main" val="153992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C372D-1F0E-4DE8-9544-79C5F4C1863C}"/>
              </a:ext>
            </a:extLst>
          </p:cNvPr>
          <p:cNvSpPr>
            <a:spLocks noGrp="1"/>
          </p:cNvSpPr>
          <p:nvPr>
            <p:ph type="title"/>
          </p:nvPr>
        </p:nvSpPr>
        <p:spPr>
          <a:xfrm>
            <a:off x="838200" y="365125"/>
            <a:ext cx="10515600" cy="864235"/>
          </a:xfrm>
        </p:spPr>
        <p:txBody>
          <a:bodyPr/>
          <a:lstStyle/>
          <a:p>
            <a:r>
              <a:rPr lang="en-US" b="1" dirty="0">
                <a:solidFill>
                  <a:schemeClr val="bg1"/>
                </a:solidFill>
              </a:rPr>
              <a:t>Decision Analysis</a:t>
            </a:r>
            <a:endParaRPr lang="en-US" dirty="0"/>
          </a:p>
        </p:txBody>
      </p:sp>
      <p:sp>
        <p:nvSpPr>
          <p:cNvPr id="3" name="Content Placeholder 2">
            <a:extLst>
              <a:ext uri="{FF2B5EF4-FFF2-40B4-BE49-F238E27FC236}">
                <a16:creationId xmlns:a16="http://schemas.microsoft.com/office/drawing/2014/main" id="{73C0309B-1CF4-476C-8C89-E0C53EE9D316}"/>
              </a:ext>
            </a:extLst>
          </p:cNvPr>
          <p:cNvSpPr>
            <a:spLocks noGrp="1"/>
          </p:cNvSpPr>
          <p:nvPr>
            <p:ph idx="1"/>
          </p:nvPr>
        </p:nvSpPr>
        <p:spPr/>
        <p:txBody>
          <a:bodyPr/>
          <a:lstStyle/>
          <a:p>
            <a:pPr lvl="1">
              <a:lnSpc>
                <a:spcPct val="150000"/>
              </a:lnSpc>
              <a:spcBef>
                <a:spcPts val="0"/>
              </a:spcBef>
            </a:pPr>
            <a:r>
              <a:rPr lang="en-US" dirty="0">
                <a:solidFill>
                  <a:schemeClr val="bg1"/>
                </a:solidFill>
              </a:rPr>
              <a:t>If we increase the customer turn from 2.03 to 2.1 (i.e., 3.45%) than:</a:t>
            </a:r>
          </a:p>
          <a:p>
            <a:pPr lvl="1">
              <a:lnSpc>
                <a:spcPct val="150000"/>
              </a:lnSpc>
              <a:spcBef>
                <a:spcPts val="0"/>
              </a:spcBef>
            </a:pPr>
            <a:r>
              <a:rPr lang="en-US" dirty="0">
                <a:solidFill>
                  <a:schemeClr val="bg1"/>
                </a:solidFill>
              </a:rPr>
              <a:t>The present ROIC (24.05%) will increase to 27.16%. With an overall increase of 12.93% per annum. </a:t>
            </a:r>
          </a:p>
          <a:p>
            <a:pPr lvl="1">
              <a:lnSpc>
                <a:spcPct val="150000"/>
              </a:lnSpc>
              <a:spcBef>
                <a:spcPts val="0"/>
              </a:spcBef>
            </a:pPr>
            <a:endParaRPr lang="en-US" dirty="0">
              <a:solidFill>
                <a:schemeClr val="bg1"/>
              </a:solidFill>
            </a:endParaRPr>
          </a:p>
          <a:p>
            <a:pPr marL="457200" lvl="1" indent="0">
              <a:lnSpc>
                <a:spcPct val="150000"/>
              </a:lnSpc>
              <a:spcBef>
                <a:spcPts val="0"/>
              </a:spcBef>
              <a:buNone/>
            </a:pPr>
            <a:r>
              <a:rPr lang="en-US" b="1" dirty="0">
                <a:solidFill>
                  <a:schemeClr val="bg1"/>
                </a:solidFill>
              </a:rPr>
              <a:t>Sensitivity</a:t>
            </a:r>
          </a:p>
          <a:p>
            <a:pPr lvl="1">
              <a:lnSpc>
                <a:spcPct val="150000"/>
              </a:lnSpc>
              <a:spcBef>
                <a:spcPts val="0"/>
              </a:spcBef>
            </a:pPr>
            <a:r>
              <a:rPr lang="en-US" dirty="0">
                <a:solidFill>
                  <a:schemeClr val="bg1"/>
                </a:solidFill>
              </a:rPr>
              <a:t>12.93/3.45 =  3.75% (meaning that 1% change in turns will increase ROIC by 3.75%)</a:t>
            </a:r>
          </a:p>
          <a:p>
            <a:pPr lvl="1">
              <a:lnSpc>
                <a:spcPct val="150000"/>
              </a:lnSpc>
              <a:spcBef>
                <a:spcPts val="0"/>
              </a:spcBef>
            </a:pPr>
            <a:endParaRPr lang="en-US" dirty="0">
              <a:solidFill>
                <a:schemeClr val="bg1"/>
              </a:solidFill>
            </a:endParaRPr>
          </a:p>
          <a:p>
            <a:pPr>
              <a:lnSpc>
                <a:spcPct val="150000"/>
              </a:lnSpc>
              <a:spcBef>
                <a:spcPts val="0"/>
              </a:spcBef>
            </a:pPr>
            <a:endParaRPr lang="en-US" b="1" dirty="0">
              <a:solidFill>
                <a:schemeClr val="bg1"/>
              </a:solidFill>
            </a:endParaRPr>
          </a:p>
        </p:txBody>
      </p:sp>
    </p:spTree>
    <p:extLst>
      <p:ext uri="{BB962C8B-B14F-4D97-AF65-F5344CB8AC3E}">
        <p14:creationId xmlns:p14="http://schemas.microsoft.com/office/powerpoint/2010/main" val="760109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CA5CA-645E-4DAF-895F-884E801B3F66}"/>
              </a:ext>
            </a:extLst>
          </p:cNvPr>
          <p:cNvSpPr>
            <a:spLocks noGrp="1"/>
          </p:cNvSpPr>
          <p:nvPr>
            <p:ph type="title"/>
          </p:nvPr>
        </p:nvSpPr>
        <p:spPr/>
        <p:txBody>
          <a:bodyPr/>
          <a:lstStyle/>
          <a:p>
            <a:pPr>
              <a:lnSpc>
                <a:spcPct val="150000"/>
              </a:lnSpc>
              <a:spcBef>
                <a:spcPts val="0"/>
              </a:spcBef>
            </a:pPr>
            <a:r>
              <a:rPr lang="en-US" b="1" dirty="0">
                <a:solidFill>
                  <a:schemeClr val="bg1"/>
                </a:solidFill>
              </a:rPr>
              <a:t>Decision Analysis</a:t>
            </a:r>
            <a:endParaRPr lang="en-US" dirty="0"/>
          </a:p>
        </p:txBody>
      </p:sp>
      <p:sp>
        <p:nvSpPr>
          <p:cNvPr id="3" name="Content Placeholder 2">
            <a:extLst>
              <a:ext uri="{FF2B5EF4-FFF2-40B4-BE49-F238E27FC236}">
                <a16:creationId xmlns:a16="http://schemas.microsoft.com/office/drawing/2014/main" id="{CD3132AE-4F32-4884-B8B0-E535F50FC2BB}"/>
              </a:ext>
            </a:extLst>
          </p:cNvPr>
          <p:cNvSpPr>
            <a:spLocks noGrp="1"/>
          </p:cNvSpPr>
          <p:nvPr>
            <p:ph idx="1"/>
          </p:nvPr>
        </p:nvSpPr>
        <p:spPr>
          <a:xfrm>
            <a:off x="838200" y="1825625"/>
            <a:ext cx="10515600" cy="4667250"/>
          </a:xfrm>
        </p:spPr>
        <p:txBody>
          <a:bodyPr>
            <a:normAutofit fontScale="92500"/>
          </a:bodyPr>
          <a:lstStyle/>
          <a:p>
            <a:pPr>
              <a:lnSpc>
                <a:spcPct val="150000"/>
              </a:lnSpc>
              <a:spcBef>
                <a:spcPts val="0"/>
              </a:spcBef>
            </a:pPr>
            <a:r>
              <a:rPr lang="en-US" dirty="0">
                <a:solidFill>
                  <a:schemeClr val="bg1"/>
                </a:solidFill>
              </a:rPr>
              <a:t>Cost per dish is reduced from $1.80 to $1.70 per dish (i.e., 5.56%) than:  </a:t>
            </a:r>
          </a:p>
          <a:p>
            <a:pPr lvl="1">
              <a:lnSpc>
                <a:spcPct val="150000"/>
              </a:lnSpc>
              <a:spcBef>
                <a:spcPts val="0"/>
              </a:spcBef>
            </a:pPr>
            <a:r>
              <a:rPr lang="en-US" dirty="0">
                <a:solidFill>
                  <a:schemeClr val="bg1"/>
                </a:solidFill>
              </a:rPr>
              <a:t>The present ROIC (24.05%) will increase to 26.52%. With an overall increase of 10.27% per annum. </a:t>
            </a:r>
          </a:p>
          <a:p>
            <a:pPr lvl="1">
              <a:lnSpc>
                <a:spcPct val="150000"/>
              </a:lnSpc>
              <a:spcBef>
                <a:spcPts val="0"/>
              </a:spcBef>
            </a:pPr>
            <a:endParaRPr lang="en-US" dirty="0">
              <a:solidFill>
                <a:schemeClr val="bg1"/>
              </a:solidFill>
            </a:endParaRPr>
          </a:p>
          <a:p>
            <a:pPr marL="457200" lvl="1" indent="0">
              <a:lnSpc>
                <a:spcPct val="150000"/>
              </a:lnSpc>
              <a:spcBef>
                <a:spcPts val="0"/>
              </a:spcBef>
              <a:buNone/>
            </a:pPr>
            <a:r>
              <a:rPr lang="en-US" b="1" dirty="0">
                <a:solidFill>
                  <a:schemeClr val="bg1"/>
                </a:solidFill>
              </a:rPr>
              <a:t>Sensitivity</a:t>
            </a:r>
          </a:p>
          <a:p>
            <a:pPr lvl="1">
              <a:lnSpc>
                <a:spcPct val="150000"/>
              </a:lnSpc>
              <a:spcBef>
                <a:spcPts val="0"/>
              </a:spcBef>
            </a:pPr>
            <a:r>
              <a:rPr lang="en-US" dirty="0">
                <a:solidFill>
                  <a:schemeClr val="bg1"/>
                </a:solidFill>
              </a:rPr>
              <a:t>10.27/5.56 =  1.85% (meaning that 1% change in cost will increase ROIC by 1.85%)</a:t>
            </a:r>
          </a:p>
          <a:p>
            <a:pPr lvl="1">
              <a:lnSpc>
                <a:spcPct val="150000"/>
              </a:lnSpc>
              <a:spcBef>
                <a:spcPts val="0"/>
              </a:spcBef>
            </a:pPr>
            <a:r>
              <a:rPr lang="en-US" dirty="0">
                <a:solidFill>
                  <a:schemeClr val="bg1"/>
                </a:solidFill>
              </a:rPr>
              <a:t>Hence a 1% revenue improvement will have a similar value impact as a 2% cost reduction as shown by: </a:t>
            </a:r>
          </a:p>
          <a:p>
            <a:pPr lvl="1">
              <a:lnSpc>
                <a:spcPct val="150000"/>
              </a:lnSpc>
              <a:spcBef>
                <a:spcPts val="0"/>
              </a:spcBef>
            </a:pPr>
            <a:r>
              <a:rPr lang="en-US" dirty="0">
                <a:solidFill>
                  <a:schemeClr val="bg1"/>
                </a:solidFill>
              </a:rPr>
              <a:t>3.75/1.85 = 2%</a:t>
            </a:r>
          </a:p>
        </p:txBody>
      </p:sp>
    </p:spTree>
    <p:extLst>
      <p:ext uri="{BB962C8B-B14F-4D97-AF65-F5344CB8AC3E}">
        <p14:creationId xmlns:p14="http://schemas.microsoft.com/office/powerpoint/2010/main" val="231907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48B62-FF93-4457-920C-434EA5255F9C}"/>
              </a:ext>
            </a:extLst>
          </p:cNvPr>
          <p:cNvSpPr>
            <a:spLocks noGrp="1"/>
          </p:cNvSpPr>
          <p:nvPr>
            <p:ph type="title"/>
          </p:nvPr>
        </p:nvSpPr>
        <p:spPr>
          <a:xfrm>
            <a:off x="452120" y="111125"/>
            <a:ext cx="10515600" cy="874395"/>
          </a:xfrm>
        </p:spPr>
        <p:txBody>
          <a:bodyPr>
            <a:normAutofit/>
          </a:bodyPr>
          <a:lstStyle/>
          <a:p>
            <a:r>
              <a:rPr lang="en-US" b="1" dirty="0">
                <a:solidFill>
                  <a:schemeClr val="bg1"/>
                </a:solidFill>
              </a:rPr>
              <a:t>Summary</a:t>
            </a:r>
            <a:r>
              <a:rPr lang="en-US" b="1" dirty="0"/>
              <a:t> </a:t>
            </a:r>
          </a:p>
        </p:txBody>
      </p:sp>
      <p:sp>
        <p:nvSpPr>
          <p:cNvPr id="3" name="Content Placeholder 2">
            <a:extLst>
              <a:ext uri="{FF2B5EF4-FFF2-40B4-BE49-F238E27FC236}">
                <a16:creationId xmlns:a16="http://schemas.microsoft.com/office/drawing/2014/main" id="{FDBD429D-2D0A-4CB0-AF06-D18323FE39B9}"/>
              </a:ext>
            </a:extLst>
          </p:cNvPr>
          <p:cNvSpPr>
            <a:spLocks noGrp="1"/>
          </p:cNvSpPr>
          <p:nvPr>
            <p:ph idx="1"/>
          </p:nvPr>
        </p:nvSpPr>
        <p:spPr>
          <a:xfrm>
            <a:off x="375920" y="1076960"/>
            <a:ext cx="11287760" cy="5516880"/>
          </a:xfrm>
        </p:spPr>
        <p:txBody>
          <a:bodyPr>
            <a:normAutofit/>
          </a:bodyPr>
          <a:lstStyle/>
          <a:p>
            <a:pPr algn="just">
              <a:lnSpc>
                <a:spcPct val="160000"/>
              </a:lnSpc>
              <a:spcBef>
                <a:spcPts val="0"/>
              </a:spcBef>
            </a:pPr>
            <a:r>
              <a:rPr lang="en-US" sz="2000" dirty="0">
                <a:solidFill>
                  <a:schemeClr val="bg1"/>
                </a:solidFill>
                <a:latin typeface="Source Sans Pro" panose="020B0503030403020204" pitchFamily="34" charset="0"/>
              </a:rPr>
              <a:t>T</a:t>
            </a:r>
            <a:r>
              <a:rPr lang="en-US" sz="2000" b="0" i="0" dirty="0">
                <a:solidFill>
                  <a:schemeClr val="bg1"/>
                </a:solidFill>
                <a:effectLst/>
                <a:latin typeface="Source Sans Pro" panose="020B0503030403020204" pitchFamily="34" charset="0"/>
              </a:rPr>
              <a:t>he process of building the ROIC Tree ends with identification of the operational performance indicators as the end node that drives value. </a:t>
            </a:r>
          </a:p>
          <a:p>
            <a:pPr algn="just">
              <a:lnSpc>
                <a:spcPct val="160000"/>
              </a:lnSpc>
              <a:spcBef>
                <a:spcPts val="0"/>
              </a:spcBef>
            </a:pPr>
            <a:r>
              <a:rPr lang="en-US" sz="2000" b="0" i="0" dirty="0">
                <a:solidFill>
                  <a:schemeClr val="bg1"/>
                </a:solidFill>
                <a:effectLst/>
                <a:latin typeface="Source Sans Pro" panose="020B0503030403020204" pitchFamily="34" charset="0"/>
              </a:rPr>
              <a:t>Given that these indicators are operational, they can be monitored and controlled in real time, and are leading indicators of financial performance. </a:t>
            </a:r>
          </a:p>
          <a:p>
            <a:pPr algn="just">
              <a:lnSpc>
                <a:spcPct val="160000"/>
              </a:lnSpc>
              <a:spcBef>
                <a:spcPts val="0"/>
              </a:spcBef>
            </a:pPr>
            <a:r>
              <a:rPr lang="en-US" sz="2000" b="0" i="0" dirty="0">
                <a:solidFill>
                  <a:schemeClr val="bg1"/>
                </a:solidFill>
                <a:effectLst/>
                <a:latin typeface="Source Sans Pro" panose="020B0503030403020204" pitchFamily="34" charset="0"/>
              </a:rPr>
              <a:t>Sensitivity analysis then ranks these operational performance indicators and establishes a prioritized list of KPIs. </a:t>
            </a:r>
          </a:p>
          <a:p>
            <a:pPr algn="just">
              <a:lnSpc>
                <a:spcPct val="160000"/>
              </a:lnSpc>
              <a:spcBef>
                <a:spcPts val="0"/>
              </a:spcBef>
            </a:pPr>
            <a:r>
              <a:rPr lang="en-US" sz="2000" b="0" i="0" dirty="0">
                <a:solidFill>
                  <a:schemeClr val="bg1"/>
                </a:solidFill>
                <a:effectLst/>
                <a:latin typeface="Source Sans Pro" panose="020B0503030403020204" pitchFamily="34" charset="0"/>
              </a:rPr>
              <a:t>A ROIC Map and a corresponding list of operational KPIs, can help managers to estimate which improvements in each KPI are feasible per time bucket, week, month, quarter or year, and which growth plan makes more sense. </a:t>
            </a:r>
          </a:p>
          <a:p>
            <a:pPr algn="just">
              <a:lnSpc>
                <a:spcPct val="160000"/>
              </a:lnSpc>
              <a:spcBef>
                <a:spcPts val="0"/>
              </a:spcBef>
            </a:pPr>
            <a:r>
              <a:rPr lang="en-US" sz="2000" b="0" i="0" dirty="0">
                <a:solidFill>
                  <a:schemeClr val="bg1"/>
                </a:solidFill>
                <a:effectLst/>
                <a:latin typeface="Source Sans Pro" panose="020B0503030403020204" pitchFamily="34" charset="0"/>
              </a:rPr>
              <a:t>ROIC tree analysis requires substantial experience, fact-based data gathering, and input from stakeholders. </a:t>
            </a:r>
          </a:p>
        </p:txBody>
      </p:sp>
    </p:spTree>
    <p:extLst>
      <p:ext uri="{BB962C8B-B14F-4D97-AF65-F5344CB8AC3E}">
        <p14:creationId xmlns:p14="http://schemas.microsoft.com/office/powerpoint/2010/main" val="295026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649A8-E684-45E8-A1E5-5F375B5D6808}"/>
              </a:ext>
            </a:extLst>
          </p:cNvPr>
          <p:cNvSpPr>
            <a:spLocks noGrp="1"/>
          </p:cNvSpPr>
          <p:nvPr>
            <p:ph type="title"/>
          </p:nvPr>
        </p:nvSpPr>
        <p:spPr/>
        <p:txBody>
          <a:bodyPr/>
          <a:lstStyle/>
          <a:p>
            <a:r>
              <a:rPr lang="en-US" dirty="0">
                <a:solidFill>
                  <a:schemeClr val="bg1"/>
                </a:solidFill>
              </a:rPr>
              <a:t>Questions? </a:t>
            </a:r>
          </a:p>
        </p:txBody>
      </p:sp>
      <p:sp>
        <p:nvSpPr>
          <p:cNvPr id="3" name="Content Placeholder 2">
            <a:extLst>
              <a:ext uri="{FF2B5EF4-FFF2-40B4-BE49-F238E27FC236}">
                <a16:creationId xmlns:a16="http://schemas.microsoft.com/office/drawing/2014/main" id="{82BB5120-D73D-4139-BEF5-8BF1A10A8C7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713425258"/>
      </p:ext>
    </p:extLst>
  </p:cSld>
  <p:clrMapOvr>
    <a:masterClrMapping/>
  </p:clrMapOvr>
</p:sld>
</file>

<file path=ppt/theme/theme1.xml><?xml version="1.0" encoding="utf-8"?>
<a:theme xmlns:a="http://schemas.openxmlformats.org/drawingml/2006/main" name="EDHEC Inv">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HEC Video">
      <a:majorFont>
        <a:latin typeface="Astoria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DHEC Inv" id="{EE0D2F02-4BC9-45C0-A54A-DB5A2B348FA2}" vid="{1349EED4-9A7D-4FC4-B760-B7B2F79CFEAC}"/>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345D999D12B03408D3E7511D9333564" ma:contentTypeVersion="7" ma:contentTypeDescription="Create a new document." ma:contentTypeScope="" ma:versionID="0a89d8de440c83352a8736c5ee87dcff">
  <xsd:schema xmlns:xsd="http://www.w3.org/2001/XMLSchema" xmlns:xs="http://www.w3.org/2001/XMLSchema" xmlns:p="http://schemas.microsoft.com/office/2006/metadata/properties" xmlns:ns3="2c75c3c9-fddb-4d5d-b3ff-59e409a3d6f1" xmlns:ns4="0e01caa5-bd57-45ac-bd48-149968ffe9ee" targetNamespace="http://schemas.microsoft.com/office/2006/metadata/properties" ma:root="true" ma:fieldsID="f343a9c78f9c9f2835c40c7bfd5d93a1" ns3:_="" ns4:_="">
    <xsd:import namespace="2c75c3c9-fddb-4d5d-b3ff-59e409a3d6f1"/>
    <xsd:import namespace="0e01caa5-bd57-45ac-bd48-149968ffe9e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5c3c9-fddb-4d5d-b3ff-59e409a3d6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e01caa5-bd57-45ac-bd48-149968ffe9e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C3396D-540B-43F0-897D-59D36F935E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5c3c9-fddb-4d5d-b3ff-59e409a3d6f1"/>
    <ds:schemaRef ds:uri="0e01caa5-bd57-45ac-bd48-149968ffe9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17137FB-6229-42C5-86F9-3E04900D9035}">
  <ds:schemaRefs>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0e01caa5-bd57-45ac-bd48-149968ffe9ee"/>
    <ds:schemaRef ds:uri="2c75c3c9-fddb-4d5d-b3ff-59e409a3d6f1"/>
    <ds:schemaRef ds:uri="http://purl.org/dc/terms/"/>
    <ds:schemaRef ds:uri="http://purl.org/dc/elements/1.1/"/>
  </ds:schemaRefs>
</ds:datastoreItem>
</file>

<file path=customXml/itemProps3.xml><?xml version="1.0" encoding="utf-8"?>
<ds:datastoreItem xmlns:ds="http://schemas.openxmlformats.org/officeDocument/2006/customXml" ds:itemID="{CAC67296-E5E2-4ACD-B8C8-526E912E01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EDHEC Inv</Template>
  <TotalTime>1297</TotalTime>
  <Words>1811</Words>
  <Application>Microsoft Office PowerPoint</Application>
  <PresentationFormat>Widescreen</PresentationFormat>
  <Paragraphs>390</Paragraphs>
  <Slides>35</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35</vt:i4>
      </vt:variant>
    </vt:vector>
  </HeadingPairs>
  <TitlesOfParts>
    <vt:vector size="45" baseType="lpstr">
      <vt:lpstr>Arial</vt:lpstr>
      <vt:lpstr>Astoria Medium</vt:lpstr>
      <vt:lpstr>Calibri</vt:lpstr>
      <vt:lpstr>Candara</vt:lpstr>
      <vt:lpstr>OpenSans</vt:lpstr>
      <vt:lpstr>Source Sans Pro</vt:lpstr>
      <vt:lpstr>Times New Roman</vt:lpstr>
      <vt:lpstr>Wingdings</vt:lpstr>
      <vt:lpstr>EDHEC Inv</vt:lpstr>
      <vt:lpstr>Office Theme</vt:lpstr>
      <vt:lpstr>Financial tools for Lean, Linking Operations with Finance (ROIC tree)</vt:lpstr>
      <vt:lpstr>Operating system</vt:lpstr>
      <vt:lpstr>PowerPoint Presentation</vt:lpstr>
      <vt:lpstr>Strategy </vt:lpstr>
      <vt:lpstr>Organizational value</vt:lpstr>
      <vt:lpstr>Strategy alignment</vt:lpstr>
      <vt:lpstr>Operations strategy and principle of value maximization</vt:lpstr>
      <vt:lpstr>VCAP Questions</vt:lpstr>
      <vt:lpstr>VCAP Questions applied to UBER</vt:lpstr>
      <vt:lpstr>VCAP Questions applied to UBER</vt:lpstr>
      <vt:lpstr>A Resource, Process and Capability View </vt:lpstr>
      <vt:lpstr> Responsive versus effective supply chains  McDonalds versus Apple </vt:lpstr>
      <vt:lpstr>Quantifying value</vt:lpstr>
      <vt:lpstr>Quantifying value</vt:lpstr>
      <vt:lpstr>ROIC</vt:lpstr>
      <vt:lpstr>How to improve ROIC?</vt:lpstr>
      <vt:lpstr>Operational Metrics</vt:lpstr>
      <vt:lpstr>PowerPoint Presentation</vt:lpstr>
      <vt:lpstr>ROIC Tree </vt:lpstr>
      <vt:lpstr>Building a ROIC Tree</vt:lpstr>
      <vt:lpstr>Financial statements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Decision Analysis</vt:lpstr>
      <vt:lpstr>Decision Analysis</vt:lpstr>
      <vt:lpstr>Decision Analysis</vt:lpstr>
      <vt:lpstr>Summary </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KAMBLE Sachin</dc:creator>
  <cp:lastModifiedBy>KAMBLE Sachin</cp:lastModifiedBy>
  <cp:revision>1</cp:revision>
  <dcterms:created xsi:type="dcterms:W3CDTF">2021-12-26T19:19:50Z</dcterms:created>
  <dcterms:modified xsi:type="dcterms:W3CDTF">2022-01-29T08:07:08Z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0x0101001345D999D12B03408D3E7511D9333564</vt:lpwstr>
  </property>
</Properties>
</file>