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6" r:id="rId3"/>
    <p:sldId id="307" r:id="rId4"/>
    <p:sldId id="308" r:id="rId5"/>
    <p:sldId id="257" r:id="rId6"/>
    <p:sldId id="258" r:id="rId7"/>
    <p:sldId id="261" r:id="rId8"/>
    <p:sldId id="297" r:id="rId9"/>
    <p:sldId id="296" r:id="rId10"/>
    <p:sldId id="262" r:id="rId11"/>
    <p:sldId id="305" r:id="rId12"/>
    <p:sldId id="303" r:id="rId13"/>
    <p:sldId id="263" r:id="rId14"/>
    <p:sldId id="264" r:id="rId15"/>
    <p:sldId id="300" r:id="rId16"/>
    <p:sldId id="266" r:id="rId17"/>
    <p:sldId id="268" r:id="rId18"/>
    <p:sldId id="272" r:id="rId19"/>
    <p:sldId id="273" r:id="rId20"/>
    <p:sldId id="274" r:id="rId21"/>
    <p:sldId id="276" r:id="rId22"/>
    <p:sldId id="278" r:id="rId23"/>
    <p:sldId id="279" r:id="rId24"/>
    <p:sldId id="277" r:id="rId25"/>
    <p:sldId id="281" r:id="rId26"/>
    <p:sldId id="301" r:id="rId27"/>
    <p:sldId id="302" r:id="rId28"/>
    <p:sldId id="282" r:id="rId29"/>
    <p:sldId id="283" r:id="rId30"/>
    <p:sldId id="284" r:id="rId31"/>
    <p:sldId id="285" r:id="rId32"/>
    <p:sldId id="289" r:id="rId33"/>
    <p:sldId id="29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CEE2BB-5749-4D60-B5EB-C19C4C75E6C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8F05C09-2D59-41CD-BAC1-4CE448952EA3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Manager</a:t>
          </a:r>
        </a:p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 </a:t>
          </a:r>
        </a:p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Subordinate ratio</a:t>
          </a:r>
          <a:endParaRPr lang="en-IN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0B87B8-F6D4-410A-A5E3-AF80DAFDA0C0}" type="parTrans" cxnId="{54155083-9173-4D7A-B0AA-980AE33A517C}">
      <dgm:prSet/>
      <dgm:spPr/>
      <dgm:t>
        <a:bodyPr/>
        <a:lstStyle/>
        <a:p>
          <a:endParaRPr lang="en-IN"/>
        </a:p>
      </dgm:t>
    </dgm:pt>
    <dgm:pt modelId="{491B6FF3-1C4B-4971-8CDE-360D42987096}" type="sibTrans" cxnId="{54155083-9173-4D7A-B0AA-980AE33A517C}">
      <dgm:prSet/>
      <dgm:spPr/>
      <dgm:t>
        <a:bodyPr/>
        <a:lstStyle/>
        <a:p>
          <a:endParaRPr lang="en-IN"/>
        </a:p>
      </dgm:t>
    </dgm:pt>
    <dgm:pt modelId="{DC6D9DC4-1018-47A3-86A7-5D0CDBF396B9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For Head</a:t>
          </a:r>
          <a:endParaRPr lang="en-I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BC6DF4-81DC-4B0B-9F8D-6B2CA29127A1}" type="parTrans" cxnId="{1170C77F-05EC-4B0F-AB75-A68F943CC7B2}">
      <dgm:prSet/>
      <dgm:spPr/>
      <dgm:t>
        <a:bodyPr/>
        <a:lstStyle/>
        <a:p>
          <a:endParaRPr lang="en-IN"/>
        </a:p>
      </dgm:t>
    </dgm:pt>
    <dgm:pt modelId="{24042C8C-8BE0-4FFE-8FF2-726291BF2111}" type="sibTrans" cxnId="{1170C77F-05EC-4B0F-AB75-A68F943CC7B2}">
      <dgm:prSet/>
      <dgm:spPr/>
      <dgm:t>
        <a:bodyPr/>
        <a:lstStyle/>
        <a:p>
          <a:endParaRPr lang="en-IN"/>
        </a:p>
      </dgm:t>
    </dgm:pt>
    <dgm:pt modelId="{7EF43D75-4C77-476A-BA6E-E7D7CAD1F2D8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 1:10 to 15]</a:t>
          </a:r>
          <a:endParaRPr lang="en-IN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8B51C6-E691-4934-852D-E3F2618D0982}" type="parTrans" cxnId="{381069B4-E730-452D-BD85-BD8CF604B98C}">
      <dgm:prSet/>
      <dgm:spPr/>
      <dgm:t>
        <a:bodyPr/>
        <a:lstStyle/>
        <a:p>
          <a:endParaRPr lang="en-IN"/>
        </a:p>
      </dgm:t>
    </dgm:pt>
    <dgm:pt modelId="{A23B1032-E010-459B-B281-81EFFA8CE8A9}" type="sibTrans" cxnId="{381069B4-E730-452D-BD85-BD8CF604B98C}">
      <dgm:prSet/>
      <dgm:spPr/>
      <dgm:t>
        <a:bodyPr/>
        <a:lstStyle/>
        <a:p>
          <a:endParaRPr lang="en-IN"/>
        </a:p>
      </dgm:t>
    </dgm:pt>
    <dgm:pt modelId="{134A70FC-51EE-4FD6-A723-9A316715786F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Ex – Regional VP, HR Head</a:t>
          </a:r>
          <a:endParaRPr lang="en-I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DB412A-0888-431C-8E0E-E52EC774526B}" type="parTrans" cxnId="{76AF3E0E-9D9A-47A2-B7DB-3690B3680750}">
      <dgm:prSet/>
      <dgm:spPr/>
      <dgm:t>
        <a:bodyPr/>
        <a:lstStyle/>
        <a:p>
          <a:endParaRPr lang="en-IN"/>
        </a:p>
      </dgm:t>
    </dgm:pt>
    <dgm:pt modelId="{5955C448-AB6E-4E6C-B2DF-277EF2BAA601}" type="sibTrans" cxnId="{76AF3E0E-9D9A-47A2-B7DB-3690B3680750}">
      <dgm:prSet/>
      <dgm:spPr/>
      <dgm:t>
        <a:bodyPr/>
        <a:lstStyle/>
        <a:p>
          <a:endParaRPr lang="en-IN"/>
        </a:p>
      </dgm:t>
    </dgm:pt>
    <dgm:pt modelId="{3A4D1B52-E82E-4DA9-B40F-00D77418C46A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For Senior Level</a:t>
          </a:r>
          <a:endParaRPr lang="en-I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F768D4-3F9A-416B-AC57-15C09D3598B7}" type="parTrans" cxnId="{EA3D9210-7617-4615-AB62-7B87352E5AD8}">
      <dgm:prSet/>
      <dgm:spPr/>
      <dgm:t>
        <a:bodyPr/>
        <a:lstStyle/>
        <a:p>
          <a:endParaRPr lang="en-IN"/>
        </a:p>
      </dgm:t>
    </dgm:pt>
    <dgm:pt modelId="{2D3FC040-73C6-449D-9D5B-D42E61BD522B}" type="sibTrans" cxnId="{EA3D9210-7617-4615-AB62-7B87352E5AD8}">
      <dgm:prSet/>
      <dgm:spPr/>
      <dgm:t>
        <a:bodyPr/>
        <a:lstStyle/>
        <a:p>
          <a:endParaRPr lang="en-IN"/>
        </a:p>
      </dgm:t>
    </dgm:pt>
    <dgm:pt modelId="{B4883DC4-054B-42F4-B512-8BE0849A842E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 1:5  to 7 ]  </a:t>
          </a:r>
          <a:endParaRPr lang="en-IN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99BC16-5344-4F37-A768-C5899F0A478B}" type="parTrans" cxnId="{A1BE9E39-CDE2-4971-BA45-E06C1BD84971}">
      <dgm:prSet/>
      <dgm:spPr/>
      <dgm:t>
        <a:bodyPr/>
        <a:lstStyle/>
        <a:p>
          <a:endParaRPr lang="en-IN"/>
        </a:p>
      </dgm:t>
    </dgm:pt>
    <dgm:pt modelId="{92C13601-817D-4CAA-BA54-4F8DFDFF8F37}" type="sibTrans" cxnId="{A1BE9E39-CDE2-4971-BA45-E06C1BD84971}">
      <dgm:prSet/>
      <dgm:spPr/>
      <dgm:t>
        <a:bodyPr/>
        <a:lstStyle/>
        <a:p>
          <a:endParaRPr lang="en-IN"/>
        </a:p>
      </dgm:t>
    </dgm:pt>
    <dgm:pt modelId="{59DB3B53-28BA-4F7F-8070-2E21156B15B5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dirty="0">
              <a:latin typeface="Times New Roman" panose="02020603050405020304" pitchFamily="18" charset="0"/>
              <a:cs typeface="Times New Roman" panose="02020603050405020304" pitchFamily="18" charset="0"/>
            </a:rPr>
            <a:t>For Junior Manager Level</a:t>
          </a:r>
        </a:p>
      </dgm:t>
    </dgm:pt>
    <dgm:pt modelId="{CCF7CF35-158E-4A59-8C13-D44D74A3BBAE}" type="parTrans" cxnId="{0FDD80D2-7B90-4188-B14C-37F65155BA1A}">
      <dgm:prSet/>
      <dgm:spPr/>
      <dgm:t>
        <a:bodyPr/>
        <a:lstStyle/>
        <a:p>
          <a:endParaRPr lang="en-IN"/>
        </a:p>
      </dgm:t>
    </dgm:pt>
    <dgm:pt modelId="{F7EF1587-AC62-4185-8BB1-7947CE2459AA}" type="sibTrans" cxnId="{0FDD80D2-7B90-4188-B14C-37F65155BA1A}">
      <dgm:prSet/>
      <dgm:spPr/>
      <dgm:t>
        <a:bodyPr/>
        <a:lstStyle/>
        <a:p>
          <a:endParaRPr lang="en-IN"/>
        </a:p>
      </dgm:t>
    </dgm:pt>
    <dgm:pt modelId="{519A4AB5-25F2-4EC6-BBFC-9F2C865718F2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[Ratio- 1:4 to 5]</a:t>
          </a:r>
          <a:endParaRPr lang="en-I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7910A9-561A-41EC-B139-3F1D09941639}" type="parTrans" cxnId="{EF85FA18-B5B1-40A6-9932-91BDAA78572E}">
      <dgm:prSet/>
      <dgm:spPr/>
      <dgm:t>
        <a:bodyPr/>
        <a:lstStyle/>
        <a:p>
          <a:endParaRPr lang="en-IN"/>
        </a:p>
      </dgm:t>
    </dgm:pt>
    <dgm:pt modelId="{F977B114-8EB4-41FF-8972-A475D458E5E8}" type="sibTrans" cxnId="{EF85FA18-B5B1-40A6-9932-91BDAA78572E}">
      <dgm:prSet/>
      <dgm:spPr/>
      <dgm:t>
        <a:bodyPr/>
        <a:lstStyle/>
        <a:p>
          <a:endParaRPr lang="en-IN"/>
        </a:p>
      </dgm:t>
    </dgm:pt>
    <dgm:pt modelId="{1AD48A66-5F0C-48A5-8F67-9C443A38CC68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For Mid Level</a:t>
          </a:r>
          <a:endParaRPr lang="en-I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6BA21E-A605-4854-B16C-FC64D32E80DB}" type="parTrans" cxnId="{60EA1243-C1EF-46B3-9238-2B8831DAAC9B}">
      <dgm:prSet/>
      <dgm:spPr/>
      <dgm:t>
        <a:bodyPr/>
        <a:lstStyle/>
        <a:p>
          <a:endParaRPr lang="en-IN"/>
        </a:p>
      </dgm:t>
    </dgm:pt>
    <dgm:pt modelId="{BAE2381E-5428-4AA1-83CD-A11002B3D7C1}" type="sibTrans" cxnId="{60EA1243-C1EF-46B3-9238-2B8831DAAC9B}">
      <dgm:prSet/>
      <dgm:spPr/>
      <dgm:t>
        <a:bodyPr/>
        <a:lstStyle/>
        <a:p>
          <a:endParaRPr lang="en-IN"/>
        </a:p>
      </dgm:t>
    </dgm:pt>
    <dgm:pt modelId="{3DC5C96B-59B4-4F59-8D26-ED35E0405DA1}">
      <dgm:prSet/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 1:5  to 8 ]</a:t>
          </a:r>
          <a:endParaRPr lang="en-IN" dirty="0"/>
        </a:p>
      </dgm:t>
    </dgm:pt>
    <dgm:pt modelId="{1021A338-28ED-4DB2-9788-43668FBBC5DC}" type="parTrans" cxnId="{232F4962-F9A5-43A5-A6BD-623826DC7ECB}">
      <dgm:prSet/>
      <dgm:spPr/>
      <dgm:t>
        <a:bodyPr/>
        <a:lstStyle/>
        <a:p>
          <a:endParaRPr lang="en-IN"/>
        </a:p>
      </dgm:t>
    </dgm:pt>
    <dgm:pt modelId="{4B935D07-7F5D-47B2-8585-1F438628ECFD}" type="sibTrans" cxnId="{232F4962-F9A5-43A5-A6BD-623826DC7ECB}">
      <dgm:prSet/>
      <dgm:spPr/>
      <dgm:t>
        <a:bodyPr/>
        <a:lstStyle/>
        <a:p>
          <a:endParaRPr lang="en-IN"/>
        </a:p>
      </dgm:t>
    </dgm:pt>
    <dgm:pt modelId="{112C13F1-376B-4CE1-BD38-452C52C15574}" type="pres">
      <dgm:prSet presAssocID="{08CEE2BB-5749-4D60-B5EB-C19C4C75E6CB}" presName="Name0" presStyleCnt="0">
        <dgm:presLayoutVars>
          <dgm:dir/>
          <dgm:animLvl val="lvl"/>
          <dgm:resizeHandles/>
        </dgm:presLayoutVars>
      </dgm:prSet>
      <dgm:spPr/>
    </dgm:pt>
    <dgm:pt modelId="{898C980A-320F-40DF-93FA-5FD09C19087E}" type="pres">
      <dgm:prSet presAssocID="{08F05C09-2D59-41CD-BAC1-4CE448952EA3}" presName="linNode" presStyleCnt="0"/>
      <dgm:spPr/>
    </dgm:pt>
    <dgm:pt modelId="{C3BB978B-16F0-4AC0-A478-C7EDDEE2511C}" type="pres">
      <dgm:prSet presAssocID="{08F05C09-2D59-41CD-BAC1-4CE448952EA3}" presName="parentShp" presStyleLbl="node1" presStyleIdx="0" presStyleCnt="1">
        <dgm:presLayoutVars>
          <dgm:bulletEnabled val="1"/>
        </dgm:presLayoutVars>
      </dgm:prSet>
      <dgm:spPr/>
    </dgm:pt>
    <dgm:pt modelId="{DA6DB2DF-B0C4-4110-83AD-821D7AE0216C}" type="pres">
      <dgm:prSet presAssocID="{08F05C09-2D59-41CD-BAC1-4CE448952EA3}" presName="childShp" presStyleLbl="bgAccFollowNode1" presStyleIdx="0" presStyleCnt="1">
        <dgm:presLayoutVars>
          <dgm:bulletEnabled val="1"/>
        </dgm:presLayoutVars>
      </dgm:prSet>
      <dgm:spPr/>
    </dgm:pt>
  </dgm:ptLst>
  <dgm:cxnLst>
    <dgm:cxn modelId="{D2C88409-ACEF-467A-B7C7-05645CE8DE03}" type="presOf" srcId="{DC6D9DC4-1018-47A3-86A7-5D0CDBF396B9}" destId="{DA6DB2DF-B0C4-4110-83AD-821D7AE0216C}" srcOrd="0" destOrd="0" presId="urn:microsoft.com/office/officeart/2005/8/layout/vList6"/>
    <dgm:cxn modelId="{76AF3E0E-9D9A-47A2-B7DB-3690B3680750}" srcId="{DC6D9DC4-1018-47A3-86A7-5D0CDBF396B9}" destId="{134A70FC-51EE-4FD6-A723-9A316715786F}" srcOrd="0" destOrd="0" parTransId="{D8DB412A-0888-431C-8E0E-E52EC774526B}" sibTransId="{5955C448-AB6E-4E6C-B2DF-277EF2BAA601}"/>
    <dgm:cxn modelId="{EA3D9210-7617-4615-AB62-7B87352E5AD8}" srcId="{08F05C09-2D59-41CD-BAC1-4CE448952EA3}" destId="{3A4D1B52-E82E-4DA9-B40F-00D77418C46A}" srcOrd="1" destOrd="0" parTransId="{CEF768D4-3F9A-416B-AC57-15C09D3598B7}" sibTransId="{2D3FC040-73C6-449D-9D5B-D42E61BD522B}"/>
    <dgm:cxn modelId="{EF85FA18-B5B1-40A6-9932-91BDAA78572E}" srcId="{DC6D9DC4-1018-47A3-86A7-5D0CDBF396B9}" destId="{519A4AB5-25F2-4EC6-BBFC-9F2C865718F2}" srcOrd="1" destOrd="0" parTransId="{517910A9-561A-41EC-B139-3F1D09941639}" sibTransId="{F977B114-8EB4-41FF-8972-A475D458E5E8}"/>
    <dgm:cxn modelId="{E88AB120-D9C6-43CF-ABC2-D6BDAA576F72}" type="presOf" srcId="{08F05C09-2D59-41CD-BAC1-4CE448952EA3}" destId="{C3BB978B-16F0-4AC0-A478-C7EDDEE2511C}" srcOrd="0" destOrd="0" presId="urn:microsoft.com/office/officeart/2005/8/layout/vList6"/>
    <dgm:cxn modelId="{C961552B-A365-4C48-BAEC-85814B9CD788}" type="presOf" srcId="{1AD48A66-5F0C-48A5-8F67-9C443A38CC68}" destId="{DA6DB2DF-B0C4-4110-83AD-821D7AE0216C}" srcOrd="0" destOrd="5" presId="urn:microsoft.com/office/officeart/2005/8/layout/vList6"/>
    <dgm:cxn modelId="{A1BE9E39-CDE2-4971-BA45-E06C1BD84971}" srcId="{3A4D1B52-E82E-4DA9-B40F-00D77418C46A}" destId="{B4883DC4-054B-42F4-B512-8BE0849A842E}" srcOrd="0" destOrd="0" parTransId="{1099BC16-5344-4F37-A768-C5899F0A478B}" sibTransId="{92C13601-817D-4CAA-BA54-4F8DFDFF8F37}"/>
    <dgm:cxn modelId="{232F4962-F9A5-43A5-A6BD-623826DC7ECB}" srcId="{1AD48A66-5F0C-48A5-8F67-9C443A38CC68}" destId="{3DC5C96B-59B4-4F59-8D26-ED35E0405DA1}" srcOrd="0" destOrd="0" parTransId="{1021A338-28ED-4DB2-9788-43668FBBC5DC}" sibTransId="{4B935D07-7F5D-47B2-8585-1F438628ECFD}"/>
    <dgm:cxn modelId="{60EA1243-C1EF-46B3-9238-2B8831DAAC9B}" srcId="{08F05C09-2D59-41CD-BAC1-4CE448952EA3}" destId="{1AD48A66-5F0C-48A5-8F67-9C443A38CC68}" srcOrd="2" destOrd="0" parTransId="{466BA21E-A605-4854-B16C-FC64D32E80DB}" sibTransId="{BAE2381E-5428-4AA1-83CD-A11002B3D7C1}"/>
    <dgm:cxn modelId="{BB54FC63-FBB2-4E1D-A227-95336A2F88BF}" type="presOf" srcId="{08CEE2BB-5749-4D60-B5EB-C19C4C75E6CB}" destId="{112C13F1-376B-4CE1-BD38-452C52C15574}" srcOrd="0" destOrd="0" presId="urn:microsoft.com/office/officeart/2005/8/layout/vList6"/>
    <dgm:cxn modelId="{A9D45774-0A79-437B-8168-ACB19184FFC1}" type="presOf" srcId="{3DC5C96B-59B4-4F59-8D26-ED35E0405DA1}" destId="{DA6DB2DF-B0C4-4110-83AD-821D7AE0216C}" srcOrd="0" destOrd="6" presId="urn:microsoft.com/office/officeart/2005/8/layout/vList6"/>
    <dgm:cxn modelId="{36F6C87A-4496-4BD5-849F-6541C1902C38}" type="presOf" srcId="{519A4AB5-25F2-4EC6-BBFC-9F2C865718F2}" destId="{DA6DB2DF-B0C4-4110-83AD-821D7AE0216C}" srcOrd="0" destOrd="2" presId="urn:microsoft.com/office/officeart/2005/8/layout/vList6"/>
    <dgm:cxn modelId="{D2B78F7B-9BCE-4FF0-8432-76CFE2F54DCC}" type="presOf" srcId="{B4883DC4-054B-42F4-B512-8BE0849A842E}" destId="{DA6DB2DF-B0C4-4110-83AD-821D7AE0216C}" srcOrd="0" destOrd="4" presId="urn:microsoft.com/office/officeart/2005/8/layout/vList6"/>
    <dgm:cxn modelId="{1170C77F-05EC-4B0F-AB75-A68F943CC7B2}" srcId="{08F05C09-2D59-41CD-BAC1-4CE448952EA3}" destId="{DC6D9DC4-1018-47A3-86A7-5D0CDBF396B9}" srcOrd="0" destOrd="0" parTransId="{71BC6DF4-81DC-4B0B-9F8D-6B2CA29127A1}" sibTransId="{24042C8C-8BE0-4FFE-8FF2-726291BF2111}"/>
    <dgm:cxn modelId="{54155083-9173-4D7A-B0AA-980AE33A517C}" srcId="{08CEE2BB-5749-4D60-B5EB-C19C4C75E6CB}" destId="{08F05C09-2D59-41CD-BAC1-4CE448952EA3}" srcOrd="0" destOrd="0" parTransId="{210B87B8-F6D4-410A-A5E3-AF80DAFDA0C0}" sibTransId="{491B6FF3-1C4B-4971-8CDE-360D42987096}"/>
    <dgm:cxn modelId="{AD51FD8D-3743-425D-AA7D-4F485AC1D1EE}" type="presOf" srcId="{59DB3B53-28BA-4F7F-8070-2E21156B15B5}" destId="{DA6DB2DF-B0C4-4110-83AD-821D7AE0216C}" srcOrd="0" destOrd="7" presId="urn:microsoft.com/office/officeart/2005/8/layout/vList6"/>
    <dgm:cxn modelId="{C5A3CA91-853B-480B-A012-4ABD9A8A9090}" type="presOf" srcId="{134A70FC-51EE-4FD6-A723-9A316715786F}" destId="{DA6DB2DF-B0C4-4110-83AD-821D7AE0216C}" srcOrd="0" destOrd="1" presId="urn:microsoft.com/office/officeart/2005/8/layout/vList6"/>
    <dgm:cxn modelId="{381069B4-E730-452D-BD85-BD8CF604B98C}" srcId="{59DB3B53-28BA-4F7F-8070-2E21156B15B5}" destId="{7EF43D75-4C77-476A-BA6E-E7D7CAD1F2D8}" srcOrd="0" destOrd="0" parTransId="{D58B51C6-E691-4934-852D-E3F2618D0982}" sibTransId="{A23B1032-E010-459B-B281-81EFFA8CE8A9}"/>
    <dgm:cxn modelId="{DBD8DBC4-CCC9-4927-AB6D-303DF767476E}" type="presOf" srcId="{7EF43D75-4C77-476A-BA6E-E7D7CAD1F2D8}" destId="{DA6DB2DF-B0C4-4110-83AD-821D7AE0216C}" srcOrd="0" destOrd="8" presId="urn:microsoft.com/office/officeart/2005/8/layout/vList6"/>
    <dgm:cxn modelId="{0FDD80D2-7B90-4188-B14C-37F65155BA1A}" srcId="{08F05C09-2D59-41CD-BAC1-4CE448952EA3}" destId="{59DB3B53-28BA-4F7F-8070-2E21156B15B5}" srcOrd="3" destOrd="0" parTransId="{CCF7CF35-158E-4A59-8C13-D44D74A3BBAE}" sibTransId="{F7EF1587-AC62-4185-8BB1-7947CE2459AA}"/>
    <dgm:cxn modelId="{134328D9-ECA6-47D3-822A-134BA308754A}" type="presOf" srcId="{3A4D1B52-E82E-4DA9-B40F-00D77418C46A}" destId="{DA6DB2DF-B0C4-4110-83AD-821D7AE0216C}" srcOrd="0" destOrd="3" presId="urn:microsoft.com/office/officeart/2005/8/layout/vList6"/>
    <dgm:cxn modelId="{1519CF8B-1B62-4F84-AF4D-945E7C9EDB5E}" type="presParOf" srcId="{112C13F1-376B-4CE1-BD38-452C52C15574}" destId="{898C980A-320F-40DF-93FA-5FD09C19087E}" srcOrd="0" destOrd="0" presId="urn:microsoft.com/office/officeart/2005/8/layout/vList6"/>
    <dgm:cxn modelId="{1B2DDDA7-3DC8-43F0-B8E7-6CA76A5626AD}" type="presParOf" srcId="{898C980A-320F-40DF-93FA-5FD09C19087E}" destId="{C3BB978B-16F0-4AC0-A478-C7EDDEE2511C}" srcOrd="0" destOrd="0" presId="urn:microsoft.com/office/officeart/2005/8/layout/vList6"/>
    <dgm:cxn modelId="{C6279224-A537-4147-B0F1-AC081A823DB7}" type="presParOf" srcId="{898C980A-320F-40DF-93FA-5FD09C19087E}" destId="{DA6DB2DF-B0C4-4110-83AD-821D7AE0216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5FAB47-99CE-4760-9F94-999144782A8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4D8F4733-FB37-4992-9AA2-D52D7D2192EB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Analyze your current Workforce</a:t>
          </a:r>
          <a:endParaRPr lang="en-IN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F3D888-2E32-4EFA-9B34-307D32E75142}" type="parTrans" cxnId="{C607715C-DCE9-456A-BE59-C2CA19B36484}">
      <dgm:prSet/>
      <dgm:spPr/>
      <dgm:t>
        <a:bodyPr/>
        <a:lstStyle/>
        <a:p>
          <a:endParaRPr lang="en-IN"/>
        </a:p>
      </dgm:t>
    </dgm:pt>
    <dgm:pt modelId="{EE57B225-CD57-4137-A4E5-FFD1BEE139E9}" type="sibTrans" cxnId="{C607715C-DCE9-456A-BE59-C2CA19B36484}">
      <dgm:prSet/>
      <dgm:spPr/>
      <dgm:t>
        <a:bodyPr/>
        <a:lstStyle/>
        <a:p>
          <a:endParaRPr lang="en-IN"/>
        </a:p>
      </dgm:t>
    </dgm:pt>
    <dgm:pt modelId="{AEFE2C2A-AE0C-4E23-8E94-C77C381E68BD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To </a:t>
          </a:r>
          <a:r>
            <a: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identify the </a:t>
          </a:r>
          <a:r>
            <a: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skill levels you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employ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113945-7D91-4F28-A924-F3DD105FA3FC}" type="parTrans" cxnId="{7A741579-FCF8-4A78-B6E2-2E6C74B0EF3A}">
      <dgm:prSet/>
      <dgm:spPr/>
      <dgm:t>
        <a:bodyPr/>
        <a:lstStyle/>
        <a:p>
          <a:endParaRPr lang="en-IN"/>
        </a:p>
      </dgm:t>
    </dgm:pt>
    <dgm:pt modelId="{B14B9081-1E0F-444D-8828-03FFCAFB4928}" type="sibTrans" cxnId="{7A741579-FCF8-4A78-B6E2-2E6C74B0EF3A}">
      <dgm:prSet/>
      <dgm:spPr/>
      <dgm:t>
        <a:bodyPr/>
        <a:lstStyle/>
        <a:p>
          <a:endParaRPr lang="en-IN"/>
        </a:p>
      </dgm:t>
    </dgm:pt>
    <dgm:pt modelId="{9DD63BA7-585D-44A5-8F3A-E29BDB8AE979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kind of interaction/function they perform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171313-842C-44F1-B6D7-3F26D0FBFB7B}" type="parTrans" cxnId="{9A2421E1-E7F7-4B84-B05D-93D87B383912}">
      <dgm:prSet/>
      <dgm:spPr/>
      <dgm:t>
        <a:bodyPr/>
        <a:lstStyle/>
        <a:p>
          <a:endParaRPr lang="en-IN"/>
        </a:p>
      </dgm:t>
    </dgm:pt>
    <dgm:pt modelId="{BC61F015-6655-4BC3-B473-CC76E567CE3F}" type="sibTrans" cxnId="{9A2421E1-E7F7-4B84-B05D-93D87B383912}">
      <dgm:prSet/>
      <dgm:spPr/>
      <dgm:t>
        <a:bodyPr/>
        <a:lstStyle/>
        <a:p>
          <a:endParaRPr lang="en-IN"/>
        </a:p>
      </dgm:t>
    </dgm:pt>
    <dgm:pt modelId="{971CB5E0-6FC6-404C-B28D-694C32936F0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Create the template for perfect candidate</a:t>
          </a:r>
        </a:p>
        <a:p>
          <a:r>
            <a:rPr lang="en-US" b="1" dirty="0">
              <a:solidFill>
                <a:srgbClr val="00B05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For selection or any prediction</a:t>
          </a:r>
          <a:endParaRPr lang="en-IN" b="1" dirty="0">
            <a:solidFill>
              <a:srgbClr val="00B050"/>
            </a:solidFill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9106E8-EBBF-48DA-8671-4F5AD4246B4C}" type="parTrans" cxnId="{D7E071F8-9B66-450B-B2F3-A95013F360DC}">
      <dgm:prSet/>
      <dgm:spPr/>
      <dgm:t>
        <a:bodyPr/>
        <a:lstStyle/>
        <a:p>
          <a:endParaRPr lang="en-IN"/>
        </a:p>
      </dgm:t>
    </dgm:pt>
    <dgm:pt modelId="{969F93DB-9CB4-4E20-91A9-CC9DDCB54EFA}" type="sibTrans" cxnId="{D7E071F8-9B66-450B-B2F3-A95013F360DC}">
      <dgm:prSet/>
      <dgm:spPr/>
      <dgm:t>
        <a:bodyPr/>
        <a:lstStyle/>
        <a:p>
          <a:endParaRPr lang="en-IN"/>
        </a:p>
      </dgm:t>
    </dgm:pt>
    <dgm:pt modelId="{7D2BB35B-70C0-45CC-A705-FAE89A44330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Specify the level of commitment etc.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4D2515-8938-42AF-80BE-7F80C531BF6A}" type="parTrans" cxnId="{6D9D0211-CF1A-4309-BBDE-E269286F11AA}">
      <dgm:prSet/>
      <dgm:spPr/>
      <dgm:t>
        <a:bodyPr/>
        <a:lstStyle/>
        <a:p>
          <a:endParaRPr lang="en-IN"/>
        </a:p>
      </dgm:t>
    </dgm:pt>
    <dgm:pt modelId="{0E924D87-D64E-4116-98C6-07F12DA82488}" type="sibTrans" cxnId="{6D9D0211-CF1A-4309-BBDE-E269286F11AA}">
      <dgm:prSet/>
      <dgm:spPr/>
      <dgm:t>
        <a:bodyPr/>
        <a:lstStyle/>
        <a:p>
          <a:endParaRPr lang="en-IN"/>
        </a:p>
      </dgm:t>
    </dgm:pt>
    <dgm:pt modelId="{2173854B-2740-4CE7-B409-B499F3656518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Review the application based on the template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44F3EB-424D-4572-BAED-DA1D96BBEF30}" type="parTrans" cxnId="{65E12C88-BA6A-48CF-9FD3-81ED28C7C807}">
      <dgm:prSet/>
      <dgm:spPr/>
      <dgm:t>
        <a:bodyPr/>
        <a:lstStyle/>
        <a:p>
          <a:endParaRPr lang="en-IN"/>
        </a:p>
      </dgm:t>
    </dgm:pt>
    <dgm:pt modelId="{944AF62F-AF53-4DFC-8F41-092AF89EC95E}" type="sibTrans" cxnId="{65E12C88-BA6A-48CF-9FD3-81ED28C7C807}">
      <dgm:prSet/>
      <dgm:spPr/>
      <dgm:t>
        <a:bodyPr/>
        <a:lstStyle/>
        <a:p>
          <a:endParaRPr lang="en-IN"/>
        </a:p>
      </dgm:t>
    </dgm:pt>
    <dgm:pt modelId="{62CF613F-0D19-457C-8567-02BE188927FF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Review according to the template</a:t>
          </a:r>
          <a:endParaRPr lang="en-IN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30D762-6C3C-4A83-A1F1-E0CDB91698AC}" type="parTrans" cxnId="{021EC5AE-FEEB-4CAE-8F84-F79C173E5DB0}">
      <dgm:prSet/>
      <dgm:spPr/>
      <dgm:t>
        <a:bodyPr/>
        <a:lstStyle/>
        <a:p>
          <a:endParaRPr lang="en-IN"/>
        </a:p>
      </dgm:t>
    </dgm:pt>
    <dgm:pt modelId="{AC2B8E2B-9AF2-4130-A584-0BED0D9C36F4}" type="sibTrans" cxnId="{021EC5AE-FEEB-4CAE-8F84-F79C173E5DB0}">
      <dgm:prSet/>
      <dgm:spPr/>
      <dgm:t>
        <a:bodyPr/>
        <a:lstStyle/>
        <a:p>
          <a:endParaRPr lang="en-IN"/>
        </a:p>
      </dgm:t>
    </dgm:pt>
    <dgm:pt modelId="{3D017B2E-5FDC-43B9-9D35-A2CE67500663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Technical &amp; Behavioral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A1DCAB-46A4-4973-9CB8-D2B19481AE19}" type="parTrans" cxnId="{616203A5-ED55-41B2-8B36-D51C1C5BF9D7}">
      <dgm:prSet/>
      <dgm:spPr/>
      <dgm:t>
        <a:bodyPr/>
        <a:lstStyle/>
        <a:p>
          <a:endParaRPr lang="en-IN"/>
        </a:p>
      </dgm:t>
    </dgm:pt>
    <dgm:pt modelId="{003A21E9-99F9-4225-9849-FB3DEC79B0B9}" type="sibTrans" cxnId="{616203A5-ED55-41B2-8B36-D51C1C5BF9D7}">
      <dgm:prSet/>
      <dgm:spPr/>
      <dgm:t>
        <a:bodyPr/>
        <a:lstStyle/>
        <a:p>
          <a:endParaRPr lang="en-IN"/>
        </a:p>
      </dgm:t>
    </dgm:pt>
    <dgm:pt modelId="{6AB2CDFD-ABC6-43A6-9E83-7C3600B98412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Specify the minimum level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of qualification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A7ACAE-0D46-4C14-A214-F1EF2EE0A6CC}" type="parTrans" cxnId="{8C190578-02FD-4E7D-9A0A-BB76A50DD069}">
      <dgm:prSet/>
      <dgm:spPr/>
      <dgm:t>
        <a:bodyPr/>
        <a:lstStyle/>
        <a:p>
          <a:endParaRPr lang="en-IN"/>
        </a:p>
      </dgm:t>
    </dgm:pt>
    <dgm:pt modelId="{E4EFD369-A143-4CB9-83B9-383A59A17DAF}" type="sibTrans" cxnId="{8C190578-02FD-4E7D-9A0A-BB76A50DD069}">
      <dgm:prSet/>
      <dgm:spPr/>
      <dgm:t>
        <a:bodyPr/>
        <a:lstStyle/>
        <a:p>
          <a:endParaRPr lang="en-IN"/>
        </a:p>
      </dgm:t>
    </dgm:pt>
    <dgm:pt modelId="{771A4813-F4B4-4E77-A7CD-A0E0981FCCA6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Specify the minimum experience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715787-F9FF-4A1F-A4A8-48D334F7A77D}" type="parTrans" cxnId="{BDDBC798-BA90-4564-8362-DA71ED3345DD}">
      <dgm:prSet/>
      <dgm:spPr/>
      <dgm:t>
        <a:bodyPr/>
        <a:lstStyle/>
        <a:p>
          <a:endParaRPr lang="en-IN"/>
        </a:p>
      </dgm:t>
    </dgm:pt>
    <dgm:pt modelId="{05A6C472-FAE8-454F-A34A-2BB4006945A8}" type="sibTrans" cxnId="{BDDBC798-BA90-4564-8362-DA71ED3345DD}">
      <dgm:prSet/>
      <dgm:spPr/>
      <dgm:t>
        <a:bodyPr/>
        <a:lstStyle/>
        <a:p>
          <a:endParaRPr lang="en-IN"/>
        </a:p>
      </dgm:t>
    </dgm:pt>
    <dgm:pt modelId="{01584288-E44B-4DD2-B466-A9BE670C6088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Helps in </a:t>
          </a:r>
          <a:r>
            <a:rPr lang="en-US" b="1" dirty="0">
              <a:solidFill>
                <a:srgbClr val="00B05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identifying the root causes</a:t>
          </a:r>
          <a:endParaRPr lang="en-IN" b="1" dirty="0">
            <a:solidFill>
              <a:srgbClr val="00B050"/>
            </a:solidFill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C7895A-08CD-4A7B-9C81-D92E28852F12}" type="parTrans" cxnId="{436D131C-5CFB-4AA2-985F-21E2BBBCAE9F}">
      <dgm:prSet/>
      <dgm:spPr/>
      <dgm:t>
        <a:bodyPr/>
        <a:lstStyle/>
        <a:p>
          <a:endParaRPr lang="en-IN"/>
        </a:p>
      </dgm:t>
    </dgm:pt>
    <dgm:pt modelId="{09C4A62D-6888-45C4-8FF9-88AF53403AA1}" type="sibTrans" cxnId="{436D131C-5CFB-4AA2-985F-21E2BBBCAE9F}">
      <dgm:prSet/>
      <dgm:spPr/>
      <dgm:t>
        <a:bodyPr/>
        <a:lstStyle/>
        <a:p>
          <a:endParaRPr lang="en-IN"/>
        </a:p>
      </dgm:t>
    </dgm:pt>
    <dgm:pt modelId="{F68F94AE-6F6D-446F-90A4-3EBB0614DAD2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Helps in shortlisting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15D98E-D8C5-438E-83F2-70D0086D963E}" type="parTrans" cxnId="{9574CD2A-8035-4612-91F6-30F95A205F39}">
      <dgm:prSet/>
      <dgm:spPr/>
      <dgm:t>
        <a:bodyPr/>
        <a:lstStyle/>
        <a:p>
          <a:endParaRPr lang="en-IN"/>
        </a:p>
      </dgm:t>
    </dgm:pt>
    <dgm:pt modelId="{CB32F8DB-72F0-4DE3-BDF3-9ADB340B4EFB}" type="sibTrans" cxnId="{9574CD2A-8035-4612-91F6-30F95A205F39}">
      <dgm:prSet/>
      <dgm:spPr/>
      <dgm:t>
        <a:bodyPr/>
        <a:lstStyle/>
        <a:p>
          <a:endParaRPr lang="en-IN"/>
        </a:p>
      </dgm:t>
    </dgm:pt>
    <dgm:pt modelId="{25785DEA-2447-4462-8A8A-4FB04A88498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Design an open ended questionnaire/MCQ type</a:t>
          </a:r>
          <a:endParaRPr lang="en-IN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95A943-60D0-4220-A34C-73B2ED40DF1B}" type="parTrans" cxnId="{577F5A46-9A22-4A18-A1E4-CDA971B7B036}">
      <dgm:prSet/>
      <dgm:spPr/>
      <dgm:t>
        <a:bodyPr/>
        <a:lstStyle/>
        <a:p>
          <a:endParaRPr lang="en-IN"/>
        </a:p>
      </dgm:t>
    </dgm:pt>
    <dgm:pt modelId="{A5D13D27-5685-46EF-97FF-004E2909A631}" type="sibTrans" cxnId="{577F5A46-9A22-4A18-A1E4-CDA971B7B036}">
      <dgm:prSet/>
      <dgm:spPr/>
      <dgm:t>
        <a:bodyPr/>
        <a:lstStyle/>
        <a:p>
          <a:endParaRPr lang="en-IN"/>
        </a:p>
      </dgm:t>
    </dgm:pt>
    <dgm:pt modelId="{8204C889-46D4-46DF-ABE1-992B38C59B47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Create a </a:t>
          </a:r>
          <a:r>
            <a: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Red/</a:t>
          </a:r>
          <a:r>
            <a:rPr lang="en-US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Yellow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/</a:t>
          </a:r>
          <a:r>
            <a: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Green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colored tag for the employee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E14C18-14A8-40B6-B728-6B80C3891D37}" type="parTrans" cxnId="{4334F220-78CA-4ABF-A241-A4CF4EE6B801}">
      <dgm:prSet/>
      <dgm:spPr/>
      <dgm:t>
        <a:bodyPr/>
        <a:lstStyle/>
        <a:p>
          <a:endParaRPr lang="en-IN"/>
        </a:p>
      </dgm:t>
    </dgm:pt>
    <dgm:pt modelId="{EF9E6AB2-F5E2-4422-9000-320B45FBAB53}" type="sibTrans" cxnId="{4334F220-78CA-4ABF-A241-A4CF4EE6B801}">
      <dgm:prSet/>
      <dgm:spPr/>
      <dgm:t>
        <a:bodyPr/>
        <a:lstStyle/>
        <a:p>
          <a:endParaRPr lang="en-IN"/>
        </a:p>
      </dgm:t>
    </dgm:pt>
    <dgm:pt modelId="{76133329-882F-4FC3-B017-8026F7EB4921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Who is </a:t>
          </a:r>
          <a:r>
            <a:rPr lang="en-US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Happy who is UNHAPPY</a:t>
          </a:r>
          <a:endParaRPr lang="en-IN" b="1" dirty="0"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D5B06E-2F0F-4A9B-9A7F-6E5A47C40D4C}" type="parTrans" cxnId="{C5307D99-93EE-4C69-8254-973DD75DA874}">
      <dgm:prSet/>
      <dgm:spPr/>
      <dgm:t>
        <a:bodyPr/>
        <a:lstStyle/>
        <a:p>
          <a:endParaRPr lang="en-IN"/>
        </a:p>
      </dgm:t>
    </dgm:pt>
    <dgm:pt modelId="{34B0C320-947E-49A2-A410-FED047D4E655}" type="sibTrans" cxnId="{C5307D99-93EE-4C69-8254-973DD75DA874}">
      <dgm:prSet/>
      <dgm:spPr/>
      <dgm:t>
        <a:bodyPr/>
        <a:lstStyle/>
        <a:p>
          <a:endParaRPr lang="en-IN"/>
        </a:p>
      </dgm:t>
    </dgm:pt>
    <dgm:pt modelId="{70A76E2E-1DE3-46B0-932B-127359CC43A6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For Future Pipeline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6F3854-BCEE-46A7-A567-71E76F5FA287}" type="parTrans" cxnId="{E1A87FD9-3518-431F-93B3-669F948F2A9D}">
      <dgm:prSet/>
      <dgm:spPr/>
      <dgm:t>
        <a:bodyPr/>
        <a:lstStyle/>
        <a:p>
          <a:endParaRPr lang="en-IN"/>
        </a:p>
      </dgm:t>
    </dgm:pt>
    <dgm:pt modelId="{2DD4F6B1-07A7-4149-8AA6-05B842B080D1}" type="sibTrans" cxnId="{E1A87FD9-3518-431F-93B3-669F948F2A9D}">
      <dgm:prSet/>
      <dgm:spPr/>
      <dgm:t>
        <a:bodyPr/>
        <a:lstStyle/>
        <a:p>
          <a:endParaRPr lang="en-IN"/>
        </a:p>
      </dgm:t>
    </dgm:pt>
    <dgm:pt modelId="{3A250792-680D-4E4C-B357-6E7F3BCBEA0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Take </a:t>
          </a:r>
          <a:r>
            <a: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proactive actions</a:t>
          </a:r>
          <a:endParaRPr lang="en-IN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01FF91-FDB3-4E52-8D81-0AE8C2AABD4B}" type="parTrans" cxnId="{F4DFCA5E-054E-437C-89DE-54C3CBC3F302}">
      <dgm:prSet/>
      <dgm:spPr/>
      <dgm:t>
        <a:bodyPr/>
        <a:lstStyle/>
        <a:p>
          <a:endParaRPr lang="en-IN"/>
        </a:p>
      </dgm:t>
    </dgm:pt>
    <dgm:pt modelId="{0157DA0C-3FAD-4CDB-9998-9D46C04809E2}" type="sibTrans" cxnId="{F4DFCA5E-054E-437C-89DE-54C3CBC3F302}">
      <dgm:prSet/>
      <dgm:spPr/>
      <dgm:t>
        <a:bodyPr/>
        <a:lstStyle/>
        <a:p>
          <a:endParaRPr lang="en-IN"/>
        </a:p>
      </dgm:t>
    </dgm:pt>
    <dgm:pt modelId="{2AFB0A26-29B0-4BFF-837F-CDFCDE107D1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Design </a:t>
          </a:r>
          <a:r>
            <a:rPr lang="en-US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data driven policies</a:t>
          </a:r>
          <a:endParaRPr lang="en-IN" b="1" dirty="0"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E9A467-CE88-4701-A12C-F33E2CF49F66}" type="parTrans" cxnId="{8B82EB53-DF61-4A1C-91C7-E098DA8869A1}">
      <dgm:prSet/>
      <dgm:spPr/>
      <dgm:t>
        <a:bodyPr/>
        <a:lstStyle/>
        <a:p>
          <a:endParaRPr lang="en-IN"/>
        </a:p>
      </dgm:t>
    </dgm:pt>
    <dgm:pt modelId="{3277B893-B709-46D1-AE84-F0FBAE5350AC}" type="sibTrans" cxnId="{8B82EB53-DF61-4A1C-91C7-E098DA8869A1}">
      <dgm:prSet/>
      <dgm:spPr/>
      <dgm:t>
        <a:bodyPr/>
        <a:lstStyle/>
        <a:p>
          <a:endParaRPr lang="en-IN"/>
        </a:p>
      </dgm:t>
    </dgm:pt>
    <dgm:pt modelId="{F8268FE3-F8FD-4AF2-9F35-64D108208BC1}" type="pres">
      <dgm:prSet presAssocID="{E95FAB47-99CE-4760-9F94-999144782A81}" presName="Name0" presStyleCnt="0">
        <dgm:presLayoutVars>
          <dgm:dir/>
          <dgm:animLvl val="lvl"/>
          <dgm:resizeHandles val="exact"/>
        </dgm:presLayoutVars>
      </dgm:prSet>
      <dgm:spPr/>
    </dgm:pt>
    <dgm:pt modelId="{BD800F7E-64A0-46D5-BD0F-03D36A2D26F1}" type="pres">
      <dgm:prSet presAssocID="{4D8F4733-FB37-4992-9AA2-D52D7D2192EB}" presName="linNode" presStyleCnt="0"/>
      <dgm:spPr/>
    </dgm:pt>
    <dgm:pt modelId="{28CC5B19-E4FF-43B1-BB3F-2A43B55A096F}" type="pres">
      <dgm:prSet presAssocID="{4D8F4733-FB37-4992-9AA2-D52D7D2192EB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D3CD59A9-DAD2-4722-9E06-0F9D600AA609}" type="pres">
      <dgm:prSet presAssocID="{4D8F4733-FB37-4992-9AA2-D52D7D2192EB}" presName="descendantText" presStyleLbl="alignAccFollowNode1" presStyleIdx="0" presStyleCnt="4">
        <dgm:presLayoutVars>
          <dgm:bulletEnabled val="1"/>
        </dgm:presLayoutVars>
      </dgm:prSet>
      <dgm:spPr/>
    </dgm:pt>
    <dgm:pt modelId="{E685CC96-3B17-4B5A-A95D-64A6CA838AFE}" type="pres">
      <dgm:prSet presAssocID="{EE57B225-CD57-4137-A4E5-FFD1BEE139E9}" presName="sp" presStyleCnt="0"/>
      <dgm:spPr/>
    </dgm:pt>
    <dgm:pt modelId="{5AE633AE-5F08-4C32-9D05-D8A9BCC91841}" type="pres">
      <dgm:prSet presAssocID="{971CB5E0-6FC6-404C-B28D-694C32936F0C}" presName="linNode" presStyleCnt="0"/>
      <dgm:spPr/>
    </dgm:pt>
    <dgm:pt modelId="{932279A4-78CD-448B-97FF-A50E81ECFFAF}" type="pres">
      <dgm:prSet presAssocID="{971CB5E0-6FC6-404C-B28D-694C32936F0C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11F8C935-40BA-4C7D-BA9C-24E05D1168BD}" type="pres">
      <dgm:prSet presAssocID="{971CB5E0-6FC6-404C-B28D-694C32936F0C}" presName="descendantText" presStyleLbl="alignAccFollowNode1" presStyleIdx="1" presStyleCnt="4">
        <dgm:presLayoutVars>
          <dgm:bulletEnabled val="1"/>
        </dgm:presLayoutVars>
      </dgm:prSet>
      <dgm:spPr/>
    </dgm:pt>
    <dgm:pt modelId="{86055B88-F39E-4567-BA66-215F13173ACD}" type="pres">
      <dgm:prSet presAssocID="{969F93DB-9CB4-4E20-91A9-CC9DDCB54EFA}" presName="sp" presStyleCnt="0"/>
      <dgm:spPr/>
    </dgm:pt>
    <dgm:pt modelId="{0FF1925F-DDC8-4EEC-9B7C-B979321F8395}" type="pres">
      <dgm:prSet presAssocID="{62CF613F-0D19-457C-8567-02BE188927FF}" presName="linNode" presStyleCnt="0"/>
      <dgm:spPr/>
    </dgm:pt>
    <dgm:pt modelId="{3023C2A5-1C72-4D14-9EB9-BA8104B92F7A}" type="pres">
      <dgm:prSet presAssocID="{62CF613F-0D19-457C-8567-02BE188927FF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C295E3DB-3B0A-449F-A2A9-ECD65EC39DA7}" type="pres">
      <dgm:prSet presAssocID="{62CF613F-0D19-457C-8567-02BE188927FF}" presName="descendantText" presStyleLbl="alignAccFollowNode1" presStyleIdx="2" presStyleCnt="4" custLinFactNeighborY="0">
        <dgm:presLayoutVars>
          <dgm:bulletEnabled val="1"/>
        </dgm:presLayoutVars>
      </dgm:prSet>
      <dgm:spPr/>
    </dgm:pt>
    <dgm:pt modelId="{C887448F-08AE-4DD0-AEFA-5A8AE411394E}" type="pres">
      <dgm:prSet presAssocID="{AC2B8E2B-9AF2-4130-A584-0BED0D9C36F4}" presName="sp" presStyleCnt="0"/>
      <dgm:spPr/>
    </dgm:pt>
    <dgm:pt modelId="{D28CFC4E-997B-40D0-8180-3EA2CD5A0E7D}" type="pres">
      <dgm:prSet presAssocID="{25785DEA-2447-4462-8A8A-4FB04A88498C}" presName="linNode" presStyleCnt="0"/>
      <dgm:spPr/>
    </dgm:pt>
    <dgm:pt modelId="{F794CEBB-6CBD-4BBC-ABBF-9C95C1F804B7}" type="pres">
      <dgm:prSet presAssocID="{25785DEA-2447-4462-8A8A-4FB04A88498C}" presName="parentText" presStyleLbl="node1" presStyleIdx="3" presStyleCnt="4" custLinFactNeighborY="-720">
        <dgm:presLayoutVars>
          <dgm:chMax val="1"/>
          <dgm:bulletEnabled val="1"/>
        </dgm:presLayoutVars>
      </dgm:prSet>
      <dgm:spPr/>
    </dgm:pt>
    <dgm:pt modelId="{1A922CA0-4A18-4D93-8A55-780A8425B465}" type="pres">
      <dgm:prSet presAssocID="{25785DEA-2447-4462-8A8A-4FB04A88498C}" presName="descendantText" presStyleLbl="alignAccFollowNode1" presStyleIdx="3" presStyleCnt="4" custLinFactNeighborY="0">
        <dgm:presLayoutVars>
          <dgm:bulletEnabled val="1"/>
        </dgm:presLayoutVars>
      </dgm:prSet>
      <dgm:spPr/>
    </dgm:pt>
  </dgm:ptLst>
  <dgm:cxnLst>
    <dgm:cxn modelId="{AA9E040E-F3E0-464D-B459-36536E6E1352}" type="presOf" srcId="{2AFB0A26-29B0-4BFF-837F-CDFCDE107D1C}" destId="{1A922CA0-4A18-4D93-8A55-780A8425B465}" srcOrd="0" destOrd="2" presId="urn:microsoft.com/office/officeart/2005/8/layout/vList5"/>
    <dgm:cxn modelId="{6D9D0211-CF1A-4309-BBDE-E269286F11AA}" srcId="{971CB5E0-6FC6-404C-B28D-694C32936F0C}" destId="{7D2BB35B-70C0-45CC-A705-FAE89A44330C}" srcOrd="2" destOrd="0" parTransId="{004D2515-8938-42AF-80BE-7F80C531BF6A}" sibTransId="{0E924D87-D64E-4116-98C6-07F12DA82488}"/>
    <dgm:cxn modelId="{436D131C-5CFB-4AA2-985F-21E2BBBCAE9F}" srcId="{25785DEA-2447-4462-8A8A-4FB04A88498C}" destId="{01584288-E44B-4DD2-B466-A9BE670C6088}" srcOrd="0" destOrd="0" parTransId="{50C7895A-08CD-4A7B-9C81-D92E28852F12}" sibTransId="{09C4A62D-6888-45C4-8FF9-88AF53403AA1}"/>
    <dgm:cxn modelId="{3B1C5A1E-D7C7-42D1-841B-8A4D25B32403}" type="presOf" srcId="{62CF613F-0D19-457C-8567-02BE188927FF}" destId="{3023C2A5-1C72-4D14-9EB9-BA8104B92F7A}" srcOrd="0" destOrd="0" presId="urn:microsoft.com/office/officeart/2005/8/layout/vList5"/>
    <dgm:cxn modelId="{4334F220-78CA-4ABF-A241-A4CF4EE6B801}" srcId="{62CF613F-0D19-457C-8567-02BE188927FF}" destId="{8204C889-46D4-46DF-ABE1-992B38C59B47}" srcOrd="1" destOrd="0" parTransId="{27E14C18-14A8-40B6-B728-6B80C3891D37}" sibTransId="{EF9E6AB2-F5E2-4422-9000-320B45FBAB53}"/>
    <dgm:cxn modelId="{21FFEE28-3FFC-4C17-A555-328712963A49}" type="presOf" srcId="{F68F94AE-6F6D-446F-90A4-3EBB0614DAD2}" destId="{C295E3DB-3B0A-449F-A2A9-ECD65EC39DA7}" srcOrd="0" destOrd="0" presId="urn:microsoft.com/office/officeart/2005/8/layout/vList5"/>
    <dgm:cxn modelId="{9574CD2A-8035-4612-91F6-30F95A205F39}" srcId="{62CF613F-0D19-457C-8567-02BE188927FF}" destId="{F68F94AE-6F6D-446F-90A4-3EBB0614DAD2}" srcOrd="0" destOrd="0" parTransId="{E215D98E-D8C5-438E-83F2-70D0086D963E}" sibTransId="{CB32F8DB-72F0-4DE3-BDF3-9ADB340B4EFB}"/>
    <dgm:cxn modelId="{C607715C-DCE9-456A-BE59-C2CA19B36484}" srcId="{E95FAB47-99CE-4760-9F94-999144782A81}" destId="{4D8F4733-FB37-4992-9AA2-D52D7D2192EB}" srcOrd="0" destOrd="0" parTransId="{C6F3D888-2E32-4EFA-9B34-307D32E75142}" sibTransId="{EE57B225-CD57-4137-A4E5-FFD1BEE139E9}"/>
    <dgm:cxn modelId="{A456A65E-172F-4F15-A2B8-4F290A4D10D9}" type="presOf" srcId="{771A4813-F4B4-4E77-A7CD-A0E0981FCCA6}" destId="{11F8C935-40BA-4C7D-BA9C-24E05D1168BD}" srcOrd="0" destOrd="1" presId="urn:microsoft.com/office/officeart/2005/8/layout/vList5"/>
    <dgm:cxn modelId="{F4DFCA5E-054E-437C-89DE-54C3CBC3F302}" srcId="{25785DEA-2447-4462-8A8A-4FB04A88498C}" destId="{3A250792-680D-4E4C-B357-6E7F3BCBEA0C}" srcOrd="1" destOrd="0" parTransId="{E701FF91-FDB3-4E52-8D81-0AE8C2AABD4B}" sibTransId="{0157DA0C-3FAD-4CDB-9998-9D46C04809E2}"/>
    <dgm:cxn modelId="{EEC16161-6AFB-4A8C-8AF1-E1192BCE9A9E}" type="presOf" srcId="{AEFE2C2A-AE0C-4E23-8E94-C77C381E68BD}" destId="{D3CD59A9-DAD2-4722-9E06-0F9D600AA609}" srcOrd="0" destOrd="0" presId="urn:microsoft.com/office/officeart/2005/8/layout/vList5"/>
    <dgm:cxn modelId="{83608D62-45D0-41B3-80C8-A447485C774D}" type="presOf" srcId="{3A250792-680D-4E4C-B357-6E7F3BCBEA0C}" destId="{1A922CA0-4A18-4D93-8A55-780A8425B465}" srcOrd="0" destOrd="1" presId="urn:microsoft.com/office/officeart/2005/8/layout/vList5"/>
    <dgm:cxn modelId="{4E23B964-F96C-415B-8240-6D0A10EB3A42}" type="presOf" srcId="{70A76E2E-1DE3-46B0-932B-127359CC43A6}" destId="{D3CD59A9-DAD2-4722-9E06-0F9D600AA609}" srcOrd="0" destOrd="2" presId="urn:microsoft.com/office/officeart/2005/8/layout/vList5"/>
    <dgm:cxn modelId="{577F5A46-9A22-4A18-A1E4-CDA971B7B036}" srcId="{E95FAB47-99CE-4760-9F94-999144782A81}" destId="{25785DEA-2447-4462-8A8A-4FB04A88498C}" srcOrd="3" destOrd="0" parTransId="{E695A943-60D0-4220-A34C-73B2ED40DF1B}" sibTransId="{A5D13D27-5685-46EF-97FF-004E2909A631}"/>
    <dgm:cxn modelId="{C892F366-8270-4E79-9FF1-309E9D168A64}" type="presOf" srcId="{9DD63BA7-585D-44A5-8F3A-E29BDB8AE979}" destId="{D3CD59A9-DAD2-4722-9E06-0F9D600AA609}" srcOrd="0" destOrd="3" presId="urn:microsoft.com/office/officeart/2005/8/layout/vList5"/>
    <dgm:cxn modelId="{4F19C14B-0224-4EE5-903A-21A0427DCDE2}" type="presOf" srcId="{01584288-E44B-4DD2-B466-A9BE670C6088}" destId="{1A922CA0-4A18-4D93-8A55-780A8425B465}" srcOrd="0" destOrd="0" presId="urn:microsoft.com/office/officeart/2005/8/layout/vList5"/>
    <dgm:cxn modelId="{1ABEDF6D-7385-4059-A5F1-2694581EB051}" type="presOf" srcId="{6AB2CDFD-ABC6-43A6-9E83-7C3600B98412}" destId="{11F8C935-40BA-4C7D-BA9C-24E05D1168BD}" srcOrd="0" destOrd="0" presId="urn:microsoft.com/office/officeart/2005/8/layout/vList5"/>
    <dgm:cxn modelId="{8B82EB53-DF61-4A1C-91C7-E098DA8869A1}" srcId="{25785DEA-2447-4462-8A8A-4FB04A88498C}" destId="{2AFB0A26-29B0-4BFF-837F-CDFCDE107D1C}" srcOrd="2" destOrd="0" parTransId="{B5E9A467-CE88-4701-A12C-F33E2CF49F66}" sibTransId="{3277B893-B709-46D1-AE84-F0FBAE5350AC}"/>
    <dgm:cxn modelId="{563E4A76-CCA4-4199-9966-E6A19F4F73A7}" type="presOf" srcId="{2173854B-2740-4CE7-B409-B499F3656518}" destId="{11F8C935-40BA-4C7D-BA9C-24E05D1168BD}" srcOrd="0" destOrd="3" presId="urn:microsoft.com/office/officeart/2005/8/layout/vList5"/>
    <dgm:cxn modelId="{DA758857-E7B1-493D-9E58-F103B3B55A14}" type="presOf" srcId="{25785DEA-2447-4462-8A8A-4FB04A88498C}" destId="{F794CEBB-6CBD-4BBC-ABBF-9C95C1F804B7}" srcOrd="0" destOrd="0" presId="urn:microsoft.com/office/officeart/2005/8/layout/vList5"/>
    <dgm:cxn modelId="{8C190578-02FD-4E7D-9A0A-BB76A50DD069}" srcId="{971CB5E0-6FC6-404C-B28D-694C32936F0C}" destId="{6AB2CDFD-ABC6-43A6-9E83-7C3600B98412}" srcOrd="0" destOrd="0" parTransId="{02A7ACAE-0D46-4C14-A214-F1EF2EE0A6CC}" sibTransId="{E4EFD369-A143-4CB9-83B9-383A59A17DAF}"/>
    <dgm:cxn modelId="{7A741579-FCF8-4A78-B6E2-2E6C74B0EF3A}" srcId="{4D8F4733-FB37-4992-9AA2-D52D7D2192EB}" destId="{AEFE2C2A-AE0C-4E23-8E94-C77C381E68BD}" srcOrd="0" destOrd="0" parTransId="{06113945-7D91-4F28-A924-F3DD105FA3FC}" sibTransId="{B14B9081-1E0F-444D-8828-03FFCAFB4928}"/>
    <dgm:cxn modelId="{41967F59-3013-43C4-BD69-792AE89E77D2}" type="presOf" srcId="{8204C889-46D4-46DF-ABE1-992B38C59B47}" destId="{C295E3DB-3B0A-449F-A2A9-ECD65EC39DA7}" srcOrd="0" destOrd="1" presId="urn:microsoft.com/office/officeart/2005/8/layout/vList5"/>
    <dgm:cxn modelId="{65E12C88-BA6A-48CF-9FD3-81ED28C7C807}" srcId="{971CB5E0-6FC6-404C-B28D-694C32936F0C}" destId="{2173854B-2740-4CE7-B409-B499F3656518}" srcOrd="3" destOrd="0" parTransId="{6344F3EB-424D-4572-BAED-DA1D96BBEF30}" sibTransId="{944AF62F-AF53-4DFC-8F41-092AF89EC95E}"/>
    <dgm:cxn modelId="{BDDBC798-BA90-4564-8362-DA71ED3345DD}" srcId="{971CB5E0-6FC6-404C-B28D-694C32936F0C}" destId="{771A4813-F4B4-4E77-A7CD-A0E0981FCCA6}" srcOrd="1" destOrd="0" parTransId="{65715787-F9FF-4A1F-A4A8-48D334F7A77D}" sibTransId="{05A6C472-FAE8-454F-A34A-2BB4006945A8}"/>
    <dgm:cxn modelId="{C5307D99-93EE-4C69-8254-973DD75DA874}" srcId="{4D8F4733-FB37-4992-9AA2-D52D7D2192EB}" destId="{76133329-882F-4FC3-B017-8026F7EB4921}" srcOrd="2" destOrd="0" parTransId="{04D5B06E-2F0F-4A9B-9A7F-6E5A47C40D4C}" sibTransId="{34B0C320-947E-49A2-A410-FED047D4E655}"/>
    <dgm:cxn modelId="{D94E35A1-DC02-448C-B84E-4481D8CB0AD4}" type="presOf" srcId="{7D2BB35B-70C0-45CC-A705-FAE89A44330C}" destId="{11F8C935-40BA-4C7D-BA9C-24E05D1168BD}" srcOrd="0" destOrd="2" presId="urn:microsoft.com/office/officeart/2005/8/layout/vList5"/>
    <dgm:cxn modelId="{89BCEDA2-C560-4174-8DD2-A3D4E8899FAB}" type="presOf" srcId="{E95FAB47-99CE-4760-9F94-999144782A81}" destId="{F8268FE3-F8FD-4AF2-9F35-64D108208BC1}" srcOrd="0" destOrd="0" presId="urn:microsoft.com/office/officeart/2005/8/layout/vList5"/>
    <dgm:cxn modelId="{616203A5-ED55-41B2-8B36-D51C1C5BF9D7}" srcId="{AEFE2C2A-AE0C-4E23-8E94-C77C381E68BD}" destId="{3D017B2E-5FDC-43B9-9D35-A2CE67500663}" srcOrd="0" destOrd="0" parTransId="{30A1DCAB-46A4-4973-9CB8-D2B19481AE19}" sibTransId="{003A21E9-99F9-4225-9849-FB3DEC79B0B9}"/>
    <dgm:cxn modelId="{021EC5AE-FEEB-4CAE-8F84-F79C173E5DB0}" srcId="{E95FAB47-99CE-4760-9F94-999144782A81}" destId="{62CF613F-0D19-457C-8567-02BE188927FF}" srcOrd="2" destOrd="0" parTransId="{0130D762-6C3C-4A83-A1F1-E0CDB91698AC}" sibTransId="{AC2B8E2B-9AF2-4130-A584-0BED0D9C36F4}"/>
    <dgm:cxn modelId="{F3ACA8BD-AFB1-459C-93DF-2BDA6A737421}" type="presOf" srcId="{971CB5E0-6FC6-404C-B28D-694C32936F0C}" destId="{932279A4-78CD-448B-97FF-A50E81ECFFAF}" srcOrd="0" destOrd="0" presId="urn:microsoft.com/office/officeart/2005/8/layout/vList5"/>
    <dgm:cxn modelId="{4AE34DD3-9746-4D20-9A48-DF6C9ED5CA39}" type="presOf" srcId="{76133329-882F-4FC3-B017-8026F7EB4921}" destId="{D3CD59A9-DAD2-4722-9E06-0F9D600AA609}" srcOrd="0" destOrd="4" presId="urn:microsoft.com/office/officeart/2005/8/layout/vList5"/>
    <dgm:cxn modelId="{7B3924D9-F389-4371-8B69-B4AB4CD19471}" type="presOf" srcId="{4D8F4733-FB37-4992-9AA2-D52D7D2192EB}" destId="{28CC5B19-E4FF-43B1-BB3F-2A43B55A096F}" srcOrd="0" destOrd="0" presId="urn:microsoft.com/office/officeart/2005/8/layout/vList5"/>
    <dgm:cxn modelId="{E1A87FD9-3518-431F-93B3-669F948F2A9D}" srcId="{AEFE2C2A-AE0C-4E23-8E94-C77C381E68BD}" destId="{70A76E2E-1DE3-46B0-932B-127359CC43A6}" srcOrd="1" destOrd="0" parTransId="{856F3854-BCEE-46A7-A567-71E76F5FA287}" sibTransId="{2DD4F6B1-07A7-4149-8AA6-05B842B080D1}"/>
    <dgm:cxn modelId="{9A2421E1-E7F7-4B84-B05D-93D87B383912}" srcId="{4D8F4733-FB37-4992-9AA2-D52D7D2192EB}" destId="{9DD63BA7-585D-44A5-8F3A-E29BDB8AE979}" srcOrd="1" destOrd="0" parTransId="{E0171313-842C-44F1-B6D7-3F26D0FBFB7B}" sibTransId="{BC61F015-6655-4BC3-B473-CC76E567CE3F}"/>
    <dgm:cxn modelId="{38569DEB-6176-4CC3-AC5F-E0326F10A578}" type="presOf" srcId="{3D017B2E-5FDC-43B9-9D35-A2CE67500663}" destId="{D3CD59A9-DAD2-4722-9E06-0F9D600AA609}" srcOrd="0" destOrd="1" presId="urn:microsoft.com/office/officeart/2005/8/layout/vList5"/>
    <dgm:cxn modelId="{D7E071F8-9B66-450B-B2F3-A95013F360DC}" srcId="{E95FAB47-99CE-4760-9F94-999144782A81}" destId="{971CB5E0-6FC6-404C-B28D-694C32936F0C}" srcOrd="1" destOrd="0" parTransId="{239106E8-EBBF-48DA-8671-4F5AD4246B4C}" sibTransId="{969F93DB-9CB4-4E20-91A9-CC9DDCB54EFA}"/>
    <dgm:cxn modelId="{FB3DDB66-11BE-407F-907D-533733FB3901}" type="presParOf" srcId="{F8268FE3-F8FD-4AF2-9F35-64D108208BC1}" destId="{BD800F7E-64A0-46D5-BD0F-03D36A2D26F1}" srcOrd="0" destOrd="0" presId="urn:microsoft.com/office/officeart/2005/8/layout/vList5"/>
    <dgm:cxn modelId="{2A6058E6-9490-42E1-B4C5-F0CEA7881AA7}" type="presParOf" srcId="{BD800F7E-64A0-46D5-BD0F-03D36A2D26F1}" destId="{28CC5B19-E4FF-43B1-BB3F-2A43B55A096F}" srcOrd="0" destOrd="0" presId="urn:microsoft.com/office/officeart/2005/8/layout/vList5"/>
    <dgm:cxn modelId="{C104D55E-05EC-46B0-A2D7-7893CF37B95A}" type="presParOf" srcId="{BD800F7E-64A0-46D5-BD0F-03D36A2D26F1}" destId="{D3CD59A9-DAD2-4722-9E06-0F9D600AA609}" srcOrd="1" destOrd="0" presId="urn:microsoft.com/office/officeart/2005/8/layout/vList5"/>
    <dgm:cxn modelId="{5E1A030B-B82E-4A43-8301-339434F881CD}" type="presParOf" srcId="{F8268FE3-F8FD-4AF2-9F35-64D108208BC1}" destId="{E685CC96-3B17-4B5A-A95D-64A6CA838AFE}" srcOrd="1" destOrd="0" presId="urn:microsoft.com/office/officeart/2005/8/layout/vList5"/>
    <dgm:cxn modelId="{4A266B11-DF5A-4D51-B829-EA16676F18A2}" type="presParOf" srcId="{F8268FE3-F8FD-4AF2-9F35-64D108208BC1}" destId="{5AE633AE-5F08-4C32-9D05-D8A9BCC91841}" srcOrd="2" destOrd="0" presId="urn:microsoft.com/office/officeart/2005/8/layout/vList5"/>
    <dgm:cxn modelId="{57A95C88-56FE-467F-8B74-9D2CCABA9B0B}" type="presParOf" srcId="{5AE633AE-5F08-4C32-9D05-D8A9BCC91841}" destId="{932279A4-78CD-448B-97FF-A50E81ECFFAF}" srcOrd="0" destOrd="0" presId="urn:microsoft.com/office/officeart/2005/8/layout/vList5"/>
    <dgm:cxn modelId="{2E187E76-2550-47D9-93AE-D5930264C918}" type="presParOf" srcId="{5AE633AE-5F08-4C32-9D05-D8A9BCC91841}" destId="{11F8C935-40BA-4C7D-BA9C-24E05D1168BD}" srcOrd="1" destOrd="0" presId="urn:microsoft.com/office/officeart/2005/8/layout/vList5"/>
    <dgm:cxn modelId="{73ED3070-E54C-4DC1-8C3F-F801129CE03F}" type="presParOf" srcId="{F8268FE3-F8FD-4AF2-9F35-64D108208BC1}" destId="{86055B88-F39E-4567-BA66-215F13173ACD}" srcOrd="3" destOrd="0" presId="urn:microsoft.com/office/officeart/2005/8/layout/vList5"/>
    <dgm:cxn modelId="{0EB35ADB-A8FD-42E0-B20F-03C57BB6701B}" type="presParOf" srcId="{F8268FE3-F8FD-4AF2-9F35-64D108208BC1}" destId="{0FF1925F-DDC8-4EEC-9B7C-B979321F8395}" srcOrd="4" destOrd="0" presId="urn:microsoft.com/office/officeart/2005/8/layout/vList5"/>
    <dgm:cxn modelId="{09E910D6-B860-4F0A-957D-8AD8F5E0BA62}" type="presParOf" srcId="{0FF1925F-DDC8-4EEC-9B7C-B979321F8395}" destId="{3023C2A5-1C72-4D14-9EB9-BA8104B92F7A}" srcOrd="0" destOrd="0" presId="urn:microsoft.com/office/officeart/2005/8/layout/vList5"/>
    <dgm:cxn modelId="{FE52BA61-FAA8-48D8-83B1-9B73A4457C2C}" type="presParOf" srcId="{0FF1925F-DDC8-4EEC-9B7C-B979321F8395}" destId="{C295E3DB-3B0A-449F-A2A9-ECD65EC39DA7}" srcOrd="1" destOrd="0" presId="urn:microsoft.com/office/officeart/2005/8/layout/vList5"/>
    <dgm:cxn modelId="{33EBEFFF-2042-49F6-AD28-E6992AEA9EB4}" type="presParOf" srcId="{F8268FE3-F8FD-4AF2-9F35-64D108208BC1}" destId="{C887448F-08AE-4DD0-AEFA-5A8AE411394E}" srcOrd="5" destOrd="0" presId="urn:microsoft.com/office/officeart/2005/8/layout/vList5"/>
    <dgm:cxn modelId="{A6BFBF5C-B63E-4E15-8480-83D748C7A411}" type="presParOf" srcId="{F8268FE3-F8FD-4AF2-9F35-64D108208BC1}" destId="{D28CFC4E-997B-40D0-8180-3EA2CD5A0E7D}" srcOrd="6" destOrd="0" presId="urn:microsoft.com/office/officeart/2005/8/layout/vList5"/>
    <dgm:cxn modelId="{351E7918-490F-406E-9D24-92825E50F785}" type="presParOf" srcId="{D28CFC4E-997B-40D0-8180-3EA2CD5A0E7D}" destId="{F794CEBB-6CBD-4BBC-ABBF-9C95C1F804B7}" srcOrd="0" destOrd="0" presId="urn:microsoft.com/office/officeart/2005/8/layout/vList5"/>
    <dgm:cxn modelId="{093969A1-F77F-4348-AAEE-61D5787050A0}" type="presParOf" srcId="{D28CFC4E-997B-40D0-8180-3EA2CD5A0E7D}" destId="{1A922CA0-4A18-4D93-8A55-780A8425B46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D0A902-A2B5-4542-8230-48DB1725977E}" type="doc">
      <dgm:prSet loTypeId="urn:microsoft.com/office/officeart/2008/layout/AlternatingPictureBlocks" loCatId="list" qsTypeId="urn:microsoft.com/office/officeart/2005/8/quickstyle/simple3" qsCatId="simple" csTypeId="urn:microsoft.com/office/officeart/2005/8/colors/accent1_2" csCatId="accent1" phldr="1"/>
      <dgm:spPr/>
    </dgm:pt>
    <dgm:pt modelId="{A828C33B-37E2-4C52-9ACE-679C235E5275}">
      <dgm:prSet phldrT="[Text]" custT="1"/>
      <dgm:spPr>
        <a:xfrm>
          <a:off x="4267957" y="794"/>
          <a:ext cx="3901143" cy="1764425"/>
        </a:xfrm>
        <a:prstGeom prst="rect">
          <a:avLst/>
        </a:prstGeom>
        <a:gradFill rotWithShape="0">
          <a:gsLst>
            <a:gs pos="0">
              <a:srgbClr val="5B9BD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5B9BD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5B9BD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/>
          <a:r>
            <a:rPr lang="en-IN" sz="1200" b="1" dirty="0">
              <a:solidFill>
                <a:sysClr val="windowText" lastClr="000000"/>
              </a:solidFill>
              <a:latin typeface="Calibri Light" panose="020F0302020204030204"/>
              <a:ea typeface="+mn-ea"/>
              <a:cs typeface="Times New Roman" panose="02020603050405020304" pitchFamily="18" charset="0"/>
            </a:rPr>
            <a:t>Name – Ajay Kumar     </a:t>
          </a:r>
        </a:p>
        <a:p>
          <a:pPr algn="l"/>
          <a:r>
            <a:rPr lang="en-IN" sz="1200" b="1" dirty="0">
              <a:solidFill>
                <a:sysClr val="windowText" lastClr="000000"/>
              </a:solidFill>
              <a:latin typeface="Calibri Light" panose="020F0302020204030204"/>
              <a:ea typeface="+mn-ea"/>
              <a:cs typeface="Times New Roman" panose="02020603050405020304" pitchFamily="18" charset="0"/>
            </a:rPr>
            <a:t>Job Title – HR Analyst</a:t>
          </a:r>
        </a:p>
        <a:p>
          <a:pPr algn="l"/>
          <a:r>
            <a:rPr lang="en-IN" sz="1200" b="1" dirty="0">
              <a:solidFill>
                <a:sysClr val="windowText" lastClr="000000"/>
              </a:solidFill>
              <a:latin typeface="Calibri Light" panose="020F0302020204030204"/>
              <a:ea typeface="+mn-ea"/>
              <a:cs typeface="Times New Roman" panose="02020603050405020304" pitchFamily="18" charset="0"/>
            </a:rPr>
            <a:t>Experience: 5 Years</a:t>
          </a:r>
        </a:p>
        <a:p>
          <a:pPr algn="l"/>
          <a:r>
            <a:rPr lang="en-IN" sz="1200" b="1" dirty="0">
              <a:solidFill>
                <a:sysClr val="windowText" lastClr="000000"/>
              </a:solidFill>
              <a:latin typeface="Calibri Light" panose="020F0302020204030204"/>
              <a:ea typeface="+mn-ea"/>
              <a:cs typeface="Times New Roman" panose="02020603050405020304" pitchFamily="18" charset="0"/>
            </a:rPr>
            <a:t>Expertise: Data Mining and Statistics</a:t>
          </a:r>
        </a:p>
        <a:p>
          <a:pPr algn="l"/>
          <a:r>
            <a:rPr lang="en-IN" sz="1200" b="1" dirty="0">
              <a:solidFill>
                <a:sysClr val="windowText" lastClr="000000"/>
              </a:solidFill>
              <a:latin typeface="Calibri Light" panose="020F0302020204030204"/>
              <a:ea typeface="+mn-ea"/>
              <a:cs typeface="Times New Roman" panose="02020603050405020304" pitchFamily="18" charset="0"/>
            </a:rPr>
            <a:t>Fast track rating: 4.5/5</a:t>
          </a:r>
        </a:p>
      </dgm:t>
    </dgm:pt>
    <dgm:pt modelId="{376B559E-7DE4-4153-AD94-CF11F4C9BBFB}" type="parTrans" cxnId="{60F4B8A2-4EEE-474A-8083-45A8344E57BB}">
      <dgm:prSet/>
      <dgm:spPr/>
      <dgm:t>
        <a:bodyPr/>
        <a:lstStyle/>
        <a:p>
          <a:endParaRPr lang="en-IN"/>
        </a:p>
      </dgm:t>
    </dgm:pt>
    <dgm:pt modelId="{314E7D15-791F-43C7-95CD-F5081A2C557E}" type="sibTrans" cxnId="{60F4B8A2-4EEE-474A-8083-45A8344E57BB}">
      <dgm:prSet/>
      <dgm:spPr/>
      <dgm:t>
        <a:bodyPr/>
        <a:lstStyle/>
        <a:p>
          <a:endParaRPr lang="en-IN"/>
        </a:p>
      </dgm:t>
    </dgm:pt>
    <dgm:pt modelId="{A074C0B6-7947-449D-8F82-603612E5DFD1}">
      <dgm:prSet phldrT="[Text]" custT="1"/>
      <dgm:spPr>
        <a:xfrm>
          <a:off x="2485930" y="2056349"/>
          <a:ext cx="4121207" cy="2294193"/>
        </a:xfrm>
        <a:prstGeom prst="rect">
          <a:avLst/>
        </a:prstGeom>
        <a:gradFill rotWithShape="0">
          <a:gsLst>
            <a:gs pos="0">
              <a:srgbClr val="5B9BD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5B9BD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5B9BD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1 Personal Information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  -------------------------------------------------------------------------------------------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2. Job Brief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---------------------------------------------------------------------------------------------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3. Achievements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……………………………………………………………………………………………………………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4.  Interests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……………………………………………………………………………………………………………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5. Social Media Presence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…………………………………………………………………………………………………………………</a:t>
          </a:r>
        </a:p>
        <a:p>
          <a:pPr algn="l"/>
          <a:endParaRPr lang="en-IN" sz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</dgm:pt>
    <dgm:pt modelId="{285C05D1-FAF3-4779-B20C-5832858170CA}" type="sibTrans" cxnId="{2B6A398D-5A2E-44DA-8C63-D48E74F4DF30}">
      <dgm:prSet/>
      <dgm:spPr/>
      <dgm:t>
        <a:bodyPr/>
        <a:lstStyle/>
        <a:p>
          <a:endParaRPr lang="en-IN"/>
        </a:p>
      </dgm:t>
    </dgm:pt>
    <dgm:pt modelId="{DD22DF0C-3029-4059-948C-5C1ED5D2486F}" type="parTrans" cxnId="{2B6A398D-5A2E-44DA-8C63-D48E74F4DF30}">
      <dgm:prSet/>
      <dgm:spPr/>
      <dgm:t>
        <a:bodyPr/>
        <a:lstStyle/>
        <a:p>
          <a:endParaRPr lang="en-IN"/>
        </a:p>
      </dgm:t>
    </dgm:pt>
    <dgm:pt modelId="{B3337603-FE3A-4736-AC47-5EC77EBF3EAE}" type="pres">
      <dgm:prSet presAssocID="{71D0A902-A2B5-4542-8230-48DB1725977E}" presName="linearFlow" presStyleCnt="0">
        <dgm:presLayoutVars>
          <dgm:dir/>
          <dgm:resizeHandles val="exact"/>
        </dgm:presLayoutVars>
      </dgm:prSet>
      <dgm:spPr/>
    </dgm:pt>
    <dgm:pt modelId="{332E4ACD-C9A3-4BD2-B8D5-1532138E8F27}" type="pres">
      <dgm:prSet presAssocID="{A828C33B-37E2-4C52-9ACE-679C235E5275}" presName="comp" presStyleCnt="0"/>
      <dgm:spPr/>
    </dgm:pt>
    <dgm:pt modelId="{BB4E373D-888A-45B9-A7DE-5E4424A38D53}" type="pres">
      <dgm:prSet presAssocID="{A828C33B-37E2-4C52-9ACE-679C235E5275}" presName="rect2" presStyleLbl="node1" presStyleIdx="0" presStyleCnt="2">
        <dgm:presLayoutVars>
          <dgm:bulletEnabled val="1"/>
        </dgm:presLayoutVars>
      </dgm:prSet>
      <dgm:spPr/>
    </dgm:pt>
    <dgm:pt modelId="{2CC5AD5C-1CC7-4CE1-A8EE-EC4DAABF841C}" type="pres">
      <dgm:prSet presAssocID="{A828C33B-37E2-4C52-9ACE-679C235E5275}" presName="rect1" presStyleLbl="lnNode1" presStyleIdx="0" presStyleCnt="2"/>
      <dgm:spPr>
        <a:xfrm>
          <a:off x="2346498" y="794"/>
          <a:ext cx="1746780" cy="176442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63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</dgm:pt>
    <dgm:pt modelId="{4031EB10-7FA6-4D95-BB67-D39F9A37B981}" type="pres">
      <dgm:prSet presAssocID="{314E7D15-791F-43C7-95CD-F5081A2C557E}" presName="sibTrans" presStyleCnt="0"/>
      <dgm:spPr/>
    </dgm:pt>
    <dgm:pt modelId="{F9E8297F-B5A3-4D22-8DD4-54A811D8D2F0}" type="pres">
      <dgm:prSet presAssocID="{A074C0B6-7947-449D-8F82-603612E5DFD1}" presName="comp" presStyleCnt="0"/>
      <dgm:spPr/>
    </dgm:pt>
    <dgm:pt modelId="{78DB7707-0296-4AE1-9B17-89C301B04EF4}" type="pres">
      <dgm:prSet presAssocID="{A074C0B6-7947-449D-8F82-603612E5DFD1}" presName="rect2" presStyleLbl="node1" presStyleIdx="1" presStyleCnt="2" custScaleX="105641" custScaleY="130025">
        <dgm:presLayoutVars>
          <dgm:bulletEnabled val="1"/>
        </dgm:presLayoutVars>
      </dgm:prSet>
      <dgm:spPr/>
    </dgm:pt>
    <dgm:pt modelId="{C02E86D9-F4A4-46A8-9AAD-43104134CA01}" type="pres">
      <dgm:prSet presAssocID="{A074C0B6-7947-449D-8F82-603612E5DFD1}" presName="rect1" presStyleLbl="lnNode1" presStyleIdx="1" presStyleCnt="2" custScaleX="55473" custScaleY="63492"/>
      <dgm:spPr>
        <a:xfrm>
          <a:off x="7060678" y="2643312"/>
          <a:ext cx="968991" cy="1120268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63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</dgm:pt>
  </dgm:ptLst>
  <dgm:cxnLst>
    <dgm:cxn modelId="{FF8DCA3E-3FC9-402D-ADBA-5274EAC6F811}" type="presOf" srcId="{71D0A902-A2B5-4542-8230-48DB1725977E}" destId="{B3337603-FE3A-4736-AC47-5EC77EBF3EAE}" srcOrd="0" destOrd="0" presId="urn:microsoft.com/office/officeart/2008/layout/AlternatingPictureBlocks"/>
    <dgm:cxn modelId="{2B6A398D-5A2E-44DA-8C63-D48E74F4DF30}" srcId="{71D0A902-A2B5-4542-8230-48DB1725977E}" destId="{A074C0B6-7947-449D-8F82-603612E5DFD1}" srcOrd="1" destOrd="0" parTransId="{DD22DF0C-3029-4059-948C-5C1ED5D2486F}" sibTransId="{285C05D1-FAF3-4779-B20C-5832858170CA}"/>
    <dgm:cxn modelId="{4BB139A1-5064-4F78-9142-16DCBAA0EDD8}" type="presOf" srcId="{A074C0B6-7947-449D-8F82-603612E5DFD1}" destId="{78DB7707-0296-4AE1-9B17-89C301B04EF4}" srcOrd="0" destOrd="0" presId="urn:microsoft.com/office/officeart/2008/layout/AlternatingPictureBlocks"/>
    <dgm:cxn modelId="{60F4B8A2-4EEE-474A-8083-45A8344E57BB}" srcId="{71D0A902-A2B5-4542-8230-48DB1725977E}" destId="{A828C33B-37E2-4C52-9ACE-679C235E5275}" srcOrd="0" destOrd="0" parTransId="{376B559E-7DE4-4153-AD94-CF11F4C9BBFB}" sibTransId="{314E7D15-791F-43C7-95CD-F5081A2C557E}"/>
    <dgm:cxn modelId="{714A58BB-2C57-4169-9155-CC5F664E77DC}" type="presOf" srcId="{A828C33B-37E2-4C52-9ACE-679C235E5275}" destId="{BB4E373D-888A-45B9-A7DE-5E4424A38D53}" srcOrd="0" destOrd="0" presId="urn:microsoft.com/office/officeart/2008/layout/AlternatingPictureBlocks"/>
    <dgm:cxn modelId="{87B1DDE6-28FB-4AC7-A70E-6A29AC6B2E05}" type="presParOf" srcId="{B3337603-FE3A-4736-AC47-5EC77EBF3EAE}" destId="{332E4ACD-C9A3-4BD2-B8D5-1532138E8F27}" srcOrd="0" destOrd="0" presId="urn:microsoft.com/office/officeart/2008/layout/AlternatingPictureBlocks"/>
    <dgm:cxn modelId="{814F1207-1839-4089-855C-20542AC40F94}" type="presParOf" srcId="{332E4ACD-C9A3-4BD2-B8D5-1532138E8F27}" destId="{BB4E373D-888A-45B9-A7DE-5E4424A38D53}" srcOrd="0" destOrd="0" presId="urn:microsoft.com/office/officeart/2008/layout/AlternatingPictureBlocks"/>
    <dgm:cxn modelId="{DC8A7525-3222-440F-86A4-31F88DAFDB18}" type="presParOf" srcId="{332E4ACD-C9A3-4BD2-B8D5-1532138E8F27}" destId="{2CC5AD5C-1CC7-4CE1-A8EE-EC4DAABF841C}" srcOrd="1" destOrd="0" presId="urn:microsoft.com/office/officeart/2008/layout/AlternatingPictureBlocks"/>
    <dgm:cxn modelId="{787215CB-C0CA-41CC-AFBC-EFA9550AF109}" type="presParOf" srcId="{B3337603-FE3A-4736-AC47-5EC77EBF3EAE}" destId="{4031EB10-7FA6-4D95-BB67-D39F9A37B981}" srcOrd="1" destOrd="0" presId="urn:microsoft.com/office/officeart/2008/layout/AlternatingPictureBlocks"/>
    <dgm:cxn modelId="{626F95DB-7829-43B2-875C-97E19FA1AB21}" type="presParOf" srcId="{B3337603-FE3A-4736-AC47-5EC77EBF3EAE}" destId="{F9E8297F-B5A3-4D22-8DD4-54A811D8D2F0}" srcOrd="2" destOrd="0" presId="urn:microsoft.com/office/officeart/2008/layout/AlternatingPictureBlocks"/>
    <dgm:cxn modelId="{BB176A01-F86F-4594-ACC2-8A81821151FD}" type="presParOf" srcId="{F9E8297F-B5A3-4D22-8DD4-54A811D8D2F0}" destId="{78DB7707-0296-4AE1-9B17-89C301B04EF4}" srcOrd="0" destOrd="0" presId="urn:microsoft.com/office/officeart/2008/layout/AlternatingPictureBlocks"/>
    <dgm:cxn modelId="{6C0244AE-4548-43D4-B35E-22403E26F582}" type="presParOf" srcId="{F9E8297F-B5A3-4D22-8DD4-54A811D8D2F0}" destId="{C02E86D9-F4A4-46A8-9AAD-43104134CA01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1FD936-4A02-49EE-83A8-C42162B482F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19DE382-16FA-445B-B2C3-ED9FD010538B}">
      <dgm:prSet phldrT="[Text]"/>
      <dgm:spPr/>
      <dgm:t>
        <a:bodyPr/>
        <a:lstStyle/>
        <a:p>
          <a:r>
            <a:rPr lang="en-US" dirty="0"/>
            <a:t>2017</a:t>
          </a:r>
        </a:p>
        <a:p>
          <a:r>
            <a:rPr lang="en-US" dirty="0"/>
            <a:t>9000 employees</a:t>
          </a:r>
        </a:p>
        <a:p>
          <a:endParaRPr lang="en-IN" dirty="0"/>
        </a:p>
      </dgm:t>
    </dgm:pt>
    <dgm:pt modelId="{F7E4BE2A-76C1-40C3-BFDE-6479EB85C311}" type="parTrans" cxnId="{5FDEE2DD-16B6-47E1-9A0C-0CDCB5E620FA}">
      <dgm:prSet/>
      <dgm:spPr/>
      <dgm:t>
        <a:bodyPr/>
        <a:lstStyle/>
        <a:p>
          <a:endParaRPr lang="en-IN"/>
        </a:p>
      </dgm:t>
    </dgm:pt>
    <dgm:pt modelId="{B0E153D1-12D3-4A07-AE84-4B2B5BE4200A}" type="sibTrans" cxnId="{5FDEE2DD-16B6-47E1-9A0C-0CDCB5E620FA}">
      <dgm:prSet/>
      <dgm:spPr/>
      <dgm:t>
        <a:bodyPr/>
        <a:lstStyle/>
        <a:p>
          <a:endParaRPr lang="en-IN"/>
        </a:p>
      </dgm:t>
    </dgm:pt>
    <dgm:pt modelId="{66A189EB-B338-4711-AA3F-634EB449BC2F}">
      <dgm:prSet phldrT="[Text]"/>
      <dgm:spPr/>
      <dgm:t>
        <a:bodyPr/>
        <a:lstStyle/>
        <a:p>
          <a:r>
            <a:rPr lang="en-US" dirty="0"/>
            <a:t>2016</a:t>
          </a:r>
        </a:p>
        <a:p>
          <a:r>
            <a:rPr lang="en-US" dirty="0"/>
            <a:t>8000 employees</a:t>
          </a:r>
          <a:endParaRPr lang="en-IN" dirty="0"/>
        </a:p>
      </dgm:t>
    </dgm:pt>
    <dgm:pt modelId="{6B414F3B-58F2-4F87-8DF2-D5D498AD74EA}" type="parTrans" cxnId="{C288EB38-C40D-49A8-937A-187846B3B3D2}">
      <dgm:prSet/>
      <dgm:spPr/>
      <dgm:t>
        <a:bodyPr/>
        <a:lstStyle/>
        <a:p>
          <a:endParaRPr lang="en-IN"/>
        </a:p>
      </dgm:t>
    </dgm:pt>
    <dgm:pt modelId="{A8D56456-2688-455F-A69A-3EDAB625913E}" type="sibTrans" cxnId="{C288EB38-C40D-49A8-937A-187846B3B3D2}">
      <dgm:prSet/>
      <dgm:spPr/>
      <dgm:t>
        <a:bodyPr/>
        <a:lstStyle/>
        <a:p>
          <a:endParaRPr lang="en-IN"/>
        </a:p>
      </dgm:t>
    </dgm:pt>
    <dgm:pt modelId="{78178F63-2DC2-451A-8DFB-AD382B6C3554}">
      <dgm:prSet phldrT="[Text]"/>
      <dgm:spPr/>
      <dgm:t>
        <a:bodyPr/>
        <a:lstStyle/>
        <a:p>
          <a:r>
            <a:rPr lang="en-US" dirty="0"/>
            <a:t>2015</a:t>
          </a:r>
        </a:p>
        <a:p>
          <a:r>
            <a:rPr lang="en-US" dirty="0"/>
            <a:t>7500 employees</a:t>
          </a:r>
          <a:endParaRPr lang="en-IN" dirty="0"/>
        </a:p>
      </dgm:t>
    </dgm:pt>
    <dgm:pt modelId="{121322A9-290C-429D-B0FD-161C67D026A5}" type="parTrans" cxnId="{75EE134F-AA8A-4562-9FE7-8E1EAEC9BE8B}">
      <dgm:prSet/>
      <dgm:spPr/>
      <dgm:t>
        <a:bodyPr/>
        <a:lstStyle/>
        <a:p>
          <a:endParaRPr lang="en-IN"/>
        </a:p>
      </dgm:t>
    </dgm:pt>
    <dgm:pt modelId="{760E8C34-19B1-4B00-9C87-738FD22A8414}" type="sibTrans" cxnId="{75EE134F-AA8A-4562-9FE7-8E1EAEC9BE8B}">
      <dgm:prSet/>
      <dgm:spPr/>
      <dgm:t>
        <a:bodyPr/>
        <a:lstStyle/>
        <a:p>
          <a:endParaRPr lang="en-IN"/>
        </a:p>
      </dgm:t>
    </dgm:pt>
    <dgm:pt modelId="{E56C616E-9112-4E63-A2FE-D22A04291441}">
      <dgm:prSet phldrT="[Text]"/>
      <dgm:spPr/>
      <dgm:t>
        <a:bodyPr/>
        <a:lstStyle/>
        <a:p>
          <a:r>
            <a:rPr lang="en-US" dirty="0"/>
            <a:t>2014</a:t>
          </a:r>
        </a:p>
        <a:p>
          <a:r>
            <a:rPr lang="en-US" dirty="0"/>
            <a:t>6000 employees</a:t>
          </a:r>
        </a:p>
      </dgm:t>
    </dgm:pt>
    <dgm:pt modelId="{79C0F0CC-78E8-426A-937C-9067FA0F9801}" type="parTrans" cxnId="{D5E034E9-EE6C-42A4-9B1C-84DF995B4E53}">
      <dgm:prSet/>
      <dgm:spPr/>
      <dgm:t>
        <a:bodyPr/>
        <a:lstStyle/>
        <a:p>
          <a:endParaRPr lang="en-IN"/>
        </a:p>
      </dgm:t>
    </dgm:pt>
    <dgm:pt modelId="{22E522D1-8008-4A44-809D-897D6F0E1A0C}" type="sibTrans" cxnId="{D5E034E9-EE6C-42A4-9B1C-84DF995B4E53}">
      <dgm:prSet/>
      <dgm:spPr/>
      <dgm:t>
        <a:bodyPr/>
        <a:lstStyle/>
        <a:p>
          <a:endParaRPr lang="en-IN"/>
        </a:p>
      </dgm:t>
    </dgm:pt>
    <dgm:pt modelId="{79B41D53-D8A4-41D1-9B89-0CC78D26749A}">
      <dgm:prSet phldrT="[Text]"/>
      <dgm:spPr/>
      <dgm:t>
        <a:bodyPr/>
        <a:lstStyle/>
        <a:p>
          <a:r>
            <a:rPr lang="en-US" dirty="0"/>
            <a:t>2013</a:t>
          </a:r>
        </a:p>
        <a:p>
          <a:r>
            <a:rPr lang="en-US" dirty="0"/>
            <a:t>5500</a:t>
          </a:r>
        </a:p>
        <a:p>
          <a:r>
            <a:rPr lang="en-US" dirty="0"/>
            <a:t>employees</a:t>
          </a:r>
          <a:endParaRPr lang="en-IN" dirty="0"/>
        </a:p>
      </dgm:t>
    </dgm:pt>
    <dgm:pt modelId="{3AA44DFA-B061-46EE-92D6-50C9131FDE1F}" type="parTrans" cxnId="{C7D95F3B-488E-4A36-B8CD-33B552D2B32C}">
      <dgm:prSet/>
      <dgm:spPr/>
      <dgm:t>
        <a:bodyPr/>
        <a:lstStyle/>
        <a:p>
          <a:endParaRPr lang="en-IN"/>
        </a:p>
      </dgm:t>
    </dgm:pt>
    <dgm:pt modelId="{35D9BBB6-E968-477F-BA9B-EDB0FE124919}" type="sibTrans" cxnId="{C7D95F3B-488E-4A36-B8CD-33B552D2B32C}">
      <dgm:prSet/>
      <dgm:spPr/>
      <dgm:t>
        <a:bodyPr/>
        <a:lstStyle/>
        <a:p>
          <a:endParaRPr lang="en-IN"/>
        </a:p>
      </dgm:t>
    </dgm:pt>
    <dgm:pt modelId="{44DEF3AB-D3C7-4993-9854-27308D23DBA6}" type="pres">
      <dgm:prSet presAssocID="{A21FD936-4A02-49EE-83A8-C42162B482FB}" presName="diagram" presStyleCnt="0">
        <dgm:presLayoutVars>
          <dgm:dir/>
          <dgm:resizeHandles val="exact"/>
        </dgm:presLayoutVars>
      </dgm:prSet>
      <dgm:spPr/>
    </dgm:pt>
    <dgm:pt modelId="{A58195FA-6870-495A-A651-0D0FB95FED51}" type="pres">
      <dgm:prSet presAssocID="{719DE382-16FA-445B-B2C3-ED9FD010538B}" presName="node" presStyleLbl="node1" presStyleIdx="0" presStyleCnt="5">
        <dgm:presLayoutVars>
          <dgm:bulletEnabled val="1"/>
        </dgm:presLayoutVars>
      </dgm:prSet>
      <dgm:spPr/>
    </dgm:pt>
    <dgm:pt modelId="{9A166FED-0116-4F61-AC83-FBA79DA26D84}" type="pres">
      <dgm:prSet presAssocID="{B0E153D1-12D3-4A07-AE84-4B2B5BE4200A}" presName="sibTrans" presStyleCnt="0"/>
      <dgm:spPr/>
    </dgm:pt>
    <dgm:pt modelId="{BD97A9EA-C310-45EB-A775-0C542C6B744F}" type="pres">
      <dgm:prSet presAssocID="{66A189EB-B338-4711-AA3F-634EB449BC2F}" presName="node" presStyleLbl="node1" presStyleIdx="1" presStyleCnt="5">
        <dgm:presLayoutVars>
          <dgm:bulletEnabled val="1"/>
        </dgm:presLayoutVars>
      </dgm:prSet>
      <dgm:spPr/>
    </dgm:pt>
    <dgm:pt modelId="{1DA668BE-36C6-4BB1-8077-8C62F65194D4}" type="pres">
      <dgm:prSet presAssocID="{A8D56456-2688-455F-A69A-3EDAB625913E}" presName="sibTrans" presStyleCnt="0"/>
      <dgm:spPr/>
    </dgm:pt>
    <dgm:pt modelId="{54EBB2EF-471B-4EDD-8965-3F3DA2FE4BAE}" type="pres">
      <dgm:prSet presAssocID="{78178F63-2DC2-451A-8DFB-AD382B6C3554}" presName="node" presStyleLbl="node1" presStyleIdx="2" presStyleCnt="5">
        <dgm:presLayoutVars>
          <dgm:bulletEnabled val="1"/>
        </dgm:presLayoutVars>
      </dgm:prSet>
      <dgm:spPr/>
    </dgm:pt>
    <dgm:pt modelId="{36E9C110-3071-471F-A8F4-31A5913CD9BC}" type="pres">
      <dgm:prSet presAssocID="{760E8C34-19B1-4B00-9C87-738FD22A8414}" presName="sibTrans" presStyleCnt="0"/>
      <dgm:spPr/>
    </dgm:pt>
    <dgm:pt modelId="{EEF2FE67-3C43-49E1-BB3B-0A1C3DD14D5D}" type="pres">
      <dgm:prSet presAssocID="{E56C616E-9112-4E63-A2FE-D22A04291441}" presName="node" presStyleLbl="node1" presStyleIdx="3" presStyleCnt="5">
        <dgm:presLayoutVars>
          <dgm:bulletEnabled val="1"/>
        </dgm:presLayoutVars>
      </dgm:prSet>
      <dgm:spPr/>
    </dgm:pt>
    <dgm:pt modelId="{1534C787-50F4-4037-A6EB-A2F42560E4C6}" type="pres">
      <dgm:prSet presAssocID="{22E522D1-8008-4A44-809D-897D6F0E1A0C}" presName="sibTrans" presStyleCnt="0"/>
      <dgm:spPr/>
    </dgm:pt>
    <dgm:pt modelId="{5F3FC64A-BB1E-4E72-ABF8-D1EB5C6DEB5A}" type="pres">
      <dgm:prSet presAssocID="{79B41D53-D8A4-41D1-9B89-0CC78D26749A}" presName="node" presStyleLbl="node1" presStyleIdx="4" presStyleCnt="5">
        <dgm:presLayoutVars>
          <dgm:bulletEnabled val="1"/>
        </dgm:presLayoutVars>
      </dgm:prSet>
      <dgm:spPr/>
    </dgm:pt>
  </dgm:ptLst>
  <dgm:cxnLst>
    <dgm:cxn modelId="{31644C1F-F373-4183-977A-9E3B07F33B0A}" type="presOf" srcId="{719DE382-16FA-445B-B2C3-ED9FD010538B}" destId="{A58195FA-6870-495A-A651-0D0FB95FED51}" srcOrd="0" destOrd="0" presId="urn:microsoft.com/office/officeart/2005/8/layout/default"/>
    <dgm:cxn modelId="{C288EB38-C40D-49A8-937A-187846B3B3D2}" srcId="{A21FD936-4A02-49EE-83A8-C42162B482FB}" destId="{66A189EB-B338-4711-AA3F-634EB449BC2F}" srcOrd="1" destOrd="0" parTransId="{6B414F3B-58F2-4F87-8DF2-D5D498AD74EA}" sibTransId="{A8D56456-2688-455F-A69A-3EDAB625913E}"/>
    <dgm:cxn modelId="{C7D95F3B-488E-4A36-B8CD-33B552D2B32C}" srcId="{A21FD936-4A02-49EE-83A8-C42162B482FB}" destId="{79B41D53-D8A4-41D1-9B89-0CC78D26749A}" srcOrd="4" destOrd="0" parTransId="{3AA44DFA-B061-46EE-92D6-50C9131FDE1F}" sibTransId="{35D9BBB6-E968-477F-BA9B-EDB0FE124919}"/>
    <dgm:cxn modelId="{75EE134F-AA8A-4562-9FE7-8E1EAEC9BE8B}" srcId="{A21FD936-4A02-49EE-83A8-C42162B482FB}" destId="{78178F63-2DC2-451A-8DFB-AD382B6C3554}" srcOrd="2" destOrd="0" parTransId="{121322A9-290C-429D-B0FD-161C67D026A5}" sibTransId="{760E8C34-19B1-4B00-9C87-738FD22A8414}"/>
    <dgm:cxn modelId="{63426B85-71AF-4CC5-A532-554B0782D7FA}" type="presOf" srcId="{78178F63-2DC2-451A-8DFB-AD382B6C3554}" destId="{54EBB2EF-471B-4EDD-8965-3F3DA2FE4BAE}" srcOrd="0" destOrd="0" presId="urn:microsoft.com/office/officeart/2005/8/layout/default"/>
    <dgm:cxn modelId="{0C34618D-DE0F-4BDD-9334-71865B8199ED}" type="presOf" srcId="{A21FD936-4A02-49EE-83A8-C42162B482FB}" destId="{44DEF3AB-D3C7-4993-9854-27308D23DBA6}" srcOrd="0" destOrd="0" presId="urn:microsoft.com/office/officeart/2005/8/layout/default"/>
    <dgm:cxn modelId="{D2956BB6-E193-48C4-B9F4-CF8B72DEDA0B}" type="presOf" srcId="{E56C616E-9112-4E63-A2FE-D22A04291441}" destId="{EEF2FE67-3C43-49E1-BB3B-0A1C3DD14D5D}" srcOrd="0" destOrd="0" presId="urn:microsoft.com/office/officeart/2005/8/layout/default"/>
    <dgm:cxn modelId="{253841CD-3130-48AE-A63F-116A8F0E671A}" type="presOf" srcId="{66A189EB-B338-4711-AA3F-634EB449BC2F}" destId="{BD97A9EA-C310-45EB-A775-0C542C6B744F}" srcOrd="0" destOrd="0" presId="urn:microsoft.com/office/officeart/2005/8/layout/default"/>
    <dgm:cxn modelId="{5FDEE2DD-16B6-47E1-9A0C-0CDCB5E620FA}" srcId="{A21FD936-4A02-49EE-83A8-C42162B482FB}" destId="{719DE382-16FA-445B-B2C3-ED9FD010538B}" srcOrd="0" destOrd="0" parTransId="{F7E4BE2A-76C1-40C3-BFDE-6479EB85C311}" sibTransId="{B0E153D1-12D3-4A07-AE84-4B2B5BE4200A}"/>
    <dgm:cxn modelId="{D5E034E9-EE6C-42A4-9B1C-84DF995B4E53}" srcId="{A21FD936-4A02-49EE-83A8-C42162B482FB}" destId="{E56C616E-9112-4E63-A2FE-D22A04291441}" srcOrd="3" destOrd="0" parTransId="{79C0F0CC-78E8-426A-937C-9067FA0F9801}" sibTransId="{22E522D1-8008-4A44-809D-897D6F0E1A0C}"/>
    <dgm:cxn modelId="{668EDAFE-D912-43D1-A856-02D38F9A9938}" type="presOf" srcId="{79B41D53-D8A4-41D1-9B89-0CC78D26749A}" destId="{5F3FC64A-BB1E-4E72-ABF8-D1EB5C6DEB5A}" srcOrd="0" destOrd="0" presId="urn:microsoft.com/office/officeart/2005/8/layout/default"/>
    <dgm:cxn modelId="{E78E5937-3731-4D09-95C1-F618B0DDB652}" type="presParOf" srcId="{44DEF3AB-D3C7-4993-9854-27308D23DBA6}" destId="{A58195FA-6870-495A-A651-0D0FB95FED51}" srcOrd="0" destOrd="0" presId="urn:microsoft.com/office/officeart/2005/8/layout/default"/>
    <dgm:cxn modelId="{C60917ED-0233-41DD-9FC8-A20899922D0D}" type="presParOf" srcId="{44DEF3AB-D3C7-4993-9854-27308D23DBA6}" destId="{9A166FED-0116-4F61-AC83-FBA79DA26D84}" srcOrd="1" destOrd="0" presId="urn:microsoft.com/office/officeart/2005/8/layout/default"/>
    <dgm:cxn modelId="{41DA1F12-5699-4314-AFE6-2F8BADDB7250}" type="presParOf" srcId="{44DEF3AB-D3C7-4993-9854-27308D23DBA6}" destId="{BD97A9EA-C310-45EB-A775-0C542C6B744F}" srcOrd="2" destOrd="0" presId="urn:microsoft.com/office/officeart/2005/8/layout/default"/>
    <dgm:cxn modelId="{563C11BC-A7B9-4CD3-952D-AB61CB9636F6}" type="presParOf" srcId="{44DEF3AB-D3C7-4993-9854-27308D23DBA6}" destId="{1DA668BE-36C6-4BB1-8077-8C62F65194D4}" srcOrd="3" destOrd="0" presId="urn:microsoft.com/office/officeart/2005/8/layout/default"/>
    <dgm:cxn modelId="{D5B5A26A-B37D-405F-B8C1-13A66BF0ECFE}" type="presParOf" srcId="{44DEF3AB-D3C7-4993-9854-27308D23DBA6}" destId="{54EBB2EF-471B-4EDD-8965-3F3DA2FE4BAE}" srcOrd="4" destOrd="0" presId="urn:microsoft.com/office/officeart/2005/8/layout/default"/>
    <dgm:cxn modelId="{359BB909-72E8-4A89-9E3D-50D94364E010}" type="presParOf" srcId="{44DEF3AB-D3C7-4993-9854-27308D23DBA6}" destId="{36E9C110-3071-471F-A8F4-31A5913CD9BC}" srcOrd="5" destOrd="0" presId="urn:microsoft.com/office/officeart/2005/8/layout/default"/>
    <dgm:cxn modelId="{5D852067-0265-48B6-9899-2A00CE933968}" type="presParOf" srcId="{44DEF3AB-D3C7-4993-9854-27308D23DBA6}" destId="{EEF2FE67-3C43-49E1-BB3B-0A1C3DD14D5D}" srcOrd="6" destOrd="0" presId="urn:microsoft.com/office/officeart/2005/8/layout/default"/>
    <dgm:cxn modelId="{D5EFAD86-D334-4A5C-B699-ACBD6BBD8F4B}" type="presParOf" srcId="{44DEF3AB-D3C7-4993-9854-27308D23DBA6}" destId="{1534C787-50F4-4037-A6EB-A2F42560E4C6}" srcOrd="7" destOrd="0" presId="urn:microsoft.com/office/officeart/2005/8/layout/default"/>
    <dgm:cxn modelId="{27092350-9C01-48B5-B242-2F95FCF1782D}" type="presParOf" srcId="{44DEF3AB-D3C7-4993-9854-27308D23DBA6}" destId="{5F3FC64A-BB1E-4E72-ABF8-D1EB5C6DEB5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6DB2DF-B0C4-4110-83AD-821D7AE0216C}">
      <dsp:nvSpPr>
        <dsp:cNvPr id="0" name=""/>
        <dsp:cNvSpPr/>
      </dsp:nvSpPr>
      <dsp:spPr>
        <a:xfrm>
          <a:off x="4206239" y="0"/>
          <a:ext cx="6309360" cy="5607697"/>
        </a:xfrm>
        <a:prstGeom prst="rightArrow">
          <a:avLst>
            <a:gd name="adj1" fmla="val 75000"/>
            <a:gd name="adj2" fmla="val 50000"/>
          </a:avLst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For Head</a:t>
          </a:r>
          <a:endParaRPr lang="en-IN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Ex – Regional VP, HR Head</a:t>
          </a:r>
          <a:endParaRPr lang="en-IN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[Ratio- 1:4 to 5]</a:t>
          </a:r>
          <a:endParaRPr lang="en-IN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For Senior Level</a:t>
          </a:r>
          <a:endParaRPr lang="en-IN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 1:5  to 7 ]  </a:t>
          </a:r>
          <a:endParaRPr lang="en-IN" sz="27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For Mid Level</a:t>
          </a:r>
          <a:endParaRPr lang="en-IN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 1:5  to 8 ]</a:t>
          </a:r>
          <a:endParaRPr lang="en-IN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For Junior Manager Level</a:t>
          </a: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 1:10 to 15]</a:t>
          </a:r>
          <a:endParaRPr lang="en-IN" sz="27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06239" y="700962"/>
        <a:ext cx="4206474" cy="4205773"/>
      </dsp:txXfrm>
    </dsp:sp>
    <dsp:sp modelId="{C3BB978B-16F0-4AC0-A478-C7EDDEE2511C}">
      <dsp:nvSpPr>
        <dsp:cNvPr id="0" name=""/>
        <dsp:cNvSpPr/>
      </dsp:nvSpPr>
      <dsp:spPr>
        <a:xfrm>
          <a:off x="0" y="0"/>
          <a:ext cx="4206240" cy="5607697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9550" tIns="104775" rIns="209550" bIns="104775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Manager</a:t>
          </a:r>
        </a:p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 </a:t>
          </a:r>
        </a:p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Subordinate ratio</a:t>
          </a:r>
          <a:endParaRPr lang="en-IN" sz="55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5332" y="205332"/>
        <a:ext cx="3795576" cy="51970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D59A9-DAD2-4722-9E06-0F9D600AA609}">
      <dsp:nvSpPr>
        <dsp:cNvPr id="0" name=""/>
        <dsp:cNvSpPr/>
      </dsp:nvSpPr>
      <dsp:spPr>
        <a:xfrm rot="5400000">
          <a:off x="5730183" y="-2223437"/>
          <a:ext cx="1206000" cy="5960643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To </a:t>
          </a:r>
          <a:r>
            <a:rPr lang="en-US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identify the </a:t>
          </a:r>
          <a:r>
            <a:rPr lang="en-US" sz="13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skill levels you </a:t>
          </a: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employ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Technical &amp; Behavioral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For Future Pipeline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kind of interaction/function they perform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Who is </a:t>
          </a:r>
          <a:r>
            <a:rPr lang="en-US" sz="1300" b="1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Happy who is UNHAPPY</a:t>
          </a:r>
          <a:endParaRPr lang="en-IN" sz="1300" b="1" kern="1200" dirty="0"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352862" y="212756"/>
        <a:ext cx="5901771" cy="1088256"/>
      </dsp:txXfrm>
    </dsp:sp>
    <dsp:sp modelId="{28CC5B19-E4FF-43B1-BB3F-2A43B55A096F}">
      <dsp:nvSpPr>
        <dsp:cNvPr id="0" name=""/>
        <dsp:cNvSpPr/>
      </dsp:nvSpPr>
      <dsp:spPr>
        <a:xfrm>
          <a:off x="0" y="3134"/>
          <a:ext cx="3352862" cy="150750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Analyze your current Workforce</a:t>
          </a:r>
          <a:endParaRPr lang="en-IN" sz="22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590" y="76724"/>
        <a:ext cx="3205682" cy="1360320"/>
      </dsp:txXfrm>
    </dsp:sp>
    <dsp:sp modelId="{11F8C935-40BA-4C7D-BA9C-24E05D1168BD}">
      <dsp:nvSpPr>
        <dsp:cNvPr id="0" name=""/>
        <dsp:cNvSpPr/>
      </dsp:nvSpPr>
      <dsp:spPr>
        <a:xfrm rot="5400000">
          <a:off x="5730183" y="-640561"/>
          <a:ext cx="1206000" cy="5960643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Specify the minimum level </a:t>
          </a: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of qualification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Specify the minimum experience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Specify the level of commitment etc.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Review the application based on the template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352862" y="1795632"/>
        <a:ext cx="5901771" cy="1088256"/>
      </dsp:txXfrm>
    </dsp:sp>
    <dsp:sp modelId="{932279A4-78CD-448B-97FF-A50E81ECFFAF}">
      <dsp:nvSpPr>
        <dsp:cNvPr id="0" name=""/>
        <dsp:cNvSpPr/>
      </dsp:nvSpPr>
      <dsp:spPr>
        <a:xfrm>
          <a:off x="0" y="1586009"/>
          <a:ext cx="3352862" cy="150750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Create the template for perfect candidate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rgbClr val="00B05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For selection or any prediction</a:t>
          </a:r>
          <a:endParaRPr lang="en-IN" sz="2200" b="1" kern="1200" dirty="0">
            <a:solidFill>
              <a:srgbClr val="00B050"/>
            </a:solidFill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590" y="1659599"/>
        <a:ext cx="3205682" cy="1360320"/>
      </dsp:txXfrm>
    </dsp:sp>
    <dsp:sp modelId="{C295E3DB-3B0A-449F-A2A9-ECD65EC39DA7}">
      <dsp:nvSpPr>
        <dsp:cNvPr id="0" name=""/>
        <dsp:cNvSpPr/>
      </dsp:nvSpPr>
      <dsp:spPr>
        <a:xfrm rot="5400000">
          <a:off x="5730183" y="942313"/>
          <a:ext cx="1206000" cy="5960643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Helps in shortlisting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Create a </a:t>
          </a:r>
          <a:r>
            <a:rPr lang="en-US" sz="13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Red/</a:t>
          </a:r>
          <a:r>
            <a:rPr lang="en-US" sz="1300" b="1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Yellow</a:t>
          </a: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/</a:t>
          </a:r>
          <a:r>
            <a:rPr lang="en-US" sz="1300" b="1" kern="1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Green</a:t>
          </a: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colored tag for the employee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352862" y="3378506"/>
        <a:ext cx="5901771" cy="1088256"/>
      </dsp:txXfrm>
    </dsp:sp>
    <dsp:sp modelId="{3023C2A5-1C72-4D14-9EB9-BA8104B92F7A}">
      <dsp:nvSpPr>
        <dsp:cNvPr id="0" name=""/>
        <dsp:cNvSpPr/>
      </dsp:nvSpPr>
      <dsp:spPr>
        <a:xfrm>
          <a:off x="0" y="3168885"/>
          <a:ext cx="3352862" cy="150750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Review according to the template</a:t>
          </a:r>
          <a:endParaRPr lang="en-IN" sz="22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590" y="3242475"/>
        <a:ext cx="3205682" cy="1360320"/>
      </dsp:txXfrm>
    </dsp:sp>
    <dsp:sp modelId="{1A922CA0-4A18-4D93-8A55-780A8425B465}">
      <dsp:nvSpPr>
        <dsp:cNvPr id="0" name=""/>
        <dsp:cNvSpPr/>
      </dsp:nvSpPr>
      <dsp:spPr>
        <a:xfrm rot="5400000">
          <a:off x="5730183" y="2525189"/>
          <a:ext cx="1206000" cy="5960643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Helps in </a:t>
          </a:r>
          <a:r>
            <a:rPr lang="en-US" sz="1300" b="1" kern="1200" dirty="0">
              <a:solidFill>
                <a:srgbClr val="00B05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identifying the root causes</a:t>
          </a:r>
          <a:endParaRPr lang="en-IN" sz="1300" b="1" kern="1200" dirty="0">
            <a:solidFill>
              <a:srgbClr val="00B050"/>
            </a:solidFill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Take </a:t>
          </a:r>
          <a:r>
            <a:rPr lang="en-US" sz="13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proactive actions</a:t>
          </a:r>
          <a:endParaRPr lang="en-IN" sz="1300" b="1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Design </a:t>
          </a:r>
          <a:r>
            <a:rPr lang="en-US" sz="1300" b="1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data driven policies</a:t>
          </a:r>
          <a:endParaRPr lang="en-IN" sz="1300" b="1" kern="1200" dirty="0"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352862" y="4961382"/>
        <a:ext cx="5901771" cy="1088256"/>
      </dsp:txXfrm>
    </dsp:sp>
    <dsp:sp modelId="{F794CEBB-6CBD-4BBC-ABBF-9C95C1F804B7}">
      <dsp:nvSpPr>
        <dsp:cNvPr id="0" name=""/>
        <dsp:cNvSpPr/>
      </dsp:nvSpPr>
      <dsp:spPr>
        <a:xfrm>
          <a:off x="0" y="4740907"/>
          <a:ext cx="3352862" cy="150750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Design an open ended questionnaire/MCQ type</a:t>
          </a:r>
          <a:endParaRPr lang="en-IN" sz="22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590" y="4814497"/>
        <a:ext cx="3205682" cy="13603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4E373D-888A-45B9-A7DE-5E4424A38D53}">
      <dsp:nvSpPr>
        <dsp:cNvPr id="0" name=""/>
        <dsp:cNvSpPr/>
      </dsp:nvSpPr>
      <dsp:spPr>
        <a:xfrm>
          <a:off x="3936264" y="2250"/>
          <a:ext cx="5208405" cy="2355678"/>
        </a:xfrm>
        <a:prstGeom prst="rect">
          <a:avLst/>
        </a:prstGeom>
        <a:gradFill rotWithShape="0">
          <a:gsLst>
            <a:gs pos="0">
              <a:srgbClr val="5B9BD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5B9BD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5B9BD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b="1" kern="1200" dirty="0">
              <a:solidFill>
                <a:sysClr val="windowText" lastClr="000000"/>
              </a:solidFill>
              <a:latin typeface="Calibri Light" panose="020F0302020204030204"/>
              <a:ea typeface="+mn-ea"/>
              <a:cs typeface="Times New Roman" panose="02020603050405020304" pitchFamily="18" charset="0"/>
            </a:rPr>
            <a:t>Name – Ajay Kumar    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b="1" kern="1200" dirty="0">
              <a:solidFill>
                <a:sysClr val="windowText" lastClr="000000"/>
              </a:solidFill>
              <a:latin typeface="Calibri Light" panose="020F0302020204030204"/>
              <a:ea typeface="+mn-ea"/>
              <a:cs typeface="Times New Roman" panose="02020603050405020304" pitchFamily="18" charset="0"/>
            </a:rPr>
            <a:t>Job Title – HR Analyst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b="1" kern="1200" dirty="0">
              <a:solidFill>
                <a:sysClr val="windowText" lastClr="000000"/>
              </a:solidFill>
              <a:latin typeface="Calibri Light" panose="020F0302020204030204"/>
              <a:ea typeface="+mn-ea"/>
              <a:cs typeface="Times New Roman" panose="02020603050405020304" pitchFamily="18" charset="0"/>
            </a:rPr>
            <a:t>Experience: 5 Years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b="1" kern="1200" dirty="0">
              <a:solidFill>
                <a:sysClr val="windowText" lastClr="000000"/>
              </a:solidFill>
              <a:latin typeface="Calibri Light" panose="020F0302020204030204"/>
              <a:ea typeface="+mn-ea"/>
              <a:cs typeface="Times New Roman" panose="02020603050405020304" pitchFamily="18" charset="0"/>
            </a:rPr>
            <a:t>Expertise: Data Mining and Statistics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b="1" kern="1200" dirty="0">
              <a:solidFill>
                <a:sysClr val="windowText" lastClr="000000"/>
              </a:solidFill>
              <a:latin typeface="Calibri Light" panose="020F0302020204030204"/>
              <a:ea typeface="+mn-ea"/>
              <a:cs typeface="Times New Roman" panose="02020603050405020304" pitchFamily="18" charset="0"/>
            </a:rPr>
            <a:t>Fast track rating: 4.5/5</a:t>
          </a:r>
        </a:p>
      </dsp:txBody>
      <dsp:txXfrm>
        <a:off x="3936264" y="2250"/>
        <a:ext cx="5208405" cy="2355678"/>
      </dsp:txXfrm>
    </dsp:sp>
    <dsp:sp modelId="{2CC5AD5C-1CC7-4CE1-A8EE-EC4DAABF841C}">
      <dsp:nvSpPr>
        <dsp:cNvPr id="0" name=""/>
        <dsp:cNvSpPr/>
      </dsp:nvSpPr>
      <dsp:spPr>
        <a:xfrm>
          <a:off x="1370930" y="2250"/>
          <a:ext cx="2332121" cy="2355678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63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78DB7707-0296-4AE1-9B17-89C301B04EF4}">
      <dsp:nvSpPr>
        <dsp:cNvPr id="0" name=""/>
        <dsp:cNvSpPr/>
      </dsp:nvSpPr>
      <dsp:spPr>
        <a:xfrm>
          <a:off x="1557084" y="2746616"/>
          <a:ext cx="5502211" cy="3062971"/>
        </a:xfrm>
        <a:prstGeom prst="rect">
          <a:avLst/>
        </a:prstGeom>
        <a:gradFill rotWithShape="0">
          <a:gsLst>
            <a:gs pos="0">
              <a:srgbClr val="5B9BD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5B9BD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5B9BD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8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1 Personal Information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8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  -------------------------------------------------------------------------------------------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8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2. Job Brief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8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---------------------------------------------------------------------------------------------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8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3. Achievements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8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……………………………………………………………………………………………………………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8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4.  Interests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8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……………………………………………………………………………………………………………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8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5. Social Media Presence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8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…………………………………………………………………………………………………………………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200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1557084" y="2746616"/>
        <a:ext cx="5502211" cy="3062971"/>
      </dsp:txXfrm>
    </dsp:sp>
    <dsp:sp modelId="{C02E86D9-F4A4-46A8-9AAD-43104134CA01}">
      <dsp:nvSpPr>
        <dsp:cNvPr id="0" name=""/>
        <dsp:cNvSpPr/>
      </dsp:nvSpPr>
      <dsp:spPr>
        <a:xfrm>
          <a:off x="7664817" y="3530268"/>
          <a:ext cx="1293697" cy="1495667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63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195FA-6870-495A-A651-0D0FB95FED51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2017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9000 employees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200" kern="1200" dirty="0"/>
        </a:p>
      </dsp:txBody>
      <dsp:txXfrm>
        <a:off x="0" y="39687"/>
        <a:ext cx="3286125" cy="1971675"/>
      </dsp:txXfrm>
    </dsp:sp>
    <dsp:sp modelId="{BD97A9EA-C310-45EB-A775-0C542C6B744F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2016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8000 employees</a:t>
          </a:r>
          <a:endParaRPr lang="en-IN" sz="3200" kern="1200" dirty="0"/>
        </a:p>
      </dsp:txBody>
      <dsp:txXfrm>
        <a:off x="3614737" y="39687"/>
        <a:ext cx="3286125" cy="1971675"/>
      </dsp:txXfrm>
    </dsp:sp>
    <dsp:sp modelId="{54EBB2EF-471B-4EDD-8965-3F3DA2FE4BAE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2015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7500 employees</a:t>
          </a:r>
          <a:endParaRPr lang="en-IN" sz="3200" kern="1200" dirty="0"/>
        </a:p>
      </dsp:txBody>
      <dsp:txXfrm>
        <a:off x="7229475" y="39687"/>
        <a:ext cx="3286125" cy="1971675"/>
      </dsp:txXfrm>
    </dsp:sp>
    <dsp:sp modelId="{EEF2FE67-3C43-49E1-BB3B-0A1C3DD14D5D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2014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6000 employees</a:t>
          </a:r>
        </a:p>
      </dsp:txBody>
      <dsp:txXfrm>
        <a:off x="1807368" y="2339975"/>
        <a:ext cx="3286125" cy="1971675"/>
      </dsp:txXfrm>
    </dsp:sp>
    <dsp:sp modelId="{5F3FC64A-BB1E-4E72-ABF8-D1EB5C6DEB5A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2013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5500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employees</a:t>
          </a:r>
          <a:endParaRPr lang="en-IN" sz="3200" kern="1200" dirty="0"/>
        </a:p>
      </dsp:txBody>
      <dsp:txXfrm>
        <a:off x="5422106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82A99-3B3B-4F53-ADB8-E2EDAF59B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A57D5C-3423-4A0E-B99C-686FE172E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7A0B4-9CC9-44D9-BCBF-AD1DFB255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25-03-2021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C49BC-899F-40B7-84FD-A8D562D1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3690A-E039-450A-8839-E2B30F11E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272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30F2A-D96E-40A7-9666-A84D89C03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ED0C1-0189-411C-B1C1-0BC5541FF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EA1C0-8BB1-4347-A46B-7FF02653B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25-03-2021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4694C-6960-486E-B4CF-1C1899E1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7F4C6-3501-43C2-AA92-57EFA6D40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197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B0992-9BF6-40DA-8128-7FF1EAF5C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B03F8-87C1-45CA-863E-47297A478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61267-988E-4E2A-8C44-513C9E3AE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25-03-2021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52570-45E0-4E16-925A-AB783628D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89772-2429-4B03-809F-E900BD118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6304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E99F3-931A-4183-828A-F9CEB132F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D2502-E30E-490F-930B-DE17DE7FEB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958C07-3B6A-4D7F-8814-9D3100CB5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7C9B00-B986-468F-9886-EA28A79D7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25-03-2021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22624-A845-428F-94F4-A67580390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5AEA17-130B-44E6-9D26-D3B5A2353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4587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629EF-C9A8-494B-91F2-6E6E2DDA7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2DF15-9FCE-4C00-991D-6FCB5DA03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369B0-83B4-4048-9492-A39108016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CBDFF7-7832-4E20-BD80-81DB789BE7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379AA2-91E4-4246-A3BE-7A937C4478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D48A6A-46D6-4BB3-AAD3-3CD2C434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25-03-2021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1FBDFD-9AE9-4FA8-BF4C-582622422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3D0CA4-46D8-47EA-8B50-1AFFA7106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9923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E584D-5344-4388-8A02-BF0C77DEE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C37B6C-A955-4C5E-98C7-E8CE28F9E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25-03-2021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B94767-356C-4EC4-ABAE-F4B40E8DE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F33C77-6E0C-47A8-A84D-5FB2493B8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9690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27736E-CFE2-4AF7-A319-F9178C96D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25-03-2021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468999-035C-4632-864D-E8CC3DCA0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25C02C-47CA-48E1-9AEA-75798D4EA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7365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98A45-6BC2-4361-8A11-02AA7BABD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A7AEE-00B8-4415-A392-05E8D7FD3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99F7D-0EFA-4745-8063-DD83BA02B6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F8504-9245-4B77-BB90-007979A70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25-03-2021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3B9E5-2DA5-4533-987F-C16C5106B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C67D2-BC54-4E0C-8FDE-AF2FCE4E3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0787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39050-849F-4ED5-A261-CF9750309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B5C6E5-241F-415F-ACAC-578D32018A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9382E-9B9D-4078-BC0F-BCEA4D834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D9BDE5-3219-4C5E-B1A1-7ED6D6B39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25-03-2021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75F2A-F8BA-4A6E-9359-1947E5424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CAC13-335F-45E9-9068-D2764FFB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5391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4B60D-CC6B-4E6C-8728-6B69307A5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4A9A7F-3825-40FF-8923-A3E7125EC7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9C229-FA1C-4572-9CCF-34D9DCFA6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25-03-2021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11CB2-29A2-4335-B7E9-0236EF047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22B3D-1BCE-4E9C-9A61-DE9671F71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0933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7B20E5-694D-4043-B8B4-6EAC4A88B0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27A029-03DA-47A5-B3C0-9D08DEE39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52559-E620-4677-AED3-4470EC849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25-03-2021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DB495-3CF7-42BC-BCB7-42EDABE47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B5762-DD31-4505-88B7-D2FBE821F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147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14321B-8C88-4BF0-8BBA-CEBC394DB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7B673-82C8-4152-A937-C50A10F7D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7BC05-057F-4357-A72C-8A5CDC4D4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BF885-595C-4C66-985A-1CB86A88B5B0}" type="datetimeFigureOut">
              <a:rPr lang="en-IN" smtClean="0"/>
              <a:t>25-03-2021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F887B-B63F-48E7-B256-F3CB4FAF30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F342A-A0E8-42B6-9108-F28738DB0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0934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9F6EC-4264-4C76-B221-0EA6668765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 Analytics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CE0E23-E854-40B2-B1F4-C08D9403D1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Career and Workforce Metrics</a:t>
            </a:r>
            <a:endParaRPr lang="en-IN" sz="4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489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1C09C-8C71-48F7-AB9A-F6CE4938A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Why HR Analytics ?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71845-A33C-4506-A042-49A35CC3F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effectLst/>
              </a:rPr>
              <a:t>“</a:t>
            </a:r>
            <a:r>
              <a:rPr lang="en-US" sz="3200" dirty="0">
                <a:effectLst/>
                <a:highlight>
                  <a:srgbClr val="FFFF00"/>
                </a:highlight>
              </a:rPr>
              <a:t>In God we Trust, all others </a:t>
            </a:r>
            <a:r>
              <a:rPr lang="en-US" sz="3200" dirty="0" err="1">
                <a:highlight>
                  <a:srgbClr val="FFFF00"/>
                </a:highlight>
              </a:rPr>
              <a:t>plzzzzzz</a:t>
            </a:r>
            <a:r>
              <a:rPr lang="en-US" sz="3200" dirty="0">
                <a:highlight>
                  <a:srgbClr val="FFFF00"/>
                </a:highlight>
              </a:rPr>
              <a:t>…. Bring </a:t>
            </a:r>
            <a:r>
              <a:rPr lang="en-US" sz="3200" dirty="0">
                <a:effectLst/>
                <a:highlight>
                  <a:srgbClr val="FFFF00"/>
                </a:highlight>
              </a:rPr>
              <a:t>data</a:t>
            </a:r>
            <a:r>
              <a:rPr lang="en-US" sz="3200" dirty="0">
                <a:effectLst/>
              </a:rPr>
              <a:t>” </a:t>
            </a:r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dirty="0">
                <a:effectLst/>
              </a:rPr>
              <a:t>(Edward Deming)</a:t>
            </a:r>
          </a:p>
          <a:p>
            <a:endParaRPr lang="en-US" sz="3200" dirty="0">
              <a:effectLst/>
            </a:endParaRPr>
          </a:p>
          <a:p>
            <a:r>
              <a:rPr lang="en-US" sz="3200" dirty="0">
                <a:effectLst/>
                <a:highlight>
                  <a:srgbClr val="FFFF00"/>
                </a:highlight>
              </a:rPr>
              <a:t>“Every organization is unhappy in their own ways”</a:t>
            </a:r>
          </a:p>
          <a:p>
            <a:pPr marL="0" indent="0">
              <a:buNone/>
            </a:pPr>
            <a:r>
              <a:rPr lang="en-US" sz="3200" dirty="0"/>
              <a:t>	“Fitz-</a:t>
            </a:r>
            <a:r>
              <a:rPr lang="en-US" sz="3200" dirty="0" err="1"/>
              <a:t>Enz</a:t>
            </a:r>
            <a:r>
              <a:rPr lang="en-US" sz="3200" dirty="0"/>
              <a:t>”</a:t>
            </a:r>
            <a:endParaRPr lang="en-US" sz="3200" dirty="0">
              <a:effectLst/>
            </a:endParaRPr>
          </a:p>
          <a:p>
            <a:r>
              <a:rPr lang="en-US" sz="3200" dirty="0">
                <a:effectLst/>
              </a:rPr>
              <a:t>Hence we need </a:t>
            </a:r>
          </a:p>
          <a:p>
            <a:pPr lvl="1"/>
            <a:r>
              <a:rPr lang="en-US" sz="2979" dirty="0">
                <a:effectLst/>
              </a:rPr>
              <a:t>Data based insights &amp; not “</a:t>
            </a:r>
            <a:r>
              <a:rPr lang="en-US" sz="2759" dirty="0">
                <a:effectLst/>
              </a:rPr>
              <a:t>Universal </a:t>
            </a:r>
            <a:r>
              <a:rPr lang="en-US" sz="2759" dirty="0" err="1">
                <a:effectLst/>
              </a:rPr>
              <a:t>Gyaan</a:t>
            </a:r>
            <a:r>
              <a:rPr lang="en-US" sz="2759" dirty="0">
                <a:effectLst/>
              </a:rPr>
              <a:t>”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7978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BDB95-6857-4508-A14A-4C2DA42F2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HR Analytics?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B0ECB-4388-4408-89C2-B4AB06538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“1. What gets 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Measured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Gets Managed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2.What's get 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managed </a:t>
            </a:r>
          </a:p>
          <a:p>
            <a:pPr marL="0" indent="0">
              <a:buNone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Gets </a:t>
            </a:r>
            <a:r>
              <a:rPr lang="en-US" sz="4800" dirty="0">
                <a:solidFill>
                  <a:srgbClr val="00B05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Done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     </a:t>
            </a:r>
          </a:p>
          <a:p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Peter Drucker</a:t>
            </a:r>
          </a:p>
          <a:p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505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9021DE-A08E-4605-A2A3-890C10D53E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" y="396240"/>
            <a:ext cx="11582400" cy="6339840"/>
          </a:xfrm>
        </p:spPr>
      </p:pic>
    </p:spTree>
    <p:extLst>
      <p:ext uri="{BB962C8B-B14F-4D97-AF65-F5344CB8AC3E}">
        <p14:creationId xmlns:p14="http://schemas.microsoft.com/office/powerpoint/2010/main" val="770581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CFCBD-6DD6-4937-A0AE-691CED182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944"/>
            <a:ext cx="10515600" cy="48509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Critical Ratio on Span of control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BB6C292-E130-4C77-9CC0-AF8E8734E2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7315366"/>
              </p:ext>
            </p:extLst>
          </p:nvPr>
        </p:nvGraphicFramePr>
        <p:xfrm>
          <a:off x="838200" y="1054358"/>
          <a:ext cx="10515600" cy="5607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3163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AB244-8A45-485F-AA38-E383EDB0D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721"/>
            <a:ext cx="10515600" cy="36575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Use: Employee Profiling</a:t>
            </a:r>
            <a:endParaRPr lang="en-IN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780298F-08BB-4201-A6A3-8AE09E3274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4869817"/>
              </p:ext>
            </p:extLst>
          </p:nvPr>
        </p:nvGraphicFramePr>
        <p:xfrm>
          <a:off x="1519335" y="609600"/>
          <a:ext cx="9313506" cy="6262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7013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D53BF-E729-45BB-BF66-3C8B7F2EA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Profiling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0D46A-2F67-4F86-8AD6-FD016CA0B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7078"/>
            <a:ext cx="10515600" cy="575792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Have a </a:t>
            </a:r>
            <a:r>
              <a:rPr lang="en-US" sz="38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clear understanding 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about </a:t>
            </a:r>
            <a:r>
              <a:rPr lang="en-US" sz="3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you want 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 achieve and why by setting out </a:t>
            </a:r>
            <a:r>
              <a:rPr lang="en-US" sz="3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clear objectives.</a:t>
            </a:r>
          </a:p>
          <a:p>
            <a:pPr marL="0" indent="0">
              <a:buNone/>
            </a:pPr>
            <a:b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38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Conduct 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3800" b="1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internal stakeholder mapping 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exercise using a stakeholder models</a:t>
            </a:r>
          </a:p>
          <a:p>
            <a:pPr lvl="1"/>
            <a:r>
              <a:rPr lang="en-US" sz="3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uch as the </a:t>
            </a:r>
            <a:r>
              <a:rPr lang="en-US" sz="3400" b="1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power/ interest matrix </a:t>
            </a:r>
            <a:r>
              <a:rPr lang="en-US" sz="3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2"/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dentify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those </a:t>
            </a:r>
            <a:r>
              <a:rPr lang="en-US" sz="3000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employees with </a:t>
            </a:r>
            <a:r>
              <a:rPr lang="en-US" sz="30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influence 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interest.</a:t>
            </a:r>
          </a:p>
          <a:p>
            <a:pPr marL="0" indent="0">
              <a:buNone/>
            </a:pPr>
            <a:b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Identify all existing data</a:t>
            </a:r>
            <a:r>
              <a:rPr lang="en-US" sz="38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employee insight that your organization holds. </a:t>
            </a:r>
          </a:p>
          <a:p>
            <a:pPr lvl="1"/>
            <a:r>
              <a:rPr lang="en-US" sz="3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example </a:t>
            </a:r>
          </a:p>
          <a:p>
            <a:pPr lvl="2"/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mployee </a:t>
            </a:r>
            <a:r>
              <a:rPr lang="en-US" sz="3000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engagement surveys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2"/>
            <a:r>
              <a:rPr lang="en-US" sz="3000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Demographical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information, </a:t>
            </a:r>
          </a:p>
          <a:p>
            <a:pPr lvl="2"/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0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omments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internal social media such as blogs, community pages and online forums.</a:t>
            </a:r>
          </a:p>
          <a:p>
            <a:pPr marL="0" indent="0">
              <a:buNone/>
            </a:pPr>
            <a:b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388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D53BF-E729-45BB-BF66-3C8B7F2EA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Profiling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0D46A-2F67-4F86-8AD6-FD016CA0B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7078"/>
            <a:ext cx="10515600" cy="57579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b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Collate all internal feedback 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including </a:t>
            </a:r>
            <a:r>
              <a:rPr lang="en-US" sz="38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employee complaints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information from pulse groups and face-to-face events and sessions as well as feedback to managers.</a:t>
            </a:r>
          </a:p>
          <a:p>
            <a:pPr marL="0" indent="0">
              <a:buNone/>
            </a:pPr>
            <a:b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Speak to your employees and listen to feedback. </a:t>
            </a:r>
          </a:p>
          <a:p>
            <a:pPr lvl="1"/>
            <a:r>
              <a:rPr lang="en-US" sz="3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Visit different sites, </a:t>
            </a:r>
          </a:p>
          <a:p>
            <a:pPr lvl="1"/>
            <a:r>
              <a:rPr lang="en-US" sz="3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alk to different employees to </a:t>
            </a:r>
          </a:p>
          <a:p>
            <a:pPr lvl="2"/>
            <a:r>
              <a:rPr lang="en-US" sz="30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Find out more about their thoughts 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attitudes towards their role, the organization and specific projects.</a:t>
            </a:r>
            <a:b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041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8E448-20C0-4497-BF55-EB3B493DB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7849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Profiling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A9958-FF44-4504-AD3D-9FDB5A314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5738"/>
            <a:ext cx="10515600" cy="53930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all the information gathered </a:t>
            </a:r>
          </a:p>
          <a:p>
            <a:pPr lvl="1"/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Identify common themes</a:t>
            </a:r>
          </a:p>
          <a:p>
            <a:pPr lvl="1"/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Trends and attitudes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order to 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5-6 common employee groups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broadly describe people who work in your organization.</a:t>
            </a:r>
          </a:p>
          <a:p>
            <a:pPr marL="457200" lvl="1" indent="0">
              <a:buNone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a character profile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of the groups to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short summary or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biography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develops typologies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people in this group.</a:t>
            </a:r>
          </a:p>
          <a:p>
            <a:pPr marL="457200" lvl="1" indent="0">
              <a:buNone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profiles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senior leadership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establish 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of the profiles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use them to connect and </a:t>
            </a:r>
          </a:p>
          <a:p>
            <a:pPr lvl="1"/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facilitate dialogue with different employees</a:t>
            </a:r>
            <a:endParaRPr lang="en-US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031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8E448-20C0-4497-BF55-EB3B493DB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7849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Profiling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A9958-FF44-4504-AD3D-9FDB5A314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3144"/>
            <a:ext cx="10515600" cy="60928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these profiles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targeted and strategic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communications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reach employees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across your organization.</a:t>
            </a:r>
          </a:p>
          <a:p>
            <a:pPr marL="457200" lvl="1" indent="0">
              <a:buNone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Update these </a:t>
            </a: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profile groups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a regular basis.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could 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 them annually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time you do your employee engagement survey.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716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5406632"/>
              </p:ext>
            </p:extLst>
          </p:nvPr>
        </p:nvGraphicFramePr>
        <p:xfrm>
          <a:off x="838200" y="365125"/>
          <a:ext cx="10515600" cy="5811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1104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Employee Profile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1" y="2128271"/>
            <a:ext cx="5808618" cy="3436506"/>
          </a:xfrm>
        </p:spPr>
      </p:pic>
    </p:spTree>
    <p:extLst>
      <p:ext uri="{BB962C8B-B14F-4D97-AF65-F5344CB8AC3E}">
        <p14:creationId xmlns:p14="http://schemas.microsoft.com/office/powerpoint/2010/main" val="3188907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EFF75-037C-4B0E-A247-7673F4268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72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Churn Rate or Turnover Rate</a:t>
            </a:r>
            <a:br>
              <a:rPr lang="en-US" dirty="0"/>
            </a:b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D393D-9002-42B0-9CD7-7B62760CE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1094"/>
            <a:ext cx="10890380" cy="5355869"/>
          </a:xfrm>
        </p:spPr>
        <p:txBody>
          <a:bodyPr>
            <a:normAutofit/>
          </a:bodyPr>
          <a:lstStyle/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who have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 ties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your company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during a given time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period. 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Calculation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Quarterly Churn over rate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of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employees left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particular quarter/ No of employees that we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started in the last quarter</a:t>
            </a:r>
          </a:p>
          <a:p>
            <a:pPr marL="1371600" lvl="3" indent="0" algn="ctr">
              <a:buNone/>
            </a:pP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pPr marL="1371600" lvl="3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Turnover %= (No of employees left in a particular quarter/ Average no of employees)*100</a:t>
            </a:r>
          </a:p>
          <a:p>
            <a:pPr lvl="2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 – A company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started with 100 employees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last quarter and 5 employees left in the last quarter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Churn over rate = 5%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Churn over can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be calculated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form of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 of Recurring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lost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% of Recurring value lost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9617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B13A3-AC6B-4E6E-86AE-9217A9D4F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Turnover Rate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8DB54-DF48-4A6D-A71A-57358CAA9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Competitive Attrition rate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of people churning out voluntarily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 on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Hire Turnover rate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healthy sign if New hire are staying log</a:t>
            </a:r>
          </a:p>
          <a:p>
            <a:pPr lvl="2"/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C815F5-68BD-4501-A172-868900987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237" y="4348065"/>
            <a:ext cx="8391525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259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5FB6C-2F61-4911-A6CE-B92CF618E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9396"/>
          </a:xfrm>
        </p:spPr>
        <p:txBody>
          <a:bodyPr/>
          <a:lstStyle/>
          <a:p>
            <a:r>
              <a:rPr lang="en-IN" dirty="0"/>
              <a:t>Salary Hike % Attrition Rate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01D562-685C-49E1-804C-69C6A3CEF0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073" y="1259174"/>
            <a:ext cx="8899277" cy="5261547"/>
          </a:xfrm>
        </p:spPr>
      </p:pic>
    </p:spTree>
    <p:extLst>
      <p:ext uri="{BB962C8B-B14F-4D97-AF65-F5344CB8AC3E}">
        <p14:creationId xmlns:p14="http://schemas.microsoft.com/office/powerpoint/2010/main" val="2177969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F753E-053E-4B93-AF29-C075B25FF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Attrition Rate Across Cities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EB003C-AF9E-41F8-AE4E-B2E45E3C82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825625"/>
            <a:ext cx="10515599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4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E45D0-CEE7-4D14-BEFF-B8376E67F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Attrition Across Tenure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77BF373-9154-4863-9FCB-07C594C98F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825625"/>
            <a:ext cx="10515600" cy="477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69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B3C89-12A4-4FD8-B02F-5B2AC2470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273"/>
            <a:ext cx="10515600" cy="699797"/>
          </a:xfrm>
        </p:spPr>
        <p:txBody>
          <a:bodyPr>
            <a:normAutofit/>
          </a:bodyPr>
          <a:lstStyle/>
          <a:p>
            <a:pPr algn="ctr"/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healthy turnover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4E5CF-CDB0-4998-A482-5216BBA41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296954"/>
            <a:ext cx="10700657" cy="5439747"/>
          </a:xfrm>
        </p:spPr>
        <p:txBody>
          <a:bodyPr>
            <a:normAutofit/>
          </a:bodyPr>
          <a:lstStyle/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calculating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turnover rate of your company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your company’s turnover rate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the average rate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your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industry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your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turnover rate is higher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your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industry average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it probably means your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 is not as effective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it could be.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Analyze your turnover rate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better understand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employee turnover, all you have to do is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answer three questions: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“Who are the employees who leave?”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“When do they leave?”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“Why they are leaving?”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93465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20A40-B27E-4881-8C8D-D264ECFA9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321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are leaving?</a:t>
            </a:r>
            <a:b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1D8AB-DA11-4029-81C4-1D8EF14A1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8336"/>
            <a:ext cx="10515600" cy="5038627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 if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turnover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is lower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your industry’s average,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There’s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reason to celebrate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unless you can identify who leaves you.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your top performers are leaving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you should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immediate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action, otherwise your company’s performance will flag.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other hand,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your low performers are leaving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celebrate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 could stand to gain by enjoying better employee engagement, productivity and profits.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936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C910F-80E0-44E4-98C4-05DC61E21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525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are people leaving?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F7073-08CB-4188-A991-3EE654DB2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9086"/>
            <a:ext cx="10515600" cy="5643789"/>
          </a:xfrm>
        </p:spPr>
        <p:txBody>
          <a:bodyPr>
            <a:normAutofit/>
          </a:bodyPr>
          <a:lstStyle/>
          <a:p>
            <a:pPr algn="just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Keeping track of when people leave can be very useful. </a:t>
            </a:r>
          </a:p>
          <a:p>
            <a:pPr lvl="1" algn="just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your </a:t>
            </a:r>
            <a:r>
              <a:rPr lang="en-US" sz="3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hire turnover rate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offer a lot of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insight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2" algn="just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First, it can tell you whether your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recruitment methods are working?? </a:t>
            </a:r>
          </a:p>
          <a:p>
            <a:pPr lvl="2" algn="just"/>
            <a:r>
              <a:rPr 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significant number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your new employees 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leave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because they found their job duties different </a:t>
            </a:r>
          </a:p>
          <a:p>
            <a:pPr lvl="2" algn="just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Perhaps you should consider 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reviewing your job descriptions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2" algn="just"/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Investing more time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money developing your </a:t>
            </a:r>
            <a:r>
              <a:rPr lang="en-US" sz="3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orientation process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help too</a:t>
            </a:r>
          </a:p>
        </p:txBody>
      </p:sp>
    </p:spTree>
    <p:extLst>
      <p:ext uri="{BB962C8B-B14F-4D97-AF65-F5344CB8AC3E}">
        <p14:creationId xmlns:p14="http://schemas.microsoft.com/office/powerpoint/2010/main" val="761679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0232F-D6A2-49D8-8A85-C009D697C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977"/>
            <a:ext cx="10515600" cy="737118"/>
          </a:xfrm>
        </p:spPr>
        <p:txBody>
          <a:bodyPr>
            <a:normAutofit/>
          </a:bodyPr>
          <a:lstStyle/>
          <a:p>
            <a:pPr algn="ctr"/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are employees leaving?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66169-85DE-4DAA-9441-B708E0D9D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7665"/>
            <a:ext cx="10515600" cy="5542384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know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your employees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you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change your company’s management style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policies in response. </a:t>
            </a:r>
          </a:p>
          <a:p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On-Stay interviews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in proactively identifying the root causes</a:t>
            </a:r>
          </a:p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Exit interviews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a useful way to see whether people give similar reasons for leaving, or whether </a:t>
            </a: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offer useful suggestions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how you can improve.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Employees often say they decided to 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resign because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input and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effort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appreciated. 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hear these kinds of comments in your exit interviews or in performance reviews, HR should 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with managers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consider </a:t>
            </a:r>
            <a:r>
              <a:rPr lang="en-US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changing PMS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789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58F00-7C25-4AD8-A1DF-46301FA21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638"/>
            <a:ext cx="10515600" cy="57849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Costs associated with Turnover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1DF88-F9B0-4CDA-B92F-5099D811F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5069"/>
            <a:ext cx="10515600" cy="573832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Turnover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disrupts the flow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functioning workforce.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an employee leaves there can be a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 knowledge gap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left</a:t>
            </a:r>
          </a:p>
          <a:p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work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remaining team members.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Recruiting and training a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employee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staff time and money. </a:t>
            </a:r>
          </a:p>
          <a:p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 time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business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replaces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salaried employee, it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average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to 9 months in salary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manager making $40,000 a year, that's $20,000 to $30,000 in recruiting and training expenses, along with other intangibles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510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E50BF-A90D-4AAE-B9B0-A1C8F42E7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Implications for Managers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17FC4-56D3-43C9-8B38-C7826002C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Differentiate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your employees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level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 group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Gender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Length of service</a:t>
            </a:r>
          </a:p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where the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voluntary turnover rate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spikes and if the turnover is acceptable and unacceptable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1644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16870-A00A-4DC5-B64E-C904188F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612"/>
            <a:ext cx="10515600" cy="783771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Separation Clearance Time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747EB-BAB4-4DC1-86E2-855FA1DDB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6286"/>
            <a:ext cx="10515600" cy="536510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Generate a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base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employees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 on their contract type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helps is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tracking the separation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clearance time.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helps in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saving the penalties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helps in keeping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 image</a:t>
            </a:r>
          </a:p>
        </p:txBody>
      </p:sp>
    </p:spTree>
    <p:extLst>
      <p:ext uri="{BB962C8B-B14F-4D97-AF65-F5344CB8AC3E}">
        <p14:creationId xmlns:p14="http://schemas.microsoft.com/office/powerpoint/2010/main" val="691423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D7BE3-C9B7-4BF5-ADA2-1A309383A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621"/>
            <a:ext cx="10515600" cy="69046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Revenue Per Employee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CAD97-20A6-41E4-BDAC-E7F6A8C78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7665"/>
            <a:ext cx="10515600" cy="5551714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per employee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measures the amount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generated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01 employee.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 of performance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human resources of a company.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indicator of productivity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company’s personnel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per employee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vary in different industries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intensity of labor. 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ROE is </a:t>
            </a: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 in labor-intensive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industries.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other hand 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high tech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Calculation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per Employee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Sales Revenue / Number of Employees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5128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9AB8A-1926-4BF6-93F4-D0737B0E5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Revenue Per Employee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4D7C31-1CDF-4669-AA89-5B0D2E904F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435" y="1825625"/>
            <a:ext cx="8181129" cy="4351338"/>
          </a:xfrm>
        </p:spPr>
      </p:pic>
    </p:spTree>
    <p:extLst>
      <p:ext uri="{BB962C8B-B14F-4D97-AF65-F5344CB8AC3E}">
        <p14:creationId xmlns:p14="http://schemas.microsoft.com/office/powerpoint/2010/main" val="2718469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D380E-159A-4802-B915-C6F038A4E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Revenue across Sectors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87" y="2339181"/>
            <a:ext cx="10410825" cy="3324225"/>
          </a:xfrm>
        </p:spPr>
      </p:pic>
    </p:spTree>
    <p:extLst>
      <p:ext uri="{BB962C8B-B14F-4D97-AF65-F5344CB8AC3E}">
        <p14:creationId xmlns:p14="http://schemas.microsoft.com/office/powerpoint/2010/main" val="32520573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F457D-CBBA-4ACB-9A38-E5E4E2421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1AA47B-E4C6-4C77-B8BD-D759D7F5C8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967" y="102638"/>
            <a:ext cx="11616613" cy="666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1370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7BBF-93F1-4755-991C-360252140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Workforce of Tata Motors </a:t>
            </a:r>
            <a:r>
              <a:rPr lang="en-US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(Not realistic)</a:t>
            </a:r>
            <a:endParaRPr lang="en-IN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506675A-FD7F-4027-80A2-190BB457D1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072946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405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20709-C464-4ACB-B1BA-5A0534BBB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Calculate the Following Ratios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A536F-F136-43A5-BDC1-089B86B20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per employee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income per employee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EBITA per employee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Admin cost per employee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per employee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366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31344-417B-4F3C-BA0D-BD54D361B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 the ratio tell us?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6CE66-564B-4DDC-A7DE-F52AB3105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per employee isn’t a leading indicator of success, but a lagging one.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also a composite metric that is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negatively impacted by significant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Waves of hiring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Sales team ramp time,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and company maturity in a market and many other factors.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of this means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revenue per employee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isn’t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metric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optimize for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need to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for the trend analysis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895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D0AC4-86D3-466B-9B58-D3CC6CD8A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864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 ROI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0BFE0-768F-4552-A408-C8493A446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3690"/>
            <a:ext cx="10515600" cy="5113273"/>
          </a:xfrm>
        </p:spPr>
        <p:txBody>
          <a:bodyPr>
            <a:normAutofit/>
          </a:bodyPr>
          <a:lstStyle/>
          <a:p>
            <a:endParaRPr lang="en-US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 ROI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Organization Net revenue/salaries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Revenues = Gross revenue – (Operating expense + salary &amp; benefit)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0265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C523A-AADB-4325-9267-6207220D7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92679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solidFill>
                  <a:srgbClr val="FF0000"/>
                </a:solidFill>
                <a:latin typeface="Bernard MT Condensed" panose="02050806060905020404" pitchFamily="18" charset="0"/>
                <a:cs typeface="Times New Roman" panose="02020603050405020304" pitchFamily="18" charset="0"/>
              </a:rPr>
              <a:t>THANK YOU</a:t>
            </a:r>
            <a:endParaRPr lang="en-IN" sz="8800" dirty="0">
              <a:solidFill>
                <a:srgbClr val="FF0000"/>
              </a:solidFill>
              <a:latin typeface="Bernard MT Condensed" panose="020508060609050204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22DDB-A85A-4929-BB26-F06AC278F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25755"/>
            <a:ext cx="10515600" cy="3051208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30876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</TotalTime>
  <Words>1494</Words>
  <Application>Microsoft Office PowerPoint</Application>
  <PresentationFormat>Widescreen</PresentationFormat>
  <Paragraphs>224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Bernard MT Condensed</vt:lpstr>
      <vt:lpstr>Calibri</vt:lpstr>
      <vt:lpstr>Calibri Light</vt:lpstr>
      <vt:lpstr>Times New Roman</vt:lpstr>
      <vt:lpstr>Office Theme</vt:lpstr>
      <vt:lpstr>HR Analytics</vt:lpstr>
      <vt:lpstr>Why HR Analytics ?</vt:lpstr>
      <vt:lpstr>Why HR Analytics?</vt:lpstr>
      <vt:lpstr>PowerPoint Presentation</vt:lpstr>
      <vt:lpstr>Some Critical Ratio on Span of control</vt:lpstr>
      <vt:lpstr>Use: Employee Profiling</vt:lpstr>
      <vt:lpstr>Employee Profiling</vt:lpstr>
      <vt:lpstr>Employee Profiling</vt:lpstr>
      <vt:lpstr>Employee Profiling</vt:lpstr>
      <vt:lpstr>Employee Profiling</vt:lpstr>
      <vt:lpstr>PowerPoint Presentation</vt:lpstr>
      <vt:lpstr>Employee Profile</vt:lpstr>
      <vt:lpstr>Churn Rate or Turnover Rate </vt:lpstr>
      <vt:lpstr>Turnover Rate</vt:lpstr>
      <vt:lpstr>Salary Hike % Attrition Rate </vt:lpstr>
      <vt:lpstr>Employee Attrition Rate Across Cities</vt:lpstr>
      <vt:lpstr>Attrition Across Tenure</vt:lpstr>
      <vt:lpstr>A healthy turnover rate</vt:lpstr>
      <vt:lpstr>Who are leaving? </vt:lpstr>
      <vt:lpstr>When are people leaving? </vt:lpstr>
      <vt:lpstr>Why are employees leaving?</vt:lpstr>
      <vt:lpstr>Costs associated with Turnover</vt:lpstr>
      <vt:lpstr>Implications for Managers</vt:lpstr>
      <vt:lpstr>Separation Clearance Time</vt:lpstr>
      <vt:lpstr>Revenue Per Employee</vt:lpstr>
      <vt:lpstr>Revenue Per Employee</vt:lpstr>
      <vt:lpstr>Revenue across Sectors</vt:lpstr>
      <vt:lpstr>PowerPoint Presentation</vt:lpstr>
      <vt:lpstr>Workforce of Tata Motors (Not realistic)</vt:lpstr>
      <vt:lpstr>Calculate the Following Ratios</vt:lpstr>
      <vt:lpstr>What do the ratio tell us?</vt:lpstr>
      <vt:lpstr>HR ROI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Analytics</dc:title>
  <dc:creator>DELL</dc:creator>
  <cp:lastModifiedBy>Rama Yadav</cp:lastModifiedBy>
  <cp:revision>54</cp:revision>
  <dcterms:created xsi:type="dcterms:W3CDTF">2018-03-10T10:00:51Z</dcterms:created>
  <dcterms:modified xsi:type="dcterms:W3CDTF">2021-03-25T18:07:32Z</dcterms:modified>
</cp:coreProperties>
</file>