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4"/>
  </p:sldMasterIdLst>
  <p:notesMasterIdLst>
    <p:notesMasterId r:id="rId34"/>
  </p:notesMasterIdLst>
  <p:sldIdLst>
    <p:sldId id="568" r:id="rId5"/>
    <p:sldId id="491" r:id="rId6"/>
    <p:sldId id="572" r:id="rId7"/>
    <p:sldId id="577" r:id="rId8"/>
    <p:sldId id="578" r:id="rId9"/>
    <p:sldId id="579" r:id="rId10"/>
    <p:sldId id="552" r:id="rId11"/>
    <p:sldId id="258" r:id="rId12"/>
    <p:sldId id="259" r:id="rId13"/>
    <p:sldId id="574" r:id="rId14"/>
    <p:sldId id="575" r:id="rId15"/>
    <p:sldId id="260" r:id="rId16"/>
    <p:sldId id="569" r:id="rId17"/>
    <p:sldId id="265" r:id="rId18"/>
    <p:sldId id="266" r:id="rId19"/>
    <p:sldId id="267" r:id="rId20"/>
    <p:sldId id="283" r:id="rId21"/>
    <p:sldId id="284" r:id="rId22"/>
    <p:sldId id="268" r:id="rId23"/>
    <p:sldId id="257" r:id="rId24"/>
    <p:sldId id="332" r:id="rId25"/>
    <p:sldId id="576" r:id="rId26"/>
    <p:sldId id="286" r:id="rId27"/>
    <p:sldId id="269" r:id="rId28"/>
    <p:sldId id="580" r:id="rId29"/>
    <p:sldId id="261" r:id="rId30"/>
    <p:sldId id="262" r:id="rId31"/>
    <p:sldId id="272" r:id="rId32"/>
    <p:sldId id="291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49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3FBB4367-E77D-4BB7-9809-68390CB5EB7F}"/>
    <pc:docChg chg="addSld delSld modSld">
      <pc:chgData name="Kaveri Krishnan" userId="b7c3e7e8-bc1d-4623-be8e-3cf7f79f0877" providerId="ADAL" clId="{3FBB4367-E77D-4BB7-9809-68390CB5EB7F}" dt="2024-08-10T04:48:16.026" v="50" actId="2711"/>
      <pc:docMkLst>
        <pc:docMk/>
      </pc:docMkLst>
      <pc:sldChg chg="modSp add mod">
        <pc:chgData name="Kaveri Krishnan" userId="b7c3e7e8-bc1d-4623-be8e-3cf7f79f0877" providerId="ADAL" clId="{3FBB4367-E77D-4BB7-9809-68390CB5EB7F}" dt="2024-08-10T04:46:45.114" v="39" actId="2711"/>
        <pc:sldMkLst>
          <pc:docMk/>
          <pc:sldMk cId="2762484725" sldId="257"/>
        </pc:sldMkLst>
      </pc:sldChg>
      <pc:sldChg chg="del">
        <pc:chgData name="Kaveri Krishnan" userId="b7c3e7e8-bc1d-4623-be8e-3cf7f79f0877" providerId="ADAL" clId="{3FBB4367-E77D-4BB7-9809-68390CB5EB7F}" dt="2024-08-09T18:23:03.507" v="0" actId="47"/>
        <pc:sldMkLst>
          <pc:docMk/>
          <pc:sldMk cId="4043737824" sldId="257"/>
        </pc:sldMkLst>
      </pc:sldChg>
      <pc:sldChg chg="del">
        <pc:chgData name="Kaveri Krishnan" userId="b7c3e7e8-bc1d-4623-be8e-3cf7f79f0877" providerId="ADAL" clId="{3FBB4367-E77D-4BB7-9809-68390CB5EB7F}" dt="2024-08-09T18:23:06.784" v="10" actId="47"/>
        <pc:sldMkLst>
          <pc:docMk/>
          <pc:sldMk cId="2660614109" sldId="261"/>
        </pc:sldMkLst>
      </pc:sldChg>
      <pc:sldChg chg="modSp add mod">
        <pc:chgData name="Kaveri Krishnan" userId="b7c3e7e8-bc1d-4623-be8e-3cf7f79f0877" providerId="ADAL" clId="{3FBB4367-E77D-4BB7-9809-68390CB5EB7F}" dt="2024-08-10T04:47:48.341" v="45" actId="2711"/>
        <pc:sldMkLst>
          <pc:docMk/>
          <pc:sldMk cId="3055987858" sldId="261"/>
        </pc:sldMkLst>
      </pc:sldChg>
      <pc:sldChg chg="modSp add mod">
        <pc:chgData name="Kaveri Krishnan" userId="b7c3e7e8-bc1d-4623-be8e-3cf7f79f0877" providerId="ADAL" clId="{3FBB4367-E77D-4BB7-9809-68390CB5EB7F}" dt="2024-08-10T04:48:16.026" v="50" actId="2711"/>
        <pc:sldMkLst>
          <pc:docMk/>
          <pc:sldMk cId="1992271895" sldId="262"/>
        </pc:sldMkLst>
      </pc:sldChg>
      <pc:sldChg chg="del">
        <pc:chgData name="Kaveri Krishnan" userId="b7c3e7e8-bc1d-4623-be8e-3cf7f79f0877" providerId="ADAL" clId="{3FBB4367-E77D-4BB7-9809-68390CB5EB7F}" dt="2024-08-09T18:23:06.361" v="9" actId="47"/>
        <pc:sldMkLst>
          <pc:docMk/>
          <pc:sldMk cId="4231841594" sldId="262"/>
        </pc:sldMkLst>
      </pc:sldChg>
      <pc:sldChg chg="del">
        <pc:chgData name="Kaveri Krishnan" userId="b7c3e7e8-bc1d-4623-be8e-3cf7f79f0877" providerId="ADAL" clId="{3FBB4367-E77D-4BB7-9809-68390CB5EB7F}" dt="2024-08-09T18:23:04.057" v="2" actId="47"/>
        <pc:sldMkLst>
          <pc:docMk/>
          <pc:sldMk cId="0" sldId="264"/>
        </pc:sldMkLst>
      </pc:sldChg>
      <pc:sldChg chg="modSp mod">
        <pc:chgData name="Kaveri Krishnan" userId="b7c3e7e8-bc1d-4623-be8e-3cf7f79f0877" providerId="ADAL" clId="{3FBB4367-E77D-4BB7-9809-68390CB5EB7F}" dt="2024-08-09T18:26:00.302" v="35" actId="20577"/>
        <pc:sldMkLst>
          <pc:docMk/>
          <pc:sldMk cId="3855019927" sldId="286"/>
        </pc:sldMkLst>
      </pc:sldChg>
      <pc:sldChg chg="del">
        <pc:chgData name="Kaveri Krishnan" userId="b7c3e7e8-bc1d-4623-be8e-3cf7f79f0877" providerId="ADAL" clId="{3FBB4367-E77D-4BB7-9809-68390CB5EB7F}" dt="2024-08-09T18:23:04.668" v="4" actId="47"/>
        <pc:sldMkLst>
          <pc:docMk/>
          <pc:sldMk cId="23538084" sldId="389"/>
        </pc:sldMkLst>
      </pc:sldChg>
      <pc:sldChg chg="del">
        <pc:chgData name="Kaveri Krishnan" userId="b7c3e7e8-bc1d-4623-be8e-3cf7f79f0877" providerId="ADAL" clId="{3FBB4367-E77D-4BB7-9809-68390CB5EB7F}" dt="2024-08-09T18:23:04.934" v="5" actId="47"/>
        <pc:sldMkLst>
          <pc:docMk/>
          <pc:sldMk cId="3680933282" sldId="395"/>
        </pc:sldMkLst>
      </pc:sldChg>
      <pc:sldChg chg="del">
        <pc:chgData name="Kaveri Krishnan" userId="b7c3e7e8-bc1d-4623-be8e-3cf7f79f0877" providerId="ADAL" clId="{3FBB4367-E77D-4BB7-9809-68390CB5EB7F}" dt="2024-08-09T18:23:05.372" v="6" actId="47"/>
        <pc:sldMkLst>
          <pc:docMk/>
          <pc:sldMk cId="3699873142" sldId="396"/>
        </pc:sldMkLst>
      </pc:sldChg>
      <pc:sldChg chg="del">
        <pc:chgData name="Kaveri Krishnan" userId="b7c3e7e8-bc1d-4623-be8e-3cf7f79f0877" providerId="ADAL" clId="{3FBB4367-E77D-4BB7-9809-68390CB5EB7F}" dt="2024-08-09T18:23:04.433" v="3" actId="47"/>
        <pc:sldMkLst>
          <pc:docMk/>
          <pc:sldMk cId="933521106" sldId="532"/>
        </pc:sldMkLst>
      </pc:sldChg>
      <pc:sldChg chg="del">
        <pc:chgData name="Kaveri Krishnan" userId="b7c3e7e8-bc1d-4623-be8e-3cf7f79f0877" providerId="ADAL" clId="{3FBB4367-E77D-4BB7-9809-68390CB5EB7F}" dt="2024-08-09T18:24:13.775" v="20" actId="47"/>
        <pc:sldMkLst>
          <pc:docMk/>
          <pc:sldMk cId="896900158" sldId="551"/>
        </pc:sldMkLst>
      </pc:sldChg>
      <pc:sldChg chg="del">
        <pc:chgData name="Kaveri Krishnan" userId="b7c3e7e8-bc1d-4623-be8e-3cf7f79f0877" providerId="ADAL" clId="{3FBB4367-E77D-4BB7-9809-68390CB5EB7F}" dt="2024-08-09T18:23:03.789" v="1" actId="47"/>
        <pc:sldMkLst>
          <pc:docMk/>
          <pc:sldMk cId="1813090100" sldId="557"/>
        </pc:sldMkLst>
      </pc:sldChg>
      <pc:sldChg chg="del">
        <pc:chgData name="Kaveri Krishnan" userId="b7c3e7e8-bc1d-4623-be8e-3cf7f79f0877" providerId="ADAL" clId="{3FBB4367-E77D-4BB7-9809-68390CB5EB7F}" dt="2024-08-09T18:23:05.593" v="7" actId="47"/>
        <pc:sldMkLst>
          <pc:docMk/>
          <pc:sldMk cId="921300112" sldId="560"/>
        </pc:sldMkLst>
      </pc:sldChg>
      <pc:sldChg chg="del">
        <pc:chgData name="Kaveri Krishnan" userId="b7c3e7e8-bc1d-4623-be8e-3cf7f79f0877" providerId="ADAL" clId="{3FBB4367-E77D-4BB7-9809-68390CB5EB7F}" dt="2024-08-09T18:23:05.827" v="8" actId="47"/>
        <pc:sldMkLst>
          <pc:docMk/>
          <pc:sldMk cId="3935773464" sldId="561"/>
        </pc:sldMkLst>
      </pc:sldChg>
      <pc:sldChg chg="del">
        <pc:chgData name="Kaveri Krishnan" userId="b7c3e7e8-bc1d-4623-be8e-3cf7f79f0877" providerId="ADAL" clId="{3FBB4367-E77D-4BB7-9809-68390CB5EB7F}" dt="2024-08-09T18:23:07.398" v="11" actId="47"/>
        <pc:sldMkLst>
          <pc:docMk/>
          <pc:sldMk cId="2675857080" sldId="562"/>
        </pc:sldMkLst>
      </pc:sldChg>
      <pc:sldChg chg="del">
        <pc:chgData name="Kaveri Krishnan" userId="b7c3e7e8-bc1d-4623-be8e-3cf7f79f0877" providerId="ADAL" clId="{3FBB4367-E77D-4BB7-9809-68390CB5EB7F}" dt="2024-08-09T18:24:09.267" v="18" actId="47"/>
        <pc:sldMkLst>
          <pc:docMk/>
          <pc:sldMk cId="2967709916" sldId="566"/>
        </pc:sldMkLst>
      </pc:sldChg>
      <pc:sldChg chg="del">
        <pc:chgData name="Kaveri Krishnan" userId="b7c3e7e8-bc1d-4623-be8e-3cf7f79f0877" providerId="ADAL" clId="{3FBB4367-E77D-4BB7-9809-68390CB5EB7F}" dt="2024-08-09T18:24:12.170" v="19" actId="47"/>
        <pc:sldMkLst>
          <pc:docMk/>
          <pc:sldMk cId="4009719465" sldId="567"/>
        </pc:sldMkLst>
      </pc:sldChg>
      <pc:sldChg chg="del">
        <pc:chgData name="Kaveri Krishnan" userId="b7c3e7e8-bc1d-4623-be8e-3cf7f79f0877" providerId="ADAL" clId="{3FBB4367-E77D-4BB7-9809-68390CB5EB7F}" dt="2024-08-09T18:23:09.221" v="14" actId="47"/>
        <pc:sldMkLst>
          <pc:docMk/>
          <pc:sldMk cId="2430323591" sldId="577"/>
        </pc:sldMkLst>
      </pc:sldChg>
      <pc:sldChg chg="delSp modSp add mod setBg delDesignElem">
        <pc:chgData name="Kaveri Krishnan" userId="b7c3e7e8-bc1d-4623-be8e-3cf7f79f0877" providerId="ADAL" clId="{3FBB4367-E77D-4BB7-9809-68390CB5EB7F}" dt="2024-08-09T18:24:47.146" v="22" actId="1076"/>
        <pc:sldMkLst>
          <pc:docMk/>
          <pc:sldMk cId="2449134631" sldId="577"/>
        </pc:sldMkLst>
      </pc:sldChg>
      <pc:sldChg chg="del">
        <pc:chgData name="Kaveri Krishnan" userId="b7c3e7e8-bc1d-4623-be8e-3cf7f79f0877" providerId="ADAL" clId="{3FBB4367-E77D-4BB7-9809-68390CB5EB7F}" dt="2024-08-09T18:23:08.398" v="13" actId="47"/>
        <pc:sldMkLst>
          <pc:docMk/>
          <pc:sldMk cId="392897729" sldId="578"/>
        </pc:sldMkLst>
      </pc:sldChg>
      <pc:sldChg chg="add">
        <pc:chgData name="Kaveri Krishnan" userId="b7c3e7e8-bc1d-4623-be8e-3cf7f79f0877" providerId="ADAL" clId="{3FBB4367-E77D-4BB7-9809-68390CB5EB7F}" dt="2024-08-09T18:24:05.535" v="17"/>
        <pc:sldMkLst>
          <pc:docMk/>
          <pc:sldMk cId="1930433050" sldId="578"/>
        </pc:sldMkLst>
      </pc:sldChg>
      <pc:sldChg chg="add">
        <pc:chgData name="Kaveri Krishnan" userId="b7c3e7e8-bc1d-4623-be8e-3cf7f79f0877" providerId="ADAL" clId="{3FBB4367-E77D-4BB7-9809-68390CB5EB7F}" dt="2024-08-09T18:24:05.535" v="17"/>
        <pc:sldMkLst>
          <pc:docMk/>
          <pc:sldMk cId="2138888973" sldId="579"/>
        </pc:sldMkLst>
      </pc:sldChg>
      <pc:sldChg chg="delSp add del setBg delDesignElem">
        <pc:chgData name="Kaveri Krishnan" userId="b7c3e7e8-bc1d-4623-be8e-3cf7f79f0877" providerId="ADAL" clId="{3FBB4367-E77D-4BB7-9809-68390CB5EB7F}" dt="2024-08-09T18:24:29.597" v="21" actId="47"/>
        <pc:sldMkLst>
          <pc:docMk/>
          <pc:sldMk cId="733697144" sldId="580"/>
        </pc:sldMkLst>
      </pc:sldChg>
      <pc:sldChg chg="modSp add mod">
        <pc:chgData name="Kaveri Krishnan" userId="b7c3e7e8-bc1d-4623-be8e-3cf7f79f0877" providerId="ADAL" clId="{3FBB4367-E77D-4BB7-9809-68390CB5EB7F}" dt="2024-08-10T04:47:33.845" v="42" actId="2711"/>
        <pc:sldMkLst>
          <pc:docMk/>
          <pc:sldMk cId="3938864206" sldId="580"/>
        </pc:sldMkLst>
      </pc:sldChg>
      <pc:sldChg chg="del">
        <pc:chgData name="Kaveri Krishnan" userId="b7c3e7e8-bc1d-4623-be8e-3cf7f79f0877" providerId="ADAL" clId="{3FBB4367-E77D-4BB7-9809-68390CB5EB7F}" dt="2024-08-09T18:23:07.802" v="12" actId="47"/>
        <pc:sldMkLst>
          <pc:docMk/>
          <pc:sldMk cId="3061524825" sldId="581"/>
        </pc:sldMkLst>
      </pc:sldChg>
    </pc:docChg>
  </pc:docChgLst>
  <pc:docChgLst>
    <pc:chgData name="Kaveri Krishnan" userId="b7c3e7e8-bc1d-4623-be8e-3cf7f79f0877" providerId="ADAL" clId="{6C69635F-8CE1-46A0-874B-5167E3DE70B0}"/>
    <pc:docChg chg="undo custSel addSld delSld modSld sldOrd">
      <pc:chgData name="Kaveri Krishnan" userId="b7c3e7e8-bc1d-4623-be8e-3cf7f79f0877" providerId="ADAL" clId="{6C69635F-8CE1-46A0-874B-5167E3DE70B0}" dt="2023-11-25T07:09:33.279" v="992" actId="5793"/>
      <pc:docMkLst>
        <pc:docMk/>
      </pc:docMkLst>
      <pc:sldChg chg="delSp modSp mod">
        <pc:chgData name="Kaveri Krishnan" userId="b7c3e7e8-bc1d-4623-be8e-3cf7f79f0877" providerId="ADAL" clId="{6C69635F-8CE1-46A0-874B-5167E3DE70B0}" dt="2023-11-25T05:28:06.611" v="804" actId="478"/>
        <pc:sldMkLst>
          <pc:docMk/>
          <pc:sldMk cId="4043737824" sldId="257"/>
        </pc:sldMkLst>
      </pc:sldChg>
      <pc:sldChg chg="modSp del mod">
        <pc:chgData name="Kaveri Krishnan" userId="b7c3e7e8-bc1d-4623-be8e-3cf7f79f0877" providerId="ADAL" clId="{6C69635F-8CE1-46A0-874B-5167E3DE70B0}" dt="2023-11-23T11:11:38.558" v="578" actId="47"/>
        <pc:sldMkLst>
          <pc:docMk/>
          <pc:sldMk cId="191714609" sldId="258"/>
        </pc:sldMkLst>
      </pc:sldChg>
      <pc:sldChg chg="add">
        <pc:chgData name="Kaveri Krishnan" userId="b7c3e7e8-bc1d-4623-be8e-3cf7f79f0877" providerId="ADAL" clId="{6C69635F-8CE1-46A0-874B-5167E3DE70B0}" dt="2023-11-23T11:29:53.161" v="720"/>
        <pc:sldMkLst>
          <pc:docMk/>
          <pc:sldMk cId="1465808124" sldId="258"/>
        </pc:sldMkLst>
      </pc:sldChg>
      <pc:sldChg chg="addSp delSp modSp del mod">
        <pc:chgData name="Kaveri Krishnan" userId="b7c3e7e8-bc1d-4623-be8e-3cf7f79f0877" providerId="ADAL" clId="{6C69635F-8CE1-46A0-874B-5167E3DE70B0}" dt="2023-11-22T07:28:37.988" v="31" actId="47"/>
        <pc:sldMkLst>
          <pc:docMk/>
          <pc:sldMk cId="1331393747" sldId="259"/>
        </pc:sldMkLst>
      </pc:sldChg>
      <pc:sldChg chg="addSp delSp modSp add mod">
        <pc:chgData name="Kaveri Krishnan" userId="b7c3e7e8-bc1d-4623-be8e-3cf7f79f0877" providerId="ADAL" clId="{6C69635F-8CE1-46A0-874B-5167E3DE70B0}" dt="2023-11-25T05:26:07.035" v="783"/>
        <pc:sldMkLst>
          <pc:docMk/>
          <pc:sldMk cId="1817828079" sldId="259"/>
        </pc:sldMkLst>
      </pc:sldChg>
      <pc:sldChg chg="new del">
        <pc:chgData name="Kaveri Krishnan" userId="b7c3e7e8-bc1d-4623-be8e-3cf7f79f0877" providerId="ADAL" clId="{6C69635F-8CE1-46A0-874B-5167E3DE70B0}" dt="2023-11-22T07:28:35.864" v="30" actId="47"/>
        <pc:sldMkLst>
          <pc:docMk/>
          <pc:sldMk cId="2074187918" sldId="260"/>
        </pc:sldMkLst>
      </pc:sldChg>
      <pc:sldChg chg="modSp add mod">
        <pc:chgData name="Kaveri Krishnan" userId="b7c3e7e8-bc1d-4623-be8e-3cf7f79f0877" providerId="ADAL" clId="{6C69635F-8CE1-46A0-874B-5167E3DE70B0}" dt="2023-11-23T11:36:23.953" v="770" actId="1076"/>
        <pc:sldMkLst>
          <pc:docMk/>
          <pc:sldMk cId="3776764388" sldId="260"/>
        </pc:sldMkLst>
      </pc:sldChg>
      <pc:sldChg chg="addSp delSp modSp new mod ord modClrScheme chgLayout">
        <pc:chgData name="Kaveri Krishnan" userId="b7c3e7e8-bc1d-4623-be8e-3cf7f79f0877" providerId="ADAL" clId="{6C69635F-8CE1-46A0-874B-5167E3DE70B0}" dt="2023-11-25T05:32:42.662" v="840" actId="2711"/>
        <pc:sldMkLst>
          <pc:docMk/>
          <pc:sldMk cId="2660614109" sldId="261"/>
        </pc:sldMkLst>
      </pc:sldChg>
      <pc:sldChg chg="addSp delSp modSp new mod ord">
        <pc:chgData name="Kaveri Krishnan" userId="b7c3e7e8-bc1d-4623-be8e-3cf7f79f0877" providerId="ADAL" clId="{6C69635F-8CE1-46A0-874B-5167E3DE70B0}" dt="2023-11-25T05:32:33.412" v="839" actId="2711"/>
        <pc:sldMkLst>
          <pc:docMk/>
          <pc:sldMk cId="4231841594" sldId="262"/>
        </pc:sldMkLst>
      </pc:sldChg>
      <pc:sldChg chg="addSp delSp modSp new del mod modClrScheme chgLayout">
        <pc:chgData name="Kaveri Krishnan" userId="b7c3e7e8-bc1d-4623-be8e-3cf7f79f0877" providerId="ADAL" clId="{6C69635F-8CE1-46A0-874B-5167E3DE70B0}" dt="2023-11-22T07:52:31.514" v="552" actId="47"/>
        <pc:sldMkLst>
          <pc:docMk/>
          <pc:sldMk cId="288240699" sldId="263"/>
        </pc:sldMkLst>
      </pc:sldChg>
      <pc:sldChg chg="modSp add mod ord modAnim">
        <pc:chgData name="Kaveri Krishnan" userId="b7c3e7e8-bc1d-4623-be8e-3cf7f79f0877" providerId="ADAL" clId="{6C69635F-8CE1-46A0-874B-5167E3DE70B0}" dt="2023-11-25T05:28:45.694" v="810" actId="2711"/>
        <pc:sldMkLst>
          <pc:docMk/>
          <pc:sldMk cId="0" sldId="264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247283697" sldId="265"/>
        </pc:sldMkLst>
      </pc:sldChg>
      <pc:sldChg chg="modSp add mod">
        <pc:chgData name="Kaveri Krishnan" userId="b7c3e7e8-bc1d-4623-be8e-3cf7f79f0877" providerId="ADAL" clId="{6C69635F-8CE1-46A0-874B-5167E3DE70B0}" dt="2023-11-25T05:00:15.652" v="781" actId="1076"/>
        <pc:sldMkLst>
          <pc:docMk/>
          <pc:sldMk cId="1669970024" sldId="266"/>
        </pc:sldMkLst>
      </pc:sldChg>
      <pc:sldChg chg="modSp add mod">
        <pc:chgData name="Kaveri Krishnan" userId="b7c3e7e8-bc1d-4623-be8e-3cf7f79f0877" providerId="ADAL" clId="{6C69635F-8CE1-46A0-874B-5167E3DE70B0}" dt="2023-11-23T11:31:49.200" v="741" actId="27636"/>
        <pc:sldMkLst>
          <pc:docMk/>
          <pc:sldMk cId="2432244083" sldId="267"/>
        </pc:sldMkLst>
      </pc:sldChg>
      <pc:sldChg chg="modSp add mod">
        <pc:chgData name="Kaveri Krishnan" userId="b7c3e7e8-bc1d-4623-be8e-3cf7f79f0877" providerId="ADAL" clId="{6C69635F-8CE1-46A0-874B-5167E3DE70B0}" dt="2023-11-23T11:31:49.232" v="742" actId="27636"/>
        <pc:sldMkLst>
          <pc:docMk/>
          <pc:sldMk cId="1628230563" sldId="268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3523589938" sldId="269"/>
        </pc:sldMkLst>
      </pc:sldChg>
      <pc:sldChg chg="modSp add mod">
        <pc:chgData name="Kaveri Krishnan" userId="b7c3e7e8-bc1d-4623-be8e-3cf7f79f0877" providerId="ADAL" clId="{6C69635F-8CE1-46A0-874B-5167E3DE70B0}" dt="2023-11-23T11:31:49.247" v="743" actId="27636"/>
        <pc:sldMkLst>
          <pc:docMk/>
          <pc:sldMk cId="1345858658" sldId="270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2059257685" sldId="271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125678992" sldId="272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941507051" sldId="273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3148091141" sldId="274"/>
        </pc:sldMkLst>
      </pc:sldChg>
      <pc:sldChg chg="delSp add setBg delDesignElem">
        <pc:chgData name="Kaveri Krishnan" userId="b7c3e7e8-bc1d-4623-be8e-3cf7f79f0877" providerId="ADAL" clId="{6C69635F-8CE1-46A0-874B-5167E3DE70B0}" dt="2023-11-23T11:31:48.963" v="739"/>
        <pc:sldMkLst>
          <pc:docMk/>
          <pc:sldMk cId="2156883706" sldId="283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1761757966" sldId="284"/>
        </pc:sldMkLst>
      </pc:sldChg>
      <pc:sldChg chg="modSp add mod">
        <pc:chgData name="Kaveri Krishnan" userId="b7c3e7e8-bc1d-4623-be8e-3cf7f79f0877" providerId="ADAL" clId="{6C69635F-8CE1-46A0-874B-5167E3DE70B0}" dt="2023-11-23T11:32:35.626" v="760" actId="20577"/>
        <pc:sldMkLst>
          <pc:docMk/>
          <pc:sldMk cId="3855019927" sldId="286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1430247037" sldId="291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3307942269" sldId="292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4238295664" sldId="293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2644092214" sldId="294"/>
        </pc:sldMkLst>
      </pc:sldChg>
      <pc:sldChg chg="add">
        <pc:chgData name="Kaveri Krishnan" userId="b7c3e7e8-bc1d-4623-be8e-3cf7f79f0877" providerId="ADAL" clId="{6C69635F-8CE1-46A0-874B-5167E3DE70B0}" dt="2023-11-25T07:07:10.251" v="935"/>
        <pc:sldMkLst>
          <pc:docMk/>
          <pc:sldMk cId="2646391218" sldId="332"/>
        </pc:sldMkLst>
      </pc:sldChg>
      <pc:sldChg chg="modSp add ord">
        <pc:chgData name="Kaveri Krishnan" userId="b7c3e7e8-bc1d-4623-be8e-3cf7f79f0877" providerId="ADAL" clId="{6C69635F-8CE1-46A0-874B-5167E3DE70B0}" dt="2023-11-25T05:29:18.992" v="814" actId="2711"/>
        <pc:sldMkLst>
          <pc:docMk/>
          <pc:sldMk cId="23538084" sldId="389"/>
        </pc:sldMkLst>
      </pc:sldChg>
      <pc:sldChg chg="addSp delSp add del">
        <pc:chgData name="Kaveri Krishnan" userId="b7c3e7e8-bc1d-4623-be8e-3cf7f79f0877" providerId="ADAL" clId="{6C69635F-8CE1-46A0-874B-5167E3DE70B0}" dt="2023-11-22T07:46:08.457" v="454" actId="47"/>
        <pc:sldMkLst>
          <pc:docMk/>
          <pc:sldMk cId="1129457964" sldId="391"/>
        </pc:sldMkLst>
      </pc:sldChg>
      <pc:sldChg chg="addSp delSp modSp add mod ord setBg delAnim delDesignElem">
        <pc:chgData name="Kaveri Krishnan" userId="b7c3e7e8-bc1d-4623-be8e-3cf7f79f0877" providerId="ADAL" clId="{6C69635F-8CE1-46A0-874B-5167E3DE70B0}" dt="2023-11-25T05:30:09.227" v="818" actId="2711"/>
        <pc:sldMkLst>
          <pc:docMk/>
          <pc:sldMk cId="3680933282" sldId="395"/>
        </pc:sldMkLst>
      </pc:sldChg>
      <pc:sldChg chg="modSp add mod ord">
        <pc:chgData name="Kaveri Krishnan" userId="b7c3e7e8-bc1d-4623-be8e-3cf7f79f0877" providerId="ADAL" clId="{6C69635F-8CE1-46A0-874B-5167E3DE70B0}" dt="2023-11-25T05:31:04.263" v="826" actId="2711"/>
        <pc:sldMkLst>
          <pc:docMk/>
          <pc:sldMk cId="3699873142" sldId="396"/>
        </pc:sldMkLst>
      </pc:sldChg>
      <pc:sldChg chg="add del">
        <pc:chgData name="Kaveri Krishnan" userId="b7c3e7e8-bc1d-4623-be8e-3cf7f79f0877" providerId="ADAL" clId="{6C69635F-8CE1-46A0-874B-5167E3DE70B0}" dt="2023-11-22T07:51:56.681" v="548" actId="47"/>
        <pc:sldMkLst>
          <pc:docMk/>
          <pc:sldMk cId="3285501091" sldId="408"/>
        </pc:sldMkLst>
      </pc:sldChg>
      <pc:sldChg chg="add del">
        <pc:chgData name="Kaveri Krishnan" userId="b7c3e7e8-bc1d-4623-be8e-3cf7f79f0877" providerId="ADAL" clId="{6C69635F-8CE1-46A0-874B-5167E3DE70B0}" dt="2023-11-22T07:51:57.414" v="549" actId="47"/>
        <pc:sldMkLst>
          <pc:docMk/>
          <pc:sldMk cId="1478322391" sldId="409"/>
        </pc:sldMkLst>
      </pc:sldChg>
      <pc:sldChg chg="add del">
        <pc:chgData name="Kaveri Krishnan" userId="b7c3e7e8-bc1d-4623-be8e-3cf7f79f0877" providerId="ADAL" clId="{6C69635F-8CE1-46A0-874B-5167E3DE70B0}" dt="2023-11-22T07:52:06.266" v="550" actId="47"/>
        <pc:sldMkLst>
          <pc:docMk/>
          <pc:sldMk cId="2820458948" sldId="410"/>
        </pc:sldMkLst>
      </pc:sldChg>
      <pc:sldChg chg="delSp modSp add del mod setBg delDesignElem">
        <pc:chgData name="Kaveri Krishnan" userId="b7c3e7e8-bc1d-4623-be8e-3cf7f79f0877" providerId="ADAL" clId="{6C69635F-8CE1-46A0-874B-5167E3DE70B0}" dt="2023-11-22T09:18:21.682" v="559" actId="47"/>
        <pc:sldMkLst>
          <pc:docMk/>
          <pc:sldMk cId="1722515135" sldId="411"/>
        </pc:sldMkLst>
      </pc:sldChg>
      <pc:sldChg chg="add del">
        <pc:chgData name="Kaveri Krishnan" userId="b7c3e7e8-bc1d-4623-be8e-3cf7f79f0877" providerId="ADAL" clId="{6C69635F-8CE1-46A0-874B-5167E3DE70B0}" dt="2023-11-22T07:49:01.131" v="512" actId="47"/>
        <pc:sldMkLst>
          <pc:docMk/>
          <pc:sldMk cId="3196545453" sldId="421"/>
        </pc:sldMkLst>
      </pc:sldChg>
      <pc:sldChg chg="modSp add mod">
        <pc:chgData name="Kaveri Krishnan" userId="b7c3e7e8-bc1d-4623-be8e-3cf7f79f0877" providerId="ADAL" clId="{6C69635F-8CE1-46A0-874B-5167E3DE70B0}" dt="2023-11-25T06:22:32.533" v="882" actId="2711"/>
        <pc:sldMkLst>
          <pc:docMk/>
          <pc:sldMk cId="0" sldId="491"/>
        </pc:sldMkLst>
      </pc:sldChg>
      <pc:sldChg chg="modSp add mod ord">
        <pc:chgData name="Kaveri Krishnan" userId="b7c3e7e8-bc1d-4623-be8e-3cf7f79f0877" providerId="ADAL" clId="{6C69635F-8CE1-46A0-874B-5167E3DE70B0}" dt="2023-11-25T05:29:05.002" v="812" actId="2711"/>
        <pc:sldMkLst>
          <pc:docMk/>
          <pc:sldMk cId="933521106" sldId="532"/>
        </pc:sldMkLst>
      </pc:sldChg>
      <pc:sldChg chg="delSp add del setBg delDesignElem">
        <pc:chgData name="Kaveri Krishnan" userId="b7c3e7e8-bc1d-4623-be8e-3cf7f79f0877" providerId="ADAL" clId="{6C69635F-8CE1-46A0-874B-5167E3DE70B0}" dt="2023-11-23T11:20:49.753" v="651" actId="47"/>
        <pc:sldMkLst>
          <pc:docMk/>
          <pc:sldMk cId="3906604685" sldId="540"/>
        </pc:sldMkLst>
      </pc:sldChg>
      <pc:sldChg chg="delSp modSp add mod ord setBg delDesignElem">
        <pc:chgData name="Kaveri Krishnan" userId="b7c3e7e8-bc1d-4623-be8e-3cf7f79f0877" providerId="ADAL" clId="{6C69635F-8CE1-46A0-874B-5167E3DE70B0}" dt="2023-11-25T06:59:38.751" v="927" actId="255"/>
        <pc:sldMkLst>
          <pc:docMk/>
          <pc:sldMk cId="1568694658" sldId="541"/>
        </pc:sldMkLst>
      </pc:sldChg>
      <pc:sldChg chg="addSp delSp modSp add mod setBg delDesignElem">
        <pc:chgData name="Kaveri Krishnan" userId="b7c3e7e8-bc1d-4623-be8e-3cf7f79f0877" providerId="ADAL" clId="{6C69635F-8CE1-46A0-874B-5167E3DE70B0}" dt="2023-11-25T06:22:40.113" v="883" actId="2711"/>
        <pc:sldMkLst>
          <pc:docMk/>
          <pc:sldMk cId="824856650" sldId="546"/>
        </pc:sldMkLst>
      </pc:sldChg>
      <pc:sldChg chg="delSp add del setBg delDesignElem">
        <pc:chgData name="Kaveri Krishnan" userId="b7c3e7e8-bc1d-4623-be8e-3cf7f79f0877" providerId="ADAL" clId="{6C69635F-8CE1-46A0-874B-5167E3DE70B0}" dt="2023-11-23T11:17:22.477" v="592" actId="47"/>
        <pc:sldMkLst>
          <pc:docMk/>
          <pc:sldMk cId="1995618460" sldId="547"/>
        </pc:sldMkLst>
      </pc:sldChg>
      <pc:sldChg chg="delSp add ord setBg delDesignElem">
        <pc:chgData name="Kaveri Krishnan" userId="b7c3e7e8-bc1d-4623-be8e-3cf7f79f0877" providerId="ADAL" clId="{6C69635F-8CE1-46A0-874B-5167E3DE70B0}" dt="2023-11-23T11:37:23.402" v="776"/>
        <pc:sldMkLst>
          <pc:docMk/>
          <pc:sldMk cId="896900158" sldId="551"/>
        </pc:sldMkLst>
      </pc:sldChg>
      <pc:sldChg chg="addSp delSp modSp add mod ord setBg modClrScheme delDesignElem chgLayout">
        <pc:chgData name="Kaveri Krishnan" userId="b7c3e7e8-bc1d-4623-be8e-3cf7f79f0877" providerId="ADAL" clId="{6C69635F-8CE1-46A0-874B-5167E3DE70B0}" dt="2023-11-25T06:26:00.987" v="892" actId="6549"/>
        <pc:sldMkLst>
          <pc:docMk/>
          <pc:sldMk cId="658124759" sldId="552"/>
        </pc:sldMkLst>
      </pc:sldChg>
      <pc:sldChg chg="delSp add del setBg delDesignElem">
        <pc:chgData name="Kaveri Krishnan" userId="b7c3e7e8-bc1d-4623-be8e-3cf7f79f0877" providerId="ADAL" clId="{6C69635F-8CE1-46A0-874B-5167E3DE70B0}" dt="2023-11-23T11:27:14.949" v="707" actId="47"/>
        <pc:sldMkLst>
          <pc:docMk/>
          <pc:sldMk cId="2936345287" sldId="553"/>
        </pc:sldMkLst>
      </pc:sldChg>
      <pc:sldChg chg="addSp delSp modSp add mod ord modClrScheme chgLayout">
        <pc:chgData name="Kaveri Krishnan" userId="b7c3e7e8-bc1d-4623-be8e-3cf7f79f0877" providerId="ADAL" clId="{6C69635F-8CE1-46A0-874B-5167E3DE70B0}" dt="2023-11-25T05:52:11.284" v="868" actId="114"/>
        <pc:sldMkLst>
          <pc:docMk/>
          <pc:sldMk cId="1569813786" sldId="554"/>
        </pc:sldMkLst>
      </pc:sldChg>
      <pc:sldChg chg="modSp add del setBg">
        <pc:chgData name="Kaveri Krishnan" userId="b7c3e7e8-bc1d-4623-be8e-3cf7f79f0877" providerId="ADAL" clId="{6C69635F-8CE1-46A0-874B-5167E3DE70B0}" dt="2023-11-23T11:15:21.090" v="587" actId="47"/>
        <pc:sldMkLst>
          <pc:docMk/>
          <pc:sldMk cId="352592089" sldId="555"/>
        </pc:sldMkLst>
      </pc:sldChg>
      <pc:sldChg chg="addSp delSp modSp add del mod setBg delDesignElem">
        <pc:chgData name="Kaveri Krishnan" userId="b7c3e7e8-bc1d-4623-be8e-3cf7f79f0877" providerId="ADAL" clId="{6C69635F-8CE1-46A0-874B-5167E3DE70B0}" dt="2023-11-23T11:19:56.956" v="637" actId="47"/>
        <pc:sldMkLst>
          <pc:docMk/>
          <pc:sldMk cId="169747043" sldId="556"/>
        </pc:sldMkLst>
      </pc:sldChg>
      <pc:sldChg chg="add del">
        <pc:chgData name="Kaveri Krishnan" userId="b7c3e7e8-bc1d-4623-be8e-3cf7f79f0877" providerId="ADAL" clId="{6C69635F-8CE1-46A0-874B-5167E3DE70B0}" dt="2023-11-22T07:38:13.949" v="54"/>
        <pc:sldMkLst>
          <pc:docMk/>
          <pc:sldMk cId="173295745" sldId="557"/>
        </pc:sldMkLst>
      </pc:sldChg>
      <pc:sldChg chg="modSp new mod">
        <pc:chgData name="Kaveri Krishnan" userId="b7c3e7e8-bc1d-4623-be8e-3cf7f79f0877" providerId="ADAL" clId="{6C69635F-8CE1-46A0-874B-5167E3DE70B0}" dt="2023-11-25T05:28:25.675" v="808" actId="20577"/>
        <pc:sldMkLst>
          <pc:docMk/>
          <pc:sldMk cId="1813090100" sldId="557"/>
        </pc:sldMkLst>
      </pc:sldChg>
      <pc:sldChg chg="new del">
        <pc:chgData name="Kaveri Krishnan" userId="b7c3e7e8-bc1d-4623-be8e-3cf7f79f0877" providerId="ADAL" clId="{6C69635F-8CE1-46A0-874B-5167E3DE70B0}" dt="2023-11-22T07:49:23.530" v="513" actId="47"/>
        <pc:sldMkLst>
          <pc:docMk/>
          <pc:sldMk cId="832389457" sldId="558"/>
        </pc:sldMkLst>
      </pc:sldChg>
      <pc:sldChg chg="add del">
        <pc:chgData name="Kaveri Krishnan" userId="b7c3e7e8-bc1d-4623-be8e-3cf7f79f0877" providerId="ADAL" clId="{6C69635F-8CE1-46A0-874B-5167E3DE70B0}" dt="2023-11-22T07:48:55.397" v="511" actId="47"/>
        <pc:sldMkLst>
          <pc:docMk/>
          <pc:sldMk cId="1219870203" sldId="559"/>
        </pc:sldMkLst>
      </pc:sldChg>
      <pc:sldChg chg="modSp add mod">
        <pc:chgData name="Kaveri Krishnan" userId="b7c3e7e8-bc1d-4623-be8e-3cf7f79f0877" providerId="ADAL" clId="{6C69635F-8CE1-46A0-874B-5167E3DE70B0}" dt="2023-11-25T05:31:49.032" v="833" actId="2711"/>
        <pc:sldMkLst>
          <pc:docMk/>
          <pc:sldMk cId="921300112" sldId="560"/>
        </pc:sldMkLst>
      </pc:sldChg>
      <pc:sldChg chg="modSp add mod">
        <pc:chgData name="Kaveri Krishnan" userId="b7c3e7e8-bc1d-4623-be8e-3cf7f79f0877" providerId="ADAL" clId="{6C69635F-8CE1-46A0-874B-5167E3DE70B0}" dt="2023-11-25T05:32:22.009" v="838" actId="2711"/>
        <pc:sldMkLst>
          <pc:docMk/>
          <pc:sldMk cId="3935773464" sldId="561"/>
        </pc:sldMkLst>
      </pc:sldChg>
      <pc:sldChg chg="new del">
        <pc:chgData name="Kaveri Krishnan" userId="b7c3e7e8-bc1d-4623-be8e-3cf7f79f0877" providerId="ADAL" clId="{6C69635F-8CE1-46A0-874B-5167E3DE70B0}" dt="2023-11-23T11:12:31.824" v="582" actId="47"/>
        <pc:sldMkLst>
          <pc:docMk/>
          <pc:sldMk cId="1785552814" sldId="562"/>
        </pc:sldMkLst>
      </pc:sldChg>
      <pc:sldChg chg="add del">
        <pc:chgData name="Kaveri Krishnan" userId="b7c3e7e8-bc1d-4623-be8e-3cf7f79f0877" providerId="ADAL" clId="{6C69635F-8CE1-46A0-874B-5167E3DE70B0}" dt="2023-11-22T07:48:54.331" v="510" actId="47"/>
        <pc:sldMkLst>
          <pc:docMk/>
          <pc:sldMk cId="2652538005" sldId="562"/>
        </pc:sldMkLst>
      </pc:sldChg>
      <pc:sldChg chg="addSp modSp new">
        <pc:chgData name="Kaveri Krishnan" userId="b7c3e7e8-bc1d-4623-be8e-3cf7f79f0877" providerId="ADAL" clId="{6C69635F-8CE1-46A0-874B-5167E3DE70B0}" dt="2023-11-25T06:59:55.353" v="928" actId="1076"/>
        <pc:sldMkLst>
          <pc:docMk/>
          <pc:sldMk cId="2675857080" sldId="562"/>
        </pc:sldMkLst>
      </pc:sldChg>
      <pc:sldChg chg="addSp delSp modSp new mod">
        <pc:chgData name="Kaveri Krishnan" userId="b7c3e7e8-bc1d-4623-be8e-3cf7f79f0877" providerId="ADAL" clId="{6C69635F-8CE1-46A0-874B-5167E3DE70B0}" dt="2023-11-25T06:57:36.728" v="916" actId="14100"/>
        <pc:sldMkLst>
          <pc:docMk/>
          <pc:sldMk cId="3144966885" sldId="563"/>
        </pc:sldMkLst>
      </pc:sldChg>
      <pc:sldChg chg="addSp modSp new">
        <pc:chgData name="Kaveri Krishnan" userId="b7c3e7e8-bc1d-4623-be8e-3cf7f79f0877" providerId="ADAL" clId="{6C69635F-8CE1-46A0-874B-5167E3DE70B0}" dt="2023-11-23T11:20:44.281" v="650"/>
        <pc:sldMkLst>
          <pc:docMk/>
          <pc:sldMk cId="1053001018" sldId="564"/>
        </pc:sldMkLst>
      </pc:sldChg>
      <pc:sldChg chg="new del">
        <pc:chgData name="Kaveri Krishnan" userId="b7c3e7e8-bc1d-4623-be8e-3cf7f79f0877" providerId="ADAL" clId="{6C69635F-8CE1-46A0-874B-5167E3DE70B0}" dt="2023-11-23T11:27:10.387" v="706" actId="47"/>
        <pc:sldMkLst>
          <pc:docMk/>
          <pc:sldMk cId="482946868" sldId="565"/>
        </pc:sldMkLst>
      </pc:sldChg>
      <pc:sldChg chg="addSp delSp modSp add mod ord modClrScheme chgLayout">
        <pc:chgData name="Kaveri Krishnan" userId="b7c3e7e8-bc1d-4623-be8e-3cf7f79f0877" providerId="ADAL" clId="{6C69635F-8CE1-46A0-874B-5167E3DE70B0}" dt="2023-11-25T07:05:26.608" v="934" actId="255"/>
        <pc:sldMkLst>
          <pc:docMk/>
          <pc:sldMk cId="2967709916" sldId="566"/>
        </pc:sldMkLst>
      </pc:sldChg>
      <pc:sldChg chg="addSp delSp modSp new mod ord modClrScheme chgLayout">
        <pc:chgData name="Kaveri Krishnan" userId="b7c3e7e8-bc1d-4623-be8e-3cf7f79f0877" providerId="ADAL" clId="{6C69635F-8CE1-46A0-874B-5167E3DE70B0}" dt="2023-11-25T06:25:35.947" v="889" actId="255"/>
        <pc:sldMkLst>
          <pc:docMk/>
          <pc:sldMk cId="4009719465" sldId="567"/>
        </pc:sldMkLst>
      </pc:sldChg>
      <pc:sldChg chg="modSp add mod">
        <pc:chgData name="Kaveri Krishnan" userId="b7c3e7e8-bc1d-4623-be8e-3cf7f79f0877" providerId="ADAL" clId="{6C69635F-8CE1-46A0-874B-5167E3DE70B0}" dt="2023-11-23T11:30:03.823" v="737" actId="20577"/>
        <pc:sldMkLst>
          <pc:docMk/>
          <pc:sldMk cId="404909557" sldId="568"/>
        </pc:sldMkLst>
      </pc:sldChg>
      <pc:sldChg chg="addSp modSp new del mod modClrScheme chgLayout">
        <pc:chgData name="Kaveri Krishnan" userId="b7c3e7e8-bc1d-4623-be8e-3cf7f79f0877" providerId="ADAL" clId="{6C69635F-8CE1-46A0-874B-5167E3DE70B0}" dt="2023-11-23T11:29:01.241" v="719" actId="47"/>
        <pc:sldMkLst>
          <pc:docMk/>
          <pc:sldMk cId="1701651156" sldId="568"/>
        </pc:sldMkLst>
      </pc:sldChg>
      <pc:sldChg chg="modSp add mod">
        <pc:chgData name="Kaveri Krishnan" userId="b7c3e7e8-bc1d-4623-be8e-3cf7f79f0877" providerId="ADAL" clId="{6C69635F-8CE1-46A0-874B-5167E3DE70B0}" dt="2023-11-23T11:31:49.106" v="740" actId="27636"/>
        <pc:sldMkLst>
          <pc:docMk/>
          <pc:sldMk cId="25045869" sldId="569"/>
        </pc:sldMkLst>
      </pc:sldChg>
      <pc:sldChg chg="add del">
        <pc:chgData name="Kaveri Krishnan" userId="b7c3e7e8-bc1d-4623-be8e-3cf7f79f0877" providerId="ADAL" clId="{6C69635F-8CE1-46A0-874B-5167E3DE70B0}" dt="2023-11-23T11:28:17.091" v="716" actId="47"/>
        <pc:sldMkLst>
          <pc:docMk/>
          <pc:sldMk cId="1737765118" sldId="569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943586298" sldId="570"/>
        </pc:sldMkLst>
      </pc:sldChg>
      <pc:sldChg chg="add del">
        <pc:chgData name="Kaveri Krishnan" userId="b7c3e7e8-bc1d-4623-be8e-3cf7f79f0877" providerId="ADAL" clId="{6C69635F-8CE1-46A0-874B-5167E3DE70B0}" dt="2023-11-23T11:35:23.249" v="765" actId="47"/>
        <pc:sldMkLst>
          <pc:docMk/>
          <pc:sldMk cId="0" sldId="571"/>
        </pc:sldMkLst>
      </pc:sldChg>
      <pc:sldChg chg="new del">
        <pc:chgData name="Kaveri Krishnan" userId="b7c3e7e8-bc1d-4623-be8e-3cf7f79f0877" providerId="ADAL" clId="{6C69635F-8CE1-46A0-874B-5167E3DE70B0}" dt="2023-11-23T11:34:26.073" v="763" actId="47"/>
        <pc:sldMkLst>
          <pc:docMk/>
          <pc:sldMk cId="2797254726" sldId="571"/>
        </pc:sldMkLst>
      </pc:sldChg>
      <pc:sldChg chg="new del">
        <pc:chgData name="Kaveri Krishnan" userId="b7c3e7e8-bc1d-4623-be8e-3cf7f79f0877" providerId="ADAL" clId="{6C69635F-8CE1-46A0-874B-5167E3DE70B0}" dt="2023-11-23T11:35:35.884" v="768" actId="47"/>
        <pc:sldMkLst>
          <pc:docMk/>
          <pc:sldMk cId="3765676751" sldId="571"/>
        </pc:sldMkLst>
      </pc:sldChg>
      <pc:sldChg chg="modSp add mod">
        <pc:chgData name="Kaveri Krishnan" userId="b7c3e7e8-bc1d-4623-be8e-3cf7f79f0877" providerId="ADAL" clId="{6C69635F-8CE1-46A0-874B-5167E3DE70B0}" dt="2023-11-25T06:21:49.801" v="872" actId="255"/>
        <pc:sldMkLst>
          <pc:docMk/>
          <pc:sldMk cId="969096403" sldId="572"/>
        </pc:sldMkLst>
      </pc:sldChg>
      <pc:sldChg chg="addSp modSp new del mod ord">
        <pc:chgData name="Kaveri Krishnan" userId="b7c3e7e8-bc1d-4623-be8e-3cf7f79f0877" providerId="ADAL" clId="{6C69635F-8CE1-46A0-874B-5167E3DE70B0}" dt="2023-11-25T05:27:30.876" v="801" actId="47"/>
        <pc:sldMkLst>
          <pc:docMk/>
          <pc:sldMk cId="660157745" sldId="573"/>
        </pc:sldMkLst>
      </pc:sldChg>
      <pc:sldChg chg="addSp delSp modSp new mod">
        <pc:chgData name="Kaveri Krishnan" userId="b7c3e7e8-bc1d-4623-be8e-3cf7f79f0877" providerId="ADAL" clId="{6C69635F-8CE1-46A0-874B-5167E3DE70B0}" dt="2023-11-25T06:26:22.419" v="894" actId="2711"/>
        <pc:sldMkLst>
          <pc:docMk/>
          <pc:sldMk cId="3743914065" sldId="574"/>
        </pc:sldMkLst>
      </pc:sldChg>
      <pc:sldChg chg="addSp modSp new mod">
        <pc:chgData name="Kaveri Krishnan" userId="b7c3e7e8-bc1d-4623-be8e-3cf7f79f0877" providerId="ADAL" clId="{6C69635F-8CE1-46A0-874B-5167E3DE70B0}" dt="2023-11-25T05:27:25.929" v="800" actId="1076"/>
        <pc:sldMkLst>
          <pc:docMk/>
          <pc:sldMk cId="1978861339" sldId="575"/>
        </pc:sldMkLst>
      </pc:sldChg>
      <pc:sldChg chg="modSp new mod">
        <pc:chgData name="Kaveri Krishnan" userId="b7c3e7e8-bc1d-4623-be8e-3cf7f79f0877" providerId="ADAL" clId="{6C69635F-8CE1-46A0-874B-5167E3DE70B0}" dt="2023-11-25T07:09:33.279" v="992" actId="5793"/>
        <pc:sldMkLst>
          <pc:docMk/>
          <pc:sldMk cId="227952042" sldId="576"/>
        </pc:sldMkLst>
      </pc:sldChg>
    </pc:docChg>
  </pc:docChgLst>
  <pc:docChgLst>
    <pc:chgData name="Kaveri Krishnan" userId="b7c3e7e8-bc1d-4623-be8e-3cf7f79f0877" providerId="ADAL" clId="{A1B0FA52-21AF-4182-8B9D-7B38F5EFD148}"/>
    <pc:docChg chg="modSld">
      <pc:chgData name="Kaveri Krishnan" userId="b7c3e7e8-bc1d-4623-be8e-3cf7f79f0877" providerId="ADAL" clId="{A1B0FA52-21AF-4182-8B9D-7B38F5EFD148}" dt="2024-12-29T07:02:09.837" v="28" actId="6549"/>
      <pc:docMkLst>
        <pc:docMk/>
      </pc:docMkLst>
      <pc:sldChg chg="modSp mod">
        <pc:chgData name="Kaveri Krishnan" userId="b7c3e7e8-bc1d-4623-be8e-3cf7f79f0877" providerId="ADAL" clId="{A1B0FA52-21AF-4182-8B9D-7B38F5EFD148}" dt="2024-12-29T07:02:09.837" v="28" actId="6549"/>
        <pc:sldMkLst>
          <pc:docMk/>
          <pc:sldMk cId="3855019927" sldId="286"/>
        </pc:sldMkLst>
        <pc:spChg chg="mod">
          <ac:chgData name="Kaveri Krishnan" userId="b7c3e7e8-bc1d-4623-be8e-3cf7f79f0877" providerId="ADAL" clId="{A1B0FA52-21AF-4182-8B9D-7B38F5EFD148}" dt="2024-12-29T07:02:09.837" v="28" actId="6549"/>
          <ac:spMkLst>
            <pc:docMk/>
            <pc:sldMk cId="3855019927" sldId="286"/>
            <ac:spMk id="5" creationId="{2DA28746-F601-46BD-B933-7A7D54D43CDE}"/>
          </ac:spMkLst>
        </pc:spChg>
        <pc:graphicFrameChg chg="modGraphic">
          <ac:chgData name="Kaveri Krishnan" userId="b7c3e7e8-bc1d-4623-be8e-3cf7f79f0877" providerId="ADAL" clId="{A1B0FA52-21AF-4182-8B9D-7B38F5EFD148}" dt="2024-12-29T07:01:54.577" v="27" actId="20577"/>
          <ac:graphicFrameMkLst>
            <pc:docMk/>
            <pc:sldMk cId="3855019927" sldId="286"/>
            <ac:graphicFrameMk id="4" creationId="{3C1046F8-D8F6-490C-912D-AD112F74CE25}"/>
          </ac:graphicFrameMkLst>
        </pc:graphicFrameChg>
      </pc:sldChg>
    </pc:docChg>
  </pc:docChgLst>
  <pc:docChgLst>
    <pc:chgData name="Kaveri Krishnan" userId="b7c3e7e8-bc1d-4623-be8e-3cf7f79f0877" providerId="ADAL" clId="{70935D13-2190-4AA4-B5F3-64DC4A2EA31E}"/>
    <pc:docChg chg="undo custSel addSld delSld modSld">
      <pc:chgData name="Kaveri Krishnan" userId="b7c3e7e8-bc1d-4623-be8e-3cf7f79f0877" providerId="ADAL" clId="{70935D13-2190-4AA4-B5F3-64DC4A2EA31E}" dt="2024-03-10T06:14:11.069" v="186" actId="47"/>
      <pc:docMkLst>
        <pc:docMk/>
      </pc:docMkLst>
      <pc:sldChg chg="modSp">
        <pc:chgData name="Kaveri Krishnan" userId="b7c3e7e8-bc1d-4623-be8e-3cf7f79f0877" providerId="ADAL" clId="{70935D13-2190-4AA4-B5F3-64DC4A2EA31E}" dt="2024-03-07T07:02:45.153" v="2" actId="20577"/>
        <pc:sldMkLst>
          <pc:docMk/>
          <pc:sldMk cId="0" sldId="264"/>
        </pc:sldMkLst>
      </pc:sldChg>
      <pc:sldChg chg="del">
        <pc:chgData name="Kaveri Krishnan" userId="b7c3e7e8-bc1d-4623-be8e-3cf7f79f0877" providerId="ADAL" clId="{70935D13-2190-4AA4-B5F3-64DC4A2EA31E}" dt="2024-03-10T06:12:25.094" v="179" actId="47"/>
        <pc:sldMkLst>
          <pc:docMk/>
          <pc:sldMk cId="1345858658" sldId="270"/>
        </pc:sldMkLst>
      </pc:sldChg>
      <pc:sldChg chg="del">
        <pc:chgData name="Kaveri Krishnan" userId="b7c3e7e8-bc1d-4623-be8e-3cf7f79f0877" providerId="ADAL" clId="{70935D13-2190-4AA4-B5F3-64DC4A2EA31E}" dt="2024-03-10T06:12:31.261" v="180" actId="47"/>
        <pc:sldMkLst>
          <pc:docMk/>
          <pc:sldMk cId="2059257685" sldId="271"/>
        </pc:sldMkLst>
      </pc:sldChg>
      <pc:sldChg chg="del">
        <pc:chgData name="Kaveri Krishnan" userId="b7c3e7e8-bc1d-4623-be8e-3cf7f79f0877" providerId="ADAL" clId="{70935D13-2190-4AA4-B5F3-64DC4A2EA31E}" dt="2024-03-10T06:14:00.076" v="181" actId="47"/>
        <pc:sldMkLst>
          <pc:docMk/>
          <pc:sldMk cId="941507051" sldId="273"/>
        </pc:sldMkLst>
      </pc:sldChg>
      <pc:sldChg chg="del">
        <pc:chgData name="Kaveri Krishnan" userId="b7c3e7e8-bc1d-4623-be8e-3cf7f79f0877" providerId="ADAL" clId="{70935D13-2190-4AA4-B5F3-64DC4A2EA31E}" dt="2024-03-10T06:14:04.204" v="182" actId="47"/>
        <pc:sldMkLst>
          <pc:docMk/>
          <pc:sldMk cId="3148091141" sldId="274"/>
        </pc:sldMkLst>
      </pc:sldChg>
      <pc:sldChg chg="modSp mod">
        <pc:chgData name="Kaveri Krishnan" userId="b7c3e7e8-bc1d-4623-be8e-3cf7f79f0877" providerId="ADAL" clId="{70935D13-2190-4AA4-B5F3-64DC4A2EA31E}" dt="2024-03-10T06:11:59.709" v="178" actId="20577"/>
        <pc:sldMkLst>
          <pc:docMk/>
          <pc:sldMk cId="3855019927" sldId="286"/>
        </pc:sldMkLst>
      </pc:sldChg>
      <pc:sldChg chg="del">
        <pc:chgData name="Kaveri Krishnan" userId="b7c3e7e8-bc1d-4623-be8e-3cf7f79f0877" providerId="ADAL" clId="{70935D13-2190-4AA4-B5F3-64DC4A2EA31E}" dt="2024-03-10T06:14:07.553" v="183" actId="47"/>
        <pc:sldMkLst>
          <pc:docMk/>
          <pc:sldMk cId="3307942269" sldId="292"/>
        </pc:sldMkLst>
      </pc:sldChg>
      <pc:sldChg chg="del">
        <pc:chgData name="Kaveri Krishnan" userId="b7c3e7e8-bc1d-4623-be8e-3cf7f79f0877" providerId="ADAL" clId="{70935D13-2190-4AA4-B5F3-64DC4A2EA31E}" dt="2024-03-10T06:14:08.730" v="184" actId="47"/>
        <pc:sldMkLst>
          <pc:docMk/>
          <pc:sldMk cId="4238295664" sldId="293"/>
        </pc:sldMkLst>
      </pc:sldChg>
      <pc:sldChg chg="del">
        <pc:chgData name="Kaveri Krishnan" userId="b7c3e7e8-bc1d-4623-be8e-3cf7f79f0877" providerId="ADAL" clId="{70935D13-2190-4AA4-B5F3-64DC4A2EA31E}" dt="2024-03-10T06:14:09.609" v="185" actId="47"/>
        <pc:sldMkLst>
          <pc:docMk/>
          <pc:sldMk cId="2644092214" sldId="294"/>
        </pc:sldMkLst>
      </pc:sldChg>
      <pc:sldChg chg="del">
        <pc:chgData name="Kaveri Krishnan" userId="b7c3e7e8-bc1d-4623-be8e-3cf7f79f0877" providerId="ADAL" clId="{70935D13-2190-4AA4-B5F3-64DC4A2EA31E}" dt="2024-03-10T06:03:57.097" v="144" actId="47"/>
        <pc:sldMkLst>
          <pc:docMk/>
          <pc:sldMk cId="1568694658" sldId="541"/>
        </pc:sldMkLst>
      </pc:sldChg>
      <pc:sldChg chg="del">
        <pc:chgData name="Kaveri Krishnan" userId="b7c3e7e8-bc1d-4623-be8e-3cf7f79f0877" providerId="ADAL" clId="{70935D13-2190-4AA4-B5F3-64DC4A2EA31E}" dt="2024-03-07T07:08:18.819" v="27" actId="47"/>
        <pc:sldMkLst>
          <pc:docMk/>
          <pc:sldMk cId="824856650" sldId="546"/>
        </pc:sldMkLst>
      </pc:sldChg>
      <pc:sldChg chg="modSp">
        <pc:chgData name="Kaveri Krishnan" userId="b7c3e7e8-bc1d-4623-be8e-3cf7f79f0877" providerId="ADAL" clId="{70935D13-2190-4AA4-B5F3-64DC4A2EA31E}" dt="2024-03-07T11:24:26.122" v="132" actId="20577"/>
        <pc:sldMkLst>
          <pc:docMk/>
          <pc:sldMk cId="896900158" sldId="551"/>
        </pc:sldMkLst>
      </pc:sldChg>
      <pc:sldChg chg="modSp mod">
        <pc:chgData name="Kaveri Krishnan" userId="b7c3e7e8-bc1d-4623-be8e-3cf7f79f0877" providerId="ADAL" clId="{70935D13-2190-4AA4-B5F3-64DC4A2EA31E}" dt="2024-03-07T11:23:50.720" v="129" actId="20577"/>
        <pc:sldMkLst>
          <pc:docMk/>
          <pc:sldMk cId="658124759" sldId="552"/>
        </pc:sldMkLst>
      </pc:sldChg>
      <pc:sldChg chg="del">
        <pc:chgData name="Kaveri Krishnan" userId="b7c3e7e8-bc1d-4623-be8e-3cf7f79f0877" providerId="ADAL" clId="{70935D13-2190-4AA4-B5F3-64DC4A2EA31E}" dt="2024-03-10T06:02:01.882" v="143" actId="47"/>
        <pc:sldMkLst>
          <pc:docMk/>
          <pc:sldMk cId="1569813786" sldId="554"/>
        </pc:sldMkLst>
      </pc:sldChg>
      <pc:sldChg chg="addSp delSp del mod">
        <pc:chgData name="Kaveri Krishnan" userId="b7c3e7e8-bc1d-4623-be8e-3cf7f79f0877" providerId="ADAL" clId="{70935D13-2190-4AA4-B5F3-64DC4A2EA31E}" dt="2024-03-10T06:01:56.267" v="142" actId="47"/>
        <pc:sldMkLst>
          <pc:docMk/>
          <pc:sldMk cId="3144966885" sldId="563"/>
        </pc:sldMkLst>
      </pc:sldChg>
      <pc:sldChg chg="del">
        <pc:chgData name="Kaveri Krishnan" userId="b7c3e7e8-bc1d-4623-be8e-3cf7f79f0877" providerId="ADAL" clId="{70935D13-2190-4AA4-B5F3-64DC4A2EA31E}" dt="2024-03-07T07:12:08.607" v="48" actId="47"/>
        <pc:sldMkLst>
          <pc:docMk/>
          <pc:sldMk cId="1053001018" sldId="564"/>
        </pc:sldMkLst>
      </pc:sldChg>
      <pc:sldChg chg="del">
        <pc:chgData name="Kaveri Krishnan" userId="b7c3e7e8-bc1d-4623-be8e-3cf7f79f0877" providerId="ADAL" clId="{70935D13-2190-4AA4-B5F3-64DC4A2EA31E}" dt="2024-03-10T06:14:11.069" v="186" actId="47"/>
        <pc:sldMkLst>
          <pc:docMk/>
          <pc:sldMk cId="943586298" sldId="570"/>
        </pc:sldMkLst>
      </pc:sldChg>
      <pc:sldChg chg="addSp delSp modSp new mod">
        <pc:chgData name="Kaveri Krishnan" userId="b7c3e7e8-bc1d-4623-be8e-3cf7f79f0877" providerId="ADAL" clId="{70935D13-2190-4AA4-B5F3-64DC4A2EA31E}" dt="2024-03-07T07:08:14.428" v="26" actId="108"/>
        <pc:sldMkLst>
          <pc:docMk/>
          <pc:sldMk cId="2430323591" sldId="577"/>
        </pc:sldMkLst>
      </pc:sldChg>
      <pc:sldChg chg="addSp modSp new mod modClrScheme chgLayout">
        <pc:chgData name="Kaveri Krishnan" userId="b7c3e7e8-bc1d-4623-be8e-3cf7f79f0877" providerId="ADAL" clId="{70935D13-2190-4AA4-B5F3-64DC4A2EA31E}" dt="2024-03-10T06:05:39.720" v="157" actId="255"/>
        <pc:sldMkLst>
          <pc:docMk/>
          <pc:sldMk cId="392897729" sldId="578"/>
        </pc:sldMkLst>
      </pc:sldChg>
      <pc:sldChg chg="addSp delSp modSp new del mod">
        <pc:chgData name="Kaveri Krishnan" userId="b7c3e7e8-bc1d-4623-be8e-3cf7f79f0877" providerId="ADAL" clId="{70935D13-2190-4AA4-B5F3-64DC4A2EA31E}" dt="2024-03-10T06:05:55.323" v="158" actId="47"/>
        <pc:sldMkLst>
          <pc:docMk/>
          <pc:sldMk cId="570989751" sldId="579"/>
        </pc:sldMkLst>
      </pc:sldChg>
      <pc:sldChg chg="addSp delSp new del mod">
        <pc:chgData name="Kaveri Krishnan" userId="b7c3e7e8-bc1d-4623-be8e-3cf7f79f0877" providerId="ADAL" clId="{70935D13-2190-4AA4-B5F3-64DC4A2EA31E}" dt="2024-03-10T06:01:53.195" v="141" actId="47"/>
        <pc:sldMkLst>
          <pc:docMk/>
          <pc:sldMk cId="3625065055" sldId="580"/>
        </pc:sldMkLst>
      </pc:sldChg>
      <pc:sldChg chg="addSp modSp new mod">
        <pc:chgData name="Kaveri Krishnan" userId="b7c3e7e8-bc1d-4623-be8e-3cf7f79f0877" providerId="ADAL" clId="{70935D13-2190-4AA4-B5F3-64DC4A2EA31E}" dt="2024-03-10T06:01:22.672" v="140" actId="14100"/>
        <pc:sldMkLst>
          <pc:docMk/>
          <pc:sldMk cId="3061524825" sldId="58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imv1-my.sharepoint.com/personal/pawan_k_iimv_ac_in/Documents/Kaveri%20Ma'am/INVAPM%20T4%202022-24/Data%20for%20Present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TURNOVER (₹ Lakh Crores)</a:t>
            </a:r>
          </a:p>
        </c:rich>
      </c:tx>
      <c:layout>
        <c:manualLayout>
          <c:xMode val="edge"/>
          <c:yMode val="edge"/>
          <c:x val="0.35667824074074073"/>
          <c:y val="0.123335669236159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'[Data for Presentation.xlsx]Sheet2'!$B$1</c:f>
              <c:strCache>
                <c:ptCount val="1"/>
                <c:pt idx="0">
                  <c:v>TURNOVER
(₹ Lakh Crores)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38100" dist="25400" dir="2700000" algn="br" rotWithShape="0">
                <a:srgbClr val="000000">
                  <a:alpha val="60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'[Data for Presentation.xlsx]Sheet2'!$A$2:$A$16</c:f>
              <c:strCache>
                <c:ptCount val="15"/>
                <c:pt idx="0">
                  <c:v>2009-2010</c:v>
                </c:pt>
                <c:pt idx="1">
                  <c:v>2010-2011</c:v>
                </c:pt>
                <c:pt idx="2">
                  <c:v>2011-2012</c:v>
                </c:pt>
                <c:pt idx="3">
                  <c:v>2012-2013</c:v>
                </c:pt>
                <c:pt idx="4">
                  <c:v>2013-2014</c:v>
                </c:pt>
                <c:pt idx="5">
                  <c:v>2014-2015</c:v>
                </c:pt>
                <c:pt idx="6">
                  <c:v>2015-2016</c:v>
                </c:pt>
                <c:pt idx="7">
                  <c:v>2016-2017</c:v>
                </c:pt>
                <c:pt idx="8">
                  <c:v>2017-2018</c:v>
                </c:pt>
                <c:pt idx="9">
                  <c:v>2018-2019</c:v>
                </c:pt>
                <c:pt idx="10">
                  <c:v>2019-2020</c:v>
                </c:pt>
                <c:pt idx="11">
                  <c:v>2020-2021</c:v>
                </c:pt>
                <c:pt idx="12">
                  <c:v>2021-2022</c:v>
                </c:pt>
                <c:pt idx="13">
                  <c:v>2022-2023</c:v>
                </c:pt>
                <c:pt idx="14">
                  <c:v>2023-2024</c:v>
                </c:pt>
              </c:strCache>
            </c:strRef>
          </c:cat>
          <c:val>
            <c:numRef>
              <c:f>'[Data for Presentation.xlsx]Sheet2'!$B$2:$B$16</c:f>
              <c:numCache>
                <c:formatCode>_(* #,##0.00_);_(* \(#,##0.00\);_(* "-"??_);_(@_)</c:formatCode>
                <c:ptCount val="15"/>
                <c:pt idx="0">
                  <c:v>176.6366457</c:v>
                </c:pt>
                <c:pt idx="1">
                  <c:v>292.48221089999998</c:v>
                </c:pt>
                <c:pt idx="2">
                  <c:v>313.49731739999999</c:v>
                </c:pt>
                <c:pt idx="3">
                  <c:v>315.32827930000002</c:v>
                </c:pt>
                <c:pt idx="4">
                  <c:v>382.11408049999994</c:v>
                </c:pt>
                <c:pt idx="5">
                  <c:v>556.06453390000001</c:v>
                </c:pt>
                <c:pt idx="6">
                  <c:v>648.25834299999997</c:v>
                </c:pt>
                <c:pt idx="7">
                  <c:v>943.70301610000001</c:v>
                </c:pt>
                <c:pt idx="8">
                  <c:v>1649.8485905000002</c:v>
                </c:pt>
                <c:pt idx="9">
                  <c:v>2375.9097369000001</c:v>
                </c:pt>
                <c:pt idx="10">
                  <c:v>3453.9135545999998</c:v>
                </c:pt>
                <c:pt idx="11">
                  <c:v>6436.0395151000002</c:v>
                </c:pt>
                <c:pt idx="12">
                  <c:v>16952.3313447</c:v>
                </c:pt>
                <c:pt idx="13">
                  <c:v>38222.8601815</c:v>
                </c:pt>
                <c:pt idx="14" formatCode="#,##0.00">
                  <c:v>45948.421834000001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8D-4DB7-92D6-7318C20ACD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726409456"/>
        <c:axId val="726412336"/>
      </c:barChart>
      <c:catAx>
        <c:axId val="72640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412336"/>
        <c:crosses val="autoZero"/>
        <c:auto val="1"/>
        <c:lblAlgn val="ctr"/>
        <c:lblOffset val="100"/>
        <c:noMultiLvlLbl val="0"/>
      </c:catAx>
      <c:valAx>
        <c:axId val="72641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409456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813A65-BAB5-41F5-95EC-6978A6162CB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BA39995D-8A57-40EF-BBF4-28F55E23881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Derivative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Securities</a:t>
          </a:r>
        </a:p>
      </dgm:t>
    </dgm:pt>
    <dgm:pt modelId="{3A73A0A5-11C6-4C48-AF56-010C074CCAAC}" type="parTrans" cxnId="{D1AF2E17-3E6F-4EAC-BB44-9A67900D1787}">
      <dgm:prSet/>
      <dgm:spPr/>
      <dgm:t>
        <a:bodyPr/>
        <a:lstStyle/>
        <a:p>
          <a:endParaRPr lang="en-IN"/>
        </a:p>
      </dgm:t>
    </dgm:pt>
    <dgm:pt modelId="{51078C29-EA04-4390-9524-8075B35DB220}" type="sibTrans" cxnId="{D1AF2E17-3E6F-4EAC-BB44-9A67900D1787}">
      <dgm:prSet/>
      <dgm:spPr/>
      <dgm:t>
        <a:bodyPr/>
        <a:lstStyle/>
        <a:p>
          <a:endParaRPr lang="en-IN"/>
        </a:p>
      </dgm:t>
    </dgm:pt>
    <dgm:pt modelId="{882B8881-4234-4DB2-A411-70AA9720742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Futures &amp;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Forward contracts</a:t>
          </a:r>
        </a:p>
      </dgm:t>
    </dgm:pt>
    <dgm:pt modelId="{5F226BEF-5956-4A9F-AADE-29AEB6654D24}" type="parTrans" cxnId="{3206D07B-102D-4E37-B427-A7C7EBEF2E43}">
      <dgm:prSet/>
      <dgm:spPr/>
      <dgm:t>
        <a:bodyPr/>
        <a:lstStyle/>
        <a:p>
          <a:endParaRPr lang="en-IN"/>
        </a:p>
      </dgm:t>
    </dgm:pt>
    <dgm:pt modelId="{CA30C9DC-197A-455D-AC43-78BDFEAFB7AE}" type="sibTrans" cxnId="{3206D07B-102D-4E37-B427-A7C7EBEF2E43}">
      <dgm:prSet/>
      <dgm:spPr/>
      <dgm:t>
        <a:bodyPr/>
        <a:lstStyle/>
        <a:p>
          <a:endParaRPr lang="en-IN"/>
        </a:p>
      </dgm:t>
    </dgm:pt>
    <dgm:pt modelId="{5DA8450E-B427-4414-AAAA-E3D020BD590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Options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contracts</a:t>
          </a:r>
        </a:p>
      </dgm:t>
    </dgm:pt>
    <dgm:pt modelId="{1074D1C9-CB10-4832-B802-68BF7B7A03F1}" type="parTrans" cxnId="{A6081130-186D-4192-91F9-924FA2202BE3}">
      <dgm:prSet/>
      <dgm:spPr/>
      <dgm:t>
        <a:bodyPr/>
        <a:lstStyle/>
        <a:p>
          <a:endParaRPr lang="en-IN"/>
        </a:p>
      </dgm:t>
    </dgm:pt>
    <dgm:pt modelId="{70064EEB-E1D1-4472-9D11-66052F6BBBE6}" type="sibTrans" cxnId="{A6081130-186D-4192-91F9-924FA2202BE3}">
      <dgm:prSet/>
      <dgm:spPr/>
      <dgm:t>
        <a:bodyPr/>
        <a:lstStyle/>
        <a:p>
          <a:endParaRPr lang="en-IN"/>
        </a:p>
      </dgm:t>
    </dgm:pt>
    <dgm:pt modelId="{50E6F605-74E5-4452-8C9E-65EDE1197A4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Swaps</a:t>
          </a:r>
        </a:p>
      </dgm:t>
    </dgm:pt>
    <dgm:pt modelId="{F5F86CA4-8B11-4913-9A53-CB416CF864B3}" type="parTrans" cxnId="{20774816-B97C-4426-8FFD-3D841BE3332F}">
      <dgm:prSet/>
      <dgm:spPr/>
      <dgm:t>
        <a:bodyPr/>
        <a:lstStyle/>
        <a:p>
          <a:endParaRPr lang="en-IN"/>
        </a:p>
      </dgm:t>
    </dgm:pt>
    <dgm:pt modelId="{0F403E68-D1E3-4F1B-9DEF-AC6A5BB16491}" type="sibTrans" cxnId="{20774816-B97C-4426-8FFD-3D841BE3332F}">
      <dgm:prSet/>
      <dgm:spPr/>
      <dgm:t>
        <a:bodyPr/>
        <a:lstStyle/>
        <a:p>
          <a:endParaRPr lang="en-IN"/>
        </a:p>
      </dgm:t>
    </dgm:pt>
    <dgm:pt modelId="{94B84CB4-C6A8-4831-912E-86A2E1AD66C9}" type="pres">
      <dgm:prSet presAssocID="{87813A65-BAB5-41F5-95EC-6978A6162CB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2E2F59F-BDBF-46E6-9C88-08E0DE258628}" type="pres">
      <dgm:prSet presAssocID="{BA39995D-8A57-40EF-BBF4-28F55E23881E}" presName="hierRoot1" presStyleCnt="0">
        <dgm:presLayoutVars>
          <dgm:hierBranch/>
        </dgm:presLayoutVars>
      </dgm:prSet>
      <dgm:spPr/>
    </dgm:pt>
    <dgm:pt modelId="{B31C3BC2-E518-4AA9-BB5F-278FAABE6FDC}" type="pres">
      <dgm:prSet presAssocID="{BA39995D-8A57-40EF-BBF4-28F55E23881E}" presName="rootComposite1" presStyleCnt="0"/>
      <dgm:spPr/>
    </dgm:pt>
    <dgm:pt modelId="{F32F2C17-0622-41C0-A2DC-94C869DDC750}" type="pres">
      <dgm:prSet presAssocID="{BA39995D-8A57-40EF-BBF4-28F55E23881E}" presName="rootText1" presStyleLbl="node0" presStyleIdx="0" presStyleCnt="1">
        <dgm:presLayoutVars>
          <dgm:chPref val="3"/>
        </dgm:presLayoutVars>
      </dgm:prSet>
      <dgm:spPr/>
    </dgm:pt>
    <dgm:pt modelId="{D2BA11A2-7B6C-4EB5-B1FF-3E052097523B}" type="pres">
      <dgm:prSet presAssocID="{BA39995D-8A57-40EF-BBF4-28F55E23881E}" presName="rootConnector1" presStyleLbl="node1" presStyleIdx="0" presStyleCnt="0"/>
      <dgm:spPr/>
    </dgm:pt>
    <dgm:pt modelId="{CE8199B6-7821-4A02-959F-9E6F7FCA9C31}" type="pres">
      <dgm:prSet presAssocID="{BA39995D-8A57-40EF-BBF4-28F55E23881E}" presName="hierChild2" presStyleCnt="0"/>
      <dgm:spPr/>
    </dgm:pt>
    <dgm:pt modelId="{6BAAAEAD-8C44-44C6-B1AB-EEC3C36D4518}" type="pres">
      <dgm:prSet presAssocID="{5F226BEF-5956-4A9F-AADE-29AEB6654D24}" presName="Name35" presStyleLbl="parChTrans1D2" presStyleIdx="0" presStyleCnt="3"/>
      <dgm:spPr/>
    </dgm:pt>
    <dgm:pt modelId="{F54EAA20-62D8-4133-87DE-8F861AB3A3BF}" type="pres">
      <dgm:prSet presAssocID="{882B8881-4234-4DB2-A411-70AA97207422}" presName="hierRoot2" presStyleCnt="0">
        <dgm:presLayoutVars>
          <dgm:hierBranch/>
        </dgm:presLayoutVars>
      </dgm:prSet>
      <dgm:spPr/>
    </dgm:pt>
    <dgm:pt modelId="{A7B50B47-209F-46E3-8D05-85B5B13835C2}" type="pres">
      <dgm:prSet presAssocID="{882B8881-4234-4DB2-A411-70AA97207422}" presName="rootComposite" presStyleCnt="0"/>
      <dgm:spPr/>
    </dgm:pt>
    <dgm:pt modelId="{F7EE397E-BF49-45AC-976C-7950B13A7919}" type="pres">
      <dgm:prSet presAssocID="{882B8881-4234-4DB2-A411-70AA97207422}" presName="rootText" presStyleLbl="node2" presStyleIdx="0" presStyleCnt="3">
        <dgm:presLayoutVars>
          <dgm:chPref val="3"/>
        </dgm:presLayoutVars>
      </dgm:prSet>
      <dgm:spPr/>
    </dgm:pt>
    <dgm:pt modelId="{7463E08F-C834-4C9D-9F29-70412734588D}" type="pres">
      <dgm:prSet presAssocID="{882B8881-4234-4DB2-A411-70AA97207422}" presName="rootConnector" presStyleLbl="node2" presStyleIdx="0" presStyleCnt="3"/>
      <dgm:spPr/>
    </dgm:pt>
    <dgm:pt modelId="{93605176-BC06-4CA1-B1F0-BB869A4C20DA}" type="pres">
      <dgm:prSet presAssocID="{882B8881-4234-4DB2-A411-70AA97207422}" presName="hierChild4" presStyleCnt="0"/>
      <dgm:spPr/>
    </dgm:pt>
    <dgm:pt modelId="{AF857FD6-AC73-424E-AB7C-5295BC4A1CAE}" type="pres">
      <dgm:prSet presAssocID="{882B8881-4234-4DB2-A411-70AA97207422}" presName="hierChild5" presStyleCnt="0"/>
      <dgm:spPr/>
    </dgm:pt>
    <dgm:pt modelId="{CFA1E5BA-7139-4399-8409-971196DA99C7}" type="pres">
      <dgm:prSet presAssocID="{1074D1C9-CB10-4832-B802-68BF7B7A03F1}" presName="Name35" presStyleLbl="parChTrans1D2" presStyleIdx="1" presStyleCnt="3"/>
      <dgm:spPr/>
    </dgm:pt>
    <dgm:pt modelId="{801C581E-2E56-41F8-AED4-2F2BD0D38D0C}" type="pres">
      <dgm:prSet presAssocID="{5DA8450E-B427-4414-AAAA-E3D020BD5909}" presName="hierRoot2" presStyleCnt="0">
        <dgm:presLayoutVars>
          <dgm:hierBranch/>
        </dgm:presLayoutVars>
      </dgm:prSet>
      <dgm:spPr/>
    </dgm:pt>
    <dgm:pt modelId="{7AA6A473-FEDC-41DD-8DCC-BDFA38B0EC8C}" type="pres">
      <dgm:prSet presAssocID="{5DA8450E-B427-4414-AAAA-E3D020BD5909}" presName="rootComposite" presStyleCnt="0"/>
      <dgm:spPr/>
    </dgm:pt>
    <dgm:pt modelId="{FAAE6B96-8B27-4918-90F5-61F927047438}" type="pres">
      <dgm:prSet presAssocID="{5DA8450E-B427-4414-AAAA-E3D020BD5909}" presName="rootText" presStyleLbl="node2" presStyleIdx="1" presStyleCnt="3">
        <dgm:presLayoutVars>
          <dgm:chPref val="3"/>
        </dgm:presLayoutVars>
      </dgm:prSet>
      <dgm:spPr/>
    </dgm:pt>
    <dgm:pt modelId="{AE46BE88-DC8E-4620-89D9-205566797C8F}" type="pres">
      <dgm:prSet presAssocID="{5DA8450E-B427-4414-AAAA-E3D020BD5909}" presName="rootConnector" presStyleLbl="node2" presStyleIdx="1" presStyleCnt="3"/>
      <dgm:spPr/>
    </dgm:pt>
    <dgm:pt modelId="{2AAF1A91-67EE-454C-B3B4-3ACC2A888387}" type="pres">
      <dgm:prSet presAssocID="{5DA8450E-B427-4414-AAAA-E3D020BD5909}" presName="hierChild4" presStyleCnt="0"/>
      <dgm:spPr/>
    </dgm:pt>
    <dgm:pt modelId="{B1230EB1-9010-46EC-ABEF-6655A54B5330}" type="pres">
      <dgm:prSet presAssocID="{5DA8450E-B427-4414-AAAA-E3D020BD5909}" presName="hierChild5" presStyleCnt="0"/>
      <dgm:spPr/>
    </dgm:pt>
    <dgm:pt modelId="{F9636858-5F2C-417B-93B5-E21D18812D08}" type="pres">
      <dgm:prSet presAssocID="{F5F86CA4-8B11-4913-9A53-CB416CF864B3}" presName="Name35" presStyleLbl="parChTrans1D2" presStyleIdx="2" presStyleCnt="3"/>
      <dgm:spPr/>
    </dgm:pt>
    <dgm:pt modelId="{6654FBD7-0424-4B7A-AA6B-09A02F41F309}" type="pres">
      <dgm:prSet presAssocID="{50E6F605-74E5-4452-8C9E-65EDE1197A42}" presName="hierRoot2" presStyleCnt="0">
        <dgm:presLayoutVars>
          <dgm:hierBranch/>
        </dgm:presLayoutVars>
      </dgm:prSet>
      <dgm:spPr/>
    </dgm:pt>
    <dgm:pt modelId="{182AC349-972E-4DBB-9FCF-06E8445C2EAC}" type="pres">
      <dgm:prSet presAssocID="{50E6F605-74E5-4452-8C9E-65EDE1197A42}" presName="rootComposite" presStyleCnt="0"/>
      <dgm:spPr/>
    </dgm:pt>
    <dgm:pt modelId="{49B8B964-52FF-4F41-BCBD-3C3DB8200433}" type="pres">
      <dgm:prSet presAssocID="{50E6F605-74E5-4452-8C9E-65EDE1197A42}" presName="rootText" presStyleLbl="node2" presStyleIdx="2" presStyleCnt="3">
        <dgm:presLayoutVars>
          <dgm:chPref val="3"/>
        </dgm:presLayoutVars>
      </dgm:prSet>
      <dgm:spPr/>
    </dgm:pt>
    <dgm:pt modelId="{973B471F-05F3-467F-8014-10F1B350E974}" type="pres">
      <dgm:prSet presAssocID="{50E6F605-74E5-4452-8C9E-65EDE1197A42}" presName="rootConnector" presStyleLbl="node2" presStyleIdx="2" presStyleCnt="3"/>
      <dgm:spPr/>
    </dgm:pt>
    <dgm:pt modelId="{74484593-92EE-409A-A8A1-8617717BEFF0}" type="pres">
      <dgm:prSet presAssocID="{50E6F605-74E5-4452-8C9E-65EDE1197A42}" presName="hierChild4" presStyleCnt="0"/>
      <dgm:spPr/>
    </dgm:pt>
    <dgm:pt modelId="{A25A109A-19B7-4A65-8326-E3CE6750F2D1}" type="pres">
      <dgm:prSet presAssocID="{50E6F605-74E5-4452-8C9E-65EDE1197A42}" presName="hierChild5" presStyleCnt="0"/>
      <dgm:spPr/>
    </dgm:pt>
    <dgm:pt modelId="{171E7677-C0E2-415F-A846-0B4D7335F905}" type="pres">
      <dgm:prSet presAssocID="{BA39995D-8A57-40EF-BBF4-28F55E23881E}" presName="hierChild3" presStyleCnt="0"/>
      <dgm:spPr/>
    </dgm:pt>
  </dgm:ptLst>
  <dgm:cxnLst>
    <dgm:cxn modelId="{21697E0B-B0C8-4729-8E15-1484C4115AB1}" type="presOf" srcId="{87813A65-BAB5-41F5-95EC-6978A6162CB9}" destId="{94B84CB4-C6A8-4831-912E-86A2E1AD66C9}" srcOrd="0" destOrd="0" presId="urn:microsoft.com/office/officeart/2005/8/layout/orgChart1"/>
    <dgm:cxn modelId="{65460C0D-C87C-49F8-8826-534CE365FF56}" type="presOf" srcId="{50E6F605-74E5-4452-8C9E-65EDE1197A42}" destId="{49B8B964-52FF-4F41-BCBD-3C3DB8200433}" srcOrd="0" destOrd="0" presId="urn:microsoft.com/office/officeart/2005/8/layout/orgChart1"/>
    <dgm:cxn modelId="{20774816-B97C-4426-8FFD-3D841BE3332F}" srcId="{BA39995D-8A57-40EF-BBF4-28F55E23881E}" destId="{50E6F605-74E5-4452-8C9E-65EDE1197A42}" srcOrd="2" destOrd="0" parTransId="{F5F86CA4-8B11-4913-9A53-CB416CF864B3}" sibTransId="{0F403E68-D1E3-4F1B-9DEF-AC6A5BB16491}"/>
    <dgm:cxn modelId="{D1AF2E17-3E6F-4EAC-BB44-9A67900D1787}" srcId="{87813A65-BAB5-41F5-95EC-6978A6162CB9}" destId="{BA39995D-8A57-40EF-BBF4-28F55E23881E}" srcOrd="0" destOrd="0" parTransId="{3A73A0A5-11C6-4C48-AF56-010C074CCAAC}" sibTransId="{51078C29-EA04-4390-9524-8075B35DB220}"/>
    <dgm:cxn modelId="{A6081130-186D-4192-91F9-924FA2202BE3}" srcId="{BA39995D-8A57-40EF-BBF4-28F55E23881E}" destId="{5DA8450E-B427-4414-AAAA-E3D020BD5909}" srcOrd="1" destOrd="0" parTransId="{1074D1C9-CB10-4832-B802-68BF7B7A03F1}" sibTransId="{70064EEB-E1D1-4472-9D11-66052F6BBBE6}"/>
    <dgm:cxn modelId="{97814B40-52A7-412E-B244-BA0C56D9CC5B}" type="presOf" srcId="{50E6F605-74E5-4452-8C9E-65EDE1197A42}" destId="{973B471F-05F3-467F-8014-10F1B350E974}" srcOrd="1" destOrd="0" presId="urn:microsoft.com/office/officeart/2005/8/layout/orgChart1"/>
    <dgm:cxn modelId="{C6FE1B5F-C319-4561-B489-9E2C37156DC6}" type="presOf" srcId="{1074D1C9-CB10-4832-B802-68BF7B7A03F1}" destId="{CFA1E5BA-7139-4399-8409-971196DA99C7}" srcOrd="0" destOrd="0" presId="urn:microsoft.com/office/officeart/2005/8/layout/orgChart1"/>
    <dgm:cxn modelId="{04318261-73DA-43AF-969C-5CC5E12EF683}" type="presOf" srcId="{5DA8450E-B427-4414-AAAA-E3D020BD5909}" destId="{FAAE6B96-8B27-4918-90F5-61F927047438}" srcOrd="0" destOrd="0" presId="urn:microsoft.com/office/officeart/2005/8/layout/orgChart1"/>
    <dgm:cxn modelId="{0047E76E-3C63-4B86-B989-FD47B5C7BBE3}" type="presOf" srcId="{BA39995D-8A57-40EF-BBF4-28F55E23881E}" destId="{F32F2C17-0622-41C0-A2DC-94C869DDC750}" srcOrd="0" destOrd="0" presId="urn:microsoft.com/office/officeart/2005/8/layout/orgChart1"/>
    <dgm:cxn modelId="{5B01A677-F5D2-4D34-921E-87938FB2A5D7}" type="presOf" srcId="{5F226BEF-5956-4A9F-AADE-29AEB6654D24}" destId="{6BAAAEAD-8C44-44C6-B1AB-EEC3C36D4518}" srcOrd="0" destOrd="0" presId="urn:microsoft.com/office/officeart/2005/8/layout/orgChart1"/>
    <dgm:cxn modelId="{3206D07B-102D-4E37-B427-A7C7EBEF2E43}" srcId="{BA39995D-8A57-40EF-BBF4-28F55E23881E}" destId="{882B8881-4234-4DB2-A411-70AA97207422}" srcOrd="0" destOrd="0" parTransId="{5F226BEF-5956-4A9F-AADE-29AEB6654D24}" sibTransId="{CA30C9DC-197A-455D-AC43-78BDFEAFB7AE}"/>
    <dgm:cxn modelId="{66450284-55DD-4E74-A270-7EFEB78FFB32}" type="presOf" srcId="{5DA8450E-B427-4414-AAAA-E3D020BD5909}" destId="{AE46BE88-DC8E-4620-89D9-205566797C8F}" srcOrd="1" destOrd="0" presId="urn:microsoft.com/office/officeart/2005/8/layout/orgChart1"/>
    <dgm:cxn modelId="{4EB951A2-DE9E-48AD-B8D2-BA28ED7C176B}" type="presOf" srcId="{882B8881-4234-4DB2-A411-70AA97207422}" destId="{F7EE397E-BF49-45AC-976C-7950B13A7919}" srcOrd="0" destOrd="0" presId="urn:microsoft.com/office/officeart/2005/8/layout/orgChart1"/>
    <dgm:cxn modelId="{8B9752BA-AA95-466C-AF53-1ABA7614EC6A}" type="presOf" srcId="{882B8881-4234-4DB2-A411-70AA97207422}" destId="{7463E08F-C834-4C9D-9F29-70412734588D}" srcOrd="1" destOrd="0" presId="urn:microsoft.com/office/officeart/2005/8/layout/orgChart1"/>
    <dgm:cxn modelId="{D1A27ED4-15F5-4499-B44F-D22107C7D3E9}" type="presOf" srcId="{F5F86CA4-8B11-4913-9A53-CB416CF864B3}" destId="{F9636858-5F2C-417B-93B5-E21D18812D08}" srcOrd="0" destOrd="0" presId="urn:microsoft.com/office/officeart/2005/8/layout/orgChart1"/>
    <dgm:cxn modelId="{0C4545FB-790B-4F1D-9A9C-02F125EC029C}" type="presOf" srcId="{BA39995D-8A57-40EF-BBF4-28F55E23881E}" destId="{D2BA11A2-7B6C-4EB5-B1FF-3E052097523B}" srcOrd="1" destOrd="0" presId="urn:microsoft.com/office/officeart/2005/8/layout/orgChart1"/>
    <dgm:cxn modelId="{EE531231-DCC0-4BCB-AB68-61AA444A2723}" type="presParOf" srcId="{94B84CB4-C6A8-4831-912E-86A2E1AD66C9}" destId="{D2E2F59F-BDBF-46E6-9C88-08E0DE258628}" srcOrd="0" destOrd="0" presId="urn:microsoft.com/office/officeart/2005/8/layout/orgChart1"/>
    <dgm:cxn modelId="{AC890CD1-FA00-4DC6-88C7-CBAC8203539C}" type="presParOf" srcId="{D2E2F59F-BDBF-46E6-9C88-08E0DE258628}" destId="{B31C3BC2-E518-4AA9-BB5F-278FAABE6FDC}" srcOrd="0" destOrd="0" presId="urn:microsoft.com/office/officeart/2005/8/layout/orgChart1"/>
    <dgm:cxn modelId="{2B5701AA-5C14-4D00-82E1-534DA766357D}" type="presParOf" srcId="{B31C3BC2-E518-4AA9-BB5F-278FAABE6FDC}" destId="{F32F2C17-0622-41C0-A2DC-94C869DDC750}" srcOrd="0" destOrd="0" presId="urn:microsoft.com/office/officeart/2005/8/layout/orgChart1"/>
    <dgm:cxn modelId="{1E962FC6-E7F9-4CE3-A3DA-37C497428CED}" type="presParOf" srcId="{B31C3BC2-E518-4AA9-BB5F-278FAABE6FDC}" destId="{D2BA11A2-7B6C-4EB5-B1FF-3E052097523B}" srcOrd="1" destOrd="0" presId="urn:microsoft.com/office/officeart/2005/8/layout/orgChart1"/>
    <dgm:cxn modelId="{1BA3B223-586D-47B6-A5A6-DC39E9303F79}" type="presParOf" srcId="{D2E2F59F-BDBF-46E6-9C88-08E0DE258628}" destId="{CE8199B6-7821-4A02-959F-9E6F7FCA9C31}" srcOrd="1" destOrd="0" presId="urn:microsoft.com/office/officeart/2005/8/layout/orgChart1"/>
    <dgm:cxn modelId="{69FBC120-F199-4C81-BDB9-1E902BF25DD9}" type="presParOf" srcId="{CE8199B6-7821-4A02-959F-9E6F7FCA9C31}" destId="{6BAAAEAD-8C44-44C6-B1AB-EEC3C36D4518}" srcOrd="0" destOrd="0" presId="urn:microsoft.com/office/officeart/2005/8/layout/orgChart1"/>
    <dgm:cxn modelId="{68F57797-1BE6-4A25-AD01-C60A5561872B}" type="presParOf" srcId="{CE8199B6-7821-4A02-959F-9E6F7FCA9C31}" destId="{F54EAA20-62D8-4133-87DE-8F861AB3A3BF}" srcOrd="1" destOrd="0" presId="urn:microsoft.com/office/officeart/2005/8/layout/orgChart1"/>
    <dgm:cxn modelId="{FFC8D8F8-C03D-4E17-9A06-831B96731DF4}" type="presParOf" srcId="{F54EAA20-62D8-4133-87DE-8F861AB3A3BF}" destId="{A7B50B47-209F-46E3-8D05-85B5B13835C2}" srcOrd="0" destOrd="0" presId="urn:microsoft.com/office/officeart/2005/8/layout/orgChart1"/>
    <dgm:cxn modelId="{3CA74659-A1A6-4F92-B275-124E0615D171}" type="presParOf" srcId="{A7B50B47-209F-46E3-8D05-85B5B13835C2}" destId="{F7EE397E-BF49-45AC-976C-7950B13A7919}" srcOrd="0" destOrd="0" presId="urn:microsoft.com/office/officeart/2005/8/layout/orgChart1"/>
    <dgm:cxn modelId="{00F16C0E-D70C-47FB-880B-17E8EF4F041F}" type="presParOf" srcId="{A7B50B47-209F-46E3-8D05-85B5B13835C2}" destId="{7463E08F-C834-4C9D-9F29-70412734588D}" srcOrd="1" destOrd="0" presId="urn:microsoft.com/office/officeart/2005/8/layout/orgChart1"/>
    <dgm:cxn modelId="{467555F4-1980-41A6-83E8-35C45C455DB8}" type="presParOf" srcId="{F54EAA20-62D8-4133-87DE-8F861AB3A3BF}" destId="{93605176-BC06-4CA1-B1F0-BB869A4C20DA}" srcOrd="1" destOrd="0" presId="urn:microsoft.com/office/officeart/2005/8/layout/orgChart1"/>
    <dgm:cxn modelId="{2C7E4EC3-A288-40DC-9475-07DDF3BBD67A}" type="presParOf" srcId="{F54EAA20-62D8-4133-87DE-8F861AB3A3BF}" destId="{AF857FD6-AC73-424E-AB7C-5295BC4A1CAE}" srcOrd="2" destOrd="0" presId="urn:microsoft.com/office/officeart/2005/8/layout/orgChart1"/>
    <dgm:cxn modelId="{36AD04E7-6E69-4BED-A35F-CC7577979BC8}" type="presParOf" srcId="{CE8199B6-7821-4A02-959F-9E6F7FCA9C31}" destId="{CFA1E5BA-7139-4399-8409-971196DA99C7}" srcOrd="2" destOrd="0" presId="urn:microsoft.com/office/officeart/2005/8/layout/orgChart1"/>
    <dgm:cxn modelId="{DCC40946-8068-4AED-90F5-4BEEBB8951D6}" type="presParOf" srcId="{CE8199B6-7821-4A02-959F-9E6F7FCA9C31}" destId="{801C581E-2E56-41F8-AED4-2F2BD0D38D0C}" srcOrd="3" destOrd="0" presId="urn:microsoft.com/office/officeart/2005/8/layout/orgChart1"/>
    <dgm:cxn modelId="{264FC0F9-712F-42C8-87F6-73984EE5DC01}" type="presParOf" srcId="{801C581E-2E56-41F8-AED4-2F2BD0D38D0C}" destId="{7AA6A473-FEDC-41DD-8DCC-BDFA38B0EC8C}" srcOrd="0" destOrd="0" presId="urn:microsoft.com/office/officeart/2005/8/layout/orgChart1"/>
    <dgm:cxn modelId="{E68938EC-7469-45FC-A197-313063265F28}" type="presParOf" srcId="{7AA6A473-FEDC-41DD-8DCC-BDFA38B0EC8C}" destId="{FAAE6B96-8B27-4918-90F5-61F927047438}" srcOrd="0" destOrd="0" presId="urn:microsoft.com/office/officeart/2005/8/layout/orgChart1"/>
    <dgm:cxn modelId="{12EECF10-EB60-4CEF-9E1F-F631C191A3A0}" type="presParOf" srcId="{7AA6A473-FEDC-41DD-8DCC-BDFA38B0EC8C}" destId="{AE46BE88-DC8E-4620-89D9-205566797C8F}" srcOrd="1" destOrd="0" presId="urn:microsoft.com/office/officeart/2005/8/layout/orgChart1"/>
    <dgm:cxn modelId="{C6D59A68-02AE-4AB0-8C48-62F389670C56}" type="presParOf" srcId="{801C581E-2E56-41F8-AED4-2F2BD0D38D0C}" destId="{2AAF1A91-67EE-454C-B3B4-3ACC2A888387}" srcOrd="1" destOrd="0" presId="urn:microsoft.com/office/officeart/2005/8/layout/orgChart1"/>
    <dgm:cxn modelId="{0DDE73A3-1B50-4825-BA31-46C6585BD4B8}" type="presParOf" srcId="{801C581E-2E56-41F8-AED4-2F2BD0D38D0C}" destId="{B1230EB1-9010-46EC-ABEF-6655A54B5330}" srcOrd="2" destOrd="0" presId="urn:microsoft.com/office/officeart/2005/8/layout/orgChart1"/>
    <dgm:cxn modelId="{2484C59C-E44A-4039-BEB5-83AA9DB0142C}" type="presParOf" srcId="{CE8199B6-7821-4A02-959F-9E6F7FCA9C31}" destId="{F9636858-5F2C-417B-93B5-E21D18812D08}" srcOrd="4" destOrd="0" presId="urn:microsoft.com/office/officeart/2005/8/layout/orgChart1"/>
    <dgm:cxn modelId="{1FB51773-E67C-4543-B525-A1C7A8B990B5}" type="presParOf" srcId="{CE8199B6-7821-4A02-959F-9E6F7FCA9C31}" destId="{6654FBD7-0424-4B7A-AA6B-09A02F41F309}" srcOrd="5" destOrd="0" presId="urn:microsoft.com/office/officeart/2005/8/layout/orgChart1"/>
    <dgm:cxn modelId="{30BB14CC-C0ED-48F8-9239-1449EC4CA5E2}" type="presParOf" srcId="{6654FBD7-0424-4B7A-AA6B-09A02F41F309}" destId="{182AC349-972E-4DBB-9FCF-06E8445C2EAC}" srcOrd="0" destOrd="0" presId="urn:microsoft.com/office/officeart/2005/8/layout/orgChart1"/>
    <dgm:cxn modelId="{8EFEA022-8CD2-4EBD-8F4F-B09EC467AF19}" type="presParOf" srcId="{182AC349-972E-4DBB-9FCF-06E8445C2EAC}" destId="{49B8B964-52FF-4F41-BCBD-3C3DB8200433}" srcOrd="0" destOrd="0" presId="urn:microsoft.com/office/officeart/2005/8/layout/orgChart1"/>
    <dgm:cxn modelId="{DE7B3EDE-3D16-4858-A53E-8971B828A070}" type="presParOf" srcId="{182AC349-972E-4DBB-9FCF-06E8445C2EAC}" destId="{973B471F-05F3-467F-8014-10F1B350E974}" srcOrd="1" destOrd="0" presId="urn:microsoft.com/office/officeart/2005/8/layout/orgChart1"/>
    <dgm:cxn modelId="{990AC34C-6C8D-4E32-ABC1-717C43BFC964}" type="presParOf" srcId="{6654FBD7-0424-4B7A-AA6B-09A02F41F309}" destId="{74484593-92EE-409A-A8A1-8617717BEFF0}" srcOrd="1" destOrd="0" presId="urn:microsoft.com/office/officeart/2005/8/layout/orgChart1"/>
    <dgm:cxn modelId="{B2B35BDF-16C4-4955-869C-6D772B39A69F}" type="presParOf" srcId="{6654FBD7-0424-4B7A-AA6B-09A02F41F309}" destId="{A25A109A-19B7-4A65-8326-E3CE6750F2D1}" srcOrd="2" destOrd="0" presId="urn:microsoft.com/office/officeart/2005/8/layout/orgChart1"/>
    <dgm:cxn modelId="{A59D648E-C44A-4640-BA7E-1869A019E555}" type="presParOf" srcId="{D2E2F59F-BDBF-46E6-9C88-08E0DE258628}" destId="{171E7677-C0E2-415F-A846-0B4D7335F90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46652E-2103-474A-84DC-FDDF96759780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F55B7BF0-B635-4DB5-A101-88ACAB5D8B7D}">
      <dgm:prSet/>
      <dgm:spPr/>
      <dgm:t>
        <a:bodyPr/>
        <a:lstStyle/>
        <a:p>
          <a:r>
            <a:rPr lang="en-US" b="0" i="0" dirty="0"/>
            <a:t>The National Stock Exchange (NSE) is world's largest derivatives exchange in 2023 by the number of contracts traded</a:t>
          </a:r>
          <a:endParaRPr lang="en-IN" dirty="0"/>
        </a:p>
      </dgm:t>
    </dgm:pt>
    <dgm:pt modelId="{146A5BA5-FDC7-4FD5-9AE6-68D2DB33E73E}" type="parTrans" cxnId="{CCA807CE-063A-4054-800A-D1D804A9CCE1}">
      <dgm:prSet/>
      <dgm:spPr/>
      <dgm:t>
        <a:bodyPr/>
        <a:lstStyle/>
        <a:p>
          <a:endParaRPr lang="en-IN"/>
        </a:p>
      </dgm:t>
    </dgm:pt>
    <dgm:pt modelId="{75BE1036-375B-4B21-A560-CD7D4ADCFB6C}" type="sibTrans" cxnId="{CCA807CE-063A-4054-800A-D1D804A9CCE1}">
      <dgm:prSet/>
      <dgm:spPr/>
      <dgm:t>
        <a:bodyPr/>
        <a:lstStyle/>
        <a:p>
          <a:endParaRPr lang="en-IN"/>
        </a:p>
      </dgm:t>
    </dgm:pt>
    <dgm:pt modelId="{44BCFA82-3467-4D2F-B2CC-EB481492F20C}">
      <dgm:prSet/>
      <dgm:spPr/>
      <dgm:t>
        <a:bodyPr/>
        <a:lstStyle/>
        <a:p>
          <a:r>
            <a:rPr lang="en-US" b="0" i="0" dirty="0"/>
            <a:t>NSE ranked 3rd in the world in the equity segment by the number of trades</a:t>
          </a:r>
          <a:endParaRPr lang="en-IN" dirty="0"/>
        </a:p>
      </dgm:t>
    </dgm:pt>
    <dgm:pt modelId="{A8E9C4AC-9E8C-44CF-9ED9-367992F1D51A}" type="parTrans" cxnId="{CBFBAEE8-2F54-4F28-BD8C-0E123C49A458}">
      <dgm:prSet/>
      <dgm:spPr/>
      <dgm:t>
        <a:bodyPr/>
        <a:lstStyle/>
        <a:p>
          <a:endParaRPr lang="en-IN"/>
        </a:p>
      </dgm:t>
    </dgm:pt>
    <dgm:pt modelId="{92524A1B-3A95-47D8-A1D6-89F88BCA616B}" type="sibTrans" cxnId="{CBFBAEE8-2F54-4F28-BD8C-0E123C49A458}">
      <dgm:prSet/>
      <dgm:spPr/>
      <dgm:t>
        <a:bodyPr/>
        <a:lstStyle/>
        <a:p>
          <a:endParaRPr lang="en-IN"/>
        </a:p>
      </dgm:t>
    </dgm:pt>
    <dgm:pt modelId="{3C031928-FE36-44CA-BAD0-9AF026E4B3EC}" type="pres">
      <dgm:prSet presAssocID="{0B46652E-2103-474A-84DC-FDDF96759780}" presName="diagram" presStyleCnt="0">
        <dgm:presLayoutVars>
          <dgm:dir/>
          <dgm:resizeHandles val="exact"/>
        </dgm:presLayoutVars>
      </dgm:prSet>
      <dgm:spPr/>
    </dgm:pt>
    <dgm:pt modelId="{D2FF4A0B-14F8-47C7-A7CC-23D1104381C9}" type="pres">
      <dgm:prSet presAssocID="{F55B7BF0-B635-4DB5-A101-88ACAB5D8B7D}" presName="node" presStyleLbl="node1" presStyleIdx="0" presStyleCnt="2">
        <dgm:presLayoutVars>
          <dgm:bulletEnabled val="1"/>
        </dgm:presLayoutVars>
      </dgm:prSet>
      <dgm:spPr/>
    </dgm:pt>
    <dgm:pt modelId="{0AFD174A-35F0-4DC6-B926-343968C53AF0}" type="pres">
      <dgm:prSet presAssocID="{75BE1036-375B-4B21-A560-CD7D4ADCFB6C}" presName="sibTrans" presStyleCnt="0"/>
      <dgm:spPr/>
    </dgm:pt>
    <dgm:pt modelId="{7A1FFEA4-A8E8-42B8-BEC8-FAE6D89D4C13}" type="pres">
      <dgm:prSet presAssocID="{44BCFA82-3467-4D2F-B2CC-EB481492F20C}" presName="node" presStyleLbl="node1" presStyleIdx="1" presStyleCnt="2">
        <dgm:presLayoutVars>
          <dgm:bulletEnabled val="1"/>
        </dgm:presLayoutVars>
      </dgm:prSet>
      <dgm:spPr/>
    </dgm:pt>
  </dgm:ptLst>
  <dgm:cxnLst>
    <dgm:cxn modelId="{95C56019-8979-4F60-AC3F-9C48C2C03AA1}" type="presOf" srcId="{0B46652E-2103-474A-84DC-FDDF96759780}" destId="{3C031928-FE36-44CA-BAD0-9AF026E4B3EC}" srcOrd="0" destOrd="0" presId="urn:microsoft.com/office/officeart/2005/8/layout/default"/>
    <dgm:cxn modelId="{195A82A7-A33F-4C0F-B3CB-C3CBF0ED1689}" type="presOf" srcId="{F55B7BF0-B635-4DB5-A101-88ACAB5D8B7D}" destId="{D2FF4A0B-14F8-47C7-A7CC-23D1104381C9}" srcOrd="0" destOrd="0" presId="urn:microsoft.com/office/officeart/2005/8/layout/default"/>
    <dgm:cxn modelId="{CCA807CE-063A-4054-800A-D1D804A9CCE1}" srcId="{0B46652E-2103-474A-84DC-FDDF96759780}" destId="{F55B7BF0-B635-4DB5-A101-88ACAB5D8B7D}" srcOrd="0" destOrd="0" parTransId="{146A5BA5-FDC7-4FD5-9AE6-68D2DB33E73E}" sibTransId="{75BE1036-375B-4B21-A560-CD7D4ADCFB6C}"/>
    <dgm:cxn modelId="{CBFBAEE8-2F54-4F28-BD8C-0E123C49A458}" srcId="{0B46652E-2103-474A-84DC-FDDF96759780}" destId="{44BCFA82-3467-4D2F-B2CC-EB481492F20C}" srcOrd="1" destOrd="0" parTransId="{A8E9C4AC-9E8C-44CF-9ED9-367992F1D51A}" sibTransId="{92524A1B-3A95-47D8-A1D6-89F88BCA616B}"/>
    <dgm:cxn modelId="{B51F02F2-171D-4784-8AE8-DD46AF300997}" type="presOf" srcId="{44BCFA82-3467-4D2F-B2CC-EB481492F20C}" destId="{7A1FFEA4-A8E8-42B8-BEC8-FAE6D89D4C13}" srcOrd="0" destOrd="0" presId="urn:microsoft.com/office/officeart/2005/8/layout/default"/>
    <dgm:cxn modelId="{773222C9-83AE-4626-AB0B-BFBE78453193}" type="presParOf" srcId="{3C031928-FE36-44CA-BAD0-9AF026E4B3EC}" destId="{D2FF4A0B-14F8-47C7-A7CC-23D1104381C9}" srcOrd="0" destOrd="0" presId="urn:microsoft.com/office/officeart/2005/8/layout/default"/>
    <dgm:cxn modelId="{B7011412-8CD1-4932-ACCC-57C4865B2B21}" type="presParOf" srcId="{3C031928-FE36-44CA-BAD0-9AF026E4B3EC}" destId="{0AFD174A-35F0-4DC6-B926-343968C53AF0}" srcOrd="1" destOrd="0" presId="urn:microsoft.com/office/officeart/2005/8/layout/default"/>
    <dgm:cxn modelId="{D81692C0-C1E5-4253-A8BA-1BBC08D1D9D9}" type="presParOf" srcId="{3C031928-FE36-44CA-BAD0-9AF026E4B3EC}" destId="{7A1FFEA4-A8E8-42B8-BEC8-FAE6D89D4C13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636858-5F2C-417B-93B5-E21D18812D08}">
      <dsp:nvSpPr>
        <dsp:cNvPr id="0" name=""/>
        <dsp:cNvSpPr/>
      </dsp:nvSpPr>
      <dsp:spPr>
        <a:xfrm>
          <a:off x="2756892" y="732112"/>
          <a:ext cx="1771350" cy="307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712"/>
              </a:lnTo>
              <a:lnTo>
                <a:pt x="1771350" y="153712"/>
              </a:lnTo>
              <a:lnTo>
                <a:pt x="1771350" y="30742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A1E5BA-7139-4399-8409-971196DA99C7}">
      <dsp:nvSpPr>
        <dsp:cNvPr id="0" name=""/>
        <dsp:cNvSpPr/>
      </dsp:nvSpPr>
      <dsp:spPr>
        <a:xfrm>
          <a:off x="2711171" y="732112"/>
          <a:ext cx="91440" cy="3074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742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AAAEAD-8C44-44C6-B1AB-EEC3C36D4518}">
      <dsp:nvSpPr>
        <dsp:cNvPr id="0" name=""/>
        <dsp:cNvSpPr/>
      </dsp:nvSpPr>
      <dsp:spPr>
        <a:xfrm>
          <a:off x="985541" y="732112"/>
          <a:ext cx="1771350" cy="307424"/>
        </a:xfrm>
        <a:custGeom>
          <a:avLst/>
          <a:gdLst/>
          <a:ahLst/>
          <a:cxnLst/>
          <a:rect l="0" t="0" r="0" b="0"/>
          <a:pathLst>
            <a:path>
              <a:moveTo>
                <a:pt x="1771350" y="0"/>
              </a:moveTo>
              <a:lnTo>
                <a:pt x="1771350" y="153712"/>
              </a:lnTo>
              <a:lnTo>
                <a:pt x="0" y="153712"/>
              </a:lnTo>
              <a:lnTo>
                <a:pt x="0" y="30742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2F2C17-0622-41C0-A2DC-94C869DDC750}">
      <dsp:nvSpPr>
        <dsp:cNvPr id="0" name=""/>
        <dsp:cNvSpPr/>
      </dsp:nvSpPr>
      <dsp:spPr>
        <a:xfrm>
          <a:off x="2024929" y="149"/>
          <a:ext cx="1463925" cy="7319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24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Derivative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24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Securities</a:t>
          </a:r>
        </a:p>
      </dsp:txBody>
      <dsp:txXfrm>
        <a:off x="2024929" y="149"/>
        <a:ext cx="1463925" cy="731962"/>
      </dsp:txXfrm>
    </dsp:sp>
    <dsp:sp modelId="{F7EE397E-BF49-45AC-976C-7950B13A7919}">
      <dsp:nvSpPr>
        <dsp:cNvPr id="0" name=""/>
        <dsp:cNvSpPr/>
      </dsp:nvSpPr>
      <dsp:spPr>
        <a:xfrm>
          <a:off x="253578" y="1039537"/>
          <a:ext cx="1463925" cy="7319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Futures &amp;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Forward contracts</a:t>
          </a:r>
        </a:p>
      </dsp:txBody>
      <dsp:txXfrm>
        <a:off x="253578" y="1039537"/>
        <a:ext cx="1463925" cy="731962"/>
      </dsp:txXfrm>
    </dsp:sp>
    <dsp:sp modelId="{FAAE6B96-8B27-4918-90F5-61F927047438}">
      <dsp:nvSpPr>
        <dsp:cNvPr id="0" name=""/>
        <dsp:cNvSpPr/>
      </dsp:nvSpPr>
      <dsp:spPr>
        <a:xfrm>
          <a:off x="2024929" y="1039537"/>
          <a:ext cx="1463925" cy="7319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Options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contracts</a:t>
          </a:r>
        </a:p>
      </dsp:txBody>
      <dsp:txXfrm>
        <a:off x="2024929" y="1039537"/>
        <a:ext cx="1463925" cy="731962"/>
      </dsp:txXfrm>
    </dsp:sp>
    <dsp:sp modelId="{49B8B964-52FF-4F41-BCBD-3C3DB8200433}">
      <dsp:nvSpPr>
        <dsp:cNvPr id="0" name=""/>
        <dsp:cNvSpPr/>
      </dsp:nvSpPr>
      <dsp:spPr>
        <a:xfrm>
          <a:off x="3796279" y="1039537"/>
          <a:ext cx="1463925" cy="7319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Swaps</a:t>
          </a:r>
        </a:p>
      </dsp:txBody>
      <dsp:txXfrm>
        <a:off x="3796279" y="1039537"/>
        <a:ext cx="1463925" cy="7319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FF4A0B-14F8-47C7-A7CC-23D1104381C9}">
      <dsp:nvSpPr>
        <dsp:cNvPr id="0" name=""/>
        <dsp:cNvSpPr/>
      </dsp:nvSpPr>
      <dsp:spPr>
        <a:xfrm>
          <a:off x="260431" y="506"/>
          <a:ext cx="2509607" cy="150576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dirty="0"/>
            <a:t>The National Stock Exchange (NSE) is world's largest derivatives exchange in 2023 by the number of contracts traded</a:t>
          </a:r>
          <a:endParaRPr lang="en-IN" sz="1700" kern="1200" dirty="0"/>
        </a:p>
      </dsp:txBody>
      <dsp:txXfrm>
        <a:off x="260431" y="506"/>
        <a:ext cx="2509607" cy="1505764"/>
      </dsp:txXfrm>
    </dsp:sp>
    <dsp:sp modelId="{7A1FFEA4-A8E8-42B8-BEC8-FAE6D89D4C13}">
      <dsp:nvSpPr>
        <dsp:cNvPr id="0" name=""/>
        <dsp:cNvSpPr/>
      </dsp:nvSpPr>
      <dsp:spPr>
        <a:xfrm>
          <a:off x="260431" y="1757232"/>
          <a:ext cx="2509607" cy="150576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dirty="0"/>
            <a:t>NSE ranked 3rd in the world in the equity segment by the number of trades</a:t>
          </a:r>
          <a:endParaRPr lang="en-IN" sz="1700" kern="1200" dirty="0"/>
        </a:p>
      </dsp:txBody>
      <dsp:txXfrm>
        <a:off x="260431" y="1757232"/>
        <a:ext cx="2509607" cy="15057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48751-0059-4DA2-8B27-A0F15F6B967D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5A492-84C8-4909-B90C-2AA2ADE927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8470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A7659-7D6B-4E22-A603-F76DBCAD1567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2809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12/29/2024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12/29/2024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12/29/2024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12/29/2024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12/29/2024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12/29/2024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12/29/2024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12/29/2024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12/29/2024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2C826046-E37F-4CB4-8BB9-0093DA0B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92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5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3.png"/><Relationship Id="rId4" Type="http://schemas.openxmlformats.org/officeDocument/2006/relationships/diagramData" Target="../diagrams/data1.xml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a.org/fia/etd-tracker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fia.org/fia/etd-tracker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2.xml"/><Relationship Id="rId2" Type="http://schemas.openxmlformats.org/officeDocument/2006/relationships/hyperlink" Target="https://economictimes.indiatimes.com/markets/stocks/news/nse-remains-largest-global-derivatives-market-for-4th-straight-year/articleshow/97420616.cms?utm_source=contentofinterest&amp;utm_medium=text&amp;utm_campaign=cppst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seindia.com/live_market/dynaContent/live_watch/derivative_stock_watch.ht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CF8C4-183B-44DF-97A3-139C79DF2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Derivatives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8B9ED-18BE-4E4A-9505-663C0A2FC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37361"/>
            <a:ext cx="10058400" cy="4378960"/>
          </a:xfrm>
        </p:spPr>
        <p:txBody>
          <a:bodyPr>
            <a:noAutofit/>
          </a:bodyPr>
          <a:lstStyle/>
          <a:p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Derivative is an instrument whose value depends on the values of other more basic underlying variables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Each derivative product has an “underlying” associated with it.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 value of the derivative depends on, among other things, the </a:t>
            </a:r>
            <a:r>
              <a:rPr lang="en-I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 of the underlying.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Physical commodities: Coffee, Crude oil, Wheat etc.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Financial assets: Currencies, Stocks, Bonds, etc.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Credit derivatives, Weather derivatives, </a:t>
            </a:r>
            <a:r>
              <a:rPr lang="en-I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Derivatives on derivatives</a:t>
            </a:r>
          </a:p>
        </p:txBody>
      </p:sp>
    </p:spTree>
    <p:extLst>
      <p:ext uri="{BB962C8B-B14F-4D97-AF65-F5344CB8AC3E}">
        <p14:creationId xmlns:p14="http://schemas.microsoft.com/office/powerpoint/2010/main" val="404909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2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Categories of Derivative Securities</a:t>
            </a:r>
          </a:p>
        </p:txBody>
      </p:sp>
      <p:graphicFrame>
        <p:nvGraphicFramePr>
          <p:cNvPr id="1035" name="Object 26"/>
          <p:cNvGraphicFramePr>
            <a:graphicFrameLocks noGrp="1" noChangeAspect="1"/>
          </p:cNvGraphicFramePr>
          <p:nvPr>
            <p:ph sz="half" idx="1"/>
          </p:nvPr>
        </p:nvGraphicFramePr>
        <p:xfrm>
          <a:off x="5736304" y="4150859"/>
          <a:ext cx="1200150" cy="1265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2933333" imgH="4686954" progId="">
                  <p:embed/>
                </p:oleObj>
              </mc:Choice>
              <mc:Fallback>
                <p:oleObj name="Photo Editor Photo" r:id="rId2" imgW="2933333" imgH="4686954" progId="">
                  <p:embed/>
                  <p:pic>
                    <p:nvPicPr>
                      <p:cNvPr id="1035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6304" y="4150859"/>
                        <a:ext cx="1200150" cy="12659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9DEF3E5-379D-497D-A6B4-462D1B9D24B7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0AD15AB-8686-452B-B43A-5D50B345CB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1753169"/>
              </p:ext>
            </p:extLst>
          </p:nvPr>
        </p:nvGraphicFramePr>
        <p:xfrm>
          <a:off x="3554016" y="2171700"/>
          <a:ext cx="5513784" cy="1771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38" name="Picture 23" descr="Futures-0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864429" y="4129087"/>
            <a:ext cx="1200150" cy="1265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28" descr="Swaps-0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81850" y="4045223"/>
            <a:ext cx="2343150" cy="155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5BACE-4158-4334-845E-EF2AF175D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Derivatives Traded?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3ECAB-CE64-4FAC-A711-B3AEC92E3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exchanges such as the Chicago Board Options Exchange, International Securities Exchange</a:t>
            </a:r>
          </a:p>
          <a:p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over-the-counter (OTC) market where traders working for banks, fund managers, and corporate treasurers contact each other directly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B0EA995-5794-4782-8FC2-1471722DA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65055" y="6172202"/>
            <a:ext cx="685800" cy="593725"/>
          </a:xfrm>
          <a:noFill/>
        </p:spPr>
        <p:txBody>
          <a:bodyPr/>
          <a:lstStyle/>
          <a:p>
            <a:fld id="{159D1DD9-2E02-4177-9D46-1C2307B7574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096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EB52-BEC7-2535-E312-CB09AFA9D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557190"/>
            <a:ext cx="7886699" cy="12962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600" spc="-38" dirty="0">
                <a:solidFill>
                  <a:schemeClr val="tx1"/>
                </a:solidFill>
              </a:rPr>
              <a:t>Trading Volume In Global Exchange-Traded Derivatives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7DA86B8-93F5-BDC2-1B23-BED6A7184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967" y="1998642"/>
            <a:ext cx="7886699" cy="25828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76B12DC-6566-61E7-4F58-7356AE98DC55}"/>
              </a:ext>
            </a:extLst>
          </p:cNvPr>
          <p:cNvSpPr txBox="1"/>
          <p:nvPr/>
        </p:nvSpPr>
        <p:spPr>
          <a:xfrm>
            <a:off x="2743200" y="6116146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/>
              <a:t>Source: </a:t>
            </a:r>
            <a:r>
              <a:rPr lang="en-US" sz="1000" i="1" dirty="0">
                <a:hlinkClick r:id="rId3"/>
              </a:rPr>
              <a:t>FIA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2449134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92B52-1BB9-B979-5EDA-F6F1CA05A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960" y="4456771"/>
            <a:ext cx="7585234" cy="557762"/>
          </a:xfrm>
        </p:spPr>
        <p:txBody>
          <a:bodyPr anchor="b">
            <a:normAutofit/>
          </a:bodyPr>
          <a:lstStyle/>
          <a:p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Volume In Global Exchange-Traded Derivatives</a:t>
            </a:r>
            <a:endParaRPr lang="en-IN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F6EF365-837D-F8A4-BD00-186787123C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46959" y="5143500"/>
            <a:ext cx="7584948" cy="457200"/>
          </a:xfrm>
        </p:spPr>
        <p:txBody>
          <a:bodyPr/>
          <a:lstStyle/>
          <a:p>
            <a:r>
              <a:rPr lang="en-US" sz="7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sz="75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FIA</a:t>
            </a:r>
            <a:endParaRPr lang="en-US" sz="75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8C21BBA-8BC0-00B9-E9BB-16AA8212E51D}"/>
              </a:ext>
            </a:extLst>
          </p:cNvPr>
          <p:cNvSpPr>
            <a:spLocks/>
          </p:cNvSpPr>
          <p:nvPr/>
        </p:nvSpPr>
        <p:spPr>
          <a:xfrm>
            <a:off x="2346960" y="2438401"/>
            <a:ext cx="7543800" cy="2820668"/>
          </a:xfrm>
          <a:prstGeom prst="rect">
            <a:avLst/>
          </a:prstGeom>
        </p:spPr>
        <p:txBody>
          <a:bodyPr/>
          <a:lstStyle/>
          <a:p>
            <a:endParaRPr lang="en-IN" sz="1350"/>
          </a:p>
        </p:txBody>
      </p:sp>
      <p:pic>
        <p:nvPicPr>
          <p:cNvPr id="4" name="Picture 3" descr="A chart of energy and interest groups">
            <a:extLst>
              <a:ext uri="{FF2B5EF4-FFF2-40B4-BE49-F238E27FC236}">
                <a16:creationId xmlns:a16="http://schemas.microsoft.com/office/drawing/2014/main" id="{48BC2DEC-44B2-ADDE-7946-B298A1CBF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12" y="1379677"/>
            <a:ext cx="4406726" cy="2388911"/>
          </a:xfrm>
          <a:prstGeom prst="rect">
            <a:avLst/>
          </a:prstGeom>
        </p:spPr>
      </p:pic>
      <p:pic>
        <p:nvPicPr>
          <p:cNvPr id="5" name="Picture 4" descr="A blue and green squares with white text&#10;&#10;Description automatically generated">
            <a:extLst>
              <a:ext uri="{FF2B5EF4-FFF2-40B4-BE49-F238E27FC236}">
                <a16:creationId xmlns:a16="http://schemas.microsoft.com/office/drawing/2014/main" id="{11E5B894-FE7C-7598-CA06-EDDA9748F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1697" y="1391035"/>
            <a:ext cx="4556305" cy="237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433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/>
            <a:extLst>
              <a:ext uri="{FF2B5EF4-FFF2-40B4-BE49-F238E27FC236}">
                <a16:creationId xmlns:a16="http://schemas.microsoft.com/office/drawing/2014/main" id="{707BD364-5F79-A49A-7562-63650CD92642}"/>
              </a:ext>
            </a:extLst>
          </p:cNvPr>
          <p:cNvSpPr txBox="1"/>
          <p:nvPr/>
        </p:nvSpPr>
        <p:spPr>
          <a:xfrm>
            <a:off x="3067050" y="5682146"/>
            <a:ext cx="3427826" cy="170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</a:pPr>
            <a:r>
              <a:rPr lang="en-IN" sz="506" i="1" dirty="0">
                <a:latin typeface="+mj-lt"/>
              </a:rPr>
              <a:t>Source: </a:t>
            </a:r>
            <a:r>
              <a:rPr lang="en-IN" sz="506" i="1" dirty="0">
                <a:latin typeface="+mj-lt"/>
                <a:hlinkClick r:id="rId2"/>
              </a:rPr>
              <a:t>Economic Times</a:t>
            </a:r>
            <a:endParaRPr lang="en-IN" sz="506" i="1">
              <a:latin typeface="+mj-lt"/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E70A6B5B-F10F-511E-B3D7-7E089662AA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80" r="25186" b="2"/>
          <a:stretch/>
        </p:blipFill>
        <p:spPr>
          <a:xfrm>
            <a:off x="6391478" y="1828812"/>
            <a:ext cx="3133523" cy="4171938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80AA7AC-29B7-7953-D1DB-5825CF35C3B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38487" y="2226469"/>
          <a:ext cx="303047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38888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E4A84-56DC-9560-F02B-FDEC8A249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b"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Indian Derivatives Markets – Business Growth in FO Segment (NSE)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ACE1442-0AA0-A152-EA54-0FEA68D1C5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5031182"/>
              </p:ext>
            </p:extLst>
          </p:nvPr>
        </p:nvGraphicFramePr>
        <p:xfrm>
          <a:off x="609600" y="1600201"/>
          <a:ext cx="10972800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8124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1B98A-FC1D-47EC-9503-A0E01A03A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Forward Contracts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97F61-6090-43F5-8FFF-A3F40A622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agreement to buy or sell an asset at a certain time in the future for a certain price (the delivery or contract price)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OTC product tailor‐made to the needs of contracting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settled by delivery of the underlying but cash settled in some cases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two parties to the contract bear each other’s credit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money changes hands when contract is first negotiated, and it is settled at maturity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808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E70F2-FD7F-4806-874C-8DD524D94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Contracts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910B0-298D-40C7-8D19-D2E2202E9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futures contract, like a forward contract is an agreement between two parties to exchange one asset for another, at a specified date in the future.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Terms of the contract fixed upfront.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price – the price for the underlying asset is determined today, but settlement is on a future date.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futures contract specifies the quantity and quality of the underlying asset  and how it will be delivered.</a:t>
            </a:r>
          </a:p>
        </p:txBody>
      </p:sp>
    </p:spTree>
    <p:extLst>
      <p:ext uri="{BB962C8B-B14F-4D97-AF65-F5344CB8AC3E}">
        <p14:creationId xmlns:p14="http://schemas.microsoft.com/office/powerpoint/2010/main" val="1817828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5E64-EAA4-3D53-75BD-BDEC8DAAB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31306B9-1D3D-BD75-631F-FCDB7F611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2108200"/>
            <a:ext cx="10058400" cy="37607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call option is an option to buy a certain asset by a certain date for a certain price (the strike price)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put option is an option to sell a certain asset by a certain date for a certain price (the strike price)</a:t>
            </a:r>
            <a:endParaRPr lang="en-US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914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767A50-CD3D-0AC0-253D-0575C977F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79040" y="1141731"/>
            <a:ext cx="6515100" cy="434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861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2DE56-5F6E-4072-A87D-36F553509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Features of Futures Contracts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D75C0-DC70-4920-B4AA-18B4647D9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80015"/>
            <a:ext cx="10058400" cy="4162214"/>
          </a:xfrm>
        </p:spPr>
        <p:txBody>
          <a:bodyPr>
            <a:no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Organized Exchanges not OTC markets.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Standardisation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Amount of asset, expiry dates,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 grades etc.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Clearing House: A party to all contracts. Guarantees performance. Mitigates/Eliminates Credit Risk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Margins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Marking to Market : Daily settlement of gains &amp;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losses.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Actual Delivery Is Rare : Futures used mostly for hedging or speculation not for acquiring the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underlying asset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BA8350-F5D7-4AF8-B72D-E67BA0D99CD1}"/>
              </a:ext>
            </a:extLst>
          </p:cNvPr>
          <p:cNvSpPr/>
          <p:nvPr/>
        </p:nvSpPr>
        <p:spPr>
          <a:xfrm>
            <a:off x="1391920" y="5719064"/>
            <a:ext cx="9469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https://www.nseindia.com/live_market/dynaContent/live_watch/derivative_stock_watch.htm</a:t>
            </a:r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764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4536A-09D0-40D4-B449-BB36EA847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Basics of Futures Contracts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5F86D-9563-4013-B0CE-DFE781425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– a commitment to purchase the commodity on the delivery date.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– a commitment to sell the commodity on the delivery date.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are traded on margin.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to long = Spot price at maturity - Original futures price</a:t>
            </a:r>
          </a:p>
          <a:p>
            <a:pPr marL="0" indent="0"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Profit to short = Original futures price - Spot price at maturity</a:t>
            </a:r>
          </a:p>
          <a:p>
            <a:pPr marL="0" indent="0"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futures contract is a zero-sum game, which means gains and losses net out to zero.</a:t>
            </a:r>
          </a:p>
          <a:p>
            <a:endParaRPr lang="en-US" altLang="en-US" dirty="0">
              <a:latin typeface="Calibri (Body)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045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243D4-B14D-4117-A74B-93E73B22C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Profits to Buyers and Sellers of Futures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0540D1-59D7-4F83-9C77-D9538381C2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4320" y="2346960"/>
            <a:ext cx="6187440" cy="29870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E671E0-7AE9-4FB3-BE37-9C1B2C8B2F42}"/>
              </a:ext>
            </a:extLst>
          </p:cNvPr>
          <p:cNvSpPr txBox="1"/>
          <p:nvPr/>
        </p:nvSpPr>
        <p:spPr>
          <a:xfrm>
            <a:off x="1351280" y="5720080"/>
            <a:ext cx="85547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is zero when the ultimate spot price, P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equals the initial futures price, F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7283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AF02C-F946-4D3C-A0FA-8B8D40ACB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Mechanics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A145E-67EE-4A54-AF57-B50F2A822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exchange acts as a clearing house and counterparty to both sides of the trade.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net position of the clearing house is zero.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interest is the number of contracts outstanding.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are currently long, you simply instruct your broker to enter the short side of a contract to close out your position.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futures contracts are closed out by reversing trades.</a:t>
            </a:r>
          </a:p>
          <a:p>
            <a:endParaRPr lang="en-IN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70A7E76-1919-46F8-830A-3926E8B44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760" y="4243849"/>
            <a:ext cx="3037840" cy="192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70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F8D73-73D1-419B-B868-94C1A7F13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 and Marking to Market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F7238-AA69-4669-A980-16A29DEA8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Marking to Market - each day the profits or losses from the new futures price are paid over or subtracted from the account</a:t>
            </a:r>
          </a:p>
          <a:p>
            <a:pPr marL="0" indent="0" algn="just"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Convergence of Price - as maturity approaches the spot and futures price converge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Margin - funds or interest-earning securities deposited to provide capital to absorb losses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margin – level at which the account must be replenished, or position reduced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 call - when the maintenance margin is reached, broker will ask for additional margin funds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2244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C7175-81BF-4344-8E92-E655070E1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Marking to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CFDED-6F88-4490-A5F8-3C45FC0CB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Margin - $5,000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Margin  - $3,750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traders entered into the contract at a price of $ 4.50 per bushel of wheat, with each contract representing 5000 bushels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928CFE2-CAFA-4933-B6B9-42C8BF12167D}"/>
              </a:ext>
            </a:extLst>
          </p:cNvPr>
          <p:cNvGraphicFramePr>
            <a:graphicFrameLocks noGrp="1"/>
          </p:cNvGraphicFramePr>
          <p:nvPr/>
        </p:nvGraphicFramePr>
        <p:xfrm>
          <a:off x="1269695" y="1216723"/>
          <a:ext cx="4198621" cy="4104513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389698">
                  <a:extLst>
                    <a:ext uri="{9D8B030D-6E8A-4147-A177-3AD203B41FA5}">
                      <a16:colId xmlns:a16="http://schemas.microsoft.com/office/drawing/2014/main" val="2843030243"/>
                    </a:ext>
                  </a:extLst>
                </a:gridCol>
                <a:gridCol w="2808923">
                  <a:extLst>
                    <a:ext uri="{9D8B030D-6E8A-4147-A177-3AD203B41FA5}">
                      <a16:colId xmlns:a16="http://schemas.microsoft.com/office/drawing/2014/main" val="1364523942"/>
                    </a:ext>
                  </a:extLst>
                </a:gridCol>
              </a:tblGrid>
              <a:tr h="58635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Observed Futures Price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068989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Contract Price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604736089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311616184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1361578828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4.15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4176621155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4079720454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4.25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1813648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6883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5FE01-89BE-4160-B9E7-D04EEF3D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Marking to Market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3086921-7192-4807-9B5E-BAAB83E67EC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45920" y="1991995"/>
          <a:ext cx="9001760" cy="18833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3120">
                  <a:extLst>
                    <a:ext uri="{9D8B030D-6E8A-4147-A177-3AD203B41FA5}">
                      <a16:colId xmlns:a16="http://schemas.microsoft.com/office/drawing/2014/main" val="3888484143"/>
                    </a:ext>
                  </a:extLst>
                </a:gridCol>
                <a:gridCol w="1615440">
                  <a:extLst>
                    <a:ext uri="{9D8B030D-6E8A-4147-A177-3AD203B41FA5}">
                      <a16:colId xmlns:a16="http://schemas.microsoft.com/office/drawing/2014/main" val="624143073"/>
                    </a:ext>
                  </a:extLst>
                </a:gridCol>
                <a:gridCol w="1026160">
                  <a:extLst>
                    <a:ext uri="{9D8B030D-6E8A-4147-A177-3AD203B41FA5}">
                      <a16:colId xmlns:a16="http://schemas.microsoft.com/office/drawing/2014/main" val="2416399985"/>
                    </a:ext>
                  </a:extLst>
                </a:gridCol>
                <a:gridCol w="2174240">
                  <a:extLst>
                    <a:ext uri="{9D8B030D-6E8A-4147-A177-3AD203B41FA5}">
                      <a16:colId xmlns:a16="http://schemas.microsoft.com/office/drawing/2014/main" val="3574671207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3135696691"/>
                    </a:ext>
                  </a:extLst>
                </a:gridCol>
                <a:gridCol w="1574800">
                  <a:extLst>
                    <a:ext uri="{9D8B030D-6E8A-4147-A177-3AD203B41FA5}">
                      <a16:colId xmlns:a16="http://schemas.microsoft.com/office/drawing/2014/main" val="2359759106"/>
                    </a:ext>
                  </a:extLst>
                </a:gridCol>
              </a:tblGrid>
              <a:tr h="193575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Margin Account of the Long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26236"/>
                  </a:ext>
                </a:extLst>
              </a:tr>
              <a:tr h="382236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Contract Price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Day's Gain or Loss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Gain or Loss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Variation Margin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24132746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53958527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45856525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15938690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-1500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57297923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4.25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3257271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5042E3-61D0-487A-9F73-B9AB05B52254}"/>
              </a:ext>
            </a:extLst>
          </p:cNvPr>
          <p:cNvGraphicFramePr>
            <a:graphicFrameLocks noGrp="1"/>
          </p:cNvGraphicFramePr>
          <p:nvPr/>
        </p:nvGraphicFramePr>
        <p:xfrm>
          <a:off x="1645920" y="4063365"/>
          <a:ext cx="9093200" cy="1751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480">
                  <a:extLst>
                    <a:ext uri="{9D8B030D-6E8A-4147-A177-3AD203B41FA5}">
                      <a16:colId xmlns:a16="http://schemas.microsoft.com/office/drawing/2014/main" val="3424451125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2581358611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93670004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1088299464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987225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42698268"/>
                    </a:ext>
                  </a:extLst>
                </a:gridCol>
              </a:tblGrid>
              <a:tr h="184150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Margin Account of the Short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14955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Contract Price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Day's Gain or Loss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Gain or Loss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Variation Margin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6230886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327691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5858740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951184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943797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4.25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73119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1757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8F007-CFDA-486D-A512-14F1F0F69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B79DE-1078-4AB3-B6D2-602D06025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Speculators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seek to profit from price movement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- believe price will fall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-  believe price will rise</a:t>
            </a:r>
          </a:p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Hedgers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seek protection from price movement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hedge - protecting against a rise in purchase price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hedge - protecting against a fall in selling price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8230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C2440-7EFF-4C0B-B72C-619AFA920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&amp; Short Hedges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D72C4-7B3D-4EDC-B6B0-79F88B77E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long futures hedge is appropriate when you know you will purchase an asset in the future and want to lock in the price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short futures hedge is appropriate when you know you will sell an asset in the future and want to lock in the price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6248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B507-8892-4249-A4BF-1331D389E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Forward Rates to Reduce Foreign Exchange Risk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772B0-EBAA-49BF-909F-DD9E672DB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A U.S. retailer is going to import electronic games from Japan.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Purchase price: ¥1 million; current exchange rate is 150 yen per dollar.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Retailer takes long position in a forward contract to buy one million yen at 150 yen per dollar.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locks in the dollar cost of the purchase.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46391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CB09D-F2AA-8D22-650F-FD126206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futures markets to reduce input price risk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567FF-E9D4-03EC-33DA-549509E7B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01168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purchase of a commodity futures contract will allow a firm to make a future purchase of the input at today’s price, even if the market price on the item has risen substantially in the interim.</a:t>
            </a:r>
          </a:p>
          <a:p>
            <a:pPr marL="201168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Kellogg produces cereal—major component and cost factor is sugar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Forecasted income and sales volume are set by fixed selling prices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change impacts forecasts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fix sugar costs, Kellogg would like to purchase all sugar today as forecast is based on this price, but cannot </a:t>
            </a:r>
          </a:p>
          <a:p>
            <a:pPr lvl="2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Kellogg can sign futures contract to purchase sugar in future at price negotiated today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952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A9EFC-2FBB-49D6-B332-D4EC57FE0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Hedging with Oil Futures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C1046F8-D8F6-490C-912D-AD112F74CE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6809378"/>
              </p:ext>
            </p:extLst>
          </p:nvPr>
        </p:nvGraphicFramePr>
        <p:xfrm>
          <a:off x="1749742" y="3429000"/>
          <a:ext cx="7873652" cy="2224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8648">
                  <a:extLst>
                    <a:ext uri="{9D8B030D-6E8A-4147-A177-3AD203B41FA5}">
                      <a16:colId xmlns:a16="http://schemas.microsoft.com/office/drawing/2014/main" val="4087597185"/>
                    </a:ext>
                  </a:extLst>
                </a:gridCol>
                <a:gridCol w="961668">
                  <a:extLst>
                    <a:ext uri="{9D8B030D-6E8A-4147-A177-3AD203B41FA5}">
                      <a16:colId xmlns:a16="http://schemas.microsoft.com/office/drawing/2014/main" val="349797773"/>
                    </a:ext>
                  </a:extLst>
                </a:gridCol>
                <a:gridCol w="961668">
                  <a:extLst>
                    <a:ext uri="{9D8B030D-6E8A-4147-A177-3AD203B41FA5}">
                      <a16:colId xmlns:a16="http://schemas.microsoft.com/office/drawing/2014/main" val="925621100"/>
                    </a:ext>
                  </a:extLst>
                </a:gridCol>
                <a:gridCol w="961668">
                  <a:extLst>
                    <a:ext uri="{9D8B030D-6E8A-4147-A177-3AD203B41FA5}">
                      <a16:colId xmlns:a16="http://schemas.microsoft.com/office/drawing/2014/main" val="2055171851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gridSpan="3"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Oil Price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11639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$73.86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$75.86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$77.86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8846849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Revenue from oil sale: 100,000*P</a:t>
                      </a:r>
                      <a:r>
                        <a:rPr lang="en-US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US" sz="18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8014277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Profit on futures: 100,000*(F</a:t>
                      </a:r>
                      <a:r>
                        <a:rPr lang="en-IN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P</a:t>
                      </a:r>
                      <a:r>
                        <a:rPr lang="en-IN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-200,000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810949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Proceeds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2294702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DA28746-F601-46BD-B933-7A7D54D43CDE}"/>
              </a:ext>
            </a:extLst>
          </p:cNvPr>
          <p:cNvSpPr txBox="1"/>
          <p:nvPr/>
        </p:nvSpPr>
        <p:spPr>
          <a:xfrm>
            <a:off x="1330960" y="2143760"/>
            <a:ext cx="953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distributor planning to sell 100,000 barrels of oil in February and wishes to hedge against a possible decline in prices. F</a:t>
            </a:r>
            <a:r>
              <a:rPr lang="en-I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$ 75.86. </a:t>
            </a:r>
          </a:p>
        </p:txBody>
      </p:sp>
    </p:spTree>
    <p:extLst>
      <p:ext uri="{BB962C8B-B14F-4D97-AF65-F5344CB8AC3E}">
        <p14:creationId xmlns:p14="http://schemas.microsoft.com/office/powerpoint/2010/main" val="3855019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F198D-EE27-4741-AF41-F7FB0DCF5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Basis and Basis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AAB4A-B564-4575-9ABD-5EBDBEFA3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Basis - the difference between the futures price and the spot price, F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convergence property says F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 at maturity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maturity, F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may differ substantially from the current spot price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Basis Risk - variability in the basis means that gains and losses on the contract and the asset may not perfectly offset if liquidated before maturity.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35899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7C6C2-FFA8-447E-978B-AB2739D23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Hedge for Purchase of an Asset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360635-AA2B-4210-806D-38BA09A0DE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  <a:defRPr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price at time hedge is set up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price at time asset is purchased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 price at time of purchase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CA" i="1" dirty="0">
                <a:latin typeface="Times New Roman" panose="02020603050405020304" pitchFamily="18" charset="0"/>
                <a:cs typeface="Times New Roman" pitchFamily="18" charset="0"/>
              </a:rPr>
              <a:t>b</a:t>
            </a:r>
            <a:r>
              <a:rPr lang="en-CA" i="1" baseline="-25000" dirty="0">
                <a:latin typeface="Times New Roman" panose="02020603050405020304" pitchFamily="18" charset="0"/>
                <a:cs typeface="Times New Roman" pitchFamily="18" charset="0"/>
              </a:rPr>
              <a:t>2</a:t>
            </a:r>
            <a:r>
              <a:rPr lang="en-CA" i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 Basis at time of purchase =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00C997-A067-4F35-8DBC-F0B3958A5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493" y="4001294"/>
            <a:ext cx="6120914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8642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F8C00-67D2-49D8-B8EE-82E8D9F46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Hedge for Sale of an Asset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78783-94E0-4047-99B8-271B7CB62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20000"/>
              </a:spcBef>
              <a:buNone/>
              <a:defRPr/>
            </a:pPr>
            <a:r>
              <a:rPr lang="en-CA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</a:t>
            </a:r>
            <a:endParaRPr 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spcBef>
                <a:spcPct val="20000"/>
              </a:spcBef>
              <a:buNone/>
              <a:defRPr/>
            </a:pPr>
            <a:r>
              <a:rPr lang="en-US" sz="2400" i="1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price at time hedge is set up</a:t>
            </a:r>
          </a:p>
          <a:p>
            <a:pPr lvl="2">
              <a:spcBef>
                <a:spcPct val="20000"/>
              </a:spcBef>
              <a:buNone/>
              <a:defRPr/>
            </a:pPr>
            <a:r>
              <a:rPr lang="en-US" sz="2400" i="1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price at time asset is sold</a:t>
            </a:r>
          </a:p>
          <a:p>
            <a:pPr lvl="2">
              <a:spcBef>
                <a:spcPct val="20000"/>
              </a:spcBef>
              <a:buNone/>
              <a:defRPr/>
            </a:pPr>
            <a:r>
              <a:rPr lang="en-US" sz="2400" i="1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 price at time of sale</a:t>
            </a:r>
          </a:p>
          <a:p>
            <a:pPr lvl="2">
              <a:spcBef>
                <a:spcPct val="20000"/>
              </a:spcBef>
              <a:buNone/>
              <a:defRPr/>
            </a:pPr>
            <a:r>
              <a:rPr lang="en-CA" sz="2400" i="1" kern="0" dirty="0">
                <a:latin typeface="Times New Roman" panose="02020603050405020304" pitchFamily="18" charset="0"/>
                <a:cs typeface="Times New Roman" pitchFamily="18" charset="0"/>
              </a:rPr>
              <a:t>b</a:t>
            </a:r>
            <a:r>
              <a:rPr lang="en-CA" sz="2400" i="1" kern="0" baseline="-25000" dirty="0">
                <a:latin typeface="Times New Roman" panose="02020603050405020304" pitchFamily="18" charset="0"/>
                <a:cs typeface="Times New Roman" pitchFamily="18" charset="0"/>
              </a:rPr>
              <a:t>2</a:t>
            </a:r>
            <a:r>
              <a:rPr lang="en-CA" sz="2400" i="1" kern="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CA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 Basis at time of sale</a:t>
            </a:r>
            <a:endParaRPr 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722215-3921-4D7E-A3AF-D1B016F06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085" y="4574374"/>
            <a:ext cx="6120914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87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1CD47-F923-4EA8-B175-09936141C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Cross-Hedging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83090-EEA6-42F2-91A3-082361E28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Choose a delivery month that is as close as possible to, but later than, the end of the life of the hedge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there is no futures contract on the asset being hedged, choose the contract whose futures price is most highly correlated with the asset price. This is known as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 hedging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 ratio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ratio of the size of the position taken in futures contracts to the size of the exposure.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22718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2444D-11C3-486B-8EDB-433E683BF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69F5F-C945-44B4-9A4B-E5699CF67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 holds $1000 in a mutual fund indexed to the S&amp;P 500.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current value of S&amp;P 500 is 1,000.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 dividends of $20 will be paid on the index fund at the end of the year.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futures contract with delivery in one year is available for $1,010.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investor hedges by selling or shorting one contract.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678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D03A8-E270-497B-9722-C0729ACAE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 Example</a:t>
            </a:r>
            <a:endParaRPr lang="en-IN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11EACE99-2F2C-48CE-8113-B691213D288B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1096963" y="1846263"/>
            <a:ext cx="10058400" cy="2595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 S</a:t>
            </a:r>
            <a:r>
              <a:rPr lang="en-US" altLang="en-US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990		1,010		  1,030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 on Short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(1,010 - S</a:t>
            </a:r>
            <a:r>
              <a:rPr lang="en-US" altLang="en-US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		    20		      0		     -20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 Income	    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			1,030		 1,030		   1,030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64D3327-08E8-452B-B065-CDABAFF920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87366" y="4969721"/>
          <a:ext cx="4480559" cy="948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14743" imgH="400050" progId="Equation.3">
                  <p:embed/>
                </p:oleObj>
              </mc:Choice>
              <mc:Fallback>
                <p:oleObj name="Equation" r:id="rId2" imgW="2514743" imgH="400050" progId="Equation.3">
                  <p:embed/>
                  <p:pic>
                    <p:nvPicPr>
                      <p:cNvPr id="5" name="Content Placeholder 3">
                        <a:extLst>
                          <a:ext uri="{FF2B5EF4-FFF2-40B4-BE49-F238E27FC236}">
                            <a16:creationId xmlns:a16="http://schemas.microsoft.com/office/drawing/2014/main" id="{164D3327-08E8-452B-B065-CDABAFF920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7366" y="4969721"/>
                        <a:ext cx="4480559" cy="9486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EE8150A-7061-443E-A4FB-ADD45BCBAEE8}"/>
              </a:ext>
            </a:extLst>
          </p:cNvPr>
          <p:cNvSpPr txBox="1"/>
          <p:nvPr/>
        </p:nvSpPr>
        <p:spPr>
          <a:xfrm>
            <a:off x="793664" y="5043956"/>
            <a:ext cx="3586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of return for the hedge</a:t>
            </a:r>
          </a:p>
        </p:txBody>
      </p:sp>
    </p:spTree>
    <p:extLst>
      <p:ext uri="{BB962C8B-B14F-4D97-AF65-F5344CB8AC3E}">
        <p14:creationId xmlns:p14="http://schemas.microsoft.com/office/powerpoint/2010/main" val="143024703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80AA9D2D-EE59-4148-A11E-A51EEE828B28}" vid="{AEAFD717-D3C8-4034-8F7E-D5220B0CCE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A59D56-2157-4202-9D02-F44E447A24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F4F4D41-822D-40F2-A7AC-E4E6CB36CA7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19DAD249-BF80-48EF-9AFB-36A11BCDC2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{BD7E444E-FF37-47B0-9EB8-0758499795DA}tf56160789_win32</Template>
  <TotalTime>402</TotalTime>
  <Words>1686</Words>
  <Application>Microsoft Office PowerPoint</Application>
  <PresentationFormat>Widescreen</PresentationFormat>
  <Paragraphs>242</Paragraphs>
  <Slides>29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Arial</vt:lpstr>
      <vt:lpstr>Bookman Old Style</vt:lpstr>
      <vt:lpstr>Calibri</vt:lpstr>
      <vt:lpstr>Calibri (Body)</vt:lpstr>
      <vt:lpstr>Franklin Gothic Book</vt:lpstr>
      <vt:lpstr>Times New Roman</vt:lpstr>
      <vt:lpstr>Wingdings</vt:lpstr>
      <vt:lpstr>Custom</vt:lpstr>
      <vt:lpstr>Photo Editor Photo</vt:lpstr>
      <vt:lpstr>Equation</vt:lpstr>
      <vt:lpstr>Introduction to Derivatives</vt:lpstr>
      <vt:lpstr>Categories of Derivative Securities</vt:lpstr>
      <vt:lpstr>How are Derivatives Traded?</vt:lpstr>
      <vt:lpstr>Trading Volume In Global Exchange-Traded Derivatives</vt:lpstr>
      <vt:lpstr>Trading Volume In Global Exchange-Traded Derivatives</vt:lpstr>
      <vt:lpstr>PowerPoint Presentation</vt:lpstr>
      <vt:lpstr>Indian Derivatives Markets – Business Growth in FO Segment (NSE)</vt:lpstr>
      <vt:lpstr>Forward Contracts</vt:lpstr>
      <vt:lpstr>Futures Contracts</vt:lpstr>
      <vt:lpstr>Options</vt:lpstr>
      <vt:lpstr>PowerPoint Presentation</vt:lpstr>
      <vt:lpstr>  Major Features of Futures Contracts </vt:lpstr>
      <vt:lpstr>Basics of Futures Contracts</vt:lpstr>
      <vt:lpstr>Profits to Buyers and Sellers of Futures</vt:lpstr>
      <vt:lpstr>Trading Mechanics</vt:lpstr>
      <vt:lpstr>Margin and Marking to Market</vt:lpstr>
      <vt:lpstr>Marking to Market</vt:lpstr>
      <vt:lpstr>Marking to Market</vt:lpstr>
      <vt:lpstr>Trading Strategies</vt:lpstr>
      <vt:lpstr>Long &amp; Short Hedges</vt:lpstr>
      <vt:lpstr>Using Forward Rates to Reduce Foreign Exchange Risk</vt:lpstr>
      <vt:lpstr>Using futures markets to reduce input price risk</vt:lpstr>
      <vt:lpstr>Hedging with Oil Futures</vt:lpstr>
      <vt:lpstr>Basis and Basis Risk</vt:lpstr>
      <vt:lpstr>Long Hedge for Purchase of an Asset</vt:lpstr>
      <vt:lpstr>Short Hedge for Sale of an Asset</vt:lpstr>
      <vt:lpstr>Cross-Hedging</vt:lpstr>
      <vt:lpstr>Hedge Example</vt:lpstr>
      <vt:lpstr>Hedge 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Markets in India – An overview</dc:title>
  <dc:creator>Kaveri Krishnan</dc:creator>
  <cp:lastModifiedBy>Kaveri Krishnan</cp:lastModifiedBy>
  <cp:revision>1</cp:revision>
  <dcterms:created xsi:type="dcterms:W3CDTF">2023-11-22T07:05:02Z</dcterms:created>
  <dcterms:modified xsi:type="dcterms:W3CDTF">2024-12-29T07:02:21Z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