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4" r:id="rId11"/>
    <p:sldId id="270" r:id="rId12"/>
    <p:sldId id="271" r:id="rId13"/>
    <p:sldId id="276" r:id="rId14"/>
    <p:sldId id="277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veri Krishnan" userId="b7c3e7e8-bc1d-4623-be8e-3cf7f79f0877" providerId="ADAL" clId="{BEF6EC58-9D54-4672-BA42-7423110031B0}"/>
    <pc:docChg chg="delSld modSld">
      <pc:chgData name="Kaveri Krishnan" userId="b7c3e7e8-bc1d-4623-be8e-3cf7f79f0877" providerId="ADAL" clId="{BEF6EC58-9D54-4672-BA42-7423110031B0}" dt="2023-11-30T07:07:00.928" v="4" actId="729"/>
      <pc:docMkLst>
        <pc:docMk/>
      </pc:docMkLst>
      <pc:sldChg chg="del">
        <pc:chgData name="Kaveri Krishnan" userId="b7c3e7e8-bc1d-4623-be8e-3cf7f79f0877" providerId="ADAL" clId="{BEF6EC58-9D54-4672-BA42-7423110031B0}" dt="2023-11-30T07:06:23.584" v="0" actId="47"/>
        <pc:sldMkLst>
          <pc:docMk/>
          <pc:sldMk cId="2455546990" sldId="266"/>
        </pc:sldMkLst>
      </pc:sldChg>
      <pc:sldChg chg="del">
        <pc:chgData name="Kaveri Krishnan" userId="b7c3e7e8-bc1d-4623-be8e-3cf7f79f0877" providerId="ADAL" clId="{BEF6EC58-9D54-4672-BA42-7423110031B0}" dt="2023-11-30T07:06:24.063" v="1" actId="47"/>
        <pc:sldMkLst>
          <pc:docMk/>
          <pc:sldMk cId="3796135732" sldId="267"/>
        </pc:sldMkLst>
      </pc:sldChg>
      <pc:sldChg chg="mod modShow">
        <pc:chgData name="Kaveri Krishnan" userId="b7c3e7e8-bc1d-4623-be8e-3cf7f79f0877" providerId="ADAL" clId="{BEF6EC58-9D54-4672-BA42-7423110031B0}" dt="2023-11-30T07:06:58.457" v="3" actId="729"/>
        <pc:sldMkLst>
          <pc:docMk/>
          <pc:sldMk cId="282630251" sldId="273"/>
        </pc:sldMkLst>
      </pc:sldChg>
      <pc:sldChg chg="mod modShow">
        <pc:chgData name="Kaveri Krishnan" userId="b7c3e7e8-bc1d-4623-be8e-3cf7f79f0877" providerId="ADAL" clId="{BEF6EC58-9D54-4672-BA42-7423110031B0}" dt="2023-11-30T07:07:00.928" v="4" actId="729"/>
        <pc:sldMkLst>
          <pc:docMk/>
          <pc:sldMk cId="0" sldId="305"/>
        </pc:sldMkLst>
      </pc:sldChg>
      <pc:sldChg chg="del">
        <pc:chgData name="Kaveri Krishnan" userId="b7c3e7e8-bc1d-4623-be8e-3cf7f79f0877" providerId="ADAL" clId="{BEF6EC58-9D54-4672-BA42-7423110031B0}" dt="2023-11-30T07:06:25.442" v="2" actId="47"/>
        <pc:sldMkLst>
          <pc:docMk/>
          <pc:sldMk cId="1333087260" sldId="310"/>
        </pc:sldMkLst>
      </pc:sldChg>
    </pc:docChg>
  </pc:docChgLst>
  <pc:docChgLst>
    <pc:chgData name="Kaveri Krishnan" userId="b7c3e7e8-bc1d-4623-be8e-3cf7f79f0877" providerId="ADAL" clId="{5F56839D-1E32-450E-A003-579AB3A48263}"/>
    <pc:docChg chg="delSld">
      <pc:chgData name="Kaveri Krishnan" userId="b7c3e7e8-bc1d-4623-be8e-3cf7f79f0877" providerId="ADAL" clId="{5F56839D-1E32-450E-A003-579AB3A48263}" dt="2023-12-04T04:53:06.733" v="18" actId="47"/>
      <pc:docMkLst>
        <pc:docMk/>
      </pc:docMkLst>
      <pc:sldChg chg="del">
        <pc:chgData name="Kaveri Krishnan" userId="b7c3e7e8-bc1d-4623-be8e-3cf7f79f0877" providerId="ADAL" clId="{5F56839D-1E32-450E-A003-579AB3A48263}" dt="2023-12-04T04:52:54.191" v="0" actId="47"/>
        <pc:sldMkLst>
          <pc:docMk/>
          <pc:sldMk cId="3755330121" sldId="272"/>
        </pc:sldMkLst>
      </pc:sldChg>
      <pc:sldChg chg="del">
        <pc:chgData name="Kaveri Krishnan" userId="b7c3e7e8-bc1d-4623-be8e-3cf7f79f0877" providerId="ADAL" clId="{5F56839D-1E32-450E-A003-579AB3A48263}" dt="2023-12-04T04:52:56.278" v="5" actId="47"/>
        <pc:sldMkLst>
          <pc:docMk/>
          <pc:sldMk cId="282630251" sldId="273"/>
        </pc:sldMkLst>
      </pc:sldChg>
      <pc:sldChg chg="del">
        <pc:chgData name="Kaveri Krishnan" userId="b7c3e7e8-bc1d-4623-be8e-3cf7f79f0877" providerId="ADAL" clId="{5F56839D-1E32-450E-A003-579AB3A48263}" dt="2023-12-04T04:52:57.217" v="6" actId="47"/>
        <pc:sldMkLst>
          <pc:docMk/>
          <pc:sldMk cId="0" sldId="305"/>
        </pc:sldMkLst>
      </pc:sldChg>
      <pc:sldChg chg="del">
        <pc:chgData name="Kaveri Krishnan" userId="b7c3e7e8-bc1d-4623-be8e-3cf7f79f0877" providerId="ADAL" clId="{5F56839D-1E32-450E-A003-579AB3A48263}" dt="2023-12-04T04:52:54.439" v="1" actId="47"/>
        <pc:sldMkLst>
          <pc:docMk/>
          <pc:sldMk cId="2854117116" sldId="306"/>
        </pc:sldMkLst>
      </pc:sldChg>
      <pc:sldChg chg="del">
        <pc:chgData name="Kaveri Krishnan" userId="b7c3e7e8-bc1d-4623-be8e-3cf7f79f0877" providerId="ADAL" clId="{5F56839D-1E32-450E-A003-579AB3A48263}" dt="2023-12-04T04:52:55.073" v="2" actId="47"/>
        <pc:sldMkLst>
          <pc:docMk/>
          <pc:sldMk cId="3354482009" sldId="307"/>
        </pc:sldMkLst>
      </pc:sldChg>
      <pc:sldChg chg="del">
        <pc:chgData name="Kaveri Krishnan" userId="b7c3e7e8-bc1d-4623-be8e-3cf7f79f0877" providerId="ADAL" clId="{5F56839D-1E32-450E-A003-579AB3A48263}" dt="2023-12-04T04:52:55.561" v="3" actId="47"/>
        <pc:sldMkLst>
          <pc:docMk/>
          <pc:sldMk cId="481390414" sldId="308"/>
        </pc:sldMkLst>
      </pc:sldChg>
      <pc:sldChg chg="del">
        <pc:chgData name="Kaveri Krishnan" userId="b7c3e7e8-bc1d-4623-be8e-3cf7f79f0877" providerId="ADAL" clId="{5F56839D-1E32-450E-A003-579AB3A48263}" dt="2023-12-04T04:52:55.898" v="4" actId="47"/>
        <pc:sldMkLst>
          <pc:docMk/>
          <pc:sldMk cId="3617436314" sldId="309"/>
        </pc:sldMkLst>
      </pc:sldChg>
      <pc:sldChg chg="del">
        <pc:chgData name="Kaveri Krishnan" userId="b7c3e7e8-bc1d-4623-be8e-3cf7f79f0877" providerId="ADAL" clId="{5F56839D-1E32-450E-A003-579AB3A48263}" dt="2023-12-04T04:52:57.629" v="7" actId="47"/>
        <pc:sldMkLst>
          <pc:docMk/>
          <pc:sldMk cId="2207863938" sldId="311"/>
        </pc:sldMkLst>
      </pc:sldChg>
      <pc:sldChg chg="del">
        <pc:chgData name="Kaveri Krishnan" userId="b7c3e7e8-bc1d-4623-be8e-3cf7f79f0877" providerId="ADAL" clId="{5F56839D-1E32-450E-A003-579AB3A48263}" dt="2023-12-04T04:52:58.064" v="8" actId="47"/>
        <pc:sldMkLst>
          <pc:docMk/>
          <pc:sldMk cId="3810815322" sldId="312"/>
        </pc:sldMkLst>
      </pc:sldChg>
      <pc:sldChg chg="del">
        <pc:chgData name="Kaveri Krishnan" userId="b7c3e7e8-bc1d-4623-be8e-3cf7f79f0877" providerId="ADAL" clId="{5F56839D-1E32-450E-A003-579AB3A48263}" dt="2023-12-04T04:52:58.528" v="9" actId="47"/>
        <pc:sldMkLst>
          <pc:docMk/>
          <pc:sldMk cId="4204279142" sldId="313"/>
        </pc:sldMkLst>
      </pc:sldChg>
      <pc:sldChg chg="del">
        <pc:chgData name="Kaveri Krishnan" userId="b7c3e7e8-bc1d-4623-be8e-3cf7f79f0877" providerId="ADAL" clId="{5F56839D-1E32-450E-A003-579AB3A48263}" dt="2023-12-04T04:52:59.086" v="10" actId="47"/>
        <pc:sldMkLst>
          <pc:docMk/>
          <pc:sldMk cId="1954255593" sldId="314"/>
        </pc:sldMkLst>
      </pc:sldChg>
      <pc:sldChg chg="del">
        <pc:chgData name="Kaveri Krishnan" userId="b7c3e7e8-bc1d-4623-be8e-3cf7f79f0877" providerId="ADAL" clId="{5F56839D-1E32-450E-A003-579AB3A48263}" dt="2023-12-04T04:52:59.496" v="11" actId="47"/>
        <pc:sldMkLst>
          <pc:docMk/>
          <pc:sldMk cId="505293014" sldId="315"/>
        </pc:sldMkLst>
      </pc:sldChg>
      <pc:sldChg chg="del">
        <pc:chgData name="Kaveri Krishnan" userId="b7c3e7e8-bc1d-4623-be8e-3cf7f79f0877" providerId="ADAL" clId="{5F56839D-1E32-450E-A003-579AB3A48263}" dt="2023-12-04T04:52:59.847" v="12" actId="47"/>
        <pc:sldMkLst>
          <pc:docMk/>
          <pc:sldMk cId="4269735458" sldId="316"/>
        </pc:sldMkLst>
      </pc:sldChg>
      <pc:sldChg chg="del">
        <pc:chgData name="Kaveri Krishnan" userId="b7c3e7e8-bc1d-4623-be8e-3cf7f79f0877" providerId="ADAL" clId="{5F56839D-1E32-450E-A003-579AB3A48263}" dt="2023-12-04T04:53:00.695" v="13" actId="47"/>
        <pc:sldMkLst>
          <pc:docMk/>
          <pc:sldMk cId="2627109068" sldId="317"/>
        </pc:sldMkLst>
      </pc:sldChg>
      <pc:sldChg chg="del">
        <pc:chgData name="Kaveri Krishnan" userId="b7c3e7e8-bc1d-4623-be8e-3cf7f79f0877" providerId="ADAL" clId="{5F56839D-1E32-450E-A003-579AB3A48263}" dt="2023-12-04T04:53:01.143" v="14" actId="47"/>
        <pc:sldMkLst>
          <pc:docMk/>
          <pc:sldMk cId="1469329614" sldId="318"/>
        </pc:sldMkLst>
      </pc:sldChg>
      <pc:sldChg chg="del">
        <pc:chgData name="Kaveri Krishnan" userId="b7c3e7e8-bc1d-4623-be8e-3cf7f79f0877" providerId="ADAL" clId="{5F56839D-1E32-450E-A003-579AB3A48263}" dt="2023-12-04T04:53:02.805" v="16" actId="47"/>
        <pc:sldMkLst>
          <pc:docMk/>
          <pc:sldMk cId="136779304" sldId="336"/>
        </pc:sldMkLst>
      </pc:sldChg>
      <pc:sldChg chg="del">
        <pc:chgData name="Kaveri Krishnan" userId="b7c3e7e8-bc1d-4623-be8e-3cf7f79f0877" providerId="ADAL" clId="{5F56839D-1E32-450E-A003-579AB3A48263}" dt="2023-12-04T04:53:05.734" v="17" actId="47"/>
        <pc:sldMkLst>
          <pc:docMk/>
          <pc:sldMk cId="2148789496" sldId="337"/>
        </pc:sldMkLst>
      </pc:sldChg>
      <pc:sldChg chg="del">
        <pc:chgData name="Kaveri Krishnan" userId="b7c3e7e8-bc1d-4623-be8e-3cf7f79f0877" providerId="ADAL" clId="{5F56839D-1E32-450E-A003-579AB3A48263}" dt="2023-12-04T04:53:06.733" v="18" actId="47"/>
        <pc:sldMkLst>
          <pc:docMk/>
          <pc:sldMk cId="3132546212" sldId="338"/>
        </pc:sldMkLst>
      </pc:sldChg>
      <pc:sldChg chg="del">
        <pc:chgData name="Kaveri Krishnan" userId="b7c3e7e8-bc1d-4623-be8e-3cf7f79f0877" providerId="ADAL" clId="{5F56839D-1E32-450E-A003-579AB3A48263}" dt="2023-12-04T04:53:02.036" v="15" actId="47"/>
        <pc:sldMkLst>
          <pc:docMk/>
          <pc:sldMk cId="592469163" sldId="607"/>
        </pc:sldMkLst>
      </pc:sldChg>
    </pc:docChg>
  </pc:docChgLst>
  <pc:docChgLst>
    <pc:chgData name="Kaveri Krishnan" userId="b7c3e7e8-bc1d-4623-be8e-3cf7f79f0877" providerId="ADAL" clId="{BEA66EF3-E17D-4615-AEEF-7DF1EBFAC1A9}"/>
    <pc:docChg chg="modSld">
      <pc:chgData name="Kaveri Krishnan" userId="b7c3e7e8-bc1d-4623-be8e-3cf7f79f0877" providerId="ADAL" clId="{BEA66EF3-E17D-4615-AEEF-7DF1EBFAC1A9}" dt="2022-09-21T09:33:58.504" v="0"/>
      <pc:docMkLst>
        <pc:docMk/>
      </pc:docMkLst>
      <pc:sldChg chg="modAnim">
        <pc:chgData name="Kaveri Krishnan" userId="b7c3e7e8-bc1d-4623-be8e-3cf7f79f0877" providerId="ADAL" clId="{BEA66EF3-E17D-4615-AEEF-7DF1EBFAC1A9}" dt="2022-09-21T09:33:58.504" v="0"/>
        <pc:sldMkLst>
          <pc:docMk/>
          <pc:sldMk cId="2762484725" sldId="257"/>
        </pc:sldMkLst>
      </pc:sldChg>
    </pc:docChg>
  </pc:docChgLst>
  <pc:docChgLst>
    <pc:chgData name="Kaveri Krishnan" userId="b7c3e7e8-bc1d-4623-be8e-3cf7f79f0877" providerId="ADAL" clId="{6F76FD2B-B897-41EF-96F2-0383F74FB35D}"/>
    <pc:docChg chg="delSld modSld">
      <pc:chgData name="Kaveri Krishnan" userId="b7c3e7e8-bc1d-4623-be8e-3cf7f79f0877" providerId="ADAL" clId="{6F76FD2B-B897-41EF-96F2-0383F74FB35D}" dt="2023-11-27T06:40:47.658" v="34" actId="729"/>
      <pc:docMkLst>
        <pc:docMk/>
      </pc:docMkLst>
      <pc:sldChg chg="mod modShow">
        <pc:chgData name="Kaveri Krishnan" userId="b7c3e7e8-bc1d-4623-be8e-3cf7f79f0877" providerId="ADAL" clId="{6F76FD2B-B897-41EF-96F2-0383F74FB35D}" dt="2023-11-27T06:18:49.160" v="30" actId="729"/>
        <pc:sldMkLst>
          <pc:docMk/>
          <pc:sldMk cId="2455546990" sldId="266"/>
        </pc:sldMkLst>
      </pc:sldChg>
      <pc:sldChg chg="mod modShow">
        <pc:chgData name="Kaveri Krishnan" userId="b7c3e7e8-bc1d-4623-be8e-3cf7f79f0877" providerId="ADAL" clId="{6F76FD2B-B897-41EF-96F2-0383F74FB35D}" dt="2023-11-27T06:19:44.562" v="31" actId="729"/>
        <pc:sldMkLst>
          <pc:docMk/>
          <pc:sldMk cId="3796135732" sldId="267"/>
        </pc:sldMkLst>
      </pc:sldChg>
      <pc:sldChg chg="del">
        <pc:chgData name="Kaveri Krishnan" userId="b7c3e7e8-bc1d-4623-be8e-3cf7f79f0877" providerId="ADAL" clId="{6F76FD2B-B897-41EF-96F2-0383F74FB35D}" dt="2023-11-27T06:09:33.516" v="28" actId="47"/>
        <pc:sldMkLst>
          <pc:docMk/>
          <pc:sldMk cId="2854908559" sldId="268"/>
        </pc:sldMkLst>
      </pc:sldChg>
      <pc:sldChg chg="del">
        <pc:chgData name="Kaveri Krishnan" userId="b7c3e7e8-bc1d-4623-be8e-3cf7f79f0877" providerId="ADAL" clId="{6F76FD2B-B897-41EF-96F2-0383F74FB35D}" dt="2023-11-27T06:09:39.875" v="29" actId="47"/>
        <pc:sldMkLst>
          <pc:docMk/>
          <pc:sldMk cId="2088833211" sldId="269"/>
        </pc:sldMkLst>
      </pc:sldChg>
      <pc:sldChg chg="mod modShow">
        <pc:chgData name="Kaveri Krishnan" userId="b7c3e7e8-bc1d-4623-be8e-3cf7f79f0877" providerId="ADAL" clId="{6F76FD2B-B897-41EF-96F2-0383F74FB35D}" dt="2023-11-27T06:38:28.474" v="33" actId="729"/>
        <pc:sldMkLst>
          <pc:docMk/>
          <pc:sldMk cId="282630251" sldId="273"/>
        </pc:sldMkLst>
      </pc:sldChg>
      <pc:sldChg chg="del">
        <pc:chgData name="Kaveri Krishnan" userId="b7c3e7e8-bc1d-4623-be8e-3cf7f79f0877" providerId="ADAL" clId="{6F76FD2B-B897-41EF-96F2-0383F74FB35D}" dt="2023-11-25T17:44:19.097" v="0" actId="47"/>
        <pc:sldMkLst>
          <pc:docMk/>
          <pc:sldMk cId="0" sldId="278"/>
        </pc:sldMkLst>
      </pc:sldChg>
      <pc:sldChg chg="del">
        <pc:chgData name="Kaveri Krishnan" userId="b7c3e7e8-bc1d-4623-be8e-3cf7f79f0877" providerId="ADAL" clId="{6F76FD2B-B897-41EF-96F2-0383F74FB35D}" dt="2023-11-25T17:44:22.056" v="1" actId="47"/>
        <pc:sldMkLst>
          <pc:docMk/>
          <pc:sldMk cId="0" sldId="281"/>
        </pc:sldMkLst>
      </pc:sldChg>
      <pc:sldChg chg="del">
        <pc:chgData name="Kaveri Krishnan" userId="b7c3e7e8-bc1d-4623-be8e-3cf7f79f0877" providerId="ADAL" clId="{6F76FD2B-B897-41EF-96F2-0383F74FB35D}" dt="2023-11-25T17:44:27.010" v="2" actId="47"/>
        <pc:sldMkLst>
          <pc:docMk/>
          <pc:sldMk cId="0" sldId="282"/>
        </pc:sldMkLst>
      </pc:sldChg>
      <pc:sldChg chg="del">
        <pc:chgData name="Kaveri Krishnan" userId="b7c3e7e8-bc1d-4623-be8e-3cf7f79f0877" providerId="ADAL" clId="{6F76FD2B-B897-41EF-96F2-0383F74FB35D}" dt="2023-11-25T17:44:30.800" v="3" actId="47"/>
        <pc:sldMkLst>
          <pc:docMk/>
          <pc:sldMk cId="0" sldId="283"/>
        </pc:sldMkLst>
      </pc:sldChg>
      <pc:sldChg chg="del">
        <pc:chgData name="Kaveri Krishnan" userId="b7c3e7e8-bc1d-4623-be8e-3cf7f79f0877" providerId="ADAL" clId="{6F76FD2B-B897-41EF-96F2-0383F74FB35D}" dt="2023-11-25T17:44:32.872" v="4" actId="47"/>
        <pc:sldMkLst>
          <pc:docMk/>
          <pc:sldMk cId="0" sldId="285"/>
        </pc:sldMkLst>
      </pc:sldChg>
      <pc:sldChg chg="del">
        <pc:chgData name="Kaveri Krishnan" userId="b7c3e7e8-bc1d-4623-be8e-3cf7f79f0877" providerId="ADAL" clId="{6F76FD2B-B897-41EF-96F2-0383F74FB35D}" dt="2023-11-25T17:44:34.598" v="5" actId="47"/>
        <pc:sldMkLst>
          <pc:docMk/>
          <pc:sldMk cId="0" sldId="287"/>
        </pc:sldMkLst>
      </pc:sldChg>
      <pc:sldChg chg="del">
        <pc:chgData name="Kaveri Krishnan" userId="b7c3e7e8-bc1d-4623-be8e-3cf7f79f0877" providerId="ADAL" clId="{6F76FD2B-B897-41EF-96F2-0383F74FB35D}" dt="2023-11-25T17:44:36.507" v="6" actId="47"/>
        <pc:sldMkLst>
          <pc:docMk/>
          <pc:sldMk cId="0" sldId="289"/>
        </pc:sldMkLst>
      </pc:sldChg>
      <pc:sldChg chg="del">
        <pc:chgData name="Kaveri Krishnan" userId="b7c3e7e8-bc1d-4623-be8e-3cf7f79f0877" providerId="ADAL" clId="{6F76FD2B-B897-41EF-96F2-0383F74FB35D}" dt="2023-11-25T17:44:37.602" v="7" actId="47"/>
        <pc:sldMkLst>
          <pc:docMk/>
          <pc:sldMk cId="0" sldId="291"/>
        </pc:sldMkLst>
      </pc:sldChg>
      <pc:sldChg chg="del">
        <pc:chgData name="Kaveri Krishnan" userId="b7c3e7e8-bc1d-4623-be8e-3cf7f79f0877" providerId="ADAL" clId="{6F76FD2B-B897-41EF-96F2-0383F74FB35D}" dt="2023-11-25T17:44:40.019" v="8" actId="47"/>
        <pc:sldMkLst>
          <pc:docMk/>
          <pc:sldMk cId="0" sldId="292"/>
        </pc:sldMkLst>
      </pc:sldChg>
      <pc:sldChg chg="mod modShow">
        <pc:chgData name="Kaveri Krishnan" userId="b7c3e7e8-bc1d-4623-be8e-3cf7f79f0877" providerId="ADAL" clId="{6F76FD2B-B897-41EF-96F2-0383F74FB35D}" dt="2023-11-27T06:40:47.658" v="34" actId="729"/>
        <pc:sldMkLst>
          <pc:docMk/>
          <pc:sldMk cId="0" sldId="305"/>
        </pc:sldMkLst>
      </pc:sldChg>
      <pc:sldChg chg="modSp mod">
        <pc:chgData name="Kaveri Krishnan" userId="b7c3e7e8-bc1d-4623-be8e-3cf7f79f0877" providerId="ADAL" clId="{6F76FD2B-B897-41EF-96F2-0383F74FB35D}" dt="2023-11-25T17:49:16.237" v="27" actId="20577"/>
        <pc:sldMkLst>
          <pc:docMk/>
          <pc:sldMk cId="3354482009" sldId="307"/>
        </pc:sldMkLst>
        <pc:spChg chg="mod">
          <ac:chgData name="Kaveri Krishnan" userId="b7c3e7e8-bc1d-4623-be8e-3cf7f79f0877" providerId="ADAL" clId="{6F76FD2B-B897-41EF-96F2-0383F74FB35D}" dt="2023-11-25T17:49:16.237" v="27" actId="20577"/>
          <ac:spMkLst>
            <pc:docMk/>
            <pc:sldMk cId="3354482009" sldId="307"/>
            <ac:spMk id="3" creationId="{08B4D1D8-1017-4354-81FC-91A073ED1FBD}"/>
          </ac:spMkLst>
        </pc:spChg>
      </pc:sldChg>
      <pc:sldChg chg="mod modShow">
        <pc:chgData name="Kaveri Krishnan" userId="b7c3e7e8-bc1d-4623-be8e-3cf7f79f0877" providerId="ADAL" clId="{6F76FD2B-B897-41EF-96F2-0383F74FB35D}" dt="2023-11-27T06:19:51.195" v="32" actId="729"/>
        <pc:sldMkLst>
          <pc:docMk/>
          <pc:sldMk cId="1333087260" sldId="310"/>
        </pc:sldMkLst>
      </pc:sldChg>
      <pc:sldChg chg="del">
        <pc:chgData name="Kaveri Krishnan" userId="b7c3e7e8-bc1d-4623-be8e-3cf7f79f0877" providerId="ADAL" clId="{6F76FD2B-B897-41EF-96F2-0383F74FB35D}" dt="2023-11-25T17:46:36.887" v="12" actId="47"/>
        <pc:sldMkLst>
          <pc:docMk/>
          <pc:sldMk cId="0" sldId="341"/>
        </pc:sldMkLst>
      </pc:sldChg>
      <pc:sldChg chg="del">
        <pc:chgData name="Kaveri Krishnan" userId="b7c3e7e8-bc1d-4623-be8e-3cf7f79f0877" providerId="ADAL" clId="{6F76FD2B-B897-41EF-96F2-0383F74FB35D}" dt="2023-11-25T17:46:37.735" v="13" actId="47"/>
        <pc:sldMkLst>
          <pc:docMk/>
          <pc:sldMk cId="0" sldId="342"/>
        </pc:sldMkLst>
      </pc:sldChg>
      <pc:sldChg chg="del">
        <pc:chgData name="Kaveri Krishnan" userId="b7c3e7e8-bc1d-4623-be8e-3cf7f79f0877" providerId="ADAL" clId="{6F76FD2B-B897-41EF-96F2-0383F74FB35D}" dt="2023-11-25T17:46:39.370" v="14" actId="47"/>
        <pc:sldMkLst>
          <pc:docMk/>
          <pc:sldMk cId="0" sldId="343"/>
        </pc:sldMkLst>
      </pc:sldChg>
      <pc:sldChg chg="del">
        <pc:chgData name="Kaveri Krishnan" userId="b7c3e7e8-bc1d-4623-be8e-3cf7f79f0877" providerId="ADAL" clId="{6F76FD2B-B897-41EF-96F2-0383F74FB35D}" dt="2023-11-25T17:46:40.869" v="15" actId="47"/>
        <pc:sldMkLst>
          <pc:docMk/>
          <pc:sldMk cId="0" sldId="344"/>
        </pc:sldMkLst>
      </pc:sldChg>
      <pc:sldChg chg="del">
        <pc:chgData name="Kaveri Krishnan" userId="b7c3e7e8-bc1d-4623-be8e-3cf7f79f0877" providerId="ADAL" clId="{6F76FD2B-B897-41EF-96F2-0383F74FB35D}" dt="2023-11-25T17:46:42.214" v="16" actId="47"/>
        <pc:sldMkLst>
          <pc:docMk/>
          <pc:sldMk cId="0" sldId="346"/>
        </pc:sldMkLst>
      </pc:sldChg>
      <pc:sldChg chg="del">
        <pc:chgData name="Kaveri Krishnan" userId="b7c3e7e8-bc1d-4623-be8e-3cf7f79f0877" providerId="ADAL" clId="{6F76FD2B-B897-41EF-96F2-0383F74FB35D}" dt="2023-11-25T17:46:43.573" v="17" actId="47"/>
        <pc:sldMkLst>
          <pc:docMk/>
          <pc:sldMk cId="0" sldId="347"/>
        </pc:sldMkLst>
      </pc:sldChg>
      <pc:sldChg chg="del">
        <pc:chgData name="Kaveri Krishnan" userId="b7c3e7e8-bc1d-4623-be8e-3cf7f79f0877" providerId="ADAL" clId="{6F76FD2B-B897-41EF-96F2-0383F74FB35D}" dt="2023-11-25T17:46:19.571" v="9" actId="47"/>
        <pc:sldMkLst>
          <pc:docMk/>
          <pc:sldMk cId="2514979045" sldId="348"/>
        </pc:sldMkLst>
      </pc:sldChg>
      <pc:sldChg chg="del">
        <pc:chgData name="Kaveri Krishnan" userId="b7c3e7e8-bc1d-4623-be8e-3cf7f79f0877" providerId="ADAL" clId="{6F76FD2B-B897-41EF-96F2-0383F74FB35D}" dt="2023-11-25T17:46:20.537" v="10" actId="47"/>
        <pc:sldMkLst>
          <pc:docMk/>
          <pc:sldMk cId="445980815" sldId="349"/>
        </pc:sldMkLst>
      </pc:sldChg>
      <pc:sldChg chg="del">
        <pc:chgData name="Kaveri Krishnan" userId="b7c3e7e8-bc1d-4623-be8e-3cf7f79f0877" providerId="ADAL" clId="{6F76FD2B-B897-41EF-96F2-0383F74FB35D}" dt="2023-11-25T17:46:21.722" v="11" actId="47"/>
        <pc:sldMkLst>
          <pc:docMk/>
          <pc:sldMk cId="345651227" sldId="35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BDF47-18CE-4477-826A-350550206BDB}" type="datetimeFigureOut">
              <a:rPr lang="en-IN" smtClean="0"/>
              <a:t>04-12-2023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2A6FF-B27B-4DC9-8F22-7B56E9F329D3}" type="slidenum">
              <a:rPr lang="en-IN" smtClean="0"/>
              <a:t>‹#›</a:t>
            </a:fld>
            <a:endParaRPr lang="en-IN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5933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BDF47-18CE-4477-826A-350550206BDB}" type="datetimeFigureOut">
              <a:rPr lang="en-IN" smtClean="0"/>
              <a:t>04-12-2023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2A6FF-B27B-4DC9-8F22-7B56E9F329D3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45843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BDF47-18CE-4477-826A-350550206BDB}" type="datetimeFigureOut">
              <a:rPr lang="en-IN" smtClean="0"/>
              <a:t>04-12-2023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2A6FF-B27B-4DC9-8F22-7B56E9F329D3}" type="slidenum">
              <a:rPr lang="en-IN" smtClean="0"/>
              <a:t>‹#›</a:t>
            </a:fld>
            <a:endParaRPr lang="en-IN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8800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BDF47-18CE-4477-826A-350550206BDB}" type="datetimeFigureOut">
              <a:rPr lang="en-IN" smtClean="0"/>
              <a:t>04-12-2023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2A6FF-B27B-4DC9-8F22-7B56E9F329D3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93007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BDF47-18CE-4477-826A-350550206BDB}" type="datetimeFigureOut">
              <a:rPr lang="en-IN" smtClean="0"/>
              <a:t>04-12-2023</a:t>
            </a:fld>
            <a:endParaRPr lang="en-IN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2A6FF-B27B-4DC9-8F22-7B56E9F329D3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4005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BDF47-18CE-4477-826A-350550206BDB}" type="datetimeFigureOut">
              <a:rPr lang="en-IN" smtClean="0"/>
              <a:t>04-12-2023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2A6FF-B27B-4DC9-8F22-7B56E9F329D3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78787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BDF47-18CE-4477-826A-350550206BDB}" type="datetimeFigureOut">
              <a:rPr lang="en-IN" smtClean="0"/>
              <a:t>04-12-2023</a:t>
            </a:fld>
            <a:endParaRPr lang="en-IN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2A6FF-B27B-4DC9-8F22-7B56E9F329D3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98236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C3BBDF47-18CE-4477-826A-350550206BDB}" type="datetimeFigureOut">
              <a:rPr lang="en-IN" smtClean="0"/>
              <a:t>04-12-2023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B72A6FF-B27B-4DC9-8F22-7B56E9F329D3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60164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BDF47-18CE-4477-826A-350550206BDB}" type="datetimeFigureOut">
              <a:rPr lang="en-IN" smtClean="0"/>
              <a:t>04-12-2023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2A6FF-B27B-4DC9-8F22-7B56E9F329D3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44646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BDF47-18CE-4477-826A-350550206BDB}" type="datetimeFigureOut">
              <a:rPr lang="en-IN" smtClean="0"/>
              <a:t>04-12-2023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2A6FF-B27B-4DC9-8F22-7B56E9F329D3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74375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BDF47-18CE-4477-826A-350550206BDB}" type="datetimeFigureOut">
              <a:rPr lang="en-IN" smtClean="0"/>
              <a:t>04-12-2023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2A6FF-B27B-4DC9-8F22-7B56E9F329D3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1822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C3BBDF47-18CE-4477-826A-350550206BDB}" type="datetimeFigureOut">
              <a:rPr lang="en-IN" smtClean="0"/>
              <a:t>04-12-2023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B72A6FF-B27B-4DC9-8F22-7B56E9F329D3}" type="slidenum">
              <a:rPr lang="en-IN" smtClean="0"/>
              <a:t>‹#›</a:t>
            </a:fld>
            <a:endParaRPr lang="en-IN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0690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3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F752E-7A48-4FBE-B8FC-E875DFB0B8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Hedging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FBF30A-35DB-4438-B505-C80A2292C5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29866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C2440-7EFF-4C0B-B72C-619AFA920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Long &amp; Short Hedges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D72C4-7B3D-4EDC-B6B0-79F88B77EE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A long futures hedge is appropriate when you know you will purchase an asset in the future and want to lock in the price</a:t>
            </a:r>
          </a:p>
          <a:p>
            <a:r>
              <a:rPr lang="en-US" altLang="en-US" dirty="0"/>
              <a:t>A short futures hedge is appropriate when you know you will sell an asset in the future and want to lock in the price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62484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7FF2F-957A-47AB-BB60-DDB90D5AF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Arguments for and against Hedging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22E8EC-4DC8-438A-8171-C2E6D7B7BA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Companies should focus on the main business they are in and take steps to minimize risks arising from interest rates, exchange rates, and other market variables</a:t>
            </a:r>
          </a:p>
          <a:p>
            <a:r>
              <a:rPr lang="en-US" altLang="en-US" dirty="0"/>
              <a:t>Shareholders are usually well diversified and can make their own hedging decisions</a:t>
            </a:r>
          </a:p>
          <a:p>
            <a:r>
              <a:rPr lang="en-US" altLang="en-US" dirty="0"/>
              <a:t>It may increase risk to hedge when competitors do not</a:t>
            </a:r>
          </a:p>
          <a:p>
            <a:r>
              <a:rPr lang="en-US" altLang="en-US" dirty="0"/>
              <a:t>Explaining a situation where there is a loss on the hedge and a gain on the underlying can be difficult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76039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2A9D2-E89D-4814-BBEA-5E8B80721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Basis Risk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79AE40-F24D-4566-A7AE-D79911A2A2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Basis is usually defined as the spot price minus the futures price</a:t>
            </a:r>
          </a:p>
          <a:p>
            <a:r>
              <a:rPr lang="en-US" altLang="en-US" dirty="0"/>
              <a:t>Basis risk arises because of the uncertainty about the basis when the hedge is closed out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97880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7C6C2-FFA8-447E-978B-AB2739D23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Long Hedge for Purchase of an Asset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2360635-AA2B-4210-806D-38BA09A0DEE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lIns="90488" tIns="44450" rIns="90488" bIns="44450"/>
          <a:lstStyle/>
          <a:p>
            <a:pPr eaLnBrk="1" hangingPunct="1">
              <a:lnSpc>
                <a:spcPct val="90000"/>
              </a:lnSpc>
              <a:defRPr/>
            </a:pPr>
            <a:r>
              <a:rPr lang="en-CA" sz="2400" dirty="0"/>
              <a:t>Define</a:t>
            </a:r>
            <a:endParaRPr lang="en-US" sz="2400" dirty="0"/>
          </a:p>
          <a:p>
            <a:pPr lvl="2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i="1" dirty="0">
                <a:latin typeface="+mj-lt"/>
              </a:rPr>
              <a:t>F</a:t>
            </a:r>
            <a:r>
              <a:rPr lang="en-US" baseline="-25000" dirty="0"/>
              <a:t>1</a:t>
            </a:r>
            <a:r>
              <a:rPr lang="en-US" i="1" baseline="-25000" dirty="0"/>
              <a:t> </a:t>
            </a:r>
            <a:r>
              <a:rPr lang="en-US" dirty="0"/>
              <a:t>: </a:t>
            </a:r>
            <a:r>
              <a:rPr lang="en-US" i="1" dirty="0"/>
              <a:t> </a:t>
            </a:r>
            <a:r>
              <a:rPr lang="en-US" dirty="0"/>
              <a:t>Futures price at time hedge is set up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i="1" dirty="0">
                <a:latin typeface="+mj-lt"/>
              </a:rPr>
              <a:t>F</a:t>
            </a:r>
            <a:r>
              <a:rPr lang="en-US" baseline="-25000" dirty="0"/>
              <a:t>2</a:t>
            </a:r>
            <a:r>
              <a:rPr lang="en-US" i="1" dirty="0"/>
              <a:t> </a:t>
            </a:r>
            <a:r>
              <a:rPr lang="en-US" dirty="0"/>
              <a:t>: </a:t>
            </a:r>
            <a:r>
              <a:rPr lang="en-US" i="1" dirty="0"/>
              <a:t> </a:t>
            </a:r>
            <a:r>
              <a:rPr lang="en-US" dirty="0"/>
              <a:t>Futures price at time asset is purchased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i="1" dirty="0">
                <a:latin typeface="+mj-lt"/>
              </a:rPr>
              <a:t>S</a:t>
            </a:r>
            <a:r>
              <a:rPr lang="en-US" baseline="-25000" dirty="0"/>
              <a:t>2</a:t>
            </a:r>
            <a:r>
              <a:rPr lang="en-US" i="1" baseline="-25000" dirty="0"/>
              <a:t> </a:t>
            </a:r>
            <a:r>
              <a:rPr lang="en-US" i="1" dirty="0"/>
              <a:t> </a:t>
            </a:r>
            <a:r>
              <a:rPr lang="en-US" dirty="0"/>
              <a:t>: </a:t>
            </a:r>
            <a:r>
              <a:rPr lang="en-US" i="1" dirty="0"/>
              <a:t> </a:t>
            </a:r>
            <a:r>
              <a:rPr lang="en-US" dirty="0"/>
              <a:t>Asset price at time of purchase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CA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CA" i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CA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dirty="0"/>
              <a:t> :  Basis at time of purchase = </a:t>
            </a:r>
            <a:r>
              <a:rPr lang="en-US" i="1" dirty="0">
                <a:latin typeface="+mj-lt"/>
              </a:rPr>
              <a:t>S</a:t>
            </a:r>
            <a:r>
              <a:rPr lang="en-US" baseline="-25000" dirty="0"/>
              <a:t>2</a:t>
            </a:r>
            <a:r>
              <a:rPr lang="en-US" i="1" baseline="-25000" dirty="0"/>
              <a:t> - </a:t>
            </a:r>
            <a:r>
              <a:rPr lang="en-US" i="1" dirty="0">
                <a:latin typeface="+mj-lt"/>
              </a:rPr>
              <a:t>F</a:t>
            </a:r>
            <a:r>
              <a:rPr lang="en-US" baseline="-25000" dirty="0"/>
              <a:t>2</a:t>
            </a:r>
            <a:r>
              <a:rPr lang="en-US" i="1" dirty="0"/>
              <a:t> </a:t>
            </a:r>
            <a:endParaRPr lang="en-US" dirty="0"/>
          </a:p>
          <a:p>
            <a:pPr lvl="2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dirty="0"/>
          </a:p>
          <a:p>
            <a:pPr lvl="2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800" dirty="0"/>
          </a:p>
          <a:p>
            <a:pPr lvl="2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00C997-A067-4F35-8DBC-F0B3958A5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5493" y="4001294"/>
            <a:ext cx="6120914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8642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F8C00-67D2-49D8-B8EE-82E8D9F46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Short Hedge for Sale of an Asset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D78783-94E0-4047-99B8-271B7CB621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ct val="20000"/>
              </a:spcBef>
              <a:buNone/>
              <a:defRPr/>
            </a:pPr>
            <a:r>
              <a:rPr lang="en-CA" sz="2400" kern="0" dirty="0"/>
              <a:t>Define</a:t>
            </a:r>
            <a:endParaRPr lang="en-US" sz="2400" kern="0" dirty="0"/>
          </a:p>
          <a:p>
            <a:pPr lvl="2">
              <a:spcBef>
                <a:spcPct val="20000"/>
              </a:spcBef>
              <a:buNone/>
              <a:defRPr/>
            </a:pPr>
            <a:r>
              <a:rPr lang="en-US" sz="2400" i="1" kern="0" dirty="0">
                <a:solidFill>
                  <a:schemeClr val="tx1"/>
                </a:solidFill>
              </a:rPr>
              <a:t>F</a:t>
            </a:r>
            <a:r>
              <a:rPr lang="en-US" sz="2400" kern="0" baseline="-25000" dirty="0"/>
              <a:t>1</a:t>
            </a:r>
            <a:r>
              <a:rPr lang="en-US" sz="2400" i="1" kern="0" baseline="-25000" dirty="0"/>
              <a:t> </a:t>
            </a:r>
            <a:r>
              <a:rPr lang="en-US" sz="2400" kern="0" dirty="0"/>
              <a:t>: </a:t>
            </a:r>
            <a:r>
              <a:rPr lang="en-US" sz="2400" i="1" kern="0" dirty="0"/>
              <a:t> </a:t>
            </a:r>
            <a:r>
              <a:rPr lang="en-US" sz="2400" kern="0" dirty="0"/>
              <a:t>Futures price at time hedge is set up</a:t>
            </a:r>
          </a:p>
          <a:p>
            <a:pPr lvl="2">
              <a:spcBef>
                <a:spcPct val="20000"/>
              </a:spcBef>
              <a:buNone/>
              <a:defRPr/>
            </a:pPr>
            <a:r>
              <a:rPr lang="en-US" sz="2400" i="1" kern="0" dirty="0">
                <a:solidFill>
                  <a:schemeClr val="tx1"/>
                </a:solidFill>
              </a:rPr>
              <a:t>F</a:t>
            </a:r>
            <a:r>
              <a:rPr lang="en-US" sz="2400" kern="0" baseline="-25000" dirty="0"/>
              <a:t>2</a:t>
            </a:r>
            <a:r>
              <a:rPr lang="en-US" sz="2400" i="1" kern="0" dirty="0"/>
              <a:t> </a:t>
            </a:r>
            <a:r>
              <a:rPr lang="en-US" sz="2400" kern="0" dirty="0"/>
              <a:t>: </a:t>
            </a:r>
            <a:r>
              <a:rPr lang="en-US" sz="2400" i="1" kern="0" dirty="0"/>
              <a:t> </a:t>
            </a:r>
            <a:r>
              <a:rPr lang="en-US" sz="2400" kern="0" dirty="0"/>
              <a:t>Futures price at time asset is sold</a:t>
            </a:r>
          </a:p>
          <a:p>
            <a:pPr lvl="2">
              <a:spcBef>
                <a:spcPct val="20000"/>
              </a:spcBef>
              <a:buNone/>
              <a:defRPr/>
            </a:pPr>
            <a:r>
              <a:rPr lang="en-US" sz="2400" i="1" kern="0" dirty="0">
                <a:solidFill>
                  <a:schemeClr val="tx1"/>
                </a:solidFill>
              </a:rPr>
              <a:t>S</a:t>
            </a:r>
            <a:r>
              <a:rPr lang="en-US" sz="2400" kern="0" baseline="-25000" dirty="0"/>
              <a:t>2</a:t>
            </a:r>
            <a:r>
              <a:rPr lang="en-US" sz="2400" i="1" kern="0" baseline="-25000" dirty="0"/>
              <a:t> </a:t>
            </a:r>
            <a:r>
              <a:rPr lang="en-US" sz="2400" i="1" kern="0" dirty="0"/>
              <a:t> </a:t>
            </a:r>
            <a:r>
              <a:rPr lang="en-US" sz="2400" kern="0" dirty="0"/>
              <a:t>: </a:t>
            </a:r>
            <a:r>
              <a:rPr lang="en-US" sz="2400" i="1" kern="0" dirty="0"/>
              <a:t> </a:t>
            </a:r>
            <a:r>
              <a:rPr lang="en-US" sz="2400" kern="0" dirty="0"/>
              <a:t>Asset price at time of sale</a:t>
            </a:r>
          </a:p>
          <a:p>
            <a:pPr lvl="2">
              <a:spcBef>
                <a:spcPct val="20000"/>
              </a:spcBef>
              <a:buNone/>
              <a:defRPr/>
            </a:pPr>
            <a:r>
              <a:rPr lang="en-CA" sz="2400" i="1" kern="0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CA" sz="2400" i="1" kern="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CA" sz="2400" i="1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2400" kern="0" dirty="0"/>
              <a:t> :  Basis at time of sale</a:t>
            </a:r>
            <a:endParaRPr lang="en-US" sz="2400" kern="0" dirty="0"/>
          </a:p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722215-3921-4D7E-A3AF-D1B016F068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3568" y="4367340"/>
            <a:ext cx="6120914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9878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1CD47-F923-4EA8-B175-09936141C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Cross-Hedging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383090-EEA6-42F2-91A3-082361E28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Choose a delivery month that is as close as possible to, but later than, the end of the life of the hedge</a:t>
            </a:r>
          </a:p>
          <a:p>
            <a:r>
              <a:rPr lang="en-US" altLang="en-US" dirty="0"/>
              <a:t>When there is no futures contract on the asset being hedged, choose the contract whose futures price is most highly correlated with the asset price. This is known as </a:t>
            </a:r>
            <a:r>
              <a:rPr lang="en-US" altLang="en-US" b="1" dirty="0"/>
              <a:t>cross hedging</a:t>
            </a:r>
            <a:r>
              <a:rPr lang="en-US" altLang="en-US" dirty="0"/>
              <a:t>.</a:t>
            </a:r>
          </a:p>
          <a:p>
            <a:pPr marL="0" indent="0">
              <a:buNone/>
            </a:pPr>
            <a:r>
              <a:rPr lang="en-US" altLang="en-US" dirty="0"/>
              <a:t> The </a:t>
            </a:r>
            <a:r>
              <a:rPr lang="en-US" altLang="en-US" b="1" dirty="0"/>
              <a:t>hedge ratio </a:t>
            </a:r>
            <a:r>
              <a:rPr lang="en-US" altLang="en-US" dirty="0"/>
              <a:t>is the ratio of the size of the position taken in futures contracts to the size of the exposure.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92271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293A2-3761-4553-B29B-02517FE2E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Optimal Hedge Ratio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CED30A-9A53-4421-B524-0CD223DBBC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  <a:defRPr/>
            </a:pPr>
            <a:r>
              <a:rPr lang="en-US" dirty="0">
                <a:latin typeface="Arial" charset="0"/>
                <a:cs typeface="Arial" charset="0"/>
              </a:rPr>
              <a:t>Proportion of the exposure that should optimally be hedged is											</a:t>
            </a:r>
          </a:p>
          <a:p>
            <a:pPr>
              <a:buNone/>
              <a:defRPr/>
            </a:pPr>
            <a:r>
              <a:rPr lang="en-US" dirty="0">
                <a:latin typeface="Arial" charset="0"/>
                <a:cs typeface="Arial" charset="0"/>
              </a:rPr>
              <a:t>	where </a:t>
            </a:r>
          </a:p>
          <a:p>
            <a:pPr>
              <a:buNone/>
              <a:defRPr/>
            </a:pPr>
            <a:r>
              <a:rPr lang="en-US" dirty="0">
                <a:latin typeface="Symbol" pitchFamily="18" charset="2"/>
                <a:cs typeface="Arial" charset="0"/>
              </a:rPr>
              <a:t>	</a:t>
            </a:r>
            <a:r>
              <a:rPr lang="en-US" dirty="0" err="1">
                <a:latin typeface="Symbol" pitchFamily="18" charset="2"/>
                <a:cs typeface="Arial" charset="0"/>
              </a:rPr>
              <a:t>s</a:t>
            </a:r>
            <a:r>
              <a:rPr lang="en-US" i="1" baseline="-25000" dirty="0" err="1">
                <a:cs typeface="Arial" charset="0"/>
              </a:rPr>
              <a:t>S</a:t>
            </a:r>
            <a:r>
              <a:rPr lang="en-US" dirty="0">
                <a:latin typeface="Arial" charset="0"/>
                <a:cs typeface="Arial" charset="0"/>
              </a:rPr>
              <a:t> is the standard deviation of </a:t>
            </a:r>
            <a:r>
              <a:rPr lang="en-US" dirty="0">
                <a:latin typeface="Symbol" pitchFamily="18" charset="2"/>
                <a:cs typeface="Arial" charset="0"/>
              </a:rPr>
              <a:t>D</a:t>
            </a:r>
            <a:r>
              <a:rPr lang="en-US" i="1" dirty="0">
                <a:cs typeface="Arial" charset="0"/>
              </a:rPr>
              <a:t>S</a:t>
            </a:r>
            <a:r>
              <a:rPr lang="en-US" dirty="0">
                <a:latin typeface="Arial" charset="0"/>
                <a:cs typeface="Arial" charset="0"/>
              </a:rPr>
              <a:t>, the change in the spot price during the hedging period, </a:t>
            </a:r>
          </a:p>
          <a:p>
            <a:pPr>
              <a:buNone/>
              <a:defRPr/>
            </a:pPr>
            <a:r>
              <a:rPr lang="en-US" dirty="0">
                <a:latin typeface="Arial" charset="0"/>
                <a:cs typeface="Arial" charset="0"/>
              </a:rPr>
              <a:t>	</a:t>
            </a:r>
            <a:r>
              <a:rPr lang="en-US" dirty="0" err="1">
                <a:latin typeface="Symbol" pitchFamily="18" charset="2"/>
                <a:cs typeface="Arial" charset="0"/>
              </a:rPr>
              <a:t>s</a:t>
            </a:r>
            <a:r>
              <a:rPr lang="en-US" i="1" baseline="-25000" dirty="0" err="1">
                <a:cs typeface="Arial" charset="0"/>
              </a:rPr>
              <a:t>F</a:t>
            </a:r>
            <a:r>
              <a:rPr lang="en-US" dirty="0">
                <a:latin typeface="Arial" charset="0"/>
                <a:cs typeface="Arial" charset="0"/>
              </a:rPr>
              <a:t> is the standard deviation of </a:t>
            </a:r>
            <a:r>
              <a:rPr lang="en-US" dirty="0">
                <a:latin typeface="Symbol" pitchFamily="18" charset="2"/>
                <a:cs typeface="Arial" charset="0"/>
              </a:rPr>
              <a:t>D</a:t>
            </a:r>
            <a:r>
              <a:rPr lang="en-US" i="1" dirty="0">
                <a:cs typeface="Arial" charset="0"/>
              </a:rPr>
              <a:t>F</a:t>
            </a:r>
            <a:r>
              <a:rPr lang="en-US" dirty="0">
                <a:latin typeface="Arial" charset="0"/>
                <a:cs typeface="Arial" charset="0"/>
              </a:rPr>
              <a:t>, the change in the futures price during the hedging period</a:t>
            </a:r>
          </a:p>
          <a:p>
            <a:pPr>
              <a:buNone/>
              <a:defRPr/>
            </a:pPr>
            <a:r>
              <a:rPr lang="en-US" dirty="0">
                <a:latin typeface="Arial" charset="0"/>
                <a:cs typeface="Arial" charset="0"/>
              </a:rPr>
              <a:t>	</a:t>
            </a:r>
            <a:r>
              <a:rPr lang="en-US" dirty="0">
                <a:latin typeface="Symbol" pitchFamily="18" charset="2"/>
                <a:cs typeface="Arial" charset="0"/>
              </a:rPr>
              <a:t>r</a:t>
            </a:r>
            <a:r>
              <a:rPr lang="en-US" dirty="0">
                <a:latin typeface="Arial" charset="0"/>
                <a:cs typeface="Arial" charset="0"/>
              </a:rPr>
              <a:t> is the coefficient of correlation between </a:t>
            </a:r>
            <a:r>
              <a:rPr lang="en-US" dirty="0">
                <a:latin typeface="Symbol" pitchFamily="18" charset="2"/>
                <a:cs typeface="Arial" charset="0"/>
              </a:rPr>
              <a:t>D</a:t>
            </a:r>
            <a:r>
              <a:rPr lang="en-US" i="1" dirty="0">
                <a:cs typeface="Arial" charset="0"/>
              </a:rPr>
              <a:t>S</a:t>
            </a:r>
            <a:r>
              <a:rPr lang="en-US" dirty="0">
                <a:latin typeface="Arial" charset="0"/>
                <a:cs typeface="Arial" charset="0"/>
              </a:rPr>
              <a:t> and </a:t>
            </a:r>
            <a:r>
              <a:rPr lang="en-US" dirty="0">
                <a:latin typeface="Symbol" pitchFamily="18" charset="2"/>
                <a:cs typeface="Arial" charset="0"/>
              </a:rPr>
              <a:t>D</a:t>
            </a:r>
            <a:r>
              <a:rPr lang="en-US" i="1" dirty="0">
                <a:cs typeface="Arial" charset="0"/>
              </a:rPr>
              <a:t>F</a:t>
            </a:r>
            <a:r>
              <a:rPr lang="en-US" dirty="0">
                <a:latin typeface="Arial" charset="0"/>
                <a:cs typeface="Arial" charset="0"/>
              </a:rPr>
              <a:t>.</a:t>
            </a:r>
          </a:p>
          <a:p>
            <a:pPr>
              <a:buNone/>
              <a:defRPr/>
            </a:pPr>
            <a:r>
              <a:rPr lang="en-US" i="1" dirty="0">
                <a:latin typeface="Arial" charset="0"/>
                <a:cs typeface="Arial" charset="0"/>
              </a:rPr>
              <a:t>	</a:t>
            </a:r>
          </a:p>
          <a:p>
            <a:endParaRPr lang="en-IN" dirty="0"/>
          </a:p>
        </p:txBody>
      </p:sp>
      <p:graphicFrame>
        <p:nvGraphicFramePr>
          <p:cNvPr id="4" name="Object 4">
            <a:extLst>
              <a:ext uri="{FF2B5EF4-FFF2-40B4-BE49-F238E27FC236}">
                <a16:creationId xmlns:a16="http://schemas.microsoft.com/office/drawing/2014/main" id="{0F144978-9486-4F31-989F-055BA8FA33D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023694"/>
              </p:ext>
            </p:extLst>
          </p:nvPr>
        </p:nvGraphicFramePr>
        <p:xfrm>
          <a:off x="3024188" y="2290763"/>
          <a:ext cx="1300162" cy="788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22030" imgH="406224" progId="Equation.3">
                  <p:embed/>
                </p:oleObj>
              </mc:Choice>
              <mc:Fallback>
                <p:oleObj name="Equation" r:id="rId2" imgW="622030" imgH="406224" progId="Equation.3">
                  <p:embed/>
                  <p:pic>
                    <p:nvPicPr>
                      <p:cNvPr id="4" name="Object 4">
                        <a:extLst>
                          <a:ext uri="{FF2B5EF4-FFF2-40B4-BE49-F238E27FC236}">
                            <a16:creationId xmlns:a16="http://schemas.microsoft.com/office/drawing/2014/main" id="{0F144978-9486-4F31-989F-055BA8FA33D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4188" y="2290763"/>
                        <a:ext cx="1300162" cy="788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725804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63258-4B54-4553-BC97-406767C03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2F3937-5AEB-465A-B4D3-848EC513CC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Airline will purchase 2 million gallons of jet fuel in one month and hedges using heating oil futures</a:t>
            </a:r>
          </a:p>
          <a:p>
            <a:pPr>
              <a:defRPr/>
            </a:pPr>
            <a:r>
              <a:rPr lang="en-CA" dirty="0"/>
              <a:t>From historical data </a:t>
            </a:r>
            <a:r>
              <a:rPr lang="en-CA" dirty="0" err="1">
                <a:latin typeface="Symbol" pitchFamily="18" charset="2"/>
              </a:rPr>
              <a:t>s</a:t>
            </a:r>
            <a:r>
              <a:rPr lang="en-CA" i="1" baseline="-25000" dirty="0" err="1"/>
              <a:t>F</a:t>
            </a:r>
            <a:r>
              <a:rPr lang="en-CA" dirty="0"/>
              <a:t> =0.0313, </a:t>
            </a:r>
            <a:r>
              <a:rPr lang="en-CA" dirty="0" err="1">
                <a:latin typeface="Symbol" pitchFamily="18" charset="2"/>
              </a:rPr>
              <a:t>s</a:t>
            </a:r>
            <a:r>
              <a:rPr lang="en-CA" i="1" baseline="-25000" dirty="0" err="1"/>
              <a:t>S</a:t>
            </a:r>
            <a:r>
              <a:rPr lang="en-CA" dirty="0"/>
              <a:t> =0.0263, and </a:t>
            </a:r>
            <a:r>
              <a:rPr lang="en-CA" dirty="0">
                <a:latin typeface="Symbol" pitchFamily="18" charset="2"/>
              </a:rPr>
              <a:t>r</a:t>
            </a:r>
            <a:r>
              <a:rPr lang="en-CA" dirty="0"/>
              <a:t>= 0.928</a:t>
            </a:r>
          </a:p>
          <a:p>
            <a:endParaRPr lang="en-IN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C7DCFBAC-E72D-48A8-976C-2142FC7C84B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8295758"/>
              </p:ext>
            </p:extLst>
          </p:nvPr>
        </p:nvGraphicFramePr>
        <p:xfrm>
          <a:off x="2422525" y="3174419"/>
          <a:ext cx="3673475" cy="881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37589" imgH="393529" progId="Equation.DSMT4">
                  <p:embed/>
                </p:oleObj>
              </mc:Choice>
              <mc:Fallback>
                <p:oleObj name="Equation" r:id="rId2" imgW="1637589" imgH="393529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C7DCFBAC-E72D-48A8-976C-2142FC7C84B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2525" y="3174419"/>
                        <a:ext cx="3673475" cy="881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64BCFE4-549C-4B93-8885-7DABD274CF52}"/>
              </a:ext>
            </a:extLst>
          </p:cNvPr>
          <p:cNvSpPr txBox="1"/>
          <p:nvPr/>
        </p:nvSpPr>
        <p:spPr>
          <a:xfrm>
            <a:off x="1036320" y="4550199"/>
            <a:ext cx="744093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altLang="en-US" dirty="0"/>
              <a:t>The size of one heating oil contract is 42,000 gallons</a:t>
            </a:r>
          </a:p>
          <a:p>
            <a:endParaRPr lang="en-CA" altLang="en-US" dirty="0"/>
          </a:p>
          <a:p>
            <a:r>
              <a:rPr lang="en-CA" altLang="en-US" dirty="0"/>
              <a:t>Optimal number of contracts is </a:t>
            </a:r>
          </a:p>
          <a:p>
            <a:endParaRPr lang="en-CA" altLang="en-US" dirty="0"/>
          </a:p>
          <a:p>
            <a:r>
              <a:rPr lang="en-CA" altLang="en-US" dirty="0"/>
              <a:t>which rounds to 37</a:t>
            </a:r>
            <a:endParaRPr lang="en-US" altLang="en-US" dirty="0"/>
          </a:p>
          <a:p>
            <a:endParaRPr lang="en-CA" altLang="en-US" dirty="0"/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7D65AE03-AC01-4592-AFAD-1291A9B62FB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889962"/>
              </p:ext>
            </p:extLst>
          </p:nvPr>
        </p:nvGraphicFramePr>
        <p:xfrm>
          <a:off x="4179411" y="5024023"/>
          <a:ext cx="3894138" cy="4495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688367" imgH="215806" progId="Equation.DSMT4">
                  <p:embed/>
                </p:oleObj>
              </mc:Choice>
              <mc:Fallback>
                <p:oleObj name="Equation" r:id="rId4" imgW="1688367" imgH="215806" progId="Equation.DSMT4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7D65AE03-AC01-4592-AFAD-1291A9B62FB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79411" y="5024023"/>
                        <a:ext cx="3894138" cy="4495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095804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5EF24-8B06-4BD3-9005-849078586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Stack and Roll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37BDE5-FEC9-4A2D-BC91-87B5CB4514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We can roll futures contracts forward to hedge future exposures</a:t>
            </a:r>
          </a:p>
          <a:p>
            <a:r>
              <a:rPr lang="en-CA" altLang="en-US" dirty="0"/>
              <a:t>Initially we enter into futures contracts to hedge exposures up to a time horizon</a:t>
            </a:r>
          </a:p>
          <a:p>
            <a:r>
              <a:rPr lang="en-CA" altLang="en-US" dirty="0"/>
              <a:t>Just before maturity we close them out an replace them with new contract reflect the new exposure</a:t>
            </a:r>
          </a:p>
          <a:p>
            <a:pPr marL="0" indent="0">
              <a:buNone/>
            </a:pPr>
            <a:endParaRPr lang="en-CA" alt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770773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175FD-1B93-46CB-8BCB-4EF231228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Hedging Using Index Futures</a:t>
            </a:r>
            <a:endParaRPr lang="en-IN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929EA2-CBB4-497B-A485-AFA8F8FB353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96963" y="1846263"/>
            <a:ext cx="10058400" cy="4022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dirty="0">
                <a:latin typeface="Arial" charset="0"/>
                <a:cs typeface="Arial" charset="0"/>
              </a:rPr>
              <a:t>	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dirty="0">
                <a:latin typeface="Arial" charset="0"/>
                <a:cs typeface="Arial" charset="0"/>
              </a:rPr>
              <a:t>	To hedge the risk in a portfolio the number of contracts that should be shorted is</a:t>
            </a:r>
          </a:p>
          <a:p>
            <a:pPr eaLnBrk="1" hangingPunct="1">
              <a:buFont typeface="Wingdings 2" pitchFamily="18" charset="2"/>
              <a:buNone/>
              <a:defRPr/>
            </a:pPr>
            <a:endParaRPr lang="en-US" dirty="0">
              <a:latin typeface="Arial" charset="0"/>
              <a:cs typeface="Arial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dirty="0">
                <a:latin typeface="Arial" charset="0"/>
                <a:cs typeface="Arial" charset="0"/>
              </a:rPr>
              <a:t>	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dirty="0">
                <a:latin typeface="Arial" charset="0"/>
                <a:cs typeface="Arial" charset="0"/>
              </a:rPr>
              <a:t>where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i="1" baseline="-250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dirty="0">
                <a:latin typeface="Arial" charset="0"/>
                <a:cs typeface="Arial" charset="0"/>
              </a:rPr>
              <a:t> is the value of the portfolio, </a:t>
            </a:r>
            <a:r>
              <a:rPr lang="en-US" dirty="0">
                <a:latin typeface="Symbol" pitchFamily="18" charset="2"/>
                <a:cs typeface="Arial" charset="0"/>
              </a:rPr>
              <a:t>b </a:t>
            </a:r>
            <a:r>
              <a:rPr lang="en-US" dirty="0">
                <a:latin typeface="Arial" charset="0"/>
                <a:cs typeface="Arial" charset="0"/>
              </a:rPr>
              <a:t>is its beta, and </a:t>
            </a:r>
            <a:r>
              <a:rPr lang="en-US" i="1" dirty="0">
                <a:latin typeface="+mj-lt"/>
                <a:cs typeface="Arial" charset="0"/>
              </a:rPr>
              <a:t>V</a:t>
            </a:r>
            <a:r>
              <a:rPr lang="en-US" i="1" baseline="-25000" dirty="0">
                <a:latin typeface="+mj-lt"/>
                <a:cs typeface="Arial" charset="0"/>
              </a:rPr>
              <a:t>F</a:t>
            </a:r>
            <a:r>
              <a:rPr lang="en-US" dirty="0">
                <a:latin typeface="Arial" charset="0"/>
                <a:cs typeface="Arial" charset="0"/>
              </a:rPr>
              <a:t> is the value of one futures contract</a:t>
            </a: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69DC9CF9-5B6A-4B53-95C0-2D423E1F137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2167021"/>
              </p:ext>
            </p:extLst>
          </p:nvPr>
        </p:nvGraphicFramePr>
        <p:xfrm>
          <a:off x="3209636" y="2789382"/>
          <a:ext cx="685800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30057" imgH="406224" progId="Equation.3">
                  <p:embed/>
                </p:oleObj>
              </mc:Choice>
              <mc:Fallback>
                <p:oleObj name="Equation" r:id="rId2" imgW="330057" imgH="406224" progId="Equation.3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69DC9CF9-5B6A-4B53-95C0-2D423E1F137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9636" y="2789382"/>
                        <a:ext cx="685800" cy="776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929530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5CAC5-720F-4487-A3DE-B0FB3D45D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9DE792-E984-424D-AC65-3F4FFB62CE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en-US" dirty="0"/>
              <a:t>  S&amp;P 500 futures price is 1,010; one futures contract is for delivery of 250 times the index</a:t>
            </a:r>
          </a:p>
          <a:p>
            <a:pPr>
              <a:buNone/>
            </a:pPr>
            <a:r>
              <a:rPr lang="en-US" altLang="en-US" dirty="0"/>
              <a:t>  Index level = 1,000</a:t>
            </a:r>
          </a:p>
          <a:p>
            <a:pPr>
              <a:buNone/>
            </a:pPr>
            <a:r>
              <a:rPr lang="en-US" altLang="en-US" dirty="0"/>
              <a:t>	Value of Portfolio is $ 5,050,000</a:t>
            </a:r>
          </a:p>
          <a:p>
            <a:pPr>
              <a:buNone/>
            </a:pPr>
            <a:r>
              <a:rPr lang="en-US" altLang="en-US" dirty="0"/>
              <a:t>	Beta of portfolio is 1.5</a:t>
            </a:r>
          </a:p>
          <a:p>
            <a:pPr>
              <a:buNone/>
            </a:pPr>
            <a:r>
              <a:rPr lang="en-US" altLang="en-US" dirty="0"/>
              <a:t>  Risk-free interest rate = 4% per annum</a:t>
            </a:r>
          </a:p>
          <a:p>
            <a:pPr>
              <a:buNone/>
            </a:pPr>
            <a:r>
              <a:rPr lang="en-US" altLang="en-US" dirty="0"/>
              <a:t>  Dividend yield on index = 1% per annum</a:t>
            </a:r>
          </a:p>
          <a:p>
            <a:pPr>
              <a:buNone/>
            </a:pPr>
            <a:r>
              <a:rPr lang="en-US" altLang="en-US" dirty="0"/>
              <a:t>	What position in futures contracts on the S&amp;P 500 is necessary to hedge the portfolio?</a:t>
            </a:r>
          </a:p>
          <a:p>
            <a:r>
              <a:rPr lang="en-IN" u="sng" dirty="0"/>
              <a:t>1.5 * 5,050, 000 </a:t>
            </a:r>
            <a:r>
              <a:rPr lang="en-IN" dirty="0"/>
              <a:t>    = 30</a:t>
            </a:r>
          </a:p>
          <a:p>
            <a:r>
              <a:rPr lang="en-IN" dirty="0"/>
              <a:t>   252,500</a:t>
            </a:r>
          </a:p>
        </p:txBody>
      </p:sp>
    </p:spTree>
    <p:extLst>
      <p:ext uri="{BB962C8B-B14F-4D97-AF65-F5344CB8AC3E}">
        <p14:creationId xmlns:p14="http://schemas.microsoft.com/office/powerpoint/2010/main" val="507855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45998-8BDC-48B4-99EA-696BE5004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Example (</a:t>
            </a:r>
            <a:r>
              <a:rPr lang="en-IN" dirty="0" err="1"/>
              <a:t>Contd</a:t>
            </a:r>
            <a:r>
              <a:rPr lang="en-IN" dirty="0"/>
              <a:t>…)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C6067E-0C17-4C41-B820-293DB21E7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Index turns out to be 900 in 3 months and the futures price is 902.</a:t>
            </a:r>
          </a:p>
          <a:p>
            <a:r>
              <a:rPr lang="en-IN" dirty="0"/>
              <a:t>The gain on the short futures = 30 * (1010 – 902) *250 = $810,000</a:t>
            </a:r>
          </a:p>
          <a:p>
            <a:r>
              <a:rPr lang="en-IN" dirty="0"/>
              <a:t>The loss on the index = 10%.</a:t>
            </a:r>
          </a:p>
          <a:p>
            <a:r>
              <a:rPr lang="en-IN" dirty="0"/>
              <a:t>The index pays a dividend of 1% per annum, or 0.25% per 3 months.</a:t>
            </a:r>
          </a:p>
          <a:p>
            <a:r>
              <a:rPr lang="en-IN" dirty="0"/>
              <a:t>An investor in an index earns -9.75% over the 3-month period. </a:t>
            </a:r>
          </a:p>
          <a:p>
            <a:r>
              <a:rPr lang="en-IN" dirty="0"/>
              <a:t>Because the portfolio has a beta of 1.5, the expected return on the portfolio (according to CAPM)</a:t>
            </a:r>
          </a:p>
          <a:p>
            <a:r>
              <a:rPr lang="en-IN" dirty="0"/>
              <a:t>1.0 + [1.5*(-9.75-1.0)] = -15.125</a:t>
            </a:r>
          </a:p>
          <a:p>
            <a:r>
              <a:rPr lang="en-IN" dirty="0"/>
              <a:t>The risk-free rate is approximately 1% per 3 months</a:t>
            </a:r>
          </a:p>
        </p:txBody>
      </p:sp>
    </p:spTree>
    <p:extLst>
      <p:ext uri="{BB962C8B-B14F-4D97-AF65-F5344CB8AC3E}">
        <p14:creationId xmlns:p14="http://schemas.microsoft.com/office/powerpoint/2010/main" val="22664729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F7221-E7B4-492F-9D7B-BC224B502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Example (</a:t>
            </a:r>
            <a:r>
              <a:rPr lang="en-IN" dirty="0" err="1"/>
              <a:t>Contd</a:t>
            </a:r>
            <a:r>
              <a:rPr lang="en-IN" dirty="0"/>
              <a:t>…)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76388-4AFD-4F16-9CE7-9DF112D88F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The expected value of the portfolio at the end of 3 months </a:t>
            </a:r>
          </a:p>
          <a:p>
            <a:r>
              <a:rPr lang="en-IN" dirty="0"/>
              <a:t>= $ 5,050,000*(1-0.15125) = $ 4,286,187</a:t>
            </a:r>
          </a:p>
          <a:p>
            <a:r>
              <a:rPr lang="en-IN" dirty="0"/>
              <a:t>The expected value of the hedger’s position  = $ 4,286,187 + $ 810,000 = $ 5,096,187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5524741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2919</TotalTime>
  <Words>797</Words>
  <Application>Microsoft Office PowerPoint</Application>
  <PresentationFormat>Widescreen</PresentationFormat>
  <Paragraphs>77</Paragraphs>
  <Slides>14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Calibri</vt:lpstr>
      <vt:lpstr>Calibri Light</vt:lpstr>
      <vt:lpstr>Symbol</vt:lpstr>
      <vt:lpstr>Times New Roman</vt:lpstr>
      <vt:lpstr>Wingdings</vt:lpstr>
      <vt:lpstr>Wingdings 2</vt:lpstr>
      <vt:lpstr>Retrospect</vt:lpstr>
      <vt:lpstr>Equation</vt:lpstr>
      <vt:lpstr>Hedging</vt:lpstr>
      <vt:lpstr>Long &amp; Short Hedges</vt:lpstr>
      <vt:lpstr>Arguments for and against Hedging</vt:lpstr>
      <vt:lpstr>Basis Risk</vt:lpstr>
      <vt:lpstr>Long Hedge for Purchase of an Asset</vt:lpstr>
      <vt:lpstr>Short Hedge for Sale of an Asset</vt:lpstr>
      <vt:lpstr>Cross-Hedging</vt:lpstr>
      <vt:lpstr>Optimal Hedge Ratio</vt:lpstr>
      <vt:lpstr>Example</vt:lpstr>
      <vt:lpstr>Stack and Roll</vt:lpstr>
      <vt:lpstr>Hedging Using Index Futures</vt:lpstr>
      <vt:lpstr>Example</vt:lpstr>
      <vt:lpstr>Example (Contd…)</vt:lpstr>
      <vt:lpstr>Example (Contd…)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Kaveri Krishnan</dc:creator>
  <cp:lastModifiedBy>Kaveri Krishnan</cp:lastModifiedBy>
  <cp:revision>68</cp:revision>
  <dcterms:created xsi:type="dcterms:W3CDTF">2019-06-17T16:51:27Z</dcterms:created>
  <dcterms:modified xsi:type="dcterms:W3CDTF">2023-12-04T04:53:09Z</dcterms:modified>
</cp:coreProperties>
</file>