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5"/>
  </p:notesMasterIdLst>
  <p:handoutMasterIdLst>
    <p:handoutMasterId r:id="rId76"/>
  </p:handoutMasterIdLst>
  <p:sldIdLst>
    <p:sldId id="256" r:id="rId2"/>
    <p:sldId id="286" r:id="rId3"/>
    <p:sldId id="258" r:id="rId4"/>
    <p:sldId id="259" r:id="rId5"/>
    <p:sldId id="288" r:id="rId6"/>
    <p:sldId id="289" r:id="rId7"/>
    <p:sldId id="290" r:id="rId8"/>
    <p:sldId id="260" r:id="rId9"/>
    <p:sldId id="261" r:id="rId10"/>
    <p:sldId id="518" r:id="rId11"/>
    <p:sldId id="519" r:id="rId12"/>
    <p:sldId id="520" r:id="rId13"/>
    <p:sldId id="521" r:id="rId14"/>
    <p:sldId id="522" r:id="rId15"/>
    <p:sldId id="523" r:id="rId16"/>
    <p:sldId id="269" r:id="rId17"/>
    <p:sldId id="270" r:id="rId18"/>
    <p:sldId id="271" r:id="rId19"/>
    <p:sldId id="272" r:id="rId20"/>
    <p:sldId id="273" r:id="rId21"/>
    <p:sldId id="274" r:id="rId22"/>
    <p:sldId id="524" r:id="rId23"/>
    <p:sldId id="525" r:id="rId24"/>
    <p:sldId id="533" r:id="rId25"/>
    <p:sldId id="534" r:id="rId26"/>
    <p:sldId id="535" r:id="rId27"/>
    <p:sldId id="536" r:id="rId28"/>
    <p:sldId id="526" r:id="rId29"/>
    <p:sldId id="527" r:id="rId30"/>
    <p:sldId id="528" r:id="rId31"/>
    <p:sldId id="529" r:id="rId32"/>
    <p:sldId id="530" r:id="rId33"/>
    <p:sldId id="531" r:id="rId34"/>
    <p:sldId id="283" r:id="rId35"/>
    <p:sldId id="284" r:id="rId36"/>
    <p:sldId id="400" r:id="rId37"/>
    <p:sldId id="395" r:id="rId38"/>
    <p:sldId id="401" r:id="rId39"/>
    <p:sldId id="402" r:id="rId40"/>
    <p:sldId id="403" r:id="rId41"/>
    <p:sldId id="404" r:id="rId42"/>
    <p:sldId id="405" r:id="rId43"/>
    <p:sldId id="406" r:id="rId44"/>
    <p:sldId id="407" r:id="rId45"/>
    <p:sldId id="408" r:id="rId46"/>
    <p:sldId id="409" r:id="rId47"/>
    <p:sldId id="410" r:id="rId48"/>
    <p:sldId id="411" r:id="rId49"/>
    <p:sldId id="412" r:id="rId50"/>
    <p:sldId id="413" r:id="rId51"/>
    <p:sldId id="293" r:id="rId52"/>
    <p:sldId id="264" r:id="rId53"/>
    <p:sldId id="537" r:id="rId54"/>
    <p:sldId id="414" r:id="rId55"/>
    <p:sldId id="415" r:id="rId56"/>
    <p:sldId id="416" r:id="rId57"/>
    <p:sldId id="417" r:id="rId58"/>
    <p:sldId id="418" r:id="rId59"/>
    <p:sldId id="382" r:id="rId60"/>
    <p:sldId id="311" r:id="rId61"/>
    <p:sldId id="340" r:id="rId62"/>
    <p:sldId id="337" r:id="rId63"/>
    <p:sldId id="338" r:id="rId64"/>
    <p:sldId id="339" r:id="rId65"/>
    <p:sldId id="538" r:id="rId66"/>
    <p:sldId id="539" r:id="rId67"/>
    <p:sldId id="540" r:id="rId68"/>
    <p:sldId id="266" r:id="rId69"/>
    <p:sldId id="267" r:id="rId70"/>
    <p:sldId id="541" r:id="rId71"/>
    <p:sldId id="276" r:id="rId72"/>
    <p:sldId id="542" r:id="rId73"/>
    <p:sldId id="327"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1532</TotalTime>
  <Words>3868</Words>
  <Application>Microsoft Office PowerPoint</Application>
  <PresentationFormat>On-screen Show (4:3)</PresentationFormat>
  <Paragraphs>347</Paragraphs>
  <Slides>73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73</vt:i4>
      </vt:variant>
    </vt:vector>
  </HeadingPairs>
  <TitlesOfParts>
    <vt:vector size="77" baseType="lpstr">
      <vt:lpstr>Arial</vt:lpstr>
      <vt:lpstr>Times New Roman</vt:lpstr>
      <vt:lpstr>Wingdings</vt:lpstr>
      <vt:lpstr>Office Theme</vt:lpstr>
      <vt:lpstr>HR Service Delivery - II</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Human Resource Information System (HRIS)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SECI Concepts</vt:lpstr>
      <vt:lpstr>SECI Model of Knowledge Management</vt:lpstr>
      <vt:lpstr>Knowledge Management Model</vt:lpstr>
      <vt:lpstr>Talent Management Systems</vt:lpstr>
      <vt:lpstr>Applicant Tracking Systems (ATS)</vt:lpstr>
      <vt:lpstr>Data Mining and “Big” data</vt:lpstr>
      <vt:lpstr>Predictive Analysis</vt:lpstr>
      <vt:lpstr>Workforce Modeling</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42</cp:revision>
  <cp:lastPrinted>1601-01-01T00:00:00Z</cp:lastPrinted>
  <dcterms:created xsi:type="dcterms:W3CDTF">2020-07-09T15:12:46Z</dcterms:created>
  <dcterms:modified xsi:type="dcterms:W3CDTF">2021-07-01T18:32:02Z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