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549" r:id="rId3"/>
    <p:sldId id="550" r:id="rId4"/>
    <p:sldId id="671" r:id="rId5"/>
    <p:sldId id="669" r:id="rId6"/>
    <p:sldId id="551" r:id="rId7"/>
    <p:sldId id="552" r:id="rId8"/>
    <p:sldId id="554" r:id="rId9"/>
    <p:sldId id="672" r:id="rId10"/>
    <p:sldId id="555" r:id="rId11"/>
    <p:sldId id="556" r:id="rId12"/>
    <p:sldId id="670" r:id="rId13"/>
    <p:sldId id="557" r:id="rId14"/>
    <p:sldId id="558" r:id="rId15"/>
    <p:sldId id="559" r:id="rId16"/>
    <p:sldId id="560" r:id="rId17"/>
    <p:sldId id="561" r:id="rId18"/>
    <p:sldId id="562" r:id="rId19"/>
    <p:sldId id="563" r:id="rId20"/>
    <p:sldId id="564" r:id="rId21"/>
    <p:sldId id="565" r:id="rId22"/>
    <p:sldId id="566" r:id="rId23"/>
    <p:sldId id="567" r:id="rId24"/>
    <p:sldId id="568" r:id="rId25"/>
    <p:sldId id="569" r:id="rId26"/>
    <p:sldId id="570" r:id="rId27"/>
    <p:sldId id="571" r:id="rId28"/>
    <p:sldId id="572" r:id="rId29"/>
    <p:sldId id="573" r:id="rId30"/>
    <p:sldId id="574" r:id="rId31"/>
    <p:sldId id="575" r:id="rId32"/>
    <p:sldId id="576" r:id="rId33"/>
    <p:sldId id="577" r:id="rId34"/>
    <p:sldId id="578" r:id="rId35"/>
    <p:sldId id="579" r:id="rId36"/>
    <p:sldId id="580" r:id="rId37"/>
    <p:sldId id="581" r:id="rId38"/>
    <p:sldId id="582" r:id="rId39"/>
    <p:sldId id="583" r:id="rId40"/>
    <p:sldId id="584" r:id="rId41"/>
    <p:sldId id="585" r:id="rId42"/>
    <p:sldId id="586" r:id="rId43"/>
    <p:sldId id="587" r:id="rId44"/>
    <p:sldId id="674" r:id="rId45"/>
    <p:sldId id="675" r:id="rId46"/>
    <p:sldId id="713" r:id="rId47"/>
    <p:sldId id="714" r:id="rId48"/>
    <p:sldId id="715" r:id="rId49"/>
    <p:sldId id="716" r:id="rId50"/>
    <p:sldId id="327"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D1BFFFCA-78B0-44D6-ADE3-1B33ACA5E137}" type="presOf" srcId="{A6F3EE18-EFC8-4188-A792-2A0060986D91}" destId="{E0E1F7FC-C1DE-4EA7-994D-37AD03907CC6}" srcOrd="0" destOrd="0" presId="urn:microsoft.com/office/officeart/2005/8/layout/vList2"/>
    <dgm:cxn modelId="{618EF32E-9840-480B-9027-8CC6A216B5F8}" type="presOf" srcId="{62D3FBED-765B-4C71-8C39-5546B46FF944}" destId="{5DC88683-B470-4890-B11A-2192BBAE432B}" srcOrd="0" destOrd="0" presId="urn:microsoft.com/office/officeart/2005/8/layout/vList2"/>
    <dgm:cxn modelId="{4A424ED5-AD39-4F7D-8288-72EF036C58B5}" type="presOf" srcId="{42DA80EF-15E6-41D6-85F6-4F59594D0383}" destId="{47F42535-DFC2-4D29-B920-1C40FFE6B1E7}" srcOrd="0" destOrd="0" presId="urn:microsoft.com/office/officeart/2005/8/layout/vList2"/>
    <dgm:cxn modelId="{0334E4F2-9A37-4BC8-B000-C407DDB25103}"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24A51D2A-156E-4CFD-91FC-1792BC0B56F8}"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1771DC5C-D0E5-450E-8F49-5CDD642D14E4}" type="presOf" srcId="{703D4D02-5513-427D-B6E9-B2E187EE0C3A}" destId="{CC8763B3-4621-4666-B669-3C5BA2A30DBE}" srcOrd="0" destOrd="0" presId="urn:microsoft.com/office/officeart/2005/8/layout/vList2"/>
    <dgm:cxn modelId="{A16DA254-AFD7-47B5-913B-462B89626270}" type="presParOf" srcId="{CC8763B3-4621-4666-B669-3C5BA2A30DBE}" destId="{ECA2C48E-F743-4C45-B04A-3D046B3B5232}" srcOrd="0" destOrd="0" presId="urn:microsoft.com/office/officeart/2005/8/layout/vList2"/>
    <dgm:cxn modelId="{F5C5FED2-4FA7-4389-9BF2-4A9843FF7828}" type="presParOf" srcId="{CC8763B3-4621-4666-B669-3C5BA2A30DBE}" destId="{2E454826-67AD-4191-A11B-410BD9B8A386}" srcOrd="1" destOrd="0" presId="urn:microsoft.com/office/officeart/2005/8/layout/vList2"/>
    <dgm:cxn modelId="{A186CEA5-249E-4226-9732-8A81038E647E}" type="presParOf" srcId="{CC8763B3-4621-4666-B669-3C5BA2A30DBE}" destId="{47F42535-DFC2-4D29-B920-1C40FFE6B1E7}" srcOrd="2" destOrd="0" presId="urn:microsoft.com/office/officeart/2005/8/layout/vList2"/>
    <dgm:cxn modelId="{1C537F07-7882-425E-A876-1BD57AD0A3B8}" type="presParOf" srcId="{CC8763B3-4621-4666-B669-3C5BA2A30DBE}" destId="{35FB7A5C-EE80-4418-B452-E9BF5B7C52B3}" srcOrd="3" destOrd="0" presId="urn:microsoft.com/office/officeart/2005/8/layout/vList2"/>
    <dgm:cxn modelId="{65AD54E6-F6CF-4E8C-9756-E58782C2A5A4}" type="presParOf" srcId="{CC8763B3-4621-4666-B669-3C5BA2A30DBE}" destId="{E0E1F7FC-C1DE-4EA7-994D-37AD03907CC6}" srcOrd="4" destOrd="0" presId="urn:microsoft.com/office/officeart/2005/8/layout/vList2"/>
    <dgm:cxn modelId="{63534785-CA1E-4C4F-8D4D-D0A4EA59C955}" type="presParOf" srcId="{CC8763B3-4621-4666-B669-3C5BA2A30DBE}" destId="{05D370FE-9ED9-48C5-A0DA-9A88A5DF21BD}" srcOrd="5" destOrd="0" presId="urn:microsoft.com/office/officeart/2005/8/layout/vList2"/>
    <dgm:cxn modelId="{5B0DB330-70BF-4193-A1F5-6A44FC93F55F}" type="presParOf" srcId="{CC8763B3-4621-4666-B669-3C5BA2A30DBE}" destId="{5DC88683-B470-4890-B11A-2192BBAE432B}" srcOrd="6" destOrd="0" presId="urn:microsoft.com/office/officeart/2005/8/layout/vList2"/>
    <dgm:cxn modelId="{4A98DF4A-CA1A-4322-81BD-2E6196A9A585}" type="presParOf" srcId="{CC8763B3-4621-4666-B669-3C5BA2A30DBE}" destId="{AF26FF60-9E6B-4277-8CC1-FCFCD740DD42}" srcOrd="7" destOrd="0" presId="urn:microsoft.com/office/officeart/2005/8/layout/vList2"/>
    <dgm:cxn modelId="{2E931989-9116-4DD7-B685-27FA7B00107A}" type="presParOf" srcId="{CC8763B3-4621-4666-B669-3C5BA2A30DBE}" destId="{F7B2C6EC-1BD4-4AE5-AB5A-E687F0A0AC0C}"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C6E582E-C65E-4551-B1D4-18E384A8B062}" type="doc">
      <dgm:prSet loTypeId="urn:microsoft.com/office/officeart/2005/8/layout/chevron1" loCatId="process" qsTypeId="urn:microsoft.com/office/officeart/2005/8/quickstyle/simple1" qsCatId="simple" csTypeId="urn:microsoft.com/office/officeart/2005/8/colors/accent3_2" csCatId="accent3" phldr="1"/>
      <dgm:spPr/>
    </dgm:pt>
    <dgm:pt modelId="{8F0AB7FF-4EB6-4A0F-9C69-F28715EFAEA6}">
      <dgm:prSet phldrT="[Text]"/>
      <dgm:spPr/>
      <dgm:t>
        <a:bodyPr/>
        <a:lstStyle/>
        <a:p>
          <a:r>
            <a:rPr lang="en-US" b="1" dirty="0" smtClean="0"/>
            <a:t>Pre Hire</a:t>
          </a:r>
          <a:endParaRPr lang="en-US" b="1" dirty="0"/>
        </a:p>
      </dgm:t>
    </dgm:pt>
    <dgm:pt modelId="{5468A18E-2ED6-4E81-9694-F65F0A577E0A}" type="parTrans" cxnId="{3BEEEEED-4601-4542-8DE2-AD4FE4B9242F}">
      <dgm:prSet/>
      <dgm:spPr/>
      <dgm:t>
        <a:bodyPr/>
        <a:lstStyle/>
        <a:p>
          <a:endParaRPr lang="en-US"/>
        </a:p>
      </dgm:t>
    </dgm:pt>
    <dgm:pt modelId="{2240353C-8353-4577-85F3-C1A7D14DB7CE}" type="sibTrans" cxnId="{3BEEEEED-4601-4542-8DE2-AD4FE4B9242F}">
      <dgm:prSet/>
      <dgm:spPr/>
      <dgm:t>
        <a:bodyPr/>
        <a:lstStyle/>
        <a:p>
          <a:endParaRPr lang="en-US"/>
        </a:p>
      </dgm:t>
    </dgm:pt>
    <dgm:pt modelId="{F5EADCEC-BE86-4127-B570-18000B80D587}">
      <dgm:prSet phldrT="[Text]"/>
      <dgm:spPr/>
      <dgm:t>
        <a:bodyPr/>
        <a:lstStyle/>
        <a:p>
          <a:r>
            <a:rPr lang="en-US" b="1" dirty="0" smtClean="0"/>
            <a:t>First Day</a:t>
          </a:r>
          <a:endParaRPr lang="en-US" b="1" dirty="0"/>
        </a:p>
      </dgm:t>
    </dgm:pt>
    <dgm:pt modelId="{A1844B5C-76BD-4815-9790-D6D580A7C386}" type="parTrans" cxnId="{B2CAA8C3-A539-4203-9284-825C01818316}">
      <dgm:prSet/>
      <dgm:spPr/>
      <dgm:t>
        <a:bodyPr/>
        <a:lstStyle/>
        <a:p>
          <a:endParaRPr lang="en-US"/>
        </a:p>
      </dgm:t>
    </dgm:pt>
    <dgm:pt modelId="{75F7F2AF-DC57-4451-9008-326F73627CEE}" type="sibTrans" cxnId="{B2CAA8C3-A539-4203-9284-825C01818316}">
      <dgm:prSet/>
      <dgm:spPr/>
      <dgm:t>
        <a:bodyPr/>
        <a:lstStyle/>
        <a:p>
          <a:endParaRPr lang="en-US"/>
        </a:p>
      </dgm:t>
    </dgm:pt>
    <dgm:pt modelId="{77947749-31F0-4410-823E-6EC1BF073506}">
      <dgm:prSet phldrT="[Text]"/>
      <dgm:spPr/>
      <dgm:t>
        <a:bodyPr/>
        <a:lstStyle/>
        <a:p>
          <a:r>
            <a:rPr lang="en-US" b="1" dirty="0" smtClean="0"/>
            <a:t>New Employee Orientation</a:t>
          </a:r>
          <a:endParaRPr lang="en-US" b="1" dirty="0"/>
        </a:p>
      </dgm:t>
    </dgm:pt>
    <dgm:pt modelId="{FC706A44-1857-412B-B7F8-78EEF628634E}" type="parTrans" cxnId="{063C1A26-CD28-44AD-9757-744C43F30C12}">
      <dgm:prSet/>
      <dgm:spPr/>
      <dgm:t>
        <a:bodyPr/>
        <a:lstStyle/>
        <a:p>
          <a:endParaRPr lang="en-US"/>
        </a:p>
      </dgm:t>
    </dgm:pt>
    <dgm:pt modelId="{3AB704DD-E2B0-4D0C-A3B2-469AFE5E28F1}" type="sibTrans" cxnId="{063C1A26-CD28-44AD-9757-744C43F30C12}">
      <dgm:prSet/>
      <dgm:spPr/>
      <dgm:t>
        <a:bodyPr/>
        <a:lstStyle/>
        <a:p>
          <a:endParaRPr lang="en-US"/>
        </a:p>
      </dgm:t>
    </dgm:pt>
    <dgm:pt modelId="{28084444-D4A6-4AED-897D-5246B90BB0E0}">
      <dgm:prSet/>
      <dgm:spPr/>
      <dgm:t>
        <a:bodyPr/>
        <a:lstStyle/>
        <a:p>
          <a:r>
            <a:rPr lang="en-US" b="1" dirty="0" smtClean="0"/>
            <a:t>New Hire Training</a:t>
          </a:r>
          <a:endParaRPr lang="en-US" b="1" dirty="0"/>
        </a:p>
      </dgm:t>
    </dgm:pt>
    <dgm:pt modelId="{B795D055-889A-4C80-AE78-CC4E9DEAFD0A}" type="parTrans" cxnId="{947D2BA8-C23D-449A-8E2D-EA1CCBFE6940}">
      <dgm:prSet/>
      <dgm:spPr/>
      <dgm:t>
        <a:bodyPr/>
        <a:lstStyle/>
        <a:p>
          <a:endParaRPr lang="en-US"/>
        </a:p>
      </dgm:t>
    </dgm:pt>
    <dgm:pt modelId="{14EAC873-7E0E-4A40-93E4-054366413628}" type="sibTrans" cxnId="{947D2BA8-C23D-449A-8E2D-EA1CCBFE6940}">
      <dgm:prSet/>
      <dgm:spPr/>
      <dgm:t>
        <a:bodyPr/>
        <a:lstStyle/>
        <a:p>
          <a:endParaRPr lang="en-US"/>
        </a:p>
      </dgm:t>
    </dgm:pt>
    <dgm:pt modelId="{7B43A4EF-98C0-4CD9-8261-019600412AD0}">
      <dgm:prSet/>
      <dgm:spPr/>
      <dgm:t>
        <a:bodyPr/>
        <a:lstStyle/>
        <a:p>
          <a:r>
            <a:rPr lang="en-US" b="1" dirty="0" smtClean="0"/>
            <a:t>Performance</a:t>
          </a:r>
          <a:endParaRPr lang="en-US" b="1" dirty="0"/>
        </a:p>
      </dgm:t>
    </dgm:pt>
    <dgm:pt modelId="{D5B45CE8-C8B7-4A8E-87A8-E064108AA3E0}" type="parTrans" cxnId="{C5124B7A-88B7-44C5-A339-2B5067993576}">
      <dgm:prSet/>
      <dgm:spPr/>
      <dgm:t>
        <a:bodyPr/>
        <a:lstStyle/>
        <a:p>
          <a:endParaRPr lang="en-US"/>
        </a:p>
      </dgm:t>
    </dgm:pt>
    <dgm:pt modelId="{1D1CD598-2798-4ACC-B71F-B0A11EBE4378}" type="sibTrans" cxnId="{C5124B7A-88B7-44C5-A339-2B5067993576}">
      <dgm:prSet/>
      <dgm:spPr/>
      <dgm:t>
        <a:bodyPr/>
        <a:lstStyle/>
        <a:p>
          <a:endParaRPr lang="en-US"/>
        </a:p>
      </dgm:t>
    </dgm:pt>
    <dgm:pt modelId="{28278821-3704-4805-B3A6-EE094363A144}" type="pres">
      <dgm:prSet presAssocID="{7C6E582E-C65E-4551-B1D4-18E384A8B062}" presName="Name0" presStyleCnt="0">
        <dgm:presLayoutVars>
          <dgm:dir/>
          <dgm:animLvl val="lvl"/>
          <dgm:resizeHandles val="exact"/>
        </dgm:presLayoutVars>
      </dgm:prSet>
      <dgm:spPr/>
    </dgm:pt>
    <dgm:pt modelId="{CB902146-E446-47F5-81BA-27A44096B2C8}" type="pres">
      <dgm:prSet presAssocID="{8F0AB7FF-4EB6-4A0F-9C69-F28715EFAEA6}" presName="parTxOnly" presStyleLbl="node1" presStyleIdx="0" presStyleCnt="5">
        <dgm:presLayoutVars>
          <dgm:chMax val="0"/>
          <dgm:chPref val="0"/>
          <dgm:bulletEnabled val="1"/>
        </dgm:presLayoutVars>
      </dgm:prSet>
      <dgm:spPr/>
      <dgm:t>
        <a:bodyPr/>
        <a:lstStyle/>
        <a:p>
          <a:endParaRPr lang="en-US"/>
        </a:p>
      </dgm:t>
    </dgm:pt>
    <dgm:pt modelId="{61322E64-B28E-46EA-9BE4-ABD53AF9367E}" type="pres">
      <dgm:prSet presAssocID="{2240353C-8353-4577-85F3-C1A7D14DB7CE}" presName="parTxOnlySpace" presStyleCnt="0"/>
      <dgm:spPr/>
    </dgm:pt>
    <dgm:pt modelId="{578081B6-C4AB-4966-A237-8B4E8623A60E}" type="pres">
      <dgm:prSet presAssocID="{F5EADCEC-BE86-4127-B570-18000B80D587}" presName="parTxOnly" presStyleLbl="node1" presStyleIdx="1" presStyleCnt="5">
        <dgm:presLayoutVars>
          <dgm:chMax val="0"/>
          <dgm:chPref val="0"/>
          <dgm:bulletEnabled val="1"/>
        </dgm:presLayoutVars>
      </dgm:prSet>
      <dgm:spPr/>
      <dgm:t>
        <a:bodyPr/>
        <a:lstStyle/>
        <a:p>
          <a:endParaRPr lang="en-US"/>
        </a:p>
      </dgm:t>
    </dgm:pt>
    <dgm:pt modelId="{F8B6D5E2-1A30-4B4F-89A6-42B15D956365}" type="pres">
      <dgm:prSet presAssocID="{75F7F2AF-DC57-4451-9008-326F73627CEE}" presName="parTxOnlySpace" presStyleCnt="0"/>
      <dgm:spPr/>
    </dgm:pt>
    <dgm:pt modelId="{718AAB8A-3D4E-4358-83E2-820F23836009}" type="pres">
      <dgm:prSet presAssocID="{77947749-31F0-4410-823E-6EC1BF073506}" presName="parTxOnly" presStyleLbl="node1" presStyleIdx="2" presStyleCnt="5">
        <dgm:presLayoutVars>
          <dgm:chMax val="0"/>
          <dgm:chPref val="0"/>
          <dgm:bulletEnabled val="1"/>
        </dgm:presLayoutVars>
      </dgm:prSet>
      <dgm:spPr/>
      <dgm:t>
        <a:bodyPr/>
        <a:lstStyle/>
        <a:p>
          <a:endParaRPr lang="en-US"/>
        </a:p>
      </dgm:t>
    </dgm:pt>
    <dgm:pt modelId="{1F83A907-E170-4092-B673-C5F784D50827}" type="pres">
      <dgm:prSet presAssocID="{3AB704DD-E2B0-4D0C-A3B2-469AFE5E28F1}" presName="parTxOnlySpace" presStyleCnt="0"/>
      <dgm:spPr/>
    </dgm:pt>
    <dgm:pt modelId="{EC026F77-FC56-4407-831F-9400A5893A21}" type="pres">
      <dgm:prSet presAssocID="{28084444-D4A6-4AED-897D-5246B90BB0E0}" presName="parTxOnly" presStyleLbl="node1" presStyleIdx="3" presStyleCnt="5">
        <dgm:presLayoutVars>
          <dgm:chMax val="0"/>
          <dgm:chPref val="0"/>
          <dgm:bulletEnabled val="1"/>
        </dgm:presLayoutVars>
      </dgm:prSet>
      <dgm:spPr/>
      <dgm:t>
        <a:bodyPr/>
        <a:lstStyle/>
        <a:p>
          <a:endParaRPr lang="en-US"/>
        </a:p>
      </dgm:t>
    </dgm:pt>
    <dgm:pt modelId="{A9FAD944-41AE-4120-AEB0-014E0A1AD0BC}" type="pres">
      <dgm:prSet presAssocID="{14EAC873-7E0E-4A40-93E4-054366413628}" presName="parTxOnlySpace" presStyleCnt="0"/>
      <dgm:spPr/>
    </dgm:pt>
    <dgm:pt modelId="{D35EAFB7-66AC-4811-A14B-BCE33199C332}" type="pres">
      <dgm:prSet presAssocID="{7B43A4EF-98C0-4CD9-8261-019600412AD0}" presName="parTxOnly" presStyleLbl="node1" presStyleIdx="4" presStyleCnt="5">
        <dgm:presLayoutVars>
          <dgm:chMax val="0"/>
          <dgm:chPref val="0"/>
          <dgm:bulletEnabled val="1"/>
        </dgm:presLayoutVars>
      </dgm:prSet>
      <dgm:spPr/>
      <dgm:t>
        <a:bodyPr/>
        <a:lstStyle/>
        <a:p>
          <a:endParaRPr lang="en-US"/>
        </a:p>
      </dgm:t>
    </dgm:pt>
  </dgm:ptLst>
  <dgm:cxnLst>
    <dgm:cxn modelId="{03962AAA-90B3-4DCD-878E-FD4F8674F481}" type="presOf" srcId="{7C6E582E-C65E-4551-B1D4-18E384A8B062}" destId="{28278821-3704-4805-B3A6-EE094363A144}" srcOrd="0" destOrd="0" presId="urn:microsoft.com/office/officeart/2005/8/layout/chevron1"/>
    <dgm:cxn modelId="{827FDC05-82EB-4B92-8C24-A861E82AA18D}" type="presOf" srcId="{77947749-31F0-4410-823E-6EC1BF073506}" destId="{718AAB8A-3D4E-4358-83E2-820F23836009}" srcOrd="0" destOrd="0" presId="urn:microsoft.com/office/officeart/2005/8/layout/chevron1"/>
    <dgm:cxn modelId="{B2CAA8C3-A539-4203-9284-825C01818316}" srcId="{7C6E582E-C65E-4551-B1D4-18E384A8B062}" destId="{F5EADCEC-BE86-4127-B570-18000B80D587}" srcOrd="1" destOrd="0" parTransId="{A1844B5C-76BD-4815-9790-D6D580A7C386}" sibTransId="{75F7F2AF-DC57-4451-9008-326F73627CEE}"/>
    <dgm:cxn modelId="{C5124B7A-88B7-44C5-A339-2B5067993576}" srcId="{7C6E582E-C65E-4551-B1D4-18E384A8B062}" destId="{7B43A4EF-98C0-4CD9-8261-019600412AD0}" srcOrd="4" destOrd="0" parTransId="{D5B45CE8-C8B7-4A8E-87A8-E064108AA3E0}" sibTransId="{1D1CD598-2798-4ACC-B71F-B0A11EBE4378}"/>
    <dgm:cxn modelId="{C357D834-D6CF-4BAD-AE0A-08E906740A57}" type="presOf" srcId="{28084444-D4A6-4AED-897D-5246B90BB0E0}" destId="{EC026F77-FC56-4407-831F-9400A5893A21}" srcOrd="0" destOrd="0" presId="urn:microsoft.com/office/officeart/2005/8/layout/chevron1"/>
    <dgm:cxn modelId="{362EA53C-0928-4685-97F0-9C0E92941CDF}" type="presOf" srcId="{F5EADCEC-BE86-4127-B570-18000B80D587}" destId="{578081B6-C4AB-4966-A237-8B4E8623A60E}" srcOrd="0" destOrd="0" presId="urn:microsoft.com/office/officeart/2005/8/layout/chevron1"/>
    <dgm:cxn modelId="{063C1A26-CD28-44AD-9757-744C43F30C12}" srcId="{7C6E582E-C65E-4551-B1D4-18E384A8B062}" destId="{77947749-31F0-4410-823E-6EC1BF073506}" srcOrd="2" destOrd="0" parTransId="{FC706A44-1857-412B-B7F8-78EEF628634E}" sibTransId="{3AB704DD-E2B0-4D0C-A3B2-469AFE5E28F1}"/>
    <dgm:cxn modelId="{947D2BA8-C23D-449A-8E2D-EA1CCBFE6940}" srcId="{7C6E582E-C65E-4551-B1D4-18E384A8B062}" destId="{28084444-D4A6-4AED-897D-5246B90BB0E0}" srcOrd="3" destOrd="0" parTransId="{B795D055-889A-4C80-AE78-CC4E9DEAFD0A}" sibTransId="{14EAC873-7E0E-4A40-93E4-054366413628}"/>
    <dgm:cxn modelId="{C512C599-5424-474C-AC93-7BB11AC5786F}" type="presOf" srcId="{7B43A4EF-98C0-4CD9-8261-019600412AD0}" destId="{D35EAFB7-66AC-4811-A14B-BCE33199C332}" srcOrd="0" destOrd="0" presId="urn:microsoft.com/office/officeart/2005/8/layout/chevron1"/>
    <dgm:cxn modelId="{E9BBEFE2-FA1C-41CC-95D2-0E81361D130E}" type="presOf" srcId="{8F0AB7FF-4EB6-4A0F-9C69-F28715EFAEA6}" destId="{CB902146-E446-47F5-81BA-27A44096B2C8}" srcOrd="0" destOrd="0" presId="urn:microsoft.com/office/officeart/2005/8/layout/chevron1"/>
    <dgm:cxn modelId="{3BEEEEED-4601-4542-8DE2-AD4FE4B9242F}" srcId="{7C6E582E-C65E-4551-B1D4-18E384A8B062}" destId="{8F0AB7FF-4EB6-4A0F-9C69-F28715EFAEA6}" srcOrd="0" destOrd="0" parTransId="{5468A18E-2ED6-4E81-9694-F65F0A577E0A}" sibTransId="{2240353C-8353-4577-85F3-C1A7D14DB7CE}"/>
    <dgm:cxn modelId="{4E511C2A-8DA1-4FEF-AD1B-931166E93B14}" type="presParOf" srcId="{28278821-3704-4805-B3A6-EE094363A144}" destId="{CB902146-E446-47F5-81BA-27A44096B2C8}" srcOrd="0" destOrd="0" presId="urn:microsoft.com/office/officeart/2005/8/layout/chevron1"/>
    <dgm:cxn modelId="{459846B7-9F86-4F8A-BE1C-B06B3E621754}" type="presParOf" srcId="{28278821-3704-4805-B3A6-EE094363A144}" destId="{61322E64-B28E-46EA-9BE4-ABD53AF9367E}" srcOrd="1" destOrd="0" presId="urn:microsoft.com/office/officeart/2005/8/layout/chevron1"/>
    <dgm:cxn modelId="{9B9F9CC4-E358-40F1-8294-D8F7ED8F1CA3}" type="presParOf" srcId="{28278821-3704-4805-B3A6-EE094363A144}" destId="{578081B6-C4AB-4966-A237-8B4E8623A60E}" srcOrd="2" destOrd="0" presId="urn:microsoft.com/office/officeart/2005/8/layout/chevron1"/>
    <dgm:cxn modelId="{B08CEAFF-9857-41DB-818B-EB1EA5B6E6F3}" type="presParOf" srcId="{28278821-3704-4805-B3A6-EE094363A144}" destId="{F8B6D5E2-1A30-4B4F-89A6-42B15D956365}" srcOrd="3" destOrd="0" presId="urn:microsoft.com/office/officeart/2005/8/layout/chevron1"/>
    <dgm:cxn modelId="{B79C502E-AFA3-4AF2-862C-B8941E90AB7B}" type="presParOf" srcId="{28278821-3704-4805-B3A6-EE094363A144}" destId="{718AAB8A-3D4E-4358-83E2-820F23836009}" srcOrd="4" destOrd="0" presId="urn:microsoft.com/office/officeart/2005/8/layout/chevron1"/>
    <dgm:cxn modelId="{3173C722-842A-414D-A093-FB5F1E8344C1}" type="presParOf" srcId="{28278821-3704-4805-B3A6-EE094363A144}" destId="{1F83A907-E170-4092-B673-C5F784D50827}" srcOrd="5" destOrd="0" presId="urn:microsoft.com/office/officeart/2005/8/layout/chevron1"/>
    <dgm:cxn modelId="{77F19FA7-F32A-47D1-84CB-2B82D16D8080}" type="presParOf" srcId="{28278821-3704-4805-B3A6-EE094363A144}" destId="{EC026F77-FC56-4407-831F-9400A5893A21}" srcOrd="6" destOrd="0" presId="urn:microsoft.com/office/officeart/2005/8/layout/chevron1"/>
    <dgm:cxn modelId="{543A9D3F-5642-4294-A7E1-4ED94B82373E}" type="presParOf" srcId="{28278821-3704-4805-B3A6-EE094363A144}" destId="{A9FAD944-41AE-4120-AEB0-014E0A1AD0BC}" srcOrd="7" destOrd="0" presId="urn:microsoft.com/office/officeart/2005/8/layout/chevron1"/>
    <dgm:cxn modelId="{C5C6EF3F-79E9-4221-AC14-E26D760DF990}" type="presParOf" srcId="{28278821-3704-4805-B3A6-EE094363A144}" destId="{D35EAFB7-66AC-4811-A14B-BCE33199C332}" srcOrd="8" destOrd="0" presId="urn:microsoft.com/office/officeart/2005/8/layout/chevron1"/>
  </dgm:cxnLst>
  <dgm:bg/>
  <dgm:whole/>
</dgm:dataModel>
</file>

<file path=ppt/diagrams/data3.xml><?xml version="1.0" encoding="utf-8"?>
<dgm:dataModel xmlns:dgm="http://schemas.openxmlformats.org/drawingml/2006/diagram" xmlns:a="http://schemas.openxmlformats.org/drawingml/2006/main">
  <dgm:ptLst>
    <dgm:pt modelId="{0EF91764-31CC-4CAE-8D91-CF0F6A71178C}" type="doc">
      <dgm:prSet loTypeId="urn:microsoft.com/office/officeart/2005/8/layout/radial3" loCatId="relationship" qsTypeId="urn:microsoft.com/office/officeart/2005/8/quickstyle/simple1" qsCatId="simple" csTypeId="urn:microsoft.com/office/officeart/2005/8/colors/accent3_5" csCatId="accent3" phldr="1"/>
      <dgm:spPr/>
      <dgm:t>
        <a:bodyPr/>
        <a:lstStyle/>
        <a:p>
          <a:endParaRPr lang="en-US"/>
        </a:p>
      </dgm:t>
    </dgm:pt>
    <dgm:pt modelId="{9EF90E1D-E90D-4D1D-B440-D6412CB9BB8B}">
      <dgm:prSet phldrT="[Text]"/>
      <dgm:spPr/>
      <dgm:t>
        <a:bodyPr/>
        <a:lstStyle/>
        <a:p>
          <a:r>
            <a:rPr lang="en-US" dirty="0" smtClean="0"/>
            <a:t>New Employee</a:t>
          </a:r>
          <a:endParaRPr lang="en-US" dirty="0"/>
        </a:p>
      </dgm:t>
    </dgm:pt>
    <dgm:pt modelId="{56F07DF6-6094-450D-9D80-143482A21852}" type="parTrans" cxnId="{300E5DF9-CADA-46D1-8B76-9684B9A8445A}">
      <dgm:prSet/>
      <dgm:spPr/>
      <dgm:t>
        <a:bodyPr/>
        <a:lstStyle/>
        <a:p>
          <a:endParaRPr lang="en-US"/>
        </a:p>
      </dgm:t>
    </dgm:pt>
    <dgm:pt modelId="{AB9ED07D-F9A1-4202-9F52-9B718A8A1F46}" type="sibTrans" cxnId="{300E5DF9-CADA-46D1-8B76-9684B9A8445A}">
      <dgm:prSet/>
      <dgm:spPr/>
      <dgm:t>
        <a:bodyPr/>
        <a:lstStyle/>
        <a:p>
          <a:endParaRPr lang="en-US"/>
        </a:p>
      </dgm:t>
    </dgm:pt>
    <dgm:pt modelId="{08726689-1F41-4C48-8626-3649D6CE3CF4}">
      <dgm:prSet phldrT="[Text]"/>
      <dgm:spPr/>
      <dgm:t>
        <a:bodyPr/>
        <a:lstStyle/>
        <a:p>
          <a:r>
            <a:rPr lang="en-US" dirty="0" smtClean="0"/>
            <a:t>HR</a:t>
          </a:r>
          <a:endParaRPr lang="en-US" dirty="0"/>
        </a:p>
      </dgm:t>
    </dgm:pt>
    <dgm:pt modelId="{A4BE29AD-D13B-48AB-8ADF-FE3E4F7FA1B8}" type="parTrans" cxnId="{21DEB5DC-D6C4-443B-85BB-C8422AA95DCB}">
      <dgm:prSet/>
      <dgm:spPr/>
      <dgm:t>
        <a:bodyPr/>
        <a:lstStyle/>
        <a:p>
          <a:endParaRPr lang="en-US"/>
        </a:p>
      </dgm:t>
    </dgm:pt>
    <dgm:pt modelId="{E3A790B0-D2A1-4B47-8FEA-EE02C88C6396}" type="sibTrans" cxnId="{21DEB5DC-D6C4-443B-85BB-C8422AA95DCB}">
      <dgm:prSet/>
      <dgm:spPr/>
      <dgm:t>
        <a:bodyPr/>
        <a:lstStyle/>
        <a:p>
          <a:endParaRPr lang="en-US"/>
        </a:p>
      </dgm:t>
    </dgm:pt>
    <dgm:pt modelId="{31B19324-C64D-4D59-A47D-40247A558603}">
      <dgm:prSet phldrT="[Text]"/>
      <dgm:spPr/>
      <dgm:t>
        <a:bodyPr/>
        <a:lstStyle/>
        <a:p>
          <a:r>
            <a:rPr lang="en-US" dirty="0" smtClean="0"/>
            <a:t>Trainer</a:t>
          </a:r>
          <a:endParaRPr lang="en-US" dirty="0"/>
        </a:p>
      </dgm:t>
    </dgm:pt>
    <dgm:pt modelId="{F1ED952D-7CC1-4173-95FC-B9B54A3AEF7F}" type="parTrans" cxnId="{78A089E6-96FC-4EE3-BA86-646DBDEB4CD4}">
      <dgm:prSet/>
      <dgm:spPr/>
      <dgm:t>
        <a:bodyPr/>
        <a:lstStyle/>
        <a:p>
          <a:endParaRPr lang="en-US"/>
        </a:p>
      </dgm:t>
    </dgm:pt>
    <dgm:pt modelId="{6FBC574B-E4FC-4A5E-8E27-BA421167CA4F}" type="sibTrans" cxnId="{78A089E6-96FC-4EE3-BA86-646DBDEB4CD4}">
      <dgm:prSet/>
      <dgm:spPr/>
      <dgm:t>
        <a:bodyPr/>
        <a:lstStyle/>
        <a:p>
          <a:endParaRPr lang="en-US"/>
        </a:p>
      </dgm:t>
    </dgm:pt>
    <dgm:pt modelId="{88FF3401-EED1-4721-80E5-29509360B490}">
      <dgm:prSet phldrT="[Text]"/>
      <dgm:spPr/>
      <dgm:t>
        <a:bodyPr/>
        <a:lstStyle/>
        <a:p>
          <a:r>
            <a:rPr lang="en-US" dirty="0" smtClean="0"/>
            <a:t>Manager</a:t>
          </a:r>
          <a:endParaRPr lang="en-US" dirty="0"/>
        </a:p>
      </dgm:t>
    </dgm:pt>
    <dgm:pt modelId="{AB2C2F6D-1687-4200-87B9-E16F95EBF99D}" type="parTrans" cxnId="{54D2ED99-AACE-45FB-B182-0CBBF9A4416F}">
      <dgm:prSet/>
      <dgm:spPr/>
      <dgm:t>
        <a:bodyPr/>
        <a:lstStyle/>
        <a:p>
          <a:endParaRPr lang="en-US"/>
        </a:p>
      </dgm:t>
    </dgm:pt>
    <dgm:pt modelId="{039BFB1B-207D-4DF1-AC6A-9BB283B858F4}" type="sibTrans" cxnId="{54D2ED99-AACE-45FB-B182-0CBBF9A4416F}">
      <dgm:prSet/>
      <dgm:spPr/>
      <dgm:t>
        <a:bodyPr/>
        <a:lstStyle/>
        <a:p>
          <a:endParaRPr lang="en-US"/>
        </a:p>
      </dgm:t>
    </dgm:pt>
    <dgm:pt modelId="{3F9B2698-0BBB-4509-8F72-D60A758EE2C6}">
      <dgm:prSet phldrT="[Text]"/>
      <dgm:spPr/>
      <dgm:t>
        <a:bodyPr/>
        <a:lstStyle/>
        <a:p>
          <a:r>
            <a:rPr lang="en-US" dirty="0" smtClean="0"/>
            <a:t>IT</a:t>
          </a:r>
          <a:endParaRPr lang="en-US" dirty="0"/>
        </a:p>
      </dgm:t>
    </dgm:pt>
    <dgm:pt modelId="{BEDD4F29-7DA2-4C98-B88B-1A9BBDBDBE3F}" type="parTrans" cxnId="{F94CFFC1-9666-4938-BD13-E219A74FCC5E}">
      <dgm:prSet/>
      <dgm:spPr/>
      <dgm:t>
        <a:bodyPr/>
        <a:lstStyle/>
        <a:p>
          <a:endParaRPr lang="en-US"/>
        </a:p>
      </dgm:t>
    </dgm:pt>
    <dgm:pt modelId="{DEBC695E-2BCA-44B0-BBFD-95E26D6F0A3E}" type="sibTrans" cxnId="{F94CFFC1-9666-4938-BD13-E219A74FCC5E}">
      <dgm:prSet/>
      <dgm:spPr/>
      <dgm:t>
        <a:bodyPr/>
        <a:lstStyle/>
        <a:p>
          <a:endParaRPr lang="en-US"/>
        </a:p>
      </dgm:t>
    </dgm:pt>
    <dgm:pt modelId="{37BE28F8-BADB-4748-B3BD-306BA7985DA5}">
      <dgm:prSet/>
      <dgm:spPr/>
      <dgm:t>
        <a:bodyPr/>
        <a:lstStyle/>
        <a:p>
          <a:r>
            <a:rPr lang="en-US" dirty="0" smtClean="0"/>
            <a:t>Security</a:t>
          </a:r>
          <a:endParaRPr lang="en-US" dirty="0"/>
        </a:p>
      </dgm:t>
    </dgm:pt>
    <dgm:pt modelId="{CEF37AE2-AA68-494B-B75D-987ECAED9844}" type="parTrans" cxnId="{19E7A902-E019-4C70-9E75-BC043746F29E}">
      <dgm:prSet/>
      <dgm:spPr/>
      <dgm:t>
        <a:bodyPr/>
        <a:lstStyle/>
        <a:p>
          <a:endParaRPr lang="en-US"/>
        </a:p>
      </dgm:t>
    </dgm:pt>
    <dgm:pt modelId="{6335C18E-8897-405E-BBCA-D86C9FDD0AD1}" type="sibTrans" cxnId="{19E7A902-E019-4C70-9E75-BC043746F29E}">
      <dgm:prSet/>
      <dgm:spPr/>
      <dgm:t>
        <a:bodyPr/>
        <a:lstStyle/>
        <a:p>
          <a:endParaRPr lang="en-US"/>
        </a:p>
      </dgm:t>
    </dgm:pt>
    <dgm:pt modelId="{A446F85A-D69D-4D0A-8079-6053462B12C5}" type="pres">
      <dgm:prSet presAssocID="{0EF91764-31CC-4CAE-8D91-CF0F6A71178C}" presName="composite" presStyleCnt="0">
        <dgm:presLayoutVars>
          <dgm:chMax val="1"/>
          <dgm:dir/>
          <dgm:resizeHandles val="exact"/>
        </dgm:presLayoutVars>
      </dgm:prSet>
      <dgm:spPr/>
      <dgm:t>
        <a:bodyPr/>
        <a:lstStyle/>
        <a:p>
          <a:endParaRPr lang="en-US"/>
        </a:p>
      </dgm:t>
    </dgm:pt>
    <dgm:pt modelId="{E8600499-1BDB-4ADA-961E-EDB859478C15}" type="pres">
      <dgm:prSet presAssocID="{0EF91764-31CC-4CAE-8D91-CF0F6A71178C}" presName="radial" presStyleCnt="0">
        <dgm:presLayoutVars>
          <dgm:animLvl val="ctr"/>
        </dgm:presLayoutVars>
      </dgm:prSet>
      <dgm:spPr/>
    </dgm:pt>
    <dgm:pt modelId="{E9A10652-692D-4DE3-8524-D1A59F0B5C3C}" type="pres">
      <dgm:prSet presAssocID="{9EF90E1D-E90D-4D1D-B440-D6412CB9BB8B}" presName="centerShape" presStyleLbl="vennNode1" presStyleIdx="0" presStyleCnt="6"/>
      <dgm:spPr/>
      <dgm:t>
        <a:bodyPr/>
        <a:lstStyle/>
        <a:p>
          <a:endParaRPr lang="en-US"/>
        </a:p>
      </dgm:t>
    </dgm:pt>
    <dgm:pt modelId="{1DB7DA56-EBF7-4A4B-84D5-3B3BEBBB9054}" type="pres">
      <dgm:prSet presAssocID="{08726689-1F41-4C48-8626-3649D6CE3CF4}" presName="node" presStyleLbl="vennNode1" presStyleIdx="1" presStyleCnt="6">
        <dgm:presLayoutVars>
          <dgm:bulletEnabled val="1"/>
        </dgm:presLayoutVars>
      </dgm:prSet>
      <dgm:spPr/>
      <dgm:t>
        <a:bodyPr/>
        <a:lstStyle/>
        <a:p>
          <a:endParaRPr lang="en-US"/>
        </a:p>
      </dgm:t>
    </dgm:pt>
    <dgm:pt modelId="{23CD8DAC-3ADF-44E0-AE8C-BA886ECAE031}" type="pres">
      <dgm:prSet presAssocID="{31B19324-C64D-4D59-A47D-40247A558603}" presName="node" presStyleLbl="vennNode1" presStyleIdx="2" presStyleCnt="6">
        <dgm:presLayoutVars>
          <dgm:bulletEnabled val="1"/>
        </dgm:presLayoutVars>
      </dgm:prSet>
      <dgm:spPr/>
      <dgm:t>
        <a:bodyPr/>
        <a:lstStyle/>
        <a:p>
          <a:endParaRPr lang="en-US"/>
        </a:p>
      </dgm:t>
    </dgm:pt>
    <dgm:pt modelId="{917D0F9B-52EA-4887-9932-16B2537A2EDC}" type="pres">
      <dgm:prSet presAssocID="{88FF3401-EED1-4721-80E5-29509360B490}" presName="node" presStyleLbl="vennNode1" presStyleIdx="3" presStyleCnt="6">
        <dgm:presLayoutVars>
          <dgm:bulletEnabled val="1"/>
        </dgm:presLayoutVars>
      </dgm:prSet>
      <dgm:spPr/>
      <dgm:t>
        <a:bodyPr/>
        <a:lstStyle/>
        <a:p>
          <a:endParaRPr lang="en-US"/>
        </a:p>
      </dgm:t>
    </dgm:pt>
    <dgm:pt modelId="{B9E3E2AE-CC43-44B6-B34B-C4CBCE2F3A25}" type="pres">
      <dgm:prSet presAssocID="{3F9B2698-0BBB-4509-8F72-D60A758EE2C6}" presName="node" presStyleLbl="vennNode1" presStyleIdx="4" presStyleCnt="6">
        <dgm:presLayoutVars>
          <dgm:bulletEnabled val="1"/>
        </dgm:presLayoutVars>
      </dgm:prSet>
      <dgm:spPr/>
      <dgm:t>
        <a:bodyPr/>
        <a:lstStyle/>
        <a:p>
          <a:endParaRPr lang="en-US"/>
        </a:p>
      </dgm:t>
    </dgm:pt>
    <dgm:pt modelId="{ED2B885C-3A3D-4427-891A-A9BD9A814897}" type="pres">
      <dgm:prSet presAssocID="{37BE28F8-BADB-4748-B3BD-306BA7985DA5}" presName="node" presStyleLbl="vennNode1" presStyleIdx="5" presStyleCnt="6">
        <dgm:presLayoutVars>
          <dgm:bulletEnabled val="1"/>
        </dgm:presLayoutVars>
      </dgm:prSet>
      <dgm:spPr/>
      <dgm:t>
        <a:bodyPr/>
        <a:lstStyle/>
        <a:p>
          <a:endParaRPr lang="en-US"/>
        </a:p>
      </dgm:t>
    </dgm:pt>
  </dgm:ptLst>
  <dgm:cxnLst>
    <dgm:cxn modelId="{2FACAE46-D7D2-4019-A4D2-2C3C7A84C193}" type="presOf" srcId="{31B19324-C64D-4D59-A47D-40247A558603}" destId="{23CD8DAC-3ADF-44E0-AE8C-BA886ECAE031}" srcOrd="0" destOrd="0" presId="urn:microsoft.com/office/officeart/2005/8/layout/radial3"/>
    <dgm:cxn modelId="{A8C29510-6F62-47B2-BDE7-1120A4DA3EBF}" type="presOf" srcId="{0EF91764-31CC-4CAE-8D91-CF0F6A71178C}" destId="{A446F85A-D69D-4D0A-8079-6053462B12C5}" srcOrd="0" destOrd="0" presId="urn:microsoft.com/office/officeart/2005/8/layout/radial3"/>
    <dgm:cxn modelId="{78A089E6-96FC-4EE3-BA86-646DBDEB4CD4}" srcId="{9EF90E1D-E90D-4D1D-B440-D6412CB9BB8B}" destId="{31B19324-C64D-4D59-A47D-40247A558603}" srcOrd="1" destOrd="0" parTransId="{F1ED952D-7CC1-4173-95FC-B9B54A3AEF7F}" sibTransId="{6FBC574B-E4FC-4A5E-8E27-BA421167CA4F}"/>
    <dgm:cxn modelId="{54D2ED99-AACE-45FB-B182-0CBBF9A4416F}" srcId="{9EF90E1D-E90D-4D1D-B440-D6412CB9BB8B}" destId="{88FF3401-EED1-4721-80E5-29509360B490}" srcOrd="2" destOrd="0" parTransId="{AB2C2F6D-1687-4200-87B9-E16F95EBF99D}" sibTransId="{039BFB1B-207D-4DF1-AC6A-9BB283B858F4}"/>
    <dgm:cxn modelId="{DFA343A3-72B4-4A78-8C5F-72E67EDEB8D0}" type="presOf" srcId="{3F9B2698-0BBB-4509-8F72-D60A758EE2C6}" destId="{B9E3E2AE-CC43-44B6-B34B-C4CBCE2F3A25}" srcOrd="0" destOrd="0" presId="urn:microsoft.com/office/officeart/2005/8/layout/radial3"/>
    <dgm:cxn modelId="{C38A8DBA-7681-45FD-96A6-162BE0B5816C}" type="presOf" srcId="{08726689-1F41-4C48-8626-3649D6CE3CF4}" destId="{1DB7DA56-EBF7-4A4B-84D5-3B3BEBBB9054}" srcOrd="0" destOrd="0" presId="urn:microsoft.com/office/officeart/2005/8/layout/radial3"/>
    <dgm:cxn modelId="{28ECB708-B411-4B7F-93C8-A5A6B2AB66C4}" type="presOf" srcId="{9EF90E1D-E90D-4D1D-B440-D6412CB9BB8B}" destId="{E9A10652-692D-4DE3-8524-D1A59F0B5C3C}" srcOrd="0" destOrd="0" presId="urn:microsoft.com/office/officeart/2005/8/layout/radial3"/>
    <dgm:cxn modelId="{18A4A891-4AD6-4C6F-B128-FF1AB63B70A5}" type="presOf" srcId="{88FF3401-EED1-4721-80E5-29509360B490}" destId="{917D0F9B-52EA-4887-9932-16B2537A2EDC}" srcOrd="0" destOrd="0" presId="urn:microsoft.com/office/officeart/2005/8/layout/radial3"/>
    <dgm:cxn modelId="{F94CFFC1-9666-4938-BD13-E219A74FCC5E}" srcId="{9EF90E1D-E90D-4D1D-B440-D6412CB9BB8B}" destId="{3F9B2698-0BBB-4509-8F72-D60A758EE2C6}" srcOrd="3" destOrd="0" parTransId="{BEDD4F29-7DA2-4C98-B88B-1A9BBDBDBE3F}" sibTransId="{DEBC695E-2BCA-44B0-BBFD-95E26D6F0A3E}"/>
    <dgm:cxn modelId="{4928350A-07E4-47AB-92C5-438580EEA176}" type="presOf" srcId="{37BE28F8-BADB-4748-B3BD-306BA7985DA5}" destId="{ED2B885C-3A3D-4427-891A-A9BD9A814897}" srcOrd="0" destOrd="0" presId="urn:microsoft.com/office/officeart/2005/8/layout/radial3"/>
    <dgm:cxn modelId="{21DEB5DC-D6C4-443B-85BB-C8422AA95DCB}" srcId="{9EF90E1D-E90D-4D1D-B440-D6412CB9BB8B}" destId="{08726689-1F41-4C48-8626-3649D6CE3CF4}" srcOrd="0" destOrd="0" parTransId="{A4BE29AD-D13B-48AB-8ADF-FE3E4F7FA1B8}" sibTransId="{E3A790B0-D2A1-4B47-8FEA-EE02C88C6396}"/>
    <dgm:cxn modelId="{300E5DF9-CADA-46D1-8B76-9684B9A8445A}" srcId="{0EF91764-31CC-4CAE-8D91-CF0F6A71178C}" destId="{9EF90E1D-E90D-4D1D-B440-D6412CB9BB8B}" srcOrd="0" destOrd="0" parTransId="{56F07DF6-6094-450D-9D80-143482A21852}" sibTransId="{AB9ED07D-F9A1-4202-9F52-9B718A8A1F46}"/>
    <dgm:cxn modelId="{19E7A902-E019-4C70-9E75-BC043746F29E}" srcId="{9EF90E1D-E90D-4D1D-B440-D6412CB9BB8B}" destId="{37BE28F8-BADB-4748-B3BD-306BA7985DA5}" srcOrd="4" destOrd="0" parTransId="{CEF37AE2-AA68-494B-B75D-987ECAED9844}" sibTransId="{6335C18E-8897-405E-BBCA-D86C9FDD0AD1}"/>
    <dgm:cxn modelId="{1BBDCC29-DD2A-4BA9-B39D-CD9B963813D3}" type="presParOf" srcId="{A446F85A-D69D-4D0A-8079-6053462B12C5}" destId="{E8600499-1BDB-4ADA-961E-EDB859478C15}" srcOrd="0" destOrd="0" presId="urn:microsoft.com/office/officeart/2005/8/layout/radial3"/>
    <dgm:cxn modelId="{599F4616-C446-42A3-938E-00B761C74E15}" type="presParOf" srcId="{E8600499-1BDB-4ADA-961E-EDB859478C15}" destId="{E9A10652-692D-4DE3-8524-D1A59F0B5C3C}" srcOrd="0" destOrd="0" presId="urn:microsoft.com/office/officeart/2005/8/layout/radial3"/>
    <dgm:cxn modelId="{0B0A9FA0-F85B-47FF-B487-6B1296E8B92C}" type="presParOf" srcId="{E8600499-1BDB-4ADA-961E-EDB859478C15}" destId="{1DB7DA56-EBF7-4A4B-84D5-3B3BEBBB9054}" srcOrd="1" destOrd="0" presId="urn:microsoft.com/office/officeart/2005/8/layout/radial3"/>
    <dgm:cxn modelId="{67003E01-A1CF-4B2B-A167-5252FB784D10}" type="presParOf" srcId="{E8600499-1BDB-4ADA-961E-EDB859478C15}" destId="{23CD8DAC-3ADF-44E0-AE8C-BA886ECAE031}" srcOrd="2" destOrd="0" presId="urn:microsoft.com/office/officeart/2005/8/layout/radial3"/>
    <dgm:cxn modelId="{903AEE68-3965-4F5D-847B-D7E009942D45}" type="presParOf" srcId="{E8600499-1BDB-4ADA-961E-EDB859478C15}" destId="{917D0F9B-52EA-4887-9932-16B2537A2EDC}" srcOrd="3" destOrd="0" presId="urn:microsoft.com/office/officeart/2005/8/layout/radial3"/>
    <dgm:cxn modelId="{6CFE99D0-6A16-43E7-B848-F11F218D00C9}" type="presParOf" srcId="{E8600499-1BDB-4ADA-961E-EDB859478C15}" destId="{B9E3E2AE-CC43-44B6-B34B-C4CBCE2F3A25}" srcOrd="4" destOrd="0" presId="urn:microsoft.com/office/officeart/2005/8/layout/radial3"/>
    <dgm:cxn modelId="{4DF7B0C6-A272-44A2-BDDD-08BCA04B2B51}" type="presParOf" srcId="{E8600499-1BDB-4ADA-961E-EDB859478C15}" destId="{ED2B885C-3A3D-4427-891A-A9BD9A814897}" srcOrd="5" destOrd="0" presId="urn:microsoft.com/office/officeart/2005/8/layout/radial3"/>
  </dgm:cxnLst>
  <dgm:bg/>
  <dgm:whole/>
</dgm:dataModel>
</file>

<file path=ppt/diagrams/data4.xml><?xml version="1.0" encoding="utf-8"?>
<dgm:dataModel xmlns:dgm="http://schemas.openxmlformats.org/drawingml/2006/diagram" xmlns:a="http://schemas.openxmlformats.org/drawingml/2006/main">
  <dgm:ptLst>
    <dgm:pt modelId="{43FEC201-D218-4FE0-812E-8C1BEC580D72}" type="doc">
      <dgm:prSet loTypeId="urn:microsoft.com/office/officeart/2005/8/layout/process2" loCatId="process" qsTypeId="urn:microsoft.com/office/officeart/2005/8/quickstyle/simple1" qsCatId="simple" csTypeId="urn:microsoft.com/office/officeart/2005/8/colors/accent3_2" csCatId="accent3" phldr="1"/>
      <dgm:spPr/>
    </dgm:pt>
    <dgm:pt modelId="{88766D95-B942-476D-AF3C-F4D0ED58B138}">
      <dgm:prSet phldrT="[Text]"/>
      <dgm:spPr>
        <a:solidFill>
          <a:schemeClr val="bg1"/>
        </a:solidFill>
        <a:ln>
          <a:solidFill>
            <a:schemeClr val="tx1"/>
          </a:solidFill>
        </a:ln>
      </dgm:spPr>
      <dgm:t>
        <a:bodyPr/>
        <a:lstStyle/>
        <a:p>
          <a:r>
            <a:rPr lang="en-US" dirty="0" smtClean="0">
              <a:solidFill>
                <a:schemeClr val="tx1"/>
              </a:solidFill>
            </a:rPr>
            <a:t>Pre-hire : Preview of the company culture</a:t>
          </a:r>
          <a:endParaRPr lang="en-US" dirty="0">
            <a:solidFill>
              <a:schemeClr val="tx1"/>
            </a:solidFill>
          </a:endParaRPr>
        </a:p>
      </dgm:t>
    </dgm:pt>
    <dgm:pt modelId="{635A9755-26BB-408E-BBBC-3C05609AEED2}" type="parTrans" cxnId="{A361BCDB-FC96-4DF2-9731-597B69C9A3CF}">
      <dgm:prSet/>
      <dgm:spPr/>
      <dgm:t>
        <a:bodyPr/>
        <a:lstStyle/>
        <a:p>
          <a:endParaRPr lang="en-US"/>
        </a:p>
      </dgm:t>
    </dgm:pt>
    <dgm:pt modelId="{B7010320-9AA8-4984-904F-A91D81CF3645}" type="sibTrans" cxnId="{A361BCDB-FC96-4DF2-9731-597B69C9A3CF}">
      <dgm:prSet/>
      <dgm:spPr>
        <a:noFill/>
        <a:ln>
          <a:solidFill>
            <a:schemeClr val="tx1"/>
          </a:solidFill>
        </a:ln>
      </dgm:spPr>
      <dgm:t>
        <a:bodyPr/>
        <a:lstStyle/>
        <a:p>
          <a:endParaRPr lang="en-US"/>
        </a:p>
      </dgm:t>
    </dgm:pt>
    <dgm:pt modelId="{91763BBF-BF4B-4A40-A200-A81CFC98E3B7}">
      <dgm:prSet phldrT="[Text]"/>
      <dgm:spPr>
        <a:solidFill>
          <a:schemeClr val="bg1"/>
        </a:solidFill>
        <a:ln>
          <a:solidFill>
            <a:schemeClr val="tx1"/>
          </a:solidFill>
        </a:ln>
      </dgm:spPr>
      <dgm:t>
        <a:bodyPr/>
        <a:lstStyle/>
        <a:p>
          <a:r>
            <a:rPr lang="en-US" dirty="0" smtClean="0">
              <a:solidFill>
                <a:schemeClr val="tx1"/>
              </a:solidFill>
            </a:rPr>
            <a:t>First day : Introduction to the company culture</a:t>
          </a:r>
          <a:endParaRPr lang="en-US" dirty="0">
            <a:solidFill>
              <a:schemeClr val="tx1"/>
            </a:solidFill>
          </a:endParaRPr>
        </a:p>
      </dgm:t>
    </dgm:pt>
    <dgm:pt modelId="{647B8136-F089-42BF-B2CD-7FE6BEAC9CC9}" type="parTrans" cxnId="{7A663301-56CA-4446-85F1-A66CA48F0342}">
      <dgm:prSet/>
      <dgm:spPr/>
      <dgm:t>
        <a:bodyPr/>
        <a:lstStyle/>
        <a:p>
          <a:endParaRPr lang="en-US"/>
        </a:p>
      </dgm:t>
    </dgm:pt>
    <dgm:pt modelId="{D220E29D-B80C-4E14-A1EF-930772619EE4}" type="sibTrans" cxnId="{7A663301-56CA-4446-85F1-A66CA48F0342}">
      <dgm:prSet/>
      <dgm:spPr>
        <a:noFill/>
        <a:ln>
          <a:solidFill>
            <a:schemeClr val="tx1"/>
          </a:solidFill>
        </a:ln>
      </dgm:spPr>
      <dgm:t>
        <a:bodyPr/>
        <a:lstStyle/>
        <a:p>
          <a:endParaRPr lang="en-US"/>
        </a:p>
      </dgm:t>
    </dgm:pt>
    <dgm:pt modelId="{A434E381-0FD4-45CA-8A97-5BD38CAA2FBB}">
      <dgm:prSet phldrT="[Text]"/>
      <dgm:spPr>
        <a:solidFill>
          <a:schemeClr val="bg1"/>
        </a:solidFill>
        <a:ln>
          <a:solidFill>
            <a:schemeClr val="tx1"/>
          </a:solidFill>
        </a:ln>
      </dgm:spPr>
      <dgm:t>
        <a:bodyPr/>
        <a:lstStyle/>
        <a:p>
          <a:r>
            <a:rPr lang="en-US" dirty="0" smtClean="0">
              <a:solidFill>
                <a:schemeClr val="tx1"/>
              </a:solidFill>
            </a:rPr>
            <a:t>New Employee Orientation : Overview of the company culture</a:t>
          </a:r>
          <a:endParaRPr lang="en-US" dirty="0">
            <a:solidFill>
              <a:schemeClr val="tx1"/>
            </a:solidFill>
          </a:endParaRPr>
        </a:p>
      </dgm:t>
    </dgm:pt>
    <dgm:pt modelId="{B251ED1E-54F6-424B-ABB2-531A05B4FF70}" type="parTrans" cxnId="{5790C769-17B0-4C8B-B08E-FB35600436C6}">
      <dgm:prSet/>
      <dgm:spPr/>
      <dgm:t>
        <a:bodyPr/>
        <a:lstStyle/>
        <a:p>
          <a:endParaRPr lang="en-US"/>
        </a:p>
      </dgm:t>
    </dgm:pt>
    <dgm:pt modelId="{76E38C63-26B1-432D-BB76-064AA248838A}" type="sibTrans" cxnId="{5790C769-17B0-4C8B-B08E-FB35600436C6}">
      <dgm:prSet/>
      <dgm:spPr>
        <a:noFill/>
        <a:ln>
          <a:solidFill>
            <a:schemeClr val="tx1"/>
          </a:solidFill>
        </a:ln>
      </dgm:spPr>
      <dgm:t>
        <a:bodyPr/>
        <a:lstStyle/>
        <a:p>
          <a:endParaRPr lang="en-US"/>
        </a:p>
      </dgm:t>
    </dgm:pt>
    <dgm:pt modelId="{478BD699-5702-4056-82BF-988FFFA85C90}">
      <dgm:prSet/>
      <dgm:spPr>
        <a:solidFill>
          <a:schemeClr val="bg1"/>
        </a:solidFill>
        <a:ln>
          <a:solidFill>
            <a:schemeClr val="tx1"/>
          </a:solidFill>
        </a:ln>
      </dgm:spPr>
      <dgm:t>
        <a:bodyPr/>
        <a:lstStyle/>
        <a:p>
          <a:r>
            <a:rPr lang="en-US" dirty="0" smtClean="0">
              <a:solidFill>
                <a:schemeClr val="tx1"/>
              </a:solidFill>
            </a:rPr>
            <a:t>New Hire Training : in-depth training</a:t>
          </a:r>
          <a:endParaRPr lang="en-US" dirty="0">
            <a:solidFill>
              <a:schemeClr val="tx1"/>
            </a:solidFill>
          </a:endParaRPr>
        </a:p>
      </dgm:t>
    </dgm:pt>
    <dgm:pt modelId="{74976A69-8D3E-4262-A815-A08232861795}" type="parTrans" cxnId="{BF8BC9D9-CB4A-4E66-AFC6-3B0F7A5762BC}">
      <dgm:prSet/>
      <dgm:spPr/>
      <dgm:t>
        <a:bodyPr/>
        <a:lstStyle/>
        <a:p>
          <a:endParaRPr lang="en-US"/>
        </a:p>
      </dgm:t>
    </dgm:pt>
    <dgm:pt modelId="{819C2ED5-A08F-428F-B771-AC3C789CA48C}" type="sibTrans" cxnId="{BF8BC9D9-CB4A-4E66-AFC6-3B0F7A5762BC}">
      <dgm:prSet/>
      <dgm:spPr>
        <a:noFill/>
        <a:ln>
          <a:solidFill>
            <a:schemeClr val="tx1"/>
          </a:solidFill>
        </a:ln>
      </dgm:spPr>
      <dgm:t>
        <a:bodyPr/>
        <a:lstStyle/>
        <a:p>
          <a:endParaRPr lang="en-US"/>
        </a:p>
      </dgm:t>
    </dgm:pt>
    <dgm:pt modelId="{6A1EE895-B64E-4AFF-A86D-C8611A88EF06}">
      <dgm:prSet/>
      <dgm:spPr>
        <a:solidFill>
          <a:schemeClr val="bg1"/>
        </a:solidFill>
        <a:ln>
          <a:solidFill>
            <a:schemeClr val="tx1"/>
          </a:solidFill>
        </a:ln>
      </dgm:spPr>
      <dgm:t>
        <a:bodyPr/>
        <a:lstStyle/>
        <a:p>
          <a:r>
            <a:rPr lang="en-US" dirty="0" smtClean="0">
              <a:solidFill>
                <a:schemeClr val="tx1"/>
              </a:solidFill>
            </a:rPr>
            <a:t>Performance : Reinforcement</a:t>
          </a:r>
          <a:endParaRPr lang="en-US" dirty="0">
            <a:solidFill>
              <a:schemeClr val="tx1"/>
            </a:solidFill>
          </a:endParaRPr>
        </a:p>
      </dgm:t>
    </dgm:pt>
    <dgm:pt modelId="{1649E338-BD4C-43E7-8B7E-F9E588D20F7D}" type="parTrans" cxnId="{46A67228-EE5B-4DEE-99EE-19B21A8E2476}">
      <dgm:prSet/>
      <dgm:spPr/>
      <dgm:t>
        <a:bodyPr/>
        <a:lstStyle/>
        <a:p>
          <a:endParaRPr lang="en-US"/>
        </a:p>
      </dgm:t>
    </dgm:pt>
    <dgm:pt modelId="{34EDD660-95C1-4142-BC97-6D351B015C48}" type="sibTrans" cxnId="{46A67228-EE5B-4DEE-99EE-19B21A8E2476}">
      <dgm:prSet/>
      <dgm:spPr/>
      <dgm:t>
        <a:bodyPr/>
        <a:lstStyle/>
        <a:p>
          <a:endParaRPr lang="en-US"/>
        </a:p>
      </dgm:t>
    </dgm:pt>
    <dgm:pt modelId="{BCB4B315-1902-4DC8-9819-9C8F86AF2020}" type="pres">
      <dgm:prSet presAssocID="{43FEC201-D218-4FE0-812E-8C1BEC580D72}" presName="linearFlow" presStyleCnt="0">
        <dgm:presLayoutVars>
          <dgm:resizeHandles val="exact"/>
        </dgm:presLayoutVars>
      </dgm:prSet>
      <dgm:spPr/>
    </dgm:pt>
    <dgm:pt modelId="{ACC4AAC5-14E0-453D-ABE0-C486ED08E870}" type="pres">
      <dgm:prSet presAssocID="{88766D95-B942-476D-AF3C-F4D0ED58B138}" presName="node" presStyleLbl="node1" presStyleIdx="0" presStyleCnt="5" custScaleX="277588" custScaleY="63477">
        <dgm:presLayoutVars>
          <dgm:bulletEnabled val="1"/>
        </dgm:presLayoutVars>
      </dgm:prSet>
      <dgm:spPr/>
      <dgm:t>
        <a:bodyPr/>
        <a:lstStyle/>
        <a:p>
          <a:endParaRPr lang="en-US"/>
        </a:p>
      </dgm:t>
    </dgm:pt>
    <dgm:pt modelId="{73924D56-DE07-4988-886A-4B5910BA1B60}" type="pres">
      <dgm:prSet presAssocID="{B7010320-9AA8-4984-904F-A91D81CF3645}" presName="sibTrans" presStyleLbl="sibTrans2D1" presStyleIdx="0" presStyleCnt="4"/>
      <dgm:spPr/>
      <dgm:t>
        <a:bodyPr/>
        <a:lstStyle/>
        <a:p>
          <a:endParaRPr lang="en-US"/>
        </a:p>
      </dgm:t>
    </dgm:pt>
    <dgm:pt modelId="{5CD77A14-5D7B-4E0B-BE7B-9F18631A875E}" type="pres">
      <dgm:prSet presAssocID="{B7010320-9AA8-4984-904F-A91D81CF3645}" presName="connectorText" presStyleLbl="sibTrans2D1" presStyleIdx="0" presStyleCnt="4"/>
      <dgm:spPr/>
      <dgm:t>
        <a:bodyPr/>
        <a:lstStyle/>
        <a:p>
          <a:endParaRPr lang="en-US"/>
        </a:p>
      </dgm:t>
    </dgm:pt>
    <dgm:pt modelId="{FEB16AAD-3B6F-4F4A-8426-79FCD5180EC6}" type="pres">
      <dgm:prSet presAssocID="{91763BBF-BF4B-4A40-A200-A81CFC98E3B7}" presName="node" presStyleLbl="node1" presStyleIdx="1" presStyleCnt="5" custScaleX="277588" custScaleY="76191">
        <dgm:presLayoutVars>
          <dgm:bulletEnabled val="1"/>
        </dgm:presLayoutVars>
      </dgm:prSet>
      <dgm:spPr/>
      <dgm:t>
        <a:bodyPr/>
        <a:lstStyle/>
        <a:p>
          <a:endParaRPr lang="en-US"/>
        </a:p>
      </dgm:t>
    </dgm:pt>
    <dgm:pt modelId="{9F7945E5-E068-4824-A659-84BC101DE984}" type="pres">
      <dgm:prSet presAssocID="{D220E29D-B80C-4E14-A1EF-930772619EE4}" presName="sibTrans" presStyleLbl="sibTrans2D1" presStyleIdx="1" presStyleCnt="4"/>
      <dgm:spPr/>
      <dgm:t>
        <a:bodyPr/>
        <a:lstStyle/>
        <a:p>
          <a:endParaRPr lang="en-US"/>
        </a:p>
      </dgm:t>
    </dgm:pt>
    <dgm:pt modelId="{AB09F530-3EC5-498D-82B0-D4B19E759EAC}" type="pres">
      <dgm:prSet presAssocID="{D220E29D-B80C-4E14-A1EF-930772619EE4}" presName="connectorText" presStyleLbl="sibTrans2D1" presStyleIdx="1" presStyleCnt="4"/>
      <dgm:spPr/>
      <dgm:t>
        <a:bodyPr/>
        <a:lstStyle/>
        <a:p>
          <a:endParaRPr lang="en-US"/>
        </a:p>
      </dgm:t>
    </dgm:pt>
    <dgm:pt modelId="{E425A44B-0E66-41EB-B773-18CE0AF1ECA9}" type="pres">
      <dgm:prSet presAssocID="{A434E381-0FD4-45CA-8A97-5BD38CAA2FBB}" presName="node" presStyleLbl="node1" presStyleIdx="2" presStyleCnt="5" custScaleX="270818" custScaleY="62958">
        <dgm:presLayoutVars>
          <dgm:bulletEnabled val="1"/>
        </dgm:presLayoutVars>
      </dgm:prSet>
      <dgm:spPr/>
      <dgm:t>
        <a:bodyPr/>
        <a:lstStyle/>
        <a:p>
          <a:endParaRPr lang="en-US"/>
        </a:p>
      </dgm:t>
    </dgm:pt>
    <dgm:pt modelId="{737092BC-4BC2-43B3-975F-3333104326E9}" type="pres">
      <dgm:prSet presAssocID="{76E38C63-26B1-432D-BB76-064AA248838A}" presName="sibTrans" presStyleLbl="sibTrans2D1" presStyleIdx="2" presStyleCnt="4"/>
      <dgm:spPr/>
      <dgm:t>
        <a:bodyPr/>
        <a:lstStyle/>
        <a:p>
          <a:endParaRPr lang="en-US"/>
        </a:p>
      </dgm:t>
    </dgm:pt>
    <dgm:pt modelId="{92E24D03-22BF-4433-B477-9A7C6FF77554}" type="pres">
      <dgm:prSet presAssocID="{76E38C63-26B1-432D-BB76-064AA248838A}" presName="connectorText" presStyleLbl="sibTrans2D1" presStyleIdx="2" presStyleCnt="4"/>
      <dgm:spPr/>
      <dgm:t>
        <a:bodyPr/>
        <a:lstStyle/>
        <a:p>
          <a:endParaRPr lang="en-US"/>
        </a:p>
      </dgm:t>
    </dgm:pt>
    <dgm:pt modelId="{C6D1114E-D48C-4512-84EF-C769B074C256}" type="pres">
      <dgm:prSet presAssocID="{478BD699-5702-4056-82BF-988FFFA85C90}" presName="node" presStyleLbl="node1" presStyleIdx="3" presStyleCnt="5" custScaleX="277588" custScaleY="66873">
        <dgm:presLayoutVars>
          <dgm:bulletEnabled val="1"/>
        </dgm:presLayoutVars>
      </dgm:prSet>
      <dgm:spPr/>
      <dgm:t>
        <a:bodyPr/>
        <a:lstStyle/>
        <a:p>
          <a:endParaRPr lang="en-US"/>
        </a:p>
      </dgm:t>
    </dgm:pt>
    <dgm:pt modelId="{F8B0EABA-4C21-44E2-9CF4-E153A8DCE94B}" type="pres">
      <dgm:prSet presAssocID="{819C2ED5-A08F-428F-B771-AC3C789CA48C}" presName="sibTrans" presStyleLbl="sibTrans2D1" presStyleIdx="3" presStyleCnt="4"/>
      <dgm:spPr/>
      <dgm:t>
        <a:bodyPr/>
        <a:lstStyle/>
        <a:p>
          <a:endParaRPr lang="en-US"/>
        </a:p>
      </dgm:t>
    </dgm:pt>
    <dgm:pt modelId="{20D59E8B-F25A-4E87-9D62-0AF7B707D6B0}" type="pres">
      <dgm:prSet presAssocID="{819C2ED5-A08F-428F-B771-AC3C789CA48C}" presName="connectorText" presStyleLbl="sibTrans2D1" presStyleIdx="3" presStyleCnt="4"/>
      <dgm:spPr/>
      <dgm:t>
        <a:bodyPr/>
        <a:lstStyle/>
        <a:p>
          <a:endParaRPr lang="en-US"/>
        </a:p>
      </dgm:t>
    </dgm:pt>
    <dgm:pt modelId="{A9712428-3BC0-4812-ABDE-A709C9764F9F}" type="pres">
      <dgm:prSet presAssocID="{6A1EE895-B64E-4AFF-A86D-C8611A88EF06}" presName="node" presStyleLbl="node1" presStyleIdx="4" presStyleCnt="5" custScaleX="277588" custScaleY="55197">
        <dgm:presLayoutVars>
          <dgm:bulletEnabled val="1"/>
        </dgm:presLayoutVars>
      </dgm:prSet>
      <dgm:spPr/>
      <dgm:t>
        <a:bodyPr/>
        <a:lstStyle/>
        <a:p>
          <a:endParaRPr lang="en-US"/>
        </a:p>
      </dgm:t>
    </dgm:pt>
  </dgm:ptLst>
  <dgm:cxnLst>
    <dgm:cxn modelId="{D7E88B16-6014-4CA9-8535-984697501A0E}" type="presOf" srcId="{478BD699-5702-4056-82BF-988FFFA85C90}" destId="{C6D1114E-D48C-4512-84EF-C769B074C256}" srcOrd="0" destOrd="0" presId="urn:microsoft.com/office/officeart/2005/8/layout/process2"/>
    <dgm:cxn modelId="{5790C769-17B0-4C8B-B08E-FB35600436C6}" srcId="{43FEC201-D218-4FE0-812E-8C1BEC580D72}" destId="{A434E381-0FD4-45CA-8A97-5BD38CAA2FBB}" srcOrd="2" destOrd="0" parTransId="{B251ED1E-54F6-424B-ABB2-531A05B4FF70}" sibTransId="{76E38C63-26B1-432D-BB76-064AA248838A}"/>
    <dgm:cxn modelId="{2A3CC049-88DB-4CF0-B239-836C5021CB94}" type="presOf" srcId="{819C2ED5-A08F-428F-B771-AC3C789CA48C}" destId="{20D59E8B-F25A-4E87-9D62-0AF7B707D6B0}" srcOrd="1" destOrd="0" presId="urn:microsoft.com/office/officeart/2005/8/layout/process2"/>
    <dgm:cxn modelId="{4245DB24-14DF-4EDF-8E79-99E648FA11A8}" type="presOf" srcId="{819C2ED5-A08F-428F-B771-AC3C789CA48C}" destId="{F8B0EABA-4C21-44E2-9CF4-E153A8DCE94B}" srcOrd="0" destOrd="0" presId="urn:microsoft.com/office/officeart/2005/8/layout/process2"/>
    <dgm:cxn modelId="{A361BCDB-FC96-4DF2-9731-597B69C9A3CF}" srcId="{43FEC201-D218-4FE0-812E-8C1BEC580D72}" destId="{88766D95-B942-476D-AF3C-F4D0ED58B138}" srcOrd="0" destOrd="0" parTransId="{635A9755-26BB-408E-BBBC-3C05609AEED2}" sibTransId="{B7010320-9AA8-4984-904F-A91D81CF3645}"/>
    <dgm:cxn modelId="{13E6047D-3CC6-4246-80F4-F605EAB55F23}" type="presOf" srcId="{43FEC201-D218-4FE0-812E-8C1BEC580D72}" destId="{BCB4B315-1902-4DC8-9819-9C8F86AF2020}" srcOrd="0" destOrd="0" presId="urn:microsoft.com/office/officeart/2005/8/layout/process2"/>
    <dgm:cxn modelId="{1E578B1E-37F5-4D50-94C0-1A5269AF2095}" type="presOf" srcId="{B7010320-9AA8-4984-904F-A91D81CF3645}" destId="{5CD77A14-5D7B-4E0B-BE7B-9F18631A875E}" srcOrd="1" destOrd="0" presId="urn:microsoft.com/office/officeart/2005/8/layout/process2"/>
    <dgm:cxn modelId="{620845CE-A09C-40E5-A2F3-93545F356370}" type="presOf" srcId="{88766D95-B942-476D-AF3C-F4D0ED58B138}" destId="{ACC4AAC5-14E0-453D-ABE0-C486ED08E870}" srcOrd="0" destOrd="0" presId="urn:microsoft.com/office/officeart/2005/8/layout/process2"/>
    <dgm:cxn modelId="{0537FE6A-645E-4335-ADA6-CFB91CFA3E93}" type="presOf" srcId="{B7010320-9AA8-4984-904F-A91D81CF3645}" destId="{73924D56-DE07-4988-886A-4B5910BA1B60}" srcOrd="0" destOrd="0" presId="urn:microsoft.com/office/officeart/2005/8/layout/process2"/>
    <dgm:cxn modelId="{5009A184-AB6C-41F7-9218-150B9F17DADE}" type="presOf" srcId="{D220E29D-B80C-4E14-A1EF-930772619EE4}" destId="{9F7945E5-E068-4824-A659-84BC101DE984}" srcOrd="0" destOrd="0" presId="urn:microsoft.com/office/officeart/2005/8/layout/process2"/>
    <dgm:cxn modelId="{49896113-398F-43BB-AFF3-AD0B4C2DA952}" type="presOf" srcId="{D220E29D-B80C-4E14-A1EF-930772619EE4}" destId="{AB09F530-3EC5-498D-82B0-D4B19E759EAC}" srcOrd="1" destOrd="0" presId="urn:microsoft.com/office/officeart/2005/8/layout/process2"/>
    <dgm:cxn modelId="{DFA280DE-7E7D-427D-84F4-F9F2AE9F49B2}" type="presOf" srcId="{6A1EE895-B64E-4AFF-A86D-C8611A88EF06}" destId="{A9712428-3BC0-4812-ABDE-A709C9764F9F}" srcOrd="0" destOrd="0" presId="urn:microsoft.com/office/officeart/2005/8/layout/process2"/>
    <dgm:cxn modelId="{14ABAE66-3702-481E-A3D6-07BA0D1E183D}" type="presOf" srcId="{91763BBF-BF4B-4A40-A200-A81CFC98E3B7}" destId="{FEB16AAD-3B6F-4F4A-8426-79FCD5180EC6}" srcOrd="0" destOrd="0" presId="urn:microsoft.com/office/officeart/2005/8/layout/process2"/>
    <dgm:cxn modelId="{A5126361-43F0-4D4F-85B3-0F0B8DF9995B}" type="presOf" srcId="{76E38C63-26B1-432D-BB76-064AA248838A}" destId="{92E24D03-22BF-4433-B477-9A7C6FF77554}" srcOrd="1" destOrd="0" presId="urn:microsoft.com/office/officeart/2005/8/layout/process2"/>
    <dgm:cxn modelId="{EA3D442F-EB02-4F98-91E4-36765C00C3D8}" type="presOf" srcId="{A434E381-0FD4-45CA-8A97-5BD38CAA2FBB}" destId="{E425A44B-0E66-41EB-B773-18CE0AF1ECA9}" srcOrd="0" destOrd="0" presId="urn:microsoft.com/office/officeart/2005/8/layout/process2"/>
    <dgm:cxn modelId="{7A663301-56CA-4446-85F1-A66CA48F0342}" srcId="{43FEC201-D218-4FE0-812E-8C1BEC580D72}" destId="{91763BBF-BF4B-4A40-A200-A81CFC98E3B7}" srcOrd="1" destOrd="0" parTransId="{647B8136-F089-42BF-B2CD-7FE6BEAC9CC9}" sibTransId="{D220E29D-B80C-4E14-A1EF-930772619EE4}"/>
    <dgm:cxn modelId="{BF8BC9D9-CB4A-4E66-AFC6-3B0F7A5762BC}" srcId="{43FEC201-D218-4FE0-812E-8C1BEC580D72}" destId="{478BD699-5702-4056-82BF-988FFFA85C90}" srcOrd="3" destOrd="0" parTransId="{74976A69-8D3E-4262-A815-A08232861795}" sibTransId="{819C2ED5-A08F-428F-B771-AC3C789CA48C}"/>
    <dgm:cxn modelId="{40F96699-C313-4026-89A4-C6B5925C7DF3}" type="presOf" srcId="{76E38C63-26B1-432D-BB76-064AA248838A}" destId="{737092BC-4BC2-43B3-975F-3333104326E9}" srcOrd="0" destOrd="0" presId="urn:microsoft.com/office/officeart/2005/8/layout/process2"/>
    <dgm:cxn modelId="{46A67228-EE5B-4DEE-99EE-19B21A8E2476}" srcId="{43FEC201-D218-4FE0-812E-8C1BEC580D72}" destId="{6A1EE895-B64E-4AFF-A86D-C8611A88EF06}" srcOrd="4" destOrd="0" parTransId="{1649E338-BD4C-43E7-8B7E-F9E588D20F7D}" sibTransId="{34EDD660-95C1-4142-BC97-6D351B015C48}"/>
    <dgm:cxn modelId="{99F5F007-B077-43EF-91A5-FAD2C483362E}" type="presParOf" srcId="{BCB4B315-1902-4DC8-9819-9C8F86AF2020}" destId="{ACC4AAC5-14E0-453D-ABE0-C486ED08E870}" srcOrd="0" destOrd="0" presId="urn:microsoft.com/office/officeart/2005/8/layout/process2"/>
    <dgm:cxn modelId="{DE260683-E5DC-4530-8F61-6B7A1AD935F9}" type="presParOf" srcId="{BCB4B315-1902-4DC8-9819-9C8F86AF2020}" destId="{73924D56-DE07-4988-886A-4B5910BA1B60}" srcOrd="1" destOrd="0" presId="urn:microsoft.com/office/officeart/2005/8/layout/process2"/>
    <dgm:cxn modelId="{3A1CDE6C-64C5-484F-A26F-CF966EE1A88C}" type="presParOf" srcId="{73924D56-DE07-4988-886A-4B5910BA1B60}" destId="{5CD77A14-5D7B-4E0B-BE7B-9F18631A875E}" srcOrd="0" destOrd="0" presId="urn:microsoft.com/office/officeart/2005/8/layout/process2"/>
    <dgm:cxn modelId="{B1AC39FB-DFC5-4ABF-95F6-1622CB1A177B}" type="presParOf" srcId="{BCB4B315-1902-4DC8-9819-9C8F86AF2020}" destId="{FEB16AAD-3B6F-4F4A-8426-79FCD5180EC6}" srcOrd="2" destOrd="0" presId="urn:microsoft.com/office/officeart/2005/8/layout/process2"/>
    <dgm:cxn modelId="{C2D349B4-152B-4805-B419-41F4F944AB18}" type="presParOf" srcId="{BCB4B315-1902-4DC8-9819-9C8F86AF2020}" destId="{9F7945E5-E068-4824-A659-84BC101DE984}" srcOrd="3" destOrd="0" presId="urn:microsoft.com/office/officeart/2005/8/layout/process2"/>
    <dgm:cxn modelId="{2F167134-3DAB-4BB3-8A1D-42BAF84A6682}" type="presParOf" srcId="{9F7945E5-E068-4824-A659-84BC101DE984}" destId="{AB09F530-3EC5-498D-82B0-D4B19E759EAC}" srcOrd="0" destOrd="0" presId="urn:microsoft.com/office/officeart/2005/8/layout/process2"/>
    <dgm:cxn modelId="{811A6A79-918A-4A2E-A596-773CB65A3FD2}" type="presParOf" srcId="{BCB4B315-1902-4DC8-9819-9C8F86AF2020}" destId="{E425A44B-0E66-41EB-B773-18CE0AF1ECA9}" srcOrd="4" destOrd="0" presId="urn:microsoft.com/office/officeart/2005/8/layout/process2"/>
    <dgm:cxn modelId="{D8AE5B03-CFD3-42BF-8A57-68AB00917C47}" type="presParOf" srcId="{BCB4B315-1902-4DC8-9819-9C8F86AF2020}" destId="{737092BC-4BC2-43B3-975F-3333104326E9}" srcOrd="5" destOrd="0" presId="urn:microsoft.com/office/officeart/2005/8/layout/process2"/>
    <dgm:cxn modelId="{1C800D22-3A4E-4CCA-9253-6A455B874D2C}" type="presParOf" srcId="{737092BC-4BC2-43B3-975F-3333104326E9}" destId="{92E24D03-22BF-4433-B477-9A7C6FF77554}" srcOrd="0" destOrd="0" presId="urn:microsoft.com/office/officeart/2005/8/layout/process2"/>
    <dgm:cxn modelId="{9B2B825B-3F0D-4AD8-9C7C-F46F852785A2}" type="presParOf" srcId="{BCB4B315-1902-4DC8-9819-9C8F86AF2020}" destId="{C6D1114E-D48C-4512-84EF-C769B074C256}" srcOrd="6" destOrd="0" presId="urn:microsoft.com/office/officeart/2005/8/layout/process2"/>
    <dgm:cxn modelId="{98F1E909-A3B8-45B1-955F-CA1C39F04A3B}" type="presParOf" srcId="{BCB4B315-1902-4DC8-9819-9C8F86AF2020}" destId="{F8B0EABA-4C21-44E2-9CF4-E153A8DCE94B}" srcOrd="7" destOrd="0" presId="urn:microsoft.com/office/officeart/2005/8/layout/process2"/>
    <dgm:cxn modelId="{28E56F2D-6DA8-46E7-99B4-D52482255463}" type="presParOf" srcId="{F8B0EABA-4C21-44E2-9CF4-E153A8DCE94B}" destId="{20D59E8B-F25A-4E87-9D62-0AF7B707D6B0}" srcOrd="0" destOrd="0" presId="urn:microsoft.com/office/officeart/2005/8/layout/process2"/>
    <dgm:cxn modelId="{8B224884-3935-4B10-BF37-DA448BB2ABCC}" type="presParOf" srcId="{BCB4B315-1902-4DC8-9819-9C8F86AF2020}" destId="{A9712428-3BC0-4812-ABDE-A709C9764F9F}" srcOrd="8" destOrd="0" presId="urn:microsoft.com/office/officeart/2005/8/layout/process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03C7DC73-B354-460B-98A3-271F947F066E}" type="presOf" srcId="{B471EB4E-14D3-4629-97A8-4B9CE37D1351}" destId="{4C500E30-F93E-47EA-B6F5-32864EEF4D91}" srcOrd="0" destOrd="0" presId="urn:microsoft.com/office/officeart/2005/8/layout/vList2"/>
    <dgm:cxn modelId="{A3146F58-B43F-47F4-8A0C-D1F0BF0666F0}"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320C25DB-977F-4DE9-8091-2109237BCA12}"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A12A011D-DAB5-4F8B-8918-E31B609C760D}" type="presOf" srcId="{703D4D02-5513-427D-B6E9-B2E187EE0C3A}" destId="{CC8763B3-4621-4666-B669-3C5BA2A30DBE}" srcOrd="0" destOrd="0" presId="urn:microsoft.com/office/officeart/2005/8/layout/vList2"/>
    <dgm:cxn modelId="{D35007DF-8089-4212-834E-17AF79013216}" type="presParOf" srcId="{CC8763B3-4621-4666-B669-3C5BA2A30DBE}" destId="{4C500E30-F93E-47EA-B6F5-32864EEF4D91}" srcOrd="0" destOrd="0" presId="urn:microsoft.com/office/officeart/2005/8/layout/vList2"/>
    <dgm:cxn modelId="{55FDA6FA-E88D-4E14-8F70-E723A9018C97}" type="presParOf" srcId="{CC8763B3-4621-4666-B669-3C5BA2A30DBE}" destId="{B6395B5E-2790-4C57-8CE8-FF9FF6C98AF0}" srcOrd="1" destOrd="0" presId="urn:microsoft.com/office/officeart/2005/8/layout/vList2"/>
    <dgm:cxn modelId="{39D5C844-5600-48D3-9B9B-3FB58F6CD3D5}" type="presParOf" srcId="{CC8763B3-4621-4666-B669-3C5BA2A30DBE}" destId="{ECA2C48E-F743-4C45-B04A-3D046B3B5232}" srcOrd="2" destOrd="0" presId="urn:microsoft.com/office/officeart/2005/8/layout/vList2"/>
    <dgm:cxn modelId="{F3C067D7-9905-45A5-9060-B2325FAC6680}" type="presParOf" srcId="{CC8763B3-4621-4666-B669-3C5BA2A30DBE}" destId="{2E454826-67AD-4191-A11B-410BD9B8A386}" srcOrd="3" destOrd="0" presId="urn:microsoft.com/office/officeart/2005/8/layout/vList2"/>
    <dgm:cxn modelId="{3EB2C036-0EA3-4701-9CD3-397DAAAAC9D5}"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III</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243900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304800"/>
            <a:ext cx="7200900" cy="731839"/>
          </a:xfrm>
        </p:spPr>
        <p:txBody>
          <a:bodyPr/>
          <a:lstStyle/>
          <a:p>
            <a:r>
              <a:rPr lang="en-MY" dirty="0"/>
              <a:t>New Hire Onboarding</a:t>
            </a:r>
          </a:p>
        </p:txBody>
      </p:sp>
      <p:sp>
        <p:nvSpPr>
          <p:cNvPr id="4" name="TextBox 3">
            <a:extLst>
              <a:ext uri="{FF2B5EF4-FFF2-40B4-BE49-F238E27FC236}">
                <a16:creationId xmlns:a16="http://schemas.microsoft.com/office/drawing/2014/main" xmlns=""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xmlns="" val="365162672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304800"/>
            <a:ext cx="7200900" cy="731839"/>
          </a:xfrm>
        </p:spPr>
        <p:txBody>
          <a:bodyPr>
            <a:normAutofit/>
          </a:bodyPr>
          <a:lstStyle/>
          <a:p>
            <a:r>
              <a:rPr lang="en-MY" dirty="0" smtClean="0"/>
              <a:t>Importance of </a:t>
            </a:r>
            <a:r>
              <a:rPr lang="en-MY" dirty="0" err="1" smtClean="0"/>
              <a:t>Onboarding</a:t>
            </a:r>
            <a:endParaRPr lang="en-MY" dirty="0"/>
          </a:p>
        </p:txBody>
      </p:sp>
      <p:sp>
        <p:nvSpPr>
          <p:cNvPr id="4" name="TextBox 3">
            <a:extLst>
              <a:ext uri="{FF2B5EF4-FFF2-40B4-BE49-F238E27FC236}">
                <a16:creationId xmlns:a16="http://schemas.microsoft.com/office/drawing/2014/main" xmlns="" id="{A114953A-21B8-4067-83AD-8BD8BDA35994}"/>
              </a:ext>
            </a:extLst>
          </p:cNvPr>
          <p:cNvSpPr txBox="1"/>
          <p:nvPr/>
        </p:nvSpPr>
        <p:spPr>
          <a:xfrm>
            <a:off x="609600" y="1295400"/>
            <a:ext cx="7931224" cy="4832092"/>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smtClean="0">
                <a:latin typeface="+mn-lt"/>
              </a:rPr>
              <a:t>Engagement : </a:t>
            </a:r>
            <a:r>
              <a:rPr lang="en-US" sz="2800" dirty="0" smtClean="0">
                <a:latin typeface="+mn-lt"/>
              </a:rPr>
              <a:t>First impression you want new hires to have of the organization. </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Retention :</a:t>
            </a:r>
            <a:r>
              <a:rPr lang="en-US" sz="2800" dirty="0" smtClean="0">
                <a:latin typeface="+mn-lt"/>
              </a:rPr>
              <a:t> Employees are more likely to stay with the company.</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Performance : </a:t>
            </a:r>
            <a:r>
              <a:rPr lang="en-US" sz="2800" dirty="0" smtClean="0">
                <a:latin typeface="+mn-lt"/>
              </a:rPr>
              <a:t>Organizations with a standard onboarding process experience greater new-hire productivity</a:t>
            </a:r>
            <a:endParaRPr lang="en-MY" sz="2800" dirty="0">
              <a:latin typeface="+mn-lt"/>
            </a:endParaRPr>
          </a:p>
          <a:p>
            <a:endParaRPr lang="en-MY" sz="2800" dirty="0">
              <a:latin typeface="+mn-lt"/>
            </a:endParaRPr>
          </a:p>
        </p:txBody>
      </p:sp>
    </p:spTree>
    <p:extLst>
      <p:ext uri="{BB962C8B-B14F-4D97-AF65-F5344CB8AC3E}">
        <p14:creationId xmlns:p14="http://schemas.microsoft.com/office/powerpoint/2010/main" xmlns="" val="365162672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81000" y="1397000"/>
          <a:ext cx="8229600" cy="393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xmlns="" id="{01BBE315-7975-46AB-9452-F61B4C4436CA}"/>
              </a:ext>
            </a:extLst>
          </p:cNvPr>
          <p:cNvSpPr>
            <a:spLocks noGrp="1"/>
          </p:cNvSpPr>
          <p:nvPr>
            <p:ph type="title"/>
          </p:nvPr>
        </p:nvSpPr>
        <p:spPr>
          <a:xfrm>
            <a:off x="1219200" y="228600"/>
            <a:ext cx="7200900" cy="579439"/>
          </a:xfrm>
        </p:spPr>
        <p:txBody>
          <a:bodyPr/>
          <a:lstStyle/>
          <a:p>
            <a:r>
              <a:rPr lang="en-MY" dirty="0" smtClean="0"/>
              <a:t>Stages of On-boarding</a:t>
            </a:r>
            <a:endParaRPr lang="en-MY" dirty="0"/>
          </a:p>
        </p:txBody>
      </p:sp>
      <p:sp>
        <p:nvSpPr>
          <p:cNvPr id="6" name="TextBox 5"/>
          <p:cNvSpPr txBox="1"/>
          <p:nvPr/>
        </p:nvSpPr>
        <p:spPr>
          <a:xfrm>
            <a:off x="609600" y="1295400"/>
            <a:ext cx="1447800" cy="461665"/>
          </a:xfrm>
          <a:prstGeom prst="rect">
            <a:avLst/>
          </a:prstGeom>
          <a:noFill/>
          <a:ln>
            <a:solidFill>
              <a:schemeClr val="tx1"/>
            </a:solidFill>
          </a:ln>
        </p:spPr>
        <p:txBody>
          <a:bodyPr wrap="square" rtlCol="0">
            <a:spAutoFit/>
          </a:bodyPr>
          <a:lstStyle/>
          <a:p>
            <a:r>
              <a:rPr lang="en-US" sz="1200" dirty="0" smtClean="0"/>
              <a:t>Starts when job offer is accepted</a:t>
            </a:r>
            <a:endParaRPr lang="en-US" sz="1200" dirty="0"/>
          </a:p>
        </p:txBody>
      </p:sp>
      <p:cxnSp>
        <p:nvCxnSpPr>
          <p:cNvPr id="8" name="Straight Connector 7"/>
          <p:cNvCxnSpPr/>
          <p:nvPr/>
        </p:nvCxnSpPr>
        <p:spPr>
          <a:xfrm rot="5400000">
            <a:off x="5722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4876800"/>
            <a:ext cx="1447800" cy="461665"/>
          </a:xfrm>
          <a:prstGeom prst="rect">
            <a:avLst/>
          </a:prstGeom>
          <a:noFill/>
          <a:ln>
            <a:solidFill>
              <a:schemeClr val="tx1"/>
            </a:solidFill>
          </a:ln>
        </p:spPr>
        <p:txBody>
          <a:bodyPr wrap="square" rtlCol="0">
            <a:spAutoFit/>
          </a:bodyPr>
          <a:lstStyle/>
          <a:p>
            <a:r>
              <a:rPr lang="en-US" sz="1200" dirty="0" smtClean="0"/>
              <a:t>The employee’s first day at work</a:t>
            </a:r>
            <a:endParaRPr lang="en-US" sz="1200" dirty="0"/>
          </a:p>
        </p:txBody>
      </p:sp>
      <p:cxnSp>
        <p:nvCxnSpPr>
          <p:cNvPr id="11" name="Straight Connector 10"/>
          <p:cNvCxnSpPr/>
          <p:nvPr/>
        </p:nvCxnSpPr>
        <p:spPr>
          <a:xfrm rot="5400000" flipH="1" flipV="1">
            <a:off x="22486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86200" y="1295401"/>
            <a:ext cx="1447800" cy="461665"/>
          </a:xfrm>
          <a:prstGeom prst="rect">
            <a:avLst/>
          </a:prstGeom>
          <a:noFill/>
          <a:ln>
            <a:solidFill>
              <a:schemeClr val="tx1"/>
            </a:solidFill>
          </a:ln>
        </p:spPr>
        <p:txBody>
          <a:bodyPr wrap="square" rtlCol="0">
            <a:spAutoFit/>
          </a:bodyPr>
          <a:lstStyle/>
          <a:p>
            <a:r>
              <a:rPr lang="en-US" sz="1200" dirty="0" smtClean="0"/>
              <a:t>Introduction to the company</a:t>
            </a:r>
            <a:endParaRPr lang="en-US" sz="1200" dirty="0"/>
          </a:p>
        </p:txBody>
      </p:sp>
      <p:cxnSp>
        <p:nvCxnSpPr>
          <p:cNvPr id="14" name="Straight Connector 13"/>
          <p:cNvCxnSpPr/>
          <p:nvPr/>
        </p:nvCxnSpPr>
        <p:spPr>
          <a:xfrm rot="5400000">
            <a:off x="38488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181600" y="4876800"/>
            <a:ext cx="1752600" cy="461665"/>
          </a:xfrm>
          <a:prstGeom prst="rect">
            <a:avLst/>
          </a:prstGeom>
          <a:noFill/>
          <a:ln>
            <a:solidFill>
              <a:schemeClr val="tx1"/>
            </a:solidFill>
          </a:ln>
        </p:spPr>
        <p:txBody>
          <a:bodyPr wrap="square" rtlCol="0">
            <a:spAutoFit/>
          </a:bodyPr>
          <a:lstStyle/>
          <a:p>
            <a:r>
              <a:rPr lang="en-US" sz="1200" dirty="0" smtClean="0"/>
              <a:t>Employee’s are taught how to do the work</a:t>
            </a:r>
            <a:endParaRPr lang="en-US" sz="1200" dirty="0"/>
          </a:p>
        </p:txBody>
      </p:sp>
      <p:cxnSp>
        <p:nvCxnSpPr>
          <p:cNvPr id="16" name="Straight Connector 15"/>
          <p:cNvCxnSpPr/>
          <p:nvPr/>
        </p:nvCxnSpPr>
        <p:spPr>
          <a:xfrm rot="5400000" flipH="1" flipV="1">
            <a:off x="54490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010400" y="1295400"/>
            <a:ext cx="1447800" cy="461665"/>
          </a:xfrm>
          <a:prstGeom prst="rect">
            <a:avLst/>
          </a:prstGeom>
          <a:noFill/>
          <a:ln>
            <a:solidFill>
              <a:schemeClr val="tx1"/>
            </a:solidFill>
          </a:ln>
        </p:spPr>
        <p:txBody>
          <a:bodyPr wrap="square" rtlCol="0">
            <a:spAutoFit/>
          </a:bodyPr>
          <a:lstStyle/>
          <a:p>
            <a:r>
              <a:rPr lang="en-US" sz="1200" dirty="0" smtClean="0"/>
              <a:t>Employee’s can do well in their job</a:t>
            </a:r>
            <a:endParaRPr lang="en-US" sz="1200" dirty="0"/>
          </a:p>
        </p:txBody>
      </p:sp>
      <p:cxnSp>
        <p:nvCxnSpPr>
          <p:cNvPr id="18" name="Straight Connector 17"/>
          <p:cNvCxnSpPr/>
          <p:nvPr/>
        </p:nvCxnSpPr>
        <p:spPr>
          <a:xfrm rot="5400000">
            <a:off x="6973094" y="2399505"/>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a16="http://schemas.microsoft.com/office/drawing/2014/main" xmlns=""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xmlns="" val="107383556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a16="http://schemas.microsoft.com/office/drawing/2014/main" xmlns=""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xmlns="" val="240998360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a16="http://schemas.microsoft.com/office/drawing/2014/main" xmlns=""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xmlns="" val="328871618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Stakeholders in Onboarding</a:t>
            </a:r>
            <a:endParaRPr lang="en-US" dirty="0"/>
          </a:p>
        </p:txBody>
      </p:sp>
      <p:graphicFrame>
        <p:nvGraphicFramePr>
          <p:cNvPr id="4" name="Diagram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xmlns=""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xmlns="" val="359730090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a16="http://schemas.microsoft.com/office/drawing/2014/main" xmlns=""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xmlns="" val="350157938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On-boarding engaging with culture</a:t>
            </a:r>
            <a:endParaRPr lang="en-US" dirty="0"/>
          </a:p>
        </p:txBody>
      </p:sp>
      <p:graphicFrame>
        <p:nvGraphicFramePr>
          <p:cNvPr id="5" name="Diagram 4"/>
          <p:cNvGraphicFramePr/>
          <p:nvPr/>
        </p:nvGraphicFramePr>
        <p:xfrm>
          <a:off x="1600200" y="1219200"/>
          <a:ext cx="6248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a16="http://schemas.microsoft.com/office/drawing/2014/main" xmlns=""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xmlns="" val="177415045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xmlns=""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xmlns="" val="408328607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a16="http://schemas.microsoft.com/office/drawing/2014/main" xmlns=""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xmlns="" val="32664464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xmlns=""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xmlns="" val="245348336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xmlns=""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xmlns="" val="92786874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xmlns=""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xmlns="" val="140950227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xmlns=""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xmlns="" val="37901547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Value Exchange - Employer</a:t>
            </a:r>
          </a:p>
        </p:txBody>
      </p:sp>
      <p:pic>
        <p:nvPicPr>
          <p:cNvPr id="5" name="Picture 4">
            <a:extLst>
              <a:ext uri="{FF2B5EF4-FFF2-40B4-BE49-F238E27FC236}">
                <a16:creationId xmlns:a16="http://schemas.microsoft.com/office/drawing/2014/main" xmlns="" id="{D4960D72-52E4-403B-9057-1C9022B51486}"/>
              </a:ext>
            </a:extLst>
          </p:cNvPr>
          <p:cNvPicPr>
            <a:picLocks noChangeAspect="1"/>
          </p:cNvPicPr>
          <p:nvPr/>
        </p:nvPicPr>
        <p:blipFill>
          <a:blip r:embed="rId2"/>
          <a:stretch>
            <a:fillRect/>
          </a:stretch>
        </p:blipFill>
        <p:spPr>
          <a:xfrm>
            <a:off x="1524000" y="1219200"/>
            <a:ext cx="5976888" cy="4671315"/>
          </a:xfrm>
          <a:prstGeom prst="rect">
            <a:avLst/>
          </a:prstGeom>
        </p:spPr>
      </p:pic>
    </p:spTree>
    <p:extLst>
      <p:ext uri="{BB962C8B-B14F-4D97-AF65-F5344CB8AC3E}">
        <p14:creationId xmlns:p14="http://schemas.microsoft.com/office/powerpoint/2010/main" xmlns="" val="218860320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xmlns=""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xmlns="" val="3635117896"/>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xmlns=""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xmlns="" val="53178026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xmlns=""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xmlns="" val="113383210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731839"/>
          </a:xfrm>
        </p:spPr>
        <p:txBody>
          <a:bodyPr/>
          <a:lstStyle/>
          <a:p>
            <a:r>
              <a:rPr lang="en-MY" dirty="0"/>
              <a:t>Total Rewards </a:t>
            </a:r>
          </a:p>
        </p:txBody>
      </p:sp>
      <p:sp>
        <p:nvSpPr>
          <p:cNvPr id="4" name="TextBox 3">
            <a:extLst>
              <a:ext uri="{FF2B5EF4-FFF2-40B4-BE49-F238E27FC236}">
                <a16:creationId xmlns:a16="http://schemas.microsoft.com/office/drawing/2014/main" xmlns=""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xmlns="" id="{64039FB5-CF40-449C-ACED-74784FF8C1E8}"/>
              </a:ext>
            </a:extLst>
          </p:cNvPr>
          <p:cNvSpPr txBox="1"/>
          <p:nvPr/>
        </p:nvSpPr>
        <p:spPr>
          <a:xfrm>
            <a:off x="457200" y="12954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xmlns="" val="156042106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xmlns=""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xmlns="" val="32533773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xmlns=""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xmlns="" val="45804931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xmlns=""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xmlns="" val="2474149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xmlns=""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xmlns="" val="2494153628"/>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Equity</a:t>
            </a:r>
          </a:p>
        </p:txBody>
      </p:sp>
      <p:sp>
        <p:nvSpPr>
          <p:cNvPr id="4" name="TextBox 3">
            <a:extLst>
              <a:ext uri="{FF2B5EF4-FFF2-40B4-BE49-F238E27FC236}">
                <a16:creationId xmlns:a16="http://schemas.microsoft.com/office/drawing/2014/main" xmlns="" id="{16F27E55-FA90-4176-AD14-57C9F5830820}"/>
              </a:ext>
            </a:extLst>
          </p:cNvPr>
          <p:cNvSpPr txBox="1"/>
          <p:nvPr/>
        </p:nvSpPr>
        <p:spPr>
          <a:xfrm>
            <a:off x="457200" y="1600200"/>
            <a:ext cx="8282880"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xmlns="" val="54633351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0"/>
            <a:ext cx="7200900" cy="1142385"/>
          </a:xfrm>
        </p:spPr>
        <p:txBody>
          <a:bodyPr/>
          <a:lstStyle/>
          <a:p>
            <a:r>
              <a:rPr lang="en-MY" dirty="0"/>
              <a:t>Pay Strategies</a:t>
            </a:r>
          </a:p>
        </p:txBody>
      </p:sp>
      <p:sp>
        <p:nvSpPr>
          <p:cNvPr id="4" name="TextBox 3">
            <a:extLst>
              <a:ext uri="{FF2B5EF4-FFF2-40B4-BE49-F238E27FC236}">
                <a16:creationId xmlns:a16="http://schemas.microsoft.com/office/drawing/2014/main" xmlns=""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xmlns="" id="{DFCF8CAC-EA55-44CF-9B3B-CB4FF3A59234}"/>
              </a:ext>
            </a:extLst>
          </p:cNvPr>
          <p:cNvPicPr>
            <a:picLocks noChangeAspect="1"/>
          </p:cNvPicPr>
          <p:nvPr/>
        </p:nvPicPr>
        <p:blipFill>
          <a:blip r:embed="rId2"/>
          <a:stretch>
            <a:fillRect/>
          </a:stretch>
        </p:blipFill>
        <p:spPr>
          <a:xfrm>
            <a:off x="914400" y="2819400"/>
            <a:ext cx="7181599" cy="3168352"/>
          </a:xfrm>
          <a:prstGeom prst="rect">
            <a:avLst/>
          </a:prstGeom>
        </p:spPr>
      </p:pic>
    </p:spTree>
    <p:extLst>
      <p:ext uri="{BB962C8B-B14F-4D97-AF65-F5344CB8AC3E}">
        <p14:creationId xmlns:p14="http://schemas.microsoft.com/office/powerpoint/2010/main" xmlns="" val="146236849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BBDA0D3-783C-495C-AB01-634EA3328CE9}"/>
              </a:ext>
            </a:extLst>
          </p:cNvPr>
          <p:cNvSpPr txBox="1"/>
          <p:nvPr/>
        </p:nvSpPr>
        <p:spPr>
          <a:xfrm>
            <a:off x="6096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xmlns="" id="{37585604-6EFD-469C-9355-1C2D2680F349}"/>
              </a:ext>
            </a:extLst>
          </p:cNvPr>
          <p:cNvPicPr>
            <a:picLocks noChangeAspect="1"/>
          </p:cNvPicPr>
          <p:nvPr/>
        </p:nvPicPr>
        <p:blipFill>
          <a:blip r:embed="rId2"/>
          <a:stretch>
            <a:fillRect/>
          </a:stretch>
        </p:blipFill>
        <p:spPr>
          <a:xfrm>
            <a:off x="2667000" y="1981200"/>
            <a:ext cx="5325223" cy="4089846"/>
          </a:xfrm>
          <a:prstGeom prst="rect">
            <a:avLst/>
          </a:prstGeom>
          <a:ln w="12700">
            <a:solidFill>
              <a:schemeClr val="tx1"/>
            </a:solidFill>
          </a:ln>
        </p:spPr>
      </p:pic>
    </p:spTree>
    <p:extLst>
      <p:ext uri="{BB962C8B-B14F-4D97-AF65-F5344CB8AC3E}">
        <p14:creationId xmlns:p14="http://schemas.microsoft.com/office/powerpoint/2010/main" xmlns="" val="18876213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2759CD5-AD70-499C-B33C-E62B36303AE5}"/>
              </a:ext>
            </a:extLst>
          </p:cNvPr>
          <p:cNvSpPr txBox="1"/>
          <p:nvPr/>
        </p:nvSpPr>
        <p:spPr>
          <a:xfrm>
            <a:off x="762000" y="1219200"/>
            <a:ext cx="7330008" cy="4524315"/>
          </a:xfrm>
          <a:prstGeom prst="rect">
            <a:avLst/>
          </a:prstGeom>
          <a:noFill/>
        </p:spPr>
        <p:txBody>
          <a:bodyPr wrap="square" rtlCol="0">
            <a:spAutoFit/>
          </a:bodyPr>
          <a:lstStyle/>
          <a:p>
            <a:r>
              <a:rPr lang="en-MY" sz="2400" dirty="0"/>
              <a:t>The correct strategy depends on two things:</a:t>
            </a:r>
          </a:p>
          <a:p>
            <a:endParaRPr lang="en-MY" sz="2400" dirty="0"/>
          </a:p>
          <a:p>
            <a:pPr marL="285750" indent="-285750">
              <a:buFont typeface="Wingdings" panose="05000000000000000000" pitchFamily="2" charset="2"/>
              <a:buChar char="§"/>
            </a:pPr>
            <a:r>
              <a:rPr lang="en-MY" sz="2400" dirty="0"/>
              <a:t>How the employees add value to the organization‘s success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The degree to which the organization can afford to pay for a particular strategy</a:t>
            </a:r>
          </a:p>
          <a:p>
            <a:endParaRPr lang="en-MY" sz="2400" dirty="0"/>
          </a:p>
          <a:p>
            <a:r>
              <a:rPr lang="en-MY" sz="2400"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xmlns="" val="341291286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457200" y="228600"/>
            <a:ext cx="8229600" cy="645840"/>
          </a:xfrm>
        </p:spPr>
        <p:txBody>
          <a:bodyPr/>
          <a:lstStyle/>
          <a:p>
            <a:r>
              <a:rPr lang="en-MY" dirty="0"/>
              <a:t>Compensation and Benefits Strategy</a:t>
            </a:r>
          </a:p>
        </p:txBody>
      </p:sp>
      <p:sp>
        <p:nvSpPr>
          <p:cNvPr id="4" name="TextBox 3">
            <a:extLst>
              <a:ext uri="{FF2B5EF4-FFF2-40B4-BE49-F238E27FC236}">
                <a16:creationId xmlns:a16="http://schemas.microsoft.com/office/drawing/2014/main" xmlns="" id="{B7BB4A67-D325-43CA-9A2B-C6F04D79E71A}"/>
              </a:ext>
            </a:extLst>
          </p:cNvPr>
          <p:cNvSpPr txBox="1"/>
          <p:nvPr/>
        </p:nvSpPr>
        <p:spPr>
          <a:xfrm>
            <a:off x="609600" y="838200"/>
            <a:ext cx="7416824" cy="5816977"/>
          </a:xfrm>
          <a:prstGeom prst="rect">
            <a:avLst/>
          </a:prstGeom>
          <a:noFill/>
        </p:spPr>
        <p:txBody>
          <a:bodyPr wrap="square" rtlCol="0">
            <a:spAutoFit/>
          </a:bodyPr>
          <a:lstStyle/>
          <a:p>
            <a:r>
              <a:rPr lang="en-MY" sz="2400" dirty="0"/>
              <a:t>Business success depends heavily on developing a total rewards strategy that enables the organization to compete cost- effectively for talent.</a:t>
            </a:r>
          </a:p>
          <a:p>
            <a:endParaRPr lang="en-MY" sz="2400" dirty="0"/>
          </a:p>
          <a:p>
            <a:r>
              <a:rPr lang="en-MY" sz="2400" dirty="0"/>
              <a:t>Elements in a total rewards system that  vary from year to year:</a:t>
            </a:r>
          </a:p>
          <a:p>
            <a:endParaRPr lang="en-MY" sz="2400" dirty="0"/>
          </a:p>
          <a:p>
            <a:pPr marL="285750" indent="-285750">
              <a:buFont typeface="Wingdings" panose="05000000000000000000" pitchFamily="2" charset="2"/>
              <a:buChar char="§"/>
            </a:pPr>
            <a:r>
              <a:rPr lang="en-MY" sz="2400" dirty="0"/>
              <a:t>Employment costs and conditions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Supply and demand for talent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Laws that affect business and employment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Employees‘ perceived value of rewards</a:t>
            </a:r>
          </a:p>
          <a:p>
            <a:endParaRPr lang="en-MY" dirty="0"/>
          </a:p>
          <a:p>
            <a:endParaRPr lang="en-MY" dirty="0"/>
          </a:p>
        </p:txBody>
      </p:sp>
    </p:spTree>
    <p:extLst>
      <p:ext uri="{BB962C8B-B14F-4D97-AF65-F5344CB8AC3E}">
        <p14:creationId xmlns:p14="http://schemas.microsoft.com/office/powerpoint/2010/main" xmlns="" val="103249355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xmlns=""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xmlns="" val="180460767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xmlns=""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xmlns="" val="22977364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Types of Survey</a:t>
            </a:r>
          </a:p>
        </p:txBody>
      </p:sp>
      <p:sp>
        <p:nvSpPr>
          <p:cNvPr id="5" name="TextBox 4">
            <a:extLst>
              <a:ext uri="{FF2B5EF4-FFF2-40B4-BE49-F238E27FC236}">
                <a16:creationId xmlns:a16="http://schemas.microsoft.com/office/drawing/2014/main" xmlns="" id="{AB8ED9DE-FB78-4350-877E-EC300D27EC78}"/>
              </a:ext>
            </a:extLst>
          </p:cNvPr>
          <p:cNvSpPr txBox="1"/>
          <p:nvPr/>
        </p:nvSpPr>
        <p:spPr>
          <a:xfrm>
            <a:off x="457200" y="990600"/>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xmlns="" val="82757343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xmlns=""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xmlns="" val="340291617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Direct Communication</a:t>
            </a:r>
          </a:p>
        </p:txBody>
      </p:sp>
      <p:sp>
        <p:nvSpPr>
          <p:cNvPr id="4" name="TextBox 3">
            <a:extLst>
              <a:ext uri="{FF2B5EF4-FFF2-40B4-BE49-F238E27FC236}">
                <a16:creationId xmlns:a16="http://schemas.microsoft.com/office/drawing/2014/main" xmlns="" id="{170FFFCE-FF11-4D4B-83BB-7801A7034627}"/>
              </a:ext>
            </a:extLst>
          </p:cNvPr>
          <p:cNvSpPr txBox="1"/>
          <p:nvPr/>
        </p:nvSpPr>
        <p:spPr>
          <a:xfrm>
            <a:off x="609600" y="1219200"/>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xmlns="" val="296225450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304800" y="228600"/>
            <a:ext cx="8839200" cy="761385"/>
          </a:xfrm>
        </p:spPr>
        <p:txBody>
          <a:bodyPr/>
          <a:lstStyle/>
          <a:p>
            <a:r>
              <a:rPr lang="en-MY" dirty="0"/>
              <a:t>Effectiveness of the Total Rewards Strategy</a:t>
            </a:r>
          </a:p>
        </p:txBody>
      </p:sp>
      <p:sp>
        <p:nvSpPr>
          <p:cNvPr id="4" name="TextBox 3">
            <a:extLst>
              <a:ext uri="{FF2B5EF4-FFF2-40B4-BE49-F238E27FC236}">
                <a16:creationId xmlns:a16="http://schemas.microsoft.com/office/drawing/2014/main" xmlns="" id="{C144C31E-EC01-42C1-9721-5AC4A1DA9846}"/>
              </a:ext>
            </a:extLst>
          </p:cNvPr>
          <p:cNvSpPr txBox="1"/>
          <p:nvPr/>
        </p:nvSpPr>
        <p:spPr>
          <a:xfrm>
            <a:off x="381000" y="1295400"/>
            <a:ext cx="7772400" cy="4678204"/>
          </a:xfrm>
          <a:prstGeom prst="rect">
            <a:avLst/>
          </a:prstGeom>
          <a:noFill/>
        </p:spPr>
        <p:txBody>
          <a:bodyPr wrap="square" rtlCol="0">
            <a:spAutoFit/>
          </a:bodyPr>
          <a:lstStyle/>
          <a:p>
            <a:r>
              <a:rPr lang="en-MY" sz="2000" dirty="0"/>
              <a:t>The basic objective of the total rewards system is to offer employees a system that encompasses the following:</a:t>
            </a:r>
          </a:p>
          <a:p>
            <a:endParaRPr lang="en-MY" sz="2000" dirty="0"/>
          </a:p>
          <a:p>
            <a:pPr marL="285750" indent="-285750">
              <a:buFont typeface="Wingdings" panose="05000000000000000000" pitchFamily="2" charset="2"/>
              <a:buChar char="§"/>
            </a:pPr>
            <a:r>
              <a:rPr lang="en-MY" sz="2000" dirty="0"/>
              <a:t>Compatible with the organization‘s mission and strategy</a:t>
            </a:r>
          </a:p>
          <a:p>
            <a:pPr marL="285750" indent="-285750">
              <a:buFont typeface="Wingdings" panose="05000000000000000000" pitchFamily="2" charset="2"/>
              <a:buChar char="§"/>
            </a:pPr>
            <a:r>
              <a:rPr lang="en-MY" sz="2000" dirty="0"/>
              <a:t>Matched with the corporate culture</a:t>
            </a:r>
          </a:p>
          <a:p>
            <a:pPr marL="285750" indent="-285750">
              <a:buFont typeface="Wingdings" panose="05000000000000000000" pitchFamily="2" charset="2"/>
              <a:buChar char="§"/>
            </a:pPr>
            <a:r>
              <a:rPr lang="en-MY" sz="2000" dirty="0"/>
              <a:t>Appropriate for the workforce</a:t>
            </a:r>
          </a:p>
          <a:p>
            <a:pPr marL="285750" indent="-285750">
              <a:buFont typeface="Wingdings" panose="05000000000000000000" pitchFamily="2" charset="2"/>
              <a:buChar char="§"/>
            </a:pPr>
            <a:r>
              <a:rPr lang="en-MY" sz="2000" dirty="0"/>
              <a:t>Externally and internally equitable</a:t>
            </a:r>
          </a:p>
          <a:p>
            <a:endParaRPr lang="en-MY" sz="2000" dirty="0"/>
          </a:p>
          <a:p>
            <a:r>
              <a:rPr lang="en-MY" sz="2000" dirty="0"/>
              <a:t>Consistently monitoring the system will pay off in the following ways:</a:t>
            </a:r>
          </a:p>
          <a:p>
            <a:endParaRPr lang="en-MY" sz="2000" dirty="0"/>
          </a:p>
          <a:p>
            <a:pPr marL="285750" indent="-285750">
              <a:buFont typeface="Wingdings" panose="05000000000000000000" pitchFamily="2" charset="2"/>
              <a:buChar char="§"/>
            </a:pPr>
            <a:r>
              <a:rPr lang="en-MY" sz="2000" dirty="0"/>
              <a:t>More cost-effective system</a:t>
            </a:r>
          </a:p>
          <a:p>
            <a:pPr marL="285750" indent="-285750">
              <a:buFont typeface="Wingdings" panose="05000000000000000000" pitchFamily="2" charset="2"/>
              <a:buChar char="§"/>
            </a:pPr>
            <a:r>
              <a:rPr lang="en-MY" sz="2000" dirty="0"/>
              <a:t>More satisfied employees</a:t>
            </a:r>
          </a:p>
          <a:p>
            <a:pPr marL="285750" indent="-285750">
              <a:buFont typeface="Wingdings" panose="05000000000000000000" pitchFamily="2" charset="2"/>
              <a:buChar char="§"/>
            </a:pPr>
            <a:r>
              <a:rPr lang="en-MY" sz="2000" dirty="0"/>
              <a:t>Fewer legal complications</a:t>
            </a:r>
          </a:p>
          <a:p>
            <a:endParaRPr lang="en-MY" dirty="0"/>
          </a:p>
        </p:txBody>
      </p:sp>
    </p:spTree>
    <p:extLst>
      <p:ext uri="{BB962C8B-B14F-4D97-AF65-F5344CB8AC3E}">
        <p14:creationId xmlns:p14="http://schemas.microsoft.com/office/powerpoint/2010/main" xmlns="" val="166518047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xmlns="" val="1160148006"/>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xmlns="" val="2252542219"/>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381000"/>
            <a:ext cx="7200900" cy="655639"/>
          </a:xfrm>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xmlns="" val="385619796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xmlns=""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xmlns="" val="78079061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579439"/>
          </a:xfrm>
        </p:spPr>
        <p:txBody>
          <a:bodyPr/>
          <a:lstStyle/>
          <a:p>
            <a:r>
              <a:rPr lang="en-US" dirty="0" smtClean="0"/>
              <a:t>Question #</a:t>
            </a:r>
            <a:endParaRPr lang="en-US" dirty="0"/>
          </a:p>
        </p:txBody>
      </p:sp>
      <p:sp>
        <p:nvSpPr>
          <p:cNvPr id="3" name="Content Placeholder 2"/>
          <p:cNvSpPr>
            <a:spLocks noGrp="1"/>
          </p:cNvSpPr>
          <p:nvPr>
            <p:ph idx="1"/>
          </p:nvPr>
        </p:nvSpPr>
        <p:spPr>
          <a:xfrm>
            <a:off x="457200" y="990600"/>
            <a:ext cx="8001000" cy="4953000"/>
          </a:xfrm>
        </p:spPr>
        <p:txBody>
          <a:bodyPr>
            <a:normAutofit/>
          </a:bodyPr>
          <a:lstStyle/>
          <a:p>
            <a:pPr>
              <a:buNone/>
            </a:pPr>
            <a:r>
              <a:rPr lang="en-US" sz="2800" dirty="0" smtClean="0"/>
              <a:t>What is the </a:t>
            </a:r>
            <a:r>
              <a:rPr lang="en-US" sz="2800" dirty="0" err="1" smtClean="0"/>
              <a:t>compa</a:t>
            </a:r>
            <a:r>
              <a:rPr lang="en-US" sz="2800" dirty="0" smtClean="0"/>
              <a:t>-ratio for an employee that earns $75,000 per year, but the midpoint for the role is $85,000 per year?</a:t>
            </a:r>
          </a:p>
          <a:p>
            <a:pPr marL="457200" indent="-457200">
              <a:buAutoNum type="alphaUcPeriod"/>
            </a:pPr>
            <a:r>
              <a:rPr lang="en-US" sz="2800" dirty="0" smtClean="0"/>
              <a:t>88 percent</a:t>
            </a:r>
          </a:p>
          <a:p>
            <a:pPr marL="457200" indent="-457200">
              <a:buAutoNum type="alphaUcPeriod"/>
            </a:pPr>
            <a:r>
              <a:rPr lang="en-US" sz="2800" dirty="0" smtClean="0"/>
              <a:t>113 percent</a:t>
            </a:r>
          </a:p>
          <a:p>
            <a:pPr marL="457200" indent="-457200">
              <a:buAutoNum type="alphaUcPeriod"/>
            </a:pPr>
            <a:r>
              <a:rPr lang="en-US" sz="2800" dirty="0" smtClean="0"/>
              <a:t>$10,000 difference</a:t>
            </a:r>
          </a:p>
          <a:p>
            <a:pPr marL="457200" indent="-457200">
              <a:buAutoNum type="alphaUcPeriod"/>
            </a:pPr>
            <a:r>
              <a:rPr lang="en-US" sz="2800" dirty="0" smtClean="0"/>
              <a:t>1:88</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A</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143000"/>
            <a:ext cx="7848600" cy="4800600"/>
          </a:xfrm>
        </p:spPr>
        <p:txBody>
          <a:bodyPr/>
          <a:lstStyle/>
          <a:p>
            <a:pPr>
              <a:buNone/>
            </a:pPr>
            <a:r>
              <a:rPr lang="en-US" sz="3200" dirty="0" smtClean="0"/>
              <a:t>A common way to establish salary ranges is through:</a:t>
            </a:r>
          </a:p>
          <a:p>
            <a:pPr marL="457200" indent="-457200">
              <a:buFont typeface="+mj-lt"/>
              <a:buAutoNum type="alphaUcPeriod"/>
            </a:pPr>
            <a:r>
              <a:rPr lang="en-US" sz="3200" dirty="0" smtClean="0"/>
              <a:t>peer reviews with supervisor's input.	</a:t>
            </a:r>
          </a:p>
          <a:p>
            <a:pPr marL="457200" indent="-457200">
              <a:buFont typeface="+mj-lt"/>
              <a:buAutoNum type="alphaUcPeriod"/>
            </a:pPr>
            <a:r>
              <a:rPr lang="en-US" sz="3200" dirty="0" smtClean="0"/>
              <a:t>market pricing and job-content evaluation	</a:t>
            </a:r>
          </a:p>
          <a:p>
            <a:pPr marL="457200" indent="-457200">
              <a:buFont typeface="+mj-lt"/>
              <a:buAutoNum type="alphaUcPeriod"/>
            </a:pPr>
            <a:r>
              <a:rPr lang="en-US" sz="3200" dirty="0" smtClean="0"/>
              <a:t>age and experience of the workforce	</a:t>
            </a:r>
          </a:p>
          <a:p>
            <a:pPr marL="457200" indent="-457200">
              <a:buFont typeface="+mj-lt"/>
              <a:buAutoNum type="alphaUcPeriod"/>
            </a:pPr>
            <a:r>
              <a:rPr lang="en-US" sz="3200" dirty="0" smtClean="0"/>
              <a:t>job enrichment and development</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pPr algn="ctr"/>
            <a:r>
              <a:rPr lang="en-US" dirty="0" smtClean="0"/>
              <a:t>Answer</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Once the organizational goals are set, what is the first step when designing a "pay for performance" program?</a:t>
            </a:r>
          </a:p>
          <a:p>
            <a:pPr>
              <a:buNone/>
            </a:pPr>
            <a:endParaRPr lang="en-US" sz="2800" dirty="0" smtClean="0"/>
          </a:p>
          <a:p>
            <a:pPr marL="457200" indent="-457200">
              <a:buFont typeface="+mj-lt"/>
              <a:buAutoNum type="alphaUcPeriod"/>
            </a:pPr>
            <a:r>
              <a:rPr lang="en-US" sz="2800" dirty="0" smtClean="0"/>
              <a:t>Establishing the merit budget	</a:t>
            </a:r>
          </a:p>
          <a:p>
            <a:pPr marL="457200" indent="-457200">
              <a:buFont typeface="+mj-lt"/>
              <a:buAutoNum type="alphaUcPeriod"/>
            </a:pPr>
            <a:r>
              <a:rPr lang="en-US" sz="2800" dirty="0" smtClean="0"/>
              <a:t>Defining the pay policy	</a:t>
            </a:r>
          </a:p>
          <a:p>
            <a:pPr marL="457200" indent="-457200">
              <a:buFont typeface="+mj-lt"/>
              <a:buAutoNum type="alphaUcPeriod"/>
            </a:pPr>
            <a:r>
              <a:rPr lang="en-US" sz="2800" dirty="0" smtClean="0"/>
              <a:t>Developing an evaluation system	</a:t>
            </a:r>
          </a:p>
          <a:p>
            <a:pPr marL="457200" indent="-457200">
              <a:buFont typeface="+mj-lt"/>
              <a:buAutoNum type="alphaUcPeriod"/>
            </a:pPr>
            <a:r>
              <a:rPr lang="en-US" sz="2800" dirty="0" smtClean="0"/>
              <a:t>Determining the reward structure</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p:txBody>
          <a:bodyPr>
            <a:normAutofit/>
          </a:bodyPr>
          <a:lstStyle/>
          <a:p>
            <a:pPr marL="0" indent="0">
              <a:buNone/>
            </a:pPr>
            <a:r>
              <a:rPr lang="en-MY" sz="4800" dirty="0"/>
              <a:t>Questions</a:t>
            </a:r>
          </a:p>
        </p:txBody>
      </p:sp>
    </p:spTree>
    <p:extLst>
      <p:ext uri="{BB962C8B-B14F-4D97-AF65-F5344CB8AC3E}">
        <p14:creationId xmlns:p14="http://schemas.microsoft.com/office/powerpoint/2010/main" xmlns=""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2541</TotalTime>
  <Words>2688</Words>
  <Application>Microsoft Office PowerPoint</Application>
  <PresentationFormat>On-screen Show (4:3)</PresentationFormat>
  <Paragraphs>315</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HR SERVICE DELIVERY - III</vt:lpstr>
      <vt:lpstr>Slide 2</vt:lpstr>
      <vt:lpstr>New Hire Onboarding</vt:lpstr>
      <vt:lpstr>Importance of Onboarding</vt:lpstr>
      <vt:lpstr>Stages of On-boarding</vt:lpstr>
      <vt:lpstr>New Employee Orientation</vt:lpstr>
      <vt:lpstr>Orientation/Induction</vt:lpstr>
      <vt:lpstr>New Employee Onboarding</vt:lpstr>
      <vt:lpstr>Stakeholders in Onboarding</vt:lpstr>
      <vt:lpstr>Onboarding Roles and Responsibilities</vt:lpstr>
      <vt:lpstr>Evaluating the Effectiveness of Onboarding</vt:lpstr>
      <vt:lpstr>On-boarding engaging with culture</vt:lpstr>
      <vt:lpstr>Poll Question # </vt:lpstr>
      <vt:lpstr>Answer to Poll Question # </vt:lpstr>
      <vt:lpstr>Question # </vt:lpstr>
      <vt:lpstr>Answer to Poll Question # </vt:lpstr>
      <vt:lpstr>Slide 17</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Question #</vt:lpstr>
      <vt:lpstr>Answer #</vt:lpstr>
      <vt:lpstr>Question #</vt:lpstr>
      <vt:lpstr>Answer</vt:lpstr>
      <vt:lpstr>Question #</vt:lpstr>
      <vt:lpstr>Answer #</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95</cp:revision>
  <cp:lastPrinted>1601-01-01T00:00:00Z</cp:lastPrinted>
  <dcterms:created xsi:type="dcterms:W3CDTF">2020-07-09T15:12:46Z</dcterms:created>
  <dcterms:modified xsi:type="dcterms:W3CDTF">2023-08-26T02:16:58Z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