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6"/>
  </p:notesMasterIdLst>
  <p:handoutMasterIdLst>
    <p:handoutMasterId r:id="rId97"/>
  </p:handoutMasterIdLst>
  <p:sldIdLst>
    <p:sldId id="256" r:id="rId2"/>
    <p:sldId id="676" r:id="rId3"/>
    <p:sldId id="677" r:id="rId4"/>
    <p:sldId id="678" r:id="rId5"/>
    <p:sldId id="679" r:id="rId6"/>
    <p:sldId id="680" r:id="rId7"/>
    <p:sldId id="681" r:id="rId8"/>
    <p:sldId id="682" r:id="rId9"/>
    <p:sldId id="683" r:id="rId10"/>
    <p:sldId id="684" r:id="rId11"/>
    <p:sldId id="685" r:id="rId12"/>
    <p:sldId id="686" r:id="rId13"/>
    <p:sldId id="687" r:id="rId14"/>
    <p:sldId id="688" r:id="rId15"/>
    <p:sldId id="689" r:id="rId16"/>
    <p:sldId id="690" r:id="rId17"/>
    <p:sldId id="691" r:id="rId18"/>
    <p:sldId id="692" r:id="rId19"/>
    <p:sldId id="693" r:id="rId20"/>
    <p:sldId id="694" r:id="rId21"/>
    <p:sldId id="695" r:id="rId22"/>
    <p:sldId id="696" r:id="rId23"/>
    <p:sldId id="697" r:id="rId24"/>
    <p:sldId id="713" r:id="rId25"/>
    <p:sldId id="699" r:id="rId26"/>
    <p:sldId id="701" r:id="rId27"/>
    <p:sldId id="703" r:id="rId28"/>
    <p:sldId id="704" r:id="rId29"/>
    <p:sldId id="705" r:id="rId30"/>
    <p:sldId id="706" r:id="rId31"/>
    <p:sldId id="707" r:id="rId32"/>
    <p:sldId id="708" r:id="rId33"/>
    <p:sldId id="709" r:id="rId34"/>
    <p:sldId id="710" r:id="rId35"/>
    <p:sldId id="711" r:id="rId36"/>
    <p:sldId id="712" r:id="rId37"/>
    <p:sldId id="715" r:id="rId38"/>
    <p:sldId id="716" r:id="rId39"/>
    <p:sldId id="717" r:id="rId40"/>
    <p:sldId id="718" r:id="rId41"/>
    <p:sldId id="719" r:id="rId42"/>
    <p:sldId id="720" r:id="rId43"/>
    <p:sldId id="722" r:id="rId44"/>
    <p:sldId id="724" r:id="rId45"/>
    <p:sldId id="726" r:id="rId46"/>
    <p:sldId id="728" r:id="rId47"/>
    <p:sldId id="729" r:id="rId48"/>
    <p:sldId id="714" r:id="rId49"/>
    <p:sldId id="744" r:id="rId50"/>
    <p:sldId id="745" r:id="rId51"/>
    <p:sldId id="746" r:id="rId52"/>
    <p:sldId id="747" r:id="rId53"/>
    <p:sldId id="748" r:id="rId54"/>
    <p:sldId id="730" r:id="rId55"/>
    <p:sldId id="731" r:id="rId56"/>
    <p:sldId id="732" r:id="rId57"/>
    <p:sldId id="733" r:id="rId58"/>
    <p:sldId id="734" r:id="rId59"/>
    <p:sldId id="735" r:id="rId60"/>
    <p:sldId id="736" r:id="rId61"/>
    <p:sldId id="737" r:id="rId62"/>
    <p:sldId id="738" r:id="rId63"/>
    <p:sldId id="739" r:id="rId64"/>
    <p:sldId id="740" r:id="rId65"/>
    <p:sldId id="741" r:id="rId66"/>
    <p:sldId id="742" r:id="rId67"/>
    <p:sldId id="743" r:id="rId68"/>
    <p:sldId id="749" r:id="rId69"/>
    <p:sldId id="750" r:id="rId70"/>
    <p:sldId id="751" r:id="rId71"/>
    <p:sldId id="752" r:id="rId72"/>
    <p:sldId id="753" r:id="rId73"/>
    <p:sldId id="754" r:id="rId74"/>
    <p:sldId id="755" r:id="rId75"/>
    <p:sldId id="756" r:id="rId76"/>
    <p:sldId id="757" r:id="rId77"/>
    <p:sldId id="758" r:id="rId78"/>
    <p:sldId id="759" r:id="rId79"/>
    <p:sldId id="760" r:id="rId80"/>
    <p:sldId id="761" r:id="rId81"/>
    <p:sldId id="762" r:id="rId82"/>
    <p:sldId id="763" r:id="rId83"/>
    <p:sldId id="764" r:id="rId84"/>
    <p:sldId id="765" r:id="rId85"/>
    <p:sldId id="766" r:id="rId86"/>
    <p:sldId id="767" r:id="rId87"/>
    <p:sldId id="768" r:id="rId88"/>
    <p:sldId id="769" r:id="rId89"/>
    <p:sldId id="770" r:id="rId90"/>
    <p:sldId id="771" r:id="rId91"/>
    <p:sldId id="772" r:id="rId92"/>
    <p:sldId id="773" r:id="rId93"/>
    <p:sldId id="774" r:id="rId94"/>
    <p:sldId id="327" r:id="rId9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F7F7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7B6F90CA-5CA2-4D04-ACB8-5C64A0F4EBB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Forecasting Techniques</a:t>
          </a:r>
          <a:endParaRPr lang="en-MY" sz="3900" kern="1200" dirty="0">
            <a:solidFill>
              <a:srgbClr val="000000"/>
            </a:solidFill>
            <a:latin typeface="Arial"/>
            <a:ea typeface="+mn-ea"/>
            <a:cs typeface="+mn-cs"/>
          </a:endParaRPr>
        </a:p>
      </dgm:t>
    </dgm:pt>
    <dgm:pt modelId="{3E36102E-61F0-4E68-B029-AFB41B2FE3BE}" type="parTrans" cxnId="{61ECBD2E-AF54-4558-90FF-B8D23043C5F4}">
      <dgm:prSet/>
      <dgm:spPr/>
      <dgm:t>
        <a:bodyPr/>
        <a:lstStyle/>
        <a:p>
          <a:endParaRPr lang="en-US"/>
        </a:p>
      </dgm:t>
    </dgm:pt>
    <dgm:pt modelId="{57A5E92B-302A-40F4-96FC-7BDB1385E6CC}" type="sibTrans" cxnId="{61ECBD2E-AF54-4558-90FF-B8D23043C5F4}">
      <dgm:prSet/>
      <dgm:spPr/>
      <dgm:t>
        <a:bodyPr/>
        <a:lstStyle/>
        <a:p>
          <a:endParaRPr lang="en-US"/>
        </a:p>
      </dgm:t>
    </dgm:pt>
    <dgm:pt modelId="{C8117C1E-DD68-4900-BC55-41365543551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Roles of HR</a:t>
          </a:r>
          <a:endParaRPr lang="en-MY" sz="3900" kern="1200" dirty="0">
            <a:solidFill>
              <a:srgbClr val="000000"/>
            </a:solidFill>
            <a:latin typeface="Arial"/>
            <a:ea typeface="+mn-ea"/>
            <a:cs typeface="+mn-cs"/>
          </a:endParaRPr>
        </a:p>
      </dgm:t>
    </dgm:pt>
    <dgm:pt modelId="{9BE2D8C9-AD5E-431A-B7DE-84D598B23AC6}" type="parTrans" cxnId="{D0F4A283-2A53-4F54-9D8D-1E89FEB79449}">
      <dgm:prSet/>
      <dgm:spPr/>
      <dgm:t>
        <a:bodyPr/>
        <a:lstStyle/>
        <a:p>
          <a:endParaRPr lang="en-US"/>
        </a:p>
      </dgm:t>
    </dgm:pt>
    <dgm:pt modelId="{A7B3DCC0-4DD1-47A3-B4A7-0D19A78F1378}" type="sibTrans" cxnId="{D0F4A283-2A53-4F54-9D8D-1E89FEB79449}">
      <dgm:prSet/>
      <dgm:spPr/>
      <dgm:t>
        <a:bodyPr/>
        <a:lstStyle/>
        <a:p>
          <a:endParaRPr lang="en-US"/>
        </a:p>
      </dgm:t>
    </dgm:pt>
    <dgm:pt modelId="{00FD3E2B-0D9B-43B0-AE04-9BFE0BDF3C6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Project Management</a:t>
          </a:r>
          <a:endParaRPr lang="en-MY" sz="3900" kern="1200" dirty="0">
            <a:solidFill>
              <a:srgbClr val="000000"/>
            </a:solidFill>
            <a:latin typeface="Arial"/>
            <a:ea typeface="+mn-ea"/>
            <a:cs typeface="+mn-cs"/>
          </a:endParaRPr>
        </a:p>
      </dgm:t>
    </dgm:pt>
    <dgm:pt modelId="{824EE07B-B1DC-4021-9A19-71198A5F0BDE}" type="parTrans" cxnId="{2F331AC9-4D5D-4E3B-9498-A148A1F8FC20}">
      <dgm:prSet/>
      <dgm:spPr/>
      <dgm:t>
        <a:bodyPr/>
        <a:lstStyle/>
        <a:p>
          <a:endParaRPr lang="en-US"/>
        </a:p>
      </dgm:t>
    </dgm:pt>
    <dgm:pt modelId="{B25CC00A-B3CA-4B15-8428-74FED12363AD}" type="sibTrans" cxnId="{2F331AC9-4D5D-4E3B-9498-A148A1F8FC20}">
      <dgm:prSet/>
      <dgm:spPr/>
      <dgm:t>
        <a:bodyPr/>
        <a:lstStyle/>
        <a:p>
          <a:endParaRPr lang="en-US"/>
        </a:p>
      </dgm:t>
    </dgm:pt>
    <dgm:pt modelId="{CF9A9EEE-EAAF-4148-95AA-3F584D054AB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Data Security and Privacy</a:t>
          </a:r>
          <a:endParaRPr lang="en-MY" sz="3900" kern="1200" dirty="0">
            <a:solidFill>
              <a:srgbClr val="000000"/>
            </a:solidFill>
            <a:latin typeface="Arial"/>
            <a:ea typeface="+mn-ea"/>
            <a:cs typeface="+mn-cs"/>
          </a:endParaRPr>
        </a:p>
      </dgm:t>
    </dgm:pt>
    <dgm:pt modelId="{F1FA651F-F1F0-4DB7-95CA-BB4CCC8D6F40}" type="parTrans" cxnId="{6FDDA11C-C127-476D-B523-E5D282C1BF30}">
      <dgm:prSet/>
      <dgm:spPr/>
    </dgm:pt>
    <dgm:pt modelId="{371C293D-7A28-4228-8377-9F4FAA44B398}" type="sibTrans" cxnId="{6FDDA11C-C127-476D-B523-E5D282C1BF30}">
      <dgm:prSet/>
      <dgm:spPr/>
    </dgm:pt>
    <dgm:pt modelId="{A81B8C98-7148-40EB-8CD9-EED42007B40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Risk Management</a:t>
          </a:r>
          <a:endParaRPr lang="en-MY" sz="3900" kern="1200" dirty="0">
            <a:solidFill>
              <a:srgbClr val="000000"/>
            </a:solidFill>
            <a:latin typeface="Arial"/>
            <a:ea typeface="+mn-ea"/>
            <a:cs typeface="+mn-cs"/>
          </a:endParaRPr>
        </a:p>
      </dgm:t>
    </dgm:pt>
    <dgm:pt modelId="{25557759-843D-460B-8D79-83D2E8300AFE}" type="parTrans" cxnId="{80B444C7-1F19-4288-AB10-CBCC3269D602}">
      <dgm:prSet/>
      <dgm:spPr/>
    </dgm:pt>
    <dgm:pt modelId="{98516133-8B8C-457E-B70A-F0F1671A9267}" type="sibTrans" cxnId="{80B444C7-1F19-4288-AB10-CBCC3269D60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7"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7"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 modelId="{7813AB87-5062-463F-8C5D-2DAFBF5D3FEB}" type="pres">
      <dgm:prSet presAssocID="{4B234F5B-63CB-40EB-8CF6-E8D6F48FDC56}" presName="spacer" presStyleCnt="0"/>
      <dgm:spPr/>
    </dgm:pt>
    <dgm:pt modelId="{FF4C7139-4DEC-473E-9A22-AA48D758CA8B}" type="pres">
      <dgm:prSet presAssocID="{7B6F90CA-5CA2-4D04-ACB8-5C64A0F4EBB0}" presName="parentText" presStyleLbl="node1" presStyleIdx="2" presStyleCnt="7">
        <dgm:presLayoutVars>
          <dgm:chMax val="0"/>
          <dgm:bulletEnabled val="1"/>
        </dgm:presLayoutVars>
      </dgm:prSet>
      <dgm:spPr/>
      <dgm:t>
        <a:bodyPr/>
        <a:lstStyle/>
        <a:p>
          <a:endParaRPr lang="en-US"/>
        </a:p>
      </dgm:t>
    </dgm:pt>
    <dgm:pt modelId="{71453DF1-570D-4ACF-9353-5252C00394FE}" type="pres">
      <dgm:prSet presAssocID="{57A5E92B-302A-40F4-96FC-7BDB1385E6CC}" presName="spacer" presStyleCnt="0"/>
      <dgm:spPr/>
    </dgm:pt>
    <dgm:pt modelId="{697B571F-AEE2-41CE-9588-E9C773E9A4D4}" type="pres">
      <dgm:prSet presAssocID="{C8117C1E-DD68-4900-BC55-413655435510}" presName="parentText" presStyleLbl="node1" presStyleIdx="3" presStyleCnt="7">
        <dgm:presLayoutVars>
          <dgm:chMax val="0"/>
          <dgm:bulletEnabled val="1"/>
        </dgm:presLayoutVars>
      </dgm:prSet>
      <dgm:spPr/>
      <dgm:t>
        <a:bodyPr/>
        <a:lstStyle/>
        <a:p>
          <a:endParaRPr lang="en-US"/>
        </a:p>
      </dgm:t>
    </dgm:pt>
    <dgm:pt modelId="{AC8A4BC5-7D72-4B9F-99D0-99A19452A1DB}" type="pres">
      <dgm:prSet presAssocID="{A7B3DCC0-4DD1-47A3-B4A7-0D19A78F1378}" presName="spacer" presStyleCnt="0"/>
      <dgm:spPr/>
    </dgm:pt>
    <dgm:pt modelId="{AC07E599-4993-4638-A01F-960D535C7805}" type="pres">
      <dgm:prSet presAssocID="{A81B8C98-7148-40EB-8CD9-EED42007B40C}" presName="parentText" presStyleLbl="node1" presStyleIdx="4" presStyleCnt="7">
        <dgm:presLayoutVars>
          <dgm:chMax val="0"/>
          <dgm:bulletEnabled val="1"/>
        </dgm:presLayoutVars>
      </dgm:prSet>
      <dgm:spPr/>
      <dgm:t>
        <a:bodyPr/>
        <a:lstStyle/>
        <a:p>
          <a:endParaRPr lang="en-US"/>
        </a:p>
      </dgm:t>
    </dgm:pt>
    <dgm:pt modelId="{2D6CAD83-8CEC-4A63-BAC6-DB3074430FAC}" type="pres">
      <dgm:prSet presAssocID="{98516133-8B8C-457E-B70A-F0F1671A9267}" presName="spacer" presStyleCnt="0"/>
      <dgm:spPr/>
    </dgm:pt>
    <dgm:pt modelId="{565F3F23-665F-4141-A199-FC46824BF1BD}" type="pres">
      <dgm:prSet presAssocID="{CF9A9EEE-EAAF-4148-95AA-3F584D054ABA}" presName="parentText" presStyleLbl="node1" presStyleIdx="5" presStyleCnt="7">
        <dgm:presLayoutVars>
          <dgm:chMax val="0"/>
          <dgm:bulletEnabled val="1"/>
        </dgm:presLayoutVars>
      </dgm:prSet>
      <dgm:spPr/>
      <dgm:t>
        <a:bodyPr/>
        <a:lstStyle/>
        <a:p>
          <a:endParaRPr lang="en-US"/>
        </a:p>
      </dgm:t>
    </dgm:pt>
    <dgm:pt modelId="{30DD79C0-C006-44AB-858D-214CEB80884C}" type="pres">
      <dgm:prSet presAssocID="{371C293D-7A28-4228-8377-9F4FAA44B398}" presName="spacer" presStyleCnt="0"/>
      <dgm:spPr/>
    </dgm:pt>
    <dgm:pt modelId="{9FE5F152-B22D-42CE-B4B6-0D8D7ACE11FE}" type="pres">
      <dgm:prSet presAssocID="{00FD3E2B-0D9B-43B0-AE04-9BFE0BDF3C6B}" presName="parentText" presStyleLbl="node1" presStyleIdx="6" presStyleCnt="7">
        <dgm:presLayoutVars>
          <dgm:chMax val="0"/>
          <dgm:bulletEnabled val="1"/>
        </dgm:presLayoutVars>
      </dgm:prSet>
      <dgm:spPr/>
      <dgm:t>
        <a:bodyPr/>
        <a:lstStyle/>
        <a:p>
          <a:endParaRPr lang="en-US"/>
        </a:p>
      </dgm:t>
    </dgm:pt>
  </dgm:ptLst>
  <dgm:cxnLst>
    <dgm:cxn modelId="{6FDDA11C-C127-476D-B523-E5D282C1BF30}" srcId="{703D4D02-5513-427D-B6E9-B2E187EE0C3A}" destId="{CF9A9EEE-EAAF-4148-95AA-3F584D054ABA}" srcOrd="5" destOrd="0" parTransId="{F1FA651F-F1F0-4DB7-95CA-BB4CCC8D6F40}" sibTransId="{371C293D-7A28-4228-8377-9F4FAA44B398}"/>
    <dgm:cxn modelId="{8B0007A0-320C-4385-B268-C4ECC14E7279}" srcId="{703D4D02-5513-427D-B6E9-B2E187EE0C3A}" destId="{E6CB1D23-BBD8-4875-97FB-76C6D1DF1786}" srcOrd="0" destOrd="0" parTransId="{653C8E81-D774-450C-B764-B27052D2ADAF}" sibTransId="{CE641938-312E-4D0A-926C-683FC7775F83}"/>
    <dgm:cxn modelId="{80B444C7-1F19-4288-AB10-CBCC3269D602}" srcId="{703D4D02-5513-427D-B6E9-B2E187EE0C3A}" destId="{A81B8C98-7148-40EB-8CD9-EED42007B40C}" srcOrd="4" destOrd="0" parTransId="{25557759-843D-460B-8D79-83D2E8300AFE}" sibTransId="{98516133-8B8C-457E-B70A-F0F1671A9267}"/>
    <dgm:cxn modelId="{0CCA5BA7-126E-4674-81A5-9AA032F9A45F}" type="presOf" srcId="{7B6F90CA-5CA2-4D04-ACB8-5C64A0F4EBB0}" destId="{FF4C7139-4DEC-473E-9A22-AA48D758CA8B}" srcOrd="0" destOrd="0" presId="urn:microsoft.com/office/officeart/2005/8/layout/vList2"/>
    <dgm:cxn modelId="{2F331AC9-4D5D-4E3B-9498-A148A1F8FC20}" srcId="{703D4D02-5513-427D-B6E9-B2E187EE0C3A}" destId="{00FD3E2B-0D9B-43B0-AE04-9BFE0BDF3C6B}" srcOrd="6" destOrd="0" parTransId="{824EE07B-B1DC-4021-9A19-71198A5F0BDE}" sibTransId="{B25CC00A-B3CA-4B15-8428-74FED12363AD}"/>
    <dgm:cxn modelId="{EAC84C3B-3470-4A60-BCC1-D1172108EAA1}" type="presOf" srcId="{42DA80EF-15E6-41D6-85F6-4F59594D0383}" destId="{47F42535-DFC2-4D29-B920-1C40FFE6B1E7}" srcOrd="0" destOrd="0" presId="urn:microsoft.com/office/officeart/2005/8/layout/vList2"/>
    <dgm:cxn modelId="{92B7BBA2-3091-41B9-BF00-11C5B529E176}" type="presOf" srcId="{A81B8C98-7148-40EB-8CD9-EED42007B40C}" destId="{AC07E599-4993-4638-A01F-960D535C7805}" srcOrd="0" destOrd="0" presId="urn:microsoft.com/office/officeart/2005/8/layout/vList2"/>
    <dgm:cxn modelId="{9DD8D6DF-FE6C-442C-B483-CB372337081A}" type="presOf" srcId="{CF9A9EEE-EAAF-4148-95AA-3F584D054ABA}" destId="{565F3F23-665F-4141-A199-FC46824BF1BD}" srcOrd="0" destOrd="0" presId="urn:microsoft.com/office/officeart/2005/8/layout/vList2"/>
    <dgm:cxn modelId="{D0F4A283-2A53-4F54-9D8D-1E89FEB79449}" srcId="{703D4D02-5513-427D-B6E9-B2E187EE0C3A}" destId="{C8117C1E-DD68-4900-BC55-413655435510}" srcOrd="3" destOrd="0" parTransId="{9BE2D8C9-AD5E-431A-B7DE-84D598B23AC6}" sibTransId="{A7B3DCC0-4DD1-47A3-B4A7-0D19A78F1378}"/>
    <dgm:cxn modelId="{3139D48C-2CFE-4177-A2E4-FB594DCF87D3}" type="presOf" srcId="{00FD3E2B-0D9B-43B0-AE04-9BFE0BDF3C6B}" destId="{9FE5F152-B22D-42CE-B4B6-0D8D7ACE11FE}" srcOrd="0" destOrd="0" presId="urn:microsoft.com/office/officeart/2005/8/layout/vList2"/>
    <dgm:cxn modelId="{D7D9B53E-4B0D-43FC-BD32-2C591A010E79}"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61ECBD2E-AF54-4558-90FF-B8D23043C5F4}" srcId="{703D4D02-5513-427D-B6E9-B2E187EE0C3A}" destId="{7B6F90CA-5CA2-4D04-ACB8-5C64A0F4EBB0}" srcOrd="2" destOrd="0" parTransId="{3E36102E-61F0-4E68-B029-AFB41B2FE3BE}" sibTransId="{57A5E92B-302A-40F4-96FC-7BDB1385E6CC}"/>
    <dgm:cxn modelId="{8C609BF7-611F-4F3C-A717-77FC17F7CE5A}" type="presOf" srcId="{C8117C1E-DD68-4900-BC55-413655435510}" destId="{697B571F-AEE2-41CE-9588-E9C773E9A4D4}" srcOrd="0" destOrd="0" presId="urn:microsoft.com/office/officeart/2005/8/layout/vList2"/>
    <dgm:cxn modelId="{A35158AB-51BF-4DB5-BF8B-F564CF32F878}" type="presOf" srcId="{703D4D02-5513-427D-B6E9-B2E187EE0C3A}" destId="{CC8763B3-4621-4666-B669-3C5BA2A30DBE}" srcOrd="0" destOrd="0" presId="urn:microsoft.com/office/officeart/2005/8/layout/vList2"/>
    <dgm:cxn modelId="{D2A8C76E-71EB-48BA-AA5B-72CE65F6B60D}" type="presParOf" srcId="{CC8763B3-4621-4666-B669-3C5BA2A30DBE}" destId="{ECA2C48E-F743-4C45-B04A-3D046B3B5232}" srcOrd="0" destOrd="0" presId="urn:microsoft.com/office/officeart/2005/8/layout/vList2"/>
    <dgm:cxn modelId="{2A130675-FB90-47C7-BC06-2D008D3D1D9F}" type="presParOf" srcId="{CC8763B3-4621-4666-B669-3C5BA2A30DBE}" destId="{2E454826-67AD-4191-A11B-410BD9B8A386}" srcOrd="1" destOrd="0" presId="urn:microsoft.com/office/officeart/2005/8/layout/vList2"/>
    <dgm:cxn modelId="{A82F22A8-E47D-4979-BA48-B72042E4E292}" type="presParOf" srcId="{CC8763B3-4621-4666-B669-3C5BA2A30DBE}" destId="{47F42535-DFC2-4D29-B920-1C40FFE6B1E7}" srcOrd="2" destOrd="0" presId="urn:microsoft.com/office/officeart/2005/8/layout/vList2"/>
    <dgm:cxn modelId="{091FB56E-6BA0-4728-B042-5E1A8C5B7861}" type="presParOf" srcId="{CC8763B3-4621-4666-B669-3C5BA2A30DBE}" destId="{7813AB87-5062-463F-8C5D-2DAFBF5D3FEB}" srcOrd="3" destOrd="0" presId="urn:microsoft.com/office/officeart/2005/8/layout/vList2"/>
    <dgm:cxn modelId="{1A4A61DD-2F69-4704-8485-A545C0104943}" type="presParOf" srcId="{CC8763B3-4621-4666-B669-3C5BA2A30DBE}" destId="{FF4C7139-4DEC-473E-9A22-AA48D758CA8B}" srcOrd="4" destOrd="0" presId="urn:microsoft.com/office/officeart/2005/8/layout/vList2"/>
    <dgm:cxn modelId="{97311083-6F3F-4E93-B52E-5BDAD9588979}" type="presParOf" srcId="{CC8763B3-4621-4666-B669-3C5BA2A30DBE}" destId="{71453DF1-570D-4ACF-9353-5252C00394FE}" srcOrd="5" destOrd="0" presId="urn:microsoft.com/office/officeart/2005/8/layout/vList2"/>
    <dgm:cxn modelId="{EF3E0F20-5F3A-4F80-A7DB-34AD27C7B6FA}" type="presParOf" srcId="{CC8763B3-4621-4666-B669-3C5BA2A30DBE}" destId="{697B571F-AEE2-41CE-9588-E9C773E9A4D4}" srcOrd="6" destOrd="0" presId="urn:microsoft.com/office/officeart/2005/8/layout/vList2"/>
    <dgm:cxn modelId="{4DB947C3-06B1-4FF1-A5EA-09B8C54C706C}" type="presParOf" srcId="{CC8763B3-4621-4666-B669-3C5BA2A30DBE}" destId="{AC8A4BC5-7D72-4B9F-99D0-99A19452A1DB}" srcOrd="7" destOrd="0" presId="urn:microsoft.com/office/officeart/2005/8/layout/vList2"/>
    <dgm:cxn modelId="{7DCAEE42-3374-4A16-A467-42491CB249AB}" type="presParOf" srcId="{CC8763B3-4621-4666-B669-3C5BA2A30DBE}" destId="{AC07E599-4993-4638-A01F-960D535C7805}" srcOrd="8" destOrd="0" presId="urn:microsoft.com/office/officeart/2005/8/layout/vList2"/>
    <dgm:cxn modelId="{64FECD86-3877-4107-8D96-D49C0147EC47}" type="presParOf" srcId="{CC8763B3-4621-4666-B669-3C5BA2A30DBE}" destId="{2D6CAD83-8CEC-4A63-BAC6-DB3074430FAC}" srcOrd="9" destOrd="0" presId="urn:microsoft.com/office/officeart/2005/8/layout/vList2"/>
    <dgm:cxn modelId="{25ED662E-A027-4124-A39A-8CFDDFA596AD}" type="presParOf" srcId="{CC8763B3-4621-4666-B669-3C5BA2A30DBE}" destId="{565F3F23-665F-4141-A199-FC46824BF1BD}" srcOrd="10" destOrd="0" presId="urn:microsoft.com/office/officeart/2005/8/layout/vList2"/>
    <dgm:cxn modelId="{4C161116-F6C1-405B-9D2C-F2515B921184}" type="presParOf" srcId="{CC8763B3-4621-4666-B669-3C5BA2A30DBE}" destId="{30DD79C0-C006-44AB-858D-214CEB80884C}" srcOrd="11" destOrd="0" presId="urn:microsoft.com/office/officeart/2005/8/layout/vList2"/>
    <dgm:cxn modelId="{8C47A511-EB3D-47E8-A473-0AFCE9C4AB95}" type="presParOf" srcId="{CC8763B3-4621-4666-B669-3C5BA2A30DBE}" destId="{9FE5F152-B22D-42CE-B4B6-0D8D7ACE11FE}"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chemeClr val="bg1"/>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7B6F90CA-5CA2-4D04-ACB8-5C64A0F4EBB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Forecasting Techniques</a:t>
          </a:r>
          <a:endParaRPr lang="en-MY" sz="3900" kern="1200" dirty="0">
            <a:solidFill>
              <a:srgbClr val="000000"/>
            </a:solidFill>
            <a:latin typeface="Arial"/>
            <a:ea typeface="+mn-ea"/>
            <a:cs typeface="+mn-cs"/>
          </a:endParaRPr>
        </a:p>
      </dgm:t>
    </dgm:pt>
    <dgm:pt modelId="{3E36102E-61F0-4E68-B029-AFB41B2FE3BE}" type="parTrans" cxnId="{61ECBD2E-AF54-4558-90FF-B8D23043C5F4}">
      <dgm:prSet/>
      <dgm:spPr/>
      <dgm:t>
        <a:bodyPr/>
        <a:lstStyle/>
        <a:p>
          <a:endParaRPr lang="en-US"/>
        </a:p>
      </dgm:t>
    </dgm:pt>
    <dgm:pt modelId="{57A5E92B-302A-40F4-96FC-7BDB1385E6CC}" type="sibTrans" cxnId="{61ECBD2E-AF54-4558-90FF-B8D23043C5F4}">
      <dgm:prSet/>
      <dgm:spPr/>
      <dgm:t>
        <a:bodyPr/>
        <a:lstStyle/>
        <a:p>
          <a:endParaRPr lang="en-US"/>
        </a:p>
      </dgm:t>
    </dgm:pt>
    <dgm:pt modelId="{C8117C1E-DD68-4900-BC55-41365543551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Roles of HR</a:t>
          </a:r>
          <a:endParaRPr lang="en-MY" sz="3900" kern="1200" dirty="0">
            <a:solidFill>
              <a:srgbClr val="000000"/>
            </a:solidFill>
            <a:latin typeface="Arial"/>
            <a:ea typeface="+mn-ea"/>
            <a:cs typeface="+mn-cs"/>
          </a:endParaRPr>
        </a:p>
      </dgm:t>
    </dgm:pt>
    <dgm:pt modelId="{9BE2D8C9-AD5E-431A-B7DE-84D598B23AC6}" type="parTrans" cxnId="{D0F4A283-2A53-4F54-9D8D-1E89FEB79449}">
      <dgm:prSet/>
      <dgm:spPr/>
      <dgm:t>
        <a:bodyPr/>
        <a:lstStyle/>
        <a:p>
          <a:endParaRPr lang="en-US"/>
        </a:p>
      </dgm:t>
    </dgm:pt>
    <dgm:pt modelId="{A7B3DCC0-4DD1-47A3-B4A7-0D19A78F1378}" type="sibTrans" cxnId="{D0F4A283-2A53-4F54-9D8D-1E89FEB79449}">
      <dgm:prSet/>
      <dgm:spPr/>
      <dgm:t>
        <a:bodyPr/>
        <a:lstStyle/>
        <a:p>
          <a:endParaRPr lang="en-US"/>
        </a:p>
      </dgm:t>
    </dgm:pt>
    <dgm:pt modelId="{00FD3E2B-0D9B-43B0-AE04-9BFE0BDF3C6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Project Management</a:t>
          </a:r>
          <a:endParaRPr lang="en-MY" sz="3900" kern="1200" dirty="0">
            <a:solidFill>
              <a:srgbClr val="000000"/>
            </a:solidFill>
            <a:latin typeface="Arial"/>
            <a:ea typeface="+mn-ea"/>
            <a:cs typeface="+mn-cs"/>
          </a:endParaRPr>
        </a:p>
      </dgm:t>
    </dgm:pt>
    <dgm:pt modelId="{824EE07B-B1DC-4021-9A19-71198A5F0BDE}" type="parTrans" cxnId="{2F331AC9-4D5D-4E3B-9498-A148A1F8FC20}">
      <dgm:prSet/>
      <dgm:spPr/>
      <dgm:t>
        <a:bodyPr/>
        <a:lstStyle/>
        <a:p>
          <a:endParaRPr lang="en-US"/>
        </a:p>
      </dgm:t>
    </dgm:pt>
    <dgm:pt modelId="{B25CC00A-B3CA-4B15-8428-74FED12363AD}" type="sibTrans" cxnId="{2F331AC9-4D5D-4E3B-9498-A148A1F8FC20}">
      <dgm:prSet/>
      <dgm:spPr/>
      <dgm:t>
        <a:bodyPr/>
        <a:lstStyle/>
        <a:p>
          <a:endParaRPr lang="en-US"/>
        </a:p>
      </dgm:t>
    </dgm:pt>
    <dgm:pt modelId="{CF9A9EEE-EAAF-4148-95AA-3F584D054AB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Data Security and Privacy</a:t>
          </a:r>
          <a:endParaRPr lang="en-MY" sz="3900" kern="1200" dirty="0">
            <a:solidFill>
              <a:srgbClr val="000000"/>
            </a:solidFill>
            <a:latin typeface="Arial"/>
            <a:ea typeface="+mn-ea"/>
            <a:cs typeface="+mn-cs"/>
          </a:endParaRPr>
        </a:p>
      </dgm:t>
    </dgm:pt>
    <dgm:pt modelId="{F1FA651F-F1F0-4DB7-95CA-BB4CCC8D6F40}" type="parTrans" cxnId="{6FDDA11C-C127-476D-B523-E5D282C1BF30}">
      <dgm:prSet/>
      <dgm:spPr/>
    </dgm:pt>
    <dgm:pt modelId="{371C293D-7A28-4228-8377-9F4FAA44B398}" type="sibTrans" cxnId="{6FDDA11C-C127-476D-B523-E5D282C1BF30}">
      <dgm:prSet/>
      <dgm:spPr/>
    </dgm:pt>
    <dgm:pt modelId="{A81B8C98-7148-40EB-8CD9-EED42007B40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Risk Management</a:t>
          </a:r>
          <a:endParaRPr lang="en-MY" sz="3900" kern="1200" dirty="0">
            <a:solidFill>
              <a:srgbClr val="000000"/>
            </a:solidFill>
            <a:latin typeface="Arial"/>
            <a:ea typeface="+mn-ea"/>
            <a:cs typeface="+mn-cs"/>
          </a:endParaRPr>
        </a:p>
      </dgm:t>
    </dgm:pt>
    <dgm:pt modelId="{25557759-843D-460B-8D79-83D2E8300AFE}" type="parTrans" cxnId="{80B444C7-1F19-4288-AB10-CBCC3269D602}">
      <dgm:prSet/>
      <dgm:spPr/>
    </dgm:pt>
    <dgm:pt modelId="{98516133-8B8C-457E-B70A-F0F1671A9267}" type="sibTrans" cxnId="{80B444C7-1F19-4288-AB10-CBCC3269D60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7"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7"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 modelId="{7813AB87-5062-463F-8C5D-2DAFBF5D3FEB}" type="pres">
      <dgm:prSet presAssocID="{4B234F5B-63CB-40EB-8CF6-E8D6F48FDC56}" presName="spacer" presStyleCnt="0"/>
      <dgm:spPr/>
    </dgm:pt>
    <dgm:pt modelId="{FF4C7139-4DEC-473E-9A22-AA48D758CA8B}" type="pres">
      <dgm:prSet presAssocID="{7B6F90CA-5CA2-4D04-ACB8-5C64A0F4EBB0}" presName="parentText" presStyleLbl="node1" presStyleIdx="2" presStyleCnt="7">
        <dgm:presLayoutVars>
          <dgm:chMax val="0"/>
          <dgm:bulletEnabled val="1"/>
        </dgm:presLayoutVars>
      </dgm:prSet>
      <dgm:spPr/>
      <dgm:t>
        <a:bodyPr/>
        <a:lstStyle/>
        <a:p>
          <a:endParaRPr lang="en-US"/>
        </a:p>
      </dgm:t>
    </dgm:pt>
    <dgm:pt modelId="{71453DF1-570D-4ACF-9353-5252C00394FE}" type="pres">
      <dgm:prSet presAssocID="{57A5E92B-302A-40F4-96FC-7BDB1385E6CC}" presName="spacer" presStyleCnt="0"/>
      <dgm:spPr/>
    </dgm:pt>
    <dgm:pt modelId="{697B571F-AEE2-41CE-9588-E9C773E9A4D4}" type="pres">
      <dgm:prSet presAssocID="{C8117C1E-DD68-4900-BC55-413655435510}" presName="parentText" presStyleLbl="node1" presStyleIdx="3" presStyleCnt="7">
        <dgm:presLayoutVars>
          <dgm:chMax val="0"/>
          <dgm:bulletEnabled val="1"/>
        </dgm:presLayoutVars>
      </dgm:prSet>
      <dgm:spPr/>
      <dgm:t>
        <a:bodyPr/>
        <a:lstStyle/>
        <a:p>
          <a:endParaRPr lang="en-US"/>
        </a:p>
      </dgm:t>
    </dgm:pt>
    <dgm:pt modelId="{AC8A4BC5-7D72-4B9F-99D0-99A19452A1DB}" type="pres">
      <dgm:prSet presAssocID="{A7B3DCC0-4DD1-47A3-B4A7-0D19A78F1378}" presName="spacer" presStyleCnt="0"/>
      <dgm:spPr/>
    </dgm:pt>
    <dgm:pt modelId="{AC07E599-4993-4638-A01F-960D535C7805}" type="pres">
      <dgm:prSet presAssocID="{A81B8C98-7148-40EB-8CD9-EED42007B40C}" presName="parentText" presStyleLbl="node1" presStyleIdx="4" presStyleCnt="7">
        <dgm:presLayoutVars>
          <dgm:chMax val="0"/>
          <dgm:bulletEnabled val="1"/>
        </dgm:presLayoutVars>
      </dgm:prSet>
      <dgm:spPr/>
      <dgm:t>
        <a:bodyPr/>
        <a:lstStyle/>
        <a:p>
          <a:endParaRPr lang="en-US"/>
        </a:p>
      </dgm:t>
    </dgm:pt>
    <dgm:pt modelId="{2D6CAD83-8CEC-4A63-BAC6-DB3074430FAC}" type="pres">
      <dgm:prSet presAssocID="{98516133-8B8C-457E-B70A-F0F1671A9267}" presName="spacer" presStyleCnt="0"/>
      <dgm:spPr/>
    </dgm:pt>
    <dgm:pt modelId="{565F3F23-665F-4141-A199-FC46824BF1BD}" type="pres">
      <dgm:prSet presAssocID="{CF9A9EEE-EAAF-4148-95AA-3F584D054ABA}" presName="parentText" presStyleLbl="node1" presStyleIdx="5" presStyleCnt="7">
        <dgm:presLayoutVars>
          <dgm:chMax val="0"/>
          <dgm:bulletEnabled val="1"/>
        </dgm:presLayoutVars>
      </dgm:prSet>
      <dgm:spPr/>
      <dgm:t>
        <a:bodyPr/>
        <a:lstStyle/>
        <a:p>
          <a:endParaRPr lang="en-US"/>
        </a:p>
      </dgm:t>
    </dgm:pt>
    <dgm:pt modelId="{30DD79C0-C006-44AB-858D-214CEB80884C}" type="pres">
      <dgm:prSet presAssocID="{371C293D-7A28-4228-8377-9F4FAA44B398}" presName="spacer" presStyleCnt="0"/>
      <dgm:spPr/>
    </dgm:pt>
    <dgm:pt modelId="{9FE5F152-B22D-42CE-B4B6-0D8D7ACE11FE}" type="pres">
      <dgm:prSet presAssocID="{00FD3E2B-0D9B-43B0-AE04-9BFE0BDF3C6B}" presName="parentText" presStyleLbl="node1" presStyleIdx="6" presStyleCnt="7">
        <dgm:presLayoutVars>
          <dgm:chMax val="0"/>
          <dgm:bulletEnabled val="1"/>
        </dgm:presLayoutVars>
      </dgm:prSet>
      <dgm:spPr/>
      <dgm:t>
        <a:bodyPr/>
        <a:lstStyle/>
        <a:p>
          <a:endParaRPr lang="en-US"/>
        </a:p>
      </dgm:t>
    </dgm:pt>
  </dgm:ptLst>
  <dgm:cxnLst>
    <dgm:cxn modelId="{D0F4A283-2A53-4F54-9D8D-1E89FEB79449}" srcId="{703D4D02-5513-427D-B6E9-B2E187EE0C3A}" destId="{C8117C1E-DD68-4900-BC55-413655435510}" srcOrd="3" destOrd="0" parTransId="{9BE2D8C9-AD5E-431A-B7DE-84D598B23AC6}" sibTransId="{A7B3DCC0-4DD1-47A3-B4A7-0D19A78F1378}"/>
    <dgm:cxn modelId="{6EE46842-E392-46CF-865C-4474EF9438C3}" srcId="{703D4D02-5513-427D-B6E9-B2E187EE0C3A}" destId="{42DA80EF-15E6-41D6-85F6-4F59594D0383}" srcOrd="1" destOrd="0" parTransId="{173CE497-2C0D-479E-8754-25C7B4AF6CFC}" sibTransId="{4B234F5B-63CB-40EB-8CF6-E8D6F48FDC56}"/>
    <dgm:cxn modelId="{C22430A0-E558-497F-B19E-CAB392EEC212}" type="presOf" srcId="{C8117C1E-DD68-4900-BC55-413655435510}" destId="{697B571F-AEE2-41CE-9588-E9C773E9A4D4}" srcOrd="0" destOrd="0" presId="urn:microsoft.com/office/officeart/2005/8/layout/vList2"/>
    <dgm:cxn modelId="{0996E2EC-0507-45D6-A4B1-F066B4208F3B}" type="presOf" srcId="{00FD3E2B-0D9B-43B0-AE04-9BFE0BDF3C6B}" destId="{9FE5F152-B22D-42CE-B4B6-0D8D7ACE11FE}" srcOrd="0" destOrd="0" presId="urn:microsoft.com/office/officeart/2005/8/layout/vList2"/>
    <dgm:cxn modelId="{4A5FE856-29C8-42DE-8044-8CF4CFADA73F}" type="presOf" srcId="{E6CB1D23-BBD8-4875-97FB-76C6D1DF1786}" destId="{ECA2C48E-F743-4C45-B04A-3D046B3B5232}" srcOrd="0" destOrd="0" presId="urn:microsoft.com/office/officeart/2005/8/layout/vList2"/>
    <dgm:cxn modelId="{6FDDA11C-C127-476D-B523-E5D282C1BF30}" srcId="{703D4D02-5513-427D-B6E9-B2E187EE0C3A}" destId="{CF9A9EEE-EAAF-4148-95AA-3F584D054ABA}" srcOrd="5" destOrd="0" parTransId="{F1FA651F-F1F0-4DB7-95CA-BB4CCC8D6F40}" sibTransId="{371C293D-7A28-4228-8377-9F4FAA44B398}"/>
    <dgm:cxn modelId="{37C952BD-7E03-4DD1-BD02-C45BFC87A348}" type="presOf" srcId="{42DA80EF-15E6-41D6-85F6-4F59594D0383}" destId="{47F42535-DFC2-4D29-B920-1C40FFE6B1E7}" srcOrd="0" destOrd="0" presId="urn:microsoft.com/office/officeart/2005/8/layout/vList2"/>
    <dgm:cxn modelId="{80B444C7-1F19-4288-AB10-CBCC3269D602}" srcId="{703D4D02-5513-427D-B6E9-B2E187EE0C3A}" destId="{A81B8C98-7148-40EB-8CD9-EED42007B40C}" srcOrd="4" destOrd="0" parTransId="{25557759-843D-460B-8D79-83D2E8300AFE}" sibTransId="{98516133-8B8C-457E-B70A-F0F1671A9267}"/>
    <dgm:cxn modelId="{9990CD6D-1779-41A1-BD83-3BCD7467D1DD}" type="presOf" srcId="{703D4D02-5513-427D-B6E9-B2E187EE0C3A}" destId="{CC8763B3-4621-4666-B669-3C5BA2A30DBE}" srcOrd="0" destOrd="0" presId="urn:microsoft.com/office/officeart/2005/8/layout/vList2"/>
    <dgm:cxn modelId="{AAB00976-007C-4E71-A0E8-FCE46F4FFFC2}" type="presOf" srcId="{7B6F90CA-5CA2-4D04-ACB8-5C64A0F4EBB0}" destId="{FF4C7139-4DEC-473E-9A22-AA48D758CA8B}" srcOrd="0" destOrd="0" presId="urn:microsoft.com/office/officeart/2005/8/layout/vList2"/>
    <dgm:cxn modelId="{61ECBD2E-AF54-4558-90FF-B8D23043C5F4}" srcId="{703D4D02-5513-427D-B6E9-B2E187EE0C3A}" destId="{7B6F90CA-5CA2-4D04-ACB8-5C64A0F4EBB0}" srcOrd="2" destOrd="0" parTransId="{3E36102E-61F0-4E68-B029-AFB41B2FE3BE}" sibTransId="{57A5E92B-302A-40F4-96FC-7BDB1385E6CC}"/>
    <dgm:cxn modelId="{8B0007A0-320C-4385-B268-C4ECC14E7279}" srcId="{703D4D02-5513-427D-B6E9-B2E187EE0C3A}" destId="{E6CB1D23-BBD8-4875-97FB-76C6D1DF1786}" srcOrd="0" destOrd="0" parTransId="{653C8E81-D774-450C-B764-B27052D2ADAF}" sibTransId="{CE641938-312E-4D0A-926C-683FC7775F83}"/>
    <dgm:cxn modelId="{D2BEF2B7-C7C3-442B-9678-A72D15F854B5}" type="presOf" srcId="{A81B8C98-7148-40EB-8CD9-EED42007B40C}" destId="{AC07E599-4993-4638-A01F-960D535C7805}" srcOrd="0" destOrd="0" presId="urn:microsoft.com/office/officeart/2005/8/layout/vList2"/>
    <dgm:cxn modelId="{DDF2B491-387F-495F-BE4B-8E6483F29C8B}" type="presOf" srcId="{CF9A9EEE-EAAF-4148-95AA-3F584D054ABA}" destId="{565F3F23-665F-4141-A199-FC46824BF1BD}" srcOrd="0" destOrd="0" presId="urn:microsoft.com/office/officeart/2005/8/layout/vList2"/>
    <dgm:cxn modelId="{2F331AC9-4D5D-4E3B-9498-A148A1F8FC20}" srcId="{703D4D02-5513-427D-B6E9-B2E187EE0C3A}" destId="{00FD3E2B-0D9B-43B0-AE04-9BFE0BDF3C6B}" srcOrd="6" destOrd="0" parTransId="{824EE07B-B1DC-4021-9A19-71198A5F0BDE}" sibTransId="{B25CC00A-B3CA-4B15-8428-74FED12363AD}"/>
    <dgm:cxn modelId="{05ACBEFD-FFFE-4207-8BE2-5843B057B3C2}" type="presParOf" srcId="{CC8763B3-4621-4666-B669-3C5BA2A30DBE}" destId="{ECA2C48E-F743-4C45-B04A-3D046B3B5232}" srcOrd="0" destOrd="0" presId="urn:microsoft.com/office/officeart/2005/8/layout/vList2"/>
    <dgm:cxn modelId="{9B42C266-CF6B-4C67-9099-98CA63967F1D}" type="presParOf" srcId="{CC8763B3-4621-4666-B669-3C5BA2A30DBE}" destId="{2E454826-67AD-4191-A11B-410BD9B8A386}" srcOrd="1" destOrd="0" presId="urn:microsoft.com/office/officeart/2005/8/layout/vList2"/>
    <dgm:cxn modelId="{877CDD7E-4BED-450F-8038-BAAC61A19378}" type="presParOf" srcId="{CC8763B3-4621-4666-B669-3C5BA2A30DBE}" destId="{47F42535-DFC2-4D29-B920-1C40FFE6B1E7}" srcOrd="2" destOrd="0" presId="urn:microsoft.com/office/officeart/2005/8/layout/vList2"/>
    <dgm:cxn modelId="{0D519349-670B-402B-AD79-B3F3E253AADF}" type="presParOf" srcId="{CC8763B3-4621-4666-B669-3C5BA2A30DBE}" destId="{7813AB87-5062-463F-8C5D-2DAFBF5D3FEB}" srcOrd="3" destOrd="0" presId="urn:microsoft.com/office/officeart/2005/8/layout/vList2"/>
    <dgm:cxn modelId="{EC0A33A2-7445-4632-814A-5667BCF085CC}" type="presParOf" srcId="{CC8763B3-4621-4666-B669-3C5BA2A30DBE}" destId="{FF4C7139-4DEC-473E-9A22-AA48D758CA8B}" srcOrd="4" destOrd="0" presId="urn:microsoft.com/office/officeart/2005/8/layout/vList2"/>
    <dgm:cxn modelId="{58F91D95-4B50-475E-B69E-780EE1A8D240}" type="presParOf" srcId="{CC8763B3-4621-4666-B669-3C5BA2A30DBE}" destId="{71453DF1-570D-4ACF-9353-5252C00394FE}" srcOrd="5" destOrd="0" presId="urn:microsoft.com/office/officeart/2005/8/layout/vList2"/>
    <dgm:cxn modelId="{7B3205E5-E936-44F3-88C5-F44F0373CA6B}" type="presParOf" srcId="{CC8763B3-4621-4666-B669-3C5BA2A30DBE}" destId="{697B571F-AEE2-41CE-9588-E9C773E9A4D4}" srcOrd="6" destOrd="0" presId="urn:microsoft.com/office/officeart/2005/8/layout/vList2"/>
    <dgm:cxn modelId="{AA146BAD-70EF-4723-B992-62CC53564229}" type="presParOf" srcId="{CC8763B3-4621-4666-B669-3C5BA2A30DBE}" destId="{AC8A4BC5-7D72-4B9F-99D0-99A19452A1DB}" srcOrd="7" destOrd="0" presId="urn:microsoft.com/office/officeart/2005/8/layout/vList2"/>
    <dgm:cxn modelId="{A89B43B0-87A7-40E6-93CF-EA037E9EC30C}" type="presParOf" srcId="{CC8763B3-4621-4666-B669-3C5BA2A30DBE}" destId="{AC07E599-4993-4638-A01F-960D535C7805}" srcOrd="8" destOrd="0" presId="urn:microsoft.com/office/officeart/2005/8/layout/vList2"/>
    <dgm:cxn modelId="{915C6270-1524-42B6-8FA7-2F852066B6F1}" type="presParOf" srcId="{CC8763B3-4621-4666-B669-3C5BA2A30DBE}" destId="{2D6CAD83-8CEC-4A63-BAC6-DB3074430FAC}" srcOrd="9" destOrd="0" presId="urn:microsoft.com/office/officeart/2005/8/layout/vList2"/>
    <dgm:cxn modelId="{C5BB5503-D9B2-4465-AAED-F36208953829}" type="presParOf" srcId="{CC8763B3-4621-4666-B669-3C5BA2A30DBE}" destId="{565F3F23-665F-4141-A199-FC46824BF1BD}" srcOrd="10" destOrd="0" presId="urn:microsoft.com/office/officeart/2005/8/layout/vList2"/>
    <dgm:cxn modelId="{0CE7B60B-10F0-4264-9AC5-BE39BD37BCE9}" type="presParOf" srcId="{CC8763B3-4621-4666-B669-3C5BA2A30DBE}" destId="{30DD79C0-C006-44AB-858D-214CEB80884C}" srcOrd="11" destOrd="0" presId="urn:microsoft.com/office/officeart/2005/8/layout/vList2"/>
    <dgm:cxn modelId="{3DF03353-0FA5-44B8-B7B1-4812845578F8}" type="presParOf" srcId="{CC8763B3-4621-4666-B669-3C5BA2A30DBE}" destId="{9FE5F152-B22D-42CE-B4B6-0D8D7ACE11FE}"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chemeClr val="tx1"/>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7B6F90CA-5CA2-4D04-ACB8-5C64A0F4EBB0}">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bg1"/>
              </a:solidFill>
              <a:latin typeface="Arial"/>
              <a:ea typeface="+mn-ea"/>
              <a:cs typeface="+mn-cs"/>
            </a:rPr>
            <a:t>Forecasting Techniques</a:t>
          </a:r>
          <a:endParaRPr lang="en-MY" sz="3900" kern="1200" dirty="0">
            <a:solidFill>
              <a:schemeClr val="bg1"/>
            </a:solidFill>
            <a:latin typeface="Arial"/>
            <a:ea typeface="+mn-ea"/>
            <a:cs typeface="+mn-cs"/>
          </a:endParaRPr>
        </a:p>
      </dgm:t>
    </dgm:pt>
    <dgm:pt modelId="{3E36102E-61F0-4E68-B029-AFB41B2FE3BE}" type="parTrans" cxnId="{61ECBD2E-AF54-4558-90FF-B8D23043C5F4}">
      <dgm:prSet/>
      <dgm:spPr/>
      <dgm:t>
        <a:bodyPr/>
        <a:lstStyle/>
        <a:p>
          <a:endParaRPr lang="en-US"/>
        </a:p>
      </dgm:t>
    </dgm:pt>
    <dgm:pt modelId="{57A5E92B-302A-40F4-96FC-7BDB1385E6CC}" type="sibTrans" cxnId="{61ECBD2E-AF54-4558-90FF-B8D23043C5F4}">
      <dgm:prSet/>
      <dgm:spPr/>
      <dgm:t>
        <a:bodyPr/>
        <a:lstStyle/>
        <a:p>
          <a:endParaRPr lang="en-US"/>
        </a:p>
      </dgm:t>
    </dgm:pt>
    <dgm:pt modelId="{C8117C1E-DD68-4900-BC55-41365543551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Roles of HR</a:t>
          </a:r>
          <a:endParaRPr lang="en-MY" sz="3900" kern="1200" dirty="0">
            <a:solidFill>
              <a:srgbClr val="000000"/>
            </a:solidFill>
            <a:latin typeface="Arial"/>
            <a:ea typeface="+mn-ea"/>
            <a:cs typeface="+mn-cs"/>
          </a:endParaRPr>
        </a:p>
      </dgm:t>
    </dgm:pt>
    <dgm:pt modelId="{9BE2D8C9-AD5E-431A-B7DE-84D598B23AC6}" type="parTrans" cxnId="{D0F4A283-2A53-4F54-9D8D-1E89FEB79449}">
      <dgm:prSet/>
      <dgm:spPr/>
      <dgm:t>
        <a:bodyPr/>
        <a:lstStyle/>
        <a:p>
          <a:endParaRPr lang="en-US"/>
        </a:p>
      </dgm:t>
    </dgm:pt>
    <dgm:pt modelId="{A7B3DCC0-4DD1-47A3-B4A7-0D19A78F1378}" type="sibTrans" cxnId="{D0F4A283-2A53-4F54-9D8D-1E89FEB79449}">
      <dgm:prSet/>
      <dgm:spPr/>
      <dgm:t>
        <a:bodyPr/>
        <a:lstStyle/>
        <a:p>
          <a:endParaRPr lang="en-US"/>
        </a:p>
      </dgm:t>
    </dgm:pt>
    <dgm:pt modelId="{00FD3E2B-0D9B-43B0-AE04-9BFE0BDF3C6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Project Management</a:t>
          </a:r>
          <a:endParaRPr lang="en-MY" sz="3900" kern="1200" dirty="0">
            <a:solidFill>
              <a:srgbClr val="000000"/>
            </a:solidFill>
            <a:latin typeface="Arial"/>
            <a:ea typeface="+mn-ea"/>
            <a:cs typeface="+mn-cs"/>
          </a:endParaRPr>
        </a:p>
      </dgm:t>
    </dgm:pt>
    <dgm:pt modelId="{824EE07B-B1DC-4021-9A19-71198A5F0BDE}" type="parTrans" cxnId="{2F331AC9-4D5D-4E3B-9498-A148A1F8FC20}">
      <dgm:prSet/>
      <dgm:spPr/>
      <dgm:t>
        <a:bodyPr/>
        <a:lstStyle/>
        <a:p>
          <a:endParaRPr lang="en-US"/>
        </a:p>
      </dgm:t>
    </dgm:pt>
    <dgm:pt modelId="{B25CC00A-B3CA-4B15-8428-74FED12363AD}" type="sibTrans" cxnId="{2F331AC9-4D5D-4E3B-9498-A148A1F8FC20}">
      <dgm:prSet/>
      <dgm:spPr/>
      <dgm:t>
        <a:bodyPr/>
        <a:lstStyle/>
        <a:p>
          <a:endParaRPr lang="en-US"/>
        </a:p>
      </dgm:t>
    </dgm:pt>
    <dgm:pt modelId="{CF9A9EEE-EAAF-4148-95AA-3F584D054AB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Data Security and Privacy</a:t>
          </a:r>
          <a:endParaRPr lang="en-MY" sz="3900" kern="1200" dirty="0">
            <a:solidFill>
              <a:srgbClr val="000000"/>
            </a:solidFill>
            <a:latin typeface="Arial"/>
            <a:ea typeface="+mn-ea"/>
            <a:cs typeface="+mn-cs"/>
          </a:endParaRPr>
        </a:p>
      </dgm:t>
    </dgm:pt>
    <dgm:pt modelId="{F1FA651F-F1F0-4DB7-95CA-BB4CCC8D6F40}" type="parTrans" cxnId="{6FDDA11C-C127-476D-B523-E5D282C1BF30}">
      <dgm:prSet/>
      <dgm:spPr/>
    </dgm:pt>
    <dgm:pt modelId="{371C293D-7A28-4228-8377-9F4FAA44B398}" type="sibTrans" cxnId="{6FDDA11C-C127-476D-B523-E5D282C1BF30}">
      <dgm:prSet/>
      <dgm:spPr/>
    </dgm:pt>
    <dgm:pt modelId="{A81B8C98-7148-40EB-8CD9-EED42007B40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Risk Management</a:t>
          </a:r>
          <a:endParaRPr lang="en-MY" sz="3900" kern="1200" dirty="0">
            <a:solidFill>
              <a:srgbClr val="000000"/>
            </a:solidFill>
            <a:latin typeface="Arial"/>
            <a:ea typeface="+mn-ea"/>
            <a:cs typeface="+mn-cs"/>
          </a:endParaRPr>
        </a:p>
      </dgm:t>
    </dgm:pt>
    <dgm:pt modelId="{25557759-843D-460B-8D79-83D2E8300AFE}" type="parTrans" cxnId="{80B444C7-1F19-4288-AB10-CBCC3269D602}">
      <dgm:prSet/>
      <dgm:spPr/>
    </dgm:pt>
    <dgm:pt modelId="{98516133-8B8C-457E-B70A-F0F1671A9267}" type="sibTrans" cxnId="{80B444C7-1F19-4288-AB10-CBCC3269D60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7"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7"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 modelId="{7813AB87-5062-463F-8C5D-2DAFBF5D3FEB}" type="pres">
      <dgm:prSet presAssocID="{4B234F5B-63CB-40EB-8CF6-E8D6F48FDC56}" presName="spacer" presStyleCnt="0"/>
      <dgm:spPr/>
    </dgm:pt>
    <dgm:pt modelId="{FF4C7139-4DEC-473E-9A22-AA48D758CA8B}" type="pres">
      <dgm:prSet presAssocID="{7B6F90CA-5CA2-4D04-ACB8-5C64A0F4EBB0}" presName="parentText" presStyleLbl="node1" presStyleIdx="2" presStyleCnt="7">
        <dgm:presLayoutVars>
          <dgm:chMax val="0"/>
          <dgm:bulletEnabled val="1"/>
        </dgm:presLayoutVars>
      </dgm:prSet>
      <dgm:spPr/>
      <dgm:t>
        <a:bodyPr/>
        <a:lstStyle/>
        <a:p>
          <a:endParaRPr lang="en-US"/>
        </a:p>
      </dgm:t>
    </dgm:pt>
    <dgm:pt modelId="{71453DF1-570D-4ACF-9353-5252C00394FE}" type="pres">
      <dgm:prSet presAssocID="{57A5E92B-302A-40F4-96FC-7BDB1385E6CC}" presName="spacer" presStyleCnt="0"/>
      <dgm:spPr/>
    </dgm:pt>
    <dgm:pt modelId="{697B571F-AEE2-41CE-9588-E9C773E9A4D4}" type="pres">
      <dgm:prSet presAssocID="{C8117C1E-DD68-4900-BC55-413655435510}" presName="parentText" presStyleLbl="node1" presStyleIdx="3" presStyleCnt="7">
        <dgm:presLayoutVars>
          <dgm:chMax val="0"/>
          <dgm:bulletEnabled val="1"/>
        </dgm:presLayoutVars>
      </dgm:prSet>
      <dgm:spPr/>
      <dgm:t>
        <a:bodyPr/>
        <a:lstStyle/>
        <a:p>
          <a:endParaRPr lang="en-US"/>
        </a:p>
      </dgm:t>
    </dgm:pt>
    <dgm:pt modelId="{AC8A4BC5-7D72-4B9F-99D0-99A19452A1DB}" type="pres">
      <dgm:prSet presAssocID="{A7B3DCC0-4DD1-47A3-B4A7-0D19A78F1378}" presName="spacer" presStyleCnt="0"/>
      <dgm:spPr/>
    </dgm:pt>
    <dgm:pt modelId="{AC07E599-4993-4638-A01F-960D535C7805}" type="pres">
      <dgm:prSet presAssocID="{A81B8C98-7148-40EB-8CD9-EED42007B40C}" presName="parentText" presStyleLbl="node1" presStyleIdx="4" presStyleCnt="7">
        <dgm:presLayoutVars>
          <dgm:chMax val="0"/>
          <dgm:bulletEnabled val="1"/>
        </dgm:presLayoutVars>
      </dgm:prSet>
      <dgm:spPr/>
      <dgm:t>
        <a:bodyPr/>
        <a:lstStyle/>
        <a:p>
          <a:endParaRPr lang="en-US"/>
        </a:p>
      </dgm:t>
    </dgm:pt>
    <dgm:pt modelId="{2D6CAD83-8CEC-4A63-BAC6-DB3074430FAC}" type="pres">
      <dgm:prSet presAssocID="{98516133-8B8C-457E-B70A-F0F1671A9267}" presName="spacer" presStyleCnt="0"/>
      <dgm:spPr/>
    </dgm:pt>
    <dgm:pt modelId="{565F3F23-665F-4141-A199-FC46824BF1BD}" type="pres">
      <dgm:prSet presAssocID="{CF9A9EEE-EAAF-4148-95AA-3F584D054ABA}" presName="parentText" presStyleLbl="node1" presStyleIdx="5" presStyleCnt="7">
        <dgm:presLayoutVars>
          <dgm:chMax val="0"/>
          <dgm:bulletEnabled val="1"/>
        </dgm:presLayoutVars>
      </dgm:prSet>
      <dgm:spPr/>
      <dgm:t>
        <a:bodyPr/>
        <a:lstStyle/>
        <a:p>
          <a:endParaRPr lang="en-US"/>
        </a:p>
      </dgm:t>
    </dgm:pt>
    <dgm:pt modelId="{30DD79C0-C006-44AB-858D-214CEB80884C}" type="pres">
      <dgm:prSet presAssocID="{371C293D-7A28-4228-8377-9F4FAA44B398}" presName="spacer" presStyleCnt="0"/>
      <dgm:spPr/>
    </dgm:pt>
    <dgm:pt modelId="{9FE5F152-B22D-42CE-B4B6-0D8D7ACE11FE}" type="pres">
      <dgm:prSet presAssocID="{00FD3E2B-0D9B-43B0-AE04-9BFE0BDF3C6B}" presName="parentText" presStyleLbl="node1" presStyleIdx="6" presStyleCnt="7">
        <dgm:presLayoutVars>
          <dgm:chMax val="0"/>
          <dgm:bulletEnabled val="1"/>
        </dgm:presLayoutVars>
      </dgm:prSet>
      <dgm:spPr/>
      <dgm:t>
        <a:bodyPr/>
        <a:lstStyle/>
        <a:p>
          <a:endParaRPr lang="en-US"/>
        </a:p>
      </dgm:t>
    </dgm:pt>
  </dgm:ptLst>
  <dgm:cxnLst>
    <dgm:cxn modelId="{D0F4A283-2A53-4F54-9D8D-1E89FEB79449}" srcId="{703D4D02-5513-427D-B6E9-B2E187EE0C3A}" destId="{C8117C1E-DD68-4900-BC55-413655435510}" srcOrd="3" destOrd="0" parTransId="{9BE2D8C9-AD5E-431A-B7DE-84D598B23AC6}" sibTransId="{A7B3DCC0-4DD1-47A3-B4A7-0D19A78F1378}"/>
    <dgm:cxn modelId="{6EE46842-E392-46CF-865C-4474EF9438C3}" srcId="{703D4D02-5513-427D-B6E9-B2E187EE0C3A}" destId="{42DA80EF-15E6-41D6-85F6-4F59594D0383}" srcOrd="1" destOrd="0" parTransId="{173CE497-2C0D-479E-8754-25C7B4AF6CFC}" sibTransId="{4B234F5B-63CB-40EB-8CF6-E8D6F48FDC56}"/>
    <dgm:cxn modelId="{C3EA1EA5-8867-4857-B50E-A1D37BCED3BC}" type="presOf" srcId="{C8117C1E-DD68-4900-BC55-413655435510}" destId="{697B571F-AEE2-41CE-9588-E9C773E9A4D4}" srcOrd="0" destOrd="0" presId="urn:microsoft.com/office/officeart/2005/8/layout/vList2"/>
    <dgm:cxn modelId="{6FDDA11C-C127-476D-B523-E5D282C1BF30}" srcId="{703D4D02-5513-427D-B6E9-B2E187EE0C3A}" destId="{CF9A9EEE-EAAF-4148-95AA-3F584D054ABA}" srcOrd="5" destOrd="0" parTransId="{F1FA651F-F1F0-4DB7-95CA-BB4CCC8D6F40}" sibTransId="{371C293D-7A28-4228-8377-9F4FAA44B398}"/>
    <dgm:cxn modelId="{957314EF-088F-4423-A689-D783C7E76D83}" type="presOf" srcId="{E6CB1D23-BBD8-4875-97FB-76C6D1DF1786}" destId="{ECA2C48E-F743-4C45-B04A-3D046B3B5232}" srcOrd="0" destOrd="0" presId="urn:microsoft.com/office/officeart/2005/8/layout/vList2"/>
    <dgm:cxn modelId="{80B444C7-1F19-4288-AB10-CBCC3269D602}" srcId="{703D4D02-5513-427D-B6E9-B2E187EE0C3A}" destId="{A81B8C98-7148-40EB-8CD9-EED42007B40C}" srcOrd="4" destOrd="0" parTransId="{25557759-843D-460B-8D79-83D2E8300AFE}" sibTransId="{98516133-8B8C-457E-B70A-F0F1671A9267}"/>
    <dgm:cxn modelId="{B1577734-C09A-4069-BFB9-2135FF2F40AC}" type="presOf" srcId="{CF9A9EEE-EAAF-4148-95AA-3F584D054ABA}" destId="{565F3F23-665F-4141-A199-FC46824BF1BD}" srcOrd="0" destOrd="0" presId="urn:microsoft.com/office/officeart/2005/8/layout/vList2"/>
    <dgm:cxn modelId="{A1DB0096-A09D-43F2-9487-CF812AB412CC}" type="presOf" srcId="{7B6F90CA-5CA2-4D04-ACB8-5C64A0F4EBB0}" destId="{FF4C7139-4DEC-473E-9A22-AA48D758CA8B}" srcOrd="0" destOrd="0" presId="urn:microsoft.com/office/officeart/2005/8/layout/vList2"/>
    <dgm:cxn modelId="{61ECBD2E-AF54-4558-90FF-B8D23043C5F4}" srcId="{703D4D02-5513-427D-B6E9-B2E187EE0C3A}" destId="{7B6F90CA-5CA2-4D04-ACB8-5C64A0F4EBB0}" srcOrd="2" destOrd="0" parTransId="{3E36102E-61F0-4E68-B029-AFB41B2FE3BE}" sibTransId="{57A5E92B-302A-40F4-96FC-7BDB1385E6CC}"/>
    <dgm:cxn modelId="{AE54C176-02C7-414F-BFCA-13F5D5F45ED1}" type="presOf" srcId="{703D4D02-5513-427D-B6E9-B2E187EE0C3A}" destId="{CC8763B3-4621-4666-B669-3C5BA2A30DBE}"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038E98D8-9941-40F9-83B5-B3E29E48347C}" type="presOf" srcId="{A81B8C98-7148-40EB-8CD9-EED42007B40C}" destId="{AC07E599-4993-4638-A01F-960D535C7805}" srcOrd="0" destOrd="0" presId="urn:microsoft.com/office/officeart/2005/8/layout/vList2"/>
    <dgm:cxn modelId="{E0D3CF10-1E63-4BB4-B821-A0DF388BAA8E}" type="presOf" srcId="{00FD3E2B-0D9B-43B0-AE04-9BFE0BDF3C6B}" destId="{9FE5F152-B22D-42CE-B4B6-0D8D7ACE11FE}" srcOrd="0" destOrd="0" presId="urn:microsoft.com/office/officeart/2005/8/layout/vList2"/>
    <dgm:cxn modelId="{2F331AC9-4D5D-4E3B-9498-A148A1F8FC20}" srcId="{703D4D02-5513-427D-B6E9-B2E187EE0C3A}" destId="{00FD3E2B-0D9B-43B0-AE04-9BFE0BDF3C6B}" srcOrd="6" destOrd="0" parTransId="{824EE07B-B1DC-4021-9A19-71198A5F0BDE}" sibTransId="{B25CC00A-B3CA-4B15-8428-74FED12363AD}"/>
    <dgm:cxn modelId="{54BB8878-3911-4F92-BE4C-49AEF372248C}" type="presOf" srcId="{42DA80EF-15E6-41D6-85F6-4F59594D0383}" destId="{47F42535-DFC2-4D29-B920-1C40FFE6B1E7}" srcOrd="0" destOrd="0" presId="urn:microsoft.com/office/officeart/2005/8/layout/vList2"/>
    <dgm:cxn modelId="{9C3800E5-D914-4C7C-ADD5-B481EB093702}" type="presParOf" srcId="{CC8763B3-4621-4666-B669-3C5BA2A30DBE}" destId="{ECA2C48E-F743-4C45-B04A-3D046B3B5232}" srcOrd="0" destOrd="0" presId="urn:microsoft.com/office/officeart/2005/8/layout/vList2"/>
    <dgm:cxn modelId="{88E91C79-FD9C-4778-A767-ECD21A04120F}" type="presParOf" srcId="{CC8763B3-4621-4666-B669-3C5BA2A30DBE}" destId="{2E454826-67AD-4191-A11B-410BD9B8A386}" srcOrd="1" destOrd="0" presId="urn:microsoft.com/office/officeart/2005/8/layout/vList2"/>
    <dgm:cxn modelId="{4A244283-9022-443B-8C1B-C662E395FB8F}" type="presParOf" srcId="{CC8763B3-4621-4666-B669-3C5BA2A30DBE}" destId="{47F42535-DFC2-4D29-B920-1C40FFE6B1E7}" srcOrd="2" destOrd="0" presId="urn:microsoft.com/office/officeart/2005/8/layout/vList2"/>
    <dgm:cxn modelId="{1D906929-93C0-4870-9177-66F57664BC3E}" type="presParOf" srcId="{CC8763B3-4621-4666-B669-3C5BA2A30DBE}" destId="{7813AB87-5062-463F-8C5D-2DAFBF5D3FEB}" srcOrd="3" destOrd="0" presId="urn:microsoft.com/office/officeart/2005/8/layout/vList2"/>
    <dgm:cxn modelId="{C6737E80-BA5E-4116-B489-C603E90A9FA8}" type="presParOf" srcId="{CC8763B3-4621-4666-B669-3C5BA2A30DBE}" destId="{FF4C7139-4DEC-473E-9A22-AA48D758CA8B}" srcOrd="4" destOrd="0" presId="urn:microsoft.com/office/officeart/2005/8/layout/vList2"/>
    <dgm:cxn modelId="{59A13D08-4C28-45C5-B744-B3CCCB6FF2C5}" type="presParOf" srcId="{CC8763B3-4621-4666-B669-3C5BA2A30DBE}" destId="{71453DF1-570D-4ACF-9353-5252C00394FE}" srcOrd="5" destOrd="0" presId="urn:microsoft.com/office/officeart/2005/8/layout/vList2"/>
    <dgm:cxn modelId="{72AA2AFC-161E-4B51-8B59-4D4975AD0DF8}" type="presParOf" srcId="{CC8763B3-4621-4666-B669-3C5BA2A30DBE}" destId="{697B571F-AEE2-41CE-9588-E9C773E9A4D4}" srcOrd="6" destOrd="0" presId="urn:microsoft.com/office/officeart/2005/8/layout/vList2"/>
    <dgm:cxn modelId="{E3B2801F-67A8-4039-A6EB-77B602D6FD9A}" type="presParOf" srcId="{CC8763B3-4621-4666-B669-3C5BA2A30DBE}" destId="{AC8A4BC5-7D72-4B9F-99D0-99A19452A1DB}" srcOrd="7" destOrd="0" presId="urn:microsoft.com/office/officeart/2005/8/layout/vList2"/>
    <dgm:cxn modelId="{05943BA8-7458-4EF5-888D-D512220B744C}" type="presParOf" srcId="{CC8763B3-4621-4666-B669-3C5BA2A30DBE}" destId="{AC07E599-4993-4638-A01F-960D535C7805}" srcOrd="8" destOrd="0" presId="urn:microsoft.com/office/officeart/2005/8/layout/vList2"/>
    <dgm:cxn modelId="{A1F111CA-7FDD-48AA-95AD-43C9494A2430}" type="presParOf" srcId="{CC8763B3-4621-4666-B669-3C5BA2A30DBE}" destId="{2D6CAD83-8CEC-4A63-BAC6-DB3074430FAC}" srcOrd="9" destOrd="0" presId="urn:microsoft.com/office/officeart/2005/8/layout/vList2"/>
    <dgm:cxn modelId="{B1120DB0-BC42-4D7E-82FC-BEEB3449A0AF}" type="presParOf" srcId="{CC8763B3-4621-4666-B669-3C5BA2A30DBE}" destId="{565F3F23-665F-4141-A199-FC46824BF1BD}" srcOrd="10" destOrd="0" presId="urn:microsoft.com/office/officeart/2005/8/layout/vList2"/>
    <dgm:cxn modelId="{8EBD59AA-AA32-48B2-9AF5-4A078FB04185}" type="presParOf" srcId="{CC8763B3-4621-4666-B669-3C5BA2A30DBE}" destId="{30DD79C0-C006-44AB-858D-214CEB80884C}" srcOrd="11" destOrd="0" presId="urn:microsoft.com/office/officeart/2005/8/layout/vList2"/>
    <dgm:cxn modelId="{00B5E5CA-5CD2-4A6D-9412-21A929D6D8CD}" type="presParOf" srcId="{CC8763B3-4621-4666-B669-3C5BA2A30DBE}" destId="{9FE5F152-B22D-42CE-B4B6-0D8D7ACE11FE}" srcOrd="12"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chemeClr val="tx1"/>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7B6F90CA-5CA2-4D04-ACB8-5C64A0F4EBB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Forecasting Techniques</a:t>
          </a:r>
          <a:endParaRPr lang="en-MY" sz="3900" kern="1200" dirty="0">
            <a:solidFill>
              <a:schemeClr val="tx1"/>
            </a:solidFill>
            <a:latin typeface="Arial"/>
            <a:ea typeface="+mn-ea"/>
            <a:cs typeface="+mn-cs"/>
          </a:endParaRPr>
        </a:p>
      </dgm:t>
    </dgm:pt>
    <dgm:pt modelId="{3E36102E-61F0-4E68-B029-AFB41B2FE3BE}" type="parTrans" cxnId="{61ECBD2E-AF54-4558-90FF-B8D23043C5F4}">
      <dgm:prSet/>
      <dgm:spPr/>
      <dgm:t>
        <a:bodyPr/>
        <a:lstStyle/>
        <a:p>
          <a:endParaRPr lang="en-US"/>
        </a:p>
      </dgm:t>
    </dgm:pt>
    <dgm:pt modelId="{57A5E92B-302A-40F4-96FC-7BDB1385E6CC}" type="sibTrans" cxnId="{61ECBD2E-AF54-4558-90FF-B8D23043C5F4}">
      <dgm:prSet/>
      <dgm:spPr/>
      <dgm:t>
        <a:bodyPr/>
        <a:lstStyle/>
        <a:p>
          <a:endParaRPr lang="en-US"/>
        </a:p>
      </dgm:t>
    </dgm:pt>
    <dgm:pt modelId="{C8117C1E-DD68-4900-BC55-413655435510}">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bg1"/>
              </a:solidFill>
              <a:latin typeface="Arial"/>
              <a:ea typeface="+mn-ea"/>
              <a:cs typeface="+mn-cs"/>
            </a:rPr>
            <a:t>Roles of HR</a:t>
          </a:r>
          <a:endParaRPr lang="en-MY" sz="3900" kern="1200" dirty="0">
            <a:solidFill>
              <a:schemeClr val="bg1"/>
            </a:solidFill>
            <a:latin typeface="Arial"/>
            <a:ea typeface="+mn-ea"/>
            <a:cs typeface="+mn-cs"/>
          </a:endParaRPr>
        </a:p>
      </dgm:t>
    </dgm:pt>
    <dgm:pt modelId="{9BE2D8C9-AD5E-431A-B7DE-84D598B23AC6}" type="parTrans" cxnId="{D0F4A283-2A53-4F54-9D8D-1E89FEB79449}">
      <dgm:prSet/>
      <dgm:spPr/>
      <dgm:t>
        <a:bodyPr/>
        <a:lstStyle/>
        <a:p>
          <a:endParaRPr lang="en-US"/>
        </a:p>
      </dgm:t>
    </dgm:pt>
    <dgm:pt modelId="{A7B3DCC0-4DD1-47A3-B4A7-0D19A78F1378}" type="sibTrans" cxnId="{D0F4A283-2A53-4F54-9D8D-1E89FEB79449}">
      <dgm:prSet/>
      <dgm:spPr/>
      <dgm:t>
        <a:bodyPr/>
        <a:lstStyle/>
        <a:p>
          <a:endParaRPr lang="en-US"/>
        </a:p>
      </dgm:t>
    </dgm:pt>
    <dgm:pt modelId="{00FD3E2B-0D9B-43B0-AE04-9BFE0BDF3C6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Project Management</a:t>
          </a:r>
          <a:endParaRPr lang="en-MY" sz="3900" kern="1200" dirty="0">
            <a:solidFill>
              <a:srgbClr val="000000"/>
            </a:solidFill>
            <a:latin typeface="Arial"/>
            <a:ea typeface="+mn-ea"/>
            <a:cs typeface="+mn-cs"/>
          </a:endParaRPr>
        </a:p>
      </dgm:t>
    </dgm:pt>
    <dgm:pt modelId="{824EE07B-B1DC-4021-9A19-71198A5F0BDE}" type="parTrans" cxnId="{2F331AC9-4D5D-4E3B-9498-A148A1F8FC20}">
      <dgm:prSet/>
      <dgm:spPr/>
      <dgm:t>
        <a:bodyPr/>
        <a:lstStyle/>
        <a:p>
          <a:endParaRPr lang="en-US"/>
        </a:p>
      </dgm:t>
    </dgm:pt>
    <dgm:pt modelId="{B25CC00A-B3CA-4B15-8428-74FED12363AD}" type="sibTrans" cxnId="{2F331AC9-4D5D-4E3B-9498-A148A1F8FC20}">
      <dgm:prSet/>
      <dgm:spPr/>
      <dgm:t>
        <a:bodyPr/>
        <a:lstStyle/>
        <a:p>
          <a:endParaRPr lang="en-US"/>
        </a:p>
      </dgm:t>
    </dgm:pt>
    <dgm:pt modelId="{CF9A9EEE-EAAF-4148-95AA-3F584D054AB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Data Security and Privacy</a:t>
          </a:r>
          <a:endParaRPr lang="en-MY" sz="3900" kern="1200" dirty="0">
            <a:solidFill>
              <a:srgbClr val="000000"/>
            </a:solidFill>
            <a:latin typeface="Arial"/>
            <a:ea typeface="+mn-ea"/>
            <a:cs typeface="+mn-cs"/>
          </a:endParaRPr>
        </a:p>
      </dgm:t>
    </dgm:pt>
    <dgm:pt modelId="{F1FA651F-F1F0-4DB7-95CA-BB4CCC8D6F40}" type="parTrans" cxnId="{6FDDA11C-C127-476D-B523-E5D282C1BF30}">
      <dgm:prSet/>
      <dgm:spPr/>
    </dgm:pt>
    <dgm:pt modelId="{371C293D-7A28-4228-8377-9F4FAA44B398}" type="sibTrans" cxnId="{6FDDA11C-C127-476D-B523-E5D282C1BF30}">
      <dgm:prSet/>
      <dgm:spPr/>
    </dgm:pt>
    <dgm:pt modelId="{A81B8C98-7148-40EB-8CD9-EED42007B40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Risk Management</a:t>
          </a:r>
          <a:endParaRPr lang="en-MY" sz="3900" kern="1200" dirty="0">
            <a:solidFill>
              <a:srgbClr val="000000"/>
            </a:solidFill>
            <a:latin typeface="Arial"/>
            <a:ea typeface="+mn-ea"/>
            <a:cs typeface="+mn-cs"/>
          </a:endParaRPr>
        </a:p>
      </dgm:t>
    </dgm:pt>
    <dgm:pt modelId="{25557759-843D-460B-8D79-83D2E8300AFE}" type="parTrans" cxnId="{80B444C7-1F19-4288-AB10-CBCC3269D602}">
      <dgm:prSet/>
      <dgm:spPr/>
    </dgm:pt>
    <dgm:pt modelId="{98516133-8B8C-457E-B70A-F0F1671A9267}" type="sibTrans" cxnId="{80B444C7-1F19-4288-AB10-CBCC3269D60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7"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7"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 modelId="{7813AB87-5062-463F-8C5D-2DAFBF5D3FEB}" type="pres">
      <dgm:prSet presAssocID="{4B234F5B-63CB-40EB-8CF6-E8D6F48FDC56}" presName="spacer" presStyleCnt="0"/>
      <dgm:spPr/>
    </dgm:pt>
    <dgm:pt modelId="{FF4C7139-4DEC-473E-9A22-AA48D758CA8B}" type="pres">
      <dgm:prSet presAssocID="{7B6F90CA-5CA2-4D04-ACB8-5C64A0F4EBB0}" presName="parentText" presStyleLbl="node1" presStyleIdx="2" presStyleCnt="7">
        <dgm:presLayoutVars>
          <dgm:chMax val="0"/>
          <dgm:bulletEnabled val="1"/>
        </dgm:presLayoutVars>
      </dgm:prSet>
      <dgm:spPr/>
      <dgm:t>
        <a:bodyPr/>
        <a:lstStyle/>
        <a:p>
          <a:endParaRPr lang="en-US"/>
        </a:p>
      </dgm:t>
    </dgm:pt>
    <dgm:pt modelId="{71453DF1-570D-4ACF-9353-5252C00394FE}" type="pres">
      <dgm:prSet presAssocID="{57A5E92B-302A-40F4-96FC-7BDB1385E6CC}" presName="spacer" presStyleCnt="0"/>
      <dgm:spPr/>
    </dgm:pt>
    <dgm:pt modelId="{697B571F-AEE2-41CE-9588-E9C773E9A4D4}" type="pres">
      <dgm:prSet presAssocID="{C8117C1E-DD68-4900-BC55-413655435510}" presName="parentText" presStyleLbl="node1" presStyleIdx="3" presStyleCnt="7">
        <dgm:presLayoutVars>
          <dgm:chMax val="0"/>
          <dgm:bulletEnabled val="1"/>
        </dgm:presLayoutVars>
      </dgm:prSet>
      <dgm:spPr/>
      <dgm:t>
        <a:bodyPr/>
        <a:lstStyle/>
        <a:p>
          <a:endParaRPr lang="en-US"/>
        </a:p>
      </dgm:t>
    </dgm:pt>
    <dgm:pt modelId="{AC8A4BC5-7D72-4B9F-99D0-99A19452A1DB}" type="pres">
      <dgm:prSet presAssocID="{A7B3DCC0-4DD1-47A3-B4A7-0D19A78F1378}" presName="spacer" presStyleCnt="0"/>
      <dgm:spPr/>
    </dgm:pt>
    <dgm:pt modelId="{AC07E599-4993-4638-A01F-960D535C7805}" type="pres">
      <dgm:prSet presAssocID="{A81B8C98-7148-40EB-8CD9-EED42007B40C}" presName="parentText" presStyleLbl="node1" presStyleIdx="4" presStyleCnt="7">
        <dgm:presLayoutVars>
          <dgm:chMax val="0"/>
          <dgm:bulletEnabled val="1"/>
        </dgm:presLayoutVars>
      </dgm:prSet>
      <dgm:spPr/>
      <dgm:t>
        <a:bodyPr/>
        <a:lstStyle/>
        <a:p>
          <a:endParaRPr lang="en-US"/>
        </a:p>
      </dgm:t>
    </dgm:pt>
    <dgm:pt modelId="{2D6CAD83-8CEC-4A63-BAC6-DB3074430FAC}" type="pres">
      <dgm:prSet presAssocID="{98516133-8B8C-457E-B70A-F0F1671A9267}" presName="spacer" presStyleCnt="0"/>
      <dgm:spPr/>
    </dgm:pt>
    <dgm:pt modelId="{565F3F23-665F-4141-A199-FC46824BF1BD}" type="pres">
      <dgm:prSet presAssocID="{CF9A9EEE-EAAF-4148-95AA-3F584D054ABA}" presName="parentText" presStyleLbl="node1" presStyleIdx="5" presStyleCnt="7">
        <dgm:presLayoutVars>
          <dgm:chMax val="0"/>
          <dgm:bulletEnabled val="1"/>
        </dgm:presLayoutVars>
      </dgm:prSet>
      <dgm:spPr/>
      <dgm:t>
        <a:bodyPr/>
        <a:lstStyle/>
        <a:p>
          <a:endParaRPr lang="en-US"/>
        </a:p>
      </dgm:t>
    </dgm:pt>
    <dgm:pt modelId="{30DD79C0-C006-44AB-858D-214CEB80884C}" type="pres">
      <dgm:prSet presAssocID="{371C293D-7A28-4228-8377-9F4FAA44B398}" presName="spacer" presStyleCnt="0"/>
      <dgm:spPr/>
    </dgm:pt>
    <dgm:pt modelId="{9FE5F152-B22D-42CE-B4B6-0D8D7ACE11FE}" type="pres">
      <dgm:prSet presAssocID="{00FD3E2B-0D9B-43B0-AE04-9BFE0BDF3C6B}" presName="parentText" presStyleLbl="node1" presStyleIdx="6" presStyleCnt="7">
        <dgm:presLayoutVars>
          <dgm:chMax val="0"/>
          <dgm:bulletEnabled val="1"/>
        </dgm:presLayoutVars>
      </dgm:prSet>
      <dgm:spPr/>
      <dgm:t>
        <a:bodyPr/>
        <a:lstStyle/>
        <a:p>
          <a:endParaRPr lang="en-US"/>
        </a:p>
      </dgm:t>
    </dgm:pt>
  </dgm:ptLst>
  <dgm:cxnLst>
    <dgm:cxn modelId="{D0F4A283-2A53-4F54-9D8D-1E89FEB79449}" srcId="{703D4D02-5513-427D-B6E9-B2E187EE0C3A}" destId="{C8117C1E-DD68-4900-BC55-413655435510}" srcOrd="3" destOrd="0" parTransId="{9BE2D8C9-AD5E-431A-B7DE-84D598B23AC6}" sibTransId="{A7B3DCC0-4DD1-47A3-B4A7-0D19A78F1378}"/>
    <dgm:cxn modelId="{6EE46842-E392-46CF-865C-4474EF9438C3}" srcId="{703D4D02-5513-427D-B6E9-B2E187EE0C3A}" destId="{42DA80EF-15E6-41D6-85F6-4F59594D0383}" srcOrd="1" destOrd="0" parTransId="{173CE497-2C0D-479E-8754-25C7B4AF6CFC}" sibTransId="{4B234F5B-63CB-40EB-8CF6-E8D6F48FDC56}"/>
    <dgm:cxn modelId="{4FF7C99A-F818-459D-BE8E-6EF17AA32299}" type="presOf" srcId="{A81B8C98-7148-40EB-8CD9-EED42007B40C}" destId="{AC07E599-4993-4638-A01F-960D535C7805}" srcOrd="0" destOrd="0" presId="urn:microsoft.com/office/officeart/2005/8/layout/vList2"/>
    <dgm:cxn modelId="{4F2BBAF6-9D74-46EC-8376-66C77222B3F7}" type="presOf" srcId="{703D4D02-5513-427D-B6E9-B2E187EE0C3A}" destId="{CC8763B3-4621-4666-B669-3C5BA2A30DBE}" srcOrd="0" destOrd="0" presId="urn:microsoft.com/office/officeart/2005/8/layout/vList2"/>
    <dgm:cxn modelId="{0190A065-9F3E-49A1-949F-C2E076B53E14}" type="presOf" srcId="{00FD3E2B-0D9B-43B0-AE04-9BFE0BDF3C6B}" destId="{9FE5F152-B22D-42CE-B4B6-0D8D7ACE11FE}" srcOrd="0" destOrd="0" presId="urn:microsoft.com/office/officeart/2005/8/layout/vList2"/>
    <dgm:cxn modelId="{6BBFFB8D-A308-4F5E-8E7E-16A45F27BAE1}" type="presOf" srcId="{CF9A9EEE-EAAF-4148-95AA-3F584D054ABA}" destId="{565F3F23-665F-4141-A199-FC46824BF1BD}" srcOrd="0" destOrd="0" presId="urn:microsoft.com/office/officeart/2005/8/layout/vList2"/>
    <dgm:cxn modelId="{6FDDA11C-C127-476D-B523-E5D282C1BF30}" srcId="{703D4D02-5513-427D-B6E9-B2E187EE0C3A}" destId="{CF9A9EEE-EAAF-4148-95AA-3F584D054ABA}" srcOrd="5" destOrd="0" parTransId="{F1FA651F-F1F0-4DB7-95CA-BB4CCC8D6F40}" sibTransId="{371C293D-7A28-4228-8377-9F4FAA44B398}"/>
    <dgm:cxn modelId="{80B444C7-1F19-4288-AB10-CBCC3269D602}" srcId="{703D4D02-5513-427D-B6E9-B2E187EE0C3A}" destId="{A81B8C98-7148-40EB-8CD9-EED42007B40C}" srcOrd="4" destOrd="0" parTransId="{25557759-843D-460B-8D79-83D2E8300AFE}" sibTransId="{98516133-8B8C-457E-B70A-F0F1671A9267}"/>
    <dgm:cxn modelId="{0230165D-C8A2-4B14-9EB8-95C5D74FB5E5}" type="presOf" srcId="{E6CB1D23-BBD8-4875-97FB-76C6D1DF1786}" destId="{ECA2C48E-F743-4C45-B04A-3D046B3B5232}" srcOrd="0" destOrd="0" presId="urn:microsoft.com/office/officeart/2005/8/layout/vList2"/>
    <dgm:cxn modelId="{61ECBD2E-AF54-4558-90FF-B8D23043C5F4}" srcId="{703D4D02-5513-427D-B6E9-B2E187EE0C3A}" destId="{7B6F90CA-5CA2-4D04-ACB8-5C64A0F4EBB0}" srcOrd="2" destOrd="0" parTransId="{3E36102E-61F0-4E68-B029-AFB41B2FE3BE}" sibTransId="{57A5E92B-302A-40F4-96FC-7BDB1385E6CC}"/>
    <dgm:cxn modelId="{2EE351B5-3346-4E4E-96A1-3C29976E7DA7}" type="presOf" srcId="{42DA80EF-15E6-41D6-85F6-4F59594D0383}" destId="{47F42535-DFC2-4D29-B920-1C40FFE6B1E7}"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2F331AC9-4D5D-4E3B-9498-A148A1F8FC20}" srcId="{703D4D02-5513-427D-B6E9-B2E187EE0C3A}" destId="{00FD3E2B-0D9B-43B0-AE04-9BFE0BDF3C6B}" srcOrd="6" destOrd="0" parTransId="{824EE07B-B1DC-4021-9A19-71198A5F0BDE}" sibTransId="{B25CC00A-B3CA-4B15-8428-74FED12363AD}"/>
    <dgm:cxn modelId="{12B802E9-FD6F-411F-8A88-38BE62C9FC7D}" type="presOf" srcId="{7B6F90CA-5CA2-4D04-ACB8-5C64A0F4EBB0}" destId="{FF4C7139-4DEC-473E-9A22-AA48D758CA8B}" srcOrd="0" destOrd="0" presId="urn:microsoft.com/office/officeart/2005/8/layout/vList2"/>
    <dgm:cxn modelId="{ABDCC824-320C-4341-B8F9-5A42A21C58B9}" type="presOf" srcId="{C8117C1E-DD68-4900-BC55-413655435510}" destId="{697B571F-AEE2-41CE-9588-E9C773E9A4D4}" srcOrd="0" destOrd="0" presId="urn:microsoft.com/office/officeart/2005/8/layout/vList2"/>
    <dgm:cxn modelId="{694C2FD9-BB18-405E-93C3-79A391C29891}" type="presParOf" srcId="{CC8763B3-4621-4666-B669-3C5BA2A30DBE}" destId="{ECA2C48E-F743-4C45-B04A-3D046B3B5232}" srcOrd="0" destOrd="0" presId="urn:microsoft.com/office/officeart/2005/8/layout/vList2"/>
    <dgm:cxn modelId="{F6DA2AB1-01A1-45E0-90AF-D3D9DD08CFD6}" type="presParOf" srcId="{CC8763B3-4621-4666-B669-3C5BA2A30DBE}" destId="{2E454826-67AD-4191-A11B-410BD9B8A386}" srcOrd="1" destOrd="0" presId="urn:microsoft.com/office/officeart/2005/8/layout/vList2"/>
    <dgm:cxn modelId="{E129DA6B-2E76-4D87-B4C7-9C59B16BFC06}" type="presParOf" srcId="{CC8763B3-4621-4666-B669-3C5BA2A30DBE}" destId="{47F42535-DFC2-4D29-B920-1C40FFE6B1E7}" srcOrd="2" destOrd="0" presId="urn:microsoft.com/office/officeart/2005/8/layout/vList2"/>
    <dgm:cxn modelId="{7C9DA771-B76B-4EFC-8BFF-6A5CB3E2F44B}" type="presParOf" srcId="{CC8763B3-4621-4666-B669-3C5BA2A30DBE}" destId="{7813AB87-5062-463F-8C5D-2DAFBF5D3FEB}" srcOrd="3" destOrd="0" presId="urn:microsoft.com/office/officeart/2005/8/layout/vList2"/>
    <dgm:cxn modelId="{BCFFA789-A500-4D92-B1D8-294C56B6F91D}" type="presParOf" srcId="{CC8763B3-4621-4666-B669-3C5BA2A30DBE}" destId="{FF4C7139-4DEC-473E-9A22-AA48D758CA8B}" srcOrd="4" destOrd="0" presId="urn:microsoft.com/office/officeart/2005/8/layout/vList2"/>
    <dgm:cxn modelId="{5DCCD600-524C-460C-BE59-19D8858A5520}" type="presParOf" srcId="{CC8763B3-4621-4666-B669-3C5BA2A30DBE}" destId="{71453DF1-570D-4ACF-9353-5252C00394FE}" srcOrd="5" destOrd="0" presId="urn:microsoft.com/office/officeart/2005/8/layout/vList2"/>
    <dgm:cxn modelId="{FFEA57B7-744A-499B-8BFF-AE436E5BF883}" type="presParOf" srcId="{CC8763B3-4621-4666-B669-3C5BA2A30DBE}" destId="{697B571F-AEE2-41CE-9588-E9C773E9A4D4}" srcOrd="6" destOrd="0" presId="urn:microsoft.com/office/officeart/2005/8/layout/vList2"/>
    <dgm:cxn modelId="{01567CF5-0F8F-4486-87C0-B5D5D0949063}" type="presParOf" srcId="{CC8763B3-4621-4666-B669-3C5BA2A30DBE}" destId="{AC8A4BC5-7D72-4B9F-99D0-99A19452A1DB}" srcOrd="7" destOrd="0" presId="urn:microsoft.com/office/officeart/2005/8/layout/vList2"/>
    <dgm:cxn modelId="{52CA2C47-2C1A-4B7A-A3DE-319982E09951}" type="presParOf" srcId="{CC8763B3-4621-4666-B669-3C5BA2A30DBE}" destId="{AC07E599-4993-4638-A01F-960D535C7805}" srcOrd="8" destOrd="0" presId="urn:microsoft.com/office/officeart/2005/8/layout/vList2"/>
    <dgm:cxn modelId="{3D5A7D13-3933-4FA9-A08F-80732DD384A3}" type="presParOf" srcId="{CC8763B3-4621-4666-B669-3C5BA2A30DBE}" destId="{2D6CAD83-8CEC-4A63-BAC6-DB3074430FAC}" srcOrd="9" destOrd="0" presId="urn:microsoft.com/office/officeart/2005/8/layout/vList2"/>
    <dgm:cxn modelId="{AF4DBB98-4284-4474-A645-7A14523AD62E}" type="presParOf" srcId="{CC8763B3-4621-4666-B669-3C5BA2A30DBE}" destId="{565F3F23-665F-4141-A199-FC46824BF1BD}" srcOrd="10" destOrd="0" presId="urn:microsoft.com/office/officeart/2005/8/layout/vList2"/>
    <dgm:cxn modelId="{4ADE3238-DE00-45F5-9028-B36247EF4C51}" type="presParOf" srcId="{CC8763B3-4621-4666-B669-3C5BA2A30DBE}" destId="{30DD79C0-C006-44AB-858D-214CEB80884C}" srcOrd="11" destOrd="0" presId="urn:microsoft.com/office/officeart/2005/8/layout/vList2"/>
    <dgm:cxn modelId="{A5CF723C-3A5D-4B3B-B299-966F8B433984}" type="presParOf" srcId="{CC8763B3-4621-4666-B669-3C5BA2A30DBE}" destId="{9FE5F152-B22D-42CE-B4B6-0D8D7ACE11FE}" srcOrd="12"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chemeClr val="tx1"/>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7B6F90CA-5CA2-4D04-ACB8-5C64A0F4EBB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Forecasting Techniques</a:t>
          </a:r>
          <a:endParaRPr lang="en-MY" sz="3900" kern="1200" dirty="0">
            <a:solidFill>
              <a:schemeClr val="tx1"/>
            </a:solidFill>
            <a:latin typeface="Arial"/>
            <a:ea typeface="+mn-ea"/>
            <a:cs typeface="+mn-cs"/>
          </a:endParaRPr>
        </a:p>
      </dgm:t>
    </dgm:pt>
    <dgm:pt modelId="{3E36102E-61F0-4E68-B029-AFB41B2FE3BE}" type="parTrans" cxnId="{61ECBD2E-AF54-4558-90FF-B8D23043C5F4}">
      <dgm:prSet/>
      <dgm:spPr/>
      <dgm:t>
        <a:bodyPr/>
        <a:lstStyle/>
        <a:p>
          <a:endParaRPr lang="en-US"/>
        </a:p>
      </dgm:t>
    </dgm:pt>
    <dgm:pt modelId="{57A5E92B-302A-40F4-96FC-7BDB1385E6CC}" type="sibTrans" cxnId="{61ECBD2E-AF54-4558-90FF-B8D23043C5F4}">
      <dgm:prSet/>
      <dgm:spPr/>
      <dgm:t>
        <a:bodyPr/>
        <a:lstStyle/>
        <a:p>
          <a:endParaRPr lang="en-US"/>
        </a:p>
      </dgm:t>
    </dgm:pt>
    <dgm:pt modelId="{C8117C1E-DD68-4900-BC55-41365543551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Roles of HR</a:t>
          </a:r>
          <a:endParaRPr lang="en-MY" sz="3900" kern="1200" dirty="0">
            <a:solidFill>
              <a:schemeClr val="tx1"/>
            </a:solidFill>
            <a:latin typeface="Arial"/>
            <a:ea typeface="+mn-ea"/>
            <a:cs typeface="+mn-cs"/>
          </a:endParaRPr>
        </a:p>
      </dgm:t>
    </dgm:pt>
    <dgm:pt modelId="{9BE2D8C9-AD5E-431A-B7DE-84D598B23AC6}" type="parTrans" cxnId="{D0F4A283-2A53-4F54-9D8D-1E89FEB79449}">
      <dgm:prSet/>
      <dgm:spPr/>
      <dgm:t>
        <a:bodyPr/>
        <a:lstStyle/>
        <a:p>
          <a:endParaRPr lang="en-US"/>
        </a:p>
      </dgm:t>
    </dgm:pt>
    <dgm:pt modelId="{A7B3DCC0-4DD1-47A3-B4A7-0D19A78F1378}" type="sibTrans" cxnId="{D0F4A283-2A53-4F54-9D8D-1E89FEB79449}">
      <dgm:prSet/>
      <dgm:spPr/>
      <dgm:t>
        <a:bodyPr/>
        <a:lstStyle/>
        <a:p>
          <a:endParaRPr lang="en-US"/>
        </a:p>
      </dgm:t>
    </dgm:pt>
    <dgm:pt modelId="{00FD3E2B-0D9B-43B0-AE04-9BFE0BDF3C6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Project Management</a:t>
          </a:r>
          <a:endParaRPr lang="en-MY" sz="3900" kern="1200" dirty="0">
            <a:solidFill>
              <a:srgbClr val="000000"/>
            </a:solidFill>
            <a:latin typeface="Arial"/>
            <a:ea typeface="+mn-ea"/>
            <a:cs typeface="+mn-cs"/>
          </a:endParaRPr>
        </a:p>
      </dgm:t>
    </dgm:pt>
    <dgm:pt modelId="{824EE07B-B1DC-4021-9A19-71198A5F0BDE}" type="parTrans" cxnId="{2F331AC9-4D5D-4E3B-9498-A148A1F8FC20}">
      <dgm:prSet/>
      <dgm:spPr/>
      <dgm:t>
        <a:bodyPr/>
        <a:lstStyle/>
        <a:p>
          <a:endParaRPr lang="en-US"/>
        </a:p>
      </dgm:t>
    </dgm:pt>
    <dgm:pt modelId="{B25CC00A-B3CA-4B15-8428-74FED12363AD}" type="sibTrans" cxnId="{2F331AC9-4D5D-4E3B-9498-A148A1F8FC20}">
      <dgm:prSet/>
      <dgm:spPr/>
      <dgm:t>
        <a:bodyPr/>
        <a:lstStyle/>
        <a:p>
          <a:endParaRPr lang="en-US"/>
        </a:p>
      </dgm:t>
    </dgm:pt>
    <dgm:pt modelId="{CF9A9EEE-EAAF-4148-95AA-3F584D054AB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Data Security and Privacy</a:t>
          </a:r>
          <a:endParaRPr lang="en-MY" sz="3900" kern="1200" dirty="0">
            <a:solidFill>
              <a:srgbClr val="000000"/>
            </a:solidFill>
            <a:latin typeface="Arial"/>
            <a:ea typeface="+mn-ea"/>
            <a:cs typeface="+mn-cs"/>
          </a:endParaRPr>
        </a:p>
      </dgm:t>
    </dgm:pt>
    <dgm:pt modelId="{F1FA651F-F1F0-4DB7-95CA-BB4CCC8D6F40}" type="parTrans" cxnId="{6FDDA11C-C127-476D-B523-E5D282C1BF30}">
      <dgm:prSet/>
      <dgm:spPr/>
    </dgm:pt>
    <dgm:pt modelId="{371C293D-7A28-4228-8377-9F4FAA44B398}" type="sibTrans" cxnId="{6FDDA11C-C127-476D-B523-E5D282C1BF30}">
      <dgm:prSet/>
      <dgm:spPr/>
    </dgm:pt>
    <dgm:pt modelId="{A81B8C98-7148-40EB-8CD9-EED42007B40C}">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bg1"/>
              </a:solidFill>
              <a:latin typeface="Arial"/>
              <a:ea typeface="+mn-ea"/>
              <a:cs typeface="+mn-cs"/>
            </a:rPr>
            <a:t>Risk Management</a:t>
          </a:r>
          <a:endParaRPr lang="en-MY" sz="3900" kern="1200" dirty="0">
            <a:solidFill>
              <a:schemeClr val="bg1"/>
            </a:solidFill>
            <a:latin typeface="Arial"/>
            <a:ea typeface="+mn-ea"/>
            <a:cs typeface="+mn-cs"/>
          </a:endParaRPr>
        </a:p>
      </dgm:t>
    </dgm:pt>
    <dgm:pt modelId="{25557759-843D-460B-8D79-83D2E8300AFE}" type="parTrans" cxnId="{80B444C7-1F19-4288-AB10-CBCC3269D602}">
      <dgm:prSet/>
      <dgm:spPr/>
    </dgm:pt>
    <dgm:pt modelId="{98516133-8B8C-457E-B70A-F0F1671A9267}" type="sibTrans" cxnId="{80B444C7-1F19-4288-AB10-CBCC3269D60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7"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7"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 modelId="{7813AB87-5062-463F-8C5D-2DAFBF5D3FEB}" type="pres">
      <dgm:prSet presAssocID="{4B234F5B-63CB-40EB-8CF6-E8D6F48FDC56}" presName="spacer" presStyleCnt="0"/>
      <dgm:spPr/>
    </dgm:pt>
    <dgm:pt modelId="{FF4C7139-4DEC-473E-9A22-AA48D758CA8B}" type="pres">
      <dgm:prSet presAssocID="{7B6F90CA-5CA2-4D04-ACB8-5C64A0F4EBB0}" presName="parentText" presStyleLbl="node1" presStyleIdx="2" presStyleCnt="7">
        <dgm:presLayoutVars>
          <dgm:chMax val="0"/>
          <dgm:bulletEnabled val="1"/>
        </dgm:presLayoutVars>
      </dgm:prSet>
      <dgm:spPr/>
      <dgm:t>
        <a:bodyPr/>
        <a:lstStyle/>
        <a:p>
          <a:endParaRPr lang="en-US"/>
        </a:p>
      </dgm:t>
    </dgm:pt>
    <dgm:pt modelId="{71453DF1-570D-4ACF-9353-5252C00394FE}" type="pres">
      <dgm:prSet presAssocID="{57A5E92B-302A-40F4-96FC-7BDB1385E6CC}" presName="spacer" presStyleCnt="0"/>
      <dgm:spPr/>
    </dgm:pt>
    <dgm:pt modelId="{697B571F-AEE2-41CE-9588-E9C773E9A4D4}" type="pres">
      <dgm:prSet presAssocID="{C8117C1E-DD68-4900-BC55-413655435510}" presName="parentText" presStyleLbl="node1" presStyleIdx="3" presStyleCnt="7">
        <dgm:presLayoutVars>
          <dgm:chMax val="0"/>
          <dgm:bulletEnabled val="1"/>
        </dgm:presLayoutVars>
      </dgm:prSet>
      <dgm:spPr/>
      <dgm:t>
        <a:bodyPr/>
        <a:lstStyle/>
        <a:p>
          <a:endParaRPr lang="en-US"/>
        </a:p>
      </dgm:t>
    </dgm:pt>
    <dgm:pt modelId="{AC8A4BC5-7D72-4B9F-99D0-99A19452A1DB}" type="pres">
      <dgm:prSet presAssocID="{A7B3DCC0-4DD1-47A3-B4A7-0D19A78F1378}" presName="spacer" presStyleCnt="0"/>
      <dgm:spPr/>
    </dgm:pt>
    <dgm:pt modelId="{AC07E599-4993-4638-A01F-960D535C7805}" type="pres">
      <dgm:prSet presAssocID="{A81B8C98-7148-40EB-8CD9-EED42007B40C}" presName="parentText" presStyleLbl="node1" presStyleIdx="4" presStyleCnt="7">
        <dgm:presLayoutVars>
          <dgm:chMax val="0"/>
          <dgm:bulletEnabled val="1"/>
        </dgm:presLayoutVars>
      </dgm:prSet>
      <dgm:spPr/>
      <dgm:t>
        <a:bodyPr/>
        <a:lstStyle/>
        <a:p>
          <a:endParaRPr lang="en-US"/>
        </a:p>
      </dgm:t>
    </dgm:pt>
    <dgm:pt modelId="{2D6CAD83-8CEC-4A63-BAC6-DB3074430FAC}" type="pres">
      <dgm:prSet presAssocID="{98516133-8B8C-457E-B70A-F0F1671A9267}" presName="spacer" presStyleCnt="0"/>
      <dgm:spPr/>
    </dgm:pt>
    <dgm:pt modelId="{565F3F23-665F-4141-A199-FC46824BF1BD}" type="pres">
      <dgm:prSet presAssocID="{CF9A9EEE-EAAF-4148-95AA-3F584D054ABA}" presName="parentText" presStyleLbl="node1" presStyleIdx="5" presStyleCnt="7">
        <dgm:presLayoutVars>
          <dgm:chMax val="0"/>
          <dgm:bulletEnabled val="1"/>
        </dgm:presLayoutVars>
      </dgm:prSet>
      <dgm:spPr/>
      <dgm:t>
        <a:bodyPr/>
        <a:lstStyle/>
        <a:p>
          <a:endParaRPr lang="en-US"/>
        </a:p>
      </dgm:t>
    </dgm:pt>
    <dgm:pt modelId="{30DD79C0-C006-44AB-858D-214CEB80884C}" type="pres">
      <dgm:prSet presAssocID="{371C293D-7A28-4228-8377-9F4FAA44B398}" presName="spacer" presStyleCnt="0"/>
      <dgm:spPr/>
    </dgm:pt>
    <dgm:pt modelId="{9FE5F152-B22D-42CE-B4B6-0D8D7ACE11FE}" type="pres">
      <dgm:prSet presAssocID="{00FD3E2B-0D9B-43B0-AE04-9BFE0BDF3C6B}" presName="parentText" presStyleLbl="node1" presStyleIdx="6" presStyleCnt="7">
        <dgm:presLayoutVars>
          <dgm:chMax val="0"/>
          <dgm:bulletEnabled val="1"/>
        </dgm:presLayoutVars>
      </dgm:prSet>
      <dgm:spPr/>
      <dgm:t>
        <a:bodyPr/>
        <a:lstStyle/>
        <a:p>
          <a:endParaRPr lang="en-US"/>
        </a:p>
      </dgm:t>
    </dgm:pt>
  </dgm:ptLst>
  <dgm:cxnLst>
    <dgm:cxn modelId="{D0F4A283-2A53-4F54-9D8D-1E89FEB79449}" srcId="{703D4D02-5513-427D-B6E9-B2E187EE0C3A}" destId="{C8117C1E-DD68-4900-BC55-413655435510}" srcOrd="3" destOrd="0" parTransId="{9BE2D8C9-AD5E-431A-B7DE-84D598B23AC6}" sibTransId="{A7B3DCC0-4DD1-47A3-B4A7-0D19A78F1378}"/>
    <dgm:cxn modelId="{6EE46842-E392-46CF-865C-4474EF9438C3}" srcId="{703D4D02-5513-427D-B6E9-B2E187EE0C3A}" destId="{42DA80EF-15E6-41D6-85F6-4F59594D0383}" srcOrd="1" destOrd="0" parTransId="{173CE497-2C0D-479E-8754-25C7B4AF6CFC}" sibTransId="{4B234F5B-63CB-40EB-8CF6-E8D6F48FDC56}"/>
    <dgm:cxn modelId="{A716D585-182D-43EA-B450-1AB09D0125E8}" type="presOf" srcId="{00FD3E2B-0D9B-43B0-AE04-9BFE0BDF3C6B}" destId="{9FE5F152-B22D-42CE-B4B6-0D8D7ACE11FE}" srcOrd="0" destOrd="0" presId="urn:microsoft.com/office/officeart/2005/8/layout/vList2"/>
    <dgm:cxn modelId="{6AE271F3-27AD-4B12-8D58-FD825B20B267}" type="presOf" srcId="{E6CB1D23-BBD8-4875-97FB-76C6D1DF1786}" destId="{ECA2C48E-F743-4C45-B04A-3D046B3B5232}" srcOrd="0" destOrd="0" presId="urn:microsoft.com/office/officeart/2005/8/layout/vList2"/>
    <dgm:cxn modelId="{AB1D73C2-EC01-40AC-AA57-30DB34C85A3B}" type="presOf" srcId="{7B6F90CA-5CA2-4D04-ACB8-5C64A0F4EBB0}" destId="{FF4C7139-4DEC-473E-9A22-AA48D758CA8B}" srcOrd="0" destOrd="0" presId="urn:microsoft.com/office/officeart/2005/8/layout/vList2"/>
    <dgm:cxn modelId="{259F094B-4049-43FE-8FF4-A1C41EB2CCED}" type="presOf" srcId="{A81B8C98-7148-40EB-8CD9-EED42007B40C}" destId="{AC07E599-4993-4638-A01F-960D535C7805}" srcOrd="0" destOrd="0" presId="urn:microsoft.com/office/officeart/2005/8/layout/vList2"/>
    <dgm:cxn modelId="{6FDDA11C-C127-476D-B523-E5D282C1BF30}" srcId="{703D4D02-5513-427D-B6E9-B2E187EE0C3A}" destId="{CF9A9EEE-EAAF-4148-95AA-3F584D054ABA}" srcOrd="5" destOrd="0" parTransId="{F1FA651F-F1F0-4DB7-95CA-BB4CCC8D6F40}" sibTransId="{371C293D-7A28-4228-8377-9F4FAA44B398}"/>
    <dgm:cxn modelId="{F47D50EA-6F27-4AED-940B-25C53A32E289}" type="presOf" srcId="{42DA80EF-15E6-41D6-85F6-4F59594D0383}" destId="{47F42535-DFC2-4D29-B920-1C40FFE6B1E7}" srcOrd="0" destOrd="0" presId="urn:microsoft.com/office/officeart/2005/8/layout/vList2"/>
    <dgm:cxn modelId="{21DA20CA-6206-4E62-BC23-DFF0663D7F10}" type="presOf" srcId="{703D4D02-5513-427D-B6E9-B2E187EE0C3A}" destId="{CC8763B3-4621-4666-B669-3C5BA2A30DBE}" srcOrd="0" destOrd="0" presId="urn:microsoft.com/office/officeart/2005/8/layout/vList2"/>
    <dgm:cxn modelId="{80B444C7-1F19-4288-AB10-CBCC3269D602}" srcId="{703D4D02-5513-427D-B6E9-B2E187EE0C3A}" destId="{A81B8C98-7148-40EB-8CD9-EED42007B40C}" srcOrd="4" destOrd="0" parTransId="{25557759-843D-460B-8D79-83D2E8300AFE}" sibTransId="{98516133-8B8C-457E-B70A-F0F1671A9267}"/>
    <dgm:cxn modelId="{AB084205-53D9-499A-8550-FB7B115C2605}" type="presOf" srcId="{C8117C1E-DD68-4900-BC55-413655435510}" destId="{697B571F-AEE2-41CE-9588-E9C773E9A4D4}" srcOrd="0" destOrd="0" presId="urn:microsoft.com/office/officeart/2005/8/layout/vList2"/>
    <dgm:cxn modelId="{61ECBD2E-AF54-4558-90FF-B8D23043C5F4}" srcId="{703D4D02-5513-427D-B6E9-B2E187EE0C3A}" destId="{7B6F90CA-5CA2-4D04-ACB8-5C64A0F4EBB0}" srcOrd="2" destOrd="0" parTransId="{3E36102E-61F0-4E68-B029-AFB41B2FE3BE}" sibTransId="{57A5E92B-302A-40F4-96FC-7BDB1385E6CC}"/>
    <dgm:cxn modelId="{8B0007A0-320C-4385-B268-C4ECC14E7279}" srcId="{703D4D02-5513-427D-B6E9-B2E187EE0C3A}" destId="{E6CB1D23-BBD8-4875-97FB-76C6D1DF1786}" srcOrd="0" destOrd="0" parTransId="{653C8E81-D774-450C-B764-B27052D2ADAF}" sibTransId="{CE641938-312E-4D0A-926C-683FC7775F83}"/>
    <dgm:cxn modelId="{3E242CD6-0357-499E-9C9B-98EC5DC067FC}" type="presOf" srcId="{CF9A9EEE-EAAF-4148-95AA-3F584D054ABA}" destId="{565F3F23-665F-4141-A199-FC46824BF1BD}" srcOrd="0" destOrd="0" presId="urn:microsoft.com/office/officeart/2005/8/layout/vList2"/>
    <dgm:cxn modelId="{2F331AC9-4D5D-4E3B-9498-A148A1F8FC20}" srcId="{703D4D02-5513-427D-B6E9-B2E187EE0C3A}" destId="{00FD3E2B-0D9B-43B0-AE04-9BFE0BDF3C6B}" srcOrd="6" destOrd="0" parTransId="{824EE07B-B1DC-4021-9A19-71198A5F0BDE}" sibTransId="{B25CC00A-B3CA-4B15-8428-74FED12363AD}"/>
    <dgm:cxn modelId="{9BED8A50-000F-4CEE-AAD2-44C2E76041F1}" type="presParOf" srcId="{CC8763B3-4621-4666-B669-3C5BA2A30DBE}" destId="{ECA2C48E-F743-4C45-B04A-3D046B3B5232}" srcOrd="0" destOrd="0" presId="urn:microsoft.com/office/officeart/2005/8/layout/vList2"/>
    <dgm:cxn modelId="{07EA03B1-57F3-43DA-A23B-83D0ECB32991}" type="presParOf" srcId="{CC8763B3-4621-4666-B669-3C5BA2A30DBE}" destId="{2E454826-67AD-4191-A11B-410BD9B8A386}" srcOrd="1" destOrd="0" presId="urn:microsoft.com/office/officeart/2005/8/layout/vList2"/>
    <dgm:cxn modelId="{28D521F6-49D0-408C-B623-7C2A9F010515}" type="presParOf" srcId="{CC8763B3-4621-4666-B669-3C5BA2A30DBE}" destId="{47F42535-DFC2-4D29-B920-1C40FFE6B1E7}" srcOrd="2" destOrd="0" presId="urn:microsoft.com/office/officeart/2005/8/layout/vList2"/>
    <dgm:cxn modelId="{1AA692EF-3008-47AB-8AE3-E01E39D5E85D}" type="presParOf" srcId="{CC8763B3-4621-4666-B669-3C5BA2A30DBE}" destId="{7813AB87-5062-463F-8C5D-2DAFBF5D3FEB}" srcOrd="3" destOrd="0" presId="urn:microsoft.com/office/officeart/2005/8/layout/vList2"/>
    <dgm:cxn modelId="{653B58E4-E840-4EAE-BE56-FEF82ECCD754}" type="presParOf" srcId="{CC8763B3-4621-4666-B669-3C5BA2A30DBE}" destId="{FF4C7139-4DEC-473E-9A22-AA48D758CA8B}" srcOrd="4" destOrd="0" presId="urn:microsoft.com/office/officeart/2005/8/layout/vList2"/>
    <dgm:cxn modelId="{9800B091-EB78-47E3-A450-373816453B19}" type="presParOf" srcId="{CC8763B3-4621-4666-B669-3C5BA2A30DBE}" destId="{71453DF1-570D-4ACF-9353-5252C00394FE}" srcOrd="5" destOrd="0" presId="urn:microsoft.com/office/officeart/2005/8/layout/vList2"/>
    <dgm:cxn modelId="{0BBDA469-35E3-4047-BF12-3E1BBDE8E630}" type="presParOf" srcId="{CC8763B3-4621-4666-B669-3C5BA2A30DBE}" destId="{697B571F-AEE2-41CE-9588-E9C773E9A4D4}" srcOrd="6" destOrd="0" presId="urn:microsoft.com/office/officeart/2005/8/layout/vList2"/>
    <dgm:cxn modelId="{9E14D725-C156-47DD-8A7E-B5F6FE1F5EB5}" type="presParOf" srcId="{CC8763B3-4621-4666-B669-3C5BA2A30DBE}" destId="{AC8A4BC5-7D72-4B9F-99D0-99A19452A1DB}" srcOrd="7" destOrd="0" presId="urn:microsoft.com/office/officeart/2005/8/layout/vList2"/>
    <dgm:cxn modelId="{661C2744-87B8-4BCA-870C-5E1E7CA495C3}" type="presParOf" srcId="{CC8763B3-4621-4666-B669-3C5BA2A30DBE}" destId="{AC07E599-4993-4638-A01F-960D535C7805}" srcOrd="8" destOrd="0" presId="urn:microsoft.com/office/officeart/2005/8/layout/vList2"/>
    <dgm:cxn modelId="{A65FC5A5-50A3-43C7-BB91-DB4C9F5B99B1}" type="presParOf" srcId="{CC8763B3-4621-4666-B669-3C5BA2A30DBE}" destId="{2D6CAD83-8CEC-4A63-BAC6-DB3074430FAC}" srcOrd="9" destOrd="0" presId="urn:microsoft.com/office/officeart/2005/8/layout/vList2"/>
    <dgm:cxn modelId="{6DCB1A9B-282F-4916-91DF-F37346982082}" type="presParOf" srcId="{CC8763B3-4621-4666-B669-3C5BA2A30DBE}" destId="{565F3F23-665F-4141-A199-FC46824BF1BD}" srcOrd="10" destOrd="0" presId="urn:microsoft.com/office/officeart/2005/8/layout/vList2"/>
    <dgm:cxn modelId="{F91FB964-5053-4AC4-9923-1D891042EE51}" type="presParOf" srcId="{CC8763B3-4621-4666-B669-3C5BA2A30DBE}" destId="{30DD79C0-C006-44AB-858D-214CEB80884C}" srcOrd="11" destOrd="0" presId="urn:microsoft.com/office/officeart/2005/8/layout/vList2"/>
    <dgm:cxn modelId="{C0EDE602-3039-41AC-8BA0-BC2DD8D076F4}" type="presParOf" srcId="{CC8763B3-4621-4666-B669-3C5BA2A30DBE}" destId="{9FE5F152-B22D-42CE-B4B6-0D8D7ACE11FE}" srcOrd="12"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chemeClr val="tx1"/>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7B6F90CA-5CA2-4D04-ACB8-5C64A0F4EBB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Forecasting Techniques</a:t>
          </a:r>
          <a:endParaRPr lang="en-MY" sz="3900" kern="1200" dirty="0">
            <a:solidFill>
              <a:schemeClr val="tx1"/>
            </a:solidFill>
            <a:latin typeface="Arial"/>
            <a:ea typeface="+mn-ea"/>
            <a:cs typeface="+mn-cs"/>
          </a:endParaRPr>
        </a:p>
      </dgm:t>
    </dgm:pt>
    <dgm:pt modelId="{3E36102E-61F0-4E68-B029-AFB41B2FE3BE}" type="parTrans" cxnId="{61ECBD2E-AF54-4558-90FF-B8D23043C5F4}">
      <dgm:prSet/>
      <dgm:spPr/>
      <dgm:t>
        <a:bodyPr/>
        <a:lstStyle/>
        <a:p>
          <a:endParaRPr lang="en-US"/>
        </a:p>
      </dgm:t>
    </dgm:pt>
    <dgm:pt modelId="{57A5E92B-302A-40F4-96FC-7BDB1385E6CC}" type="sibTrans" cxnId="{61ECBD2E-AF54-4558-90FF-B8D23043C5F4}">
      <dgm:prSet/>
      <dgm:spPr/>
      <dgm:t>
        <a:bodyPr/>
        <a:lstStyle/>
        <a:p>
          <a:endParaRPr lang="en-US"/>
        </a:p>
      </dgm:t>
    </dgm:pt>
    <dgm:pt modelId="{C8117C1E-DD68-4900-BC55-41365543551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Roles of HR</a:t>
          </a:r>
          <a:endParaRPr lang="en-MY" sz="3900" kern="1200" dirty="0">
            <a:solidFill>
              <a:schemeClr val="tx1"/>
            </a:solidFill>
            <a:latin typeface="Arial"/>
            <a:ea typeface="+mn-ea"/>
            <a:cs typeface="+mn-cs"/>
          </a:endParaRPr>
        </a:p>
      </dgm:t>
    </dgm:pt>
    <dgm:pt modelId="{9BE2D8C9-AD5E-431A-B7DE-84D598B23AC6}" type="parTrans" cxnId="{D0F4A283-2A53-4F54-9D8D-1E89FEB79449}">
      <dgm:prSet/>
      <dgm:spPr/>
      <dgm:t>
        <a:bodyPr/>
        <a:lstStyle/>
        <a:p>
          <a:endParaRPr lang="en-US"/>
        </a:p>
      </dgm:t>
    </dgm:pt>
    <dgm:pt modelId="{A7B3DCC0-4DD1-47A3-B4A7-0D19A78F1378}" type="sibTrans" cxnId="{D0F4A283-2A53-4F54-9D8D-1E89FEB79449}">
      <dgm:prSet/>
      <dgm:spPr/>
      <dgm:t>
        <a:bodyPr/>
        <a:lstStyle/>
        <a:p>
          <a:endParaRPr lang="en-US"/>
        </a:p>
      </dgm:t>
    </dgm:pt>
    <dgm:pt modelId="{00FD3E2B-0D9B-43B0-AE04-9BFE0BDF3C6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rgbClr val="000000"/>
              </a:solidFill>
              <a:latin typeface="Arial"/>
              <a:ea typeface="+mn-ea"/>
              <a:cs typeface="+mn-cs"/>
            </a:rPr>
            <a:t>Project Management</a:t>
          </a:r>
          <a:endParaRPr lang="en-MY" sz="3900" kern="1200" dirty="0">
            <a:solidFill>
              <a:srgbClr val="000000"/>
            </a:solidFill>
            <a:latin typeface="Arial"/>
            <a:ea typeface="+mn-ea"/>
            <a:cs typeface="+mn-cs"/>
          </a:endParaRPr>
        </a:p>
      </dgm:t>
    </dgm:pt>
    <dgm:pt modelId="{824EE07B-B1DC-4021-9A19-71198A5F0BDE}" type="parTrans" cxnId="{2F331AC9-4D5D-4E3B-9498-A148A1F8FC20}">
      <dgm:prSet/>
      <dgm:spPr/>
      <dgm:t>
        <a:bodyPr/>
        <a:lstStyle/>
        <a:p>
          <a:endParaRPr lang="en-US"/>
        </a:p>
      </dgm:t>
    </dgm:pt>
    <dgm:pt modelId="{B25CC00A-B3CA-4B15-8428-74FED12363AD}" type="sibTrans" cxnId="{2F331AC9-4D5D-4E3B-9498-A148A1F8FC20}">
      <dgm:prSet/>
      <dgm:spPr/>
      <dgm:t>
        <a:bodyPr/>
        <a:lstStyle/>
        <a:p>
          <a:endParaRPr lang="en-US"/>
        </a:p>
      </dgm:t>
    </dgm:pt>
    <dgm:pt modelId="{CF9A9EEE-EAAF-4148-95AA-3F584D054ABA}">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bg1"/>
              </a:solidFill>
              <a:latin typeface="Arial"/>
              <a:ea typeface="+mn-ea"/>
              <a:cs typeface="+mn-cs"/>
            </a:rPr>
            <a:t>Data Security and Privacy</a:t>
          </a:r>
          <a:endParaRPr lang="en-MY" sz="3900" kern="1200" dirty="0">
            <a:solidFill>
              <a:schemeClr val="bg1"/>
            </a:solidFill>
            <a:latin typeface="Arial"/>
            <a:ea typeface="+mn-ea"/>
            <a:cs typeface="+mn-cs"/>
          </a:endParaRPr>
        </a:p>
      </dgm:t>
    </dgm:pt>
    <dgm:pt modelId="{F1FA651F-F1F0-4DB7-95CA-BB4CCC8D6F40}" type="parTrans" cxnId="{6FDDA11C-C127-476D-B523-E5D282C1BF30}">
      <dgm:prSet/>
      <dgm:spPr/>
    </dgm:pt>
    <dgm:pt modelId="{371C293D-7A28-4228-8377-9F4FAA44B398}" type="sibTrans" cxnId="{6FDDA11C-C127-476D-B523-E5D282C1BF30}">
      <dgm:prSet/>
      <dgm:spPr/>
    </dgm:pt>
    <dgm:pt modelId="{A81B8C98-7148-40EB-8CD9-EED42007B40C}">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Risk Management</a:t>
          </a:r>
          <a:endParaRPr lang="en-MY" sz="3900" kern="1200" dirty="0">
            <a:solidFill>
              <a:schemeClr val="tx1"/>
            </a:solidFill>
            <a:latin typeface="Arial"/>
            <a:ea typeface="+mn-ea"/>
            <a:cs typeface="+mn-cs"/>
          </a:endParaRPr>
        </a:p>
      </dgm:t>
    </dgm:pt>
    <dgm:pt modelId="{25557759-843D-460B-8D79-83D2E8300AFE}" type="parTrans" cxnId="{80B444C7-1F19-4288-AB10-CBCC3269D602}">
      <dgm:prSet/>
      <dgm:spPr/>
    </dgm:pt>
    <dgm:pt modelId="{98516133-8B8C-457E-B70A-F0F1671A9267}" type="sibTrans" cxnId="{80B444C7-1F19-4288-AB10-CBCC3269D60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7"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7"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 modelId="{7813AB87-5062-463F-8C5D-2DAFBF5D3FEB}" type="pres">
      <dgm:prSet presAssocID="{4B234F5B-63CB-40EB-8CF6-E8D6F48FDC56}" presName="spacer" presStyleCnt="0"/>
      <dgm:spPr/>
    </dgm:pt>
    <dgm:pt modelId="{FF4C7139-4DEC-473E-9A22-AA48D758CA8B}" type="pres">
      <dgm:prSet presAssocID="{7B6F90CA-5CA2-4D04-ACB8-5C64A0F4EBB0}" presName="parentText" presStyleLbl="node1" presStyleIdx="2" presStyleCnt="7">
        <dgm:presLayoutVars>
          <dgm:chMax val="0"/>
          <dgm:bulletEnabled val="1"/>
        </dgm:presLayoutVars>
      </dgm:prSet>
      <dgm:spPr/>
      <dgm:t>
        <a:bodyPr/>
        <a:lstStyle/>
        <a:p>
          <a:endParaRPr lang="en-US"/>
        </a:p>
      </dgm:t>
    </dgm:pt>
    <dgm:pt modelId="{71453DF1-570D-4ACF-9353-5252C00394FE}" type="pres">
      <dgm:prSet presAssocID="{57A5E92B-302A-40F4-96FC-7BDB1385E6CC}" presName="spacer" presStyleCnt="0"/>
      <dgm:spPr/>
    </dgm:pt>
    <dgm:pt modelId="{697B571F-AEE2-41CE-9588-E9C773E9A4D4}" type="pres">
      <dgm:prSet presAssocID="{C8117C1E-DD68-4900-BC55-413655435510}" presName="parentText" presStyleLbl="node1" presStyleIdx="3" presStyleCnt="7">
        <dgm:presLayoutVars>
          <dgm:chMax val="0"/>
          <dgm:bulletEnabled val="1"/>
        </dgm:presLayoutVars>
      </dgm:prSet>
      <dgm:spPr/>
      <dgm:t>
        <a:bodyPr/>
        <a:lstStyle/>
        <a:p>
          <a:endParaRPr lang="en-US"/>
        </a:p>
      </dgm:t>
    </dgm:pt>
    <dgm:pt modelId="{AC8A4BC5-7D72-4B9F-99D0-99A19452A1DB}" type="pres">
      <dgm:prSet presAssocID="{A7B3DCC0-4DD1-47A3-B4A7-0D19A78F1378}" presName="spacer" presStyleCnt="0"/>
      <dgm:spPr/>
    </dgm:pt>
    <dgm:pt modelId="{AC07E599-4993-4638-A01F-960D535C7805}" type="pres">
      <dgm:prSet presAssocID="{A81B8C98-7148-40EB-8CD9-EED42007B40C}" presName="parentText" presStyleLbl="node1" presStyleIdx="4" presStyleCnt="7">
        <dgm:presLayoutVars>
          <dgm:chMax val="0"/>
          <dgm:bulletEnabled val="1"/>
        </dgm:presLayoutVars>
      </dgm:prSet>
      <dgm:spPr/>
      <dgm:t>
        <a:bodyPr/>
        <a:lstStyle/>
        <a:p>
          <a:endParaRPr lang="en-US"/>
        </a:p>
      </dgm:t>
    </dgm:pt>
    <dgm:pt modelId="{2D6CAD83-8CEC-4A63-BAC6-DB3074430FAC}" type="pres">
      <dgm:prSet presAssocID="{98516133-8B8C-457E-B70A-F0F1671A9267}" presName="spacer" presStyleCnt="0"/>
      <dgm:spPr/>
    </dgm:pt>
    <dgm:pt modelId="{565F3F23-665F-4141-A199-FC46824BF1BD}" type="pres">
      <dgm:prSet presAssocID="{CF9A9EEE-EAAF-4148-95AA-3F584D054ABA}" presName="parentText" presStyleLbl="node1" presStyleIdx="5" presStyleCnt="7">
        <dgm:presLayoutVars>
          <dgm:chMax val="0"/>
          <dgm:bulletEnabled val="1"/>
        </dgm:presLayoutVars>
      </dgm:prSet>
      <dgm:spPr/>
      <dgm:t>
        <a:bodyPr/>
        <a:lstStyle/>
        <a:p>
          <a:endParaRPr lang="en-US"/>
        </a:p>
      </dgm:t>
    </dgm:pt>
    <dgm:pt modelId="{30DD79C0-C006-44AB-858D-214CEB80884C}" type="pres">
      <dgm:prSet presAssocID="{371C293D-7A28-4228-8377-9F4FAA44B398}" presName="spacer" presStyleCnt="0"/>
      <dgm:spPr/>
    </dgm:pt>
    <dgm:pt modelId="{9FE5F152-B22D-42CE-B4B6-0D8D7ACE11FE}" type="pres">
      <dgm:prSet presAssocID="{00FD3E2B-0D9B-43B0-AE04-9BFE0BDF3C6B}" presName="parentText" presStyleLbl="node1" presStyleIdx="6" presStyleCnt="7">
        <dgm:presLayoutVars>
          <dgm:chMax val="0"/>
          <dgm:bulletEnabled val="1"/>
        </dgm:presLayoutVars>
      </dgm:prSet>
      <dgm:spPr/>
      <dgm:t>
        <a:bodyPr/>
        <a:lstStyle/>
        <a:p>
          <a:endParaRPr lang="en-US"/>
        </a:p>
      </dgm:t>
    </dgm:pt>
  </dgm:ptLst>
  <dgm:cxnLst>
    <dgm:cxn modelId="{D0F4A283-2A53-4F54-9D8D-1E89FEB79449}" srcId="{703D4D02-5513-427D-B6E9-B2E187EE0C3A}" destId="{C8117C1E-DD68-4900-BC55-413655435510}" srcOrd="3" destOrd="0" parTransId="{9BE2D8C9-AD5E-431A-B7DE-84D598B23AC6}" sibTransId="{A7B3DCC0-4DD1-47A3-B4A7-0D19A78F1378}"/>
    <dgm:cxn modelId="{6EE46842-E392-46CF-865C-4474EF9438C3}" srcId="{703D4D02-5513-427D-B6E9-B2E187EE0C3A}" destId="{42DA80EF-15E6-41D6-85F6-4F59594D0383}" srcOrd="1" destOrd="0" parTransId="{173CE497-2C0D-479E-8754-25C7B4AF6CFC}" sibTransId="{4B234F5B-63CB-40EB-8CF6-E8D6F48FDC56}"/>
    <dgm:cxn modelId="{0DDCE3A6-609E-44F7-928D-C6A7BFC9DF4D}" type="presOf" srcId="{C8117C1E-DD68-4900-BC55-413655435510}" destId="{697B571F-AEE2-41CE-9588-E9C773E9A4D4}" srcOrd="0" destOrd="0" presId="urn:microsoft.com/office/officeart/2005/8/layout/vList2"/>
    <dgm:cxn modelId="{6CDDD1CA-EB9C-4791-AD0E-310917023C46}" type="presOf" srcId="{42DA80EF-15E6-41D6-85F6-4F59594D0383}" destId="{47F42535-DFC2-4D29-B920-1C40FFE6B1E7}" srcOrd="0" destOrd="0" presId="urn:microsoft.com/office/officeart/2005/8/layout/vList2"/>
    <dgm:cxn modelId="{6FDDA11C-C127-476D-B523-E5D282C1BF30}" srcId="{703D4D02-5513-427D-B6E9-B2E187EE0C3A}" destId="{CF9A9EEE-EAAF-4148-95AA-3F584D054ABA}" srcOrd="5" destOrd="0" parTransId="{F1FA651F-F1F0-4DB7-95CA-BB4CCC8D6F40}" sibTransId="{371C293D-7A28-4228-8377-9F4FAA44B398}"/>
    <dgm:cxn modelId="{42BB74D6-E990-4352-A893-D69A7FD4129C}" type="presOf" srcId="{A81B8C98-7148-40EB-8CD9-EED42007B40C}" destId="{AC07E599-4993-4638-A01F-960D535C7805}" srcOrd="0" destOrd="0" presId="urn:microsoft.com/office/officeart/2005/8/layout/vList2"/>
    <dgm:cxn modelId="{D83BC319-34EC-4A15-AAFE-46C9719A1ABA}" type="presOf" srcId="{E6CB1D23-BBD8-4875-97FB-76C6D1DF1786}" destId="{ECA2C48E-F743-4C45-B04A-3D046B3B5232}" srcOrd="0" destOrd="0" presId="urn:microsoft.com/office/officeart/2005/8/layout/vList2"/>
    <dgm:cxn modelId="{80B444C7-1F19-4288-AB10-CBCC3269D602}" srcId="{703D4D02-5513-427D-B6E9-B2E187EE0C3A}" destId="{A81B8C98-7148-40EB-8CD9-EED42007B40C}" srcOrd="4" destOrd="0" parTransId="{25557759-843D-460B-8D79-83D2E8300AFE}" sibTransId="{98516133-8B8C-457E-B70A-F0F1671A9267}"/>
    <dgm:cxn modelId="{CFF918E4-554C-462B-B8DB-39EFD318BF18}" type="presOf" srcId="{00FD3E2B-0D9B-43B0-AE04-9BFE0BDF3C6B}" destId="{9FE5F152-B22D-42CE-B4B6-0D8D7ACE11FE}" srcOrd="0" destOrd="0" presId="urn:microsoft.com/office/officeart/2005/8/layout/vList2"/>
    <dgm:cxn modelId="{98AE6D0A-0614-4AC8-A585-CAD38DFC78F9}" type="presOf" srcId="{CF9A9EEE-EAAF-4148-95AA-3F584D054ABA}" destId="{565F3F23-665F-4141-A199-FC46824BF1BD}" srcOrd="0" destOrd="0" presId="urn:microsoft.com/office/officeart/2005/8/layout/vList2"/>
    <dgm:cxn modelId="{61ECBD2E-AF54-4558-90FF-B8D23043C5F4}" srcId="{703D4D02-5513-427D-B6E9-B2E187EE0C3A}" destId="{7B6F90CA-5CA2-4D04-ACB8-5C64A0F4EBB0}" srcOrd="2" destOrd="0" parTransId="{3E36102E-61F0-4E68-B029-AFB41B2FE3BE}" sibTransId="{57A5E92B-302A-40F4-96FC-7BDB1385E6CC}"/>
    <dgm:cxn modelId="{9F78C529-1EC3-4437-AC63-0CD9CFB70D4E}" type="presOf" srcId="{703D4D02-5513-427D-B6E9-B2E187EE0C3A}" destId="{CC8763B3-4621-4666-B669-3C5BA2A30DBE}"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2F331AC9-4D5D-4E3B-9498-A148A1F8FC20}" srcId="{703D4D02-5513-427D-B6E9-B2E187EE0C3A}" destId="{00FD3E2B-0D9B-43B0-AE04-9BFE0BDF3C6B}" srcOrd="6" destOrd="0" parTransId="{824EE07B-B1DC-4021-9A19-71198A5F0BDE}" sibTransId="{B25CC00A-B3CA-4B15-8428-74FED12363AD}"/>
    <dgm:cxn modelId="{6A66D30F-4512-4A8F-9C9D-867129CC959E}" type="presOf" srcId="{7B6F90CA-5CA2-4D04-ACB8-5C64A0F4EBB0}" destId="{FF4C7139-4DEC-473E-9A22-AA48D758CA8B}" srcOrd="0" destOrd="0" presId="urn:microsoft.com/office/officeart/2005/8/layout/vList2"/>
    <dgm:cxn modelId="{4D269F18-AE59-49CE-B67D-6A5450731A0D}" type="presParOf" srcId="{CC8763B3-4621-4666-B669-3C5BA2A30DBE}" destId="{ECA2C48E-F743-4C45-B04A-3D046B3B5232}" srcOrd="0" destOrd="0" presId="urn:microsoft.com/office/officeart/2005/8/layout/vList2"/>
    <dgm:cxn modelId="{939DFF69-FFAC-467D-A1BA-E2A6620DD962}" type="presParOf" srcId="{CC8763B3-4621-4666-B669-3C5BA2A30DBE}" destId="{2E454826-67AD-4191-A11B-410BD9B8A386}" srcOrd="1" destOrd="0" presId="urn:microsoft.com/office/officeart/2005/8/layout/vList2"/>
    <dgm:cxn modelId="{CB04C41E-4E3E-4818-B94F-3EB2ED792B20}" type="presParOf" srcId="{CC8763B3-4621-4666-B669-3C5BA2A30DBE}" destId="{47F42535-DFC2-4D29-B920-1C40FFE6B1E7}" srcOrd="2" destOrd="0" presId="urn:microsoft.com/office/officeart/2005/8/layout/vList2"/>
    <dgm:cxn modelId="{E9E6D5CE-C63E-4969-86C7-A8F811737B63}" type="presParOf" srcId="{CC8763B3-4621-4666-B669-3C5BA2A30DBE}" destId="{7813AB87-5062-463F-8C5D-2DAFBF5D3FEB}" srcOrd="3" destOrd="0" presId="urn:microsoft.com/office/officeart/2005/8/layout/vList2"/>
    <dgm:cxn modelId="{5244514A-89DA-4116-8899-B9C6FFBC39DA}" type="presParOf" srcId="{CC8763B3-4621-4666-B669-3C5BA2A30DBE}" destId="{FF4C7139-4DEC-473E-9A22-AA48D758CA8B}" srcOrd="4" destOrd="0" presId="urn:microsoft.com/office/officeart/2005/8/layout/vList2"/>
    <dgm:cxn modelId="{E5D5C34E-F1B6-4A96-BAFF-F8DCA6A0719C}" type="presParOf" srcId="{CC8763B3-4621-4666-B669-3C5BA2A30DBE}" destId="{71453DF1-570D-4ACF-9353-5252C00394FE}" srcOrd="5" destOrd="0" presId="urn:microsoft.com/office/officeart/2005/8/layout/vList2"/>
    <dgm:cxn modelId="{0E4CED52-8750-4BDB-9E60-8D06E0E7DD2C}" type="presParOf" srcId="{CC8763B3-4621-4666-B669-3C5BA2A30DBE}" destId="{697B571F-AEE2-41CE-9588-E9C773E9A4D4}" srcOrd="6" destOrd="0" presId="urn:microsoft.com/office/officeart/2005/8/layout/vList2"/>
    <dgm:cxn modelId="{86D80A13-F913-41BD-9B5C-96A4565600B7}" type="presParOf" srcId="{CC8763B3-4621-4666-B669-3C5BA2A30DBE}" destId="{AC8A4BC5-7D72-4B9F-99D0-99A19452A1DB}" srcOrd="7" destOrd="0" presId="urn:microsoft.com/office/officeart/2005/8/layout/vList2"/>
    <dgm:cxn modelId="{74050A05-0AA7-4D22-94E8-7F666174BB95}" type="presParOf" srcId="{CC8763B3-4621-4666-B669-3C5BA2A30DBE}" destId="{AC07E599-4993-4638-A01F-960D535C7805}" srcOrd="8" destOrd="0" presId="urn:microsoft.com/office/officeart/2005/8/layout/vList2"/>
    <dgm:cxn modelId="{E2567A03-EC51-4482-A530-2733387D00D4}" type="presParOf" srcId="{CC8763B3-4621-4666-B669-3C5BA2A30DBE}" destId="{2D6CAD83-8CEC-4A63-BAC6-DB3074430FAC}" srcOrd="9" destOrd="0" presId="urn:microsoft.com/office/officeart/2005/8/layout/vList2"/>
    <dgm:cxn modelId="{65EF316B-AFDB-43F3-A13A-E423C43AFB40}" type="presParOf" srcId="{CC8763B3-4621-4666-B669-3C5BA2A30DBE}" destId="{565F3F23-665F-4141-A199-FC46824BF1BD}" srcOrd="10" destOrd="0" presId="urn:microsoft.com/office/officeart/2005/8/layout/vList2"/>
    <dgm:cxn modelId="{B7C9FC94-F2D8-4650-BCAC-DE8343479C5F}" type="presParOf" srcId="{CC8763B3-4621-4666-B669-3C5BA2A30DBE}" destId="{30DD79C0-C006-44AB-858D-214CEB80884C}" srcOrd="11" destOrd="0" presId="urn:microsoft.com/office/officeart/2005/8/layout/vList2"/>
    <dgm:cxn modelId="{AE58736B-7765-46A7-BE4C-61287657772F}" type="presParOf" srcId="{CC8763B3-4621-4666-B669-3C5BA2A30DBE}" destId="{9FE5F152-B22D-42CE-B4B6-0D8D7ACE11FE}" srcOrd="12"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chemeClr val="bg1"/>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chemeClr val="tx1"/>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chemeClr val="tx1"/>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7B6F90CA-5CA2-4D04-ACB8-5C64A0F4EBB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Forecasting Techniques</a:t>
          </a:r>
          <a:endParaRPr lang="en-MY" sz="3900" kern="1200" dirty="0">
            <a:solidFill>
              <a:schemeClr val="tx1"/>
            </a:solidFill>
            <a:latin typeface="Arial"/>
            <a:ea typeface="+mn-ea"/>
            <a:cs typeface="+mn-cs"/>
          </a:endParaRPr>
        </a:p>
      </dgm:t>
    </dgm:pt>
    <dgm:pt modelId="{3E36102E-61F0-4E68-B029-AFB41B2FE3BE}" type="parTrans" cxnId="{61ECBD2E-AF54-4558-90FF-B8D23043C5F4}">
      <dgm:prSet/>
      <dgm:spPr/>
      <dgm:t>
        <a:bodyPr/>
        <a:lstStyle/>
        <a:p>
          <a:endParaRPr lang="en-US"/>
        </a:p>
      </dgm:t>
    </dgm:pt>
    <dgm:pt modelId="{57A5E92B-302A-40F4-96FC-7BDB1385E6CC}" type="sibTrans" cxnId="{61ECBD2E-AF54-4558-90FF-B8D23043C5F4}">
      <dgm:prSet/>
      <dgm:spPr/>
      <dgm:t>
        <a:bodyPr/>
        <a:lstStyle/>
        <a:p>
          <a:endParaRPr lang="en-US"/>
        </a:p>
      </dgm:t>
    </dgm:pt>
    <dgm:pt modelId="{C8117C1E-DD68-4900-BC55-413655435510}">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Roles of HR</a:t>
          </a:r>
          <a:endParaRPr lang="en-MY" sz="3900" kern="1200" dirty="0">
            <a:solidFill>
              <a:schemeClr val="tx1"/>
            </a:solidFill>
            <a:latin typeface="Arial"/>
            <a:ea typeface="+mn-ea"/>
            <a:cs typeface="+mn-cs"/>
          </a:endParaRPr>
        </a:p>
      </dgm:t>
    </dgm:pt>
    <dgm:pt modelId="{9BE2D8C9-AD5E-431A-B7DE-84D598B23AC6}" type="parTrans" cxnId="{D0F4A283-2A53-4F54-9D8D-1E89FEB79449}">
      <dgm:prSet/>
      <dgm:spPr/>
      <dgm:t>
        <a:bodyPr/>
        <a:lstStyle/>
        <a:p>
          <a:endParaRPr lang="en-US"/>
        </a:p>
      </dgm:t>
    </dgm:pt>
    <dgm:pt modelId="{A7B3DCC0-4DD1-47A3-B4A7-0D19A78F1378}" type="sibTrans" cxnId="{D0F4A283-2A53-4F54-9D8D-1E89FEB79449}">
      <dgm:prSet/>
      <dgm:spPr/>
      <dgm:t>
        <a:bodyPr/>
        <a:lstStyle/>
        <a:p>
          <a:endParaRPr lang="en-US"/>
        </a:p>
      </dgm:t>
    </dgm:pt>
    <dgm:pt modelId="{00FD3E2B-0D9B-43B0-AE04-9BFE0BDF3C6B}">
      <dgm:prSet phldrT="[Text]" custT="1"/>
      <dgm:spPr>
        <a:solidFill>
          <a:srgbClr val="7F7F7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bg1"/>
              </a:solidFill>
              <a:latin typeface="Arial"/>
              <a:ea typeface="+mn-ea"/>
              <a:cs typeface="+mn-cs"/>
            </a:rPr>
            <a:t>Project Management</a:t>
          </a:r>
          <a:endParaRPr lang="en-MY" sz="3900" kern="1200" dirty="0">
            <a:solidFill>
              <a:schemeClr val="bg1"/>
            </a:solidFill>
            <a:latin typeface="Arial"/>
            <a:ea typeface="+mn-ea"/>
            <a:cs typeface="+mn-cs"/>
          </a:endParaRPr>
        </a:p>
      </dgm:t>
    </dgm:pt>
    <dgm:pt modelId="{824EE07B-B1DC-4021-9A19-71198A5F0BDE}" type="parTrans" cxnId="{2F331AC9-4D5D-4E3B-9498-A148A1F8FC20}">
      <dgm:prSet/>
      <dgm:spPr/>
      <dgm:t>
        <a:bodyPr/>
        <a:lstStyle/>
        <a:p>
          <a:endParaRPr lang="en-US"/>
        </a:p>
      </dgm:t>
    </dgm:pt>
    <dgm:pt modelId="{B25CC00A-B3CA-4B15-8428-74FED12363AD}" type="sibTrans" cxnId="{2F331AC9-4D5D-4E3B-9498-A148A1F8FC20}">
      <dgm:prSet/>
      <dgm:spPr/>
      <dgm:t>
        <a:bodyPr/>
        <a:lstStyle/>
        <a:p>
          <a:endParaRPr lang="en-US"/>
        </a:p>
      </dgm:t>
    </dgm:pt>
    <dgm:pt modelId="{CF9A9EEE-EAAF-4148-95AA-3F584D054ABA}">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Data Security and Privacy</a:t>
          </a:r>
          <a:endParaRPr lang="en-MY" sz="3900" kern="1200" dirty="0">
            <a:solidFill>
              <a:schemeClr val="tx1"/>
            </a:solidFill>
            <a:latin typeface="Arial"/>
            <a:ea typeface="+mn-ea"/>
            <a:cs typeface="+mn-cs"/>
          </a:endParaRPr>
        </a:p>
      </dgm:t>
    </dgm:pt>
    <dgm:pt modelId="{F1FA651F-F1F0-4DB7-95CA-BB4CCC8D6F40}" type="parTrans" cxnId="{6FDDA11C-C127-476D-B523-E5D282C1BF30}">
      <dgm:prSet/>
      <dgm:spPr/>
    </dgm:pt>
    <dgm:pt modelId="{371C293D-7A28-4228-8377-9F4FAA44B398}" type="sibTrans" cxnId="{6FDDA11C-C127-476D-B523-E5D282C1BF30}">
      <dgm:prSet/>
      <dgm:spPr/>
    </dgm:pt>
    <dgm:pt modelId="{A81B8C98-7148-40EB-8CD9-EED42007B40C}">
      <dgm:prSet phldrT="[Text]" custT="1"/>
      <dgm:spPr>
        <a:solidFill>
          <a:schemeClr val="bg1"/>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smtClean="0">
              <a:solidFill>
                <a:schemeClr val="tx1"/>
              </a:solidFill>
              <a:latin typeface="Arial"/>
              <a:ea typeface="+mn-ea"/>
              <a:cs typeface="+mn-cs"/>
            </a:rPr>
            <a:t>Risk Management</a:t>
          </a:r>
          <a:endParaRPr lang="en-MY" sz="3900" kern="1200" dirty="0">
            <a:solidFill>
              <a:schemeClr val="tx1"/>
            </a:solidFill>
            <a:latin typeface="Arial"/>
            <a:ea typeface="+mn-ea"/>
            <a:cs typeface="+mn-cs"/>
          </a:endParaRPr>
        </a:p>
      </dgm:t>
    </dgm:pt>
    <dgm:pt modelId="{25557759-843D-460B-8D79-83D2E8300AFE}" type="parTrans" cxnId="{80B444C7-1F19-4288-AB10-CBCC3269D602}">
      <dgm:prSet/>
      <dgm:spPr/>
    </dgm:pt>
    <dgm:pt modelId="{98516133-8B8C-457E-B70A-F0F1671A9267}" type="sibTrans" cxnId="{80B444C7-1F19-4288-AB10-CBCC3269D60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7" custLinFactNeighborY="68003">
        <dgm:presLayoutVars>
          <dgm:chMax val="0"/>
          <dgm:bulletEnabled val="1"/>
        </dgm:presLayoutVars>
      </dgm:prSet>
      <dgm:spPr>
        <a:xfrm>
          <a:off x="0" y="1657437"/>
          <a:ext cx="6537920" cy="1216800"/>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7" custLinFactNeighborY="63462">
        <dgm:presLayoutVars>
          <dgm:chMax val="0"/>
          <dgm:bulletEnabled val="1"/>
        </dgm:presLayoutVars>
      </dgm:prSet>
      <dgm:spPr>
        <a:xfrm>
          <a:off x="0" y="1053359"/>
          <a:ext cx="8122096" cy="912600"/>
        </a:xfrm>
        <a:prstGeom prst="roundRect">
          <a:avLst/>
        </a:prstGeom>
      </dgm:spPr>
      <dgm:t>
        <a:bodyPr/>
        <a:lstStyle/>
        <a:p>
          <a:endParaRPr lang="en-US"/>
        </a:p>
      </dgm:t>
    </dgm:pt>
    <dgm:pt modelId="{7813AB87-5062-463F-8C5D-2DAFBF5D3FEB}" type="pres">
      <dgm:prSet presAssocID="{4B234F5B-63CB-40EB-8CF6-E8D6F48FDC56}" presName="spacer" presStyleCnt="0"/>
      <dgm:spPr/>
    </dgm:pt>
    <dgm:pt modelId="{FF4C7139-4DEC-473E-9A22-AA48D758CA8B}" type="pres">
      <dgm:prSet presAssocID="{7B6F90CA-5CA2-4D04-ACB8-5C64A0F4EBB0}" presName="parentText" presStyleLbl="node1" presStyleIdx="2" presStyleCnt="7">
        <dgm:presLayoutVars>
          <dgm:chMax val="0"/>
          <dgm:bulletEnabled val="1"/>
        </dgm:presLayoutVars>
      </dgm:prSet>
      <dgm:spPr/>
      <dgm:t>
        <a:bodyPr/>
        <a:lstStyle/>
        <a:p>
          <a:endParaRPr lang="en-US"/>
        </a:p>
      </dgm:t>
    </dgm:pt>
    <dgm:pt modelId="{71453DF1-570D-4ACF-9353-5252C00394FE}" type="pres">
      <dgm:prSet presAssocID="{57A5E92B-302A-40F4-96FC-7BDB1385E6CC}" presName="spacer" presStyleCnt="0"/>
      <dgm:spPr/>
    </dgm:pt>
    <dgm:pt modelId="{697B571F-AEE2-41CE-9588-E9C773E9A4D4}" type="pres">
      <dgm:prSet presAssocID="{C8117C1E-DD68-4900-BC55-413655435510}" presName="parentText" presStyleLbl="node1" presStyleIdx="3" presStyleCnt="7">
        <dgm:presLayoutVars>
          <dgm:chMax val="0"/>
          <dgm:bulletEnabled val="1"/>
        </dgm:presLayoutVars>
      </dgm:prSet>
      <dgm:spPr/>
      <dgm:t>
        <a:bodyPr/>
        <a:lstStyle/>
        <a:p>
          <a:endParaRPr lang="en-US"/>
        </a:p>
      </dgm:t>
    </dgm:pt>
    <dgm:pt modelId="{AC8A4BC5-7D72-4B9F-99D0-99A19452A1DB}" type="pres">
      <dgm:prSet presAssocID="{A7B3DCC0-4DD1-47A3-B4A7-0D19A78F1378}" presName="spacer" presStyleCnt="0"/>
      <dgm:spPr/>
    </dgm:pt>
    <dgm:pt modelId="{AC07E599-4993-4638-A01F-960D535C7805}" type="pres">
      <dgm:prSet presAssocID="{A81B8C98-7148-40EB-8CD9-EED42007B40C}" presName="parentText" presStyleLbl="node1" presStyleIdx="4" presStyleCnt="7">
        <dgm:presLayoutVars>
          <dgm:chMax val="0"/>
          <dgm:bulletEnabled val="1"/>
        </dgm:presLayoutVars>
      </dgm:prSet>
      <dgm:spPr/>
      <dgm:t>
        <a:bodyPr/>
        <a:lstStyle/>
        <a:p>
          <a:endParaRPr lang="en-US"/>
        </a:p>
      </dgm:t>
    </dgm:pt>
    <dgm:pt modelId="{2D6CAD83-8CEC-4A63-BAC6-DB3074430FAC}" type="pres">
      <dgm:prSet presAssocID="{98516133-8B8C-457E-B70A-F0F1671A9267}" presName="spacer" presStyleCnt="0"/>
      <dgm:spPr/>
    </dgm:pt>
    <dgm:pt modelId="{565F3F23-665F-4141-A199-FC46824BF1BD}" type="pres">
      <dgm:prSet presAssocID="{CF9A9EEE-EAAF-4148-95AA-3F584D054ABA}" presName="parentText" presStyleLbl="node1" presStyleIdx="5" presStyleCnt="7">
        <dgm:presLayoutVars>
          <dgm:chMax val="0"/>
          <dgm:bulletEnabled val="1"/>
        </dgm:presLayoutVars>
      </dgm:prSet>
      <dgm:spPr/>
      <dgm:t>
        <a:bodyPr/>
        <a:lstStyle/>
        <a:p>
          <a:endParaRPr lang="en-US"/>
        </a:p>
      </dgm:t>
    </dgm:pt>
    <dgm:pt modelId="{30DD79C0-C006-44AB-858D-214CEB80884C}" type="pres">
      <dgm:prSet presAssocID="{371C293D-7A28-4228-8377-9F4FAA44B398}" presName="spacer" presStyleCnt="0"/>
      <dgm:spPr/>
    </dgm:pt>
    <dgm:pt modelId="{9FE5F152-B22D-42CE-B4B6-0D8D7ACE11FE}" type="pres">
      <dgm:prSet presAssocID="{00FD3E2B-0D9B-43B0-AE04-9BFE0BDF3C6B}" presName="parentText" presStyleLbl="node1" presStyleIdx="6" presStyleCnt="7">
        <dgm:presLayoutVars>
          <dgm:chMax val="0"/>
          <dgm:bulletEnabled val="1"/>
        </dgm:presLayoutVars>
      </dgm:prSet>
      <dgm:spPr/>
      <dgm:t>
        <a:bodyPr/>
        <a:lstStyle/>
        <a:p>
          <a:endParaRPr lang="en-US"/>
        </a:p>
      </dgm:t>
    </dgm:pt>
  </dgm:ptLst>
  <dgm:cxnLst>
    <dgm:cxn modelId="{6EE46842-E392-46CF-865C-4474EF9438C3}" srcId="{703D4D02-5513-427D-B6E9-B2E187EE0C3A}" destId="{42DA80EF-15E6-41D6-85F6-4F59594D0383}" srcOrd="1" destOrd="0" parTransId="{173CE497-2C0D-479E-8754-25C7B4AF6CFC}" sibTransId="{4B234F5B-63CB-40EB-8CF6-E8D6F48FDC56}"/>
    <dgm:cxn modelId="{D0F4A283-2A53-4F54-9D8D-1E89FEB79449}" srcId="{703D4D02-5513-427D-B6E9-B2E187EE0C3A}" destId="{C8117C1E-DD68-4900-BC55-413655435510}" srcOrd="3" destOrd="0" parTransId="{9BE2D8C9-AD5E-431A-B7DE-84D598B23AC6}" sibTransId="{A7B3DCC0-4DD1-47A3-B4A7-0D19A78F1378}"/>
    <dgm:cxn modelId="{598F44D2-FB68-4988-B59F-E6DE96797B98}" type="presOf" srcId="{E6CB1D23-BBD8-4875-97FB-76C6D1DF1786}" destId="{ECA2C48E-F743-4C45-B04A-3D046B3B5232}" srcOrd="0" destOrd="0" presId="urn:microsoft.com/office/officeart/2005/8/layout/vList2"/>
    <dgm:cxn modelId="{52314A96-0572-4B0A-BFA3-3BC28E51956B}" type="presOf" srcId="{C8117C1E-DD68-4900-BC55-413655435510}" destId="{697B571F-AEE2-41CE-9588-E9C773E9A4D4}" srcOrd="0" destOrd="0" presId="urn:microsoft.com/office/officeart/2005/8/layout/vList2"/>
    <dgm:cxn modelId="{6FDDA11C-C127-476D-B523-E5D282C1BF30}" srcId="{703D4D02-5513-427D-B6E9-B2E187EE0C3A}" destId="{CF9A9EEE-EAAF-4148-95AA-3F584D054ABA}" srcOrd="5" destOrd="0" parTransId="{F1FA651F-F1F0-4DB7-95CA-BB4CCC8D6F40}" sibTransId="{371C293D-7A28-4228-8377-9F4FAA44B398}"/>
    <dgm:cxn modelId="{73E9FAAE-F819-4379-B086-6BFC2D61F0FD}" type="presOf" srcId="{A81B8C98-7148-40EB-8CD9-EED42007B40C}" destId="{AC07E599-4993-4638-A01F-960D535C7805}" srcOrd="0" destOrd="0" presId="urn:microsoft.com/office/officeart/2005/8/layout/vList2"/>
    <dgm:cxn modelId="{80B444C7-1F19-4288-AB10-CBCC3269D602}" srcId="{703D4D02-5513-427D-B6E9-B2E187EE0C3A}" destId="{A81B8C98-7148-40EB-8CD9-EED42007B40C}" srcOrd="4" destOrd="0" parTransId="{25557759-843D-460B-8D79-83D2E8300AFE}" sibTransId="{98516133-8B8C-457E-B70A-F0F1671A9267}"/>
    <dgm:cxn modelId="{2A9592CE-0ADF-44F8-A91C-9EAE87B62E97}" type="presOf" srcId="{42DA80EF-15E6-41D6-85F6-4F59594D0383}" destId="{47F42535-DFC2-4D29-B920-1C40FFE6B1E7}" srcOrd="0" destOrd="0" presId="urn:microsoft.com/office/officeart/2005/8/layout/vList2"/>
    <dgm:cxn modelId="{61ECBD2E-AF54-4558-90FF-B8D23043C5F4}" srcId="{703D4D02-5513-427D-B6E9-B2E187EE0C3A}" destId="{7B6F90CA-5CA2-4D04-ACB8-5C64A0F4EBB0}" srcOrd="2" destOrd="0" parTransId="{3E36102E-61F0-4E68-B029-AFB41B2FE3BE}" sibTransId="{57A5E92B-302A-40F4-96FC-7BDB1385E6CC}"/>
    <dgm:cxn modelId="{217FE441-D3F8-4830-A53E-D1B756952FBF}" type="presOf" srcId="{CF9A9EEE-EAAF-4148-95AA-3F584D054ABA}" destId="{565F3F23-665F-4141-A199-FC46824BF1BD}" srcOrd="0" destOrd="0" presId="urn:microsoft.com/office/officeart/2005/8/layout/vList2"/>
    <dgm:cxn modelId="{8B0007A0-320C-4385-B268-C4ECC14E7279}" srcId="{703D4D02-5513-427D-B6E9-B2E187EE0C3A}" destId="{E6CB1D23-BBD8-4875-97FB-76C6D1DF1786}" srcOrd="0" destOrd="0" parTransId="{653C8E81-D774-450C-B764-B27052D2ADAF}" sibTransId="{CE641938-312E-4D0A-926C-683FC7775F83}"/>
    <dgm:cxn modelId="{3AE22953-62D7-4D90-BD3A-B5246A096864}" type="presOf" srcId="{00FD3E2B-0D9B-43B0-AE04-9BFE0BDF3C6B}" destId="{9FE5F152-B22D-42CE-B4B6-0D8D7ACE11FE}" srcOrd="0" destOrd="0" presId="urn:microsoft.com/office/officeart/2005/8/layout/vList2"/>
    <dgm:cxn modelId="{D08E083C-496F-4E27-94D4-171EA8E76A99}" type="presOf" srcId="{7B6F90CA-5CA2-4D04-ACB8-5C64A0F4EBB0}" destId="{FF4C7139-4DEC-473E-9A22-AA48D758CA8B}" srcOrd="0" destOrd="0" presId="urn:microsoft.com/office/officeart/2005/8/layout/vList2"/>
    <dgm:cxn modelId="{2F331AC9-4D5D-4E3B-9498-A148A1F8FC20}" srcId="{703D4D02-5513-427D-B6E9-B2E187EE0C3A}" destId="{00FD3E2B-0D9B-43B0-AE04-9BFE0BDF3C6B}" srcOrd="6" destOrd="0" parTransId="{824EE07B-B1DC-4021-9A19-71198A5F0BDE}" sibTransId="{B25CC00A-B3CA-4B15-8428-74FED12363AD}"/>
    <dgm:cxn modelId="{F5945ADF-CCD6-4615-98A3-82D7E6959F2B}" type="presOf" srcId="{703D4D02-5513-427D-B6E9-B2E187EE0C3A}" destId="{CC8763B3-4621-4666-B669-3C5BA2A30DBE}" srcOrd="0" destOrd="0" presId="urn:microsoft.com/office/officeart/2005/8/layout/vList2"/>
    <dgm:cxn modelId="{264757DC-D618-4428-B06C-CC8BC09C7CA1}" type="presParOf" srcId="{CC8763B3-4621-4666-B669-3C5BA2A30DBE}" destId="{ECA2C48E-F743-4C45-B04A-3D046B3B5232}" srcOrd="0" destOrd="0" presId="urn:microsoft.com/office/officeart/2005/8/layout/vList2"/>
    <dgm:cxn modelId="{787D87BD-C9E7-4530-B812-7E5BAC59F0C0}" type="presParOf" srcId="{CC8763B3-4621-4666-B669-3C5BA2A30DBE}" destId="{2E454826-67AD-4191-A11B-410BD9B8A386}" srcOrd="1" destOrd="0" presId="urn:microsoft.com/office/officeart/2005/8/layout/vList2"/>
    <dgm:cxn modelId="{B691717C-352E-4031-9ADB-79539C24145C}" type="presParOf" srcId="{CC8763B3-4621-4666-B669-3C5BA2A30DBE}" destId="{47F42535-DFC2-4D29-B920-1C40FFE6B1E7}" srcOrd="2" destOrd="0" presId="urn:microsoft.com/office/officeart/2005/8/layout/vList2"/>
    <dgm:cxn modelId="{F0C34DDB-6218-4388-A72C-552424BDDC30}" type="presParOf" srcId="{CC8763B3-4621-4666-B669-3C5BA2A30DBE}" destId="{7813AB87-5062-463F-8C5D-2DAFBF5D3FEB}" srcOrd="3" destOrd="0" presId="urn:microsoft.com/office/officeart/2005/8/layout/vList2"/>
    <dgm:cxn modelId="{3E765292-50D6-4DE0-AB34-DB8984761DC7}" type="presParOf" srcId="{CC8763B3-4621-4666-B669-3C5BA2A30DBE}" destId="{FF4C7139-4DEC-473E-9A22-AA48D758CA8B}" srcOrd="4" destOrd="0" presId="urn:microsoft.com/office/officeart/2005/8/layout/vList2"/>
    <dgm:cxn modelId="{73E6F7CC-BB8B-47E2-B042-525D302C336F}" type="presParOf" srcId="{CC8763B3-4621-4666-B669-3C5BA2A30DBE}" destId="{71453DF1-570D-4ACF-9353-5252C00394FE}" srcOrd="5" destOrd="0" presId="urn:microsoft.com/office/officeart/2005/8/layout/vList2"/>
    <dgm:cxn modelId="{6C10B64B-53CC-49B8-BAA6-0075FCA9CA59}" type="presParOf" srcId="{CC8763B3-4621-4666-B669-3C5BA2A30DBE}" destId="{697B571F-AEE2-41CE-9588-E9C773E9A4D4}" srcOrd="6" destOrd="0" presId="urn:microsoft.com/office/officeart/2005/8/layout/vList2"/>
    <dgm:cxn modelId="{659C17E1-CC6E-460D-9CF5-453F8EE9BC60}" type="presParOf" srcId="{CC8763B3-4621-4666-B669-3C5BA2A30DBE}" destId="{AC8A4BC5-7D72-4B9F-99D0-99A19452A1DB}" srcOrd="7" destOrd="0" presId="urn:microsoft.com/office/officeart/2005/8/layout/vList2"/>
    <dgm:cxn modelId="{DF448C7A-EFC7-4B7D-826A-2B2C44332348}" type="presParOf" srcId="{CC8763B3-4621-4666-B669-3C5BA2A30DBE}" destId="{AC07E599-4993-4638-A01F-960D535C7805}" srcOrd="8" destOrd="0" presId="urn:microsoft.com/office/officeart/2005/8/layout/vList2"/>
    <dgm:cxn modelId="{300C105B-EFA1-4327-BED1-B8B1A9448CB5}" type="presParOf" srcId="{CC8763B3-4621-4666-B669-3C5BA2A30DBE}" destId="{2D6CAD83-8CEC-4A63-BAC6-DB3074430FAC}" srcOrd="9" destOrd="0" presId="urn:microsoft.com/office/officeart/2005/8/layout/vList2"/>
    <dgm:cxn modelId="{74F8C32D-4A77-43FC-985D-5EA8A4DA14A6}" type="presParOf" srcId="{CC8763B3-4621-4666-B669-3C5BA2A30DBE}" destId="{565F3F23-665F-4141-A199-FC46824BF1BD}" srcOrd="10" destOrd="0" presId="urn:microsoft.com/office/officeart/2005/8/layout/vList2"/>
    <dgm:cxn modelId="{3DC1B533-08A0-4C23-B864-250A1FF472C5}" type="presParOf" srcId="{CC8763B3-4621-4666-B669-3C5BA2A30DBE}" destId="{30DD79C0-C006-44AB-858D-214CEB80884C}" srcOrd="11" destOrd="0" presId="urn:microsoft.com/office/officeart/2005/8/layout/vList2"/>
    <dgm:cxn modelId="{1D5EB3AA-D30E-49F7-8D96-C16FE90F0460}" type="presParOf" srcId="{CC8763B3-4621-4666-B669-3C5BA2A30DBE}" destId="{9FE5F152-B22D-42CE-B4B6-0D8D7ACE11FE}" srcOrd="1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New UpTop red Logo.png"/>
          <p:cNvPicPr>
            <a:picLocks noChangeAspect="1"/>
          </p:cNvPicPr>
          <p:nvPr userDrawn="1"/>
        </p:nvPicPr>
        <p:blipFill>
          <a:blip r:embed="rId2" cstate="print"/>
          <a:stretch>
            <a:fillRect/>
          </a:stretch>
        </p:blipFill>
        <p:spPr>
          <a:xfrm>
            <a:off x="7010400" y="5791200"/>
            <a:ext cx="1871477" cy="785221"/>
          </a:xfrm>
          <a:prstGeom prst="rect">
            <a:avLst/>
          </a:prstGeom>
        </p:spPr>
      </p:pic>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pic>
        <p:nvPicPr>
          <p:cNvPr id="59" name="Picture 58" descr="New UpTop red Logo.png"/>
          <p:cNvPicPr>
            <a:picLocks noChangeAspect="1"/>
          </p:cNvPicPr>
          <p:nvPr userDrawn="1"/>
        </p:nvPicPr>
        <p:blipFill>
          <a:blip r:embed="rId13" cstate="print"/>
          <a:stretch>
            <a:fillRect/>
          </a:stretch>
        </p:blipFill>
        <p:spPr>
          <a:xfrm>
            <a:off x="7543800" y="6248400"/>
            <a:ext cx="1089680" cy="457200"/>
          </a:xfrm>
          <a:prstGeom prst="rect">
            <a:avLst/>
          </a:prstGeom>
        </p:spPr>
      </p:pic>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533400" y="2133600"/>
            <a:ext cx="8077200" cy="2057400"/>
          </a:xfrm>
        </p:spPr>
        <p:txBody>
          <a:bodyPr>
            <a:normAutofit/>
          </a:bodyPr>
          <a:lstStyle/>
          <a:p>
            <a:r>
              <a:rPr lang="en-MY" sz="6000" dirty="0"/>
              <a:t>HR SERVICE DELIVERY - </a:t>
            </a:r>
            <a:r>
              <a:rPr lang="en-MY" sz="6000" dirty="0" smtClean="0"/>
              <a:t>III</a:t>
            </a:r>
            <a:endParaRPr lang="en-MY" sz="60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381000"/>
          <a:ext cx="7315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7930110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xmlns="" id="{081F3FCA-5F96-4CCB-89EB-385BC0A994DF}"/>
              </a:ext>
            </a:extLst>
          </p:cNvPr>
          <p:cNvSpPr>
            <a:spLocks noGrp="1"/>
          </p:cNvSpPr>
          <p:nvPr>
            <p:ph idx="1"/>
          </p:nvPr>
        </p:nvSpPr>
        <p:spPr>
          <a:xfrm>
            <a:off x="609600" y="1828800"/>
            <a:ext cx="8198296" cy="4158208"/>
          </a:xfrm>
        </p:spPr>
        <p:txBody>
          <a:bodyPr>
            <a:normAutofit/>
          </a:bodyPr>
          <a:lstStyle/>
          <a:p>
            <a:pPr marL="0" indent="0">
              <a:buNone/>
            </a:pPr>
            <a:r>
              <a:rPr lang="en-MY" sz="2400" dirty="0"/>
              <a:t>Human Resource Information System (HRIS) can be briefly defined as integrated systems used to gather, store, and </a:t>
            </a:r>
            <a:r>
              <a:rPr lang="en-MY" sz="2400" dirty="0" err="1"/>
              <a:t>analyze</a:t>
            </a:r>
            <a:r>
              <a:rPr lang="en-MY" sz="2400" dirty="0"/>
              <a:t> information regarding an organization’s human resources.</a:t>
            </a:r>
          </a:p>
          <a:p>
            <a:pPr marL="0" indent="0">
              <a:buNone/>
            </a:pPr>
            <a:endParaRPr lang="en-MY" sz="2400" dirty="0"/>
          </a:p>
          <a:p>
            <a:pPr marL="0" indent="0">
              <a:buNone/>
            </a:pPr>
            <a:r>
              <a:rPr lang="en-MY" sz="2400" dirty="0"/>
              <a:t>HRIS is an information system (IS) used to acquire, store, </a:t>
            </a:r>
            <a:r>
              <a:rPr lang="en-MY" sz="2400" dirty="0" err="1"/>
              <a:t>analyze</a:t>
            </a:r>
            <a:r>
              <a:rPr lang="en-MY" sz="2400"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xmlns="" val="125654808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4554AC-12D7-471B-ADCF-9FCCE2CC4476}"/>
              </a:ext>
            </a:extLst>
          </p:cNvPr>
          <p:cNvSpPr>
            <a:spLocks noGrp="1"/>
          </p:cNvSpPr>
          <p:nvPr>
            <p:ph type="title"/>
          </p:nvPr>
        </p:nvSpPr>
        <p:spPr>
          <a:xfrm>
            <a:off x="1066800" y="381000"/>
            <a:ext cx="7200900" cy="655639"/>
          </a:xfrm>
        </p:spPr>
        <p:txBody>
          <a:bodyPr/>
          <a:lstStyle/>
          <a:p>
            <a:r>
              <a:rPr lang="en-MY" dirty="0"/>
              <a:t>HR Systems</a:t>
            </a:r>
          </a:p>
        </p:txBody>
      </p:sp>
      <p:pic>
        <p:nvPicPr>
          <p:cNvPr id="5" name="Picture 4">
            <a:extLst>
              <a:ext uri="{FF2B5EF4-FFF2-40B4-BE49-F238E27FC236}">
                <a16:creationId xmlns:a16="http://schemas.microsoft.com/office/drawing/2014/main" xmlns="" id="{4C42FFA1-3513-4F01-B93C-0A67974BDAFE}"/>
              </a:ext>
            </a:extLst>
          </p:cNvPr>
          <p:cNvPicPr>
            <a:picLocks noChangeAspect="1"/>
          </p:cNvPicPr>
          <p:nvPr/>
        </p:nvPicPr>
        <p:blipFill>
          <a:blip r:embed="rId2"/>
          <a:stretch>
            <a:fillRect/>
          </a:stretch>
        </p:blipFill>
        <p:spPr>
          <a:xfrm>
            <a:off x="1447800" y="1524000"/>
            <a:ext cx="6813117" cy="4464496"/>
          </a:xfrm>
          <a:prstGeom prst="rect">
            <a:avLst/>
          </a:prstGeom>
        </p:spPr>
      </p:pic>
    </p:spTree>
    <p:extLst>
      <p:ext uri="{BB962C8B-B14F-4D97-AF65-F5344CB8AC3E}">
        <p14:creationId xmlns:p14="http://schemas.microsoft.com/office/powerpoint/2010/main" xmlns="" val="382542251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xmlns=""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xmlns="" val="357793587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xmlns="" val="85204858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p:txBody>
          <a:bodyPr>
            <a:normAutofit fontScale="85000" lnSpcReduction="10000"/>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xmlns="" val="330175492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a:xfrm>
            <a:off x="1066800" y="0"/>
            <a:ext cx="7200900" cy="1142385"/>
          </a:xfrm>
        </p:spPr>
        <p:txBody>
          <a:bodyPr/>
          <a:lstStyle/>
          <a:p>
            <a:r>
              <a:rPr lang="en-MY" dirty="0"/>
              <a:t>HRIS Modules</a:t>
            </a:r>
          </a:p>
        </p:txBody>
      </p:sp>
      <p:pic>
        <p:nvPicPr>
          <p:cNvPr id="5" name="Picture 4">
            <a:extLst>
              <a:ext uri="{FF2B5EF4-FFF2-40B4-BE49-F238E27FC236}">
                <a16:creationId xmlns:a16="http://schemas.microsoft.com/office/drawing/2014/main" xmlns="" id="{02A36068-3606-4B91-994E-0F73713B7C10}"/>
              </a:ext>
            </a:extLst>
          </p:cNvPr>
          <p:cNvPicPr>
            <a:picLocks noChangeAspect="1"/>
          </p:cNvPicPr>
          <p:nvPr/>
        </p:nvPicPr>
        <p:blipFill>
          <a:blip r:embed="rId2"/>
          <a:stretch>
            <a:fillRect/>
          </a:stretch>
        </p:blipFill>
        <p:spPr>
          <a:xfrm>
            <a:off x="914400" y="1143000"/>
            <a:ext cx="7075875" cy="4911689"/>
          </a:xfrm>
          <a:prstGeom prst="rect">
            <a:avLst/>
          </a:prstGeom>
        </p:spPr>
      </p:pic>
    </p:spTree>
    <p:extLst>
      <p:ext uri="{BB962C8B-B14F-4D97-AF65-F5344CB8AC3E}">
        <p14:creationId xmlns:p14="http://schemas.microsoft.com/office/powerpoint/2010/main" xmlns="" val="297350521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xmlns="" val="11985047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a:xfrm>
            <a:off x="914400" y="304800"/>
            <a:ext cx="7200900" cy="655639"/>
          </a:xfrm>
        </p:spPr>
        <p:txBody>
          <a:bodyPr/>
          <a:lstStyle/>
          <a:p>
            <a:r>
              <a:rPr lang="en-MY" dirty="0"/>
              <a:t>Electronic Data Processing (EDP)</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a:xfrm>
            <a:off x="685800" y="1066800"/>
            <a:ext cx="7931224" cy="5141168"/>
          </a:xfrm>
        </p:spPr>
        <p:txBody>
          <a:bodyPr>
            <a:normAutofit lnSpcReduction="10000"/>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xmlns="" val="232994744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xmlns="" val="363802815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1066800" y="228600"/>
            <a:ext cx="7200900" cy="655639"/>
          </a:xfrm>
        </p:spPr>
        <p:txBody>
          <a:bodyPr/>
          <a:lstStyle/>
          <a:p>
            <a:r>
              <a:rPr lang="en-MY" dirty="0"/>
              <a:t>Decision Support Systems (DSS)</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a:xfrm>
            <a:off x="914400" y="1371601"/>
            <a:ext cx="7258050" cy="4419600"/>
          </a:xfrm>
        </p:spPr>
        <p:txBody>
          <a:bodyPr>
            <a:normAutofit fontScale="92500" lnSpcReduction="20000"/>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xmlns="" val="327324222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990600" y="228600"/>
            <a:ext cx="7200900" cy="655639"/>
          </a:xfrm>
        </p:spPr>
        <p:txBody>
          <a:bodyPr/>
          <a:lstStyle/>
          <a:p>
            <a:r>
              <a:rPr lang="en-MY" dirty="0"/>
              <a:t>Core HR</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762000" y="990600"/>
            <a:ext cx="7931224" cy="4979987"/>
          </a:xfrm>
        </p:spPr>
        <p:txBody>
          <a:bodyPr>
            <a:noAutofit/>
          </a:bodyPr>
          <a:lstStyle/>
          <a:p>
            <a:pPr marL="0" indent="0">
              <a:spcBef>
                <a:spcPts val="0"/>
              </a:spcBef>
              <a:buNone/>
            </a:pPr>
            <a:r>
              <a:rPr lang="en-MY" sz="2400" dirty="0"/>
              <a:t>There are at least thirteen common human resource information subsystems</a:t>
            </a:r>
          </a:p>
          <a:p>
            <a:pPr marL="514350" indent="-514350">
              <a:spcBef>
                <a:spcPts val="0"/>
              </a:spcBef>
              <a:buFont typeface="+mj-lt"/>
              <a:buAutoNum type="arabicPeriod"/>
            </a:pPr>
            <a:r>
              <a:rPr lang="en-MY" sz="2400" dirty="0" smtClean="0"/>
              <a:t>Recruitment </a:t>
            </a:r>
            <a:r>
              <a:rPr lang="en-MY" sz="2400" dirty="0"/>
              <a:t>and Selection</a:t>
            </a:r>
          </a:p>
          <a:p>
            <a:pPr marL="514350" indent="-514350">
              <a:spcBef>
                <a:spcPts val="0"/>
              </a:spcBef>
              <a:buFont typeface="+mj-lt"/>
              <a:buAutoNum type="arabicPeriod"/>
            </a:pPr>
            <a:r>
              <a:rPr lang="en-MY" sz="2400" dirty="0"/>
              <a:t>Personnel Administration</a:t>
            </a:r>
          </a:p>
          <a:p>
            <a:pPr marL="514350" indent="-514350">
              <a:spcBef>
                <a:spcPts val="0"/>
              </a:spcBef>
              <a:buFont typeface="+mj-lt"/>
              <a:buAutoNum type="arabicPeriod"/>
            </a:pPr>
            <a:r>
              <a:rPr lang="en-MY" sz="2400" dirty="0"/>
              <a:t>Time, </a:t>
            </a:r>
            <a:r>
              <a:rPr lang="en-MY" sz="2400" dirty="0" err="1"/>
              <a:t>Labor</a:t>
            </a:r>
            <a:r>
              <a:rPr lang="en-MY" sz="2400" dirty="0"/>
              <a:t>, and Knowledge Management</a:t>
            </a:r>
          </a:p>
          <a:p>
            <a:pPr marL="514350" indent="-514350">
              <a:spcBef>
                <a:spcPts val="0"/>
              </a:spcBef>
              <a:buFont typeface="+mj-lt"/>
              <a:buAutoNum type="arabicPeriod"/>
            </a:pPr>
            <a:r>
              <a:rPr lang="en-MY" sz="2400" dirty="0"/>
              <a:t>Training and Development</a:t>
            </a:r>
          </a:p>
          <a:p>
            <a:pPr marL="514350" indent="-514350">
              <a:spcBef>
                <a:spcPts val="0"/>
              </a:spcBef>
              <a:buFont typeface="+mj-lt"/>
              <a:buAutoNum type="arabicPeriod"/>
            </a:pPr>
            <a:r>
              <a:rPr lang="en-MY" sz="2400" dirty="0"/>
              <a:t>Pension Administration</a:t>
            </a:r>
          </a:p>
          <a:p>
            <a:pPr marL="514350" indent="-514350">
              <a:spcBef>
                <a:spcPts val="0"/>
              </a:spcBef>
              <a:buFont typeface="+mj-lt"/>
              <a:buAutoNum type="arabicPeriod"/>
            </a:pPr>
            <a:r>
              <a:rPr lang="en-MY" sz="2400" dirty="0"/>
              <a:t>Compensation and Benefits Administration</a:t>
            </a:r>
          </a:p>
          <a:p>
            <a:pPr marL="514350" indent="-514350">
              <a:spcBef>
                <a:spcPts val="0"/>
              </a:spcBef>
              <a:buFont typeface="+mj-lt"/>
              <a:buAutoNum type="arabicPeriod"/>
            </a:pPr>
            <a:r>
              <a:rPr lang="en-MY" sz="2400" dirty="0"/>
              <a:t>Payroll Interface</a:t>
            </a:r>
          </a:p>
          <a:p>
            <a:pPr marL="514350" indent="-514350">
              <a:spcBef>
                <a:spcPts val="0"/>
              </a:spcBef>
              <a:buFont typeface="+mj-lt"/>
              <a:buAutoNum type="arabicPeriod"/>
            </a:pPr>
            <a:r>
              <a:rPr lang="en-MY" sz="2400" dirty="0"/>
              <a:t>Performance Evaluation</a:t>
            </a:r>
          </a:p>
          <a:p>
            <a:pPr marL="514350" indent="-514350">
              <a:spcBef>
                <a:spcPts val="0"/>
              </a:spcBef>
              <a:buFont typeface="+mj-lt"/>
              <a:buAutoNum type="arabicPeriod"/>
            </a:pPr>
            <a:r>
              <a:rPr lang="en-MY" sz="2400" dirty="0"/>
              <a:t>Outplacement</a:t>
            </a:r>
          </a:p>
          <a:p>
            <a:pPr marL="514350" indent="-514350">
              <a:spcBef>
                <a:spcPts val="0"/>
              </a:spcBef>
              <a:buFont typeface="+mj-lt"/>
              <a:buAutoNum type="arabicPeriod"/>
            </a:pPr>
            <a:r>
              <a:rPr lang="en-MY" sz="2400" dirty="0" err="1"/>
              <a:t>Labor</a:t>
            </a:r>
            <a:r>
              <a:rPr lang="en-MY" sz="2400" dirty="0"/>
              <a:t> Relations</a:t>
            </a:r>
          </a:p>
          <a:p>
            <a:pPr marL="514350" indent="-514350">
              <a:spcBef>
                <a:spcPts val="0"/>
              </a:spcBef>
              <a:buFont typeface="+mj-lt"/>
              <a:buAutoNum type="arabicPeriod"/>
            </a:pPr>
            <a:r>
              <a:rPr lang="en-MY" sz="2400" dirty="0"/>
              <a:t>Expense and Travel Administration</a:t>
            </a:r>
          </a:p>
          <a:p>
            <a:pPr marL="514350" indent="-514350">
              <a:spcBef>
                <a:spcPts val="0"/>
              </a:spcBef>
              <a:buFont typeface="+mj-lt"/>
              <a:buAutoNum type="arabicPeriod"/>
            </a:pPr>
            <a:r>
              <a:rPr lang="en-MY" sz="2400" dirty="0"/>
              <a:t>Organizational Management</a:t>
            </a:r>
          </a:p>
          <a:p>
            <a:pPr marL="514350" indent="-514350">
              <a:spcBef>
                <a:spcPts val="0"/>
              </a:spcBef>
              <a:buFont typeface="+mj-lt"/>
              <a:buAutoNum type="arabicPeriod"/>
            </a:pPr>
            <a:r>
              <a:rPr lang="en-MY" sz="2400" dirty="0"/>
              <a:t>Health and Safety</a:t>
            </a:r>
          </a:p>
        </p:txBody>
      </p:sp>
    </p:spTree>
    <p:extLst>
      <p:ext uri="{BB962C8B-B14F-4D97-AF65-F5344CB8AC3E}">
        <p14:creationId xmlns:p14="http://schemas.microsoft.com/office/powerpoint/2010/main" xmlns="" val="298691977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p:txBody>
          <a:bodyPr>
            <a:normAutofit/>
          </a:bodyPr>
          <a:lstStyle/>
          <a:p>
            <a:pPr marL="0" indent="0">
              <a:buNone/>
            </a:pPr>
            <a:r>
              <a:rPr lang="en-MY" sz="2400" dirty="0"/>
              <a:t>The use of technology to offer services that would be performed by an HR representative. commonly called : </a:t>
            </a:r>
          </a:p>
          <a:p>
            <a:r>
              <a:rPr lang="en-MY" sz="2400" dirty="0"/>
              <a:t>Manager Self-Service (MSS)</a:t>
            </a:r>
          </a:p>
          <a:p>
            <a:r>
              <a:rPr lang="en-MY" sz="2400" dirty="0"/>
              <a:t>Employee Self- Service (ESS)</a:t>
            </a:r>
          </a:p>
        </p:txBody>
      </p:sp>
    </p:spTree>
    <p:extLst>
      <p:ext uri="{BB962C8B-B14F-4D97-AF65-F5344CB8AC3E}">
        <p14:creationId xmlns:p14="http://schemas.microsoft.com/office/powerpoint/2010/main" xmlns="" val="34943506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normAutofit lnSpcReduction="10000"/>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xmlns="" val="71158985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xmlns="" val="643006467"/>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a:xfrm>
            <a:off x="755576" y="1600200"/>
            <a:ext cx="7931224" cy="4530725"/>
          </a:xfrm>
        </p:spPr>
        <p:txBody>
          <a:bodyPr>
            <a:normAutofit lnSpcReduction="10000"/>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xmlns="" val="412239270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422819-11F2-4925-BFF1-2B4E4CEE606C}"/>
              </a:ext>
            </a:extLst>
          </p:cNvPr>
          <p:cNvSpPr>
            <a:spLocks noGrp="1"/>
          </p:cNvSpPr>
          <p:nvPr>
            <p:ph type="title"/>
          </p:nvPr>
        </p:nvSpPr>
        <p:spPr>
          <a:xfrm>
            <a:off x="990600" y="304800"/>
            <a:ext cx="7200900" cy="655639"/>
          </a:xfrm>
        </p:spPr>
        <p:txBody>
          <a:bodyPr/>
          <a:lstStyle/>
          <a:p>
            <a:r>
              <a:rPr lang="en-MY" dirty="0"/>
              <a:t>Knowledge Management (KM)</a:t>
            </a:r>
          </a:p>
        </p:txBody>
      </p:sp>
      <p:sp>
        <p:nvSpPr>
          <p:cNvPr id="3" name="Content Placeholder 2">
            <a:extLst>
              <a:ext uri="{FF2B5EF4-FFF2-40B4-BE49-F238E27FC236}">
                <a16:creationId xmlns:a16="http://schemas.microsoft.com/office/drawing/2014/main" xmlns="" id="{04526F09-0CC3-4D82-A5C6-E646A326CEF2}"/>
              </a:ext>
            </a:extLst>
          </p:cNvPr>
          <p:cNvSpPr>
            <a:spLocks noGrp="1"/>
          </p:cNvSpPr>
          <p:nvPr>
            <p:ph idx="1"/>
          </p:nvPr>
        </p:nvSpPr>
        <p:spPr>
          <a:xfrm>
            <a:off x="611560" y="1600200"/>
            <a:ext cx="8424936" cy="4530725"/>
          </a:xfrm>
        </p:spPr>
        <p:txBody>
          <a:bodyPr>
            <a:normAutofit fontScale="92500"/>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xmlns="" val="254479533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C784E2-62E4-4B4B-8132-3FE37B84CC18}"/>
              </a:ext>
            </a:extLst>
          </p:cNvPr>
          <p:cNvSpPr>
            <a:spLocks noGrp="1"/>
          </p:cNvSpPr>
          <p:nvPr>
            <p:ph type="title"/>
          </p:nvPr>
        </p:nvSpPr>
        <p:spPr>
          <a:xfrm>
            <a:off x="990600" y="228600"/>
            <a:ext cx="7200900" cy="579439"/>
          </a:xfrm>
        </p:spPr>
        <p:txBody>
          <a:bodyPr/>
          <a:lstStyle/>
          <a:p>
            <a:r>
              <a:rPr lang="en-MY" dirty="0"/>
              <a:t>Talent Management Systems</a:t>
            </a:r>
          </a:p>
        </p:txBody>
      </p:sp>
      <p:sp>
        <p:nvSpPr>
          <p:cNvPr id="3" name="Content Placeholder 2">
            <a:extLst>
              <a:ext uri="{FF2B5EF4-FFF2-40B4-BE49-F238E27FC236}">
                <a16:creationId xmlns:a16="http://schemas.microsoft.com/office/drawing/2014/main" xmlns="" id="{5E84D958-EF5C-474D-802D-52BECA0CF4A2}"/>
              </a:ext>
            </a:extLst>
          </p:cNvPr>
          <p:cNvSpPr>
            <a:spLocks noGrp="1"/>
          </p:cNvSpPr>
          <p:nvPr>
            <p:ph idx="1"/>
          </p:nvPr>
        </p:nvSpPr>
        <p:spPr>
          <a:xfrm>
            <a:off x="838200" y="1143001"/>
            <a:ext cx="7334250" cy="4648200"/>
          </a:xfrm>
        </p:spPr>
        <p:txBody>
          <a:bodyPr>
            <a:noAutofit/>
          </a:bodyPr>
          <a:lstStyle/>
          <a:p>
            <a:pPr marL="0" indent="0">
              <a:buNone/>
            </a:pPr>
            <a:r>
              <a:rPr lang="en-MY" sz="18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1800" dirty="0"/>
              <a:t>ATS</a:t>
            </a:r>
          </a:p>
          <a:p>
            <a:pPr marL="514350" indent="-514350">
              <a:buFont typeface="+mj-lt"/>
              <a:buAutoNum type="arabicPeriod"/>
            </a:pPr>
            <a:r>
              <a:rPr lang="en-MY" sz="1800" dirty="0"/>
              <a:t>Onboarding</a:t>
            </a:r>
          </a:p>
          <a:p>
            <a:pPr marL="514350" indent="-514350">
              <a:buFont typeface="+mj-lt"/>
              <a:buAutoNum type="arabicPeriod"/>
            </a:pPr>
            <a:r>
              <a:rPr lang="en-MY" sz="1800" dirty="0"/>
              <a:t>Performance Management</a:t>
            </a:r>
          </a:p>
          <a:p>
            <a:pPr marL="514350" indent="-514350">
              <a:buFont typeface="+mj-lt"/>
              <a:buAutoNum type="arabicPeriod"/>
            </a:pPr>
            <a:r>
              <a:rPr lang="en-MY" sz="1800" dirty="0"/>
              <a:t>Competency Management</a:t>
            </a:r>
          </a:p>
          <a:p>
            <a:pPr marL="514350" indent="-514350">
              <a:buFont typeface="+mj-lt"/>
              <a:buAutoNum type="arabicPeriod"/>
            </a:pPr>
            <a:r>
              <a:rPr lang="en-MY" sz="1800" dirty="0"/>
              <a:t>Learning Management</a:t>
            </a:r>
          </a:p>
          <a:p>
            <a:pPr marL="514350" indent="-514350">
              <a:buFont typeface="+mj-lt"/>
              <a:buAutoNum type="arabicPeriod"/>
            </a:pPr>
            <a:r>
              <a:rPr lang="en-MY" sz="1800" dirty="0"/>
              <a:t>Succession Planning</a:t>
            </a:r>
          </a:p>
          <a:p>
            <a:pPr marL="514350" indent="-514350">
              <a:buFont typeface="+mj-lt"/>
              <a:buAutoNum type="arabicPeriod"/>
            </a:pPr>
            <a:r>
              <a:rPr lang="en-MY" sz="1800" dirty="0"/>
              <a:t>Compensation Management</a:t>
            </a:r>
          </a:p>
        </p:txBody>
      </p:sp>
    </p:spTree>
    <p:extLst>
      <p:ext uri="{BB962C8B-B14F-4D97-AF65-F5344CB8AC3E}">
        <p14:creationId xmlns:p14="http://schemas.microsoft.com/office/powerpoint/2010/main" xmlns="" val="166372729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6684D4-DA83-46E9-9790-4DCBEF23E1C7}"/>
              </a:ext>
            </a:extLst>
          </p:cNvPr>
          <p:cNvSpPr>
            <a:spLocks noGrp="1"/>
          </p:cNvSpPr>
          <p:nvPr>
            <p:ph type="title"/>
          </p:nvPr>
        </p:nvSpPr>
        <p:spPr>
          <a:xfrm>
            <a:off x="914400" y="304800"/>
            <a:ext cx="7200900" cy="655639"/>
          </a:xfrm>
        </p:spPr>
        <p:txBody>
          <a:bodyPr/>
          <a:lstStyle/>
          <a:p>
            <a:r>
              <a:rPr lang="en-MY" dirty="0"/>
              <a:t>Applicant Tracking Systems (ATS)</a:t>
            </a:r>
          </a:p>
        </p:txBody>
      </p:sp>
      <p:sp>
        <p:nvSpPr>
          <p:cNvPr id="3" name="Content Placeholder 2">
            <a:extLst>
              <a:ext uri="{FF2B5EF4-FFF2-40B4-BE49-F238E27FC236}">
                <a16:creationId xmlns:a16="http://schemas.microsoft.com/office/drawing/2014/main" xmlns="" id="{983B946B-79A9-4A1B-8C86-1B00D820917E}"/>
              </a:ext>
            </a:extLst>
          </p:cNvPr>
          <p:cNvSpPr>
            <a:spLocks noGrp="1"/>
          </p:cNvSpPr>
          <p:nvPr>
            <p:ph idx="1"/>
          </p:nvPr>
        </p:nvSpPr>
        <p:spPr>
          <a:xfrm>
            <a:off x="762000" y="1295400"/>
            <a:ext cx="7772400" cy="4648200"/>
          </a:xfrm>
        </p:spPr>
        <p:txBody>
          <a:bodyPr>
            <a:normAutofit fontScale="92500" lnSpcReduction="20000"/>
          </a:bodyPr>
          <a:lstStyle/>
          <a:p>
            <a:pPr marL="0" indent="0">
              <a:buNone/>
            </a:pPr>
            <a:r>
              <a:rPr lang="en-MY" sz="24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r>
              <a:rPr lang="en-MY" sz="2400" dirty="0" smtClean="0"/>
              <a:t>Recruiting </a:t>
            </a:r>
            <a:r>
              <a:rPr lang="en-MY" sz="2400" dirty="0"/>
              <a:t>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r>
              <a:rPr lang="en-MY" sz="2000" dirty="0"/>
              <a:t>.</a:t>
            </a:r>
          </a:p>
        </p:txBody>
      </p:sp>
    </p:spTree>
    <p:extLst>
      <p:ext uri="{BB962C8B-B14F-4D97-AF65-F5344CB8AC3E}">
        <p14:creationId xmlns:p14="http://schemas.microsoft.com/office/powerpoint/2010/main" xmlns="" val="159433841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xmlns="" id="{69D9026B-388B-46AA-94B4-6ED164DC677D}"/>
              </a:ext>
            </a:extLst>
          </p:cNvPr>
          <p:cNvSpPr>
            <a:spLocks noGrp="1"/>
          </p:cNvSpPr>
          <p:nvPr>
            <p:ph idx="1"/>
          </p:nvPr>
        </p:nvSpPr>
        <p:spPr/>
        <p:txBody>
          <a:bodyPr/>
          <a:lstStyle/>
          <a:p>
            <a:pPr marL="0" indent="0">
              <a:buNone/>
            </a:pPr>
            <a:r>
              <a:rPr lang="en-MY" sz="2400"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extremely large datasets</a:t>
            </a:r>
            <a:r>
              <a:rPr lang="en-MY" dirty="0"/>
              <a:t>.</a:t>
            </a:r>
          </a:p>
        </p:txBody>
      </p:sp>
    </p:spTree>
    <p:extLst>
      <p:ext uri="{BB962C8B-B14F-4D97-AF65-F5344CB8AC3E}">
        <p14:creationId xmlns:p14="http://schemas.microsoft.com/office/powerpoint/2010/main" xmlns="" val="265739746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xmlns="" id="{B22EDED3-085C-4EB9-B5A3-6199FB40CDB5}"/>
              </a:ext>
            </a:extLst>
          </p:cNvPr>
          <p:cNvSpPr>
            <a:spLocks noGrp="1"/>
          </p:cNvSpPr>
          <p:nvPr>
            <p:ph idx="1"/>
          </p:nvPr>
        </p:nvSpPr>
        <p:spPr/>
        <p:txBody>
          <a:bodyPr>
            <a:normAutofit/>
          </a:bodyPr>
          <a:lstStyle/>
          <a:p>
            <a:pPr marL="0" indent="0">
              <a:buNone/>
            </a:pPr>
            <a:r>
              <a:rPr lang="en-MY" sz="2400"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xmlns="" val="27998837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xmlns="" id="{CDFC71BB-5986-4B2C-84B4-9FA37AF19C39}"/>
              </a:ext>
            </a:extLst>
          </p:cNvPr>
          <p:cNvSpPr>
            <a:spLocks noGrp="1"/>
          </p:cNvSpPr>
          <p:nvPr>
            <p:ph idx="1"/>
          </p:nvPr>
        </p:nvSpPr>
        <p:spPr/>
        <p:txBody>
          <a:bodyPr/>
          <a:lstStyle/>
          <a:p>
            <a:pPr marL="0" indent="0">
              <a:buNone/>
            </a:pPr>
            <a:r>
              <a:rPr lang="en-MY" sz="2400" dirty="0"/>
              <a:t>Workforce </a:t>
            </a:r>
            <a:r>
              <a:rPr lang="en-MY" sz="2400" dirty="0" err="1"/>
              <a:t>modeling</a:t>
            </a:r>
            <a:r>
              <a:rPr lang="en-MY" sz="2400"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r>
              <a:rPr lang="en-MY" dirty="0"/>
              <a:t>.</a:t>
            </a:r>
          </a:p>
        </p:txBody>
      </p:sp>
    </p:spTree>
    <p:extLst>
      <p:ext uri="{BB962C8B-B14F-4D97-AF65-F5344CB8AC3E}">
        <p14:creationId xmlns:p14="http://schemas.microsoft.com/office/powerpoint/2010/main" xmlns="" val="136609243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381000"/>
          <a:ext cx="7315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7930110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xmlns=""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xmlns="" val="16134535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xmlns=""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xmlns="" val="428473606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B3B526-92B4-4A97-815B-9C82E26AFC8B}"/>
              </a:ext>
            </a:extLst>
          </p:cNvPr>
          <p:cNvSpPr>
            <a:spLocks noGrp="1"/>
          </p:cNvSpPr>
          <p:nvPr>
            <p:ph type="title"/>
          </p:nvPr>
        </p:nvSpPr>
        <p:spPr>
          <a:xfrm>
            <a:off x="990600" y="304800"/>
            <a:ext cx="7200900" cy="655639"/>
          </a:xfrm>
        </p:spPr>
        <p:txBody>
          <a:bodyPr/>
          <a:lstStyle/>
          <a:p>
            <a:r>
              <a:rPr lang="en-MY" dirty="0"/>
              <a:t>HR Activities</a:t>
            </a:r>
          </a:p>
        </p:txBody>
      </p:sp>
      <p:sp>
        <p:nvSpPr>
          <p:cNvPr id="3" name="Content Placeholder 2">
            <a:extLst>
              <a:ext uri="{FF2B5EF4-FFF2-40B4-BE49-F238E27FC236}">
                <a16:creationId xmlns:a16="http://schemas.microsoft.com/office/drawing/2014/main" xmlns="" id="{A9BC219C-35C9-4413-8527-FB438D1B8B3A}"/>
              </a:ext>
            </a:extLst>
          </p:cNvPr>
          <p:cNvSpPr>
            <a:spLocks noGrp="1"/>
          </p:cNvSpPr>
          <p:nvPr>
            <p:ph idx="1"/>
          </p:nvPr>
        </p:nvSpPr>
        <p:spPr>
          <a:xfrm>
            <a:off x="609600" y="1295400"/>
            <a:ext cx="8229600" cy="4530725"/>
          </a:xfrm>
        </p:spPr>
        <p:txBody>
          <a:bodyPr>
            <a:normAutofit lnSpcReduction="10000"/>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xmlns="" val="220908145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xmlns="" id="{B5EF191C-7033-46BF-94BC-B7BE3D22DF29}"/>
              </a:ext>
            </a:extLst>
          </p:cNvPr>
          <p:cNvSpPr>
            <a:spLocks noGrp="1"/>
          </p:cNvSpPr>
          <p:nvPr>
            <p:ph idx="1"/>
          </p:nvPr>
        </p:nvSpPr>
        <p:spPr>
          <a:xfrm>
            <a:off x="762000" y="1981200"/>
            <a:ext cx="7620000" cy="3809999"/>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p14="http://schemas.microsoft.com/office/powerpoint/2010/main" xmlns="" val="433140239"/>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39B26-3058-47F8-B13A-05916E802168}"/>
              </a:ext>
            </a:extLst>
          </p:cNvPr>
          <p:cNvSpPr>
            <a:spLocks noGrp="1"/>
          </p:cNvSpPr>
          <p:nvPr>
            <p:ph type="title"/>
          </p:nvPr>
        </p:nvSpPr>
        <p:spPr>
          <a:xfrm>
            <a:off x="990600" y="304800"/>
            <a:ext cx="7200900" cy="655639"/>
          </a:xfrm>
        </p:spPr>
        <p:txBody>
          <a:bodyPr/>
          <a:lstStyle/>
          <a:p>
            <a:r>
              <a:rPr lang="en-MY" dirty="0"/>
              <a:t>Parent Country National (PCN)</a:t>
            </a:r>
          </a:p>
        </p:txBody>
      </p:sp>
      <p:pic>
        <p:nvPicPr>
          <p:cNvPr id="5" name="Picture 4">
            <a:extLst>
              <a:ext uri="{FF2B5EF4-FFF2-40B4-BE49-F238E27FC236}">
                <a16:creationId xmlns:a16="http://schemas.microsoft.com/office/drawing/2014/main" xmlns="" id="{CEAB59AB-4F94-45D4-AA6E-182AEB3995EF}"/>
              </a:ext>
            </a:extLst>
          </p:cNvPr>
          <p:cNvPicPr>
            <a:picLocks noChangeAspect="1"/>
          </p:cNvPicPr>
          <p:nvPr/>
        </p:nvPicPr>
        <p:blipFill>
          <a:blip r:embed="rId2"/>
          <a:stretch>
            <a:fillRect/>
          </a:stretch>
        </p:blipFill>
        <p:spPr>
          <a:xfrm>
            <a:off x="1143000" y="1143000"/>
            <a:ext cx="6534150" cy="4800600"/>
          </a:xfrm>
          <a:prstGeom prst="rect">
            <a:avLst/>
          </a:prstGeom>
        </p:spPr>
      </p:pic>
    </p:spTree>
    <p:extLst>
      <p:ext uri="{BB962C8B-B14F-4D97-AF65-F5344CB8AC3E}">
        <p14:creationId xmlns:p14="http://schemas.microsoft.com/office/powerpoint/2010/main" xmlns="" val="391784699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xmlns=""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xmlns=""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xmlns=""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xmlns="" val="371655018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9535B-8B6C-41CF-9490-D63B2E0328EF}"/>
              </a:ext>
            </a:extLst>
          </p:cNvPr>
          <p:cNvSpPr>
            <a:spLocks noGrp="1"/>
          </p:cNvSpPr>
          <p:nvPr>
            <p:ph type="title"/>
          </p:nvPr>
        </p:nvSpPr>
        <p:spPr>
          <a:xfrm>
            <a:off x="914400" y="228600"/>
            <a:ext cx="7200900" cy="731839"/>
          </a:xfrm>
        </p:spPr>
        <p:txBody>
          <a:bodyPr/>
          <a:lstStyle/>
          <a:p>
            <a:r>
              <a:rPr lang="en-MY" dirty="0"/>
              <a:t>Third Country Nationals</a:t>
            </a:r>
          </a:p>
        </p:txBody>
      </p:sp>
      <p:pic>
        <p:nvPicPr>
          <p:cNvPr id="5" name="Picture 4">
            <a:extLst>
              <a:ext uri="{FF2B5EF4-FFF2-40B4-BE49-F238E27FC236}">
                <a16:creationId xmlns:a16="http://schemas.microsoft.com/office/drawing/2014/main" xmlns="" id="{29363732-2EE7-4831-B4AE-B14BDB0F5ED3}"/>
              </a:ext>
            </a:extLst>
          </p:cNvPr>
          <p:cNvPicPr>
            <a:picLocks noChangeAspect="1"/>
          </p:cNvPicPr>
          <p:nvPr/>
        </p:nvPicPr>
        <p:blipFill>
          <a:blip r:embed="rId2"/>
          <a:stretch>
            <a:fillRect/>
          </a:stretch>
        </p:blipFill>
        <p:spPr>
          <a:xfrm>
            <a:off x="762000" y="1752600"/>
            <a:ext cx="8044264" cy="4104456"/>
          </a:xfrm>
          <a:prstGeom prst="rect">
            <a:avLst/>
          </a:prstGeom>
        </p:spPr>
      </p:pic>
      <p:sp>
        <p:nvSpPr>
          <p:cNvPr id="6" name="TextBox 5">
            <a:extLst>
              <a:ext uri="{FF2B5EF4-FFF2-40B4-BE49-F238E27FC236}">
                <a16:creationId xmlns:a16="http://schemas.microsoft.com/office/drawing/2014/main" xmlns="" id="{2FCA9294-ABF1-4FB9-9199-2CBC27CFEE0C}"/>
              </a:ext>
            </a:extLst>
          </p:cNvPr>
          <p:cNvSpPr txBox="1"/>
          <p:nvPr/>
        </p:nvSpPr>
        <p:spPr>
          <a:xfrm>
            <a:off x="2057400" y="12954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xmlns="" id="{6E19A5EF-B18F-4CE1-96F6-64B24977E01E}"/>
              </a:ext>
            </a:extLst>
          </p:cNvPr>
          <p:cNvSpPr txBox="1"/>
          <p:nvPr/>
        </p:nvSpPr>
        <p:spPr>
          <a:xfrm>
            <a:off x="5562600" y="12954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xmlns="" val="411379178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xmlns="" val="239419045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a:xfrm>
            <a:off x="990600" y="228600"/>
            <a:ext cx="7200900" cy="655639"/>
          </a:xfrm>
        </p:spPr>
        <p:txBody>
          <a:bodyPr/>
          <a:lstStyle/>
          <a:p>
            <a:r>
              <a:rPr lang="en-MY" dirty="0"/>
              <a:t>Other Global Workforces</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a:xfrm>
            <a:off x="685800" y="1556792"/>
            <a:ext cx="8001000" cy="4530725"/>
          </a:xfrm>
        </p:spPr>
        <p:txBody>
          <a:bodyPr>
            <a:normAutofit lnSpcReduction="10000"/>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xmlns="" val="109944910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xmlns=""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xmlns="" val="52624719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xmlns=""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2628574326"/>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xmlns=""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xmlns="" val="101812795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110951-DA7C-490A-85B7-75CD544A05EF}"/>
              </a:ext>
            </a:extLst>
          </p:cNvPr>
          <p:cNvSpPr>
            <a:spLocks noGrp="1"/>
          </p:cNvSpPr>
          <p:nvPr>
            <p:ph type="title"/>
          </p:nvPr>
        </p:nvSpPr>
        <p:spPr/>
        <p:txBody>
          <a:bodyPr/>
          <a:lstStyle/>
          <a:p>
            <a:r>
              <a:rPr lang="en-MY" dirty="0"/>
              <a:t>International Assignments</a:t>
            </a:r>
          </a:p>
        </p:txBody>
      </p:sp>
      <p:pic>
        <p:nvPicPr>
          <p:cNvPr id="5" name="Picture 4">
            <a:extLst>
              <a:ext uri="{FF2B5EF4-FFF2-40B4-BE49-F238E27FC236}">
                <a16:creationId xmlns="" xmlns:a16="http://schemas.microsoft.com/office/drawing/2014/main" id="{2A39E965-2865-40DB-9948-3BB94F362DE0}"/>
              </a:ext>
            </a:extLst>
          </p:cNvPr>
          <p:cNvPicPr>
            <a:picLocks noChangeAspect="1"/>
          </p:cNvPicPr>
          <p:nvPr/>
        </p:nvPicPr>
        <p:blipFill>
          <a:blip r:embed="rId2"/>
          <a:stretch>
            <a:fillRect/>
          </a:stretch>
        </p:blipFill>
        <p:spPr>
          <a:xfrm>
            <a:off x="1215864" y="1666279"/>
            <a:ext cx="7169472" cy="4913908"/>
          </a:xfrm>
          <a:prstGeom prst="rect">
            <a:avLst/>
          </a:prstGeom>
        </p:spPr>
      </p:pic>
    </p:spTree>
    <p:extLst>
      <p:ext uri="{BB962C8B-B14F-4D97-AF65-F5344CB8AC3E}">
        <p14:creationId xmlns="" xmlns:p14="http://schemas.microsoft.com/office/powerpoint/2010/main" val="1382425636"/>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F15F80-11F6-4DC0-9CA0-421878BF8D30}"/>
              </a:ext>
            </a:extLst>
          </p:cNvPr>
          <p:cNvSpPr>
            <a:spLocks noGrp="1"/>
          </p:cNvSpPr>
          <p:nvPr>
            <p:ph type="title"/>
          </p:nvPr>
        </p:nvSpPr>
        <p:spPr>
          <a:xfrm>
            <a:off x="1524000" y="381000"/>
            <a:ext cx="7200900" cy="655639"/>
          </a:xfrm>
        </p:spPr>
        <p:txBody>
          <a:bodyPr/>
          <a:lstStyle/>
          <a:p>
            <a:r>
              <a:rPr lang="en-MY" dirty="0"/>
              <a:t>Expatriation</a:t>
            </a:r>
          </a:p>
        </p:txBody>
      </p:sp>
      <p:sp>
        <p:nvSpPr>
          <p:cNvPr id="3" name="Content Placeholder 2">
            <a:extLst>
              <a:ext uri="{FF2B5EF4-FFF2-40B4-BE49-F238E27FC236}">
                <a16:creationId xmlns="" xmlns:a16="http://schemas.microsoft.com/office/drawing/2014/main" id="{F5894F0A-4564-409B-958F-487489AAACD5}"/>
              </a:ext>
            </a:extLst>
          </p:cNvPr>
          <p:cNvSpPr>
            <a:spLocks noGrp="1"/>
          </p:cNvSpPr>
          <p:nvPr>
            <p:ph idx="1"/>
          </p:nvPr>
        </p:nvSpPr>
        <p:spPr/>
        <p:txBody>
          <a:bodyPr>
            <a:normAutofit/>
          </a:bodyPr>
          <a:lstStyle/>
          <a:p>
            <a:pPr>
              <a:buNone/>
            </a:pPr>
            <a:r>
              <a:rPr lang="en-MY" sz="2400" dirty="0"/>
              <a:t>Expatriation has been historically viewed as the process of moving from the parent company or headquarters to foreign subsidiaries or “overseas” operations. However, expatriation might better be viewed as the process of moving from one country to another while staying in the employment of the same firm.</a:t>
            </a:r>
          </a:p>
        </p:txBody>
      </p:sp>
    </p:spTree>
    <p:extLst>
      <p:ext uri="{BB962C8B-B14F-4D97-AF65-F5344CB8AC3E}">
        <p14:creationId xmlns="" xmlns:p14="http://schemas.microsoft.com/office/powerpoint/2010/main" val="196733217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F15F80-11F6-4DC0-9CA0-421878BF8D30}"/>
              </a:ext>
            </a:extLst>
          </p:cNvPr>
          <p:cNvSpPr>
            <a:spLocks noGrp="1"/>
          </p:cNvSpPr>
          <p:nvPr>
            <p:ph type="title"/>
          </p:nvPr>
        </p:nvSpPr>
        <p:spPr>
          <a:xfrm>
            <a:off x="1219200" y="304800"/>
            <a:ext cx="7200900" cy="655639"/>
          </a:xfrm>
        </p:spPr>
        <p:txBody>
          <a:bodyPr/>
          <a:lstStyle/>
          <a:p>
            <a:r>
              <a:rPr lang="en-MY" dirty="0"/>
              <a:t>Repatriation</a:t>
            </a:r>
          </a:p>
        </p:txBody>
      </p:sp>
      <p:sp>
        <p:nvSpPr>
          <p:cNvPr id="3" name="Content Placeholder 2">
            <a:extLst>
              <a:ext uri="{FF2B5EF4-FFF2-40B4-BE49-F238E27FC236}">
                <a16:creationId xmlns="" xmlns:a16="http://schemas.microsoft.com/office/drawing/2014/main" id="{F5894F0A-4564-409B-958F-487489AAACD5}"/>
              </a:ext>
            </a:extLst>
          </p:cNvPr>
          <p:cNvSpPr>
            <a:spLocks noGrp="1"/>
          </p:cNvSpPr>
          <p:nvPr>
            <p:ph idx="1"/>
          </p:nvPr>
        </p:nvSpPr>
        <p:spPr>
          <a:xfrm>
            <a:off x="762000" y="1219200"/>
            <a:ext cx="7200900" cy="3809999"/>
          </a:xfrm>
        </p:spPr>
        <p:txBody>
          <a:bodyPr>
            <a:normAutofit/>
          </a:bodyPr>
          <a:lstStyle/>
          <a:p>
            <a:r>
              <a:rPr lang="en-MY" sz="2400" dirty="0"/>
              <a:t>Repatriation is the opposite of expatriation that involves the move of the international assignee back to the parent company and country from the foreign assignment. For many expatriates, the move “back home” is even more difficult than the original move overseas</a:t>
            </a:r>
          </a:p>
        </p:txBody>
      </p:sp>
    </p:spTree>
    <p:extLst>
      <p:ext uri="{BB962C8B-B14F-4D97-AF65-F5344CB8AC3E}">
        <p14:creationId xmlns="" xmlns:p14="http://schemas.microsoft.com/office/powerpoint/2010/main" val="2277974583"/>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F15F80-11F6-4DC0-9CA0-421878BF8D30}"/>
              </a:ext>
            </a:extLst>
          </p:cNvPr>
          <p:cNvSpPr>
            <a:spLocks noGrp="1"/>
          </p:cNvSpPr>
          <p:nvPr>
            <p:ph type="title"/>
          </p:nvPr>
        </p:nvSpPr>
        <p:spPr>
          <a:xfrm>
            <a:off x="1295400" y="381000"/>
            <a:ext cx="7200900" cy="579439"/>
          </a:xfrm>
        </p:spPr>
        <p:txBody>
          <a:bodyPr/>
          <a:lstStyle/>
          <a:p>
            <a:r>
              <a:rPr lang="en-MY" dirty="0" err="1"/>
              <a:t>Inpatriation</a:t>
            </a:r>
            <a:endParaRPr lang="en-MY" dirty="0"/>
          </a:p>
        </p:txBody>
      </p:sp>
      <p:sp>
        <p:nvSpPr>
          <p:cNvPr id="3" name="Content Placeholder 2">
            <a:extLst>
              <a:ext uri="{FF2B5EF4-FFF2-40B4-BE49-F238E27FC236}">
                <a16:creationId xmlns="" xmlns:a16="http://schemas.microsoft.com/office/drawing/2014/main" id="{F5894F0A-4564-409B-958F-487489AAACD5}"/>
              </a:ext>
            </a:extLst>
          </p:cNvPr>
          <p:cNvSpPr>
            <a:spLocks noGrp="1"/>
          </p:cNvSpPr>
          <p:nvPr>
            <p:ph idx="1"/>
          </p:nvPr>
        </p:nvSpPr>
        <p:spPr>
          <a:xfrm>
            <a:off x="533400" y="1371600"/>
            <a:ext cx="7906072" cy="4530725"/>
          </a:xfrm>
        </p:spPr>
        <p:txBody>
          <a:bodyPr>
            <a:normAutofit lnSpcReduction="10000"/>
          </a:bodyPr>
          <a:lstStyle/>
          <a:p>
            <a:r>
              <a:rPr lang="en-MY" sz="2400" dirty="0" err="1"/>
              <a:t>Inpatriation</a:t>
            </a:r>
            <a:r>
              <a:rPr lang="en-MY" sz="2400" dirty="0"/>
              <a:t> means an employee (HCN or TCN) who is relocated from a foreign subsidiary or joint venture to the parent company. </a:t>
            </a:r>
          </a:p>
          <a:p>
            <a:r>
              <a:rPr lang="en-MY" sz="2400" dirty="0"/>
              <a:t>This posting is usually for a relatively short period of time (one to two years)</a:t>
            </a:r>
          </a:p>
          <a:p>
            <a:r>
              <a:rPr lang="en-MY" sz="2400" dirty="0"/>
              <a:t>It is for the purpose of teaching the subsidiary or international joint venture employee about the products and culture of the firm from the perspective of headquarters.</a:t>
            </a:r>
          </a:p>
          <a:p>
            <a:r>
              <a:rPr lang="en-MY" sz="2400" dirty="0"/>
              <a:t> Alternatively, increasingly it could be to fill a functional or technical need for a limited period of time or to serve on a multinational team for a specified period of time.</a:t>
            </a:r>
          </a:p>
        </p:txBody>
      </p:sp>
    </p:spTree>
    <p:extLst>
      <p:ext uri="{BB962C8B-B14F-4D97-AF65-F5344CB8AC3E}">
        <p14:creationId xmlns="" xmlns:p14="http://schemas.microsoft.com/office/powerpoint/2010/main" val="3087709171"/>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BA5691-2424-4258-8332-270889D87F9A}"/>
              </a:ext>
            </a:extLst>
          </p:cNvPr>
          <p:cNvSpPr>
            <a:spLocks noGrp="1"/>
          </p:cNvSpPr>
          <p:nvPr>
            <p:ph type="title"/>
          </p:nvPr>
        </p:nvSpPr>
        <p:spPr>
          <a:xfrm>
            <a:off x="990600" y="228600"/>
            <a:ext cx="7200900" cy="655639"/>
          </a:xfrm>
        </p:spPr>
        <p:txBody>
          <a:bodyPr/>
          <a:lstStyle/>
          <a:p>
            <a:r>
              <a:rPr lang="en-MY" dirty="0"/>
              <a:t>Global Staffing Approaches</a:t>
            </a:r>
          </a:p>
        </p:txBody>
      </p:sp>
      <p:pic>
        <p:nvPicPr>
          <p:cNvPr id="5" name="Picture 4">
            <a:extLst>
              <a:ext uri="{FF2B5EF4-FFF2-40B4-BE49-F238E27FC236}">
                <a16:creationId xmlns="" xmlns:a16="http://schemas.microsoft.com/office/drawing/2014/main" id="{0253D310-69AA-4F96-9656-999D76EC97DD}"/>
              </a:ext>
            </a:extLst>
          </p:cNvPr>
          <p:cNvPicPr>
            <a:picLocks noChangeAspect="1"/>
          </p:cNvPicPr>
          <p:nvPr/>
        </p:nvPicPr>
        <p:blipFill>
          <a:blip r:embed="rId2"/>
          <a:stretch>
            <a:fillRect/>
          </a:stretch>
        </p:blipFill>
        <p:spPr>
          <a:xfrm>
            <a:off x="914400" y="1295400"/>
            <a:ext cx="7893172" cy="4138960"/>
          </a:xfrm>
          <a:prstGeom prst="rect">
            <a:avLst/>
          </a:prstGeom>
        </p:spPr>
      </p:pic>
    </p:spTree>
    <p:extLst>
      <p:ext uri="{BB962C8B-B14F-4D97-AF65-F5344CB8AC3E}">
        <p14:creationId xmlns="" xmlns:p14="http://schemas.microsoft.com/office/powerpoint/2010/main" val="208846582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14400" y="304800"/>
            <a:ext cx="7200900" cy="655639"/>
          </a:xfrm>
        </p:spPr>
        <p:txBody>
          <a:bodyPr/>
          <a:lstStyle/>
          <a:p>
            <a:r>
              <a:rPr lang="en-MY" dirty="0"/>
              <a:t>Ethnocentric approach</a:t>
            </a:r>
          </a:p>
        </p:txBody>
      </p:sp>
      <p:sp>
        <p:nvSpPr>
          <p:cNvPr id="3" name="Content Placeholder 2">
            <a:extLst>
              <a:ext uri="{FF2B5EF4-FFF2-40B4-BE49-F238E27FC236}">
                <a16:creationId xmlns="" xmlns:a16="http://schemas.microsoft.com/office/drawing/2014/main" id="{CD3B1233-3852-4F50-B168-A41685C800EA}"/>
              </a:ext>
            </a:extLst>
          </p:cNvPr>
          <p:cNvSpPr>
            <a:spLocks noGrp="1"/>
          </p:cNvSpPr>
          <p:nvPr>
            <p:ph idx="1"/>
          </p:nvPr>
        </p:nvSpPr>
        <p:spPr>
          <a:xfrm>
            <a:off x="914400" y="1219200"/>
            <a:ext cx="7467600" cy="4724400"/>
          </a:xfrm>
        </p:spPr>
        <p:txBody>
          <a:bodyPr>
            <a:normAutofit/>
          </a:bodyPr>
          <a:lstStyle/>
          <a:p>
            <a:pPr marL="0" indent="0">
              <a:buNone/>
            </a:pPr>
            <a:r>
              <a:rPr lang="en-MY" sz="2400"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 xmlns:p14="http://schemas.microsoft.com/office/powerpoint/2010/main" val="2152941628"/>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 xmlns:a16="http://schemas.microsoft.com/office/drawing/2014/main" id="{FE3007F8-6E86-4F87-858E-A3F43E059066}"/>
              </a:ext>
            </a:extLst>
          </p:cNvPr>
          <p:cNvSpPr>
            <a:spLocks noGrp="1"/>
          </p:cNvSpPr>
          <p:nvPr>
            <p:ph idx="1"/>
          </p:nvPr>
        </p:nvSpPr>
        <p:spPr/>
        <p:txBody>
          <a:bodyPr>
            <a:normAutofit/>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 xmlns:p14="http://schemas.microsoft.com/office/powerpoint/2010/main" val="370640843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14400" y="304800"/>
            <a:ext cx="7200900" cy="655639"/>
          </a:xfrm>
        </p:spPr>
        <p:txBody>
          <a:bodyPr/>
          <a:lstStyle/>
          <a:p>
            <a:r>
              <a:rPr lang="en-MY" dirty="0" err="1" smtClean="0"/>
              <a:t>Regiocentric</a:t>
            </a:r>
            <a:r>
              <a:rPr lang="en-MY" dirty="0" smtClean="0"/>
              <a:t> </a:t>
            </a:r>
            <a:r>
              <a:rPr lang="en-MY" dirty="0"/>
              <a:t>Approach</a:t>
            </a:r>
          </a:p>
        </p:txBody>
      </p:sp>
      <p:sp>
        <p:nvSpPr>
          <p:cNvPr id="3" name="Content Placeholder 2">
            <a:extLst>
              <a:ext uri="{FF2B5EF4-FFF2-40B4-BE49-F238E27FC236}">
                <a16:creationId xmlns="" xmlns:a16="http://schemas.microsoft.com/office/drawing/2014/main" id="{CD3B1233-3852-4F50-B168-A41685C800EA}"/>
              </a:ext>
            </a:extLst>
          </p:cNvPr>
          <p:cNvSpPr>
            <a:spLocks noGrp="1"/>
          </p:cNvSpPr>
          <p:nvPr>
            <p:ph idx="1"/>
          </p:nvPr>
        </p:nvSpPr>
        <p:spPr>
          <a:xfrm>
            <a:off x="838200" y="1524000"/>
            <a:ext cx="7200900" cy="3809999"/>
          </a:xfrm>
        </p:spPr>
        <p:txBody>
          <a:bodyPr>
            <a:normAutofit/>
          </a:bodyPr>
          <a:lstStyle/>
          <a:p>
            <a:pPr marL="0" indent="0">
              <a:buNone/>
            </a:pPr>
            <a:r>
              <a:rPr lang="en-MY" sz="2400" dirty="0"/>
              <a:t>Company's international business is divided into international geographic regions. The </a:t>
            </a:r>
            <a:r>
              <a:rPr lang="en-MY" sz="2400" dirty="0" err="1"/>
              <a:t>regiocentric</a:t>
            </a:r>
            <a:r>
              <a:rPr lang="en-MY" sz="2400"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 xmlns:p14="http://schemas.microsoft.com/office/powerpoint/2010/main" val="16652494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9C19D6-EDB0-424B-AA5F-B8B728400893}"/>
              </a:ext>
            </a:extLst>
          </p:cNvPr>
          <p:cNvSpPr>
            <a:spLocks noGrp="1"/>
          </p:cNvSpPr>
          <p:nvPr>
            <p:ph type="title"/>
          </p:nvPr>
        </p:nvSpPr>
        <p:spPr>
          <a:xfrm>
            <a:off x="914400" y="304800"/>
            <a:ext cx="7200900" cy="655639"/>
          </a:xfrm>
        </p:spPr>
        <p:txBody>
          <a:bodyPr/>
          <a:lstStyle/>
          <a:p>
            <a:r>
              <a:rPr lang="en-MY" dirty="0"/>
              <a:t>Geocentric approach</a:t>
            </a:r>
          </a:p>
        </p:txBody>
      </p:sp>
      <p:sp>
        <p:nvSpPr>
          <p:cNvPr id="3" name="Content Placeholder 2">
            <a:extLst>
              <a:ext uri="{FF2B5EF4-FFF2-40B4-BE49-F238E27FC236}">
                <a16:creationId xmlns="" xmlns:a16="http://schemas.microsoft.com/office/drawing/2014/main" id="{76523DCE-F229-4F36-B08C-AEC8ED20716D}"/>
              </a:ext>
            </a:extLst>
          </p:cNvPr>
          <p:cNvSpPr>
            <a:spLocks noGrp="1"/>
          </p:cNvSpPr>
          <p:nvPr>
            <p:ph idx="1"/>
          </p:nvPr>
        </p:nvSpPr>
        <p:spPr>
          <a:xfrm>
            <a:off x="762000" y="1371600"/>
            <a:ext cx="7696200" cy="4530725"/>
          </a:xfrm>
        </p:spPr>
        <p:txBody>
          <a:bodyPr>
            <a:normAutofit/>
          </a:bodyPr>
          <a:lstStyle/>
          <a:p>
            <a:pPr marL="0" indent="0">
              <a:buNone/>
            </a:pPr>
            <a:r>
              <a:rPr lang="en-MY" sz="2400"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 xmlns:p14="http://schemas.microsoft.com/office/powerpoint/2010/main" val="309971170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C57037-9AB3-4E7F-8911-10F9A4EE678E}"/>
              </a:ext>
            </a:extLst>
          </p:cNvPr>
          <p:cNvSpPr>
            <a:spLocks noGrp="1"/>
          </p:cNvSpPr>
          <p:nvPr>
            <p:ph type="title"/>
          </p:nvPr>
        </p:nvSpPr>
        <p:spPr>
          <a:xfrm>
            <a:off x="838200" y="304800"/>
            <a:ext cx="7200900" cy="655639"/>
          </a:xfrm>
        </p:spPr>
        <p:txBody>
          <a:bodyPr/>
          <a:lstStyle/>
          <a:p>
            <a:r>
              <a:rPr lang="en-MY" dirty="0"/>
              <a:t>Staffing Approach</a:t>
            </a:r>
          </a:p>
        </p:txBody>
      </p:sp>
      <p:sp>
        <p:nvSpPr>
          <p:cNvPr id="6" name="TextBox 5">
            <a:extLst>
              <a:ext uri="{FF2B5EF4-FFF2-40B4-BE49-F238E27FC236}">
                <a16:creationId xmlns="" xmlns:a16="http://schemas.microsoft.com/office/drawing/2014/main" id="{86EC2F5F-CF76-4EF5-984F-08A7AE0E6C7A}"/>
              </a:ext>
            </a:extLst>
          </p:cNvPr>
          <p:cNvSpPr txBox="1"/>
          <p:nvPr/>
        </p:nvSpPr>
        <p:spPr>
          <a:xfrm>
            <a:off x="609600" y="1143000"/>
            <a:ext cx="8077200" cy="4800600"/>
          </a:xfrm>
          <a:prstGeom prst="rect">
            <a:avLst/>
          </a:prstGeom>
          <a:noFill/>
        </p:spPr>
        <p:txBody>
          <a:bodyPr wrap="square" rtlCol="0">
            <a:spAutoFit/>
          </a:bodyPr>
          <a:lstStyle/>
          <a:p>
            <a:pPr marL="457200" indent="-457200">
              <a:buAutoNum type="arabicPeriod"/>
            </a:pPr>
            <a:r>
              <a:rPr lang="en-MY" sz="2800" dirty="0"/>
              <a:t>Ethnocentric approach – fill key positions with parent country nationals</a:t>
            </a:r>
          </a:p>
          <a:p>
            <a:pPr marL="457200" indent="-457200">
              <a:buAutoNum type="arabicPeriod"/>
            </a:pPr>
            <a:r>
              <a:rPr lang="en-MY" sz="2800" dirty="0"/>
              <a:t>Polycentric approach – Recruit host country nationals to manage subsidiaries in their own country and parent country nationals for positions at headquarters</a:t>
            </a:r>
          </a:p>
          <a:p>
            <a:pPr marL="457200" indent="-457200">
              <a:buFontTx/>
              <a:buAutoNum type="arabicPeriod"/>
            </a:pPr>
            <a:r>
              <a:rPr lang="en-US" sz="2800" dirty="0"/>
              <a:t>Regio centric staffing is a lot like polycentric staffing in that host-country nationals staff each foreign subsidiary to a high degree</a:t>
            </a:r>
            <a:endParaRPr lang="en-MY" sz="2800" dirty="0"/>
          </a:p>
          <a:p>
            <a:pPr marL="457200" indent="-457200">
              <a:buAutoNum type="arabicPeriod"/>
            </a:pPr>
            <a:r>
              <a:rPr lang="en-MY" sz="2800" dirty="0"/>
              <a:t>Geocentric approach seek the best people regardless of nationality</a:t>
            </a:r>
          </a:p>
        </p:txBody>
      </p:sp>
    </p:spTree>
    <p:extLst>
      <p:ext uri="{BB962C8B-B14F-4D97-AF65-F5344CB8AC3E}">
        <p14:creationId xmlns="" xmlns:p14="http://schemas.microsoft.com/office/powerpoint/2010/main" val="2249427774"/>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26497D-B27B-4EAF-8EF1-BA84530ED7C5}"/>
              </a:ext>
            </a:extLst>
          </p:cNvPr>
          <p:cNvSpPr>
            <a:spLocks noGrp="1"/>
          </p:cNvSpPr>
          <p:nvPr>
            <p:ph type="title"/>
          </p:nvPr>
        </p:nvSpPr>
        <p:spPr>
          <a:xfrm>
            <a:off x="990600" y="381000"/>
            <a:ext cx="7200900" cy="731839"/>
          </a:xfrm>
        </p:spPr>
        <p:txBody>
          <a:bodyPr/>
          <a:lstStyle/>
          <a:p>
            <a:r>
              <a:rPr lang="en-MY" dirty="0"/>
              <a:t>Staffing Approaches</a:t>
            </a:r>
          </a:p>
        </p:txBody>
      </p:sp>
      <p:pic>
        <p:nvPicPr>
          <p:cNvPr id="4" name="Picture 3">
            <a:extLst>
              <a:ext uri="{FF2B5EF4-FFF2-40B4-BE49-F238E27FC236}">
                <a16:creationId xmlns="" xmlns:a16="http://schemas.microsoft.com/office/drawing/2014/main" id="{2B269D72-68E9-4AD7-8F2B-C0DA957928DE}"/>
              </a:ext>
            </a:extLst>
          </p:cNvPr>
          <p:cNvPicPr>
            <a:picLocks noChangeAspect="1"/>
          </p:cNvPicPr>
          <p:nvPr/>
        </p:nvPicPr>
        <p:blipFill>
          <a:blip r:embed="rId2"/>
          <a:stretch>
            <a:fillRect/>
          </a:stretch>
        </p:blipFill>
        <p:spPr>
          <a:xfrm>
            <a:off x="1115616" y="1844824"/>
            <a:ext cx="6709741" cy="3816424"/>
          </a:xfrm>
          <a:prstGeom prst="rect">
            <a:avLst/>
          </a:prstGeom>
        </p:spPr>
      </p:pic>
    </p:spTree>
    <p:extLst>
      <p:ext uri="{BB962C8B-B14F-4D97-AF65-F5344CB8AC3E}">
        <p14:creationId xmlns="" xmlns:p14="http://schemas.microsoft.com/office/powerpoint/2010/main" val="1675649996"/>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381000"/>
          <a:ext cx="7315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79301105"/>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73B0D-03BF-4105-824B-54D57B95D760}"/>
              </a:ext>
            </a:extLst>
          </p:cNvPr>
          <p:cNvSpPr>
            <a:spLocks noGrp="1"/>
          </p:cNvSpPr>
          <p:nvPr>
            <p:ph type="title"/>
          </p:nvPr>
        </p:nvSpPr>
        <p:spPr>
          <a:xfrm>
            <a:off x="1143000" y="228600"/>
            <a:ext cx="7200900" cy="655639"/>
          </a:xfrm>
        </p:spPr>
        <p:txBody>
          <a:bodyPr/>
          <a:lstStyle/>
          <a:p>
            <a:pPr algn="ctr"/>
            <a:r>
              <a:rPr lang="en-MY" dirty="0"/>
              <a:t>HR Forecasting</a:t>
            </a:r>
          </a:p>
        </p:txBody>
      </p:sp>
      <p:sp>
        <p:nvSpPr>
          <p:cNvPr id="3" name="Content Placeholder 2">
            <a:extLst>
              <a:ext uri="{FF2B5EF4-FFF2-40B4-BE49-F238E27FC236}">
                <a16:creationId xmlns:a16="http://schemas.microsoft.com/office/drawing/2014/main" xmlns="" id="{A344F9A8-E7A8-4DF6-BA3F-14EBDFD951DB}"/>
              </a:ext>
            </a:extLst>
          </p:cNvPr>
          <p:cNvSpPr>
            <a:spLocks noGrp="1"/>
          </p:cNvSpPr>
          <p:nvPr>
            <p:ph idx="1"/>
          </p:nvPr>
        </p:nvSpPr>
        <p:spPr/>
        <p:txBody>
          <a:bodyPr>
            <a:normAutofit/>
          </a:bodyPr>
          <a:lstStyle/>
          <a:p>
            <a:pPr>
              <a:buNone/>
            </a:pPr>
            <a:r>
              <a:rPr lang="en-MY" sz="3200" dirty="0"/>
              <a:t>Forecasting HR requirements</a:t>
            </a:r>
          </a:p>
          <a:p>
            <a:pPr lvl="1"/>
            <a:r>
              <a:rPr lang="en-MY" sz="3200" dirty="0"/>
              <a:t>Judgemental</a:t>
            </a:r>
          </a:p>
          <a:p>
            <a:pPr lvl="1"/>
            <a:r>
              <a:rPr lang="en-MY" sz="3200" dirty="0"/>
              <a:t>Delphi Technique</a:t>
            </a:r>
          </a:p>
          <a:p>
            <a:pPr lvl="1"/>
            <a:r>
              <a:rPr lang="en-MY" sz="3200" dirty="0"/>
              <a:t>Normal Group Technique</a:t>
            </a:r>
          </a:p>
        </p:txBody>
      </p:sp>
    </p:spTree>
    <p:extLst>
      <p:ext uri="{BB962C8B-B14F-4D97-AF65-F5344CB8AC3E}">
        <p14:creationId xmlns:p14="http://schemas.microsoft.com/office/powerpoint/2010/main" xmlns="" val="2341944214"/>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xmlns="" id="{FC1D99DD-88DA-4D02-8B6F-3E4590126206}"/>
              </a:ext>
            </a:extLst>
          </p:cNvPr>
          <p:cNvSpPr>
            <a:spLocks noGrp="1"/>
          </p:cNvSpPr>
          <p:nvPr>
            <p:ph idx="1"/>
          </p:nvPr>
        </p:nvSpPr>
        <p:spPr/>
        <p:txBody>
          <a:bodyPr>
            <a:normAutofit/>
          </a:bodyPr>
          <a:lstStyle/>
          <a:p>
            <a:r>
              <a:rPr lang="en-MY" sz="2800" dirty="0"/>
              <a:t>Opinion by an expert about the future</a:t>
            </a:r>
          </a:p>
          <a:p>
            <a:endParaRPr lang="en-MY" sz="2800" dirty="0"/>
          </a:p>
          <a:p>
            <a:r>
              <a:rPr lang="en-MY" sz="2800" dirty="0"/>
              <a:t>Very common way to predict the future</a:t>
            </a:r>
          </a:p>
          <a:p>
            <a:endParaRPr lang="en-MY" sz="2800" dirty="0"/>
          </a:p>
          <a:p>
            <a:r>
              <a:rPr lang="en-MY" sz="2800" dirty="0"/>
              <a:t>It is a educated guess</a:t>
            </a:r>
          </a:p>
        </p:txBody>
      </p:sp>
    </p:spTree>
    <p:extLst>
      <p:ext uri="{BB962C8B-B14F-4D97-AF65-F5344CB8AC3E}">
        <p14:creationId xmlns:p14="http://schemas.microsoft.com/office/powerpoint/2010/main" xmlns="" val="226303930"/>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xmlns="" id="{E294A686-5926-4BBC-8778-8A41031F833A}"/>
              </a:ext>
            </a:extLst>
          </p:cNvPr>
          <p:cNvSpPr>
            <a:spLocks noGrp="1"/>
          </p:cNvSpPr>
          <p:nvPr>
            <p:ph idx="1"/>
          </p:nvPr>
        </p:nvSpPr>
        <p:spPr/>
        <p:txBody>
          <a:bodyPr>
            <a:normAutofit/>
          </a:bodyPr>
          <a:lstStyle/>
          <a:p>
            <a:r>
              <a:rPr lang="en-MY" sz="2800" dirty="0"/>
              <a:t>Panel of experts</a:t>
            </a:r>
          </a:p>
          <a:p>
            <a:r>
              <a:rPr lang="en-MY" sz="2800" dirty="0"/>
              <a:t>Ask the experts to apply judgemental forecasting</a:t>
            </a:r>
          </a:p>
          <a:p>
            <a:r>
              <a:rPr lang="en-MY" sz="2800" dirty="0"/>
              <a:t>Ask the predictions</a:t>
            </a:r>
          </a:p>
          <a:p>
            <a:r>
              <a:rPr lang="en-MY" sz="2800" dirty="0"/>
              <a:t>Get more information on what they agree the most</a:t>
            </a:r>
          </a:p>
        </p:txBody>
      </p:sp>
    </p:spTree>
    <p:extLst>
      <p:ext uri="{BB962C8B-B14F-4D97-AF65-F5344CB8AC3E}">
        <p14:creationId xmlns:p14="http://schemas.microsoft.com/office/powerpoint/2010/main" xmlns="" val="1230148182"/>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9C5EB9-9BED-4D13-B208-670944BB8055}"/>
              </a:ext>
            </a:extLst>
          </p:cNvPr>
          <p:cNvSpPr>
            <a:spLocks noGrp="1"/>
          </p:cNvSpPr>
          <p:nvPr>
            <p:ph type="title"/>
          </p:nvPr>
        </p:nvSpPr>
        <p:spPr>
          <a:xfrm>
            <a:off x="1143000" y="228600"/>
            <a:ext cx="7200900" cy="731839"/>
          </a:xfrm>
        </p:spPr>
        <p:txBody>
          <a:bodyPr/>
          <a:lstStyle/>
          <a:p>
            <a:r>
              <a:rPr lang="en-MY" dirty="0"/>
              <a:t>Nominal Group Technique</a:t>
            </a:r>
          </a:p>
        </p:txBody>
      </p:sp>
      <p:sp>
        <p:nvSpPr>
          <p:cNvPr id="3" name="Content Placeholder 2">
            <a:extLst>
              <a:ext uri="{FF2B5EF4-FFF2-40B4-BE49-F238E27FC236}">
                <a16:creationId xmlns:a16="http://schemas.microsoft.com/office/drawing/2014/main" xmlns="" id="{D9FC0007-D2F7-41BE-9BBD-F41E381CB995}"/>
              </a:ext>
            </a:extLst>
          </p:cNvPr>
          <p:cNvSpPr>
            <a:spLocks noGrp="1"/>
          </p:cNvSpPr>
          <p:nvPr>
            <p:ph idx="1"/>
          </p:nvPr>
        </p:nvSpPr>
        <p:spPr>
          <a:xfrm>
            <a:off x="609600" y="1143000"/>
            <a:ext cx="7924800" cy="4724400"/>
          </a:xfrm>
        </p:spPr>
        <p:txBody>
          <a:bodyPr>
            <a:noAutofit/>
          </a:bodyPr>
          <a:lstStyle/>
          <a:p>
            <a:pPr marL="0" indent="0">
              <a:buNone/>
            </a:pPr>
            <a:r>
              <a:rPr lang="en-MY" sz="2800"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sz="2800" dirty="0"/>
          </a:p>
          <a:p>
            <a:pPr marL="0" indent="0">
              <a:buNone/>
            </a:pPr>
            <a:r>
              <a:rPr lang="en-MY" sz="2800" dirty="0"/>
              <a:t>Brainstorming or Group Thinking</a:t>
            </a:r>
          </a:p>
        </p:txBody>
      </p:sp>
    </p:spTree>
    <p:extLst>
      <p:ext uri="{BB962C8B-B14F-4D97-AF65-F5344CB8AC3E}">
        <p14:creationId xmlns:p14="http://schemas.microsoft.com/office/powerpoint/2010/main" xmlns="" val="2813998423"/>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381000"/>
          <a:ext cx="7315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79301105"/>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r>
              <a:rPr lang="en-MY" sz="2400" dirty="0" smtClean="0"/>
              <a:t>Q </a:t>
            </a:r>
            <a:r>
              <a:rPr lang="en-MY" sz="2400" dirty="0"/>
              <a:t>: Which of the following involves pressure on the decision making ?</a:t>
            </a:r>
          </a:p>
        </p:txBody>
      </p:sp>
    </p:spTree>
    <p:extLst>
      <p:ext uri="{BB962C8B-B14F-4D97-AF65-F5344CB8AC3E}">
        <p14:creationId xmlns="" xmlns:p14="http://schemas.microsoft.com/office/powerpoint/2010/main" val="361425056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40417-B31F-42EB-99C8-DA3293FE2EC7}"/>
              </a:ext>
            </a:extLst>
          </p:cNvPr>
          <p:cNvSpPr>
            <a:spLocks noGrp="1"/>
          </p:cNvSpPr>
          <p:nvPr>
            <p:ph type="title"/>
          </p:nvPr>
        </p:nvSpPr>
        <p:spPr>
          <a:xfrm>
            <a:off x="1066800" y="381000"/>
            <a:ext cx="7200900" cy="579439"/>
          </a:xfrm>
        </p:spPr>
        <p:txBody>
          <a:bodyPr/>
          <a:lstStyle/>
          <a:p>
            <a:r>
              <a:rPr lang="en-MY" dirty="0"/>
              <a:t>HR Roles and Responsibilities</a:t>
            </a:r>
          </a:p>
        </p:txBody>
      </p:sp>
      <p:pic>
        <p:nvPicPr>
          <p:cNvPr id="5" name="Picture 4">
            <a:extLst>
              <a:ext uri="{FF2B5EF4-FFF2-40B4-BE49-F238E27FC236}">
                <a16:creationId xmlns="" xmlns:a16="http://schemas.microsoft.com/office/drawing/2014/main" id="{560B0235-9987-4D6D-B9A7-4E9EE8EED1C8}"/>
              </a:ext>
            </a:extLst>
          </p:cNvPr>
          <p:cNvPicPr>
            <a:picLocks noChangeAspect="1"/>
          </p:cNvPicPr>
          <p:nvPr/>
        </p:nvPicPr>
        <p:blipFill>
          <a:blip r:embed="rId2" cstate="print"/>
          <a:stretch>
            <a:fillRect/>
          </a:stretch>
        </p:blipFill>
        <p:spPr>
          <a:xfrm>
            <a:off x="914400" y="1447800"/>
            <a:ext cx="7646315" cy="4461470"/>
          </a:xfrm>
          <a:prstGeom prst="rect">
            <a:avLst/>
          </a:prstGeom>
        </p:spPr>
      </p:pic>
    </p:spTree>
    <p:extLst>
      <p:ext uri="{BB962C8B-B14F-4D97-AF65-F5344CB8AC3E}">
        <p14:creationId xmlns="" xmlns:p14="http://schemas.microsoft.com/office/powerpoint/2010/main" val="3989100419"/>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 xmlns:p14="http://schemas.microsoft.com/office/powerpoint/2010/main" val="1409552177"/>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 xmlns:p14="http://schemas.microsoft.com/office/powerpoint/2010/main" val="2464130630"/>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 xmlns:p14="http://schemas.microsoft.com/office/powerpoint/2010/main" val="1617036884"/>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 xmlns:p14="http://schemas.microsoft.com/office/powerpoint/2010/main" val="2437395775"/>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 xmlns:p14="http://schemas.microsoft.com/office/powerpoint/2010/main" val="73645962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 xmlns:p14="http://schemas.microsoft.com/office/powerpoint/2010/main" val="1127380434"/>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 xmlns:p14="http://schemas.microsoft.com/office/powerpoint/2010/main" val="2441545496"/>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 xmlns:p14="http://schemas.microsoft.com/office/powerpoint/2010/main" val="195673705"/>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 xmlns:p14="http://schemas.microsoft.com/office/powerpoint/2010/main" val="3032845689"/>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 xmlns:p14="http://schemas.microsoft.com/office/powerpoint/2010/main" val="3308867116"/>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 xmlns:p14="http://schemas.microsoft.com/office/powerpoint/2010/main" val="832216886"/>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normAutofit/>
          </a:bodyPr>
          <a:lstStyle/>
          <a:p>
            <a:pPr algn="ctr"/>
            <a:r>
              <a:rPr lang="en-MY" sz="3600"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32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 xmlns:p14="http://schemas.microsoft.com/office/powerpoint/2010/main" val="3894822475"/>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381000"/>
          <a:ext cx="7315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7930110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A59DFB-F14C-4E6C-8CC8-A09942FF9462}"/>
              </a:ext>
            </a:extLst>
          </p:cNvPr>
          <p:cNvSpPr>
            <a:spLocks noGrp="1"/>
          </p:cNvSpPr>
          <p:nvPr>
            <p:ph type="title"/>
          </p:nvPr>
        </p:nvSpPr>
        <p:spPr>
          <a:xfrm>
            <a:off x="1066800" y="304800"/>
            <a:ext cx="7200900" cy="655639"/>
          </a:xfrm>
        </p:spPr>
        <p:txBody>
          <a:bodyPr/>
          <a:lstStyle/>
          <a:p>
            <a:pPr algn="ctr"/>
            <a:r>
              <a:rPr lang="en-MY" dirty="0"/>
              <a:t>Safety and Security</a:t>
            </a:r>
          </a:p>
        </p:txBody>
      </p:sp>
      <p:sp>
        <p:nvSpPr>
          <p:cNvPr id="3" name="Content Placeholder 2">
            <a:extLst>
              <a:ext uri="{FF2B5EF4-FFF2-40B4-BE49-F238E27FC236}">
                <a16:creationId xmlns="" xmlns:a16="http://schemas.microsoft.com/office/drawing/2014/main" id="{5C6F3FBA-992E-493D-B4C7-1A5EFE0DFADF}"/>
              </a:ext>
            </a:extLst>
          </p:cNvPr>
          <p:cNvSpPr>
            <a:spLocks noGrp="1"/>
          </p:cNvSpPr>
          <p:nvPr>
            <p:ph idx="1"/>
          </p:nvPr>
        </p:nvSpPr>
        <p:spPr>
          <a:xfrm>
            <a:off x="381000" y="1219200"/>
            <a:ext cx="8280920" cy="4979987"/>
          </a:xfrm>
        </p:spPr>
        <p:txBody>
          <a:bodyPr>
            <a:normAutofit/>
          </a:bodyPr>
          <a:lstStyle/>
          <a:p>
            <a:r>
              <a:rPr lang="en-MY" sz="2400" dirty="0"/>
              <a:t>Safety and security are fundamental drivers for human beings in order to survive.</a:t>
            </a:r>
          </a:p>
          <a:p>
            <a:endParaRPr lang="en-MY" sz="2400" dirty="0"/>
          </a:p>
          <a:p>
            <a:r>
              <a:rPr lang="en-MY" sz="2400" dirty="0"/>
              <a:t>We all need to secure our basic needs in terms of food and shelter, and we wish to be protected from violence and natural disasters.</a:t>
            </a:r>
          </a:p>
          <a:p>
            <a:endParaRPr lang="en-MY" sz="2400" dirty="0"/>
          </a:p>
          <a:p>
            <a:r>
              <a:rPr lang="en-MY" sz="2400" dirty="0"/>
              <a:t>During assignments there are unexpected, safety and security challenges. These range from industrial incidents, to cyber crime, to terrorist attacks.  </a:t>
            </a:r>
          </a:p>
        </p:txBody>
      </p:sp>
    </p:spTree>
    <p:extLst>
      <p:ext uri="{BB962C8B-B14F-4D97-AF65-F5344CB8AC3E}">
        <p14:creationId xmlns="" xmlns:p14="http://schemas.microsoft.com/office/powerpoint/2010/main" val="2901981199"/>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6B7801-9760-4DBE-ABE0-E20F180BB657}"/>
              </a:ext>
            </a:extLst>
          </p:cNvPr>
          <p:cNvSpPr>
            <a:spLocks noGrp="1"/>
          </p:cNvSpPr>
          <p:nvPr>
            <p:ph type="title"/>
          </p:nvPr>
        </p:nvSpPr>
        <p:spPr>
          <a:xfrm>
            <a:off x="1143000" y="228600"/>
            <a:ext cx="7200900" cy="579439"/>
          </a:xfrm>
        </p:spPr>
        <p:txBody>
          <a:bodyPr/>
          <a:lstStyle/>
          <a:p>
            <a:pPr algn="ctr"/>
            <a:r>
              <a:rPr lang="en-MY" dirty="0"/>
              <a:t>Safety and Security</a:t>
            </a:r>
          </a:p>
        </p:txBody>
      </p:sp>
      <p:sp>
        <p:nvSpPr>
          <p:cNvPr id="3" name="Content Placeholder 2">
            <a:extLst>
              <a:ext uri="{FF2B5EF4-FFF2-40B4-BE49-F238E27FC236}">
                <a16:creationId xmlns="" xmlns:a16="http://schemas.microsoft.com/office/drawing/2014/main" id="{CD9F5908-3BE2-4689-BF94-AB9E7F891939}"/>
              </a:ext>
            </a:extLst>
          </p:cNvPr>
          <p:cNvSpPr>
            <a:spLocks noGrp="1"/>
          </p:cNvSpPr>
          <p:nvPr>
            <p:ph idx="1"/>
          </p:nvPr>
        </p:nvSpPr>
        <p:spPr>
          <a:xfrm>
            <a:off x="381000" y="1143000"/>
            <a:ext cx="8424936" cy="4530725"/>
          </a:xfrm>
        </p:spPr>
        <p:txBody>
          <a:bodyPr/>
          <a:lstStyle/>
          <a:p>
            <a:r>
              <a:rPr lang="en-MY" sz="2400" dirty="0"/>
              <a:t>Safety is protection from accidental flaws and mistakes. Example – Disease, natural disaster</a:t>
            </a:r>
          </a:p>
          <a:p>
            <a:r>
              <a:rPr lang="en-MY" sz="2400" dirty="0"/>
              <a:t>Security is about protection from intentional harm.  Example – Terrorism, Robbery</a:t>
            </a:r>
          </a:p>
          <a:p>
            <a:r>
              <a:rPr lang="en-MY" sz="2400"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 xmlns:p14="http://schemas.microsoft.com/office/powerpoint/2010/main" val="487156365"/>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4DD48A-E14B-4E3F-AE0E-39A0D663E976}"/>
              </a:ext>
            </a:extLst>
          </p:cNvPr>
          <p:cNvSpPr>
            <a:spLocks noGrp="1"/>
          </p:cNvSpPr>
          <p:nvPr>
            <p:ph type="title"/>
          </p:nvPr>
        </p:nvSpPr>
        <p:spPr>
          <a:xfrm>
            <a:off x="1066800" y="228600"/>
            <a:ext cx="7200900" cy="731839"/>
          </a:xfrm>
        </p:spPr>
        <p:txBody>
          <a:bodyPr/>
          <a:lstStyle/>
          <a:p>
            <a:pPr algn="ctr"/>
            <a:r>
              <a:rPr lang="en-MY" dirty="0"/>
              <a:t>Cultural Variability</a:t>
            </a:r>
          </a:p>
        </p:txBody>
      </p:sp>
      <p:sp>
        <p:nvSpPr>
          <p:cNvPr id="3" name="Content Placeholder 2">
            <a:extLst>
              <a:ext uri="{FF2B5EF4-FFF2-40B4-BE49-F238E27FC236}">
                <a16:creationId xmlns="" xmlns:a16="http://schemas.microsoft.com/office/drawing/2014/main" id="{53F8B20A-AF72-449F-832C-5649F9FD2917}"/>
              </a:ext>
            </a:extLst>
          </p:cNvPr>
          <p:cNvSpPr>
            <a:spLocks noGrp="1"/>
          </p:cNvSpPr>
          <p:nvPr>
            <p:ph idx="1"/>
          </p:nvPr>
        </p:nvSpPr>
        <p:spPr>
          <a:xfrm>
            <a:off x="990600" y="1524000"/>
            <a:ext cx="7200900" cy="3809999"/>
          </a:xfrm>
        </p:spPr>
        <p:txBody>
          <a:bodyPr>
            <a:normAutofit/>
          </a:bodyPr>
          <a:lstStyle/>
          <a:p>
            <a:r>
              <a:rPr lang="en-MY" sz="2400"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 xmlns:p14="http://schemas.microsoft.com/office/powerpoint/2010/main" val="2319651933"/>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FE67F5-5536-47E6-84AB-D6197018DB6A}"/>
              </a:ext>
            </a:extLst>
          </p:cNvPr>
          <p:cNvSpPr>
            <a:spLocks noGrp="1"/>
          </p:cNvSpPr>
          <p:nvPr>
            <p:ph type="title"/>
          </p:nvPr>
        </p:nvSpPr>
        <p:spPr>
          <a:xfrm>
            <a:off x="1066800" y="304800"/>
            <a:ext cx="7200900" cy="655639"/>
          </a:xfrm>
        </p:spPr>
        <p:txBody>
          <a:bodyPr/>
          <a:lstStyle/>
          <a:p>
            <a:r>
              <a:rPr lang="en-MY" dirty="0"/>
              <a:t>Areas of Global Security concern</a:t>
            </a:r>
          </a:p>
        </p:txBody>
      </p:sp>
      <p:sp>
        <p:nvSpPr>
          <p:cNvPr id="3" name="Content Placeholder 2">
            <a:extLst>
              <a:ext uri="{FF2B5EF4-FFF2-40B4-BE49-F238E27FC236}">
                <a16:creationId xmlns="" xmlns:a16="http://schemas.microsoft.com/office/drawing/2014/main" id="{F1B754BE-9800-4740-8468-778631383A27}"/>
              </a:ext>
            </a:extLst>
          </p:cNvPr>
          <p:cNvSpPr>
            <a:spLocks noGrp="1"/>
          </p:cNvSpPr>
          <p:nvPr>
            <p:ph idx="1"/>
          </p:nvPr>
        </p:nvSpPr>
        <p:spPr>
          <a:xfrm>
            <a:off x="838200" y="1295400"/>
            <a:ext cx="7200900" cy="3809999"/>
          </a:xfrm>
        </p:spPr>
        <p:txBody>
          <a:bodyPr>
            <a:normAutofit/>
          </a:bodyPr>
          <a:lstStyle/>
          <a:p>
            <a:endParaRPr lang="en-MY" sz="2800" dirty="0"/>
          </a:p>
          <a:p>
            <a:r>
              <a:rPr lang="en-MY" sz="2800" dirty="0"/>
              <a:t>Physical assets</a:t>
            </a:r>
          </a:p>
          <a:p>
            <a:endParaRPr lang="en-MY" sz="2800" dirty="0"/>
          </a:p>
          <a:p>
            <a:r>
              <a:rPr lang="en-MY" sz="2800" dirty="0"/>
              <a:t>Intellectual assets</a:t>
            </a:r>
          </a:p>
          <a:p>
            <a:endParaRPr lang="en-MY" sz="2800" dirty="0"/>
          </a:p>
          <a:p>
            <a:r>
              <a:rPr lang="en-MY" sz="2800" dirty="0"/>
              <a:t> Financial impropriety.</a:t>
            </a:r>
          </a:p>
        </p:txBody>
      </p:sp>
    </p:spTree>
    <p:extLst>
      <p:ext uri="{BB962C8B-B14F-4D97-AF65-F5344CB8AC3E}">
        <p14:creationId xmlns="" xmlns:p14="http://schemas.microsoft.com/office/powerpoint/2010/main" val="2648798081"/>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AD7845-E742-4396-86FE-9CBF5A3822C0}"/>
              </a:ext>
            </a:extLst>
          </p:cNvPr>
          <p:cNvSpPr>
            <a:spLocks noGrp="1"/>
          </p:cNvSpPr>
          <p:nvPr>
            <p:ph type="title"/>
          </p:nvPr>
        </p:nvSpPr>
        <p:spPr>
          <a:xfrm>
            <a:off x="1066800" y="152400"/>
            <a:ext cx="7200900" cy="655639"/>
          </a:xfrm>
        </p:spPr>
        <p:txBody>
          <a:bodyPr/>
          <a:lstStyle/>
          <a:p>
            <a:pPr algn="ctr"/>
            <a:r>
              <a:rPr lang="en-MY" dirty="0"/>
              <a:t>Risk Management</a:t>
            </a:r>
          </a:p>
        </p:txBody>
      </p:sp>
      <p:sp>
        <p:nvSpPr>
          <p:cNvPr id="3" name="Content Placeholder 2">
            <a:extLst>
              <a:ext uri="{FF2B5EF4-FFF2-40B4-BE49-F238E27FC236}">
                <a16:creationId xmlns="" xmlns:a16="http://schemas.microsoft.com/office/drawing/2014/main" id="{9C05732C-A19C-470E-B17F-81FD75D65A93}"/>
              </a:ext>
            </a:extLst>
          </p:cNvPr>
          <p:cNvSpPr>
            <a:spLocks noGrp="1"/>
          </p:cNvSpPr>
          <p:nvPr>
            <p:ph idx="1"/>
          </p:nvPr>
        </p:nvSpPr>
        <p:spPr>
          <a:xfrm>
            <a:off x="838200" y="1219200"/>
            <a:ext cx="7200900" cy="3809999"/>
          </a:xfrm>
        </p:spPr>
        <p:txBody>
          <a:bodyPr>
            <a:normAutofit/>
          </a:bodyPr>
          <a:lstStyle/>
          <a:p>
            <a:r>
              <a:rPr lang="en-MY" sz="2400" dirty="0"/>
              <a:t>Risk management is an approach to risk that has emerged since the Second World War. It was embraced by engineers developing ever more complex technological systems, but also by businesses, seeking to minimize financial risks</a:t>
            </a:r>
          </a:p>
          <a:p>
            <a:endParaRPr lang="en-MY" sz="2400" dirty="0"/>
          </a:p>
          <a:p>
            <a:r>
              <a:rPr lang="en-MY" sz="2400" dirty="0"/>
              <a:t>Risk management views risk as something that can be managed and not entirely eliminated</a:t>
            </a:r>
          </a:p>
        </p:txBody>
      </p:sp>
    </p:spTree>
    <p:extLst>
      <p:ext uri="{BB962C8B-B14F-4D97-AF65-F5344CB8AC3E}">
        <p14:creationId xmlns="" xmlns:p14="http://schemas.microsoft.com/office/powerpoint/2010/main" val="314313885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B04B68-F4C1-44D3-B987-A727D4D52D7F}"/>
              </a:ext>
            </a:extLst>
          </p:cNvPr>
          <p:cNvSpPr>
            <a:spLocks noGrp="1"/>
          </p:cNvSpPr>
          <p:nvPr>
            <p:ph type="title"/>
          </p:nvPr>
        </p:nvSpPr>
        <p:spPr>
          <a:xfrm>
            <a:off x="1066800" y="228600"/>
            <a:ext cx="7200900" cy="579439"/>
          </a:xfrm>
        </p:spPr>
        <p:txBody>
          <a:bodyPr/>
          <a:lstStyle/>
          <a:p>
            <a:pPr algn="ctr"/>
            <a:r>
              <a:rPr lang="en-MY" dirty="0"/>
              <a:t>Risk Management</a:t>
            </a:r>
          </a:p>
        </p:txBody>
      </p:sp>
      <p:sp>
        <p:nvSpPr>
          <p:cNvPr id="3" name="Content Placeholder 2">
            <a:extLst>
              <a:ext uri="{FF2B5EF4-FFF2-40B4-BE49-F238E27FC236}">
                <a16:creationId xmlns="" xmlns:a16="http://schemas.microsoft.com/office/drawing/2014/main" id="{565053A8-54FB-42E4-BC16-3E672F010D84}"/>
              </a:ext>
            </a:extLst>
          </p:cNvPr>
          <p:cNvSpPr>
            <a:spLocks noGrp="1"/>
          </p:cNvSpPr>
          <p:nvPr>
            <p:ph idx="1"/>
          </p:nvPr>
        </p:nvSpPr>
        <p:spPr>
          <a:xfrm>
            <a:off x="683568" y="1600200"/>
            <a:ext cx="8003232" cy="4530725"/>
          </a:xfrm>
        </p:spPr>
        <p:txBody>
          <a:bodyPr>
            <a:normAutofit/>
          </a:bodyPr>
          <a:lstStyle/>
          <a:p>
            <a:r>
              <a:rPr lang="en-MY" sz="2400" dirty="0"/>
              <a:t>Risk management is the identification, assessment, and prioritization of risks (defined in ISO 3100 as the effect of uncertainty on objectives, whether positive or negative).</a:t>
            </a:r>
          </a:p>
          <a:p>
            <a:endParaRPr lang="en-MY" sz="2400" dirty="0"/>
          </a:p>
          <a:p>
            <a:r>
              <a:rPr lang="en-MY" sz="2400" dirty="0"/>
              <a:t> ISO 3100 is a family of standards relating to risk management codified by the International Organization for Standardization.</a:t>
            </a:r>
          </a:p>
        </p:txBody>
      </p:sp>
    </p:spTree>
    <p:extLst>
      <p:ext uri="{BB962C8B-B14F-4D97-AF65-F5344CB8AC3E}">
        <p14:creationId xmlns="" xmlns:p14="http://schemas.microsoft.com/office/powerpoint/2010/main" val="1857650463"/>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FDBAA3-1E8D-44B6-8A49-D02B13EFABF0}"/>
              </a:ext>
            </a:extLst>
          </p:cNvPr>
          <p:cNvSpPr>
            <a:spLocks noGrp="1"/>
          </p:cNvSpPr>
          <p:nvPr>
            <p:ph type="title"/>
          </p:nvPr>
        </p:nvSpPr>
        <p:spPr>
          <a:xfrm>
            <a:off x="1066800" y="381000"/>
            <a:ext cx="7200900" cy="655639"/>
          </a:xfrm>
        </p:spPr>
        <p:txBody>
          <a:bodyPr/>
          <a:lstStyle/>
          <a:p>
            <a:pPr algn="ctr"/>
            <a:r>
              <a:rPr lang="en-MY" dirty="0"/>
              <a:t>Risk Management</a:t>
            </a:r>
          </a:p>
        </p:txBody>
      </p:sp>
      <p:sp>
        <p:nvSpPr>
          <p:cNvPr id="3" name="Content Placeholder 2">
            <a:extLst>
              <a:ext uri="{FF2B5EF4-FFF2-40B4-BE49-F238E27FC236}">
                <a16:creationId xmlns="" xmlns:a16="http://schemas.microsoft.com/office/drawing/2014/main" id="{91E07021-6147-4483-9A35-AA80899F2D91}"/>
              </a:ext>
            </a:extLst>
          </p:cNvPr>
          <p:cNvSpPr>
            <a:spLocks noGrp="1"/>
          </p:cNvSpPr>
          <p:nvPr>
            <p:ph idx="1"/>
          </p:nvPr>
        </p:nvSpPr>
        <p:spPr>
          <a:xfrm>
            <a:off x="914400" y="1295400"/>
            <a:ext cx="7200900" cy="3809999"/>
          </a:xfrm>
        </p:spPr>
        <p:txBody>
          <a:bodyPr>
            <a:normAutofit/>
          </a:bodyPr>
          <a:lstStyle/>
          <a:p>
            <a:r>
              <a:rPr lang="en-MY" sz="2400" dirty="0"/>
              <a:t>Risk = Probability X Impact</a:t>
            </a:r>
          </a:p>
          <a:p>
            <a:endParaRPr lang="en-MY" sz="2400" dirty="0"/>
          </a:p>
          <a:p>
            <a:pPr marL="0" indent="0">
              <a:buNone/>
            </a:pPr>
            <a:r>
              <a:rPr lang="en-MY" sz="2400"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 xmlns:p14="http://schemas.microsoft.com/office/powerpoint/2010/main" val="423073187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505E76-FC7E-4D21-A31F-4C4408E4A397}"/>
              </a:ext>
            </a:extLst>
          </p:cNvPr>
          <p:cNvSpPr>
            <a:spLocks noGrp="1"/>
          </p:cNvSpPr>
          <p:nvPr>
            <p:ph type="title"/>
          </p:nvPr>
        </p:nvSpPr>
        <p:spPr>
          <a:xfrm>
            <a:off x="990600" y="304800"/>
            <a:ext cx="7200900" cy="685185"/>
          </a:xfrm>
        </p:spPr>
        <p:txBody>
          <a:bodyPr/>
          <a:lstStyle/>
          <a:p>
            <a:r>
              <a:rPr lang="en-MY" dirty="0"/>
              <a:t>Risk Management Strategy</a:t>
            </a:r>
          </a:p>
        </p:txBody>
      </p:sp>
      <p:pic>
        <p:nvPicPr>
          <p:cNvPr id="5" name="Picture 4">
            <a:extLst>
              <a:ext uri="{FF2B5EF4-FFF2-40B4-BE49-F238E27FC236}">
                <a16:creationId xmlns="" xmlns:a16="http://schemas.microsoft.com/office/drawing/2014/main" id="{F1087598-8207-4E76-8BA6-149187121421}"/>
              </a:ext>
            </a:extLst>
          </p:cNvPr>
          <p:cNvPicPr>
            <a:picLocks noChangeAspect="1"/>
          </p:cNvPicPr>
          <p:nvPr/>
        </p:nvPicPr>
        <p:blipFill>
          <a:blip r:embed="rId2"/>
          <a:stretch>
            <a:fillRect/>
          </a:stretch>
        </p:blipFill>
        <p:spPr>
          <a:xfrm>
            <a:off x="685800" y="1295400"/>
            <a:ext cx="8010525" cy="4543425"/>
          </a:xfrm>
          <a:prstGeom prst="rect">
            <a:avLst/>
          </a:prstGeom>
        </p:spPr>
      </p:pic>
    </p:spTree>
    <p:extLst>
      <p:ext uri="{BB962C8B-B14F-4D97-AF65-F5344CB8AC3E}">
        <p14:creationId xmlns="" xmlns:p14="http://schemas.microsoft.com/office/powerpoint/2010/main" val="16017405"/>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BFF046-2359-43E8-81CA-2AEC3ED8845A}"/>
              </a:ext>
            </a:extLst>
          </p:cNvPr>
          <p:cNvSpPr>
            <a:spLocks noGrp="1"/>
          </p:cNvSpPr>
          <p:nvPr>
            <p:ph type="title"/>
          </p:nvPr>
        </p:nvSpPr>
        <p:spPr>
          <a:xfrm>
            <a:off x="1219200" y="304800"/>
            <a:ext cx="7200900" cy="655639"/>
          </a:xfrm>
        </p:spPr>
        <p:txBody>
          <a:bodyPr/>
          <a:lstStyle/>
          <a:p>
            <a:pPr algn="ctr"/>
            <a:r>
              <a:rPr lang="en-MY" dirty="0"/>
              <a:t>Crisis Management</a:t>
            </a:r>
          </a:p>
        </p:txBody>
      </p:sp>
      <p:sp>
        <p:nvSpPr>
          <p:cNvPr id="3" name="Content Placeholder 2">
            <a:extLst>
              <a:ext uri="{FF2B5EF4-FFF2-40B4-BE49-F238E27FC236}">
                <a16:creationId xmlns="" xmlns:a16="http://schemas.microsoft.com/office/drawing/2014/main" id="{EB0F5230-F25F-4369-98B0-45EE852198DC}"/>
              </a:ext>
            </a:extLst>
          </p:cNvPr>
          <p:cNvSpPr>
            <a:spLocks noGrp="1"/>
          </p:cNvSpPr>
          <p:nvPr>
            <p:ph idx="1"/>
          </p:nvPr>
        </p:nvSpPr>
        <p:spPr/>
        <p:txBody>
          <a:bodyPr/>
          <a:lstStyle/>
          <a:p>
            <a:pPr marL="0" indent="0">
              <a:buNone/>
            </a:pPr>
            <a:r>
              <a:rPr lang="en-MY" sz="2400" dirty="0"/>
              <a:t>Crisis management is the process by which an organization deals with a major event that threatens to harm the organization, its stakeholders, or the general public. Three elements are common to most definitions of crisis:</a:t>
            </a:r>
          </a:p>
          <a:p>
            <a:pPr marL="0" indent="0">
              <a:buNone/>
            </a:pPr>
            <a:r>
              <a:rPr lang="en-MY" sz="2400" dirty="0"/>
              <a:t>1.	A threat to the organization,</a:t>
            </a:r>
          </a:p>
          <a:p>
            <a:pPr marL="0" indent="0">
              <a:buNone/>
            </a:pPr>
            <a:r>
              <a:rPr lang="en-MY" sz="2400" dirty="0"/>
              <a:t>2.	The element of surprise, and</a:t>
            </a:r>
          </a:p>
          <a:p>
            <a:pPr marL="0" indent="0">
              <a:buNone/>
            </a:pPr>
            <a:r>
              <a:rPr lang="en-MY" sz="2400" dirty="0"/>
              <a:t>3.	A short decision time.</a:t>
            </a:r>
          </a:p>
          <a:p>
            <a:pPr marL="0" indent="0">
              <a:buNone/>
            </a:pPr>
            <a:endParaRPr lang="en-MY" dirty="0"/>
          </a:p>
        </p:txBody>
      </p:sp>
    </p:spTree>
    <p:extLst>
      <p:ext uri="{BB962C8B-B14F-4D97-AF65-F5344CB8AC3E}">
        <p14:creationId xmlns="" xmlns:p14="http://schemas.microsoft.com/office/powerpoint/2010/main" val="2609680669"/>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5D1C8B-ABA1-4475-92F0-53551A2DC1EE}"/>
              </a:ext>
            </a:extLst>
          </p:cNvPr>
          <p:cNvSpPr>
            <a:spLocks noGrp="1"/>
          </p:cNvSpPr>
          <p:nvPr>
            <p:ph type="title"/>
          </p:nvPr>
        </p:nvSpPr>
        <p:spPr>
          <a:xfrm>
            <a:off x="914400" y="381000"/>
            <a:ext cx="7353300" cy="1112839"/>
          </a:xfrm>
        </p:spPr>
        <p:txBody>
          <a:bodyPr>
            <a:normAutofit/>
          </a:bodyPr>
          <a:lstStyle/>
          <a:p>
            <a:r>
              <a:rPr lang="en-MY" dirty="0"/>
              <a:t>Difference between Risk and Crisis Management</a:t>
            </a:r>
          </a:p>
        </p:txBody>
      </p:sp>
      <p:sp>
        <p:nvSpPr>
          <p:cNvPr id="3" name="Content Placeholder 2">
            <a:extLst>
              <a:ext uri="{FF2B5EF4-FFF2-40B4-BE49-F238E27FC236}">
                <a16:creationId xmlns="" xmlns:a16="http://schemas.microsoft.com/office/drawing/2014/main" id="{A61241DC-6A57-4E16-AA2D-C63F048ED5B8}"/>
              </a:ext>
            </a:extLst>
          </p:cNvPr>
          <p:cNvSpPr>
            <a:spLocks noGrp="1"/>
          </p:cNvSpPr>
          <p:nvPr>
            <p:ph idx="1"/>
          </p:nvPr>
        </p:nvSpPr>
        <p:spPr>
          <a:xfrm>
            <a:off x="914400" y="1600201"/>
            <a:ext cx="7402016" cy="3124944"/>
          </a:xfrm>
        </p:spPr>
        <p:txBody>
          <a:bodyPr/>
          <a:lstStyle/>
          <a:p>
            <a:pPr marL="0" indent="0">
              <a:buNone/>
            </a:pPr>
            <a:endParaRPr lang="en-MY" dirty="0"/>
          </a:p>
          <a:p>
            <a:pPr marL="0" indent="0">
              <a:buNone/>
            </a:pPr>
            <a:r>
              <a:rPr lang="en-MY" sz="2400" dirty="0"/>
              <a:t>Risk management, which involves assessing potential threats and finding the best ways to avoid those threats, Crisis management involves dealing with threats after they have occurred</a:t>
            </a:r>
          </a:p>
        </p:txBody>
      </p:sp>
    </p:spTree>
    <p:extLst>
      <p:ext uri="{BB962C8B-B14F-4D97-AF65-F5344CB8AC3E}">
        <p14:creationId xmlns="" xmlns:p14="http://schemas.microsoft.com/office/powerpoint/2010/main" val="569655282"/>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381000"/>
          <a:ext cx="7315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79301105"/>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6B7801-9760-4DBE-ABE0-E20F180BB657}"/>
              </a:ext>
            </a:extLst>
          </p:cNvPr>
          <p:cNvSpPr>
            <a:spLocks noGrp="1"/>
          </p:cNvSpPr>
          <p:nvPr>
            <p:ph type="title"/>
          </p:nvPr>
        </p:nvSpPr>
        <p:spPr>
          <a:xfrm>
            <a:off x="1066800" y="533400"/>
            <a:ext cx="7848600" cy="762000"/>
          </a:xfrm>
        </p:spPr>
        <p:txBody>
          <a:bodyPr>
            <a:normAutofit fontScale="90000"/>
          </a:bodyPr>
          <a:lstStyle/>
          <a:p>
            <a:r>
              <a:rPr lang="en-MY" dirty="0"/>
              <a:t>General Data Protection Regulation (GDPR)</a:t>
            </a:r>
          </a:p>
        </p:txBody>
      </p:sp>
      <p:pic>
        <p:nvPicPr>
          <p:cNvPr id="5" name="Picture 4">
            <a:extLst>
              <a:ext uri="{FF2B5EF4-FFF2-40B4-BE49-F238E27FC236}">
                <a16:creationId xmlns="" xmlns:a16="http://schemas.microsoft.com/office/drawing/2014/main"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 xmlns:p14="http://schemas.microsoft.com/office/powerpoint/2010/main" val="2703358578"/>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563FEB-5339-4806-934F-5F2E0DC51FC0}"/>
              </a:ext>
            </a:extLst>
          </p:cNvPr>
          <p:cNvSpPr>
            <a:spLocks noGrp="1"/>
          </p:cNvSpPr>
          <p:nvPr>
            <p:ph type="title"/>
          </p:nvPr>
        </p:nvSpPr>
        <p:spPr>
          <a:xfrm>
            <a:off x="990600" y="304800"/>
            <a:ext cx="7200900" cy="731839"/>
          </a:xfrm>
        </p:spPr>
        <p:txBody>
          <a:bodyPr/>
          <a:lstStyle/>
          <a:p>
            <a:pPr algn="ctr"/>
            <a:r>
              <a:rPr lang="en-MY" dirty="0"/>
              <a:t>GDPR</a:t>
            </a:r>
          </a:p>
        </p:txBody>
      </p:sp>
      <p:sp>
        <p:nvSpPr>
          <p:cNvPr id="3" name="Content Placeholder 2">
            <a:extLst>
              <a:ext uri="{FF2B5EF4-FFF2-40B4-BE49-F238E27FC236}">
                <a16:creationId xmlns="" xmlns:a16="http://schemas.microsoft.com/office/drawing/2014/main" id="{C1A5FB4E-A736-44A2-9042-0B975BDD20BF}"/>
              </a:ext>
            </a:extLst>
          </p:cNvPr>
          <p:cNvSpPr>
            <a:spLocks noGrp="1"/>
          </p:cNvSpPr>
          <p:nvPr>
            <p:ph idx="1"/>
          </p:nvPr>
        </p:nvSpPr>
        <p:spPr/>
        <p:txBody>
          <a:bodyPr>
            <a:normAutofit/>
          </a:bodyPr>
          <a:lstStyle/>
          <a:p>
            <a:pPr marL="0" indent="0">
              <a:buNone/>
            </a:pPr>
            <a:r>
              <a:rPr lang="en-MY" sz="2400"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 xmlns:p14="http://schemas.microsoft.com/office/powerpoint/2010/main" val="323452872"/>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E683D8-8988-456E-A32A-04112ABD305F}"/>
              </a:ext>
            </a:extLst>
          </p:cNvPr>
          <p:cNvSpPr>
            <a:spLocks noGrp="1"/>
          </p:cNvSpPr>
          <p:nvPr>
            <p:ph type="title"/>
          </p:nvPr>
        </p:nvSpPr>
        <p:spPr>
          <a:xfrm>
            <a:off x="1219200" y="228600"/>
            <a:ext cx="7200900" cy="731839"/>
          </a:xfrm>
        </p:spPr>
        <p:txBody>
          <a:bodyPr/>
          <a:lstStyle/>
          <a:p>
            <a:pPr algn="ctr"/>
            <a:r>
              <a:rPr lang="en-MY" dirty="0"/>
              <a:t>GDPR</a:t>
            </a:r>
          </a:p>
        </p:txBody>
      </p:sp>
      <p:sp>
        <p:nvSpPr>
          <p:cNvPr id="3" name="Content Placeholder 2">
            <a:extLst>
              <a:ext uri="{FF2B5EF4-FFF2-40B4-BE49-F238E27FC236}">
                <a16:creationId xmlns="" xmlns:a16="http://schemas.microsoft.com/office/drawing/2014/main" id="{0D0E1599-8CF1-4C6C-B698-462CBF4A7EEF}"/>
              </a:ext>
            </a:extLst>
          </p:cNvPr>
          <p:cNvSpPr>
            <a:spLocks noGrp="1"/>
          </p:cNvSpPr>
          <p:nvPr>
            <p:ph idx="1"/>
          </p:nvPr>
        </p:nvSpPr>
        <p:spPr>
          <a:xfrm>
            <a:off x="990600" y="1524000"/>
            <a:ext cx="7239000" cy="4343400"/>
          </a:xfrm>
        </p:spPr>
        <p:txBody>
          <a:bodyPr>
            <a:noAutofit/>
          </a:bodyPr>
          <a:lstStyle/>
          <a:p>
            <a:pPr marL="514350" indent="-514350">
              <a:buFont typeface="+mj-lt"/>
              <a:buAutoNum type="arabicPeriod"/>
            </a:pPr>
            <a:r>
              <a:rPr lang="en-MY" sz="2400" dirty="0"/>
              <a:t>The right to access</a:t>
            </a:r>
          </a:p>
          <a:p>
            <a:pPr marL="514350" indent="-514350">
              <a:buFont typeface="+mj-lt"/>
              <a:buAutoNum type="arabicPeriod"/>
            </a:pPr>
            <a:r>
              <a:rPr lang="en-MY" sz="2400" dirty="0"/>
              <a:t>The right to be forgotten</a:t>
            </a:r>
          </a:p>
          <a:p>
            <a:pPr marL="514350" indent="-514350">
              <a:buFont typeface="+mj-lt"/>
              <a:buAutoNum type="arabicPeriod"/>
            </a:pPr>
            <a:r>
              <a:rPr lang="en-MY" sz="2400" dirty="0"/>
              <a:t>The right to data portability</a:t>
            </a:r>
          </a:p>
          <a:p>
            <a:pPr marL="514350" indent="-514350">
              <a:buFont typeface="+mj-lt"/>
              <a:buAutoNum type="arabicPeriod"/>
            </a:pPr>
            <a:r>
              <a:rPr lang="en-MY" sz="2400" dirty="0"/>
              <a:t>The right to be informed</a:t>
            </a:r>
          </a:p>
          <a:p>
            <a:pPr marL="514350" indent="-514350">
              <a:buFont typeface="+mj-lt"/>
              <a:buAutoNum type="arabicPeriod"/>
            </a:pPr>
            <a:r>
              <a:rPr lang="en-MY" sz="2400" dirty="0"/>
              <a:t>The right to have information corrected</a:t>
            </a:r>
          </a:p>
          <a:p>
            <a:pPr marL="514350" indent="-514350">
              <a:buFont typeface="+mj-lt"/>
              <a:buAutoNum type="arabicPeriod"/>
            </a:pPr>
            <a:r>
              <a:rPr lang="en-MY" sz="2400" dirty="0"/>
              <a:t>The right to restrict processing</a:t>
            </a:r>
          </a:p>
          <a:p>
            <a:pPr marL="514350" indent="-514350">
              <a:buFont typeface="+mj-lt"/>
              <a:buAutoNum type="arabicPeriod"/>
            </a:pPr>
            <a:r>
              <a:rPr lang="en-MY" sz="2400" dirty="0"/>
              <a:t>The right to object</a:t>
            </a:r>
          </a:p>
          <a:p>
            <a:pPr marL="514350" indent="-514350">
              <a:buFont typeface="+mj-lt"/>
              <a:buAutoNum type="arabicPeriod"/>
            </a:pPr>
            <a:r>
              <a:rPr lang="en-MY" sz="2400" dirty="0"/>
              <a:t>The right to be notified</a:t>
            </a:r>
          </a:p>
        </p:txBody>
      </p:sp>
    </p:spTree>
    <p:extLst>
      <p:ext uri="{BB962C8B-B14F-4D97-AF65-F5344CB8AC3E}">
        <p14:creationId xmlns="" xmlns:p14="http://schemas.microsoft.com/office/powerpoint/2010/main" val="2382918546"/>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4DD48A-E14B-4E3F-AE0E-39A0D663E976}"/>
              </a:ext>
            </a:extLst>
          </p:cNvPr>
          <p:cNvSpPr>
            <a:spLocks noGrp="1"/>
          </p:cNvSpPr>
          <p:nvPr>
            <p:ph type="title"/>
          </p:nvPr>
        </p:nvSpPr>
        <p:spPr>
          <a:xfrm>
            <a:off x="990600" y="304800"/>
            <a:ext cx="7200900" cy="655639"/>
          </a:xfrm>
        </p:spPr>
        <p:txBody>
          <a:bodyPr/>
          <a:lstStyle/>
          <a:p>
            <a:pPr algn="ctr"/>
            <a:r>
              <a:rPr lang="en-MY" dirty="0"/>
              <a:t>The right to be notified</a:t>
            </a:r>
          </a:p>
        </p:txBody>
      </p:sp>
      <p:sp>
        <p:nvSpPr>
          <p:cNvPr id="3" name="Content Placeholder 2">
            <a:extLst>
              <a:ext uri="{FF2B5EF4-FFF2-40B4-BE49-F238E27FC236}">
                <a16:creationId xmlns="" xmlns:a16="http://schemas.microsoft.com/office/drawing/2014/main" id="{53F8B20A-AF72-449F-832C-5649F9FD2917}"/>
              </a:ext>
            </a:extLst>
          </p:cNvPr>
          <p:cNvSpPr>
            <a:spLocks noGrp="1"/>
          </p:cNvSpPr>
          <p:nvPr>
            <p:ph idx="1"/>
          </p:nvPr>
        </p:nvSpPr>
        <p:spPr/>
        <p:txBody>
          <a:bodyPr>
            <a:normAutofit/>
          </a:bodyPr>
          <a:lstStyle/>
          <a:p>
            <a:r>
              <a:rPr lang="en-MY" sz="2400" dirty="0"/>
              <a:t>If there has been a data breach which compromises an individual ’s personal data, the individual has a right to be informed within 72 hours of first having become aware of the breach.</a:t>
            </a:r>
          </a:p>
          <a:p>
            <a:r>
              <a:rPr lang="en-MY" sz="2400"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 xmlns:p14="http://schemas.microsoft.com/office/powerpoint/2010/main" val="2687801056"/>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AD7845-E742-4396-86FE-9CBF5A3822C0}"/>
              </a:ext>
            </a:extLst>
          </p:cNvPr>
          <p:cNvSpPr>
            <a:spLocks noGrp="1"/>
          </p:cNvSpPr>
          <p:nvPr>
            <p:ph type="title"/>
          </p:nvPr>
        </p:nvSpPr>
        <p:spPr>
          <a:xfrm>
            <a:off x="1219200" y="304800"/>
            <a:ext cx="7200900" cy="579439"/>
          </a:xfrm>
        </p:spPr>
        <p:txBody>
          <a:bodyPr/>
          <a:lstStyle/>
          <a:p>
            <a:r>
              <a:rPr lang="en-MY" dirty="0"/>
              <a:t>Fair and lawful processing</a:t>
            </a:r>
          </a:p>
        </p:txBody>
      </p:sp>
      <p:sp>
        <p:nvSpPr>
          <p:cNvPr id="3" name="Content Placeholder 2">
            <a:extLst>
              <a:ext uri="{FF2B5EF4-FFF2-40B4-BE49-F238E27FC236}">
                <a16:creationId xmlns="" xmlns:a16="http://schemas.microsoft.com/office/drawing/2014/main" id="{9C05732C-A19C-470E-B17F-81FD75D65A93}"/>
              </a:ext>
            </a:extLst>
          </p:cNvPr>
          <p:cNvSpPr>
            <a:spLocks noGrp="1"/>
          </p:cNvSpPr>
          <p:nvPr>
            <p:ph idx="1"/>
          </p:nvPr>
        </p:nvSpPr>
        <p:spPr>
          <a:xfrm>
            <a:off x="914400" y="1143000"/>
            <a:ext cx="7200900" cy="3809999"/>
          </a:xfrm>
        </p:spPr>
        <p:txBody>
          <a:bodyPr>
            <a:normAutofit/>
          </a:bodyPr>
          <a:lstStyle/>
          <a:p>
            <a:r>
              <a:rPr lang="en-MY" sz="2400" dirty="0"/>
              <a:t>Lawful means all processing should be based on a legitimate purpose.</a:t>
            </a:r>
          </a:p>
          <a:p>
            <a:r>
              <a:rPr lang="en-MY" sz="2400" dirty="0"/>
              <a:t>Fair means companies take responsibility and do not process data for any purpose other than the legitimate purposes.</a:t>
            </a:r>
          </a:p>
          <a:p>
            <a:r>
              <a:rPr lang="en-MY" sz="2400" dirty="0"/>
              <a:t>Transparent means that companies must inform data subjects about the processing activities on their personal data.</a:t>
            </a:r>
          </a:p>
        </p:txBody>
      </p:sp>
    </p:spTree>
    <p:extLst>
      <p:ext uri="{BB962C8B-B14F-4D97-AF65-F5344CB8AC3E}">
        <p14:creationId xmlns="" xmlns:p14="http://schemas.microsoft.com/office/powerpoint/2010/main" val="2095292382"/>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FDBAA3-1E8D-44B6-8A49-D02B13EFABF0}"/>
              </a:ext>
            </a:extLst>
          </p:cNvPr>
          <p:cNvSpPr>
            <a:spLocks noGrp="1"/>
          </p:cNvSpPr>
          <p:nvPr>
            <p:ph type="title"/>
          </p:nvPr>
        </p:nvSpPr>
        <p:spPr>
          <a:xfrm>
            <a:off x="1066800" y="304800"/>
            <a:ext cx="7200900" cy="655639"/>
          </a:xfrm>
        </p:spPr>
        <p:txBody>
          <a:bodyPr/>
          <a:lstStyle/>
          <a:p>
            <a:r>
              <a:rPr lang="en-MY" dirty="0"/>
              <a:t>Data minimization</a:t>
            </a:r>
          </a:p>
        </p:txBody>
      </p:sp>
      <p:sp>
        <p:nvSpPr>
          <p:cNvPr id="3" name="Content Placeholder 2">
            <a:extLst>
              <a:ext uri="{FF2B5EF4-FFF2-40B4-BE49-F238E27FC236}">
                <a16:creationId xmlns="" xmlns:a16="http://schemas.microsoft.com/office/drawing/2014/main" id="{91E07021-6147-4483-9A35-AA80899F2D91}"/>
              </a:ext>
            </a:extLst>
          </p:cNvPr>
          <p:cNvSpPr>
            <a:spLocks noGrp="1"/>
          </p:cNvSpPr>
          <p:nvPr>
            <p:ph idx="1"/>
          </p:nvPr>
        </p:nvSpPr>
        <p:spPr>
          <a:xfrm>
            <a:off x="914400" y="1295400"/>
            <a:ext cx="7200900" cy="3809999"/>
          </a:xfrm>
        </p:spPr>
        <p:txBody>
          <a:bodyPr>
            <a:normAutofit/>
          </a:bodyPr>
          <a:lstStyle/>
          <a:p>
            <a:pPr marL="0" indent="0">
              <a:buNone/>
            </a:pPr>
            <a:r>
              <a:rPr lang="en-MY" sz="2400"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 xmlns:p14="http://schemas.microsoft.com/office/powerpoint/2010/main" val="265262610"/>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505E76-FC7E-4D21-A31F-4C4408E4A397}"/>
              </a:ext>
            </a:extLst>
          </p:cNvPr>
          <p:cNvSpPr>
            <a:spLocks noGrp="1"/>
          </p:cNvSpPr>
          <p:nvPr>
            <p:ph type="title"/>
          </p:nvPr>
        </p:nvSpPr>
        <p:spPr>
          <a:xfrm>
            <a:off x="1066800" y="228600"/>
            <a:ext cx="7200900" cy="655639"/>
          </a:xfrm>
        </p:spPr>
        <p:txBody>
          <a:bodyPr/>
          <a:lstStyle/>
          <a:p>
            <a:pPr algn="ctr"/>
            <a:r>
              <a:rPr lang="en-MY" dirty="0"/>
              <a:t>Data transfers</a:t>
            </a:r>
          </a:p>
        </p:txBody>
      </p:sp>
      <p:sp>
        <p:nvSpPr>
          <p:cNvPr id="3" name="Content Placeholder 2">
            <a:extLst>
              <a:ext uri="{FF2B5EF4-FFF2-40B4-BE49-F238E27FC236}">
                <a16:creationId xmlns="" xmlns:a16="http://schemas.microsoft.com/office/drawing/2014/main" id="{E035A69B-8AE0-401C-8A2E-C52C6F18A3DE}"/>
              </a:ext>
            </a:extLst>
          </p:cNvPr>
          <p:cNvSpPr>
            <a:spLocks noGrp="1"/>
          </p:cNvSpPr>
          <p:nvPr>
            <p:ph idx="1"/>
          </p:nvPr>
        </p:nvSpPr>
        <p:spPr/>
        <p:txBody>
          <a:bodyPr>
            <a:normAutofit/>
          </a:bodyPr>
          <a:lstStyle/>
          <a:p>
            <a:pPr marL="0" indent="0">
              <a:buNone/>
            </a:pPr>
            <a:r>
              <a:rPr lang="en-MY" sz="2400"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other entity within the same company.</a:t>
            </a:r>
          </a:p>
        </p:txBody>
      </p:sp>
    </p:spTree>
    <p:extLst>
      <p:ext uri="{BB962C8B-B14F-4D97-AF65-F5344CB8AC3E}">
        <p14:creationId xmlns="" xmlns:p14="http://schemas.microsoft.com/office/powerpoint/2010/main" val="2883958654"/>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7A7FC3-2049-4450-B42E-A2B521147E08}"/>
              </a:ext>
            </a:extLst>
          </p:cNvPr>
          <p:cNvSpPr>
            <a:spLocks noGrp="1"/>
          </p:cNvSpPr>
          <p:nvPr>
            <p:ph type="title"/>
          </p:nvPr>
        </p:nvSpPr>
        <p:spPr>
          <a:xfrm>
            <a:off x="1219200" y="228600"/>
            <a:ext cx="7200900" cy="655639"/>
          </a:xfrm>
        </p:spPr>
        <p:txBody>
          <a:bodyPr/>
          <a:lstStyle/>
          <a:p>
            <a:pPr algn="ctr"/>
            <a:r>
              <a:rPr lang="en-MY" dirty="0" smtClean="0"/>
              <a:t>Question </a:t>
            </a:r>
            <a:r>
              <a:rPr lang="en-MY" dirty="0"/>
              <a:t># 8 </a:t>
            </a:r>
          </a:p>
        </p:txBody>
      </p:sp>
      <p:sp>
        <p:nvSpPr>
          <p:cNvPr id="3" name="Content Placeholder 2">
            <a:extLst>
              <a:ext uri="{FF2B5EF4-FFF2-40B4-BE49-F238E27FC236}">
                <a16:creationId xmlns="" xmlns:a16="http://schemas.microsoft.com/office/drawing/2014/main" id="{162B252F-F951-4582-87C4-B083E0F37E25}"/>
              </a:ext>
            </a:extLst>
          </p:cNvPr>
          <p:cNvSpPr>
            <a:spLocks noGrp="1"/>
          </p:cNvSpPr>
          <p:nvPr>
            <p:ph idx="1"/>
          </p:nvPr>
        </p:nvSpPr>
        <p:spPr>
          <a:xfrm>
            <a:off x="609600" y="1295400"/>
            <a:ext cx="8242905" cy="4680520"/>
          </a:xfrm>
        </p:spPr>
        <p:txBody>
          <a:bodyPr>
            <a:normAutofit lnSpcReduction="10000"/>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 xmlns:p14="http://schemas.microsoft.com/office/powerpoint/2010/main" val="3308549664"/>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F7FCA1-340E-4687-BC2F-C5287C012B41}"/>
              </a:ext>
            </a:extLst>
          </p:cNvPr>
          <p:cNvSpPr>
            <a:spLocks noGrp="1"/>
          </p:cNvSpPr>
          <p:nvPr>
            <p:ph type="title"/>
          </p:nvPr>
        </p:nvSpPr>
        <p:spPr/>
        <p:txBody>
          <a:bodyPr/>
          <a:lstStyle/>
          <a:p>
            <a:r>
              <a:rPr lang="en-MY" dirty="0" smtClean="0"/>
              <a:t>Answer </a:t>
            </a:r>
            <a:r>
              <a:rPr lang="en-MY" dirty="0"/>
              <a:t># 8 </a:t>
            </a:r>
          </a:p>
        </p:txBody>
      </p:sp>
      <p:sp>
        <p:nvSpPr>
          <p:cNvPr id="3" name="Content Placeholder 2">
            <a:extLst>
              <a:ext uri="{FF2B5EF4-FFF2-40B4-BE49-F238E27FC236}">
                <a16:creationId xmlns="" xmlns:a16="http://schemas.microsoft.com/office/drawing/2014/main" id="{7A7FF098-E0AE-45BD-999E-24D07E41718E}"/>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734182448"/>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381000"/>
          <a:ext cx="7315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79301105"/>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32930F5-E94C-4BF1-888E-206966542782}" type="slidenum">
              <a:rPr lang="zh-TW" altLang="en-US"/>
              <a:pPr/>
              <a:t>90</a:t>
            </a:fld>
            <a:endParaRPr lang="en-US" altLang="zh-TW"/>
          </a:p>
        </p:txBody>
      </p:sp>
      <p:sp>
        <p:nvSpPr>
          <p:cNvPr id="5122" name="Rectangle 2"/>
          <p:cNvSpPr>
            <a:spLocks noGrp="1" noChangeArrowheads="1"/>
          </p:cNvSpPr>
          <p:nvPr>
            <p:ph type="title"/>
          </p:nvPr>
        </p:nvSpPr>
        <p:spPr>
          <a:xfrm>
            <a:off x="1371600" y="228600"/>
            <a:ext cx="7200900" cy="655639"/>
          </a:xfrm>
        </p:spPr>
        <p:txBody>
          <a:bodyPr/>
          <a:lstStyle/>
          <a:p>
            <a:pPr algn="ctr"/>
            <a:r>
              <a:rPr lang="en-US" altLang="zh-TW" dirty="0">
                <a:ea typeface="新細明體" pitchFamily="18" charset="-120"/>
              </a:rPr>
              <a:t>What Is a Project?</a:t>
            </a:r>
          </a:p>
        </p:txBody>
      </p:sp>
      <p:sp>
        <p:nvSpPr>
          <p:cNvPr id="5123" name="Rectangle 3"/>
          <p:cNvSpPr>
            <a:spLocks noGrp="1" noChangeArrowheads="1"/>
          </p:cNvSpPr>
          <p:nvPr>
            <p:ph type="body" idx="1"/>
          </p:nvPr>
        </p:nvSpPr>
        <p:spPr>
          <a:xfrm>
            <a:off x="685800" y="1143000"/>
            <a:ext cx="8186738" cy="5172075"/>
          </a:xfrm>
        </p:spPr>
        <p:txBody>
          <a:bodyPr>
            <a:normAutofit/>
          </a:bodyPr>
          <a:lstStyle/>
          <a:p>
            <a:r>
              <a:rPr lang="en-US" altLang="zh-TW" sz="2400" dirty="0">
                <a:ea typeface="新細明體" pitchFamily="18" charset="-120"/>
              </a:rPr>
              <a:t>A project is “a temporary endeavor undertaken to accomplish a unique product or service” </a:t>
            </a:r>
            <a:endParaRPr lang="en-US" altLang="zh-TW" sz="2400" dirty="0" smtClean="0">
              <a:ea typeface="新細明體" pitchFamily="18" charset="-120"/>
            </a:endParaRPr>
          </a:p>
          <a:p>
            <a:pPr>
              <a:buNone/>
            </a:pPr>
            <a:endParaRPr lang="en-US" altLang="zh-TW" sz="2400" dirty="0">
              <a:ea typeface="新細明體" pitchFamily="18" charset="-120"/>
            </a:endParaRPr>
          </a:p>
          <a:p>
            <a:r>
              <a:rPr lang="en-US" altLang="zh-TW" sz="2400" dirty="0">
                <a:ea typeface="新細明體" pitchFamily="18" charset="-120"/>
              </a:rPr>
              <a:t>Attributes of projects</a:t>
            </a:r>
          </a:p>
          <a:p>
            <a:pPr lvl="1"/>
            <a:r>
              <a:rPr lang="en-US" altLang="zh-TW" sz="2400" dirty="0">
                <a:ea typeface="新細明體" pitchFamily="18" charset="-120"/>
              </a:rPr>
              <a:t>unique purpose</a:t>
            </a:r>
          </a:p>
          <a:p>
            <a:pPr lvl="1"/>
            <a:r>
              <a:rPr lang="en-US" altLang="zh-TW" sz="2400" dirty="0">
                <a:ea typeface="新細明體" pitchFamily="18" charset="-120"/>
              </a:rPr>
              <a:t>temporary</a:t>
            </a:r>
          </a:p>
          <a:p>
            <a:pPr lvl="1"/>
            <a:r>
              <a:rPr lang="en-US" altLang="zh-TW" sz="2400" dirty="0">
                <a:ea typeface="新細明體" pitchFamily="18" charset="-120"/>
              </a:rPr>
              <a:t>require resources, often from various areas</a:t>
            </a:r>
          </a:p>
          <a:p>
            <a:pPr lvl="1"/>
            <a:r>
              <a:rPr lang="en-US" altLang="zh-TW" sz="2400" dirty="0">
                <a:ea typeface="新細明體" pitchFamily="18" charset="-120"/>
              </a:rPr>
              <a:t>should have a primary sponsor and/or customer</a:t>
            </a:r>
          </a:p>
          <a:p>
            <a:pPr lvl="1"/>
            <a:r>
              <a:rPr lang="en-US" altLang="zh-TW" sz="2400" dirty="0">
                <a:ea typeface="新細明體" pitchFamily="18" charset="-120"/>
              </a:rPr>
              <a:t>involve uncertainty</a:t>
            </a:r>
          </a:p>
        </p:txBody>
      </p:sp>
    </p:spTree>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47E11C0-DCAA-4B28-BE85-EF5BC25CBFE4}" type="slidenum">
              <a:rPr lang="zh-TW" altLang="en-US"/>
              <a:pPr/>
              <a:t>91</a:t>
            </a:fld>
            <a:endParaRPr lang="en-US" altLang="zh-TW"/>
          </a:p>
        </p:txBody>
      </p:sp>
      <p:sp>
        <p:nvSpPr>
          <p:cNvPr id="7170" name="Rectangle 2"/>
          <p:cNvSpPr>
            <a:spLocks noGrp="1" noChangeArrowheads="1"/>
          </p:cNvSpPr>
          <p:nvPr>
            <p:ph type="title"/>
          </p:nvPr>
        </p:nvSpPr>
        <p:spPr>
          <a:xfrm>
            <a:off x="1143000" y="304800"/>
            <a:ext cx="7200900" cy="579439"/>
          </a:xfrm>
        </p:spPr>
        <p:txBody>
          <a:bodyPr/>
          <a:lstStyle/>
          <a:p>
            <a:pPr algn="ctr"/>
            <a:r>
              <a:rPr lang="en-US" altLang="zh-TW" dirty="0">
                <a:ea typeface="新細明體" pitchFamily="18" charset="-120"/>
              </a:rPr>
              <a:t>The Triple Constraint</a:t>
            </a:r>
          </a:p>
        </p:txBody>
      </p:sp>
      <p:sp>
        <p:nvSpPr>
          <p:cNvPr id="7171" name="Rectangle 3"/>
          <p:cNvSpPr>
            <a:spLocks noGrp="1" noChangeArrowheads="1"/>
          </p:cNvSpPr>
          <p:nvPr>
            <p:ph type="body" idx="1"/>
          </p:nvPr>
        </p:nvSpPr>
        <p:spPr>
          <a:xfrm>
            <a:off x="381000" y="1524000"/>
            <a:ext cx="8305800" cy="4191000"/>
          </a:xfrm>
        </p:spPr>
        <p:txBody>
          <a:bodyPr>
            <a:normAutofit/>
          </a:bodyPr>
          <a:lstStyle/>
          <a:p>
            <a:pPr>
              <a:buNone/>
            </a:pPr>
            <a:r>
              <a:rPr lang="en-US" altLang="zh-TW" sz="2800" dirty="0">
                <a:ea typeface="新細明體" pitchFamily="18" charset="-120"/>
              </a:rPr>
              <a:t>Every project is constrained in different ways by its</a:t>
            </a:r>
          </a:p>
          <a:p>
            <a:pPr lvl="1"/>
            <a:r>
              <a:rPr lang="en-US" altLang="zh-TW" sz="2800" dirty="0">
                <a:ea typeface="新細明體" pitchFamily="18" charset="-120"/>
              </a:rPr>
              <a:t>Scope goals:  What is the project trying to accomplish?</a:t>
            </a:r>
          </a:p>
          <a:p>
            <a:pPr lvl="1"/>
            <a:r>
              <a:rPr lang="en-US" altLang="zh-TW" sz="2800" dirty="0">
                <a:ea typeface="新細明體" pitchFamily="18" charset="-120"/>
              </a:rPr>
              <a:t>Time goals:  How long should it take to complete?</a:t>
            </a:r>
          </a:p>
          <a:p>
            <a:pPr lvl="1"/>
            <a:r>
              <a:rPr lang="en-US" altLang="zh-TW" sz="2800" dirty="0">
                <a:ea typeface="新細明體" pitchFamily="18" charset="-120"/>
              </a:rPr>
              <a:t>Cost goals:  What should it cost</a:t>
            </a:r>
            <a:r>
              <a:rPr lang="en-US" altLang="zh-TW" sz="2800" dirty="0" smtClean="0">
                <a:ea typeface="新細明體" pitchFamily="18" charset="-120"/>
              </a:rPr>
              <a:t>?</a:t>
            </a:r>
            <a:endParaRPr lang="en-US" altLang="zh-TW" sz="2800" dirty="0">
              <a:ea typeface="新細明體" pitchFamily="18" charset="-120"/>
            </a:endParaRPr>
          </a:p>
        </p:txBody>
      </p:sp>
    </p:spTree>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AF659056-EF78-42E7-900C-A7C6443A7A54}" type="slidenum">
              <a:rPr lang="zh-TW" altLang="en-US"/>
              <a:pPr/>
              <a:t>92</a:t>
            </a:fld>
            <a:endParaRPr lang="en-US" altLang="zh-TW"/>
          </a:p>
        </p:txBody>
      </p:sp>
      <p:sp>
        <p:nvSpPr>
          <p:cNvPr id="10242" name="Rectangle 2"/>
          <p:cNvSpPr>
            <a:spLocks noGrp="1" noChangeArrowheads="1"/>
          </p:cNvSpPr>
          <p:nvPr>
            <p:ph type="title"/>
          </p:nvPr>
        </p:nvSpPr>
        <p:spPr>
          <a:xfrm>
            <a:off x="325438" y="152400"/>
            <a:ext cx="8329612" cy="990600"/>
          </a:xfrm>
        </p:spPr>
        <p:txBody>
          <a:bodyPr/>
          <a:lstStyle/>
          <a:p>
            <a:pPr algn="ctr"/>
            <a:r>
              <a:rPr lang="en-US" altLang="zh-TW" dirty="0">
                <a:ea typeface="新細明體" pitchFamily="18" charset="-120"/>
              </a:rPr>
              <a:t>What is Project Management? </a:t>
            </a:r>
          </a:p>
        </p:txBody>
      </p:sp>
      <p:sp>
        <p:nvSpPr>
          <p:cNvPr id="10243" name="Rectangle 3"/>
          <p:cNvSpPr>
            <a:spLocks noGrp="1" noChangeArrowheads="1"/>
          </p:cNvSpPr>
          <p:nvPr>
            <p:ph type="body" idx="1"/>
          </p:nvPr>
        </p:nvSpPr>
        <p:spPr>
          <a:xfrm>
            <a:off x="914400" y="1600200"/>
            <a:ext cx="7315200" cy="2971800"/>
          </a:xfrm>
        </p:spPr>
        <p:txBody>
          <a:bodyPr>
            <a:normAutofit/>
          </a:bodyPr>
          <a:lstStyle/>
          <a:p>
            <a:pPr>
              <a:buFontTx/>
              <a:buNone/>
            </a:pPr>
            <a:r>
              <a:rPr lang="zh-TW" altLang="en-US" sz="2800" dirty="0">
                <a:ea typeface="新細明體" pitchFamily="18" charset="-120"/>
              </a:rPr>
              <a:t>   </a:t>
            </a:r>
            <a:r>
              <a:rPr lang="en-US" altLang="zh-TW" sz="2800" dirty="0">
                <a:ea typeface="新細明體" pitchFamily="18" charset="-120"/>
              </a:rPr>
              <a:t>Project management is “the application of knowledge, skills, tools, and techniques to project activities in order to meet project requirements</a:t>
            </a:r>
            <a:r>
              <a:rPr lang="en-US" altLang="zh-TW" sz="2800" dirty="0" smtClean="0">
                <a:ea typeface="新細明體" pitchFamily="18" charset="-120"/>
              </a:rPr>
              <a:t>”		</a:t>
            </a:r>
            <a:endParaRPr lang="en-US" altLang="zh-TW" sz="2800" dirty="0">
              <a:ea typeface="新細明體" pitchFamily="18" charset="-120"/>
            </a:endParaRPr>
          </a:p>
        </p:txBody>
      </p:sp>
    </p:spTree>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2BD3BDD-28F9-4A2F-8F2D-D232CEA39502}" type="slidenum">
              <a:rPr lang="zh-TW" altLang="en-US"/>
              <a:pPr/>
              <a:t>93</a:t>
            </a:fld>
            <a:endParaRPr lang="en-US" altLang="zh-TW"/>
          </a:p>
        </p:txBody>
      </p:sp>
      <p:sp>
        <p:nvSpPr>
          <p:cNvPr id="12290" name="Rectangle 2"/>
          <p:cNvSpPr>
            <a:spLocks noGrp="1" noChangeArrowheads="1"/>
          </p:cNvSpPr>
          <p:nvPr>
            <p:ph type="title"/>
          </p:nvPr>
        </p:nvSpPr>
        <p:spPr>
          <a:xfrm>
            <a:off x="1295400" y="228600"/>
            <a:ext cx="7200900" cy="655639"/>
          </a:xfrm>
        </p:spPr>
        <p:txBody>
          <a:bodyPr/>
          <a:lstStyle/>
          <a:p>
            <a:pPr algn="ctr"/>
            <a:r>
              <a:rPr lang="en-US" altLang="zh-TW" dirty="0">
                <a:ea typeface="新細明體" pitchFamily="18" charset="-120"/>
              </a:rPr>
              <a:t>Project Stakeholders</a:t>
            </a:r>
          </a:p>
        </p:txBody>
      </p:sp>
      <p:sp>
        <p:nvSpPr>
          <p:cNvPr id="12291" name="Rectangle 3"/>
          <p:cNvSpPr>
            <a:spLocks noGrp="1" noChangeArrowheads="1"/>
          </p:cNvSpPr>
          <p:nvPr>
            <p:ph type="body" idx="1"/>
          </p:nvPr>
        </p:nvSpPr>
        <p:spPr>
          <a:xfrm>
            <a:off x="533400" y="1295400"/>
            <a:ext cx="8186737" cy="4791075"/>
          </a:xfrm>
        </p:spPr>
        <p:txBody>
          <a:bodyPr>
            <a:normAutofit/>
          </a:bodyPr>
          <a:lstStyle/>
          <a:p>
            <a:r>
              <a:rPr lang="en-US" altLang="zh-TW" sz="2800" dirty="0">
                <a:ea typeface="新細明體" pitchFamily="18" charset="-120"/>
              </a:rPr>
              <a:t>Stakeholders are the people involved in or affected by project activities</a:t>
            </a:r>
          </a:p>
          <a:p>
            <a:r>
              <a:rPr lang="en-US" altLang="zh-TW" sz="2800" dirty="0">
                <a:ea typeface="新細明體" pitchFamily="18" charset="-120"/>
              </a:rPr>
              <a:t>Stakeholders include</a:t>
            </a:r>
          </a:p>
          <a:p>
            <a:pPr lvl="1"/>
            <a:r>
              <a:rPr lang="en-US" altLang="zh-TW" sz="2800" dirty="0">
                <a:ea typeface="新細明體" pitchFamily="18" charset="-120"/>
              </a:rPr>
              <a:t>the project sponsor and project team</a:t>
            </a:r>
          </a:p>
          <a:p>
            <a:pPr lvl="1"/>
            <a:r>
              <a:rPr lang="en-US" altLang="zh-TW" sz="2800" dirty="0">
                <a:ea typeface="新細明體" pitchFamily="18" charset="-120"/>
              </a:rPr>
              <a:t>support staff</a:t>
            </a:r>
          </a:p>
          <a:p>
            <a:pPr lvl="1"/>
            <a:r>
              <a:rPr lang="en-US" altLang="zh-TW" sz="2800" dirty="0">
                <a:ea typeface="新細明體" pitchFamily="18" charset="-120"/>
              </a:rPr>
              <a:t>customers</a:t>
            </a:r>
          </a:p>
          <a:p>
            <a:pPr lvl="1"/>
            <a:r>
              <a:rPr lang="en-US" altLang="zh-TW" sz="2800" dirty="0">
                <a:ea typeface="新細明體" pitchFamily="18" charset="-120"/>
              </a:rPr>
              <a:t>users</a:t>
            </a:r>
          </a:p>
          <a:p>
            <a:pPr lvl="1"/>
            <a:r>
              <a:rPr lang="en-US" altLang="zh-TW" sz="2800" dirty="0">
                <a:ea typeface="新細明體" pitchFamily="18" charset="-120"/>
              </a:rPr>
              <a:t>suppliers</a:t>
            </a:r>
          </a:p>
          <a:p>
            <a:pPr lvl="1"/>
            <a:r>
              <a:rPr lang="en-US" altLang="zh-TW" sz="2800" dirty="0">
                <a:ea typeface="新細明體" pitchFamily="18" charset="-120"/>
              </a:rPr>
              <a:t>opponents to the project</a:t>
            </a:r>
          </a:p>
        </p:txBody>
      </p:sp>
    </p:spTree>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 xmlns:p14="http://schemas.microsoft.com/office/powerpoint/2010/main" val="2644029371"/>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2621</TotalTime>
  <Words>4190</Words>
  <Application>Microsoft Office PowerPoint</Application>
  <PresentationFormat>On-screen Show (4:3)</PresentationFormat>
  <Paragraphs>405</Paragraphs>
  <Slides>94</Slides>
  <Notes>0</Notes>
  <HiddenSlides>0</HiddenSlides>
  <MMClips>0</MMClips>
  <ScaleCrop>false</ScaleCrop>
  <HeadingPairs>
    <vt:vector size="4" baseType="variant">
      <vt:variant>
        <vt:lpstr>Theme</vt:lpstr>
      </vt:variant>
      <vt:variant>
        <vt:i4>1</vt:i4>
      </vt:variant>
      <vt:variant>
        <vt:lpstr>Slide Titles</vt:lpstr>
      </vt:variant>
      <vt:variant>
        <vt:i4>94</vt:i4>
      </vt:variant>
    </vt:vector>
  </HeadingPairs>
  <TitlesOfParts>
    <vt:vector size="95" baseType="lpstr">
      <vt:lpstr>Diamond Grid 16x9</vt:lpstr>
      <vt:lpstr>HR SERVICE DELIVERY - III</vt:lpstr>
      <vt:lpstr>Slide 2</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Slide 24</vt:lpstr>
      <vt:lpstr>Global Workforce</vt:lpstr>
      <vt:lpstr>Different Dimensions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International Assignments</vt:lpstr>
      <vt:lpstr>Expatriation</vt:lpstr>
      <vt:lpstr>Repatriation</vt:lpstr>
      <vt:lpstr>Inpatriation</vt:lpstr>
      <vt:lpstr>Global Staffing Approaches</vt:lpstr>
      <vt:lpstr>Ethnocentric approach</vt:lpstr>
      <vt:lpstr>Polycentric Approach</vt:lpstr>
      <vt:lpstr>Regiocentric Approach</vt:lpstr>
      <vt:lpstr>Geocentric approach</vt:lpstr>
      <vt:lpstr>Staffing Approach</vt:lpstr>
      <vt:lpstr>Staffing Approaches</vt:lpstr>
      <vt:lpstr>Slide 48</vt:lpstr>
      <vt:lpstr>HR Forecasting</vt:lpstr>
      <vt:lpstr>Judgement Forecasting</vt:lpstr>
      <vt:lpstr>Delphi Forecasting </vt:lpstr>
      <vt:lpstr>Nominal Group Technique</vt:lpstr>
      <vt:lpstr>Slide 53</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68</vt:lpstr>
      <vt:lpstr>Safety and Security</vt:lpstr>
      <vt:lpstr>Safety and Security</vt:lpstr>
      <vt:lpstr>Cultural Variability</vt:lpstr>
      <vt:lpstr>Areas of Global Security concern</vt:lpstr>
      <vt:lpstr>Risk Management</vt:lpstr>
      <vt:lpstr>Risk Management</vt:lpstr>
      <vt:lpstr>Risk Management</vt:lpstr>
      <vt:lpstr>Risk Management Strategy</vt:lpstr>
      <vt:lpstr>Crisis Management</vt:lpstr>
      <vt:lpstr>Difference between Risk and Crisis Management</vt:lpstr>
      <vt:lpstr>Slide 79</vt:lpstr>
      <vt:lpstr>General Data Protection Regulation (GDPR)</vt:lpstr>
      <vt:lpstr>GDPR</vt:lpstr>
      <vt:lpstr>GDPR</vt:lpstr>
      <vt:lpstr>The right to be notified</vt:lpstr>
      <vt:lpstr>Fair and lawful processing</vt:lpstr>
      <vt:lpstr>Data minimization</vt:lpstr>
      <vt:lpstr>Data transfers</vt:lpstr>
      <vt:lpstr>Question # 8 </vt:lpstr>
      <vt:lpstr>Answer # 8 </vt:lpstr>
      <vt:lpstr>Slide 89</vt:lpstr>
      <vt:lpstr>What Is a Project?</vt:lpstr>
      <vt:lpstr>The Triple Constraint</vt:lpstr>
      <vt:lpstr>What is Project Management? </vt:lpstr>
      <vt:lpstr>Project Stakeholders</vt:lpstr>
      <vt:lpstr>Slide 94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100</cp:revision>
  <cp:lastPrinted>1601-01-01T00:00:00Z</cp:lastPrinted>
  <dcterms:created xsi:type="dcterms:W3CDTF">2020-07-09T15:12:46Z</dcterms:created>
  <dcterms:modified xsi:type="dcterms:W3CDTF">2023-02-24T16:40:05Z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