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24"/>
  </p:notesMasterIdLst>
  <p:handoutMasterIdLst>
    <p:handoutMasterId r:id="rId125"/>
  </p:handoutMasterIdLst>
  <p:sldIdLst>
    <p:sldId id="256" r:id="rId2"/>
    <p:sldId id="505" r:id="rId3"/>
    <p:sldId id="263" r:id="rId4"/>
    <p:sldId id="264" r:id="rId5"/>
    <p:sldId id="265" r:id="rId6"/>
    <p:sldId id="504" r:id="rId7"/>
    <p:sldId id="266" r:id="rId8"/>
    <p:sldId id="267" r:id="rId9"/>
    <p:sldId id="507" r:id="rId10"/>
    <p:sldId id="268" r:id="rId11"/>
    <p:sldId id="275" r:id="rId12"/>
    <p:sldId id="276" r:id="rId13"/>
    <p:sldId id="277" r:id="rId14"/>
    <p:sldId id="278" r:id="rId15"/>
    <p:sldId id="279" r:id="rId16"/>
    <p:sldId id="280" r:id="rId17"/>
    <p:sldId id="281" r:id="rId18"/>
    <p:sldId id="282" r:id="rId19"/>
    <p:sldId id="508" r:id="rId20"/>
    <p:sldId id="512" r:id="rId21"/>
    <p:sldId id="526" r:id="rId22"/>
    <p:sldId id="513" r:id="rId23"/>
    <p:sldId id="514" r:id="rId24"/>
    <p:sldId id="515" r:id="rId25"/>
    <p:sldId id="516" r:id="rId26"/>
    <p:sldId id="347" r:id="rId27"/>
    <p:sldId id="348" r:id="rId28"/>
    <p:sldId id="517" r:id="rId29"/>
    <p:sldId id="518" r:id="rId30"/>
    <p:sldId id="336" r:id="rId31"/>
    <p:sldId id="519" r:id="rId32"/>
    <p:sldId id="338" r:id="rId33"/>
    <p:sldId id="339" r:id="rId34"/>
    <p:sldId id="520" r:id="rId35"/>
    <p:sldId id="521" r:id="rId36"/>
    <p:sldId id="349" r:id="rId37"/>
    <p:sldId id="350" r:id="rId38"/>
    <p:sldId id="522" r:id="rId39"/>
    <p:sldId id="523" r:id="rId40"/>
    <p:sldId id="524" r:id="rId41"/>
    <p:sldId id="371" r:id="rId42"/>
    <p:sldId id="525" r:id="rId43"/>
    <p:sldId id="375" r:id="rId44"/>
    <p:sldId id="377" r:id="rId45"/>
    <p:sldId id="379" r:id="rId46"/>
    <p:sldId id="387" r:id="rId47"/>
    <p:sldId id="388" r:id="rId48"/>
    <p:sldId id="389" r:id="rId49"/>
    <p:sldId id="390" r:id="rId50"/>
    <p:sldId id="506" r:id="rId51"/>
    <p:sldId id="286" r:id="rId52"/>
    <p:sldId id="258" r:id="rId53"/>
    <p:sldId id="259" r:id="rId54"/>
    <p:sldId id="288" r:id="rId55"/>
    <p:sldId id="289" r:id="rId56"/>
    <p:sldId id="290" r:id="rId57"/>
    <p:sldId id="260" r:id="rId58"/>
    <p:sldId id="261" r:id="rId59"/>
    <p:sldId id="527" r:id="rId60"/>
    <p:sldId id="528" r:id="rId61"/>
    <p:sldId id="529" r:id="rId62"/>
    <p:sldId id="530" r:id="rId63"/>
    <p:sldId id="531" r:id="rId64"/>
    <p:sldId id="532" r:id="rId65"/>
    <p:sldId id="269" r:id="rId66"/>
    <p:sldId id="270" r:id="rId67"/>
    <p:sldId id="271" r:id="rId68"/>
    <p:sldId id="272" r:id="rId69"/>
    <p:sldId id="273" r:id="rId70"/>
    <p:sldId id="274" r:id="rId71"/>
    <p:sldId id="533" r:id="rId72"/>
    <p:sldId id="534" r:id="rId73"/>
    <p:sldId id="535" r:id="rId74"/>
    <p:sldId id="536" r:id="rId75"/>
    <p:sldId id="537" r:id="rId76"/>
    <p:sldId id="538" r:id="rId77"/>
    <p:sldId id="539" r:id="rId78"/>
    <p:sldId id="540" r:id="rId79"/>
    <p:sldId id="541" r:id="rId80"/>
    <p:sldId id="542" r:id="rId81"/>
    <p:sldId id="543" r:id="rId82"/>
    <p:sldId id="544" r:id="rId83"/>
    <p:sldId id="283" r:id="rId84"/>
    <p:sldId id="284" r:id="rId85"/>
    <p:sldId id="545" r:id="rId86"/>
    <p:sldId id="400" r:id="rId87"/>
    <p:sldId id="546" r:id="rId88"/>
    <p:sldId id="395" r:id="rId89"/>
    <p:sldId id="401" r:id="rId90"/>
    <p:sldId id="402" r:id="rId91"/>
    <p:sldId id="403" r:id="rId92"/>
    <p:sldId id="404" r:id="rId93"/>
    <p:sldId id="405" r:id="rId94"/>
    <p:sldId id="406" r:id="rId95"/>
    <p:sldId id="407" r:id="rId96"/>
    <p:sldId id="408" r:id="rId97"/>
    <p:sldId id="409" r:id="rId98"/>
    <p:sldId id="410" r:id="rId99"/>
    <p:sldId id="411" r:id="rId100"/>
    <p:sldId id="412" r:id="rId101"/>
    <p:sldId id="413" r:id="rId102"/>
    <p:sldId id="414" r:id="rId103"/>
    <p:sldId id="415" r:id="rId104"/>
    <p:sldId id="416" r:id="rId105"/>
    <p:sldId id="417" r:id="rId106"/>
    <p:sldId id="418" r:id="rId107"/>
    <p:sldId id="547" r:id="rId108"/>
    <p:sldId id="382" r:id="rId109"/>
    <p:sldId id="311" r:id="rId110"/>
    <p:sldId id="340" r:id="rId111"/>
    <p:sldId id="337" r:id="rId112"/>
    <p:sldId id="548" r:id="rId113"/>
    <p:sldId id="549" r:id="rId114"/>
    <p:sldId id="550" r:id="rId115"/>
    <p:sldId id="551" r:id="rId116"/>
    <p:sldId id="552" r:id="rId117"/>
    <p:sldId id="553" r:id="rId118"/>
    <p:sldId id="554" r:id="rId119"/>
    <p:sldId id="555" r:id="rId120"/>
    <p:sldId id="556" r:id="rId121"/>
    <p:sldId id="557" r:id="rId122"/>
    <p:sldId id="327" r:id="rId12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0" autoAdjust="0"/>
  </p:normalViewPr>
  <p:slideViewPr>
    <p:cSldViewPr>
      <p:cViewPr varScale="1">
        <p:scale>
          <a:sx n="68" d="100"/>
          <a:sy n="68" d="100"/>
        </p:scale>
        <p:origin x="144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pt>
  </dgm:ptLst>
  <dgm:cxnLst>
    <dgm:cxn modelId="{6060BB0E-199F-45E6-90A0-C338FF043246}" srcId="{F8934300-52E6-48AC-94A0-09BF26178754}" destId="{08921785-96E4-4341-A115-FDC70CE59B03}" srcOrd="0" destOrd="0" parTransId="{E63532FC-0F62-4B84-B6C1-9ECDED321177}" sibTransId="{EBADF481-B02D-4904-98A3-B0806A23F58A}"/>
    <dgm:cxn modelId="{02F0FD99-FEE6-4FCA-B2DE-042CF3EEB6FA}" srcId="{F8934300-52E6-48AC-94A0-09BF26178754}" destId="{A06F8DBD-779F-4EFC-A291-B3A544A6A870}" srcOrd="1" destOrd="0" parTransId="{F94E399C-1203-4213-8878-CCD85CF85BDC}" sibTransId="{000FCA73-CEB5-4175-8638-DB8961575224}"/>
    <dgm:cxn modelId="{FCEDC7CC-86EE-463F-80AD-F40BF6A112FF}" srcId="{F8934300-52E6-48AC-94A0-09BF26178754}" destId="{04B09A31-2739-40C1-B703-9F4F44F69228}" srcOrd="2" destOrd="0" parTransId="{8779A469-B60F-45A6-AF0D-EFC52812F81C}" sibTransId="{0A56AC44-F4ED-4563-94A7-F727457C242D}"/>
    <dgm:cxn modelId="{32F98EDC-6851-43EF-9EBA-3BC25E5D7FC5}" srcId="{F8934300-52E6-48AC-94A0-09BF26178754}" destId="{AD105260-FEC2-4DE8-B2DA-CD81536E0E39}" srcOrd="3" destOrd="0" parTransId="{81703837-6522-4292-A591-7BCCA97F68E1}" sibTransId="{4C39254D-22FE-4C78-8FC1-38F218726DB8}"/>
    <dgm:cxn modelId="{AE407CDD-EA65-4DF8-90B4-B897A2AA74F3}" type="presOf" srcId="{08921785-96E4-4341-A115-FDC70CE59B03}" destId="{1CC5E02F-1B68-4146-ACFD-1CF631143585}" srcOrd="0" destOrd="0" presId="urn:microsoft.com/office/officeart/2005/8/layout/matrix2"/>
    <dgm:cxn modelId="{951DB6E8-436B-4B1D-B537-35BDEA9BD2D1}" type="presOf" srcId="{04B09A31-2739-40C1-B703-9F4F44F69228}" destId="{0E007A47-D7F2-4DC7-8B4C-CC68E6232445}" srcOrd="0" destOrd="0" presId="urn:microsoft.com/office/officeart/2005/8/layout/matrix2"/>
    <dgm:cxn modelId="{686536F0-DB29-4987-8583-7E827CF51E22}" type="presOf" srcId="{A06F8DBD-779F-4EFC-A291-B3A544A6A870}" destId="{09DCF2CA-E083-4863-9186-E49FA0882D39}" srcOrd="0" destOrd="0" presId="urn:microsoft.com/office/officeart/2005/8/layout/matrix2"/>
    <dgm:cxn modelId="{E66766F1-ED35-4CBD-BAB7-9586461E4CC5}" type="presOf" srcId="{F8934300-52E6-48AC-94A0-09BF26178754}" destId="{7909AB3E-0F49-4884-8EA2-00D040A2CBE4}" srcOrd="0" destOrd="0" presId="urn:microsoft.com/office/officeart/2005/8/layout/matrix2"/>
    <dgm:cxn modelId="{AA521BFF-7749-45A9-BA96-FD2467DE0615}" type="presOf" srcId="{AD105260-FEC2-4DE8-B2DA-CD81536E0E39}" destId="{1005E180-3ACF-47E7-A2B6-09C5393BF745}" srcOrd="0" destOrd="0" presId="urn:microsoft.com/office/officeart/2005/8/layout/matrix2"/>
    <dgm:cxn modelId="{FEF42D08-A581-480A-BB9B-E33A3FA8D49D}" type="presParOf" srcId="{7909AB3E-0F49-4884-8EA2-00D040A2CBE4}" destId="{6EB0D235-D893-472D-8E61-6CC3E9C1E0A9}" srcOrd="0" destOrd="0" presId="urn:microsoft.com/office/officeart/2005/8/layout/matrix2"/>
    <dgm:cxn modelId="{3B048AB4-02E9-4AFB-B6B2-CA6D2B508F28}" type="presParOf" srcId="{7909AB3E-0F49-4884-8EA2-00D040A2CBE4}" destId="{1CC5E02F-1B68-4146-ACFD-1CF631143585}" srcOrd="1" destOrd="0" presId="urn:microsoft.com/office/officeart/2005/8/layout/matrix2"/>
    <dgm:cxn modelId="{E7ABB764-830E-4837-947B-2ABF06C0E0C1}" type="presParOf" srcId="{7909AB3E-0F49-4884-8EA2-00D040A2CBE4}" destId="{09DCF2CA-E083-4863-9186-E49FA0882D39}" srcOrd="2" destOrd="0" presId="urn:microsoft.com/office/officeart/2005/8/layout/matrix2"/>
    <dgm:cxn modelId="{8A7B4876-E7E3-47DC-ACBF-81D9D8666151}" type="presParOf" srcId="{7909AB3E-0F49-4884-8EA2-00D040A2CBE4}" destId="{0E007A47-D7F2-4DC7-8B4C-CC68E6232445}" srcOrd="3" destOrd="0" presId="urn:microsoft.com/office/officeart/2005/8/layout/matrix2"/>
    <dgm:cxn modelId="{FCFAD788-563B-4E3D-BEBA-5FC74AA83780}" type="presParOf" srcId="{7909AB3E-0F49-4884-8EA2-00D040A2CBE4}" destId="{1005E180-3ACF-47E7-A2B6-09C5393BF745}"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32073"/>
          <a:ext cx="6897960" cy="8996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sp:txBody>
      <dsp:txXfrm>
        <a:off x="43916" y="75989"/>
        <a:ext cx="6810128" cy="811788"/>
      </dsp:txXfrm>
    </dsp:sp>
    <dsp:sp modelId="{47F42535-DFC2-4D29-B920-1C40FFE6B1E7}">
      <dsp:nvSpPr>
        <dsp:cNvPr id="0" name=""/>
        <dsp:cNvSpPr/>
      </dsp:nvSpPr>
      <dsp:spPr>
        <a:xfrm>
          <a:off x="0" y="1090288"/>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3916" y="1134204"/>
        <a:ext cx="6810128" cy="811788"/>
      </dsp:txXfrm>
    </dsp:sp>
    <dsp:sp modelId="{E0E1F7FC-C1DE-4EA7-994D-37AD03907CC6}">
      <dsp:nvSpPr>
        <dsp:cNvPr id="0" name=""/>
        <dsp:cNvSpPr/>
      </dsp:nvSpPr>
      <dsp:spPr>
        <a:xfrm>
          <a:off x="0" y="1995887"/>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3916" y="2039803"/>
        <a:ext cx="6810128" cy="811788"/>
      </dsp:txXfrm>
    </dsp:sp>
    <dsp:sp modelId="{5DC88683-B470-4890-B11A-2192BBAE432B}">
      <dsp:nvSpPr>
        <dsp:cNvPr id="0" name=""/>
        <dsp:cNvSpPr/>
      </dsp:nvSpPr>
      <dsp:spPr>
        <a:xfrm>
          <a:off x="0" y="289509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3916" y="2939010"/>
        <a:ext cx="6810128" cy="811788"/>
      </dsp:txXfrm>
    </dsp:sp>
    <dsp:sp modelId="{F7B2C6EC-1BD4-4AE5-AB5A-E687F0A0AC0C}">
      <dsp:nvSpPr>
        <dsp:cNvPr id="0" name=""/>
        <dsp:cNvSpPr/>
      </dsp:nvSpPr>
      <dsp:spPr>
        <a:xfrm>
          <a:off x="0" y="384943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3916" y="3893350"/>
        <a:ext cx="6810128" cy="8117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5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47041"/>
        <a:ext cx="6808976" cy="822446"/>
      </dsp:txXfrm>
    </dsp:sp>
    <dsp:sp modelId="{47F42535-DFC2-4D29-B920-1C40FFE6B1E7}">
      <dsp:nvSpPr>
        <dsp:cNvPr id="0" name=""/>
        <dsp:cNvSpPr/>
      </dsp:nvSpPr>
      <dsp:spPr>
        <a:xfrm>
          <a:off x="0" y="107321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0D235-D893-472D-8E61-6CC3E9C1E0A9}">
      <dsp:nvSpPr>
        <dsp:cNvPr id="0" name=""/>
        <dsp:cNvSpPr/>
      </dsp:nvSpPr>
      <dsp:spPr>
        <a:xfrm>
          <a:off x="1620837" y="0"/>
          <a:ext cx="4530725" cy="4530725"/>
        </a:xfrm>
        <a:prstGeom prst="quadArrow">
          <a:avLst>
            <a:gd name="adj1" fmla="val 2000"/>
            <a:gd name="adj2" fmla="val 4000"/>
            <a:gd name="adj3" fmla="val 5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C5E02F-1B68-4146-ACFD-1CF631143585}">
      <dsp:nvSpPr>
        <dsp:cNvPr id="0" name=""/>
        <dsp:cNvSpPr/>
      </dsp:nvSpPr>
      <dsp:spPr>
        <a:xfrm>
          <a:off x="1915334" y="29449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False Negative</a:t>
          </a:r>
        </a:p>
      </dsp:txBody>
      <dsp:txXfrm>
        <a:off x="2003803" y="382966"/>
        <a:ext cx="1635352" cy="1635352"/>
      </dsp:txXfrm>
    </dsp:sp>
    <dsp:sp modelId="{09DCF2CA-E083-4863-9186-E49FA0882D39}">
      <dsp:nvSpPr>
        <dsp:cNvPr id="0" name=""/>
        <dsp:cNvSpPr/>
      </dsp:nvSpPr>
      <dsp:spPr>
        <a:xfrm>
          <a:off x="4044775" y="29449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Right Positive</a:t>
          </a:r>
        </a:p>
      </dsp:txBody>
      <dsp:txXfrm>
        <a:off x="4133244" y="382966"/>
        <a:ext cx="1635352" cy="1635352"/>
      </dsp:txXfrm>
    </dsp:sp>
    <dsp:sp modelId="{0E007A47-D7F2-4DC7-8B4C-CC68E6232445}">
      <dsp:nvSpPr>
        <dsp:cNvPr id="0" name=""/>
        <dsp:cNvSpPr/>
      </dsp:nvSpPr>
      <dsp:spPr>
        <a:xfrm>
          <a:off x="1915334" y="242393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Right Negative</a:t>
          </a:r>
        </a:p>
      </dsp:txBody>
      <dsp:txXfrm>
        <a:off x="2003803" y="2512406"/>
        <a:ext cx="1635352" cy="1635352"/>
      </dsp:txXfrm>
    </dsp:sp>
    <dsp:sp modelId="{1005E180-3ACF-47E7-A2B6-09C5393BF745}">
      <dsp:nvSpPr>
        <dsp:cNvPr id="0" name=""/>
        <dsp:cNvSpPr/>
      </dsp:nvSpPr>
      <dsp:spPr>
        <a:xfrm>
          <a:off x="4044775" y="242393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False Positive</a:t>
          </a:r>
        </a:p>
      </dsp:txBody>
      <dsp:txXfrm>
        <a:off x="4133244" y="2512406"/>
        <a:ext cx="1635352" cy="16353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7321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72816"/>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17308"/>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sp:txBody>
      <dsp:txXfrm>
        <a:off x="44492" y="3911641"/>
        <a:ext cx="6808976" cy="8224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60272"/>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9671"/>
        <a:ext cx="6419122" cy="10980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2335"/>
        <a:ext cx="6419122" cy="10980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sp:txBody>
      <dsp:txXfrm>
        <a:off x="59399" y="3112335"/>
        <a:ext cx="641912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109</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04461"/>
            <a:ext cx="7128792" cy="2209800"/>
          </a:xfrm>
        </p:spPr>
        <p:txBody>
          <a:bodyPr/>
          <a:lstStyle/>
          <a:p>
            <a:r>
              <a:rPr lang="en-MY" sz="4400" dirty="0"/>
              <a:t>HR SERVICE DELIVERY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458064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Employer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p14="http://schemas.microsoft.com/office/powerpoint/2010/main" val="1298301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760487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val="3518278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9B47A-ED89-45FF-8D5A-6173A8F9CB79}"/>
              </a:ext>
            </a:extLst>
          </p:cNvPr>
          <p:cNvSpPr>
            <a:spLocks noGrp="1"/>
          </p:cNvSpPr>
          <p:nvPr>
            <p:ph type="title"/>
          </p:nvPr>
        </p:nvSpPr>
        <p:spPr/>
        <p:txBody>
          <a:bodyPr/>
          <a:lstStyle/>
          <a:p>
            <a:r>
              <a:rPr lang="en-MY" dirty="0"/>
              <a:t>Selection Risks</a:t>
            </a:r>
          </a:p>
        </p:txBody>
      </p:sp>
      <p:graphicFrame>
        <p:nvGraphicFramePr>
          <p:cNvPr id="4" name="Content Placeholder 3">
            <a:extLst>
              <a:ext uri="{FF2B5EF4-FFF2-40B4-BE49-F238E27FC236}">
                <a16:creationId xmlns:a16="http://schemas.microsoft.com/office/drawing/2014/main" id="{526946C4-A78F-4401-ACAB-EDD19CFDC5AA}"/>
              </a:ext>
            </a:extLst>
          </p:cNvPr>
          <p:cNvGraphicFramePr>
            <a:graphicFrameLocks noGrp="1"/>
          </p:cNvGraphicFramePr>
          <p:nvPr>
            <p:ph idx="1"/>
          </p:nvPr>
        </p:nvGraphicFramePr>
        <p:xfrm>
          <a:off x="914400" y="1628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a16="http://schemas.microsoft.com/office/drawing/2014/main" id="{A43D8E3D-BD77-4525-A6EA-3D75F6BBE9F4}"/>
              </a:ext>
            </a:extLst>
          </p:cNvPr>
          <p:cNvSpPr txBox="1"/>
          <p:nvPr/>
        </p:nvSpPr>
        <p:spPr>
          <a:xfrm>
            <a:off x="6510757" y="6116712"/>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a16="http://schemas.microsoft.com/office/drawing/2014/main"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a16="http://schemas.microsoft.com/office/drawing/2014/main"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a16="http://schemas.microsoft.com/office/drawing/2014/main" id="{65CC7F82-C60D-44DE-9CA9-DDBDCA77A71C}"/>
              </a:ext>
            </a:extLst>
          </p:cNvPr>
          <p:cNvSpPr txBox="1"/>
          <p:nvPr/>
        </p:nvSpPr>
        <p:spPr>
          <a:xfrm>
            <a:off x="2762081" y="6182846"/>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a16="http://schemas.microsoft.com/office/drawing/2014/main" id="{D6FC5E72-B833-4CB6-88BD-B3B245393570}"/>
              </a:ext>
            </a:extLst>
          </p:cNvPr>
          <p:cNvSpPr txBox="1"/>
          <p:nvPr/>
        </p:nvSpPr>
        <p:spPr>
          <a:xfrm>
            <a:off x="4028238" y="6104769"/>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p14="http://schemas.microsoft.com/office/powerpoint/2010/main" val="4249944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val="1641145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val="1135892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p14="http://schemas.microsoft.com/office/powerpoint/2010/main" val="2280660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287042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632972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7955-C1C2-427E-95EF-14ADE8F274C1}"/>
              </a:ext>
            </a:extLst>
          </p:cNvPr>
          <p:cNvSpPr>
            <a:spLocks noGrp="1"/>
          </p:cNvSpPr>
          <p:nvPr>
            <p:ph type="title"/>
          </p:nvPr>
        </p:nvSpPr>
        <p:spPr/>
        <p:txBody>
          <a:bodyPr/>
          <a:lstStyle/>
          <a:p>
            <a:r>
              <a:rPr lang="en-MY" dirty="0"/>
              <a:t>Selection Tools</a:t>
            </a:r>
          </a:p>
        </p:txBody>
      </p:sp>
      <p:pic>
        <p:nvPicPr>
          <p:cNvPr id="5" name="Picture 4">
            <a:extLst>
              <a:ext uri="{FF2B5EF4-FFF2-40B4-BE49-F238E27FC236}">
                <a16:creationId xmlns:a16="http://schemas.microsoft.com/office/drawing/2014/main" id="{47BA19B5-B0DD-43BF-9B47-EB15CBDB088E}"/>
              </a:ext>
            </a:extLst>
          </p:cNvPr>
          <p:cNvPicPr>
            <a:picLocks noChangeAspect="1"/>
          </p:cNvPicPr>
          <p:nvPr/>
        </p:nvPicPr>
        <p:blipFill>
          <a:blip r:embed="rId2"/>
          <a:stretch>
            <a:fillRect/>
          </a:stretch>
        </p:blipFill>
        <p:spPr>
          <a:xfrm>
            <a:off x="1187624" y="1728787"/>
            <a:ext cx="7584843" cy="4550906"/>
          </a:xfrm>
          <a:prstGeom prst="rect">
            <a:avLst/>
          </a:prstGeom>
        </p:spPr>
      </p:pic>
    </p:spTree>
    <p:extLst>
      <p:ext uri="{BB962C8B-B14F-4D97-AF65-F5344CB8AC3E}">
        <p14:creationId xmlns:p14="http://schemas.microsoft.com/office/powerpoint/2010/main" val="950304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25823102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927330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4724390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val="3651626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New Employee Orientation</a:t>
            </a:r>
          </a:p>
        </p:txBody>
      </p:sp>
      <p:sp>
        <p:nvSpPr>
          <p:cNvPr id="4" name="TextBox 3">
            <a:extLst>
              <a:ext uri="{FF2B5EF4-FFF2-40B4-BE49-F238E27FC236}">
                <a16:creationId xmlns:a16="http://schemas.microsoft.com/office/drawing/2014/main" id="{202EF787-C65E-41F1-B674-49033F2D6C2E}"/>
              </a:ext>
            </a:extLst>
          </p:cNvPr>
          <p:cNvSpPr txBox="1"/>
          <p:nvPr/>
        </p:nvSpPr>
        <p:spPr>
          <a:xfrm>
            <a:off x="683568" y="16288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val="1073835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Orientation/Induction</a:t>
            </a:r>
          </a:p>
        </p:txBody>
      </p:sp>
      <p:sp>
        <p:nvSpPr>
          <p:cNvPr id="4" name="TextBox 3">
            <a:extLst>
              <a:ext uri="{FF2B5EF4-FFF2-40B4-BE49-F238E27FC236}">
                <a16:creationId xmlns:a16="http://schemas.microsoft.com/office/drawing/2014/main" id="{5AB68107-7944-4F58-BA27-2331C1034541}"/>
              </a:ext>
            </a:extLst>
          </p:cNvPr>
          <p:cNvSpPr txBox="1"/>
          <p:nvPr/>
        </p:nvSpPr>
        <p:spPr>
          <a:xfrm>
            <a:off x="696144" y="1556792"/>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val="2409983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B90-7366-4962-9019-B58530CF3A90}"/>
              </a:ext>
            </a:extLst>
          </p:cNvPr>
          <p:cNvSpPr>
            <a:spLocks noGrp="1"/>
          </p:cNvSpPr>
          <p:nvPr>
            <p:ph type="title"/>
          </p:nvPr>
        </p:nvSpPr>
        <p:spPr/>
        <p:txBody>
          <a:bodyPr/>
          <a:lstStyle/>
          <a:p>
            <a:r>
              <a:rPr lang="en-MY" dirty="0"/>
              <a:t>Model of Onboarding</a:t>
            </a:r>
          </a:p>
        </p:txBody>
      </p:sp>
      <p:pic>
        <p:nvPicPr>
          <p:cNvPr id="5" name="Picture 4">
            <a:extLst>
              <a:ext uri="{FF2B5EF4-FFF2-40B4-BE49-F238E27FC236}">
                <a16:creationId xmlns:a16="http://schemas.microsoft.com/office/drawing/2014/main" id="{497C70DE-D982-4ECB-B1FE-FEED940C89BE}"/>
              </a:ext>
            </a:extLst>
          </p:cNvPr>
          <p:cNvPicPr>
            <a:picLocks noChangeAspect="1"/>
          </p:cNvPicPr>
          <p:nvPr/>
        </p:nvPicPr>
        <p:blipFill>
          <a:blip r:embed="rId2"/>
          <a:stretch>
            <a:fillRect/>
          </a:stretch>
        </p:blipFill>
        <p:spPr>
          <a:xfrm>
            <a:off x="1547664" y="1706441"/>
            <a:ext cx="6764982" cy="4849730"/>
          </a:xfrm>
          <a:prstGeom prst="rect">
            <a:avLst/>
          </a:prstGeom>
        </p:spPr>
      </p:pic>
    </p:spTree>
    <p:extLst>
      <p:ext uri="{BB962C8B-B14F-4D97-AF65-F5344CB8AC3E}">
        <p14:creationId xmlns:p14="http://schemas.microsoft.com/office/powerpoint/2010/main" val="2396736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val="32887161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val="3597300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Evaluating the Effectiveness of Onboarding</a:t>
            </a:r>
          </a:p>
        </p:txBody>
      </p:sp>
      <p:sp>
        <p:nvSpPr>
          <p:cNvPr id="4" name="TextBox 3">
            <a:extLst>
              <a:ext uri="{FF2B5EF4-FFF2-40B4-BE49-F238E27FC236}">
                <a16:creationId xmlns:a16="http://schemas.microsoft.com/office/drawing/2014/main" id="{0048BF56-9A74-410F-B3E1-B59233F637D6}"/>
              </a:ext>
            </a:extLst>
          </p:cNvPr>
          <p:cNvSpPr txBox="1"/>
          <p:nvPr/>
        </p:nvSpPr>
        <p:spPr>
          <a:xfrm>
            <a:off x="609836" y="16288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val="3501579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a:t>
            </a:r>
          </a:p>
        </p:txBody>
      </p:sp>
      <p:sp>
        <p:nvSpPr>
          <p:cNvPr id="4" name="TextBox 3">
            <a:extLst>
              <a:ext uri="{FF2B5EF4-FFF2-40B4-BE49-F238E27FC236}">
                <a16:creationId xmlns:a16="http://schemas.microsoft.com/office/drawing/2014/main" id="{AA995BB7-7278-46A1-B7C6-1893FDFDBF40}"/>
              </a:ext>
            </a:extLst>
          </p:cNvPr>
          <p:cNvSpPr txBox="1"/>
          <p:nvPr/>
        </p:nvSpPr>
        <p:spPr>
          <a:xfrm>
            <a:off x="683568" y="1626782"/>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val="1774150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val="40832860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a:t>
            </a:r>
          </a:p>
        </p:txBody>
      </p:sp>
      <p:sp>
        <p:nvSpPr>
          <p:cNvPr id="4" name="TextBox 3">
            <a:extLst>
              <a:ext uri="{FF2B5EF4-FFF2-40B4-BE49-F238E27FC236}">
                <a16:creationId xmlns:a16="http://schemas.microsoft.com/office/drawing/2014/main" id="{3CE22D53-27FC-4CF0-A93C-EABF6834BF56}"/>
              </a:ext>
            </a:extLst>
          </p:cNvPr>
          <p:cNvSpPr txBox="1"/>
          <p:nvPr/>
        </p:nvSpPr>
        <p:spPr>
          <a:xfrm>
            <a:off x="683568" y="1626782"/>
            <a:ext cx="8136904"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val="32664464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val="24534833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p14="http://schemas.microsoft.com/office/powerpoint/2010/main" val="9278687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93011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p>
        </p:txBody>
      </p:sp>
    </p:spTree>
    <p:extLst>
      <p:ext uri="{BB962C8B-B14F-4D97-AF65-F5344CB8AC3E}">
        <p14:creationId xmlns:p14="http://schemas.microsoft.com/office/powerpoint/2010/main" val="26573974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90859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a:t>Firms </a:t>
            </a:r>
            <a:r>
              <a:rPr lang="en-MY" dirty="0"/>
              <a:t>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1981</TotalTime>
  <Words>6331</Words>
  <Application>Microsoft Office PowerPoint</Application>
  <PresentationFormat>On-screen Show (4:3)</PresentationFormat>
  <Paragraphs>653</Paragraphs>
  <Slides>122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122</vt:i4>
      </vt:variant>
    </vt:vector>
  </HeadingPairs>
  <TitlesOfParts>
    <vt:vector size="127" baseType="lpstr">
      <vt:lpstr>Arial</vt:lpstr>
      <vt:lpstr>Symbol</vt:lpstr>
      <vt:lpstr>Times New Roman</vt:lpstr>
      <vt:lpstr>Wingdings</vt:lpstr>
      <vt:lpstr>Office Theme</vt:lpstr>
      <vt:lpstr>HR SERVICE DELIVERY - II</vt:lpstr>
      <vt:lpstr>HR Planning and Staffing</vt:lpstr>
      <vt:lpstr>Promoting the Organization</vt:lpstr>
      <vt:lpstr>1. Employer Branding</vt:lpstr>
      <vt:lpstr>2. Employee Value Proposition</vt:lpstr>
      <vt:lpstr>EVP - Example</vt:lpstr>
      <vt:lpstr>The Employment Value Proposition</vt:lpstr>
      <vt:lpstr>Benefits of EVP</vt:lpstr>
      <vt:lpstr>Employer Brand Framework</vt:lpstr>
      <vt:lpstr>Diversity and Inclusion Considerations</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HR Planning and Staffing</vt:lpstr>
      <vt:lpstr>Selection</vt:lpstr>
      <vt:lpstr>Selection Risks</vt:lpstr>
      <vt:lpstr>Selection Process</vt:lpstr>
      <vt:lpstr>Selection Process</vt:lpstr>
      <vt:lpstr>Selection Process</vt:lpstr>
      <vt:lpstr>HR Planning and Staffing</vt:lpstr>
      <vt:lpstr>Reliability and Validity of Selection Tools and Methods</vt:lpstr>
      <vt:lpstr>Reliability and Validity of Selection Tools and Methods</vt:lpstr>
      <vt:lpstr>HR Planning and Staffing</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HR Planning and Staffing</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vt:lpstr>
      <vt:lpstr>Answer to Poll Question # </vt:lpstr>
      <vt:lpstr>Poll Question # </vt:lpstr>
      <vt:lpstr>Answer to Poll Question # </vt:lpstr>
      <vt:lpstr>PowerPoint Presentation</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PowerPoint Presentation</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49</cp:revision>
  <cp:lastPrinted>1601-01-01T00:00:00Z</cp:lastPrinted>
  <dcterms:created xsi:type="dcterms:W3CDTF">2020-07-09T15:12:46Z</dcterms:created>
  <dcterms:modified xsi:type="dcterms:W3CDTF">2022-04-24T02:38:26Z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