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1"/>
  </p:notesMasterIdLst>
  <p:handoutMasterIdLst>
    <p:handoutMasterId r:id="rId42"/>
  </p:handoutMasterIdLst>
  <p:sldIdLst>
    <p:sldId id="256" r:id="rId2"/>
    <p:sldId id="513" r:id="rId3"/>
    <p:sldId id="514" r:id="rId4"/>
    <p:sldId id="515" r:id="rId5"/>
    <p:sldId id="516" r:id="rId6"/>
    <p:sldId id="517" r:id="rId7"/>
    <p:sldId id="518" r:id="rId8"/>
    <p:sldId id="519" r:id="rId9"/>
    <p:sldId id="520" r:id="rId10"/>
    <p:sldId id="521" r:id="rId11"/>
    <p:sldId id="522" r:id="rId12"/>
    <p:sldId id="523" r:id="rId13"/>
    <p:sldId id="524" r:id="rId14"/>
    <p:sldId id="525" r:id="rId15"/>
    <p:sldId id="526" r:id="rId16"/>
    <p:sldId id="527" r:id="rId17"/>
    <p:sldId id="528" r:id="rId18"/>
    <p:sldId id="529" r:id="rId19"/>
    <p:sldId id="530" r:id="rId20"/>
    <p:sldId id="531" r:id="rId21"/>
    <p:sldId id="532" r:id="rId22"/>
    <p:sldId id="533" r:id="rId23"/>
    <p:sldId id="534" r:id="rId24"/>
    <p:sldId id="535" r:id="rId25"/>
    <p:sldId id="536" r:id="rId26"/>
    <p:sldId id="537" r:id="rId27"/>
    <p:sldId id="538" r:id="rId28"/>
    <p:sldId id="539" r:id="rId29"/>
    <p:sldId id="540" r:id="rId30"/>
    <p:sldId id="541" r:id="rId31"/>
    <p:sldId id="542" r:id="rId32"/>
    <p:sldId id="543" r:id="rId33"/>
    <p:sldId id="544" r:id="rId34"/>
    <p:sldId id="545" r:id="rId35"/>
    <p:sldId id="546" r:id="rId36"/>
    <p:sldId id="547" r:id="rId37"/>
    <p:sldId id="548" r:id="rId38"/>
    <p:sldId id="549" r:id="rId39"/>
    <p:sldId id="327" r:id="rId4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195522D1-9371-4ABC-A9F9-B31743984E24}"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54FC251F-D4AB-4293-A746-A9EF70CC936B}" type="presOf" srcId="{E6CB1D23-BBD8-4875-97FB-76C6D1DF1786}" destId="{ECA2C48E-F743-4C45-B04A-3D046B3B5232}" srcOrd="0" destOrd="0" presId="urn:microsoft.com/office/officeart/2005/8/layout/vList2"/>
    <dgm:cxn modelId="{369D8070-2B61-4D1E-AF62-3B02136F410E}" type="presOf" srcId="{A6F3EE18-EFC8-4188-A792-2A0060986D91}" destId="{E0E1F7FC-C1DE-4EA7-994D-37AD03907CC6}" srcOrd="0" destOrd="0" presId="urn:microsoft.com/office/officeart/2005/8/layout/vList2"/>
    <dgm:cxn modelId="{78C52A31-33BF-46D1-8B01-8B4C1FAFA825}" type="presOf" srcId="{42DA80EF-15E6-41D6-85F6-4F59594D0383}" destId="{47F42535-DFC2-4D29-B920-1C40FFE6B1E7}" srcOrd="0" destOrd="0" presId="urn:microsoft.com/office/officeart/2005/8/layout/vList2"/>
    <dgm:cxn modelId="{3299AA5C-DB72-4F7F-A50D-3408470799CE}"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812FDE60-1DAB-4FD3-BD01-C8FBC2035CA4}" type="presOf" srcId="{0431BE58-52DD-4257-A5DA-C0A4B849590E}" destId="{F7B2C6EC-1BD4-4AE5-AB5A-E687F0A0AC0C}" srcOrd="0" destOrd="0" presId="urn:microsoft.com/office/officeart/2005/8/layout/vList2"/>
    <dgm:cxn modelId="{BE3050F8-5872-4C12-9999-074F1059831E}" type="presParOf" srcId="{CC8763B3-4621-4666-B669-3C5BA2A30DBE}" destId="{ECA2C48E-F743-4C45-B04A-3D046B3B5232}" srcOrd="0" destOrd="0" presId="urn:microsoft.com/office/officeart/2005/8/layout/vList2"/>
    <dgm:cxn modelId="{BF7783FE-FB34-4147-BAD5-F6DF3B6D82C4}" type="presParOf" srcId="{CC8763B3-4621-4666-B669-3C5BA2A30DBE}" destId="{2E454826-67AD-4191-A11B-410BD9B8A386}" srcOrd="1" destOrd="0" presId="urn:microsoft.com/office/officeart/2005/8/layout/vList2"/>
    <dgm:cxn modelId="{A1EA8A40-A677-42AC-9884-2FB9A46D989D}" type="presParOf" srcId="{CC8763B3-4621-4666-B669-3C5BA2A30DBE}" destId="{47F42535-DFC2-4D29-B920-1C40FFE6B1E7}" srcOrd="2" destOrd="0" presId="urn:microsoft.com/office/officeart/2005/8/layout/vList2"/>
    <dgm:cxn modelId="{AC32912D-CAB2-4B51-87F7-6BCF54B1736C}" type="presParOf" srcId="{CC8763B3-4621-4666-B669-3C5BA2A30DBE}" destId="{35FB7A5C-EE80-4418-B452-E9BF5B7C52B3}" srcOrd="3" destOrd="0" presId="urn:microsoft.com/office/officeart/2005/8/layout/vList2"/>
    <dgm:cxn modelId="{ACE6138D-6E7D-46D6-840E-E7E0B95A53B7}" type="presParOf" srcId="{CC8763B3-4621-4666-B669-3C5BA2A30DBE}" destId="{E0E1F7FC-C1DE-4EA7-994D-37AD03907CC6}" srcOrd="4" destOrd="0" presId="urn:microsoft.com/office/officeart/2005/8/layout/vList2"/>
    <dgm:cxn modelId="{4A3C4FFF-4F76-4EB3-90F7-E7F2DBB0628B}" type="presParOf" srcId="{CC8763B3-4621-4666-B669-3C5BA2A30DBE}" destId="{05D370FE-9ED9-48C5-A0DA-9A88A5DF21BD}" srcOrd="5" destOrd="0" presId="urn:microsoft.com/office/officeart/2005/8/layout/vList2"/>
    <dgm:cxn modelId="{89962FAB-CD1C-45CE-90DA-1EE6E5722A31}" type="presParOf" srcId="{CC8763B3-4621-4666-B669-3C5BA2A30DBE}" destId="{5DC88683-B470-4890-B11A-2192BBAE432B}" srcOrd="6" destOrd="0" presId="urn:microsoft.com/office/officeart/2005/8/layout/vList2"/>
    <dgm:cxn modelId="{C2242836-A303-449A-9DA6-5C5464B0D0BB}" type="presParOf" srcId="{CC8763B3-4621-4666-B669-3C5BA2A30DBE}" destId="{AF26FF60-9E6B-4277-8CC1-FCFCD740DD42}" srcOrd="7" destOrd="0" presId="urn:microsoft.com/office/officeart/2005/8/layout/vList2"/>
    <dgm:cxn modelId="{28D469AB-B28B-49C5-A2E0-2322401BD3A7}" type="presParOf" srcId="{CC8763B3-4621-4666-B669-3C5BA2A30DBE}" destId="{F7B2C6EC-1BD4-4AE5-AB5A-E687F0A0AC0C}" srcOrd="8"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3FC1F863-819C-4BBD-9195-D583D52CD137}" type="presOf" srcId="{703D4D02-5513-427D-B6E9-B2E187EE0C3A}" destId="{CC8763B3-4621-4666-B669-3C5BA2A30DBE}"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9059464B-DD7D-41E6-8F59-DF77CA05C396}" type="presOf" srcId="{62D3FBED-765B-4C71-8C39-5546B46FF944}" destId="{5DC88683-B470-4890-B11A-2192BBAE432B}"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0507807-63F0-498F-8732-71CBEE6BF8CD}" type="presOf" srcId="{E6CB1D23-BBD8-4875-97FB-76C6D1DF1786}" destId="{ECA2C48E-F743-4C45-B04A-3D046B3B5232}" srcOrd="0" destOrd="0" presId="urn:microsoft.com/office/officeart/2005/8/layout/vList2"/>
    <dgm:cxn modelId="{7AEEC835-F2DF-440E-A6C9-CD86032A41F0}" type="presOf" srcId="{0431BE58-52DD-4257-A5DA-C0A4B849590E}" destId="{F7B2C6EC-1BD4-4AE5-AB5A-E687F0A0AC0C}"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F697D86-41C8-4E7E-81BA-285EF1EF3FD0}"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DC057D4D-5FD7-4B9B-ACBC-80BA8C60A03A}" type="presOf" srcId="{42DA80EF-15E6-41D6-85F6-4F59594D0383}" destId="{47F42535-DFC2-4D29-B920-1C40FFE6B1E7}" srcOrd="0" destOrd="0" presId="urn:microsoft.com/office/officeart/2005/8/layout/vList2"/>
    <dgm:cxn modelId="{3C2E95B6-AFAD-4369-9912-60B08D5808CF}" type="presParOf" srcId="{CC8763B3-4621-4666-B669-3C5BA2A30DBE}" destId="{ECA2C48E-F743-4C45-B04A-3D046B3B5232}" srcOrd="0" destOrd="0" presId="urn:microsoft.com/office/officeart/2005/8/layout/vList2"/>
    <dgm:cxn modelId="{EF2239EE-80E8-45FF-8836-8916C3E0F262}" type="presParOf" srcId="{CC8763B3-4621-4666-B669-3C5BA2A30DBE}" destId="{2E454826-67AD-4191-A11B-410BD9B8A386}" srcOrd="1" destOrd="0" presId="urn:microsoft.com/office/officeart/2005/8/layout/vList2"/>
    <dgm:cxn modelId="{60A7AC42-2EB0-4ADB-9734-35BD7AC149A3}" type="presParOf" srcId="{CC8763B3-4621-4666-B669-3C5BA2A30DBE}" destId="{47F42535-DFC2-4D29-B920-1C40FFE6B1E7}" srcOrd="2" destOrd="0" presId="urn:microsoft.com/office/officeart/2005/8/layout/vList2"/>
    <dgm:cxn modelId="{7B34C08E-B06A-4598-A177-2A17B94E08DC}" type="presParOf" srcId="{CC8763B3-4621-4666-B669-3C5BA2A30DBE}" destId="{35FB7A5C-EE80-4418-B452-E9BF5B7C52B3}" srcOrd="3" destOrd="0" presId="urn:microsoft.com/office/officeart/2005/8/layout/vList2"/>
    <dgm:cxn modelId="{7075516E-D5A5-4B25-93AC-168E6BF22BBA}" type="presParOf" srcId="{CC8763B3-4621-4666-B669-3C5BA2A30DBE}" destId="{E0E1F7FC-C1DE-4EA7-994D-37AD03907CC6}" srcOrd="4" destOrd="0" presId="urn:microsoft.com/office/officeart/2005/8/layout/vList2"/>
    <dgm:cxn modelId="{5B4DF772-3AE2-42FE-89F3-A1CA1EDDD732}" type="presParOf" srcId="{CC8763B3-4621-4666-B669-3C5BA2A30DBE}" destId="{05D370FE-9ED9-48C5-A0DA-9A88A5DF21BD}" srcOrd="5" destOrd="0" presId="urn:microsoft.com/office/officeart/2005/8/layout/vList2"/>
    <dgm:cxn modelId="{A14FBF0C-6B40-4954-BF96-3BD196DCA341}" type="presParOf" srcId="{CC8763B3-4621-4666-B669-3C5BA2A30DBE}" destId="{5DC88683-B470-4890-B11A-2192BBAE432B}" srcOrd="6" destOrd="0" presId="urn:microsoft.com/office/officeart/2005/8/layout/vList2"/>
    <dgm:cxn modelId="{FDBC6726-9B21-4745-81EA-11420C8B8CBB}" type="presParOf" srcId="{CC8763B3-4621-4666-B669-3C5BA2A30DBE}" destId="{AF26FF60-9E6B-4277-8CC1-FCFCD740DD42}" srcOrd="7" destOrd="0" presId="urn:microsoft.com/office/officeart/2005/8/layout/vList2"/>
    <dgm:cxn modelId="{3A9791FE-85E2-4433-B6C4-1717C2672469}" type="presParOf" srcId="{CC8763B3-4621-4666-B669-3C5BA2A30DBE}" destId="{F7B2C6EC-1BD4-4AE5-AB5A-E687F0A0AC0C}" srcOrd="8"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t>
        <a:bodyPr/>
        <a:lstStyle/>
        <a:p>
          <a:endParaRPr lang="en-US"/>
        </a:p>
      </dgm:t>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t>
        <a:bodyPr/>
        <a:lstStyle/>
        <a:p>
          <a:endParaRPr lang="en-US"/>
        </a:p>
      </dgm:t>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t>
        <a:bodyPr/>
        <a:lstStyle/>
        <a:p>
          <a:endParaRPr lang="en-US"/>
        </a:p>
      </dgm:t>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t>
        <a:bodyPr/>
        <a:lstStyle/>
        <a:p>
          <a:endParaRPr lang="en-US"/>
        </a:p>
      </dgm:t>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t>
        <a:bodyPr/>
        <a:lstStyle/>
        <a:p>
          <a:endParaRPr lang="en-US"/>
        </a:p>
      </dgm:t>
    </dgm:pt>
  </dgm:ptLst>
  <dgm:cxnLst>
    <dgm:cxn modelId="{4E1A5463-06B5-4A95-A4AE-DCBA0DC79E4E}" type="presOf" srcId="{A06F8DBD-779F-4EFC-A291-B3A544A6A870}" destId="{09DCF2CA-E083-4863-9186-E49FA0882D39}" srcOrd="0" destOrd="0" presId="urn:microsoft.com/office/officeart/2005/8/layout/matrix2"/>
    <dgm:cxn modelId="{A1001030-AA05-4E74-8186-A712245D1236}" type="presOf" srcId="{F8934300-52E6-48AC-94A0-09BF26178754}" destId="{7909AB3E-0F49-4884-8EA2-00D040A2CBE4}" srcOrd="0" destOrd="0" presId="urn:microsoft.com/office/officeart/2005/8/layout/matrix2"/>
    <dgm:cxn modelId="{32F98EDC-6851-43EF-9EBA-3BC25E5D7FC5}" srcId="{F8934300-52E6-48AC-94A0-09BF26178754}" destId="{AD105260-FEC2-4DE8-B2DA-CD81536E0E39}" srcOrd="3" destOrd="0" parTransId="{81703837-6522-4292-A591-7BCCA97F68E1}" sibTransId="{4C39254D-22FE-4C78-8FC1-38F218726DB8}"/>
    <dgm:cxn modelId="{6060BB0E-199F-45E6-90A0-C338FF043246}" srcId="{F8934300-52E6-48AC-94A0-09BF26178754}" destId="{08921785-96E4-4341-A115-FDC70CE59B03}" srcOrd="0" destOrd="0" parTransId="{E63532FC-0F62-4B84-B6C1-9ECDED321177}" sibTransId="{EBADF481-B02D-4904-98A3-B0806A23F58A}"/>
    <dgm:cxn modelId="{2EE04C2A-3EDF-417E-9B0E-521DF3042C10}" type="presOf" srcId="{AD105260-FEC2-4DE8-B2DA-CD81536E0E39}" destId="{1005E180-3ACF-47E7-A2B6-09C5393BF745}" srcOrd="0" destOrd="0" presId="urn:microsoft.com/office/officeart/2005/8/layout/matrix2"/>
    <dgm:cxn modelId="{FCEDC7CC-86EE-463F-80AD-F40BF6A112FF}" srcId="{F8934300-52E6-48AC-94A0-09BF26178754}" destId="{04B09A31-2739-40C1-B703-9F4F44F69228}" srcOrd="2" destOrd="0" parTransId="{8779A469-B60F-45A6-AF0D-EFC52812F81C}" sibTransId="{0A56AC44-F4ED-4563-94A7-F727457C242D}"/>
    <dgm:cxn modelId="{AE4AAA1A-90A5-438F-A144-998CFFDBB053}" type="presOf" srcId="{08921785-96E4-4341-A115-FDC70CE59B03}" destId="{1CC5E02F-1B68-4146-ACFD-1CF631143585}" srcOrd="0" destOrd="0" presId="urn:microsoft.com/office/officeart/2005/8/layout/matrix2"/>
    <dgm:cxn modelId="{3E794AA3-8940-4D7B-BC11-FCBF56C5B3CD}" type="presOf" srcId="{04B09A31-2739-40C1-B703-9F4F44F69228}" destId="{0E007A47-D7F2-4DC7-8B4C-CC68E6232445}" srcOrd="0" destOrd="0" presId="urn:microsoft.com/office/officeart/2005/8/layout/matrix2"/>
    <dgm:cxn modelId="{02F0FD99-FEE6-4FCA-B2DE-042CF3EEB6FA}" srcId="{F8934300-52E6-48AC-94A0-09BF26178754}" destId="{A06F8DBD-779F-4EFC-A291-B3A544A6A870}" srcOrd="1" destOrd="0" parTransId="{F94E399C-1203-4213-8878-CCD85CF85BDC}" sibTransId="{000FCA73-CEB5-4175-8638-DB8961575224}"/>
    <dgm:cxn modelId="{99CAF72F-3896-469D-B09D-5660A57C0DB3}" type="presParOf" srcId="{7909AB3E-0F49-4884-8EA2-00D040A2CBE4}" destId="{6EB0D235-D893-472D-8E61-6CC3E9C1E0A9}" srcOrd="0" destOrd="0" presId="urn:microsoft.com/office/officeart/2005/8/layout/matrix2"/>
    <dgm:cxn modelId="{4A62B204-C8CF-48F7-AB72-776AEEDEB2D4}" type="presParOf" srcId="{7909AB3E-0F49-4884-8EA2-00D040A2CBE4}" destId="{1CC5E02F-1B68-4146-ACFD-1CF631143585}" srcOrd="1" destOrd="0" presId="urn:microsoft.com/office/officeart/2005/8/layout/matrix2"/>
    <dgm:cxn modelId="{94DF8023-80BF-4250-AD54-DCE9D62FD4EC}" type="presParOf" srcId="{7909AB3E-0F49-4884-8EA2-00D040A2CBE4}" destId="{09DCF2CA-E083-4863-9186-E49FA0882D39}" srcOrd="2" destOrd="0" presId="urn:microsoft.com/office/officeart/2005/8/layout/matrix2"/>
    <dgm:cxn modelId="{39AF3272-0BDA-4B25-BC74-90BA3D56F9C2}" type="presParOf" srcId="{7909AB3E-0F49-4884-8EA2-00D040A2CBE4}" destId="{0E007A47-D7F2-4DC7-8B4C-CC68E6232445}" srcOrd="3" destOrd="0" presId="urn:microsoft.com/office/officeart/2005/8/layout/matrix2"/>
    <dgm:cxn modelId="{4F154334-F88A-4E8B-8872-1A51F06AD6FC}" type="presParOf" srcId="{7909AB3E-0F49-4884-8EA2-00D040A2CBE4}" destId="{1005E180-3ACF-47E7-A2B6-09C5393BF745}" srcOrd="4" destOrd="0" presId="urn:microsoft.com/office/officeart/2005/8/layout/matrix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7403289-CEC0-4177-A4B2-F5731F90B88A}" type="presOf" srcId="{42DA80EF-15E6-41D6-85F6-4F59594D0383}" destId="{47F42535-DFC2-4D29-B920-1C40FFE6B1E7}"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BA606E43-0321-48DD-819D-0191E0B25783}" type="presOf" srcId="{E6CB1D23-BBD8-4875-97FB-76C6D1DF1786}" destId="{ECA2C48E-F743-4C45-B04A-3D046B3B5232}" srcOrd="0" destOrd="0" presId="urn:microsoft.com/office/officeart/2005/8/layout/vList2"/>
    <dgm:cxn modelId="{F5A6F11C-E6B3-4E72-90D5-ACF0589F4F77}" type="presOf" srcId="{62D3FBED-765B-4C71-8C39-5546B46FF944}" destId="{5DC88683-B470-4890-B11A-2192BBAE432B}" srcOrd="0" destOrd="0" presId="urn:microsoft.com/office/officeart/2005/8/layout/vList2"/>
    <dgm:cxn modelId="{D82EC1C3-3980-437B-995D-7D06C931138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131DA45-DB25-41C7-9080-FB82CE09A723}"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B70C737C-C096-4456-9E46-D57BDFB8CDE0}" type="presOf" srcId="{A6F3EE18-EFC8-4188-A792-2A0060986D91}" destId="{E0E1F7FC-C1DE-4EA7-994D-37AD03907CC6}" srcOrd="0" destOrd="0" presId="urn:microsoft.com/office/officeart/2005/8/layout/vList2"/>
    <dgm:cxn modelId="{DBDD4131-A414-425A-A99E-50F291E49630}" type="presParOf" srcId="{CC8763B3-4621-4666-B669-3C5BA2A30DBE}" destId="{ECA2C48E-F743-4C45-B04A-3D046B3B5232}" srcOrd="0" destOrd="0" presId="urn:microsoft.com/office/officeart/2005/8/layout/vList2"/>
    <dgm:cxn modelId="{E4C55367-E310-4AFA-A45C-F4E992C7843A}" type="presParOf" srcId="{CC8763B3-4621-4666-B669-3C5BA2A30DBE}" destId="{2E454826-67AD-4191-A11B-410BD9B8A386}" srcOrd="1" destOrd="0" presId="urn:microsoft.com/office/officeart/2005/8/layout/vList2"/>
    <dgm:cxn modelId="{23E9C80B-24F5-43CE-BB6D-7E9F476C8594}" type="presParOf" srcId="{CC8763B3-4621-4666-B669-3C5BA2A30DBE}" destId="{47F42535-DFC2-4D29-B920-1C40FFE6B1E7}" srcOrd="2" destOrd="0" presId="urn:microsoft.com/office/officeart/2005/8/layout/vList2"/>
    <dgm:cxn modelId="{3B528625-683B-497B-9DA3-D8B2830C5F89}" type="presParOf" srcId="{CC8763B3-4621-4666-B669-3C5BA2A30DBE}" destId="{35FB7A5C-EE80-4418-B452-E9BF5B7C52B3}" srcOrd="3" destOrd="0" presId="urn:microsoft.com/office/officeart/2005/8/layout/vList2"/>
    <dgm:cxn modelId="{34B58DE8-A1EB-45DB-A35D-0CFCF6A99A5E}" type="presParOf" srcId="{CC8763B3-4621-4666-B669-3C5BA2A30DBE}" destId="{E0E1F7FC-C1DE-4EA7-994D-37AD03907CC6}" srcOrd="4" destOrd="0" presId="urn:microsoft.com/office/officeart/2005/8/layout/vList2"/>
    <dgm:cxn modelId="{CE8F5CDC-AC58-4A47-847E-B22DB356E047}" type="presParOf" srcId="{CC8763B3-4621-4666-B669-3C5BA2A30DBE}" destId="{05D370FE-9ED9-48C5-A0DA-9A88A5DF21BD}" srcOrd="5" destOrd="0" presId="urn:microsoft.com/office/officeart/2005/8/layout/vList2"/>
    <dgm:cxn modelId="{E92B890C-A66D-4364-A294-DD9583142265}" type="presParOf" srcId="{CC8763B3-4621-4666-B669-3C5BA2A30DBE}" destId="{5DC88683-B470-4890-B11A-2192BBAE432B}" srcOrd="6" destOrd="0" presId="urn:microsoft.com/office/officeart/2005/8/layout/vList2"/>
    <dgm:cxn modelId="{64E62450-E9E3-4D4C-B76D-667F52653FB5}" type="presParOf" srcId="{CC8763B3-4621-4666-B669-3C5BA2A30DBE}" destId="{AF26FF60-9E6B-4277-8CC1-FCFCD740DD42}" srcOrd="7" destOrd="0" presId="urn:microsoft.com/office/officeart/2005/8/layout/vList2"/>
    <dgm:cxn modelId="{03DBE87B-92DE-461B-9245-AE45915B8A03}" type="presParOf" srcId="{CC8763B3-4621-4666-B669-3C5BA2A30DBE}" destId="{F7B2C6EC-1BD4-4AE5-AB5A-E687F0A0AC0C}"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CB0CC9B8-45B9-4869-8EAF-39F21BD8ADC0}"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A9BAFC62-33B1-4826-AC8D-A89CFE29E4A2}" type="presOf" srcId="{703D4D02-5513-427D-B6E9-B2E187EE0C3A}" destId="{CC8763B3-4621-4666-B669-3C5BA2A30DBE}" srcOrd="0" destOrd="0" presId="urn:microsoft.com/office/officeart/2005/8/layout/vList2"/>
    <dgm:cxn modelId="{7C8CE96A-CEFC-47A6-A114-6B22DA4A6700}" type="presOf" srcId="{A6F3EE18-EFC8-4188-A792-2A0060986D91}" destId="{E0E1F7FC-C1DE-4EA7-994D-37AD03907CC6}"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8AAF9069-1B36-4089-B380-85542E637BEE}" type="presOf" srcId="{42DA80EF-15E6-41D6-85F6-4F59594D0383}" destId="{47F42535-DFC2-4D29-B920-1C40FFE6B1E7}" srcOrd="0" destOrd="0" presId="urn:microsoft.com/office/officeart/2005/8/layout/vList2"/>
    <dgm:cxn modelId="{3C0A097D-5E05-4189-BDF7-19FBCC3DFC8C}" type="presOf" srcId="{E6CB1D23-BBD8-4875-97FB-76C6D1DF1786}" destId="{ECA2C48E-F743-4C45-B04A-3D046B3B5232}" srcOrd="0" destOrd="0" presId="urn:microsoft.com/office/officeart/2005/8/layout/vList2"/>
    <dgm:cxn modelId="{CF0B4E95-4A00-4E3F-94F0-CF56CE73F792}" type="presOf" srcId="{0431BE58-52DD-4257-A5DA-C0A4B849590E}" destId="{F7B2C6EC-1BD4-4AE5-AB5A-E687F0A0AC0C}" srcOrd="0" destOrd="0" presId="urn:microsoft.com/office/officeart/2005/8/layout/vList2"/>
    <dgm:cxn modelId="{441C7978-B6A1-4856-8508-FD3F2AC74183}" type="presParOf" srcId="{CC8763B3-4621-4666-B669-3C5BA2A30DBE}" destId="{ECA2C48E-F743-4C45-B04A-3D046B3B5232}" srcOrd="0" destOrd="0" presId="urn:microsoft.com/office/officeart/2005/8/layout/vList2"/>
    <dgm:cxn modelId="{35EDE7B9-0239-4BEB-9D6C-DCA3A57A1D39}" type="presParOf" srcId="{CC8763B3-4621-4666-B669-3C5BA2A30DBE}" destId="{2E454826-67AD-4191-A11B-410BD9B8A386}" srcOrd="1" destOrd="0" presId="urn:microsoft.com/office/officeart/2005/8/layout/vList2"/>
    <dgm:cxn modelId="{62974E1C-637F-4CE1-9ED7-F558A2610E4E}" type="presParOf" srcId="{CC8763B3-4621-4666-B669-3C5BA2A30DBE}" destId="{47F42535-DFC2-4D29-B920-1C40FFE6B1E7}" srcOrd="2" destOrd="0" presId="urn:microsoft.com/office/officeart/2005/8/layout/vList2"/>
    <dgm:cxn modelId="{48EDA3AF-6F90-43E2-82D5-9EE524A49DF7}" type="presParOf" srcId="{CC8763B3-4621-4666-B669-3C5BA2A30DBE}" destId="{35FB7A5C-EE80-4418-B452-E9BF5B7C52B3}" srcOrd="3" destOrd="0" presId="urn:microsoft.com/office/officeart/2005/8/layout/vList2"/>
    <dgm:cxn modelId="{E18B9BCE-B008-43B0-A911-CB2F8A33A7FF}" type="presParOf" srcId="{CC8763B3-4621-4666-B669-3C5BA2A30DBE}" destId="{E0E1F7FC-C1DE-4EA7-994D-37AD03907CC6}" srcOrd="4" destOrd="0" presId="urn:microsoft.com/office/officeart/2005/8/layout/vList2"/>
    <dgm:cxn modelId="{DB41C1EB-9ADA-4DCC-B675-13168ED7A023}" type="presParOf" srcId="{CC8763B3-4621-4666-B669-3C5BA2A30DBE}" destId="{05D370FE-9ED9-48C5-A0DA-9A88A5DF21BD}" srcOrd="5" destOrd="0" presId="urn:microsoft.com/office/officeart/2005/8/layout/vList2"/>
    <dgm:cxn modelId="{012A16C2-5FE2-4EC4-B13C-52BEFAC98512}" type="presParOf" srcId="{CC8763B3-4621-4666-B669-3C5BA2A30DBE}" destId="{5DC88683-B470-4890-B11A-2192BBAE432B}" srcOrd="6" destOrd="0" presId="urn:microsoft.com/office/officeart/2005/8/layout/vList2"/>
    <dgm:cxn modelId="{8D50EB91-893E-425E-A0B1-91F5D5657AB8}" type="presParOf" srcId="{CC8763B3-4621-4666-B669-3C5BA2A30DBE}" destId="{AF26FF60-9E6B-4277-8CC1-FCFCD740DD42}" srcOrd="7" destOrd="0" presId="urn:microsoft.com/office/officeart/2005/8/layout/vList2"/>
    <dgm:cxn modelId="{C261C1AE-57B5-4119-BFE9-2F89483DDEFF}" type="presParOf" srcId="{CC8763B3-4621-4666-B669-3C5BA2A30DBE}" destId="{F7B2C6EC-1BD4-4AE5-AB5A-E687F0A0AC0C}" srcOrd="8"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8793A77A-01FA-4A05-A2FC-7A06D3F7A075}" type="presOf" srcId="{0431BE58-52DD-4257-A5DA-C0A4B849590E}" destId="{F7B2C6EC-1BD4-4AE5-AB5A-E687F0A0AC0C}" srcOrd="0" destOrd="0" presId="urn:microsoft.com/office/officeart/2005/8/layout/vList2"/>
    <dgm:cxn modelId="{31042EFD-340B-4165-883B-7B6588BC886F}"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EC93CD44-FDAB-485C-BD8D-FAB2D16A1746}" type="presOf" srcId="{E6CB1D23-BBD8-4875-97FB-76C6D1DF1786}" destId="{ECA2C48E-F743-4C45-B04A-3D046B3B5232}" srcOrd="0" destOrd="0" presId="urn:microsoft.com/office/officeart/2005/8/layout/vList2"/>
    <dgm:cxn modelId="{1FEB19F6-1C2F-4EAE-BE59-0A534E95CBA8}" type="presOf" srcId="{703D4D02-5513-427D-B6E9-B2E187EE0C3A}" destId="{CC8763B3-4621-4666-B669-3C5BA2A30DBE}" srcOrd="0" destOrd="0" presId="urn:microsoft.com/office/officeart/2005/8/layout/vList2"/>
    <dgm:cxn modelId="{5F97CDA9-2CCD-48DF-9580-06BC7792C4F5}" type="presOf" srcId="{A6F3EE18-EFC8-4188-A792-2A0060986D91}" destId="{E0E1F7FC-C1DE-4EA7-994D-37AD03907CC6}"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3ED6DD51-B734-4AE3-8C3C-ED0A0A824972}" type="presOf" srcId="{62D3FBED-765B-4C71-8C39-5546B46FF944}" destId="{5DC88683-B470-4890-B11A-2192BBAE432B}" srcOrd="0" destOrd="0" presId="urn:microsoft.com/office/officeart/2005/8/layout/vList2"/>
    <dgm:cxn modelId="{5A5B4C3D-558F-42AE-B778-BD46F7E43E7F}" type="presParOf" srcId="{CC8763B3-4621-4666-B669-3C5BA2A30DBE}" destId="{ECA2C48E-F743-4C45-B04A-3D046B3B5232}" srcOrd="0" destOrd="0" presId="urn:microsoft.com/office/officeart/2005/8/layout/vList2"/>
    <dgm:cxn modelId="{D7EBC39B-747D-499E-9395-39D69B408007}" type="presParOf" srcId="{CC8763B3-4621-4666-B669-3C5BA2A30DBE}" destId="{2E454826-67AD-4191-A11B-410BD9B8A386}" srcOrd="1" destOrd="0" presId="urn:microsoft.com/office/officeart/2005/8/layout/vList2"/>
    <dgm:cxn modelId="{B434525F-944A-4484-89CF-756CEF2DC6D8}" type="presParOf" srcId="{CC8763B3-4621-4666-B669-3C5BA2A30DBE}" destId="{47F42535-DFC2-4D29-B920-1C40FFE6B1E7}" srcOrd="2" destOrd="0" presId="urn:microsoft.com/office/officeart/2005/8/layout/vList2"/>
    <dgm:cxn modelId="{1A21AA26-D088-478D-B0A0-E524632F4021}" type="presParOf" srcId="{CC8763B3-4621-4666-B669-3C5BA2A30DBE}" destId="{35FB7A5C-EE80-4418-B452-E9BF5B7C52B3}" srcOrd="3" destOrd="0" presId="urn:microsoft.com/office/officeart/2005/8/layout/vList2"/>
    <dgm:cxn modelId="{C96CE9EF-6255-4E29-B7C2-0303F8D517EF}" type="presParOf" srcId="{CC8763B3-4621-4666-B669-3C5BA2A30DBE}" destId="{E0E1F7FC-C1DE-4EA7-994D-37AD03907CC6}" srcOrd="4" destOrd="0" presId="urn:microsoft.com/office/officeart/2005/8/layout/vList2"/>
    <dgm:cxn modelId="{BB63AE36-F6EA-4AD7-9777-BD851A15C60A}" type="presParOf" srcId="{CC8763B3-4621-4666-B669-3C5BA2A30DBE}" destId="{05D370FE-9ED9-48C5-A0DA-9A88A5DF21BD}" srcOrd="5" destOrd="0" presId="urn:microsoft.com/office/officeart/2005/8/layout/vList2"/>
    <dgm:cxn modelId="{4191008A-37C9-4C1E-ABC8-C331808551E7}" type="presParOf" srcId="{CC8763B3-4621-4666-B669-3C5BA2A30DBE}" destId="{5DC88683-B470-4890-B11A-2192BBAE432B}" srcOrd="6" destOrd="0" presId="urn:microsoft.com/office/officeart/2005/8/layout/vList2"/>
    <dgm:cxn modelId="{135FA36D-29DF-4C8E-AD7D-27150CE34CBC}" type="presParOf" srcId="{CC8763B3-4621-4666-B669-3C5BA2A30DBE}" destId="{AF26FF60-9E6B-4277-8CC1-FCFCD740DD42}" srcOrd="7" destOrd="0" presId="urn:microsoft.com/office/officeart/2005/8/layout/vList2"/>
    <dgm:cxn modelId="{A80E1C05-E0F6-402A-9D4D-51AD12D77ABA}" type="presParOf" srcId="{CC8763B3-4621-4666-B669-3C5BA2A30DBE}" destId="{F7B2C6EC-1BD4-4AE5-AB5A-E687F0A0AC0C}" srcOrd="8"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762000" y="2133600"/>
            <a:ext cx="8001000" cy="2057400"/>
          </a:xfrm>
        </p:spPr>
        <p:txBody>
          <a:bodyPr>
            <a:normAutofit/>
          </a:bodyPr>
          <a:lstStyle/>
          <a:p>
            <a:r>
              <a:rPr lang="en-MY" sz="6000" dirty="0"/>
              <a:t>HR SERVICE DELIVERY - </a:t>
            </a:r>
            <a:r>
              <a:rPr lang="en-MY" sz="6000" dirty="0" smtClean="0"/>
              <a:t>II</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38200" y="457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458064157"/>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 xmlns:p14="http://schemas.microsoft.com/office/powerpoint/2010/main" val="2581627535"/>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228600"/>
            <a:ext cx="7200900" cy="579439"/>
          </a:xfrm>
        </p:spPr>
        <p:txBody>
          <a:bodyPr/>
          <a:lstStyle/>
          <a:p>
            <a:r>
              <a:rPr lang="en-MY" dirty="0"/>
              <a:t>1. Employer Branding</a:t>
            </a:r>
          </a:p>
        </p:txBody>
      </p:sp>
      <p:sp>
        <p:nvSpPr>
          <p:cNvPr id="4" name="TextBox 3">
            <a:extLst>
              <a:ext uri="{FF2B5EF4-FFF2-40B4-BE49-F238E27FC236}">
                <a16:creationId xmlns="" xmlns:a16="http://schemas.microsoft.com/office/drawing/2014/main" id="{149C3CF9-318B-44A7-936F-272B89A81F2C}"/>
              </a:ext>
            </a:extLst>
          </p:cNvPr>
          <p:cNvSpPr txBox="1"/>
          <p:nvPr/>
        </p:nvSpPr>
        <p:spPr>
          <a:xfrm>
            <a:off x="762000" y="914400"/>
            <a:ext cx="7859216" cy="5601533"/>
          </a:xfrm>
          <a:prstGeom prst="rect">
            <a:avLst/>
          </a:prstGeom>
          <a:noFill/>
        </p:spPr>
        <p:txBody>
          <a:bodyPr wrap="square" rtlCol="0">
            <a:spAutoFit/>
          </a:bodyPr>
          <a:lstStyle/>
          <a:p>
            <a:r>
              <a:rPr lang="en-MY" sz="2000" dirty="0"/>
              <a:t>Employer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 xmlns:p14="http://schemas.microsoft.com/office/powerpoint/2010/main" val="30508591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71550" y="990600"/>
            <a:ext cx="7200900" cy="655639"/>
          </a:xfrm>
        </p:spPr>
        <p:txBody>
          <a:bodyPr/>
          <a:lstStyle/>
          <a:p>
            <a:r>
              <a:rPr lang="en-MY" dirty="0"/>
              <a:t>2. Employee Value Proposition</a:t>
            </a:r>
          </a:p>
        </p:txBody>
      </p:sp>
      <p:sp>
        <p:nvSpPr>
          <p:cNvPr id="4" name="TextBox 3">
            <a:extLst>
              <a:ext uri="{FF2B5EF4-FFF2-40B4-BE49-F238E27FC236}">
                <a16:creationId xmlns=""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 xmlns:p14="http://schemas.microsoft.com/office/powerpoint/2010/main" val="13365949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 xmlns:a16="http://schemas.microsoft.com/office/drawing/2014/main" id="{B707AB76-E32A-4E62-9EFB-B07FFD83A653}"/>
              </a:ext>
            </a:extLst>
          </p:cNvPr>
          <p:cNvPicPr>
            <a:picLocks noChangeAspect="1"/>
          </p:cNvPicPr>
          <p:nvPr/>
        </p:nvPicPr>
        <p:blipFill>
          <a:blip r:embed="rId2"/>
          <a:stretch>
            <a:fillRect/>
          </a:stretch>
        </p:blipFill>
        <p:spPr>
          <a:xfrm>
            <a:off x="1676400" y="2057400"/>
            <a:ext cx="6322653" cy="3240360"/>
          </a:xfrm>
          <a:prstGeom prst="rect">
            <a:avLst/>
          </a:prstGeom>
        </p:spPr>
      </p:pic>
    </p:spTree>
    <p:extLst>
      <p:ext uri="{BB962C8B-B14F-4D97-AF65-F5344CB8AC3E}">
        <p14:creationId xmlns="" xmlns:p14="http://schemas.microsoft.com/office/powerpoint/2010/main" val="2538982268"/>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 xmlns:p14="http://schemas.microsoft.com/office/powerpoint/2010/main" val="189141675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 xmlns:p14="http://schemas.microsoft.com/office/powerpoint/2010/main" val="242062563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6858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60487510"/>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 xmlns:a16="http://schemas.microsoft.com/office/drawing/2014/main" id="{F45342B5-D709-4AD3-B4FE-CBC536F69071}"/>
              </a:ext>
            </a:extLst>
          </p:cNvPr>
          <p:cNvSpPr>
            <a:spLocks noGrp="1"/>
          </p:cNvSpPr>
          <p:nvPr>
            <p:ph idx="1"/>
          </p:nvPr>
        </p:nvSpPr>
        <p:spPr/>
        <p:txBody>
          <a:bodyPr>
            <a:normAutofit/>
          </a:bodyPr>
          <a:lstStyle/>
          <a:p>
            <a:pPr marL="0" indent="0">
              <a:buNone/>
            </a:pPr>
            <a:r>
              <a:rPr lang="en-MY" sz="2400"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 xmlns:p14="http://schemas.microsoft.com/office/powerpoint/2010/main" val="351827831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B9B47A-ED89-45FF-8D5A-6173A8F9CB79}"/>
              </a:ext>
            </a:extLst>
          </p:cNvPr>
          <p:cNvSpPr>
            <a:spLocks noGrp="1"/>
          </p:cNvSpPr>
          <p:nvPr>
            <p:ph type="title"/>
          </p:nvPr>
        </p:nvSpPr>
        <p:spPr>
          <a:xfrm>
            <a:off x="1066800" y="228600"/>
            <a:ext cx="7200900" cy="731839"/>
          </a:xfrm>
        </p:spPr>
        <p:txBody>
          <a:bodyPr/>
          <a:lstStyle/>
          <a:p>
            <a:r>
              <a:rPr lang="en-MY" dirty="0"/>
              <a:t>Selection Risks</a:t>
            </a:r>
          </a:p>
        </p:txBody>
      </p:sp>
      <p:graphicFrame>
        <p:nvGraphicFramePr>
          <p:cNvPr id="4" name="Content Placeholder 3">
            <a:extLst>
              <a:ext uri="{FF2B5EF4-FFF2-40B4-BE49-F238E27FC236}">
                <a16:creationId xmlns="" xmlns:a16="http://schemas.microsoft.com/office/drawing/2014/main" id="{526946C4-A78F-4401-ACAB-EDD19CFDC5AA}"/>
              </a:ext>
            </a:extLst>
          </p:cNvPr>
          <p:cNvGraphicFramePr>
            <a:graphicFrameLocks noGrp="1"/>
          </p:cNvGraphicFramePr>
          <p:nvPr>
            <p:ph idx="1"/>
          </p:nvPr>
        </p:nvGraphicFramePr>
        <p:xfrm>
          <a:off x="990600" y="1066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 xmlns:a16="http://schemas.microsoft.com/office/drawing/2014/main"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 xmlns:a16="http://schemas.microsoft.com/office/drawing/2014/main" id="{A43D8E3D-BD77-4525-A6EA-3D75F6BBE9F4}"/>
              </a:ext>
            </a:extLst>
          </p:cNvPr>
          <p:cNvSpPr txBox="1"/>
          <p:nvPr/>
        </p:nvSpPr>
        <p:spPr>
          <a:xfrm>
            <a:off x="6096000" y="5638800"/>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 xmlns:a16="http://schemas.microsoft.com/office/drawing/2014/main"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 xmlns:a16="http://schemas.microsoft.com/office/drawing/2014/main"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 xmlns:a16="http://schemas.microsoft.com/office/drawing/2014/main" id="{65CC7F82-C60D-44DE-9CA9-DDBDCA77A71C}"/>
              </a:ext>
            </a:extLst>
          </p:cNvPr>
          <p:cNvSpPr txBox="1"/>
          <p:nvPr/>
        </p:nvSpPr>
        <p:spPr>
          <a:xfrm>
            <a:off x="3276600" y="5638800"/>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 xmlns:a16="http://schemas.microsoft.com/office/drawing/2014/main" id="{D6FC5E72-B833-4CB6-88BD-B3B245393570}"/>
              </a:ext>
            </a:extLst>
          </p:cNvPr>
          <p:cNvSpPr txBox="1"/>
          <p:nvPr/>
        </p:nvSpPr>
        <p:spPr>
          <a:xfrm>
            <a:off x="4038600" y="5562600"/>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 xmlns:p14="http://schemas.microsoft.com/office/powerpoint/2010/main" val="424994420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 xmlns:p14="http://schemas.microsoft.com/office/powerpoint/2010/main" val="164114511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 xmlns:p14="http://schemas.microsoft.com/office/powerpoint/2010/main" val="113589264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0AA82D-ECDC-4E12-82E2-A6B25D31521A}"/>
              </a:ext>
            </a:extLst>
          </p:cNvPr>
          <p:cNvSpPr>
            <a:spLocks noGrp="1"/>
          </p:cNvSpPr>
          <p:nvPr>
            <p:ph type="title"/>
          </p:nvPr>
        </p:nvSpPr>
        <p:spPr>
          <a:xfrm>
            <a:off x="1143000" y="228600"/>
            <a:ext cx="7200900" cy="655639"/>
          </a:xfrm>
        </p:spPr>
        <p:txBody>
          <a:bodyPr/>
          <a:lstStyle/>
          <a:p>
            <a:r>
              <a:rPr lang="en-MY" dirty="0"/>
              <a:t>Selection Process</a:t>
            </a:r>
          </a:p>
        </p:txBody>
      </p:sp>
      <p:pic>
        <p:nvPicPr>
          <p:cNvPr id="5" name="Picture 4">
            <a:extLst>
              <a:ext uri="{FF2B5EF4-FFF2-40B4-BE49-F238E27FC236}">
                <a16:creationId xmlns="" xmlns:a16="http://schemas.microsoft.com/office/drawing/2014/main" id="{4D34DB87-5DE7-4178-9D48-928BF60D2345}"/>
              </a:ext>
            </a:extLst>
          </p:cNvPr>
          <p:cNvPicPr>
            <a:picLocks noChangeAspect="1"/>
          </p:cNvPicPr>
          <p:nvPr/>
        </p:nvPicPr>
        <p:blipFill>
          <a:blip r:embed="rId2"/>
          <a:stretch>
            <a:fillRect/>
          </a:stretch>
        </p:blipFill>
        <p:spPr>
          <a:xfrm>
            <a:off x="1600200" y="914400"/>
            <a:ext cx="5819725" cy="5120359"/>
          </a:xfrm>
          <a:prstGeom prst="rect">
            <a:avLst/>
          </a:prstGeom>
        </p:spPr>
      </p:pic>
    </p:spTree>
    <p:extLst>
      <p:ext uri="{BB962C8B-B14F-4D97-AF65-F5344CB8AC3E}">
        <p14:creationId xmlns="" xmlns:p14="http://schemas.microsoft.com/office/powerpoint/2010/main" val="228066094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1066800" y="7620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87042210"/>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 xmlns:p14="http://schemas.microsoft.com/office/powerpoint/2010/main" val="165450997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a:xfrm>
            <a:off x="990600" y="228600"/>
            <a:ext cx="7200900" cy="1142385"/>
          </a:xfrm>
        </p:spPr>
        <p:txBody>
          <a:bodyPr/>
          <a:lstStyle/>
          <a:p>
            <a:r>
              <a:rPr lang="en-MY" dirty="0"/>
              <a:t>Reliability and Validity of Selection Tools and Methods</a:t>
            </a:r>
          </a:p>
        </p:txBody>
      </p:sp>
      <p:sp>
        <p:nvSpPr>
          <p:cNvPr id="4" name="TextBox 3">
            <a:extLst>
              <a:ext uri="{FF2B5EF4-FFF2-40B4-BE49-F238E27FC236}">
                <a16:creationId xmlns="" xmlns:a16="http://schemas.microsoft.com/office/drawing/2014/main" id="{F6A16B98-B413-448D-8639-54C10C5506E3}"/>
              </a:ext>
            </a:extLst>
          </p:cNvPr>
          <p:cNvSpPr txBox="1"/>
          <p:nvPr/>
        </p:nvSpPr>
        <p:spPr>
          <a:xfrm>
            <a:off x="838200" y="1447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 xmlns:p14="http://schemas.microsoft.com/office/powerpoint/2010/main" val="671028008"/>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32972561"/>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F27955-C1C2-427E-95EF-14ADE8F274C1}"/>
              </a:ext>
            </a:extLst>
          </p:cNvPr>
          <p:cNvSpPr>
            <a:spLocks noGrp="1"/>
          </p:cNvSpPr>
          <p:nvPr>
            <p:ph type="title"/>
          </p:nvPr>
        </p:nvSpPr>
        <p:spPr>
          <a:xfrm>
            <a:off x="990600" y="228600"/>
            <a:ext cx="7200900" cy="655639"/>
          </a:xfrm>
        </p:spPr>
        <p:txBody>
          <a:bodyPr/>
          <a:lstStyle/>
          <a:p>
            <a:r>
              <a:rPr lang="en-MY" dirty="0"/>
              <a:t>Selection Tools</a:t>
            </a:r>
          </a:p>
        </p:txBody>
      </p:sp>
      <p:pic>
        <p:nvPicPr>
          <p:cNvPr id="5" name="Picture 4">
            <a:extLst>
              <a:ext uri="{FF2B5EF4-FFF2-40B4-BE49-F238E27FC236}">
                <a16:creationId xmlns="" xmlns:a16="http://schemas.microsoft.com/office/drawing/2014/main" id="{47BA19B5-B0DD-43BF-9B47-EB15CBDB088E}"/>
              </a:ext>
            </a:extLst>
          </p:cNvPr>
          <p:cNvPicPr>
            <a:picLocks noChangeAspect="1"/>
          </p:cNvPicPr>
          <p:nvPr/>
        </p:nvPicPr>
        <p:blipFill>
          <a:blip r:embed="rId2"/>
          <a:stretch>
            <a:fillRect/>
          </a:stretch>
        </p:blipFill>
        <p:spPr>
          <a:xfrm>
            <a:off x="838200" y="990600"/>
            <a:ext cx="7584843" cy="4550906"/>
          </a:xfrm>
          <a:prstGeom prst="rect">
            <a:avLst/>
          </a:prstGeom>
        </p:spPr>
      </p:pic>
    </p:spTree>
    <p:extLst>
      <p:ext uri="{BB962C8B-B14F-4D97-AF65-F5344CB8AC3E}">
        <p14:creationId xmlns="" xmlns:p14="http://schemas.microsoft.com/office/powerpoint/2010/main" val="950304200"/>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a:xfrm>
            <a:off x="990600" y="228600"/>
            <a:ext cx="7200900" cy="655639"/>
          </a:xfrm>
        </p:spPr>
        <p:txBody>
          <a:bodyPr/>
          <a:lstStyle/>
          <a:p>
            <a:r>
              <a:rPr lang="en-MY" dirty="0"/>
              <a:t>Step 3: Interview</a:t>
            </a:r>
          </a:p>
        </p:txBody>
      </p:sp>
      <p:sp>
        <p:nvSpPr>
          <p:cNvPr id="4" name="TextBox 3">
            <a:extLst>
              <a:ext uri="{FF2B5EF4-FFF2-40B4-BE49-F238E27FC236}">
                <a16:creationId xmlns="" xmlns:a16="http://schemas.microsoft.com/office/drawing/2014/main" id="{6963FD3A-CD64-4B37-847F-424C919CEB8C}"/>
              </a:ext>
            </a:extLst>
          </p:cNvPr>
          <p:cNvSpPr txBox="1"/>
          <p:nvPr/>
        </p:nvSpPr>
        <p:spPr>
          <a:xfrm>
            <a:off x="609600" y="106680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 xmlns:a16="http://schemas.microsoft.com/office/drawing/2014/main" id="{7ED5259C-B204-4DB3-8601-60597420CB88}"/>
              </a:ext>
            </a:extLst>
          </p:cNvPr>
          <p:cNvPicPr>
            <a:picLocks noChangeAspect="1"/>
          </p:cNvPicPr>
          <p:nvPr/>
        </p:nvPicPr>
        <p:blipFill>
          <a:blip r:embed="rId2"/>
          <a:stretch>
            <a:fillRect/>
          </a:stretch>
        </p:blipFill>
        <p:spPr>
          <a:xfrm>
            <a:off x="2057400" y="3657600"/>
            <a:ext cx="5275998" cy="2412178"/>
          </a:xfrm>
          <a:prstGeom prst="rect">
            <a:avLst/>
          </a:prstGeom>
        </p:spPr>
      </p:pic>
    </p:spTree>
    <p:extLst>
      <p:ext uri="{BB962C8B-B14F-4D97-AF65-F5344CB8AC3E}">
        <p14:creationId xmlns="" xmlns:p14="http://schemas.microsoft.com/office/powerpoint/2010/main" val="1254565926"/>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906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 xmlns:a16="http://schemas.microsoft.com/office/drawing/2014/main" val="627334451"/>
                    </a:ext>
                  </a:extLst>
                </a:gridCol>
                <a:gridCol w="3168352">
                  <a:extLst>
                    <a:ext uri="{9D8B030D-6E8A-4147-A177-3AD203B41FA5}">
                      <a16:colId xmlns=""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295788537"/>
                  </a:ext>
                </a:extLst>
              </a:tr>
            </a:tbl>
          </a:graphicData>
        </a:graphic>
      </p:graphicFrame>
      <p:sp>
        <p:nvSpPr>
          <p:cNvPr id="6" name="TextBox 5">
            <a:extLst>
              <a:ext uri="{FF2B5EF4-FFF2-40B4-BE49-F238E27FC236}">
                <a16:creationId xmlns=""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 xmlns:p14="http://schemas.microsoft.com/office/powerpoint/2010/main" val="3606982835"/>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8382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 xmlns:a16="http://schemas.microsoft.com/office/drawing/2014/main" id="{05CBF76B-E7FA-4BF4-9517-1B1947946EED}"/>
              </a:ext>
            </a:extLst>
          </p:cNvPr>
          <p:cNvSpPr txBox="1"/>
          <p:nvPr/>
        </p:nvSpPr>
        <p:spPr>
          <a:xfrm>
            <a:off x="762000" y="11430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 xmlns:a16="http://schemas.microsoft.com/office/drawing/2014/main" id="{18ED4AB3-CD53-46B0-80A2-83BB459BF7FA}"/>
              </a:ext>
            </a:extLst>
          </p:cNvPr>
          <p:cNvPicPr/>
          <p:nvPr/>
        </p:nvPicPr>
        <p:blipFill>
          <a:blip r:embed="rId2" cstate="print"/>
          <a:stretch>
            <a:fillRect/>
          </a:stretch>
        </p:blipFill>
        <p:spPr>
          <a:xfrm>
            <a:off x="3962400" y="2895600"/>
            <a:ext cx="4505459" cy="2887603"/>
          </a:xfrm>
          <a:prstGeom prst="rect">
            <a:avLst/>
          </a:prstGeom>
        </p:spPr>
      </p:pic>
    </p:spTree>
    <p:extLst>
      <p:ext uri="{BB962C8B-B14F-4D97-AF65-F5344CB8AC3E}">
        <p14:creationId xmlns="" xmlns:p14="http://schemas.microsoft.com/office/powerpoint/2010/main" val="123761553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1066800" y="228600"/>
            <a:ext cx="7200900" cy="1142385"/>
          </a:xfrm>
        </p:spPr>
        <p:txBody>
          <a:bodyPr/>
          <a:lstStyle/>
          <a:p>
            <a:r>
              <a:rPr lang="en-MY" dirty="0"/>
              <a:t>Competency-Based Interview</a:t>
            </a:r>
          </a:p>
        </p:txBody>
      </p:sp>
      <p:sp>
        <p:nvSpPr>
          <p:cNvPr id="4" name="TextBox 3">
            <a:extLst>
              <a:ext uri="{FF2B5EF4-FFF2-40B4-BE49-F238E27FC236}">
                <a16:creationId xmlns=""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 xmlns:a16="http://schemas.microsoft.com/office/drawing/2014/main" val="3831551115"/>
                    </a:ext>
                  </a:extLst>
                </a:gridCol>
                <a:gridCol w="2994127">
                  <a:extLst>
                    <a:ext uri="{9D8B030D-6E8A-4147-A177-3AD203B41FA5}">
                      <a16:colId xmlns="" xmlns:a16="http://schemas.microsoft.com/office/drawing/2014/main" val="670222105"/>
                    </a:ext>
                  </a:extLst>
                </a:gridCol>
              </a:tblGrid>
              <a:tr h="556624">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Description</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Comments</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extLst>
                  <a:ext uri="{0D108BD9-81ED-4DB2-BD59-A6C34878D82A}">
                    <a16:rowId xmlns=""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548943725"/>
                  </a:ext>
                </a:extLst>
              </a:tr>
            </a:tbl>
          </a:graphicData>
        </a:graphic>
      </p:graphicFrame>
    </p:spTree>
    <p:extLst>
      <p:ext uri="{BB962C8B-B14F-4D97-AF65-F5344CB8AC3E}">
        <p14:creationId xmlns="" xmlns:p14="http://schemas.microsoft.com/office/powerpoint/2010/main" val="403807321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 xmlns:a16="http://schemas.microsoft.com/office/drawing/2014/main" id="{17100F92-F25D-454B-BCDD-28825A713AD4}"/>
              </a:ext>
            </a:extLst>
          </p:cNvPr>
          <p:cNvPicPr/>
          <p:nvPr/>
        </p:nvPicPr>
        <p:blipFill>
          <a:blip r:embed="rId2" cstate="print"/>
          <a:stretch>
            <a:fillRect/>
          </a:stretch>
        </p:blipFill>
        <p:spPr>
          <a:xfrm>
            <a:off x="1475656" y="1909545"/>
            <a:ext cx="5763343" cy="3957855"/>
          </a:xfrm>
          <a:prstGeom prst="rect">
            <a:avLst/>
          </a:prstGeom>
        </p:spPr>
      </p:pic>
    </p:spTree>
    <p:extLst>
      <p:ext uri="{BB962C8B-B14F-4D97-AF65-F5344CB8AC3E}">
        <p14:creationId xmlns="" xmlns:p14="http://schemas.microsoft.com/office/powerpoint/2010/main" val="1053745500"/>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14400" y="228600"/>
            <a:ext cx="7200900" cy="655639"/>
          </a:xfrm>
        </p:spPr>
        <p:txBody>
          <a:bodyPr/>
          <a:lstStyle/>
          <a:p>
            <a:r>
              <a:rPr lang="en-MY" dirty="0"/>
              <a:t>Structured Interview</a:t>
            </a:r>
          </a:p>
        </p:txBody>
      </p:sp>
      <p:graphicFrame>
        <p:nvGraphicFramePr>
          <p:cNvPr id="4" name="Table 3">
            <a:extLst>
              <a:ext uri="{FF2B5EF4-FFF2-40B4-BE49-F238E27FC236}">
                <a16:creationId xmlns="" xmlns:a16="http://schemas.microsoft.com/office/drawing/2014/main" id="{521CD5C1-665D-494E-8F5E-A8DEDD3A753B}"/>
              </a:ext>
            </a:extLst>
          </p:cNvPr>
          <p:cNvGraphicFramePr>
            <a:graphicFrameLocks noGrp="1"/>
          </p:cNvGraphicFramePr>
          <p:nvPr/>
        </p:nvGraphicFramePr>
        <p:xfrm>
          <a:off x="914400" y="1447800"/>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 xmlns:a16="http://schemas.microsoft.com/office/drawing/2014/main" val="1624867639"/>
                    </a:ext>
                  </a:extLst>
                </a:gridCol>
                <a:gridCol w="3606245">
                  <a:extLst>
                    <a:ext uri="{9D8B030D-6E8A-4147-A177-3AD203B41FA5}">
                      <a16:colId xmlns=""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425271561"/>
                  </a:ext>
                </a:extLst>
              </a:tr>
            </a:tbl>
          </a:graphicData>
        </a:graphic>
      </p:graphicFrame>
      <p:sp>
        <p:nvSpPr>
          <p:cNvPr id="5" name="TextBox 4">
            <a:extLst>
              <a:ext uri="{FF2B5EF4-FFF2-40B4-BE49-F238E27FC236}">
                <a16:creationId xmlns="" xmlns:a16="http://schemas.microsoft.com/office/drawing/2014/main" id="{68624226-BF3C-4E49-B9F7-A9654D647D84}"/>
              </a:ext>
            </a:extLst>
          </p:cNvPr>
          <p:cNvSpPr txBox="1"/>
          <p:nvPr/>
        </p:nvSpPr>
        <p:spPr>
          <a:xfrm>
            <a:off x="838200" y="4876800"/>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 xmlns:p14="http://schemas.microsoft.com/office/powerpoint/2010/main" val="30775691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90600" y="457200"/>
            <a:ext cx="7200900" cy="655639"/>
          </a:xfrm>
        </p:spPr>
        <p:txBody>
          <a:bodyPr/>
          <a:lstStyle/>
          <a:p>
            <a:r>
              <a:rPr lang="en-MY" dirty="0"/>
              <a:t>Realistic Job Previews</a:t>
            </a:r>
          </a:p>
        </p:txBody>
      </p:sp>
      <p:sp>
        <p:nvSpPr>
          <p:cNvPr id="4" name="TextBox 3">
            <a:extLst>
              <a:ext uri="{FF2B5EF4-FFF2-40B4-BE49-F238E27FC236}">
                <a16:creationId xmlns="" xmlns:a16="http://schemas.microsoft.com/office/drawing/2014/main" id="{4AFDE3B6-384B-4855-B88C-E68ADA587742}"/>
              </a:ext>
            </a:extLst>
          </p:cNvPr>
          <p:cNvSpPr txBox="1"/>
          <p:nvPr/>
        </p:nvSpPr>
        <p:spPr>
          <a:xfrm>
            <a:off x="685800" y="1295400"/>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 xmlns:p14="http://schemas.microsoft.com/office/powerpoint/2010/main" val="258231021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838200" y="304800"/>
            <a:ext cx="7200900" cy="655639"/>
          </a:xfrm>
        </p:spPr>
        <p:txBody>
          <a:bodyPr/>
          <a:lstStyle/>
          <a:p>
            <a:r>
              <a:rPr lang="en-MY" dirty="0"/>
              <a:t>Types of Realistic Job Previews</a:t>
            </a:r>
          </a:p>
        </p:txBody>
      </p:sp>
      <p:sp>
        <p:nvSpPr>
          <p:cNvPr id="4" name="TextBox 3">
            <a:extLst>
              <a:ext uri="{FF2B5EF4-FFF2-40B4-BE49-F238E27FC236}">
                <a16:creationId xmlns="" xmlns:a16="http://schemas.microsoft.com/office/drawing/2014/main" id="{A30E75EA-0DD5-4764-9EE0-88345656A3E3}"/>
              </a:ext>
            </a:extLst>
          </p:cNvPr>
          <p:cNvSpPr txBox="1"/>
          <p:nvPr/>
        </p:nvSpPr>
        <p:spPr>
          <a:xfrm>
            <a:off x="685800" y="12954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 xmlns:p14="http://schemas.microsoft.com/office/powerpoint/2010/main" val="192733008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14400" y="838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72439002"/>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a16="http://schemas.microsoft.com/office/drawing/2014/main" xmlns=""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p14="http://schemas.microsoft.com/office/powerpoint/2010/main" xmlns="" val="3651626728"/>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990600" y="304800"/>
            <a:ext cx="7200900" cy="579439"/>
          </a:xfrm>
        </p:spPr>
        <p:txBody>
          <a:bodyPr/>
          <a:lstStyle/>
          <a:p>
            <a:r>
              <a:rPr lang="en-MY" dirty="0"/>
              <a:t>New Employee Orientation</a:t>
            </a:r>
          </a:p>
        </p:txBody>
      </p:sp>
      <p:sp>
        <p:nvSpPr>
          <p:cNvPr id="4" name="TextBox 3">
            <a:extLst>
              <a:ext uri="{FF2B5EF4-FFF2-40B4-BE49-F238E27FC236}">
                <a16:creationId xmlns:a16="http://schemas.microsoft.com/office/drawing/2014/main" xmlns="" id="{202EF787-C65E-41F1-B674-49033F2D6C2E}"/>
              </a:ext>
            </a:extLst>
          </p:cNvPr>
          <p:cNvSpPr txBox="1"/>
          <p:nvPr/>
        </p:nvSpPr>
        <p:spPr>
          <a:xfrm>
            <a:off x="457200" y="9906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xmlns="" val="1073835563"/>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762000" y="304800"/>
            <a:ext cx="7200900" cy="579439"/>
          </a:xfrm>
        </p:spPr>
        <p:txBody>
          <a:bodyPr/>
          <a:lstStyle/>
          <a:p>
            <a:r>
              <a:rPr lang="en-MY" dirty="0"/>
              <a:t>Orientation/Induction</a:t>
            </a:r>
          </a:p>
        </p:txBody>
      </p:sp>
      <p:sp>
        <p:nvSpPr>
          <p:cNvPr id="4" name="TextBox 3">
            <a:extLst>
              <a:ext uri="{FF2B5EF4-FFF2-40B4-BE49-F238E27FC236}">
                <a16:creationId xmlns:a16="http://schemas.microsoft.com/office/drawing/2014/main" xmlns="" id="{5AB68107-7944-4F58-BA27-2331C1034541}"/>
              </a:ext>
            </a:extLst>
          </p:cNvPr>
          <p:cNvSpPr txBox="1"/>
          <p:nvPr/>
        </p:nvSpPr>
        <p:spPr>
          <a:xfrm>
            <a:off x="533400" y="838200"/>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xmlns="" val="240998360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B4DB90-7366-4962-9019-B58530CF3A90}"/>
              </a:ext>
            </a:extLst>
          </p:cNvPr>
          <p:cNvSpPr>
            <a:spLocks noGrp="1"/>
          </p:cNvSpPr>
          <p:nvPr>
            <p:ph type="title"/>
          </p:nvPr>
        </p:nvSpPr>
        <p:spPr>
          <a:xfrm>
            <a:off x="914400" y="304800"/>
            <a:ext cx="7200900" cy="655639"/>
          </a:xfrm>
        </p:spPr>
        <p:txBody>
          <a:bodyPr/>
          <a:lstStyle/>
          <a:p>
            <a:r>
              <a:rPr lang="en-MY" dirty="0"/>
              <a:t>Model of Onboarding</a:t>
            </a:r>
          </a:p>
        </p:txBody>
      </p:sp>
      <p:pic>
        <p:nvPicPr>
          <p:cNvPr id="5" name="Picture 4">
            <a:extLst>
              <a:ext uri="{FF2B5EF4-FFF2-40B4-BE49-F238E27FC236}">
                <a16:creationId xmlns:a16="http://schemas.microsoft.com/office/drawing/2014/main" xmlns="" id="{497C70DE-D982-4ECB-B1FE-FEED940C89BE}"/>
              </a:ext>
            </a:extLst>
          </p:cNvPr>
          <p:cNvPicPr>
            <a:picLocks noChangeAspect="1"/>
          </p:cNvPicPr>
          <p:nvPr/>
        </p:nvPicPr>
        <p:blipFill>
          <a:blip r:embed="rId2"/>
          <a:stretch>
            <a:fillRect/>
          </a:stretch>
        </p:blipFill>
        <p:spPr>
          <a:xfrm>
            <a:off x="1447800" y="1219200"/>
            <a:ext cx="6764982" cy="4849730"/>
          </a:xfrm>
          <a:prstGeom prst="rect">
            <a:avLst/>
          </a:prstGeom>
        </p:spPr>
      </p:pic>
    </p:spTree>
    <p:extLst>
      <p:ext uri="{BB962C8B-B14F-4D97-AF65-F5344CB8AC3E}">
        <p14:creationId xmlns:p14="http://schemas.microsoft.com/office/powerpoint/2010/main" xmlns="" val="2396736555"/>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914400" y="533400"/>
            <a:ext cx="7200900" cy="655639"/>
          </a:xfrm>
        </p:spPr>
        <p:txBody>
          <a:bodyPr/>
          <a:lstStyle/>
          <a:p>
            <a:r>
              <a:rPr lang="en-MY" dirty="0"/>
              <a:t>New Employee Onboarding</a:t>
            </a:r>
          </a:p>
        </p:txBody>
      </p:sp>
      <p:sp>
        <p:nvSpPr>
          <p:cNvPr id="4" name="TextBox 3">
            <a:extLst>
              <a:ext uri="{FF2B5EF4-FFF2-40B4-BE49-F238E27FC236}">
                <a16:creationId xmlns:a16="http://schemas.microsoft.com/office/drawing/2014/main" xmlns=""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xmlns="" val="328871618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xmlns=""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xmlns="" val="3597300900"/>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a:xfrm>
            <a:off x="1066800" y="304800"/>
            <a:ext cx="7200900" cy="532785"/>
          </a:xfrm>
        </p:spPr>
        <p:txBody>
          <a:bodyPr>
            <a:normAutofit/>
          </a:bodyPr>
          <a:lstStyle/>
          <a:p>
            <a:r>
              <a:rPr lang="en-MY" sz="2400" dirty="0"/>
              <a:t>Evaluating the Effectiveness of Onboarding</a:t>
            </a:r>
          </a:p>
        </p:txBody>
      </p:sp>
      <p:sp>
        <p:nvSpPr>
          <p:cNvPr id="4" name="TextBox 3">
            <a:extLst>
              <a:ext uri="{FF2B5EF4-FFF2-40B4-BE49-F238E27FC236}">
                <a16:creationId xmlns:a16="http://schemas.microsoft.com/office/drawing/2014/main" xmlns="" id="{0048BF56-9A74-410F-B3E1-B59233F637D6}"/>
              </a:ext>
            </a:extLst>
          </p:cNvPr>
          <p:cNvSpPr txBox="1"/>
          <p:nvPr/>
        </p:nvSpPr>
        <p:spPr>
          <a:xfrm>
            <a:off x="457200" y="9144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xmlns="" val="350157938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a:xfrm>
            <a:off x="990600" y="304800"/>
            <a:ext cx="7200900" cy="655639"/>
          </a:xfrm>
        </p:spPr>
        <p:txBody>
          <a:bodyPr/>
          <a:lstStyle/>
          <a:p>
            <a:r>
              <a:rPr lang="en-MY" dirty="0"/>
              <a:t>Poll Question # </a:t>
            </a:r>
          </a:p>
        </p:txBody>
      </p:sp>
      <p:sp>
        <p:nvSpPr>
          <p:cNvPr id="4" name="TextBox 3">
            <a:extLst>
              <a:ext uri="{FF2B5EF4-FFF2-40B4-BE49-F238E27FC236}">
                <a16:creationId xmlns:a16="http://schemas.microsoft.com/office/drawing/2014/main" xmlns="" id="{AA995BB7-7278-46A1-B7C6-1893FDFDBF40}"/>
              </a:ext>
            </a:extLst>
          </p:cNvPr>
          <p:cNvSpPr txBox="1"/>
          <p:nvPr/>
        </p:nvSpPr>
        <p:spPr>
          <a:xfrm>
            <a:off x="533400" y="1066800"/>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p14="http://schemas.microsoft.com/office/powerpoint/2010/main" xmlns="" val="177415045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a16="http://schemas.microsoft.com/office/drawing/2014/main" xmlns=""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p14="http://schemas.microsoft.com/office/powerpoint/2010/main" xmlns="" val="408328607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a:xfrm>
            <a:off x="990600" y="381000"/>
            <a:ext cx="7200900" cy="579439"/>
          </a:xfrm>
        </p:spPr>
        <p:txBody>
          <a:bodyPr/>
          <a:lstStyle/>
          <a:p>
            <a:r>
              <a:rPr lang="en-MY" dirty="0" smtClean="0"/>
              <a:t>Question </a:t>
            </a:r>
            <a:r>
              <a:rPr lang="en-MY" dirty="0"/>
              <a:t># </a:t>
            </a:r>
          </a:p>
        </p:txBody>
      </p:sp>
      <p:sp>
        <p:nvSpPr>
          <p:cNvPr id="4" name="TextBox 3">
            <a:extLst>
              <a:ext uri="{FF2B5EF4-FFF2-40B4-BE49-F238E27FC236}">
                <a16:creationId xmlns:a16="http://schemas.microsoft.com/office/drawing/2014/main" xmlns="" id="{3CE22D53-27FC-4CF0-A93C-EABF6834BF56}"/>
              </a:ext>
            </a:extLst>
          </p:cNvPr>
          <p:cNvSpPr txBox="1"/>
          <p:nvPr/>
        </p:nvSpPr>
        <p:spPr>
          <a:xfrm>
            <a:off x="685800" y="1143001"/>
            <a:ext cx="7848600"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p14="http://schemas.microsoft.com/office/powerpoint/2010/main" xmlns="" val="3266446453"/>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p:txBody>
          <a:bodyPr>
            <a:normAutofit/>
          </a:bodyPr>
          <a:lstStyle/>
          <a:p>
            <a:pPr marL="0" indent="0">
              <a:buNone/>
            </a:pPr>
            <a:r>
              <a:rPr lang="en-MY" sz="4400" dirty="0"/>
              <a:t>Questions</a:t>
            </a:r>
          </a:p>
        </p:txBody>
      </p:sp>
    </p:spTree>
    <p:extLst>
      <p:ext uri="{BB962C8B-B14F-4D97-AF65-F5344CB8AC3E}">
        <p14:creationId xmlns:p14="http://schemas.microsoft.com/office/powerpoint/2010/main" xmlns=""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2201</TotalTime>
  <Words>2287</Words>
  <Application>Microsoft Office PowerPoint</Application>
  <PresentationFormat>On-screen Show (4:3)</PresentationFormat>
  <Paragraphs>241</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Diamond Grid 16x9</vt:lpstr>
      <vt:lpstr>HR SERVICE DELIVERY - II</vt:lpstr>
      <vt:lpstr>Slide 2</vt:lpstr>
      <vt:lpstr>Promoting the Organization</vt:lpstr>
      <vt:lpstr>1. Employer Branding</vt:lpstr>
      <vt:lpstr>2. Employee Value Proposition</vt:lpstr>
      <vt:lpstr>EVP - Example</vt:lpstr>
      <vt:lpstr>The Employment Value Proposition</vt:lpstr>
      <vt:lpstr>Benefits of EVP</vt:lpstr>
      <vt:lpstr>Slide 9</vt:lpstr>
      <vt:lpstr>Selection</vt:lpstr>
      <vt:lpstr>Selection Risks</vt:lpstr>
      <vt:lpstr>Selection Process</vt:lpstr>
      <vt:lpstr>Selection Process</vt:lpstr>
      <vt:lpstr>Selection Process</vt:lpstr>
      <vt:lpstr>Slide 15</vt:lpstr>
      <vt:lpstr>Reliability and Validity of Selection Tools and Methods</vt:lpstr>
      <vt:lpstr>Reliability and Validity of Selection Tools and Methods</vt:lpstr>
      <vt:lpstr>Slide 18</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Slide 28</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Poll Question # </vt:lpstr>
      <vt:lpstr>Answer to Poll Question # </vt:lpstr>
      <vt:lpstr>Question # </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75</cp:revision>
  <cp:lastPrinted>1601-01-01T00:00:00Z</cp:lastPrinted>
  <dcterms:created xsi:type="dcterms:W3CDTF">2020-07-09T15:12:46Z</dcterms:created>
  <dcterms:modified xsi:type="dcterms:W3CDTF">2023-08-19T16:14:37Z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