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slides/slide118.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s/slide119.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24"/>
  </p:notesMasterIdLst>
  <p:handoutMasterIdLst>
    <p:handoutMasterId r:id="rId125"/>
  </p:handoutMasterIdLst>
  <p:sldIdLst>
    <p:sldId id="256" r:id="rId2"/>
    <p:sldId id="633" r:id="rId3"/>
    <p:sldId id="634" r:id="rId4"/>
    <p:sldId id="635" r:id="rId5"/>
    <p:sldId id="636" r:id="rId6"/>
    <p:sldId id="637" r:id="rId7"/>
    <p:sldId id="638" r:id="rId8"/>
    <p:sldId id="639" r:id="rId9"/>
    <p:sldId id="640" r:id="rId10"/>
    <p:sldId id="641" r:id="rId11"/>
    <p:sldId id="642" r:id="rId12"/>
    <p:sldId id="643" r:id="rId13"/>
    <p:sldId id="644" r:id="rId14"/>
    <p:sldId id="645" r:id="rId15"/>
    <p:sldId id="646" r:id="rId16"/>
    <p:sldId id="647" r:id="rId17"/>
    <p:sldId id="648" r:id="rId18"/>
    <p:sldId id="649" r:id="rId19"/>
    <p:sldId id="650" r:id="rId20"/>
    <p:sldId id="651" r:id="rId21"/>
    <p:sldId id="652" r:id="rId22"/>
    <p:sldId id="653" r:id="rId23"/>
    <p:sldId id="654" r:id="rId24"/>
    <p:sldId id="655" r:id="rId25"/>
    <p:sldId id="656" r:id="rId26"/>
    <p:sldId id="657" r:id="rId27"/>
    <p:sldId id="658" r:id="rId28"/>
    <p:sldId id="659" r:id="rId29"/>
    <p:sldId id="660" r:id="rId30"/>
    <p:sldId id="661" r:id="rId31"/>
    <p:sldId id="662" r:id="rId32"/>
    <p:sldId id="663" r:id="rId33"/>
    <p:sldId id="664" r:id="rId34"/>
    <p:sldId id="665" r:id="rId35"/>
    <p:sldId id="666" r:id="rId36"/>
    <p:sldId id="667" r:id="rId37"/>
    <p:sldId id="668" r:id="rId38"/>
    <p:sldId id="549" r:id="rId39"/>
    <p:sldId id="550" r:id="rId40"/>
    <p:sldId id="551" r:id="rId41"/>
    <p:sldId id="552" r:id="rId42"/>
    <p:sldId id="553" r:id="rId43"/>
    <p:sldId id="554" r:id="rId44"/>
    <p:sldId id="555" r:id="rId45"/>
    <p:sldId id="556" r:id="rId46"/>
    <p:sldId id="557" r:id="rId47"/>
    <p:sldId id="558" r:id="rId48"/>
    <p:sldId id="559" r:id="rId49"/>
    <p:sldId id="560" r:id="rId50"/>
    <p:sldId id="561" r:id="rId51"/>
    <p:sldId id="562" r:id="rId52"/>
    <p:sldId id="563" r:id="rId53"/>
    <p:sldId id="564" r:id="rId54"/>
    <p:sldId id="565" r:id="rId55"/>
    <p:sldId id="566" r:id="rId56"/>
    <p:sldId id="567" r:id="rId57"/>
    <p:sldId id="568" r:id="rId58"/>
    <p:sldId id="569" r:id="rId59"/>
    <p:sldId id="570" r:id="rId60"/>
    <p:sldId id="571" r:id="rId61"/>
    <p:sldId id="572" r:id="rId62"/>
    <p:sldId id="573" r:id="rId63"/>
    <p:sldId id="574" r:id="rId64"/>
    <p:sldId id="575" r:id="rId65"/>
    <p:sldId id="576" r:id="rId66"/>
    <p:sldId id="577" r:id="rId67"/>
    <p:sldId id="578" r:id="rId68"/>
    <p:sldId id="579" r:id="rId69"/>
    <p:sldId id="580" r:id="rId70"/>
    <p:sldId id="581" r:id="rId71"/>
    <p:sldId id="582" r:id="rId72"/>
    <p:sldId id="583" r:id="rId73"/>
    <p:sldId id="584" r:id="rId74"/>
    <p:sldId id="585" r:id="rId75"/>
    <p:sldId id="586" r:id="rId76"/>
    <p:sldId id="587" r:id="rId77"/>
    <p:sldId id="588" r:id="rId78"/>
    <p:sldId id="589" r:id="rId79"/>
    <p:sldId id="590" r:id="rId80"/>
    <p:sldId id="591" r:id="rId81"/>
    <p:sldId id="592" r:id="rId82"/>
    <p:sldId id="593" r:id="rId83"/>
    <p:sldId id="594" r:id="rId84"/>
    <p:sldId id="595" r:id="rId85"/>
    <p:sldId id="596" r:id="rId86"/>
    <p:sldId id="597" r:id="rId87"/>
    <p:sldId id="598" r:id="rId88"/>
    <p:sldId id="599" r:id="rId89"/>
    <p:sldId id="600" r:id="rId90"/>
    <p:sldId id="601" r:id="rId91"/>
    <p:sldId id="602" r:id="rId92"/>
    <p:sldId id="603" r:id="rId93"/>
    <p:sldId id="604" r:id="rId94"/>
    <p:sldId id="605" r:id="rId95"/>
    <p:sldId id="606" r:id="rId96"/>
    <p:sldId id="607" r:id="rId97"/>
    <p:sldId id="608" r:id="rId98"/>
    <p:sldId id="609" r:id="rId99"/>
    <p:sldId id="610" r:id="rId100"/>
    <p:sldId id="611" r:id="rId101"/>
    <p:sldId id="612" r:id="rId102"/>
    <p:sldId id="613" r:id="rId103"/>
    <p:sldId id="614" r:id="rId104"/>
    <p:sldId id="615" r:id="rId105"/>
    <p:sldId id="616" r:id="rId106"/>
    <p:sldId id="617" r:id="rId107"/>
    <p:sldId id="618" r:id="rId108"/>
    <p:sldId id="619" r:id="rId109"/>
    <p:sldId id="620" r:id="rId110"/>
    <p:sldId id="621" r:id="rId111"/>
    <p:sldId id="622" r:id="rId112"/>
    <p:sldId id="623" r:id="rId113"/>
    <p:sldId id="624" r:id="rId114"/>
    <p:sldId id="625" r:id="rId115"/>
    <p:sldId id="626" r:id="rId116"/>
    <p:sldId id="627" r:id="rId117"/>
    <p:sldId id="628" r:id="rId118"/>
    <p:sldId id="629" r:id="rId119"/>
    <p:sldId id="630" r:id="rId120"/>
    <p:sldId id="631" r:id="rId121"/>
    <p:sldId id="632" r:id="rId122"/>
    <p:sldId id="327" r:id="rId12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3C63C159-D65B-4BA6-91CC-9D9F65A67754}" type="presOf" srcId="{A6F3EE18-EFC8-4188-A792-2A0060986D91}" destId="{E0E1F7FC-C1DE-4EA7-994D-37AD03907CC6}"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F50B311A-DD2C-40C4-9B3D-D82CD4C725FC}" type="presOf" srcId="{42DA80EF-15E6-41D6-85F6-4F59594D0383}" destId="{47F42535-DFC2-4D29-B920-1C40FFE6B1E7}" srcOrd="0" destOrd="0" presId="urn:microsoft.com/office/officeart/2005/8/layout/vList2"/>
    <dgm:cxn modelId="{21598F90-D99A-4C31-9A37-822720DE8A90}" type="presOf" srcId="{703D4D02-5513-427D-B6E9-B2E187EE0C3A}" destId="{CC8763B3-4621-4666-B669-3C5BA2A30DBE}" srcOrd="0" destOrd="0" presId="urn:microsoft.com/office/officeart/2005/8/layout/vList2"/>
    <dgm:cxn modelId="{0A928CEF-22E9-47C2-91C4-E508A9108AD0}" type="presOf" srcId="{E6CB1D23-BBD8-4875-97FB-76C6D1DF1786}" destId="{ECA2C48E-F743-4C45-B04A-3D046B3B5232}" srcOrd="0" destOrd="0" presId="urn:microsoft.com/office/officeart/2005/8/layout/vList2"/>
    <dgm:cxn modelId="{A906324F-C7F3-4000-8DE2-870CA370E5B0}" type="presOf" srcId="{0431BE58-52DD-4257-A5DA-C0A4B849590E}" destId="{F7B2C6EC-1BD4-4AE5-AB5A-E687F0A0AC0C}" srcOrd="0" destOrd="0" presId="urn:microsoft.com/office/officeart/2005/8/layout/vList2"/>
    <dgm:cxn modelId="{C9FFD619-EBCC-4076-B9A3-B4AC2C8D9DE9}" type="presOf" srcId="{62D3FBED-765B-4C71-8C39-5546B46FF944}" destId="{5DC88683-B470-4890-B11A-2192BBAE432B}"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B59CBCF0-71B8-448B-933D-041254370D36}" type="presParOf" srcId="{CC8763B3-4621-4666-B669-3C5BA2A30DBE}" destId="{ECA2C48E-F743-4C45-B04A-3D046B3B5232}" srcOrd="0" destOrd="0" presId="urn:microsoft.com/office/officeart/2005/8/layout/vList2"/>
    <dgm:cxn modelId="{7003E532-0E99-4B1A-AFAB-AFB9D31A6C4C}" type="presParOf" srcId="{CC8763B3-4621-4666-B669-3C5BA2A30DBE}" destId="{2E454826-67AD-4191-A11B-410BD9B8A386}" srcOrd="1" destOrd="0" presId="urn:microsoft.com/office/officeart/2005/8/layout/vList2"/>
    <dgm:cxn modelId="{5A22D9FD-D476-4E53-9DE9-68327E6EA7AD}" type="presParOf" srcId="{CC8763B3-4621-4666-B669-3C5BA2A30DBE}" destId="{47F42535-DFC2-4D29-B920-1C40FFE6B1E7}" srcOrd="2" destOrd="0" presId="urn:microsoft.com/office/officeart/2005/8/layout/vList2"/>
    <dgm:cxn modelId="{8CEE7ED5-F8B0-4D58-96FE-F7E0782BAB26}" type="presParOf" srcId="{CC8763B3-4621-4666-B669-3C5BA2A30DBE}" destId="{35FB7A5C-EE80-4418-B452-E9BF5B7C52B3}" srcOrd="3" destOrd="0" presId="urn:microsoft.com/office/officeart/2005/8/layout/vList2"/>
    <dgm:cxn modelId="{43B7957E-23AF-4525-A2CD-EE9F852791FE}" type="presParOf" srcId="{CC8763B3-4621-4666-B669-3C5BA2A30DBE}" destId="{E0E1F7FC-C1DE-4EA7-994D-37AD03907CC6}" srcOrd="4" destOrd="0" presId="urn:microsoft.com/office/officeart/2005/8/layout/vList2"/>
    <dgm:cxn modelId="{6429CA4F-8E2D-41A1-9282-6CB5F2664531}" type="presParOf" srcId="{CC8763B3-4621-4666-B669-3C5BA2A30DBE}" destId="{05D370FE-9ED9-48C5-A0DA-9A88A5DF21BD}" srcOrd="5" destOrd="0" presId="urn:microsoft.com/office/officeart/2005/8/layout/vList2"/>
    <dgm:cxn modelId="{88E70299-0F6E-41C9-AEDC-8DF2FB7F72A5}" type="presParOf" srcId="{CC8763B3-4621-4666-B669-3C5BA2A30DBE}" destId="{5DC88683-B470-4890-B11A-2192BBAE432B}" srcOrd="6" destOrd="0" presId="urn:microsoft.com/office/officeart/2005/8/layout/vList2"/>
    <dgm:cxn modelId="{7CF22C36-F4E5-4E05-B50B-6690FFD6C77C}" type="presParOf" srcId="{CC8763B3-4621-4666-B669-3C5BA2A30DBE}" destId="{AF26FF60-9E6B-4277-8CC1-FCFCD740DD42}" srcOrd="7" destOrd="0" presId="urn:microsoft.com/office/officeart/2005/8/layout/vList2"/>
    <dgm:cxn modelId="{E197E83E-8884-4C81-A272-660C3A4A0340}" type="presParOf" srcId="{CC8763B3-4621-4666-B669-3C5BA2A30DBE}" destId="{F7B2C6EC-1BD4-4AE5-AB5A-E687F0A0AC0C}" srcOrd="8"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6C01AA9B-F015-4043-8922-C9A37552C08B}" type="presOf" srcId="{62D3FBED-765B-4C71-8C39-5546B46FF944}" destId="{5DC88683-B470-4890-B11A-2192BBAE432B}" srcOrd="0" destOrd="0" presId="urn:microsoft.com/office/officeart/2005/8/layout/vList2"/>
    <dgm:cxn modelId="{A3F3F5B3-9BBD-462D-863F-79FC41A1555D}"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A225DCA5-D8A7-4F95-B255-0405850DF0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0628E12-2038-443E-93B4-0BC6DAD79550}" type="presOf" srcId="{A6F3EE18-EFC8-4188-A792-2A0060986D91}" destId="{E0E1F7FC-C1DE-4EA7-994D-37AD03907CC6}" srcOrd="0" destOrd="0" presId="urn:microsoft.com/office/officeart/2005/8/layout/vList2"/>
    <dgm:cxn modelId="{8CCCB5BA-F4D6-496A-B064-956007BD524D}" type="presOf" srcId="{E6CB1D23-BBD8-4875-97FB-76C6D1DF1786}" destId="{ECA2C48E-F743-4C45-B04A-3D046B3B5232}" srcOrd="0" destOrd="0" presId="urn:microsoft.com/office/officeart/2005/8/layout/vList2"/>
    <dgm:cxn modelId="{3E02AA32-95B5-4167-B0F6-9DA36D0A2520}" type="presOf" srcId="{0431BE58-52DD-4257-A5DA-C0A4B849590E}" destId="{F7B2C6EC-1BD4-4AE5-AB5A-E687F0A0AC0C}" srcOrd="0" destOrd="0" presId="urn:microsoft.com/office/officeart/2005/8/layout/vList2"/>
    <dgm:cxn modelId="{239EEACD-A24C-4D56-9E38-CBF65B3B5C5D}" type="presParOf" srcId="{CC8763B3-4621-4666-B669-3C5BA2A30DBE}" destId="{ECA2C48E-F743-4C45-B04A-3D046B3B5232}" srcOrd="0" destOrd="0" presId="urn:microsoft.com/office/officeart/2005/8/layout/vList2"/>
    <dgm:cxn modelId="{061F7366-6CCC-4C5C-938C-349579E3A775}" type="presParOf" srcId="{CC8763B3-4621-4666-B669-3C5BA2A30DBE}" destId="{2E454826-67AD-4191-A11B-410BD9B8A386}" srcOrd="1" destOrd="0" presId="urn:microsoft.com/office/officeart/2005/8/layout/vList2"/>
    <dgm:cxn modelId="{6D020F9B-E042-4619-8FF7-03C594DE0CF4}" type="presParOf" srcId="{CC8763B3-4621-4666-B669-3C5BA2A30DBE}" destId="{47F42535-DFC2-4D29-B920-1C40FFE6B1E7}" srcOrd="2" destOrd="0" presId="urn:microsoft.com/office/officeart/2005/8/layout/vList2"/>
    <dgm:cxn modelId="{8207F2F0-5C0A-4BBF-9C00-9DF6D78FC0B1}" type="presParOf" srcId="{CC8763B3-4621-4666-B669-3C5BA2A30DBE}" destId="{35FB7A5C-EE80-4418-B452-E9BF5B7C52B3}" srcOrd="3" destOrd="0" presId="urn:microsoft.com/office/officeart/2005/8/layout/vList2"/>
    <dgm:cxn modelId="{AB2A993A-5D3A-4C29-B0A0-235A1DB429DB}" type="presParOf" srcId="{CC8763B3-4621-4666-B669-3C5BA2A30DBE}" destId="{E0E1F7FC-C1DE-4EA7-994D-37AD03907CC6}" srcOrd="4" destOrd="0" presId="urn:microsoft.com/office/officeart/2005/8/layout/vList2"/>
    <dgm:cxn modelId="{AE87C350-F37F-428E-984D-7619CCB7CCD9}" type="presParOf" srcId="{CC8763B3-4621-4666-B669-3C5BA2A30DBE}" destId="{05D370FE-9ED9-48C5-A0DA-9A88A5DF21BD}" srcOrd="5" destOrd="0" presId="urn:microsoft.com/office/officeart/2005/8/layout/vList2"/>
    <dgm:cxn modelId="{8A02F137-F212-490A-8F64-213D0CEDFF0E}" type="presParOf" srcId="{CC8763B3-4621-4666-B669-3C5BA2A30DBE}" destId="{5DC88683-B470-4890-B11A-2192BBAE432B}" srcOrd="6" destOrd="0" presId="urn:microsoft.com/office/officeart/2005/8/layout/vList2"/>
    <dgm:cxn modelId="{00F1A22D-2142-4B5C-BA64-4AA42D17BF54}" type="presParOf" srcId="{CC8763B3-4621-4666-B669-3C5BA2A30DBE}" destId="{AF26FF60-9E6B-4277-8CC1-FCFCD740DD42}" srcOrd="7" destOrd="0" presId="urn:microsoft.com/office/officeart/2005/8/layout/vList2"/>
    <dgm:cxn modelId="{60C2BA4E-BDBF-4018-AC6E-598EEE55AA73}" type="presParOf" srcId="{CC8763B3-4621-4666-B669-3C5BA2A30DBE}" destId="{F7B2C6EC-1BD4-4AE5-AB5A-E687F0A0AC0C}" srcOrd="8"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A900A2F3-31C8-472F-B560-2230AFD81FDC}" type="presOf" srcId="{04B09A31-2739-40C1-B703-9F4F44F69228}" destId="{0E007A47-D7F2-4DC7-8B4C-CC68E6232445}" srcOrd="0" destOrd="0" presId="urn:microsoft.com/office/officeart/2005/8/layout/matrix2"/>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4F7C5304-4BAD-4603-9EF0-3260AD4964DB}" type="presOf" srcId="{A06F8DBD-779F-4EFC-A291-B3A544A6A870}" destId="{09DCF2CA-E083-4863-9186-E49FA0882D39}" srcOrd="0" destOrd="0" presId="urn:microsoft.com/office/officeart/2005/8/layout/matrix2"/>
    <dgm:cxn modelId="{236D543C-1A4A-42F4-A2FD-9576D288006B}" type="presOf" srcId="{F8934300-52E6-48AC-94A0-09BF26178754}" destId="{7909AB3E-0F49-4884-8EA2-00D040A2CBE4}" srcOrd="0" destOrd="0" presId="urn:microsoft.com/office/officeart/2005/8/layout/matrix2"/>
    <dgm:cxn modelId="{FCEDC7CC-86EE-463F-80AD-F40BF6A112FF}" srcId="{F8934300-52E6-48AC-94A0-09BF26178754}" destId="{04B09A31-2739-40C1-B703-9F4F44F69228}" srcOrd="2" destOrd="0" parTransId="{8779A469-B60F-45A6-AF0D-EFC52812F81C}" sibTransId="{0A56AC44-F4ED-4563-94A7-F727457C242D}"/>
    <dgm:cxn modelId="{8E5F1641-E217-4DBD-9C89-E0941A13CC06}" type="presOf" srcId="{08921785-96E4-4341-A115-FDC70CE59B03}" destId="{1CC5E02F-1B68-4146-ACFD-1CF631143585}" srcOrd="0" destOrd="0" presId="urn:microsoft.com/office/officeart/2005/8/layout/matrix2"/>
    <dgm:cxn modelId="{F961571A-DD32-4584-9D8F-CCEA47D5D5F6}" type="presOf" srcId="{AD105260-FEC2-4DE8-B2DA-CD81536E0E39}" destId="{1005E180-3ACF-47E7-A2B6-09C5393BF745}"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63F03300-09C3-41CA-B5B2-331C989BDDE0}" type="presParOf" srcId="{7909AB3E-0F49-4884-8EA2-00D040A2CBE4}" destId="{6EB0D235-D893-472D-8E61-6CC3E9C1E0A9}" srcOrd="0" destOrd="0" presId="urn:microsoft.com/office/officeart/2005/8/layout/matrix2"/>
    <dgm:cxn modelId="{3DA6CE72-EE1A-4540-B3DC-D37E24E759A2}" type="presParOf" srcId="{7909AB3E-0F49-4884-8EA2-00D040A2CBE4}" destId="{1CC5E02F-1B68-4146-ACFD-1CF631143585}" srcOrd="1" destOrd="0" presId="urn:microsoft.com/office/officeart/2005/8/layout/matrix2"/>
    <dgm:cxn modelId="{CD1409E5-1E62-4C68-B371-01DF035A78CD}" type="presParOf" srcId="{7909AB3E-0F49-4884-8EA2-00D040A2CBE4}" destId="{09DCF2CA-E083-4863-9186-E49FA0882D39}" srcOrd="2" destOrd="0" presId="urn:microsoft.com/office/officeart/2005/8/layout/matrix2"/>
    <dgm:cxn modelId="{67C61488-3F10-4903-ACD3-A79B19D693FF}" type="presParOf" srcId="{7909AB3E-0F49-4884-8EA2-00D040A2CBE4}" destId="{0E007A47-D7F2-4DC7-8B4C-CC68E6232445}" srcOrd="3" destOrd="0" presId="urn:microsoft.com/office/officeart/2005/8/layout/matrix2"/>
    <dgm:cxn modelId="{42FAE061-04DD-4D81-A175-F26F0307FA08}" type="presParOf" srcId="{7909AB3E-0F49-4884-8EA2-00D040A2CBE4}" destId="{1005E180-3ACF-47E7-A2B6-09C5393BF745}" srcOrd="4" destOrd="0" presId="urn:microsoft.com/office/officeart/2005/8/layout/matrix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C5928E4A-564F-4ED5-BF59-ABF7EF229F43}" type="presOf" srcId="{42DA80EF-15E6-41D6-85F6-4F59594D0383}" destId="{47F42535-DFC2-4D29-B920-1C40FFE6B1E7}" srcOrd="0" destOrd="0" presId="urn:microsoft.com/office/officeart/2005/8/layout/vList2"/>
    <dgm:cxn modelId="{6E6C601D-E18E-40E1-9F26-25F46FE8D0BF}"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BCE7785-7862-41A7-87A0-DB8B33250159}" type="presOf" srcId="{62D3FBED-765B-4C71-8C39-5546B46FF944}" destId="{5DC88683-B470-4890-B11A-2192BBAE432B}" srcOrd="0" destOrd="0" presId="urn:microsoft.com/office/officeart/2005/8/layout/vList2"/>
    <dgm:cxn modelId="{D0A45C35-E4D4-4218-8A25-E5F0C55C6C3C}" type="presOf" srcId="{703D4D02-5513-427D-B6E9-B2E187EE0C3A}" destId="{CC8763B3-4621-4666-B669-3C5BA2A30DBE}" srcOrd="0" destOrd="0" presId="urn:microsoft.com/office/officeart/2005/8/layout/vList2"/>
    <dgm:cxn modelId="{77ADC81C-3A68-47B2-B10F-1DC292157F7C}" type="presOf" srcId="{E6CB1D23-BBD8-4875-97FB-76C6D1DF1786}" destId="{ECA2C48E-F743-4C45-B04A-3D046B3B5232}" srcOrd="0" destOrd="0" presId="urn:microsoft.com/office/officeart/2005/8/layout/vList2"/>
    <dgm:cxn modelId="{471503F8-F375-4BAE-84C8-20797E8E480F}"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BADBA80-00DA-4232-80ED-CADAF6C00C44}" type="presParOf" srcId="{CC8763B3-4621-4666-B669-3C5BA2A30DBE}" destId="{ECA2C48E-F743-4C45-B04A-3D046B3B5232}" srcOrd="0" destOrd="0" presId="urn:microsoft.com/office/officeart/2005/8/layout/vList2"/>
    <dgm:cxn modelId="{90576DC2-C211-43B5-9190-F75FD0A9ADA4}" type="presParOf" srcId="{CC8763B3-4621-4666-B669-3C5BA2A30DBE}" destId="{2E454826-67AD-4191-A11B-410BD9B8A386}" srcOrd="1" destOrd="0" presId="urn:microsoft.com/office/officeart/2005/8/layout/vList2"/>
    <dgm:cxn modelId="{7D750303-CF1A-4077-8BAB-FAE1F65CA3BD}" type="presParOf" srcId="{CC8763B3-4621-4666-B669-3C5BA2A30DBE}" destId="{47F42535-DFC2-4D29-B920-1C40FFE6B1E7}" srcOrd="2" destOrd="0" presId="urn:microsoft.com/office/officeart/2005/8/layout/vList2"/>
    <dgm:cxn modelId="{0DDFC4A1-9A39-4A2F-8C3F-14FF931FA0DC}" type="presParOf" srcId="{CC8763B3-4621-4666-B669-3C5BA2A30DBE}" destId="{35FB7A5C-EE80-4418-B452-E9BF5B7C52B3}" srcOrd="3" destOrd="0" presId="urn:microsoft.com/office/officeart/2005/8/layout/vList2"/>
    <dgm:cxn modelId="{B44A86BC-B5FE-4BE2-AFF3-DB6E2675DEC4}" type="presParOf" srcId="{CC8763B3-4621-4666-B669-3C5BA2A30DBE}" destId="{E0E1F7FC-C1DE-4EA7-994D-37AD03907CC6}" srcOrd="4" destOrd="0" presId="urn:microsoft.com/office/officeart/2005/8/layout/vList2"/>
    <dgm:cxn modelId="{AA9C8B61-834E-4AE2-AD5F-3C3E6A185926}" type="presParOf" srcId="{CC8763B3-4621-4666-B669-3C5BA2A30DBE}" destId="{05D370FE-9ED9-48C5-A0DA-9A88A5DF21BD}" srcOrd="5" destOrd="0" presId="urn:microsoft.com/office/officeart/2005/8/layout/vList2"/>
    <dgm:cxn modelId="{5455BE5F-3DF5-4D67-BD77-03AE72EBA653}" type="presParOf" srcId="{CC8763B3-4621-4666-B669-3C5BA2A30DBE}" destId="{5DC88683-B470-4890-B11A-2192BBAE432B}" srcOrd="6" destOrd="0" presId="urn:microsoft.com/office/officeart/2005/8/layout/vList2"/>
    <dgm:cxn modelId="{01A6221A-61A9-4B02-9BC0-659F17FBC97B}" type="presParOf" srcId="{CC8763B3-4621-4666-B669-3C5BA2A30DBE}" destId="{AF26FF60-9E6B-4277-8CC1-FCFCD740DD42}" srcOrd="7" destOrd="0" presId="urn:microsoft.com/office/officeart/2005/8/layout/vList2"/>
    <dgm:cxn modelId="{891B487A-A446-4749-B4D0-4B81C12CFA72}" type="presParOf" srcId="{CC8763B3-4621-4666-B669-3C5BA2A30DBE}" destId="{F7B2C6EC-1BD4-4AE5-AB5A-E687F0A0AC0C}"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21975577-568D-4FAA-BEFF-C009538475D5}"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D188D053-A160-4A0D-8CEF-D45E1333118E}" type="presOf" srcId="{42DA80EF-15E6-41D6-85F6-4F59594D0383}" destId="{47F42535-DFC2-4D29-B920-1C40FFE6B1E7}" srcOrd="0" destOrd="0" presId="urn:microsoft.com/office/officeart/2005/8/layout/vList2"/>
    <dgm:cxn modelId="{70C6FE4A-F52D-42B8-97E3-41E43BF0A261}" type="presOf" srcId="{703D4D02-5513-427D-B6E9-B2E187EE0C3A}" destId="{CC8763B3-4621-4666-B669-3C5BA2A30DBE}" srcOrd="0" destOrd="0" presId="urn:microsoft.com/office/officeart/2005/8/layout/vList2"/>
    <dgm:cxn modelId="{755651F9-3972-4E60-A89D-2704A69C13F2}"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63EF30F-31F1-4FD7-AF3C-AC962DA60116}" type="presOf" srcId="{A6F3EE18-EFC8-4188-A792-2A0060986D91}" destId="{E0E1F7FC-C1DE-4EA7-994D-37AD03907CC6}" srcOrd="0" destOrd="0" presId="urn:microsoft.com/office/officeart/2005/8/layout/vList2"/>
    <dgm:cxn modelId="{C8C76056-49EE-409A-95F7-3078ED46E703}" type="presOf" srcId="{0431BE58-52DD-4257-A5DA-C0A4B849590E}" destId="{F7B2C6EC-1BD4-4AE5-AB5A-E687F0A0AC0C}" srcOrd="0" destOrd="0" presId="urn:microsoft.com/office/officeart/2005/8/layout/vList2"/>
    <dgm:cxn modelId="{4743EA71-944A-4292-8745-5ADBD3EA5412}" type="presParOf" srcId="{CC8763B3-4621-4666-B669-3C5BA2A30DBE}" destId="{ECA2C48E-F743-4C45-B04A-3D046B3B5232}" srcOrd="0" destOrd="0" presId="urn:microsoft.com/office/officeart/2005/8/layout/vList2"/>
    <dgm:cxn modelId="{5EF3146B-8843-4605-AD4F-30A6462974B1}" type="presParOf" srcId="{CC8763B3-4621-4666-B669-3C5BA2A30DBE}" destId="{2E454826-67AD-4191-A11B-410BD9B8A386}" srcOrd="1" destOrd="0" presId="urn:microsoft.com/office/officeart/2005/8/layout/vList2"/>
    <dgm:cxn modelId="{9551DD29-6F59-4E58-AD03-DBA374502CAE}" type="presParOf" srcId="{CC8763B3-4621-4666-B669-3C5BA2A30DBE}" destId="{47F42535-DFC2-4D29-B920-1C40FFE6B1E7}" srcOrd="2" destOrd="0" presId="urn:microsoft.com/office/officeart/2005/8/layout/vList2"/>
    <dgm:cxn modelId="{1580FFAA-1928-4184-9823-353B2EA7EB05}" type="presParOf" srcId="{CC8763B3-4621-4666-B669-3C5BA2A30DBE}" destId="{35FB7A5C-EE80-4418-B452-E9BF5B7C52B3}" srcOrd="3" destOrd="0" presId="urn:microsoft.com/office/officeart/2005/8/layout/vList2"/>
    <dgm:cxn modelId="{5F9B3CAF-29B3-4228-AFC2-67E27CDE7557}" type="presParOf" srcId="{CC8763B3-4621-4666-B669-3C5BA2A30DBE}" destId="{E0E1F7FC-C1DE-4EA7-994D-37AD03907CC6}" srcOrd="4" destOrd="0" presId="urn:microsoft.com/office/officeart/2005/8/layout/vList2"/>
    <dgm:cxn modelId="{DB718B81-AE4B-48B0-9D25-2E01822F79D0}" type="presParOf" srcId="{CC8763B3-4621-4666-B669-3C5BA2A30DBE}" destId="{05D370FE-9ED9-48C5-A0DA-9A88A5DF21BD}" srcOrd="5" destOrd="0" presId="urn:microsoft.com/office/officeart/2005/8/layout/vList2"/>
    <dgm:cxn modelId="{F31E1CDA-E0DC-4E02-A22E-C76D6071397E}" type="presParOf" srcId="{CC8763B3-4621-4666-B669-3C5BA2A30DBE}" destId="{5DC88683-B470-4890-B11A-2192BBAE432B}" srcOrd="6" destOrd="0" presId="urn:microsoft.com/office/officeart/2005/8/layout/vList2"/>
    <dgm:cxn modelId="{A9B9EEF6-3165-40D3-8088-94B064235CB8}" type="presParOf" srcId="{CC8763B3-4621-4666-B669-3C5BA2A30DBE}" destId="{AF26FF60-9E6B-4277-8CC1-FCFCD740DD42}" srcOrd="7" destOrd="0" presId="urn:microsoft.com/office/officeart/2005/8/layout/vList2"/>
    <dgm:cxn modelId="{FBCC13B6-E031-4889-A802-FECA960130A0}" type="presParOf" srcId="{CC8763B3-4621-4666-B669-3C5BA2A30DBE}" destId="{F7B2C6EC-1BD4-4AE5-AB5A-E687F0A0AC0C}"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D1BFFFCA-78B0-44D6-ADE3-1B33ACA5E137}" type="presOf" srcId="{A6F3EE18-EFC8-4188-A792-2A0060986D91}" destId="{E0E1F7FC-C1DE-4EA7-994D-37AD03907CC6}" srcOrd="0" destOrd="0" presId="urn:microsoft.com/office/officeart/2005/8/layout/vList2"/>
    <dgm:cxn modelId="{618EF32E-9840-480B-9027-8CC6A216B5F8}" type="presOf" srcId="{62D3FBED-765B-4C71-8C39-5546B46FF944}" destId="{5DC88683-B470-4890-B11A-2192BBAE432B}" srcOrd="0" destOrd="0" presId="urn:microsoft.com/office/officeart/2005/8/layout/vList2"/>
    <dgm:cxn modelId="{4A424ED5-AD39-4F7D-8288-72EF036C58B5}" type="presOf" srcId="{42DA80EF-15E6-41D6-85F6-4F59594D0383}" destId="{47F42535-DFC2-4D29-B920-1C40FFE6B1E7}" srcOrd="0" destOrd="0" presId="urn:microsoft.com/office/officeart/2005/8/layout/vList2"/>
    <dgm:cxn modelId="{0334E4F2-9A37-4BC8-B000-C407DDB25103}" type="presOf" srcId="{E6CB1D23-BBD8-4875-97FB-76C6D1DF1786}" destId="{ECA2C48E-F743-4C45-B04A-3D046B3B5232}"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24A51D2A-156E-4CFD-91FC-1792BC0B56F8}" type="presOf" srcId="{0431BE58-52DD-4257-A5DA-C0A4B849590E}" destId="{F7B2C6EC-1BD4-4AE5-AB5A-E687F0A0AC0C}"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1771DC5C-D0E5-450E-8F49-5CDD642D14E4}" type="presOf" srcId="{703D4D02-5513-427D-B6E9-B2E187EE0C3A}" destId="{CC8763B3-4621-4666-B669-3C5BA2A30DBE}" srcOrd="0" destOrd="0" presId="urn:microsoft.com/office/officeart/2005/8/layout/vList2"/>
    <dgm:cxn modelId="{A16DA254-AFD7-47B5-913B-462B89626270}" type="presParOf" srcId="{CC8763B3-4621-4666-B669-3C5BA2A30DBE}" destId="{ECA2C48E-F743-4C45-B04A-3D046B3B5232}" srcOrd="0" destOrd="0" presId="urn:microsoft.com/office/officeart/2005/8/layout/vList2"/>
    <dgm:cxn modelId="{F5C5FED2-4FA7-4389-9BF2-4A9843FF7828}" type="presParOf" srcId="{CC8763B3-4621-4666-B669-3C5BA2A30DBE}" destId="{2E454826-67AD-4191-A11B-410BD9B8A386}" srcOrd="1" destOrd="0" presId="urn:microsoft.com/office/officeart/2005/8/layout/vList2"/>
    <dgm:cxn modelId="{A186CEA5-249E-4226-9732-8A81038E647E}" type="presParOf" srcId="{CC8763B3-4621-4666-B669-3C5BA2A30DBE}" destId="{47F42535-DFC2-4D29-B920-1C40FFE6B1E7}" srcOrd="2" destOrd="0" presId="urn:microsoft.com/office/officeart/2005/8/layout/vList2"/>
    <dgm:cxn modelId="{1C537F07-7882-425E-A876-1BD57AD0A3B8}" type="presParOf" srcId="{CC8763B3-4621-4666-B669-3C5BA2A30DBE}" destId="{35FB7A5C-EE80-4418-B452-E9BF5B7C52B3}" srcOrd="3" destOrd="0" presId="urn:microsoft.com/office/officeart/2005/8/layout/vList2"/>
    <dgm:cxn modelId="{65AD54E6-F6CF-4E8C-9756-E58782C2A5A4}" type="presParOf" srcId="{CC8763B3-4621-4666-B669-3C5BA2A30DBE}" destId="{E0E1F7FC-C1DE-4EA7-994D-37AD03907CC6}" srcOrd="4" destOrd="0" presId="urn:microsoft.com/office/officeart/2005/8/layout/vList2"/>
    <dgm:cxn modelId="{63534785-CA1E-4C4F-8D4D-D0A4EA59C955}" type="presParOf" srcId="{CC8763B3-4621-4666-B669-3C5BA2A30DBE}" destId="{05D370FE-9ED9-48C5-A0DA-9A88A5DF21BD}" srcOrd="5" destOrd="0" presId="urn:microsoft.com/office/officeart/2005/8/layout/vList2"/>
    <dgm:cxn modelId="{5B0DB330-70BF-4193-A1F5-6A44FC93F55F}" type="presParOf" srcId="{CC8763B3-4621-4666-B669-3C5BA2A30DBE}" destId="{5DC88683-B470-4890-B11A-2192BBAE432B}" srcOrd="6" destOrd="0" presId="urn:microsoft.com/office/officeart/2005/8/layout/vList2"/>
    <dgm:cxn modelId="{4A98DF4A-CA1A-4322-81BD-2E6196A9A585}" type="presParOf" srcId="{CC8763B3-4621-4666-B669-3C5BA2A30DBE}" destId="{AF26FF60-9E6B-4277-8CC1-FCFCD740DD42}" srcOrd="7" destOrd="0" presId="urn:microsoft.com/office/officeart/2005/8/layout/vList2"/>
    <dgm:cxn modelId="{2E931989-9116-4DD7-B685-27FA7B00107A}" type="presParOf" srcId="{CC8763B3-4621-4666-B669-3C5BA2A30DBE}" destId="{F7B2C6EC-1BD4-4AE5-AB5A-E687F0A0AC0C}" srcOrd="8"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03C7DC73-B354-460B-98A3-271F947F066E}" type="presOf" srcId="{B471EB4E-14D3-4629-97A8-4B9CE37D1351}" destId="{4C500E30-F93E-47EA-B6F5-32864EEF4D91}" srcOrd="0" destOrd="0" presId="urn:microsoft.com/office/officeart/2005/8/layout/vList2"/>
    <dgm:cxn modelId="{A3146F58-B43F-47F4-8A0C-D1F0BF0666F0}"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320C25DB-977F-4DE9-8091-2109237BCA12}" type="presOf" srcId="{42DA80EF-15E6-41D6-85F6-4F59594D0383}" destId="{47F42535-DFC2-4D29-B920-1C40FFE6B1E7}"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A12A011D-DAB5-4F8B-8918-E31B609C760D}" type="presOf" srcId="{703D4D02-5513-427D-B6E9-B2E187EE0C3A}" destId="{CC8763B3-4621-4666-B669-3C5BA2A30DBE}" srcOrd="0" destOrd="0" presId="urn:microsoft.com/office/officeart/2005/8/layout/vList2"/>
    <dgm:cxn modelId="{D35007DF-8089-4212-834E-17AF79013216}" type="presParOf" srcId="{CC8763B3-4621-4666-B669-3C5BA2A30DBE}" destId="{4C500E30-F93E-47EA-B6F5-32864EEF4D91}" srcOrd="0" destOrd="0" presId="urn:microsoft.com/office/officeart/2005/8/layout/vList2"/>
    <dgm:cxn modelId="{55FDA6FA-E88D-4E14-8F70-E723A9018C97}" type="presParOf" srcId="{CC8763B3-4621-4666-B669-3C5BA2A30DBE}" destId="{B6395B5E-2790-4C57-8CE8-FF9FF6C98AF0}" srcOrd="1" destOrd="0" presId="urn:microsoft.com/office/officeart/2005/8/layout/vList2"/>
    <dgm:cxn modelId="{39D5C844-5600-48D3-9B9B-3FB58F6CD3D5}" type="presParOf" srcId="{CC8763B3-4621-4666-B669-3C5BA2A30DBE}" destId="{ECA2C48E-F743-4C45-B04A-3D046B3B5232}" srcOrd="2" destOrd="0" presId="urn:microsoft.com/office/officeart/2005/8/layout/vList2"/>
    <dgm:cxn modelId="{F3C067D7-9905-45A5-9060-B2325FAC6680}" type="presParOf" srcId="{CC8763B3-4621-4666-B669-3C5BA2A30DBE}" destId="{2E454826-67AD-4191-A11B-410BD9B8A386}" srcOrd="3" destOrd="0" presId="urn:microsoft.com/office/officeart/2005/8/layout/vList2"/>
    <dgm:cxn modelId="{3EB2C036-0EA3-4701-9CD3-397DAAAAC9D5}" type="presParOf" srcId="{CC8763B3-4621-4666-B669-3C5BA2A30DBE}" destId="{47F42535-DFC2-4D29-B920-1C40FFE6B1E7}" srcOrd="4"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BE2614AD-102C-4E9D-9F0F-8862601D9D1F}" type="presOf" srcId="{703D4D02-5513-427D-B6E9-B2E187EE0C3A}" destId="{CC8763B3-4621-4666-B669-3C5BA2A30DBE}"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2DD6B10C-148A-430F-A07F-7E2922ADAC09}" type="presOf" srcId="{B471EB4E-14D3-4629-97A8-4B9CE37D1351}" destId="{4C500E30-F93E-47EA-B6F5-32864EEF4D91}" srcOrd="0" destOrd="0" presId="urn:microsoft.com/office/officeart/2005/8/layout/vList2"/>
    <dgm:cxn modelId="{5D0E20F2-3BD7-48CE-9E13-5407BBF98F7A}" type="presOf" srcId="{42DA80EF-15E6-41D6-85F6-4F59594D0383}" destId="{47F42535-DFC2-4D29-B920-1C40FFE6B1E7}" srcOrd="0" destOrd="0" presId="urn:microsoft.com/office/officeart/2005/8/layout/vList2"/>
    <dgm:cxn modelId="{204E571A-0CB7-44F0-92A7-0D872DAFDEB5}"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2" destOrd="0" parTransId="{173CE497-2C0D-479E-8754-25C7B4AF6CFC}" sibTransId="{4B234F5B-63CB-40EB-8CF6-E8D6F48FDC56}"/>
    <dgm:cxn modelId="{8440E765-074C-4DD3-AC6D-18E33693E3C4}" type="presParOf" srcId="{CC8763B3-4621-4666-B669-3C5BA2A30DBE}" destId="{4C500E30-F93E-47EA-B6F5-32864EEF4D91}" srcOrd="0" destOrd="0" presId="urn:microsoft.com/office/officeart/2005/8/layout/vList2"/>
    <dgm:cxn modelId="{EB937B2D-5124-4AD4-904F-3419E0ED60DA}" type="presParOf" srcId="{CC8763B3-4621-4666-B669-3C5BA2A30DBE}" destId="{B6395B5E-2790-4C57-8CE8-FF9FF6C98AF0}" srcOrd="1" destOrd="0" presId="urn:microsoft.com/office/officeart/2005/8/layout/vList2"/>
    <dgm:cxn modelId="{AF8AA5F2-9BAA-4D6A-80FF-BE7B253602DF}" type="presParOf" srcId="{CC8763B3-4621-4666-B669-3C5BA2A30DBE}" destId="{ECA2C48E-F743-4C45-B04A-3D046B3B5232}" srcOrd="2" destOrd="0" presId="urn:microsoft.com/office/officeart/2005/8/layout/vList2"/>
    <dgm:cxn modelId="{CA8DAC4E-3F73-4C63-905D-039AE7C17D6F}" type="presParOf" srcId="{CC8763B3-4621-4666-B669-3C5BA2A30DBE}" destId="{2E454826-67AD-4191-A11B-410BD9B8A386}" srcOrd="3" destOrd="0" presId="urn:microsoft.com/office/officeart/2005/8/layout/vList2"/>
    <dgm:cxn modelId="{3233BB5E-642F-43F6-AC2F-4F34FF8E2D82}" type="presParOf" srcId="{CC8763B3-4621-4666-B669-3C5BA2A30DBE}" destId="{47F42535-DFC2-4D29-B920-1C40FFE6B1E7}" srcOrd="4"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2B6967EC-51F3-420E-889F-CA74C6B92B8B}" type="presOf" srcId="{B471EB4E-14D3-4629-97A8-4B9CE37D1351}" destId="{4C500E30-F93E-47EA-B6F5-32864EEF4D91}" srcOrd="0" destOrd="0" presId="urn:microsoft.com/office/officeart/2005/8/layout/vList2"/>
    <dgm:cxn modelId="{6B84A22D-FC61-40E3-9518-9586FCFA543A}" type="presOf" srcId="{42DA80EF-15E6-41D6-85F6-4F59594D0383}" destId="{47F42535-DFC2-4D29-B920-1C40FFE6B1E7}"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DDCDFC8D-0E33-4BBD-9141-8A5F5E27F5B8}"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AF9E514-3355-4ED1-A707-B61C2406F71A}" type="presOf" srcId="{703D4D02-5513-427D-B6E9-B2E187EE0C3A}" destId="{CC8763B3-4621-4666-B669-3C5BA2A30DBE}" srcOrd="0" destOrd="0" presId="urn:microsoft.com/office/officeart/2005/8/layout/vList2"/>
    <dgm:cxn modelId="{BA3CE7F1-498A-4A07-BA86-0B8863C64D9A}" type="presParOf" srcId="{CC8763B3-4621-4666-B669-3C5BA2A30DBE}" destId="{4C500E30-F93E-47EA-B6F5-32864EEF4D91}" srcOrd="0" destOrd="0" presId="urn:microsoft.com/office/officeart/2005/8/layout/vList2"/>
    <dgm:cxn modelId="{8FED0DF3-1014-4346-826D-B79D99D5FDAC}" type="presParOf" srcId="{CC8763B3-4621-4666-B669-3C5BA2A30DBE}" destId="{B6395B5E-2790-4C57-8CE8-FF9FF6C98AF0}" srcOrd="1" destOrd="0" presId="urn:microsoft.com/office/officeart/2005/8/layout/vList2"/>
    <dgm:cxn modelId="{E11056BD-58FA-496C-925E-2271B3DF029D}" type="presParOf" srcId="{CC8763B3-4621-4666-B669-3C5BA2A30DBE}" destId="{ECA2C48E-F743-4C45-B04A-3D046B3B5232}" srcOrd="2" destOrd="0" presId="urn:microsoft.com/office/officeart/2005/8/layout/vList2"/>
    <dgm:cxn modelId="{0A59E377-6793-4712-B9E3-9441C24E5699}" type="presParOf" srcId="{CC8763B3-4621-4666-B669-3C5BA2A30DBE}" destId="{2E454826-67AD-4191-A11B-410BD9B8A386}" srcOrd="3" destOrd="0" presId="urn:microsoft.com/office/officeart/2005/8/layout/vList2"/>
    <dgm:cxn modelId="{D03F4A23-B829-4EC6-9434-18E58E190F62}" type="presParOf" srcId="{CC8763B3-4621-4666-B669-3C5BA2A30DBE}" destId="{47F42535-DFC2-4D29-B920-1C40FFE6B1E7}" srcOrd="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109</a:t>
            </a:fld>
            <a:endParaRPr lang="en-MY" altLang="en-US"/>
          </a:p>
        </p:txBody>
      </p:sp>
    </p:spTree>
    <p:extLst>
      <p:ext uri="{BB962C8B-B14F-4D97-AF65-F5344CB8AC3E}">
        <p14:creationId xmlns=""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2133600"/>
            <a:ext cx="8077200" cy="2057400"/>
          </a:xfrm>
        </p:spPr>
        <p:txBody>
          <a:bodyPr>
            <a:normAutofit/>
          </a:bodyPr>
          <a:lstStyle/>
          <a:p>
            <a:r>
              <a:rPr lang="en-MY" sz="6000" dirty="0"/>
              <a:t>HR SERVICE DELIVERY - </a:t>
            </a:r>
            <a:r>
              <a:rPr lang="en-MY" sz="6000" dirty="0" smtClean="0"/>
              <a:t>II</a:t>
            </a:r>
            <a:endParaRPr lang="en-MY" sz="60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38200" y="457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58064157"/>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xmlns=""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xmlns="" val="2581627535"/>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90600" y="228600"/>
            <a:ext cx="7200900" cy="579439"/>
          </a:xfrm>
        </p:spPr>
        <p:txBody>
          <a:bodyPr/>
          <a:lstStyle/>
          <a:p>
            <a:r>
              <a:rPr lang="en-MY" dirty="0"/>
              <a:t>1. Employer Branding</a:t>
            </a:r>
          </a:p>
        </p:txBody>
      </p:sp>
      <p:sp>
        <p:nvSpPr>
          <p:cNvPr id="4" name="TextBox 3">
            <a:extLst>
              <a:ext uri="{FF2B5EF4-FFF2-40B4-BE49-F238E27FC236}">
                <a16:creationId xmlns:a16="http://schemas.microsoft.com/office/drawing/2014/main" xmlns="" id="{149C3CF9-318B-44A7-936F-272B89A81F2C}"/>
              </a:ext>
            </a:extLst>
          </p:cNvPr>
          <p:cNvSpPr txBox="1"/>
          <p:nvPr/>
        </p:nvSpPr>
        <p:spPr>
          <a:xfrm>
            <a:off x="762000" y="914400"/>
            <a:ext cx="7859216" cy="5601533"/>
          </a:xfrm>
          <a:prstGeom prst="rect">
            <a:avLst/>
          </a:prstGeom>
          <a:noFill/>
        </p:spPr>
        <p:txBody>
          <a:bodyPr wrap="square" rtlCol="0">
            <a:spAutoFit/>
          </a:bodyPr>
          <a:lstStyle/>
          <a:p>
            <a:r>
              <a:rPr lang="en-MY" sz="2000" dirty="0"/>
              <a:t>Employer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xmlns="" val="30508591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71550" y="990600"/>
            <a:ext cx="7200900" cy="655639"/>
          </a:xfrm>
        </p:spPr>
        <p:txBody>
          <a:bodyPr/>
          <a:lstStyle/>
          <a:p>
            <a:r>
              <a:rPr lang="en-MY" dirty="0"/>
              <a:t>2. Employee Value Proposition</a:t>
            </a:r>
          </a:p>
        </p:txBody>
      </p:sp>
      <p:sp>
        <p:nvSpPr>
          <p:cNvPr id="4" name="TextBox 3">
            <a:extLst>
              <a:ext uri="{FF2B5EF4-FFF2-40B4-BE49-F238E27FC236}">
                <a16:creationId xmlns:a16="http://schemas.microsoft.com/office/drawing/2014/main" xmlns=""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xmlns="" val="13365949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xmlns="" id="{B707AB76-E32A-4E62-9EFB-B07FFD83A653}"/>
              </a:ext>
            </a:extLst>
          </p:cNvPr>
          <p:cNvPicPr>
            <a:picLocks noChangeAspect="1"/>
          </p:cNvPicPr>
          <p:nvPr/>
        </p:nvPicPr>
        <p:blipFill>
          <a:blip r:embed="rId2"/>
          <a:stretch>
            <a:fillRect/>
          </a:stretch>
        </p:blipFill>
        <p:spPr>
          <a:xfrm>
            <a:off x="1676400" y="2057400"/>
            <a:ext cx="6322653" cy="3240360"/>
          </a:xfrm>
          <a:prstGeom prst="rect">
            <a:avLst/>
          </a:prstGeom>
        </p:spPr>
      </p:pic>
    </p:spTree>
    <p:extLst>
      <p:ext uri="{BB962C8B-B14F-4D97-AF65-F5344CB8AC3E}">
        <p14:creationId xmlns:p14="http://schemas.microsoft.com/office/powerpoint/2010/main" xmlns="" val="2538982268"/>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xmlns=""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xmlns="" val="189141675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xmlns=""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xmlns="" val="242062563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41A52C-5537-46CD-A74C-ECA472ABDE65}"/>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xmlns="" id="{8606A412-9E8A-48B0-9578-CD05D4746208}"/>
              </a:ext>
            </a:extLst>
          </p:cNvPr>
          <p:cNvPicPr>
            <a:picLocks noChangeAspect="1"/>
          </p:cNvPicPr>
          <p:nvPr/>
        </p:nvPicPr>
        <p:blipFill>
          <a:blip r:embed="rId2"/>
          <a:stretch>
            <a:fillRect/>
          </a:stretch>
        </p:blipFill>
        <p:spPr>
          <a:xfrm>
            <a:off x="865750" y="1776412"/>
            <a:ext cx="8082138" cy="4388892"/>
          </a:xfrm>
          <a:prstGeom prst="rect">
            <a:avLst/>
          </a:prstGeom>
        </p:spPr>
      </p:pic>
    </p:spTree>
    <p:extLst>
      <p:ext uri="{BB962C8B-B14F-4D97-AF65-F5344CB8AC3E}">
        <p14:creationId xmlns:p14="http://schemas.microsoft.com/office/powerpoint/2010/main" xmlns="" val="129830166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xmlns=""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xmlns="" val="374616991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smtClean="0"/>
              <a:t>Question </a:t>
            </a:r>
            <a:r>
              <a:rPr lang="en-MY" dirty="0"/>
              <a:t># 1</a:t>
            </a:r>
          </a:p>
        </p:txBody>
      </p:sp>
      <p:sp>
        <p:nvSpPr>
          <p:cNvPr id="4" name="TextBox 3">
            <a:extLst>
              <a:ext uri="{FF2B5EF4-FFF2-40B4-BE49-F238E27FC236}">
                <a16:creationId xmlns:a16="http://schemas.microsoft.com/office/drawing/2014/main" xmlns=""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xmlns="" val="221153755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Answer to </a:t>
            </a:r>
            <a:r>
              <a:rPr lang="en-MY" dirty="0" smtClean="0"/>
              <a:t>Question </a:t>
            </a:r>
            <a:r>
              <a:rPr lang="en-MY" dirty="0"/>
              <a:t># 1</a:t>
            </a:r>
          </a:p>
        </p:txBody>
      </p:sp>
      <p:sp>
        <p:nvSpPr>
          <p:cNvPr id="4" name="TextBox 3">
            <a:extLst>
              <a:ext uri="{FF2B5EF4-FFF2-40B4-BE49-F238E27FC236}">
                <a16:creationId xmlns:a16="http://schemas.microsoft.com/office/drawing/2014/main" xmlns=""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xmlns="" val="184163941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smtClean="0"/>
              <a:t>Question </a:t>
            </a:r>
            <a:r>
              <a:rPr lang="en-MY" dirty="0"/>
              <a:t># 2</a:t>
            </a:r>
          </a:p>
        </p:txBody>
      </p:sp>
      <p:sp>
        <p:nvSpPr>
          <p:cNvPr id="4" name="TextBox 3">
            <a:extLst>
              <a:ext uri="{FF2B5EF4-FFF2-40B4-BE49-F238E27FC236}">
                <a16:creationId xmlns:a16="http://schemas.microsoft.com/office/drawing/2014/main" xmlns=""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xmlns="" val="3820027156"/>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Answer to </a:t>
            </a:r>
            <a:r>
              <a:rPr lang="en-MY" dirty="0" smtClean="0"/>
              <a:t>Question </a:t>
            </a:r>
            <a:r>
              <a:rPr lang="en-MY" dirty="0"/>
              <a:t># 2</a:t>
            </a:r>
          </a:p>
        </p:txBody>
      </p:sp>
      <p:sp>
        <p:nvSpPr>
          <p:cNvPr id="4" name="TextBox 3">
            <a:extLst>
              <a:ext uri="{FF2B5EF4-FFF2-40B4-BE49-F238E27FC236}">
                <a16:creationId xmlns:a16="http://schemas.microsoft.com/office/drawing/2014/main" xmlns=""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xmlns="" val="263812380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smtClean="0"/>
              <a:t>Question </a:t>
            </a:r>
            <a:r>
              <a:rPr lang="en-MY" dirty="0"/>
              <a:t># 3</a:t>
            </a:r>
          </a:p>
        </p:txBody>
      </p:sp>
      <p:sp>
        <p:nvSpPr>
          <p:cNvPr id="4" name="TextBox 3">
            <a:extLst>
              <a:ext uri="{FF2B5EF4-FFF2-40B4-BE49-F238E27FC236}">
                <a16:creationId xmlns:a16="http://schemas.microsoft.com/office/drawing/2014/main" xmlns=""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xmlns="" val="3215850127"/>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xmlns=""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xmlns="" val="428069602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smtClean="0"/>
              <a:t>Question </a:t>
            </a:r>
            <a:r>
              <a:rPr lang="en-MY" dirty="0"/>
              <a:t># 4</a:t>
            </a:r>
          </a:p>
        </p:txBody>
      </p:sp>
      <p:sp>
        <p:nvSpPr>
          <p:cNvPr id="4" name="TextBox 3">
            <a:extLst>
              <a:ext uri="{FF2B5EF4-FFF2-40B4-BE49-F238E27FC236}">
                <a16:creationId xmlns:a16="http://schemas.microsoft.com/office/drawing/2014/main" xmlns=""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xmlns="" val="3263566219"/>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Answer to </a:t>
            </a:r>
            <a:r>
              <a:rPr lang="en-MY" dirty="0" smtClean="0"/>
              <a:t>Question </a:t>
            </a:r>
            <a:r>
              <a:rPr lang="en-MY" dirty="0"/>
              <a:t># 4</a:t>
            </a:r>
          </a:p>
        </p:txBody>
      </p:sp>
      <p:sp>
        <p:nvSpPr>
          <p:cNvPr id="4" name="TextBox 3">
            <a:extLst>
              <a:ext uri="{FF2B5EF4-FFF2-40B4-BE49-F238E27FC236}">
                <a16:creationId xmlns:a16="http://schemas.microsoft.com/office/drawing/2014/main" xmlns=""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xmlns="" val="36139842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6858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xmlns="" id="{F45342B5-D709-4AD3-B4FE-CBC536F69071}"/>
              </a:ext>
            </a:extLst>
          </p:cNvPr>
          <p:cNvSpPr>
            <a:spLocks noGrp="1"/>
          </p:cNvSpPr>
          <p:nvPr>
            <p:ph idx="1"/>
          </p:nvPr>
        </p:nvSpPr>
        <p:spPr/>
        <p:txBody>
          <a:bodyPr>
            <a:normAutofit/>
          </a:bodyPr>
          <a:lstStyle/>
          <a:p>
            <a:pPr marL="0" indent="0">
              <a:buNone/>
            </a:pPr>
            <a:r>
              <a:rPr lang="en-MY" sz="2400"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xmlns="" val="351827831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a16="http://schemas.microsoft.com/office/drawing/2014/main" xmlns=""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xmlns=""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a16="http://schemas.microsoft.com/office/drawing/2014/main" xmlns=""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a16="http://schemas.microsoft.com/office/drawing/2014/main" xmlns=""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a16="http://schemas.microsoft.com/office/drawing/2014/main" xmlns=""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a16="http://schemas.microsoft.com/office/drawing/2014/main" xmlns=""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a16="http://schemas.microsoft.com/office/drawing/2014/main" xmlns=""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p14="http://schemas.microsoft.com/office/powerpoint/2010/main" xmlns="" val="424994420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xmlns=""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xmlns="" val="1641145115"/>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xmlns=""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xmlns="" val="113589264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0AA82D-ECDC-4E12-82E2-A6B25D31521A}"/>
              </a:ext>
            </a:extLst>
          </p:cNvPr>
          <p:cNvSpPr>
            <a:spLocks noGrp="1"/>
          </p:cNvSpPr>
          <p:nvPr>
            <p:ph type="title"/>
          </p:nvPr>
        </p:nvSpPr>
        <p:spPr>
          <a:xfrm>
            <a:off x="1143000" y="228600"/>
            <a:ext cx="7200900" cy="655639"/>
          </a:xfrm>
        </p:spPr>
        <p:txBody>
          <a:bodyPr/>
          <a:lstStyle/>
          <a:p>
            <a:r>
              <a:rPr lang="en-MY" dirty="0"/>
              <a:t>Selection Process</a:t>
            </a:r>
          </a:p>
        </p:txBody>
      </p:sp>
      <p:pic>
        <p:nvPicPr>
          <p:cNvPr id="5" name="Picture 4">
            <a:extLst>
              <a:ext uri="{FF2B5EF4-FFF2-40B4-BE49-F238E27FC236}">
                <a16:creationId xmlns:a16="http://schemas.microsoft.com/office/drawing/2014/main" xmlns="" id="{4D34DB87-5DE7-4178-9D48-928BF60D2345}"/>
              </a:ext>
            </a:extLst>
          </p:cNvPr>
          <p:cNvPicPr>
            <a:picLocks noChangeAspect="1"/>
          </p:cNvPicPr>
          <p:nvPr/>
        </p:nvPicPr>
        <p:blipFill>
          <a:blip r:embed="rId2"/>
          <a:stretch>
            <a:fillRect/>
          </a:stretch>
        </p:blipFill>
        <p:spPr>
          <a:xfrm>
            <a:off x="1600200" y="914400"/>
            <a:ext cx="5819725" cy="5120359"/>
          </a:xfrm>
          <a:prstGeom prst="rect">
            <a:avLst/>
          </a:prstGeom>
        </p:spPr>
      </p:pic>
    </p:spTree>
    <p:extLst>
      <p:ext uri="{BB962C8B-B14F-4D97-AF65-F5344CB8AC3E}">
        <p14:creationId xmlns:p14="http://schemas.microsoft.com/office/powerpoint/2010/main" xmlns="" val="228066094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87042210"/>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xmlns="" val="165450997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xmlns="" val="67102800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63297256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a16="http://schemas.microsoft.com/office/drawing/2014/main" xmlns=""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p14="http://schemas.microsoft.com/office/powerpoint/2010/main" xmlns="" val="95030420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a16="http://schemas.microsoft.com/office/drawing/2014/main" xmlns=""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xmlns=""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p14="http://schemas.microsoft.com/office/powerpoint/2010/main" xmlns="" val="125456592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xmlns=""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xmlns="" val="627334451"/>
                    </a:ext>
                  </a:extLst>
                </a:gridCol>
                <a:gridCol w="3168352">
                  <a:extLst>
                    <a:ext uri="{9D8B030D-6E8A-4147-A177-3AD203B41FA5}">
                      <a16:colId xmlns:a16="http://schemas.microsoft.com/office/drawing/2014/main" xmlns=""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295788537"/>
                  </a:ext>
                </a:extLst>
              </a:tr>
            </a:tbl>
          </a:graphicData>
        </a:graphic>
      </p:graphicFrame>
      <p:sp>
        <p:nvSpPr>
          <p:cNvPr id="6" name="TextBox 5">
            <a:extLst>
              <a:ext uri="{FF2B5EF4-FFF2-40B4-BE49-F238E27FC236}">
                <a16:creationId xmlns:a16="http://schemas.microsoft.com/office/drawing/2014/main" xmlns=""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xmlns="" val="3606982835"/>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xmlns=""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p14="http://schemas.microsoft.com/office/powerpoint/2010/main" xmlns="" val="1237615533"/>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a16="http://schemas.microsoft.com/office/drawing/2014/main" xmlns=""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xmlns=""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xmlns="" val="3831551115"/>
                    </a:ext>
                  </a:extLst>
                </a:gridCol>
                <a:gridCol w="2994127">
                  <a:extLst>
                    <a:ext uri="{9D8B030D-6E8A-4147-A177-3AD203B41FA5}">
                      <a16:colId xmlns:a16="http://schemas.microsoft.com/office/drawing/2014/main" xmlns=""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a16="http://schemas.microsoft.com/office/drawing/2014/main" xmlns=""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548943725"/>
                  </a:ext>
                </a:extLst>
              </a:tr>
            </a:tbl>
          </a:graphicData>
        </a:graphic>
      </p:graphicFrame>
    </p:spTree>
    <p:extLst>
      <p:ext uri="{BB962C8B-B14F-4D97-AF65-F5344CB8AC3E}">
        <p14:creationId xmlns:p14="http://schemas.microsoft.com/office/powerpoint/2010/main" xmlns="" val="403807321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xmlns="" id="{17100F92-F25D-454B-BCDD-28825A713AD4}"/>
              </a:ext>
            </a:extLst>
          </p:cNvPr>
          <p:cNvPicPr/>
          <p:nvPr/>
        </p:nvPicPr>
        <p:blipFill>
          <a:blip r:embed="rId2" cstate="print"/>
          <a:stretch>
            <a:fillRect/>
          </a:stretch>
        </p:blipFill>
        <p:spPr>
          <a:xfrm>
            <a:off x="1475656" y="1909545"/>
            <a:ext cx="5763343" cy="3957855"/>
          </a:xfrm>
          <a:prstGeom prst="rect">
            <a:avLst/>
          </a:prstGeom>
        </p:spPr>
      </p:pic>
    </p:spTree>
    <p:extLst>
      <p:ext uri="{BB962C8B-B14F-4D97-AF65-F5344CB8AC3E}">
        <p14:creationId xmlns:p14="http://schemas.microsoft.com/office/powerpoint/2010/main" xmlns="" val="1053745500"/>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14400" y="228600"/>
            <a:ext cx="7200900" cy="655639"/>
          </a:xfrm>
        </p:spPr>
        <p:txBody>
          <a:bodyPr/>
          <a:lstStyle/>
          <a:p>
            <a:r>
              <a:rPr lang="en-MY" dirty="0"/>
              <a:t>Structured Interview</a:t>
            </a:r>
          </a:p>
        </p:txBody>
      </p:sp>
      <p:graphicFrame>
        <p:nvGraphicFramePr>
          <p:cNvPr id="4" name="Table 3">
            <a:extLst>
              <a:ext uri="{FF2B5EF4-FFF2-40B4-BE49-F238E27FC236}">
                <a16:creationId xmlns:a16="http://schemas.microsoft.com/office/drawing/2014/main" xmlns="" id="{521CD5C1-665D-494E-8F5E-A8DEDD3A753B}"/>
              </a:ext>
            </a:extLst>
          </p:cNvPr>
          <p:cNvGraphicFramePr>
            <a:graphicFrameLocks noGrp="1"/>
          </p:cNvGraphicFramePr>
          <p:nvPr/>
        </p:nvGraphicFramePr>
        <p:xfrm>
          <a:off x="914400" y="1447800"/>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xmlns="" val="1624867639"/>
                    </a:ext>
                  </a:extLst>
                </a:gridCol>
                <a:gridCol w="3606245">
                  <a:extLst>
                    <a:ext uri="{9D8B030D-6E8A-4147-A177-3AD203B41FA5}">
                      <a16:colId xmlns:a16="http://schemas.microsoft.com/office/drawing/2014/main" xmlns=""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xmlns=""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425271561"/>
                  </a:ext>
                </a:extLst>
              </a:tr>
            </a:tbl>
          </a:graphicData>
        </a:graphic>
      </p:graphicFrame>
      <p:sp>
        <p:nvSpPr>
          <p:cNvPr id="5" name="TextBox 4">
            <a:extLst>
              <a:ext uri="{FF2B5EF4-FFF2-40B4-BE49-F238E27FC236}">
                <a16:creationId xmlns:a16="http://schemas.microsoft.com/office/drawing/2014/main" xmlns="" id="{68624226-BF3C-4E49-B9F7-A9654D647D84}"/>
              </a:ext>
            </a:extLst>
          </p:cNvPr>
          <p:cNvSpPr txBox="1"/>
          <p:nvPr/>
        </p:nvSpPr>
        <p:spPr>
          <a:xfrm>
            <a:off x="838200" y="4876800"/>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xmlns="" val="307756914"/>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457200"/>
            <a:ext cx="7200900" cy="655639"/>
          </a:xfrm>
        </p:spPr>
        <p:txBody>
          <a:bodyPr/>
          <a:lstStyle/>
          <a:p>
            <a:r>
              <a:rPr lang="en-MY" dirty="0"/>
              <a:t>Realistic Job Previews</a:t>
            </a:r>
          </a:p>
        </p:txBody>
      </p:sp>
      <p:sp>
        <p:nvSpPr>
          <p:cNvPr id="4" name="TextBox 3">
            <a:extLst>
              <a:ext uri="{FF2B5EF4-FFF2-40B4-BE49-F238E27FC236}">
                <a16:creationId xmlns:a16="http://schemas.microsoft.com/office/drawing/2014/main" xmlns="" id="{4AFDE3B6-384B-4855-B88C-E68ADA587742}"/>
              </a:ext>
            </a:extLst>
          </p:cNvPr>
          <p:cNvSpPr txBox="1"/>
          <p:nvPr/>
        </p:nvSpPr>
        <p:spPr>
          <a:xfrm>
            <a:off x="685800" y="1295400"/>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xmlns="" val="258231021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a:t>Types of Realistic Job Previews</a:t>
            </a:r>
          </a:p>
        </p:txBody>
      </p:sp>
      <p:sp>
        <p:nvSpPr>
          <p:cNvPr id="4" name="TextBox 3">
            <a:extLst>
              <a:ext uri="{FF2B5EF4-FFF2-40B4-BE49-F238E27FC236}">
                <a16:creationId xmlns:a16="http://schemas.microsoft.com/office/drawing/2014/main" xmlns="" id="{A30E75EA-0DD5-4764-9EE0-88345656A3E3}"/>
              </a:ext>
            </a:extLst>
          </p:cNvPr>
          <p:cNvSpPr txBox="1"/>
          <p:nvPr/>
        </p:nvSpPr>
        <p:spPr>
          <a:xfrm>
            <a:off x="685800" y="12954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xmlns="" val="1927330089"/>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838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72439002"/>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 xmlns:p14="http://schemas.microsoft.com/office/powerpoint/2010/main" val="365162672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990600" y="304800"/>
            <a:ext cx="7200900" cy="579439"/>
          </a:xfrm>
        </p:spPr>
        <p:txBody>
          <a:bodyPr/>
          <a:lstStyle/>
          <a:p>
            <a:r>
              <a:rPr lang="en-MY" dirty="0"/>
              <a:t>New Employee Orientation</a:t>
            </a:r>
          </a:p>
        </p:txBody>
      </p:sp>
      <p:sp>
        <p:nvSpPr>
          <p:cNvPr id="4" name="TextBox 3">
            <a:extLst>
              <a:ext uri="{FF2B5EF4-FFF2-40B4-BE49-F238E27FC236}">
                <a16:creationId xmlns="" xmlns:a16="http://schemas.microsoft.com/office/drawing/2014/main" id="{202EF787-C65E-41F1-B674-49033F2D6C2E}"/>
              </a:ext>
            </a:extLst>
          </p:cNvPr>
          <p:cNvSpPr txBox="1"/>
          <p:nvPr/>
        </p:nvSpPr>
        <p:spPr>
          <a:xfrm>
            <a:off x="457200" y="9906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 xmlns:p14="http://schemas.microsoft.com/office/powerpoint/2010/main" val="1073835563"/>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762000" y="304800"/>
            <a:ext cx="7200900" cy="579439"/>
          </a:xfrm>
        </p:spPr>
        <p:txBody>
          <a:bodyPr/>
          <a:lstStyle/>
          <a:p>
            <a:r>
              <a:rPr lang="en-MY" dirty="0"/>
              <a:t>Orientation/Induction</a:t>
            </a:r>
          </a:p>
        </p:txBody>
      </p:sp>
      <p:sp>
        <p:nvSpPr>
          <p:cNvPr id="4" name="TextBox 3">
            <a:extLst>
              <a:ext uri="{FF2B5EF4-FFF2-40B4-BE49-F238E27FC236}">
                <a16:creationId xmlns="" xmlns:a16="http://schemas.microsoft.com/office/drawing/2014/main" id="{5AB68107-7944-4F58-BA27-2331C1034541}"/>
              </a:ext>
            </a:extLst>
          </p:cNvPr>
          <p:cNvSpPr txBox="1"/>
          <p:nvPr/>
        </p:nvSpPr>
        <p:spPr>
          <a:xfrm>
            <a:off x="533400" y="838200"/>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 xmlns:p14="http://schemas.microsoft.com/office/powerpoint/2010/main" val="2409983604"/>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B4DB90-7366-4962-9019-B58530CF3A90}"/>
              </a:ext>
            </a:extLst>
          </p:cNvPr>
          <p:cNvSpPr>
            <a:spLocks noGrp="1"/>
          </p:cNvSpPr>
          <p:nvPr>
            <p:ph type="title"/>
          </p:nvPr>
        </p:nvSpPr>
        <p:spPr>
          <a:xfrm>
            <a:off x="914400" y="304800"/>
            <a:ext cx="7200900" cy="655639"/>
          </a:xfrm>
        </p:spPr>
        <p:txBody>
          <a:bodyPr/>
          <a:lstStyle/>
          <a:p>
            <a:r>
              <a:rPr lang="en-MY" dirty="0"/>
              <a:t>Model of Onboarding</a:t>
            </a:r>
          </a:p>
        </p:txBody>
      </p:sp>
      <p:pic>
        <p:nvPicPr>
          <p:cNvPr id="5" name="Picture 4">
            <a:extLst>
              <a:ext uri="{FF2B5EF4-FFF2-40B4-BE49-F238E27FC236}">
                <a16:creationId xmlns="" xmlns:a16="http://schemas.microsoft.com/office/drawing/2014/main" id="{497C70DE-D982-4ECB-B1FE-FEED940C89BE}"/>
              </a:ext>
            </a:extLst>
          </p:cNvPr>
          <p:cNvPicPr>
            <a:picLocks noChangeAspect="1"/>
          </p:cNvPicPr>
          <p:nvPr/>
        </p:nvPicPr>
        <p:blipFill>
          <a:blip r:embed="rId2"/>
          <a:stretch>
            <a:fillRect/>
          </a:stretch>
        </p:blipFill>
        <p:spPr>
          <a:xfrm>
            <a:off x="1447800" y="1219200"/>
            <a:ext cx="6764982" cy="4849730"/>
          </a:xfrm>
          <a:prstGeom prst="rect">
            <a:avLst/>
          </a:prstGeom>
        </p:spPr>
      </p:pic>
    </p:spTree>
    <p:extLst>
      <p:ext uri="{BB962C8B-B14F-4D97-AF65-F5344CB8AC3E}">
        <p14:creationId xmlns="" xmlns:p14="http://schemas.microsoft.com/office/powerpoint/2010/main" val="239673655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914400" y="533400"/>
            <a:ext cx="7200900" cy="655639"/>
          </a:xfrm>
        </p:spPr>
        <p:txBody>
          <a:bodyPr/>
          <a:lstStyle/>
          <a:p>
            <a:r>
              <a:rPr lang="en-MY" dirty="0"/>
              <a:t>New Employee Onboarding</a:t>
            </a:r>
          </a:p>
        </p:txBody>
      </p:sp>
      <p:sp>
        <p:nvSpPr>
          <p:cNvPr id="4" name="TextBox 3">
            <a:extLst>
              <a:ext uri="{FF2B5EF4-FFF2-40B4-BE49-F238E27FC236}">
                <a16:creationId xmlns=""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 xmlns:p14="http://schemas.microsoft.com/office/powerpoint/2010/main" val="328871618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 xmlns:p14="http://schemas.microsoft.com/office/powerpoint/2010/main" val="3597300900"/>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1066800" y="304800"/>
            <a:ext cx="7200900" cy="532785"/>
          </a:xfrm>
        </p:spPr>
        <p:txBody>
          <a:bodyPr>
            <a:normAutofit/>
          </a:bodyPr>
          <a:lstStyle/>
          <a:p>
            <a:r>
              <a:rPr lang="en-MY" sz="2400" dirty="0"/>
              <a:t>Evaluating the Effectiveness of Onboarding</a:t>
            </a:r>
          </a:p>
        </p:txBody>
      </p:sp>
      <p:sp>
        <p:nvSpPr>
          <p:cNvPr id="4" name="TextBox 3">
            <a:extLst>
              <a:ext uri="{FF2B5EF4-FFF2-40B4-BE49-F238E27FC236}">
                <a16:creationId xmlns="" xmlns:a16="http://schemas.microsoft.com/office/drawing/2014/main" id="{0048BF56-9A74-410F-B3E1-B59233F637D6}"/>
              </a:ext>
            </a:extLst>
          </p:cNvPr>
          <p:cNvSpPr txBox="1"/>
          <p:nvPr/>
        </p:nvSpPr>
        <p:spPr>
          <a:xfrm>
            <a:off x="457200" y="9144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 xmlns:p14="http://schemas.microsoft.com/office/powerpoint/2010/main" val="3501579388"/>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304800"/>
            <a:ext cx="7200900" cy="655639"/>
          </a:xfrm>
        </p:spPr>
        <p:txBody>
          <a:bodyPr/>
          <a:lstStyle/>
          <a:p>
            <a:r>
              <a:rPr lang="en-MY" dirty="0"/>
              <a:t>Poll Question # </a:t>
            </a:r>
          </a:p>
        </p:txBody>
      </p:sp>
      <p:sp>
        <p:nvSpPr>
          <p:cNvPr id="4" name="TextBox 3">
            <a:extLst>
              <a:ext uri="{FF2B5EF4-FFF2-40B4-BE49-F238E27FC236}">
                <a16:creationId xmlns="" xmlns:a16="http://schemas.microsoft.com/office/drawing/2014/main" id="{AA995BB7-7278-46A1-B7C6-1893FDFDBF40}"/>
              </a:ext>
            </a:extLst>
          </p:cNvPr>
          <p:cNvSpPr txBox="1"/>
          <p:nvPr/>
        </p:nvSpPr>
        <p:spPr>
          <a:xfrm>
            <a:off x="533400" y="1066800"/>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 xmlns:p14="http://schemas.microsoft.com/office/powerpoint/2010/main" val="1774150458"/>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 xmlns:p14="http://schemas.microsoft.com/office/powerpoint/2010/main" val="4083286077"/>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381000"/>
            <a:ext cx="7200900" cy="579439"/>
          </a:xfrm>
        </p:spPr>
        <p:txBody>
          <a:bodyPr/>
          <a:lstStyle/>
          <a:p>
            <a:r>
              <a:rPr lang="en-MY" dirty="0" smtClean="0"/>
              <a:t>Question </a:t>
            </a:r>
            <a:r>
              <a:rPr lang="en-MY" dirty="0"/>
              <a:t># </a:t>
            </a:r>
          </a:p>
        </p:txBody>
      </p:sp>
      <p:sp>
        <p:nvSpPr>
          <p:cNvPr id="4" name="TextBox 3">
            <a:extLst>
              <a:ext uri="{FF2B5EF4-FFF2-40B4-BE49-F238E27FC236}">
                <a16:creationId xmlns="" xmlns:a16="http://schemas.microsoft.com/office/drawing/2014/main" id="{3CE22D53-27FC-4CF0-A93C-EABF6834BF56}"/>
              </a:ext>
            </a:extLst>
          </p:cNvPr>
          <p:cNvSpPr txBox="1"/>
          <p:nvPr/>
        </p:nvSpPr>
        <p:spPr>
          <a:xfrm>
            <a:off x="685800" y="1143001"/>
            <a:ext cx="7848600"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 xmlns:p14="http://schemas.microsoft.com/office/powerpoint/2010/main" val="3266446453"/>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p:txBody>
          <a:bodyPr/>
          <a:lstStyle/>
          <a:p>
            <a:r>
              <a:rPr lang="en-MY" dirty="0"/>
              <a:t>Answer to Poll Question </a:t>
            </a:r>
            <a:r>
              <a:rPr lang="en-MY"/>
              <a:t># </a:t>
            </a:r>
            <a:endParaRPr lang="en-MY" dirty="0"/>
          </a:p>
        </p:txBody>
      </p:sp>
      <p:sp>
        <p:nvSpPr>
          <p:cNvPr id="3" name="Content Placeholder 2">
            <a:extLst>
              <a:ext uri="{FF2B5EF4-FFF2-40B4-BE49-F238E27FC236}">
                <a16:creationId xmlns=""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 xmlns:p14="http://schemas.microsoft.com/office/powerpoint/2010/main" val="2453483364"/>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 xmlns:a16="http://schemas.microsoft.com/office/drawing/2014/main" id="{5874EC8E-F83C-4BDF-B349-0BF69227AF21}"/>
              </a:ext>
            </a:extLst>
          </p:cNvPr>
          <p:cNvSpPr>
            <a:spLocks noGrp="1"/>
          </p:cNvSpPr>
          <p:nvPr>
            <p:ph type="title"/>
          </p:nvPr>
        </p:nvSpPr>
        <p:spPr>
          <a:xfrm>
            <a:off x="914400" y="277813"/>
            <a:ext cx="7772400" cy="1143000"/>
          </a:xfrm>
        </p:spPr>
        <p:txBody>
          <a:bodyPr/>
          <a:lstStyle/>
          <a:p>
            <a:endParaRPr lang="en-MY" dirty="0"/>
          </a:p>
        </p:txBody>
      </p:sp>
    </p:spTree>
    <p:extLst>
      <p:ext uri="{BB962C8B-B14F-4D97-AF65-F5344CB8AC3E}">
        <p14:creationId xmlns="" xmlns:p14="http://schemas.microsoft.com/office/powerpoint/2010/main" val="92786874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 xmlns:p14="http://schemas.microsoft.com/office/powerpoint/2010/main" val="140950227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 xmlns:p14="http://schemas.microsoft.com/office/powerpoint/2010/main" val="379015473"/>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Value Exchange - Employer</a:t>
            </a:r>
          </a:p>
        </p:txBody>
      </p:sp>
      <p:pic>
        <p:nvPicPr>
          <p:cNvPr id="5" name="Picture 4">
            <a:extLst>
              <a:ext uri="{FF2B5EF4-FFF2-40B4-BE49-F238E27FC236}">
                <a16:creationId xmlns="" xmlns:a16="http://schemas.microsoft.com/office/drawing/2014/main" id="{D4960D72-52E4-403B-9057-1C9022B51486}"/>
              </a:ext>
            </a:extLst>
          </p:cNvPr>
          <p:cNvPicPr>
            <a:picLocks noChangeAspect="1"/>
          </p:cNvPicPr>
          <p:nvPr/>
        </p:nvPicPr>
        <p:blipFill>
          <a:blip r:embed="rId2"/>
          <a:stretch>
            <a:fillRect/>
          </a:stretch>
        </p:blipFill>
        <p:spPr>
          <a:xfrm>
            <a:off x="1524000" y="1219200"/>
            <a:ext cx="5976888" cy="4671315"/>
          </a:xfrm>
          <a:prstGeom prst="rect">
            <a:avLst/>
          </a:prstGeom>
        </p:spPr>
      </p:pic>
    </p:spTree>
    <p:extLst>
      <p:ext uri="{BB962C8B-B14F-4D97-AF65-F5344CB8AC3E}">
        <p14:creationId xmlns="" xmlns:p14="http://schemas.microsoft.com/office/powerpoint/2010/main" val="218860320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 xmlns:p14="http://schemas.microsoft.com/office/powerpoint/2010/main" val="3635117896"/>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 xmlns:p14="http://schemas.microsoft.com/office/powerpoint/2010/main" val="531780261"/>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 xmlns:p14="http://schemas.microsoft.com/office/powerpoint/2010/main" val="113383210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 xmlns:p14="http://schemas.microsoft.com/office/powerpoint/2010/main" val="1560421067"/>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 xmlns:p14="http://schemas.microsoft.com/office/powerpoint/2010/main" val="325337739"/>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 xmlns:p14="http://schemas.microsoft.com/office/powerpoint/2010/main" val="458049316"/>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 xmlns:p14="http://schemas.microsoft.com/office/powerpoint/2010/main" val="2474149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 xmlns:p14="http://schemas.microsoft.com/office/powerpoint/2010/main" val="2494153628"/>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655639"/>
          </a:xfrm>
        </p:spPr>
        <p:txBody>
          <a:bodyPr/>
          <a:lstStyle/>
          <a:p>
            <a:r>
              <a:rPr lang="en-MY" dirty="0"/>
              <a:t>Equity</a:t>
            </a:r>
          </a:p>
        </p:txBody>
      </p:sp>
      <p:sp>
        <p:nvSpPr>
          <p:cNvPr id="4" name="TextBox 3">
            <a:extLst>
              <a:ext uri="{FF2B5EF4-FFF2-40B4-BE49-F238E27FC236}">
                <a16:creationId xmlns="" xmlns:a16="http://schemas.microsoft.com/office/drawing/2014/main" id="{16F27E55-FA90-4176-AD14-57C9F5830820}"/>
              </a:ext>
            </a:extLst>
          </p:cNvPr>
          <p:cNvSpPr txBox="1"/>
          <p:nvPr/>
        </p:nvSpPr>
        <p:spPr>
          <a:xfrm>
            <a:off x="457200" y="1600200"/>
            <a:ext cx="8282880"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 xmlns:p14="http://schemas.microsoft.com/office/powerpoint/2010/main" val="546333512"/>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0"/>
            <a:ext cx="7200900" cy="1142385"/>
          </a:xfrm>
        </p:spPr>
        <p:txBody>
          <a:bodyPr/>
          <a:lstStyle/>
          <a:p>
            <a:r>
              <a:rPr lang="en-MY" dirty="0"/>
              <a:t>Pay Strategies</a:t>
            </a:r>
          </a:p>
        </p:txBody>
      </p:sp>
      <p:sp>
        <p:nvSpPr>
          <p:cNvPr id="4" name="TextBox 3">
            <a:extLst>
              <a:ext uri="{FF2B5EF4-FFF2-40B4-BE49-F238E27FC236}">
                <a16:creationId xmlns="" xmlns:a16="http://schemas.microsoft.com/office/drawing/2014/main" id="{FE3AABDE-242B-415D-AA3F-8588F1683660}"/>
              </a:ext>
            </a:extLst>
          </p:cNvPr>
          <p:cNvSpPr txBox="1"/>
          <p:nvPr/>
        </p:nvSpPr>
        <p:spPr>
          <a:xfrm>
            <a:off x="1066800" y="1371600"/>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 xmlns:a16="http://schemas.microsoft.com/office/drawing/2014/main" id="{DFCF8CAC-EA55-44CF-9B3B-CB4FF3A59234}"/>
              </a:ext>
            </a:extLst>
          </p:cNvPr>
          <p:cNvPicPr>
            <a:picLocks noChangeAspect="1"/>
          </p:cNvPicPr>
          <p:nvPr/>
        </p:nvPicPr>
        <p:blipFill>
          <a:blip r:embed="rId2"/>
          <a:stretch>
            <a:fillRect/>
          </a:stretch>
        </p:blipFill>
        <p:spPr>
          <a:xfrm>
            <a:off x="914400" y="2819400"/>
            <a:ext cx="7181599" cy="3168352"/>
          </a:xfrm>
          <a:prstGeom prst="rect">
            <a:avLst/>
          </a:prstGeom>
        </p:spPr>
      </p:pic>
    </p:spTree>
    <p:extLst>
      <p:ext uri="{BB962C8B-B14F-4D97-AF65-F5344CB8AC3E}">
        <p14:creationId xmlns="" xmlns:p14="http://schemas.microsoft.com/office/powerpoint/2010/main" val="1462368491"/>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Pay Strategies</a:t>
            </a:r>
          </a:p>
        </p:txBody>
      </p:sp>
      <p:sp>
        <p:nvSpPr>
          <p:cNvPr id="4" name="TextBox 3">
            <a:extLst>
              <a:ext uri="{FF2B5EF4-FFF2-40B4-BE49-F238E27FC236}">
                <a16:creationId xmlns="" xmlns:a16="http://schemas.microsoft.com/office/drawing/2014/main" id="{6BBDA0D3-783C-495C-AB01-634EA3328CE9}"/>
              </a:ext>
            </a:extLst>
          </p:cNvPr>
          <p:cNvSpPr txBox="1"/>
          <p:nvPr/>
        </p:nvSpPr>
        <p:spPr>
          <a:xfrm>
            <a:off x="609600" y="1143000"/>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 xmlns:a16="http://schemas.microsoft.com/office/drawing/2014/main" id="{37585604-6EFD-469C-9355-1C2D2680F349}"/>
              </a:ext>
            </a:extLst>
          </p:cNvPr>
          <p:cNvPicPr>
            <a:picLocks noChangeAspect="1"/>
          </p:cNvPicPr>
          <p:nvPr/>
        </p:nvPicPr>
        <p:blipFill>
          <a:blip r:embed="rId2"/>
          <a:stretch>
            <a:fillRect/>
          </a:stretch>
        </p:blipFill>
        <p:spPr>
          <a:xfrm>
            <a:off x="2667000" y="1981200"/>
            <a:ext cx="5325223" cy="4089846"/>
          </a:xfrm>
          <a:prstGeom prst="rect">
            <a:avLst/>
          </a:prstGeom>
          <a:ln w="12700">
            <a:solidFill>
              <a:schemeClr val="tx1"/>
            </a:solidFill>
          </a:ln>
        </p:spPr>
      </p:pic>
    </p:spTree>
    <p:extLst>
      <p:ext uri="{BB962C8B-B14F-4D97-AF65-F5344CB8AC3E}">
        <p14:creationId xmlns="" xmlns:p14="http://schemas.microsoft.com/office/powerpoint/2010/main" val="1887621342"/>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655639"/>
          </a:xfrm>
        </p:spPr>
        <p:txBody>
          <a:bodyPr/>
          <a:lstStyle/>
          <a:p>
            <a:r>
              <a:rPr lang="en-MY" dirty="0"/>
              <a:t>Pay Strategies</a:t>
            </a:r>
          </a:p>
        </p:txBody>
      </p:sp>
      <p:sp>
        <p:nvSpPr>
          <p:cNvPr id="4" name="TextBox 3">
            <a:extLst>
              <a:ext uri="{FF2B5EF4-FFF2-40B4-BE49-F238E27FC236}">
                <a16:creationId xmlns="" xmlns:a16="http://schemas.microsoft.com/office/drawing/2014/main" id="{62759CD5-AD70-499C-B33C-E62B36303AE5}"/>
              </a:ext>
            </a:extLst>
          </p:cNvPr>
          <p:cNvSpPr txBox="1"/>
          <p:nvPr/>
        </p:nvSpPr>
        <p:spPr>
          <a:xfrm>
            <a:off x="762000" y="1219200"/>
            <a:ext cx="7330008" cy="4524315"/>
          </a:xfrm>
          <a:prstGeom prst="rect">
            <a:avLst/>
          </a:prstGeom>
          <a:noFill/>
        </p:spPr>
        <p:txBody>
          <a:bodyPr wrap="square" rtlCol="0">
            <a:spAutoFit/>
          </a:bodyPr>
          <a:lstStyle/>
          <a:p>
            <a:r>
              <a:rPr lang="en-MY" sz="2400" dirty="0"/>
              <a:t>The correct strategy depends on two things:</a:t>
            </a:r>
          </a:p>
          <a:p>
            <a:endParaRPr lang="en-MY" sz="2400" dirty="0"/>
          </a:p>
          <a:p>
            <a:pPr marL="285750" indent="-285750">
              <a:buFont typeface="Wingdings" panose="05000000000000000000" pitchFamily="2" charset="2"/>
              <a:buChar char="§"/>
            </a:pPr>
            <a:r>
              <a:rPr lang="en-MY" sz="2400" dirty="0"/>
              <a:t>How the employees add value to the organization‘s success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The degree to which the organization can afford to pay for a particular strategy</a:t>
            </a:r>
          </a:p>
          <a:p>
            <a:endParaRPr lang="en-MY" sz="2400" dirty="0"/>
          </a:p>
          <a:p>
            <a:r>
              <a:rPr lang="en-MY" sz="2400"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 xmlns:p14="http://schemas.microsoft.com/office/powerpoint/2010/main" val="341291286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457200" y="228600"/>
            <a:ext cx="8229600" cy="645840"/>
          </a:xfrm>
        </p:spPr>
        <p:txBody>
          <a:bodyPr/>
          <a:lstStyle/>
          <a:p>
            <a:r>
              <a:rPr lang="en-MY" dirty="0"/>
              <a:t>Compensation and Benefits Strategy</a:t>
            </a:r>
          </a:p>
        </p:txBody>
      </p:sp>
      <p:sp>
        <p:nvSpPr>
          <p:cNvPr id="4" name="TextBox 3">
            <a:extLst>
              <a:ext uri="{FF2B5EF4-FFF2-40B4-BE49-F238E27FC236}">
                <a16:creationId xmlns="" xmlns:a16="http://schemas.microsoft.com/office/drawing/2014/main" id="{B7BB4A67-D325-43CA-9A2B-C6F04D79E71A}"/>
              </a:ext>
            </a:extLst>
          </p:cNvPr>
          <p:cNvSpPr txBox="1"/>
          <p:nvPr/>
        </p:nvSpPr>
        <p:spPr>
          <a:xfrm>
            <a:off x="609600" y="838200"/>
            <a:ext cx="7416824" cy="5816977"/>
          </a:xfrm>
          <a:prstGeom prst="rect">
            <a:avLst/>
          </a:prstGeom>
          <a:noFill/>
        </p:spPr>
        <p:txBody>
          <a:bodyPr wrap="square" rtlCol="0">
            <a:spAutoFit/>
          </a:bodyPr>
          <a:lstStyle/>
          <a:p>
            <a:r>
              <a:rPr lang="en-MY" sz="2400" dirty="0"/>
              <a:t>Business success depends heavily on developing a total rewards strategy that enables the organization to compete cost- effectively for talent.</a:t>
            </a:r>
          </a:p>
          <a:p>
            <a:endParaRPr lang="en-MY" sz="2400" dirty="0"/>
          </a:p>
          <a:p>
            <a:r>
              <a:rPr lang="en-MY" sz="2400" dirty="0"/>
              <a:t>Elements in a total rewards system that  vary from year to year:</a:t>
            </a:r>
          </a:p>
          <a:p>
            <a:endParaRPr lang="en-MY" sz="2400" dirty="0"/>
          </a:p>
          <a:p>
            <a:pPr marL="285750" indent="-285750">
              <a:buFont typeface="Wingdings" panose="05000000000000000000" pitchFamily="2" charset="2"/>
              <a:buChar char="§"/>
            </a:pPr>
            <a:r>
              <a:rPr lang="en-MY" sz="2400" dirty="0"/>
              <a:t>Employment costs and conditions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Supply and demand for talent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Laws that affect business and employment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Employees‘ perceived value of rewards</a:t>
            </a:r>
          </a:p>
          <a:p>
            <a:endParaRPr lang="en-MY" dirty="0"/>
          </a:p>
          <a:p>
            <a:endParaRPr lang="en-MY" dirty="0"/>
          </a:p>
        </p:txBody>
      </p:sp>
    </p:spTree>
    <p:extLst>
      <p:ext uri="{BB962C8B-B14F-4D97-AF65-F5344CB8AC3E}">
        <p14:creationId xmlns="" xmlns:p14="http://schemas.microsoft.com/office/powerpoint/2010/main" val="1032493550"/>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 xmlns:p14="http://schemas.microsoft.com/office/powerpoint/2010/main" val="1804607670"/>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 xmlns:p14="http://schemas.microsoft.com/office/powerpoint/2010/main" val="22977364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 xmlns:p14="http://schemas.microsoft.com/office/powerpoint/2010/main" val="827573434"/>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 xmlns:p14="http://schemas.microsoft.com/office/powerpoint/2010/main" val="3402916175"/>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 xmlns:p14="http://schemas.microsoft.com/office/powerpoint/2010/main" val="2962254508"/>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 xmlns:p14="http://schemas.microsoft.com/office/powerpoint/2010/main" val="1665180477"/>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 xmlns:p14="http://schemas.microsoft.com/office/powerpoint/2010/main" val="116014800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 xmlns:a16="http://schemas.microsoft.com/office/drawing/2014/main" id="{BF44F86A-8F74-4970-BCEE-3A50A2EEB823}"/>
              </a:ext>
            </a:extLst>
          </p:cNvPr>
          <p:cNvSpPr>
            <a:spLocks noGrp="1"/>
          </p:cNvSpPr>
          <p:nvPr>
            <p:ph idx="1"/>
          </p:nvPr>
        </p:nvSpPr>
        <p:spPr/>
        <p:txBody>
          <a:bodyPr>
            <a:normAutofit/>
          </a:bodyPr>
          <a:lstStyle/>
          <a:p>
            <a:r>
              <a:rPr lang="en-MY" sz="2400" dirty="0" err="1"/>
              <a:t>Compa</a:t>
            </a:r>
            <a:r>
              <a:rPr lang="en-MY" sz="2400"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 xmlns:p14="http://schemas.microsoft.com/office/powerpoint/2010/main" val="2252542219"/>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a:xfrm>
            <a:off x="914400" y="381000"/>
            <a:ext cx="7200900" cy="655639"/>
          </a:xfrm>
        </p:spPr>
        <p:txBody>
          <a:bodyPr/>
          <a:lstStyle/>
          <a:p>
            <a:r>
              <a:rPr lang="en-MY" dirty="0" err="1"/>
              <a:t>Broadbanding</a:t>
            </a:r>
            <a:endParaRPr lang="en-MY" dirty="0"/>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 xmlns:p14="http://schemas.microsoft.com/office/powerpoint/2010/main" val="3856197966"/>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 xmlns:p14="http://schemas.microsoft.com/office/powerpoint/2010/main" val="780790617"/>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 xmlns:p14="http://schemas.microsoft.com/office/powerpoint/2010/main" val="3153226409"/>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 xmlns:p14="http://schemas.microsoft.com/office/powerpoint/2010/main" val="1401675516"/>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 xmlns:p14="http://schemas.microsoft.com/office/powerpoint/2010/main" val="2043452508"/>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 xmlns:p14="http://schemas.microsoft.com/office/powerpoint/2010/main" val="4036710921"/>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 xmlns:p14="http://schemas.microsoft.com/office/powerpoint/2010/main" val="1458092029"/>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 xmlns:p14="http://schemas.microsoft.com/office/powerpoint/2010/main" val="565856285"/>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 xmlns:p14="http://schemas.microsoft.com/office/powerpoint/2010/main" val="1440926795"/>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 xmlns:p14="http://schemas.microsoft.com/office/powerpoint/2010/main" val="1604404205"/>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7930110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 xmlns:a16="http://schemas.microsoft.com/office/drawing/2014/main" id="{081F3FCA-5F96-4CCB-89EB-385BC0A994DF}"/>
              </a:ext>
            </a:extLst>
          </p:cNvPr>
          <p:cNvSpPr>
            <a:spLocks noGrp="1"/>
          </p:cNvSpPr>
          <p:nvPr>
            <p:ph idx="1"/>
          </p:nvPr>
        </p:nvSpPr>
        <p:spPr>
          <a:xfrm>
            <a:off x="609600" y="1828800"/>
            <a:ext cx="8198296" cy="4158208"/>
          </a:xfrm>
        </p:spPr>
        <p:txBody>
          <a:bodyPr>
            <a:normAutofit/>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 xmlns:p14="http://schemas.microsoft.com/office/powerpoint/2010/main" val="1256548086"/>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4554AC-12D7-471B-ADCF-9FCCE2CC4476}"/>
              </a:ext>
            </a:extLst>
          </p:cNvPr>
          <p:cNvSpPr>
            <a:spLocks noGrp="1"/>
          </p:cNvSpPr>
          <p:nvPr>
            <p:ph type="title"/>
          </p:nvPr>
        </p:nvSpPr>
        <p:spPr>
          <a:xfrm>
            <a:off x="1066800" y="381000"/>
            <a:ext cx="7200900" cy="655639"/>
          </a:xfrm>
        </p:spPr>
        <p:txBody>
          <a:bodyPr/>
          <a:lstStyle/>
          <a:p>
            <a:r>
              <a:rPr lang="en-MY" dirty="0"/>
              <a:t>HR Systems</a:t>
            </a:r>
          </a:p>
        </p:txBody>
      </p:sp>
      <p:pic>
        <p:nvPicPr>
          <p:cNvPr id="5" name="Picture 4">
            <a:extLst>
              <a:ext uri="{FF2B5EF4-FFF2-40B4-BE49-F238E27FC236}">
                <a16:creationId xmlns="" xmlns:a16="http://schemas.microsoft.com/office/drawing/2014/main" id="{4C42FFA1-3513-4F01-B93C-0A67974BDAFE}"/>
              </a:ext>
            </a:extLst>
          </p:cNvPr>
          <p:cNvPicPr>
            <a:picLocks noChangeAspect="1"/>
          </p:cNvPicPr>
          <p:nvPr/>
        </p:nvPicPr>
        <p:blipFill>
          <a:blip r:embed="rId2"/>
          <a:stretch>
            <a:fillRect/>
          </a:stretch>
        </p:blipFill>
        <p:spPr>
          <a:xfrm>
            <a:off x="1447800" y="1524000"/>
            <a:ext cx="6813117" cy="4464496"/>
          </a:xfrm>
          <a:prstGeom prst="rect">
            <a:avLst/>
          </a:prstGeom>
        </p:spPr>
      </p:pic>
    </p:spTree>
    <p:extLst>
      <p:ext uri="{BB962C8B-B14F-4D97-AF65-F5344CB8AC3E}">
        <p14:creationId xmlns="" xmlns:p14="http://schemas.microsoft.com/office/powerpoint/2010/main" val="3825422516"/>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 xmlns:p14="http://schemas.microsoft.com/office/powerpoint/2010/main" val="3577935877"/>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 xmlns:p14="http://schemas.microsoft.com/office/powerpoint/2010/main" val="852048585"/>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p:txBody>
          <a:bodyPr>
            <a:normAutofit fontScale="85000" lnSpcReduction="10000"/>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 xmlns:p14="http://schemas.microsoft.com/office/powerpoint/2010/main" val="3301754923"/>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 xmlns:p14="http://schemas.microsoft.com/office/powerpoint/2010/main" val="2973505210"/>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 xmlns:p14="http://schemas.microsoft.com/office/powerpoint/2010/main" val="119850478"/>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a:xfrm>
            <a:off x="685800" y="1066800"/>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 xmlns:p14="http://schemas.microsoft.com/office/powerpoint/2010/main" val="2329947447"/>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 xmlns:p14="http://schemas.microsoft.com/office/powerpoint/2010/main" val="3638028154"/>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1066800" y="228600"/>
            <a:ext cx="7200900" cy="655639"/>
          </a:xfrm>
        </p:spPr>
        <p:txBody>
          <a:bodyPr/>
          <a:lstStyle/>
          <a:p>
            <a:r>
              <a:rPr lang="en-MY" dirty="0"/>
              <a:t>Decision Support Systems (DSS)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914400" y="1371601"/>
            <a:ext cx="7258050" cy="4419600"/>
          </a:xfrm>
        </p:spPr>
        <p:txBody>
          <a:bodyPr>
            <a:normAutofit fontScale="92500" lnSpcReduction="2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 xmlns:p14="http://schemas.microsoft.com/office/powerpoint/2010/main" val="3273242226"/>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228600"/>
            <a:ext cx="7200900" cy="655639"/>
          </a:xfrm>
        </p:spPr>
        <p:txBody>
          <a:bodyPr/>
          <a:lstStyle/>
          <a:p>
            <a:r>
              <a:rPr lang="en-MY" dirty="0"/>
              <a:t>Core HR</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762000" y="990600"/>
            <a:ext cx="7931224" cy="4979987"/>
          </a:xfrm>
        </p:spPr>
        <p:txBody>
          <a:bodyPr>
            <a:noAutofit/>
          </a:bodyPr>
          <a:lstStyle/>
          <a:p>
            <a:pPr marL="0" indent="0">
              <a:spcBef>
                <a:spcPts val="0"/>
              </a:spcBef>
              <a:buNone/>
            </a:pPr>
            <a:r>
              <a:rPr lang="en-MY" sz="2400" dirty="0"/>
              <a:t>There are at least thirteen common human resource information subsystems</a:t>
            </a:r>
          </a:p>
          <a:p>
            <a:pPr marL="514350" indent="-514350">
              <a:spcBef>
                <a:spcPts val="0"/>
              </a:spcBef>
              <a:buFont typeface="+mj-lt"/>
              <a:buAutoNum type="arabicPeriod"/>
            </a:pPr>
            <a:r>
              <a:rPr lang="en-MY" sz="2400" dirty="0" smtClean="0"/>
              <a:t>Recruitment </a:t>
            </a:r>
            <a:r>
              <a:rPr lang="en-MY" sz="2400" dirty="0"/>
              <a:t>and Selection</a:t>
            </a:r>
          </a:p>
          <a:p>
            <a:pPr marL="514350" indent="-514350">
              <a:spcBef>
                <a:spcPts val="0"/>
              </a:spcBef>
              <a:buFont typeface="+mj-lt"/>
              <a:buAutoNum type="arabicPeriod"/>
            </a:pPr>
            <a:r>
              <a:rPr lang="en-MY" sz="2400" dirty="0"/>
              <a:t>Personnel Administration</a:t>
            </a:r>
          </a:p>
          <a:p>
            <a:pPr marL="514350" indent="-514350">
              <a:spcBef>
                <a:spcPts val="0"/>
              </a:spcBef>
              <a:buFont typeface="+mj-lt"/>
              <a:buAutoNum type="arabicPeriod"/>
            </a:pPr>
            <a:r>
              <a:rPr lang="en-MY" sz="2400" dirty="0"/>
              <a:t>Time, </a:t>
            </a:r>
            <a:r>
              <a:rPr lang="en-MY" sz="2400" dirty="0" err="1"/>
              <a:t>Labor</a:t>
            </a:r>
            <a:r>
              <a:rPr lang="en-MY" sz="2400" dirty="0"/>
              <a:t>, and Knowledge Management</a:t>
            </a:r>
          </a:p>
          <a:p>
            <a:pPr marL="514350" indent="-514350">
              <a:spcBef>
                <a:spcPts val="0"/>
              </a:spcBef>
              <a:buFont typeface="+mj-lt"/>
              <a:buAutoNum type="arabicPeriod"/>
            </a:pPr>
            <a:r>
              <a:rPr lang="en-MY" sz="2400" dirty="0"/>
              <a:t>Training and Development</a:t>
            </a:r>
          </a:p>
          <a:p>
            <a:pPr marL="514350" indent="-514350">
              <a:spcBef>
                <a:spcPts val="0"/>
              </a:spcBef>
              <a:buFont typeface="+mj-lt"/>
              <a:buAutoNum type="arabicPeriod"/>
            </a:pPr>
            <a:r>
              <a:rPr lang="en-MY" sz="2400" dirty="0"/>
              <a:t>Pension Administration</a:t>
            </a:r>
          </a:p>
          <a:p>
            <a:pPr marL="514350" indent="-514350">
              <a:spcBef>
                <a:spcPts val="0"/>
              </a:spcBef>
              <a:buFont typeface="+mj-lt"/>
              <a:buAutoNum type="arabicPeriod"/>
            </a:pPr>
            <a:r>
              <a:rPr lang="en-MY" sz="2400" dirty="0"/>
              <a:t>Compensation and Benefits Administration</a:t>
            </a:r>
          </a:p>
          <a:p>
            <a:pPr marL="514350" indent="-514350">
              <a:spcBef>
                <a:spcPts val="0"/>
              </a:spcBef>
              <a:buFont typeface="+mj-lt"/>
              <a:buAutoNum type="arabicPeriod"/>
            </a:pPr>
            <a:r>
              <a:rPr lang="en-MY" sz="2400" dirty="0"/>
              <a:t>Payroll Interface</a:t>
            </a:r>
          </a:p>
          <a:p>
            <a:pPr marL="514350" indent="-514350">
              <a:spcBef>
                <a:spcPts val="0"/>
              </a:spcBef>
              <a:buFont typeface="+mj-lt"/>
              <a:buAutoNum type="arabicPeriod"/>
            </a:pPr>
            <a:r>
              <a:rPr lang="en-MY" sz="2400" dirty="0"/>
              <a:t>Performance Evaluation</a:t>
            </a:r>
          </a:p>
          <a:p>
            <a:pPr marL="514350" indent="-514350">
              <a:spcBef>
                <a:spcPts val="0"/>
              </a:spcBef>
              <a:buFont typeface="+mj-lt"/>
              <a:buAutoNum type="arabicPeriod"/>
            </a:pPr>
            <a:r>
              <a:rPr lang="en-MY" sz="2400" dirty="0"/>
              <a:t>Outplacement</a:t>
            </a:r>
          </a:p>
          <a:p>
            <a:pPr marL="514350" indent="-514350">
              <a:spcBef>
                <a:spcPts val="0"/>
              </a:spcBef>
              <a:buFont typeface="+mj-lt"/>
              <a:buAutoNum type="arabicPeriod"/>
            </a:pPr>
            <a:r>
              <a:rPr lang="en-MY" sz="2400" dirty="0" err="1"/>
              <a:t>Labor</a:t>
            </a:r>
            <a:r>
              <a:rPr lang="en-MY" sz="2400" dirty="0"/>
              <a:t> Relations</a:t>
            </a:r>
          </a:p>
          <a:p>
            <a:pPr marL="514350" indent="-514350">
              <a:spcBef>
                <a:spcPts val="0"/>
              </a:spcBef>
              <a:buFont typeface="+mj-lt"/>
              <a:buAutoNum type="arabicPeriod"/>
            </a:pPr>
            <a:r>
              <a:rPr lang="en-MY" sz="2400" dirty="0"/>
              <a:t>Expense and Travel Administration</a:t>
            </a:r>
          </a:p>
          <a:p>
            <a:pPr marL="514350" indent="-514350">
              <a:spcBef>
                <a:spcPts val="0"/>
              </a:spcBef>
              <a:buFont typeface="+mj-lt"/>
              <a:buAutoNum type="arabicPeriod"/>
            </a:pPr>
            <a:r>
              <a:rPr lang="en-MY" sz="2400" dirty="0"/>
              <a:t>Organizational Management</a:t>
            </a:r>
          </a:p>
          <a:p>
            <a:pPr marL="514350" indent="-514350">
              <a:spcBef>
                <a:spcPts val="0"/>
              </a:spcBef>
              <a:buFont typeface="+mj-lt"/>
              <a:buAutoNum type="arabicPeriod"/>
            </a:pPr>
            <a:r>
              <a:rPr lang="en-MY" sz="2400" dirty="0"/>
              <a:t>Health and Safety</a:t>
            </a:r>
          </a:p>
        </p:txBody>
      </p:sp>
    </p:spTree>
    <p:extLst>
      <p:ext uri="{BB962C8B-B14F-4D97-AF65-F5344CB8AC3E}">
        <p14:creationId xmlns="" xmlns:p14="http://schemas.microsoft.com/office/powerpoint/2010/main" val="2986919779"/>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 xmlns:p14="http://schemas.microsoft.com/office/powerpoint/2010/main" val="349435061"/>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 xmlns:p14="http://schemas.microsoft.com/office/powerpoint/2010/main" val="711589853"/>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 xmlns:p14="http://schemas.microsoft.com/office/powerpoint/2010/main" val="643006467"/>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 xmlns:p14="http://schemas.microsoft.com/office/powerpoint/2010/main" val="4122392705"/>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90600" y="304800"/>
            <a:ext cx="7200900" cy="655639"/>
          </a:xfrm>
        </p:spPr>
        <p:txBody>
          <a:bodyPr/>
          <a:lstStyle/>
          <a:p>
            <a:r>
              <a:rPr lang="en-MY" dirty="0"/>
              <a:t>Knowledge Management (KM)</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 xmlns:p14="http://schemas.microsoft.com/office/powerpoint/2010/main" val="2544795336"/>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228600"/>
            <a:ext cx="7200900" cy="579439"/>
          </a:xfrm>
        </p:spPr>
        <p:txBody>
          <a:bodyPr/>
          <a:lstStyle/>
          <a:p>
            <a:r>
              <a:rPr lang="en-MY" dirty="0"/>
              <a:t>Talent Management Systems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838200" y="1143001"/>
            <a:ext cx="7334250" cy="4648200"/>
          </a:xfrm>
        </p:spPr>
        <p:txBody>
          <a:bodyPr>
            <a:noAutofit/>
          </a:bodyPr>
          <a:lstStyle/>
          <a:p>
            <a:pPr marL="0" indent="0">
              <a:buNone/>
            </a:pPr>
            <a:r>
              <a:rPr lang="en-MY" sz="18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1800" dirty="0"/>
              <a:t>ATS</a:t>
            </a:r>
          </a:p>
          <a:p>
            <a:pPr marL="514350" indent="-514350">
              <a:buFont typeface="+mj-lt"/>
              <a:buAutoNum type="arabicPeriod"/>
            </a:pPr>
            <a:r>
              <a:rPr lang="en-MY" sz="1800" dirty="0"/>
              <a:t>Onboarding</a:t>
            </a:r>
          </a:p>
          <a:p>
            <a:pPr marL="514350" indent="-514350">
              <a:buFont typeface="+mj-lt"/>
              <a:buAutoNum type="arabicPeriod"/>
            </a:pPr>
            <a:r>
              <a:rPr lang="en-MY" sz="1800" dirty="0"/>
              <a:t>Performance Management</a:t>
            </a:r>
          </a:p>
          <a:p>
            <a:pPr marL="514350" indent="-514350">
              <a:buFont typeface="+mj-lt"/>
              <a:buAutoNum type="arabicPeriod"/>
            </a:pPr>
            <a:r>
              <a:rPr lang="en-MY" sz="1800" dirty="0"/>
              <a:t>Competency Management</a:t>
            </a:r>
          </a:p>
          <a:p>
            <a:pPr marL="514350" indent="-514350">
              <a:buFont typeface="+mj-lt"/>
              <a:buAutoNum type="arabicPeriod"/>
            </a:pPr>
            <a:r>
              <a:rPr lang="en-MY" sz="1800" dirty="0"/>
              <a:t>Learning Management</a:t>
            </a:r>
          </a:p>
          <a:p>
            <a:pPr marL="514350" indent="-514350">
              <a:buFont typeface="+mj-lt"/>
              <a:buAutoNum type="arabicPeriod"/>
            </a:pPr>
            <a:r>
              <a:rPr lang="en-MY" sz="1800" dirty="0"/>
              <a:t>Succession Planning</a:t>
            </a:r>
          </a:p>
          <a:p>
            <a:pPr marL="514350" indent="-514350">
              <a:buFont typeface="+mj-lt"/>
              <a:buAutoNum type="arabicPeriod"/>
            </a:pPr>
            <a:r>
              <a:rPr lang="en-MY" sz="1800" dirty="0"/>
              <a:t>Compensation Management</a:t>
            </a:r>
          </a:p>
        </p:txBody>
      </p:sp>
    </p:spTree>
    <p:extLst>
      <p:ext uri="{BB962C8B-B14F-4D97-AF65-F5344CB8AC3E}">
        <p14:creationId xmlns="" xmlns:p14="http://schemas.microsoft.com/office/powerpoint/2010/main" val="1663727293"/>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a:xfrm>
            <a:off x="762000" y="1295400"/>
            <a:ext cx="7772400" cy="4648200"/>
          </a:xfrm>
        </p:spPr>
        <p:txBody>
          <a:bodyPr>
            <a:normAutofit fontScale="92500" lnSpcReduction="20000"/>
          </a:bodyPr>
          <a:lstStyle/>
          <a:p>
            <a:pPr marL="0" indent="0">
              <a:buNone/>
            </a:pPr>
            <a:r>
              <a:rPr lang="en-MY" sz="24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r>
              <a:rPr lang="en-MY" sz="2400" dirty="0" smtClean="0"/>
              <a:t>Recruiting </a:t>
            </a:r>
            <a:r>
              <a:rPr lang="en-MY" sz="2400" dirty="0"/>
              <a:t>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 xmlns:p14="http://schemas.microsoft.com/office/powerpoint/2010/main" val="1594338410"/>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r>
              <a:rPr lang="en-MY" dirty="0"/>
              <a:t>.</a:t>
            </a:r>
          </a:p>
        </p:txBody>
      </p:sp>
    </p:spTree>
    <p:extLst>
      <p:ext uri="{BB962C8B-B14F-4D97-AF65-F5344CB8AC3E}">
        <p14:creationId xmlns="" xmlns:p14="http://schemas.microsoft.com/office/powerpoint/2010/main" val="2657397467"/>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 xmlns:p14="http://schemas.microsoft.com/office/powerpoint/2010/main" val="279988379"/>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p:txBody>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r>
              <a:rPr lang="en-MY" dirty="0"/>
              <a:t>.</a:t>
            </a:r>
          </a:p>
        </p:txBody>
      </p:sp>
    </p:spTree>
    <p:extLst>
      <p:ext uri="{BB962C8B-B14F-4D97-AF65-F5344CB8AC3E}">
        <p14:creationId xmlns="" xmlns:p14="http://schemas.microsoft.com/office/powerpoint/2010/main" val="1366092439"/>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379085984"/>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 xmlns:a16="http://schemas.microsoft.com/office/drawing/2014/main"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 xmlns:p14="http://schemas.microsoft.com/office/powerpoint/2010/main" val="161345354"/>
      </p:ext>
    </p:ext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 xmlns:p14="http://schemas.microsoft.com/office/powerpoint/2010/main" val="1218219140"/>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 xmlns:p14="http://schemas.microsoft.com/office/powerpoint/2010/main" val="4284736067"/>
      </p:ext>
    </p:extLst>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E0AF88-6925-46E1-BED3-D3D47F8D2B2E}"/>
              </a:ext>
            </a:extLst>
          </p:cNvPr>
          <p:cNvSpPr>
            <a:spLocks noGrp="1"/>
          </p:cNvSpPr>
          <p:nvPr>
            <p:ph type="title"/>
          </p:nvPr>
        </p:nvSpPr>
        <p:spPr>
          <a:xfrm>
            <a:off x="990600" y="228600"/>
            <a:ext cx="7200900" cy="655639"/>
          </a:xfrm>
        </p:spPr>
        <p:txBody>
          <a:bodyPr/>
          <a:lstStyle/>
          <a:p>
            <a:r>
              <a:rPr lang="en-MY" dirty="0" err="1"/>
              <a:t>P.V.Morgan</a:t>
            </a:r>
            <a:r>
              <a:rPr lang="en-MY" dirty="0"/>
              <a:t> Model of IHRM</a:t>
            </a:r>
          </a:p>
        </p:txBody>
      </p:sp>
      <p:sp>
        <p:nvSpPr>
          <p:cNvPr id="3" name="Content Placeholder 2">
            <a:extLst>
              <a:ext uri="{FF2B5EF4-FFF2-40B4-BE49-F238E27FC236}">
                <a16:creationId xmlns="" xmlns:a16="http://schemas.microsoft.com/office/drawing/2014/main" id="{47612A91-F0F6-4D03-8CAC-FC2FA4C0144D}"/>
              </a:ext>
            </a:extLst>
          </p:cNvPr>
          <p:cNvSpPr>
            <a:spLocks noGrp="1"/>
          </p:cNvSpPr>
          <p:nvPr>
            <p:ph idx="1"/>
          </p:nvPr>
        </p:nvSpPr>
        <p:spPr>
          <a:xfrm>
            <a:off x="990600" y="990600"/>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 xmlns:a16="http://schemas.microsoft.com/office/drawing/2014/main" id="{80950D32-3C79-4E64-87EE-99C576FAD283}"/>
              </a:ext>
            </a:extLst>
          </p:cNvPr>
          <p:cNvPicPr>
            <a:picLocks noChangeAspect="1"/>
          </p:cNvPicPr>
          <p:nvPr/>
        </p:nvPicPr>
        <p:blipFill>
          <a:blip r:embed="rId2"/>
          <a:stretch>
            <a:fillRect/>
          </a:stretch>
        </p:blipFill>
        <p:spPr>
          <a:xfrm>
            <a:off x="1219200" y="2362200"/>
            <a:ext cx="4636537" cy="3466703"/>
          </a:xfrm>
          <a:prstGeom prst="rect">
            <a:avLst/>
          </a:prstGeom>
        </p:spPr>
      </p:pic>
    </p:spTree>
    <p:extLst>
      <p:ext uri="{BB962C8B-B14F-4D97-AF65-F5344CB8AC3E}">
        <p14:creationId xmlns="" xmlns:p14="http://schemas.microsoft.com/office/powerpoint/2010/main" val="215784867"/>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B3B526-92B4-4A97-815B-9C82E26AFC8B}"/>
              </a:ext>
            </a:extLst>
          </p:cNvPr>
          <p:cNvSpPr>
            <a:spLocks noGrp="1"/>
          </p:cNvSpPr>
          <p:nvPr>
            <p:ph type="title"/>
          </p:nvPr>
        </p:nvSpPr>
        <p:spPr>
          <a:xfrm>
            <a:off x="990600" y="304800"/>
            <a:ext cx="7200900" cy="655639"/>
          </a:xfrm>
        </p:spPr>
        <p:txBody>
          <a:bodyPr/>
          <a:lstStyle/>
          <a:p>
            <a:r>
              <a:rPr lang="en-MY" dirty="0"/>
              <a:t>HR Activities</a:t>
            </a:r>
          </a:p>
        </p:txBody>
      </p:sp>
      <p:sp>
        <p:nvSpPr>
          <p:cNvPr id="3" name="Content Placeholder 2">
            <a:extLst>
              <a:ext uri="{FF2B5EF4-FFF2-40B4-BE49-F238E27FC236}">
                <a16:creationId xmlns="" xmlns:a16="http://schemas.microsoft.com/office/drawing/2014/main" id="{A9BC219C-35C9-4413-8527-FB438D1B8B3A}"/>
              </a:ext>
            </a:extLst>
          </p:cNvPr>
          <p:cNvSpPr>
            <a:spLocks noGrp="1"/>
          </p:cNvSpPr>
          <p:nvPr>
            <p:ph idx="1"/>
          </p:nvPr>
        </p:nvSpPr>
        <p:spPr>
          <a:xfrm>
            <a:off x="609600" y="1295400"/>
            <a:ext cx="8229600" cy="4530725"/>
          </a:xfrm>
        </p:spPr>
        <p:txBody>
          <a:bodyPr>
            <a:normAutofit lnSpcReduction="10000"/>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 xmlns:p14="http://schemas.microsoft.com/office/powerpoint/2010/main" val="2209081457"/>
      </p:ext>
    </p:extLst>
  </p:cSld>
  <p:clrMapOvr>
    <a:masterClrMapping/>
  </p:clrMapOvr>
  <p:transition spd="med">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 xmlns:a16="http://schemas.microsoft.com/office/drawing/2014/main" id="{B5EF191C-7033-46BF-94BC-B7BE3D22DF29}"/>
              </a:ext>
            </a:extLst>
          </p:cNvPr>
          <p:cNvSpPr>
            <a:spLocks noGrp="1"/>
          </p:cNvSpPr>
          <p:nvPr>
            <p:ph idx="1"/>
          </p:nvPr>
        </p:nvSpPr>
        <p:spPr>
          <a:xfrm>
            <a:off x="762000" y="1981200"/>
            <a:ext cx="7620000" cy="3809999"/>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 xmlns:p14="http://schemas.microsoft.com/office/powerpoint/2010/main" val="433140239"/>
      </p:ext>
    </p:extLst>
  </p:cSld>
  <p:clrMapOvr>
    <a:masterClrMapping/>
  </p:clrMapOvr>
  <p:transition spd="med">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90600" y="304800"/>
            <a:ext cx="7200900" cy="655639"/>
          </a:xfrm>
        </p:spPr>
        <p:txBody>
          <a:bodyPr/>
          <a:lstStyle/>
          <a:p>
            <a:r>
              <a:rPr lang="en-MY" dirty="0"/>
              <a:t>Parent Country National (PCN)</a:t>
            </a:r>
          </a:p>
        </p:txBody>
      </p:sp>
      <p:pic>
        <p:nvPicPr>
          <p:cNvPr id="5" name="Picture 4">
            <a:extLst>
              <a:ext uri="{FF2B5EF4-FFF2-40B4-BE49-F238E27FC236}">
                <a16:creationId xmlns="" xmlns:a16="http://schemas.microsoft.com/office/drawing/2014/main" id="{CEAB59AB-4F94-45D4-AA6E-182AEB3995EF}"/>
              </a:ext>
            </a:extLst>
          </p:cNvPr>
          <p:cNvPicPr>
            <a:picLocks noChangeAspect="1"/>
          </p:cNvPicPr>
          <p:nvPr/>
        </p:nvPicPr>
        <p:blipFill>
          <a:blip r:embed="rId2"/>
          <a:stretch>
            <a:fillRect/>
          </a:stretch>
        </p:blipFill>
        <p:spPr>
          <a:xfrm>
            <a:off x="1143000" y="1143000"/>
            <a:ext cx="6534150" cy="4800600"/>
          </a:xfrm>
          <a:prstGeom prst="rect">
            <a:avLst/>
          </a:prstGeom>
        </p:spPr>
      </p:pic>
    </p:spTree>
    <p:extLst>
      <p:ext uri="{BB962C8B-B14F-4D97-AF65-F5344CB8AC3E}">
        <p14:creationId xmlns="" xmlns:p14="http://schemas.microsoft.com/office/powerpoint/2010/main" val="3917846999"/>
      </p:ext>
    </p:extLst>
  </p:cSld>
  <p:clrMapOvr>
    <a:masterClrMapping/>
  </p:clrMapOvr>
  <p:transition spd="med">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3716550181"/>
      </p:ext>
    </p:extLst>
  </p:cSld>
  <p:clrMapOvr>
    <a:masterClrMapping/>
  </p:clrMapOvr>
  <p:transition spd="med">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228600"/>
            <a:ext cx="7200900" cy="731839"/>
          </a:xfrm>
        </p:spPr>
        <p:txBody>
          <a:bodyPr/>
          <a:lstStyle/>
          <a:p>
            <a:r>
              <a:rPr lang="en-MY" dirty="0"/>
              <a:t>Third Country Nationals</a:t>
            </a:r>
          </a:p>
        </p:txBody>
      </p:sp>
      <p:pic>
        <p:nvPicPr>
          <p:cNvPr id="5" name="Picture 4">
            <a:extLst>
              <a:ext uri="{FF2B5EF4-FFF2-40B4-BE49-F238E27FC236}">
                <a16:creationId xmlns="" xmlns:a16="http://schemas.microsoft.com/office/drawing/2014/main" id="{29363732-2EE7-4831-B4AE-B14BDB0F5ED3}"/>
              </a:ext>
            </a:extLst>
          </p:cNvPr>
          <p:cNvPicPr>
            <a:picLocks noChangeAspect="1"/>
          </p:cNvPicPr>
          <p:nvPr/>
        </p:nvPicPr>
        <p:blipFill>
          <a:blip r:embed="rId2"/>
          <a:stretch>
            <a:fillRect/>
          </a:stretch>
        </p:blipFill>
        <p:spPr>
          <a:xfrm>
            <a:off x="762000" y="1752600"/>
            <a:ext cx="8044264" cy="4104456"/>
          </a:xfrm>
          <a:prstGeom prst="rect">
            <a:avLst/>
          </a:prstGeom>
        </p:spPr>
      </p:pic>
      <p:sp>
        <p:nvSpPr>
          <p:cNvPr id="6" name="TextBox 5">
            <a:extLst>
              <a:ext uri="{FF2B5EF4-FFF2-40B4-BE49-F238E27FC236}">
                <a16:creationId xmlns=""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4113791784"/>
      </p:ext>
    </p:extLst>
  </p:cSld>
  <p:clrMapOvr>
    <a:masterClrMapping/>
  </p:clrMapOvr>
  <p:transition spd="med">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 xmlns:p14="http://schemas.microsoft.com/office/powerpoint/2010/main" val="2394190451"/>
      </p:ext>
    </p:extLst>
  </p:cSld>
  <p:clrMapOvr>
    <a:masterClrMapping/>
  </p:clrMapOvr>
  <p:transition spd="med">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a:xfrm>
            <a:off x="990600" y="228600"/>
            <a:ext cx="7200900" cy="655639"/>
          </a:xfrm>
        </p:spPr>
        <p:txBody>
          <a:bodyPr/>
          <a:lstStyle/>
          <a:p>
            <a:r>
              <a:rPr lang="en-MY" dirty="0"/>
              <a:t>Other Global Workforces</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685800" y="1556792"/>
            <a:ext cx="8001000" cy="4530725"/>
          </a:xfrm>
        </p:spPr>
        <p:txBody>
          <a:bodyPr>
            <a:normAutofit lnSpcReduction="10000"/>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 xmlns:p14="http://schemas.microsoft.com/office/powerpoint/2010/main" val="1099449108"/>
      </p:ext>
    </p:extLst>
  </p:cSld>
  <p:clrMapOvr>
    <a:masterClrMapping/>
  </p:clrMapOvr>
  <p:transition spd="med">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 xmlns:p14="http://schemas.microsoft.com/office/powerpoint/2010/main" val="526247198"/>
      </p:ext>
    </p:extLst>
  </p:cSld>
  <p:clrMapOvr>
    <a:masterClrMapping/>
  </p:clrMapOvr>
  <p:transition spd="med">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 xmlns:p14="http://schemas.microsoft.com/office/powerpoint/2010/main" val="2628574326"/>
      </p:ext>
    </p:extLst>
  </p:cSld>
  <p:clrMapOvr>
    <a:masterClrMapping/>
  </p:clrMapOvr>
  <p:transition spd="med">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 xmlns:p14="http://schemas.microsoft.com/office/powerpoint/2010/main" val="1018127955"/>
      </p:ext>
    </p:extLst>
  </p:cSld>
  <p:clrMapOvr>
    <a:masterClrMapping/>
  </p:clrMapOvr>
  <p:transition spd="med">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2008</TotalTime>
  <Words>6168</Words>
  <Application>Microsoft Office PowerPoint</Application>
  <PresentationFormat>On-screen Show (4:3)</PresentationFormat>
  <Paragraphs>646</Paragraphs>
  <Slides>122</Slides>
  <Notes>1</Notes>
  <HiddenSlides>0</HiddenSlides>
  <MMClips>0</MMClips>
  <ScaleCrop>false</ScaleCrop>
  <HeadingPairs>
    <vt:vector size="4" baseType="variant">
      <vt:variant>
        <vt:lpstr>Theme</vt:lpstr>
      </vt:variant>
      <vt:variant>
        <vt:i4>1</vt:i4>
      </vt:variant>
      <vt:variant>
        <vt:lpstr>Slide Titles</vt:lpstr>
      </vt:variant>
      <vt:variant>
        <vt:i4>122</vt:i4>
      </vt:variant>
    </vt:vector>
  </HeadingPairs>
  <TitlesOfParts>
    <vt:vector size="123" baseType="lpstr">
      <vt:lpstr>Diamond Grid 16x9</vt:lpstr>
      <vt:lpstr>HR SERVICE DELIVERY - II</vt:lpstr>
      <vt:lpstr>Slide 2</vt:lpstr>
      <vt:lpstr>Promoting the Organization</vt:lpstr>
      <vt:lpstr>1. Employer Branding</vt:lpstr>
      <vt:lpstr>2. Employee Value Proposition</vt:lpstr>
      <vt:lpstr>EVP - Example</vt:lpstr>
      <vt:lpstr>The Employment Value Proposition</vt:lpstr>
      <vt:lpstr>Benefits of EVP</vt:lpstr>
      <vt:lpstr>Employer Brand Framework</vt:lpstr>
      <vt:lpstr>Diversity and Inclusion Considerations</vt:lpstr>
      <vt:lpstr>Question # 1</vt:lpstr>
      <vt:lpstr>Answer to Question # 1</vt:lpstr>
      <vt:lpstr>Question # 2</vt:lpstr>
      <vt:lpstr>Answer to Question # 2</vt:lpstr>
      <vt:lpstr>Question # 3</vt:lpstr>
      <vt:lpstr>Answer to Question # 3</vt:lpstr>
      <vt:lpstr>Question # 4</vt:lpstr>
      <vt:lpstr>Answer to Question # 4</vt:lpstr>
      <vt:lpstr>Slide 19</vt:lpstr>
      <vt:lpstr>Selection</vt:lpstr>
      <vt:lpstr>Selection Risks</vt:lpstr>
      <vt:lpstr>Selection Process</vt:lpstr>
      <vt:lpstr>Selection Process</vt:lpstr>
      <vt:lpstr>Selection Process</vt:lpstr>
      <vt:lpstr>Slide 25</vt:lpstr>
      <vt:lpstr>Reliability and Validity of Selection Tools and Methods</vt:lpstr>
      <vt:lpstr>Reliability and Validity of Selection Tools and Methods</vt:lpstr>
      <vt:lpstr>Slide 28</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38</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vt:lpstr>
      <vt:lpstr>Answer to Poll Question # </vt:lpstr>
      <vt:lpstr>Question # </vt:lpstr>
      <vt:lpstr>Answer to Poll Question # </vt:lpstr>
      <vt:lpstr>Slide 50</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Slide 85</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Slide 107</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Slide 122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54</cp:revision>
  <cp:lastPrinted>1601-01-01T00:00:00Z</cp:lastPrinted>
  <dcterms:created xsi:type="dcterms:W3CDTF">2020-07-09T15:12:46Z</dcterms:created>
  <dcterms:modified xsi:type="dcterms:W3CDTF">2022-07-15T16:04:18Z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