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1"/>
  </p:notesMasterIdLst>
  <p:handoutMasterIdLst>
    <p:handoutMasterId r:id="rId92"/>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269" r:id="rId17"/>
    <p:sldId id="271" r:id="rId18"/>
    <p:sldId id="272" r:id="rId19"/>
    <p:sldId id="273" r:id="rId20"/>
    <p:sldId id="274" r:id="rId21"/>
    <p:sldId id="257" r:id="rId22"/>
    <p:sldId id="510" r:id="rId23"/>
    <p:sldId id="368" r:id="rId24"/>
    <p:sldId id="369" r:id="rId25"/>
    <p:sldId id="370" r:id="rId26"/>
    <p:sldId id="511"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324" r:id="rId51"/>
    <p:sldId id="325" r:id="rId52"/>
    <p:sldId id="513" r:id="rId53"/>
    <p:sldId id="514" r:id="rId54"/>
    <p:sldId id="515" r:id="rId55"/>
    <p:sldId id="516" r:id="rId56"/>
    <p:sldId id="517" r:id="rId57"/>
    <p:sldId id="518" r:id="rId58"/>
    <p:sldId id="519" r:id="rId59"/>
    <p:sldId id="520" r:id="rId60"/>
    <p:sldId id="521" r:id="rId61"/>
    <p:sldId id="522" r:id="rId62"/>
    <p:sldId id="523" r:id="rId63"/>
    <p:sldId id="524" r:id="rId64"/>
    <p:sldId id="525" r:id="rId65"/>
    <p:sldId id="526" r:id="rId66"/>
    <p:sldId id="527" r:id="rId67"/>
    <p:sldId id="528" r:id="rId68"/>
    <p:sldId id="529" r:id="rId69"/>
    <p:sldId id="530" r:id="rId70"/>
    <p:sldId id="531" r:id="rId71"/>
    <p:sldId id="532" r:id="rId72"/>
    <p:sldId id="533" r:id="rId73"/>
    <p:sldId id="534" r:id="rId74"/>
    <p:sldId id="535" r:id="rId75"/>
    <p:sldId id="536" r:id="rId76"/>
    <p:sldId id="537" r:id="rId77"/>
    <p:sldId id="538" r:id="rId78"/>
    <p:sldId id="539" r:id="rId79"/>
    <p:sldId id="540" r:id="rId80"/>
    <p:sldId id="541" r:id="rId81"/>
    <p:sldId id="542" r:id="rId82"/>
    <p:sldId id="543" r:id="rId83"/>
    <p:sldId id="544" r:id="rId84"/>
    <p:sldId id="545" r:id="rId85"/>
    <p:sldId id="546" r:id="rId86"/>
    <p:sldId id="547" r:id="rId87"/>
    <p:sldId id="548" r:id="rId88"/>
    <p:sldId id="549" r:id="rId89"/>
    <p:sldId id="327"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rgbClr val="FFFFEE"/>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FEB9CB4-B482-472E-BB13-4183AB69C74B}">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733550">
            <a:lnSpc>
              <a:spcPct val="150000"/>
            </a:lnSpc>
            <a:spcBef>
              <a:spcPct val="0"/>
            </a:spcBef>
            <a:spcAft>
              <a:spcPct val="35000"/>
            </a:spcAft>
            <a:buNone/>
          </a:pPr>
          <a:r>
            <a:rPr lang="en-MY" sz="3900" kern="1200" dirty="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A81CB6FD-4A13-4541-98EC-371215AE6C32}" type="parTrans" cxnId="{C6E95B24-CB9D-4917-8D0E-5B14AF1767C3}">
      <dgm:prSet/>
      <dgm:spPr/>
      <dgm:t>
        <a:bodyPr/>
        <a:lstStyle/>
        <a:p>
          <a:endParaRPr lang="en-US"/>
        </a:p>
      </dgm:t>
    </dgm:pt>
    <dgm:pt modelId="{46877D5D-41F6-40BA-82AA-CFEB10865094}" type="sibTrans" cxnId="{C6E95B24-CB9D-4917-8D0E-5B14AF1767C3}">
      <dgm:prSet/>
      <dgm:spPr/>
      <dgm:t>
        <a:bodyPr/>
        <a:lstStyle/>
        <a:p>
          <a:endParaRPr lang="en-US"/>
        </a:p>
      </dgm:t>
    </dgm:pt>
    <dgm:pt modelId="{E6463A09-DB71-45FD-87A1-71A9BEF68FC4}">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B797AE08-ED07-4E44-AC5C-04FB6843C872}" type="parTrans" cxnId="{E8B538FF-249C-4C55-8DF5-CF5A42FE07B1}">
      <dgm:prSet/>
      <dgm:spPr/>
      <dgm:t>
        <a:bodyPr/>
        <a:lstStyle/>
        <a:p>
          <a:endParaRPr lang="en-US"/>
        </a:p>
      </dgm:t>
    </dgm:pt>
    <dgm:pt modelId="{5F3480C9-1645-43EC-B47B-AC63F015441A}" type="sibTrans" cxnId="{E8B538FF-249C-4C55-8DF5-CF5A42FE07B1}">
      <dgm:prSet/>
      <dgm:spPr/>
      <dgm:t>
        <a:bodyPr/>
        <a:lstStyle/>
        <a:p>
          <a:endParaRPr lang="en-US"/>
        </a:p>
      </dgm:t>
    </dgm:pt>
    <dgm:pt modelId="{3DFBD762-39CB-4C7F-9B82-26F292764DCD}">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882DB10F-E2F8-4A01-8F37-606CB3725F4A}" type="parTrans" cxnId="{81C3E84F-EE1D-44C0-B362-18EB2912424C}">
      <dgm:prSet/>
      <dgm:spPr/>
      <dgm:t>
        <a:bodyPr/>
        <a:lstStyle/>
        <a:p>
          <a:endParaRPr lang="en-US"/>
        </a:p>
      </dgm:t>
    </dgm:pt>
    <dgm:pt modelId="{119228F0-693C-4097-9D0D-46E801DE3202}" type="sibTrans" cxnId="{81C3E84F-EE1D-44C0-B362-18EB2912424C}">
      <dgm:prSet/>
      <dgm:spPr/>
      <dgm:t>
        <a:bodyPr/>
        <a:lstStyle/>
        <a:p>
          <a:endParaRPr lang="en-US"/>
        </a:p>
      </dgm:t>
    </dgm:pt>
    <dgm:pt modelId="{28FEC049-5702-4B36-B16B-A9C5991C2F0A}">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2DC3EA1A-6D6F-497F-8F0C-A49F81D7ED7B}" type="parTrans" cxnId="{CA6980E2-A925-4E28-A88A-3F3E26DA562B}">
      <dgm:prSet/>
      <dgm:spPr/>
      <dgm:t>
        <a:bodyPr/>
        <a:lstStyle/>
        <a:p>
          <a:endParaRPr lang="en-US"/>
        </a:p>
      </dgm:t>
    </dgm:pt>
    <dgm:pt modelId="{5D5D0BA8-F18C-4B84-B7B9-D0AD4E5D0841}" type="sibTrans" cxnId="{CA6980E2-A925-4E28-A88A-3F3E26DA562B}">
      <dgm:prSet/>
      <dgm:spPr/>
      <dgm:t>
        <a:bodyPr/>
        <a:lstStyle/>
        <a:p>
          <a:endParaRPr lang="en-US"/>
        </a:p>
      </dgm:t>
    </dgm:pt>
    <dgm:pt modelId="{7F9EEC34-39AE-4E8D-8AEF-993B35CFBA2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4D9A35E6-50E6-4F58-9888-99F6FF99C25F}" type="parTrans" cxnId="{91AC1137-30AD-4E40-A032-30926E79DA0C}">
      <dgm:prSet/>
      <dgm:spPr/>
      <dgm:t>
        <a:bodyPr/>
        <a:lstStyle/>
        <a:p>
          <a:endParaRPr lang="en-US"/>
        </a:p>
      </dgm:t>
    </dgm:pt>
    <dgm:pt modelId="{E385051F-FFB4-4788-87F2-F86F069461B6}" type="sibTrans" cxnId="{91AC1137-30AD-4E40-A032-30926E79DA0C}">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72C2830F-4A4A-45F2-8723-2D61DB9F3866}" type="pres">
      <dgm:prSet presAssocID="{4B234F5B-63CB-40EB-8CF6-E8D6F48FDC56}" presName="spacer" presStyleCnt="0"/>
      <dgm:spPr/>
    </dgm:pt>
    <dgm:pt modelId="{9A5C11A6-1C7F-4091-9D25-BE561FC348D2}" type="pres">
      <dgm:prSet presAssocID="{1FEB9CB4-B482-472E-BB13-4183AB69C74B}" presName="parentText" presStyleLbl="node1" presStyleIdx="3" presStyleCnt="8">
        <dgm:presLayoutVars>
          <dgm:chMax val="0"/>
          <dgm:bulletEnabled val="1"/>
        </dgm:presLayoutVars>
      </dgm:prSet>
      <dgm:spPr>
        <a:prstGeom prst="roundRect">
          <a:avLst/>
        </a:prstGeom>
      </dgm:spPr>
      <dgm:t>
        <a:bodyPr/>
        <a:lstStyle/>
        <a:p>
          <a:endParaRPr lang="en-US"/>
        </a:p>
      </dgm:t>
    </dgm:pt>
    <dgm:pt modelId="{04F2BF10-DF48-4C42-895E-D4A922F81E33}" type="pres">
      <dgm:prSet presAssocID="{46877D5D-41F6-40BA-82AA-CFEB10865094}" presName="spacer" presStyleCnt="0"/>
      <dgm:spPr/>
    </dgm:pt>
    <dgm:pt modelId="{BD015E0E-F346-40E5-9FE8-4208A458432D}" type="pres">
      <dgm:prSet presAssocID="{E6463A09-DB71-45FD-87A1-71A9BEF68FC4}"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D263851C-61C7-43FD-8968-26C3F897A6C7}" type="pres">
      <dgm:prSet presAssocID="{5F3480C9-1645-43EC-B47B-AC63F015441A}" presName="spacer" presStyleCnt="0"/>
      <dgm:spPr/>
    </dgm:pt>
    <dgm:pt modelId="{4464F783-E141-423F-9053-8CE9B2850BA8}" type="pres">
      <dgm:prSet presAssocID="{3DFBD762-39CB-4C7F-9B82-26F292764DCD}" presName="parentText" presStyleLbl="node1" presStyleIdx="5" presStyleCnt="8" custLinFactY="11021" custLinFactNeighborX="20979" custLinFactNeighborY="100000">
        <dgm:presLayoutVars>
          <dgm:chMax val="0"/>
          <dgm:bulletEnabled val="1"/>
        </dgm:presLayoutVars>
      </dgm:prSet>
      <dgm:spPr>
        <a:prstGeom prst="roundRect">
          <a:avLst/>
        </a:prstGeom>
      </dgm:spPr>
      <dgm:t>
        <a:bodyPr/>
        <a:lstStyle/>
        <a:p>
          <a:endParaRPr lang="en-US"/>
        </a:p>
      </dgm:t>
    </dgm:pt>
    <dgm:pt modelId="{C123F6CB-CBAA-475F-83F3-4E999A87E3CB}" type="pres">
      <dgm:prSet presAssocID="{119228F0-693C-4097-9D0D-46E801DE3202}" presName="spacer" presStyleCnt="0"/>
      <dgm:spPr/>
    </dgm:pt>
    <dgm:pt modelId="{435836D4-3744-4850-B098-1A6612BFF4AD}" type="pres">
      <dgm:prSet presAssocID="{28FEC049-5702-4B36-B16B-A9C5991C2F0A}" presName="parentText" presStyleLbl="node1" presStyleIdx="6" presStyleCnt="8">
        <dgm:presLayoutVars>
          <dgm:chMax val="0"/>
          <dgm:bulletEnabled val="1"/>
        </dgm:presLayoutVars>
      </dgm:prSet>
      <dgm:spPr>
        <a:prstGeom prst="roundRect">
          <a:avLst/>
        </a:prstGeom>
      </dgm:spPr>
      <dgm:t>
        <a:bodyPr/>
        <a:lstStyle/>
        <a:p>
          <a:endParaRPr lang="en-US"/>
        </a:p>
      </dgm:t>
    </dgm:pt>
    <dgm:pt modelId="{3575567F-676F-430F-A5B7-1CF28DE23F9D}" type="pres">
      <dgm:prSet presAssocID="{5D5D0BA8-F18C-4B84-B7B9-D0AD4E5D0841}" presName="spacer" presStyleCnt="0"/>
      <dgm:spPr/>
    </dgm:pt>
    <dgm:pt modelId="{885211F6-7C7A-4078-A580-412D7A2017F8}" type="pres">
      <dgm:prSet presAssocID="{7F9EEC34-39AE-4E8D-8AEF-993B35CFBA23}"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CACB6B2F-FF97-4704-A2DE-537C90413DCE}" type="presOf" srcId="{E6CB1D23-BBD8-4875-97FB-76C6D1DF1786}" destId="{ECA2C48E-F743-4C45-B04A-3D046B3B5232}" srcOrd="0" destOrd="0" presId="urn:microsoft.com/office/officeart/2005/8/layout/vList2"/>
    <dgm:cxn modelId="{DA4058EA-0A09-4481-B1DD-9F28FEB1A703}" type="presOf" srcId="{1FEB9CB4-B482-472E-BB13-4183AB69C74B}" destId="{9A5C11A6-1C7F-4091-9D25-BE561FC348D2}" srcOrd="0" destOrd="0" presId="urn:microsoft.com/office/officeart/2005/8/layout/vList2"/>
    <dgm:cxn modelId="{AE191B77-32D8-4C96-85BA-2EFF973AFDB0}" type="presOf" srcId="{3DFBD762-39CB-4C7F-9B82-26F292764DCD}" destId="{4464F783-E141-423F-9053-8CE9B2850BA8}"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15ED2FC2-C57C-4D30-9B2B-893167F50AD0}" type="presOf" srcId="{E6463A09-DB71-45FD-87A1-71A9BEF68FC4}" destId="{BD015E0E-F346-40E5-9FE8-4208A458432D}" srcOrd="0" destOrd="0" presId="urn:microsoft.com/office/officeart/2005/8/layout/vList2"/>
    <dgm:cxn modelId="{81C3E84F-EE1D-44C0-B362-18EB2912424C}" srcId="{703D4D02-5513-427D-B6E9-B2E187EE0C3A}" destId="{3DFBD762-39CB-4C7F-9B82-26F292764DCD}" srcOrd="5" destOrd="0" parTransId="{882DB10F-E2F8-4A01-8F37-606CB3725F4A}" sibTransId="{119228F0-693C-4097-9D0D-46E801DE3202}"/>
    <dgm:cxn modelId="{650C9FA4-9A6C-4931-8FA7-A8FB7310FDF7}" type="presOf" srcId="{7F9EEC34-39AE-4E8D-8AEF-993B35CFBA23}" destId="{885211F6-7C7A-4078-A580-412D7A2017F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91AC1137-30AD-4E40-A032-30926E79DA0C}" srcId="{703D4D02-5513-427D-B6E9-B2E187EE0C3A}" destId="{7F9EEC34-39AE-4E8D-8AEF-993B35CFBA23}" srcOrd="7" destOrd="0" parTransId="{4D9A35E6-50E6-4F58-9888-99F6FF99C25F}" sibTransId="{E385051F-FFB4-4788-87F2-F86F069461B6}"/>
    <dgm:cxn modelId="{C6E95B24-CB9D-4917-8D0E-5B14AF1767C3}" srcId="{703D4D02-5513-427D-B6E9-B2E187EE0C3A}" destId="{1FEB9CB4-B482-472E-BB13-4183AB69C74B}" srcOrd="3" destOrd="0" parTransId="{A81CB6FD-4A13-4541-98EC-371215AE6C32}" sibTransId="{46877D5D-41F6-40BA-82AA-CFEB10865094}"/>
    <dgm:cxn modelId="{CA6980E2-A925-4E28-A88A-3F3E26DA562B}" srcId="{703D4D02-5513-427D-B6E9-B2E187EE0C3A}" destId="{28FEC049-5702-4B36-B16B-A9C5991C2F0A}" srcOrd="6" destOrd="0" parTransId="{2DC3EA1A-6D6F-497F-8F0C-A49F81D7ED7B}" sibTransId="{5D5D0BA8-F18C-4B84-B7B9-D0AD4E5D0841}"/>
    <dgm:cxn modelId="{8B0007A0-320C-4385-B268-C4ECC14E7279}" srcId="{703D4D02-5513-427D-B6E9-B2E187EE0C3A}" destId="{E6CB1D23-BBD8-4875-97FB-76C6D1DF1786}" srcOrd="1" destOrd="0" parTransId="{653C8E81-D774-450C-B764-B27052D2ADAF}" sibTransId="{CE641938-312E-4D0A-926C-683FC7775F83}"/>
    <dgm:cxn modelId="{09BBA886-9123-43EE-AE59-EBAE798382A1}" type="presOf" srcId="{28FEC049-5702-4B36-B16B-A9C5991C2F0A}" destId="{435836D4-3744-4850-B098-1A6612BFF4AD}" srcOrd="0" destOrd="0" presId="urn:microsoft.com/office/officeart/2005/8/layout/vList2"/>
    <dgm:cxn modelId="{E8B538FF-249C-4C55-8DF5-CF5A42FE07B1}" srcId="{703D4D02-5513-427D-B6E9-B2E187EE0C3A}" destId="{E6463A09-DB71-45FD-87A1-71A9BEF68FC4}" srcOrd="4" destOrd="0" parTransId="{B797AE08-ED07-4E44-AC5C-04FB6843C872}" sibTransId="{5F3480C9-1645-43EC-B47B-AC63F015441A}"/>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46FF6B70-EAD0-48C5-8C92-4B45D7CC9D0D}" type="presParOf" srcId="{CC8763B3-4621-4666-B669-3C5BA2A30DBE}" destId="{72C2830F-4A4A-45F2-8723-2D61DB9F3866}" srcOrd="5" destOrd="0" presId="urn:microsoft.com/office/officeart/2005/8/layout/vList2"/>
    <dgm:cxn modelId="{684A77D8-9946-477D-8D91-8A2058DF0B20}" type="presParOf" srcId="{CC8763B3-4621-4666-B669-3C5BA2A30DBE}" destId="{9A5C11A6-1C7F-4091-9D25-BE561FC348D2}" srcOrd="6" destOrd="0" presId="urn:microsoft.com/office/officeart/2005/8/layout/vList2"/>
    <dgm:cxn modelId="{21FE5815-43EA-4482-A950-1DD926396834}" type="presParOf" srcId="{CC8763B3-4621-4666-B669-3C5BA2A30DBE}" destId="{04F2BF10-DF48-4C42-895E-D4A922F81E33}" srcOrd="7" destOrd="0" presId="urn:microsoft.com/office/officeart/2005/8/layout/vList2"/>
    <dgm:cxn modelId="{70D08BF2-81A0-438D-8904-DBE92DEE9D0A}" type="presParOf" srcId="{CC8763B3-4621-4666-B669-3C5BA2A30DBE}" destId="{BD015E0E-F346-40E5-9FE8-4208A458432D}" srcOrd="8" destOrd="0" presId="urn:microsoft.com/office/officeart/2005/8/layout/vList2"/>
    <dgm:cxn modelId="{2A3F3727-9E4D-4853-A8CC-F72D14C9D981}" type="presParOf" srcId="{CC8763B3-4621-4666-B669-3C5BA2A30DBE}" destId="{D263851C-61C7-43FD-8968-26C3F897A6C7}" srcOrd="9" destOrd="0" presId="urn:microsoft.com/office/officeart/2005/8/layout/vList2"/>
    <dgm:cxn modelId="{AA6F2687-8E75-4F0B-9338-D0640874B883}" type="presParOf" srcId="{CC8763B3-4621-4666-B669-3C5BA2A30DBE}" destId="{4464F783-E141-423F-9053-8CE9B2850BA8}" srcOrd="10" destOrd="0" presId="urn:microsoft.com/office/officeart/2005/8/layout/vList2"/>
    <dgm:cxn modelId="{9023B17F-7BD2-4FD9-8709-687D8CC9C8BB}" type="presParOf" srcId="{CC8763B3-4621-4666-B669-3C5BA2A30DBE}" destId="{C123F6CB-CBAA-475F-83F3-4E999A87E3CB}" srcOrd="11" destOrd="0" presId="urn:microsoft.com/office/officeart/2005/8/layout/vList2"/>
    <dgm:cxn modelId="{3CA295D9-F697-4EF1-A778-C17239B4D908}" type="presParOf" srcId="{CC8763B3-4621-4666-B669-3C5BA2A30DBE}" destId="{435836D4-3744-4850-B098-1A6612BFF4AD}" srcOrd="12" destOrd="0" presId="urn:microsoft.com/office/officeart/2005/8/layout/vList2"/>
    <dgm:cxn modelId="{A73A7766-B358-402C-AC93-20CC81A8ED23}" type="presParOf" srcId="{CC8763B3-4621-4666-B669-3C5BA2A30DBE}" destId="{3575567F-676F-430F-A5B7-1CF28DE23F9D}" srcOrd="13" destOrd="0" presId="urn:microsoft.com/office/officeart/2005/8/layout/vList2"/>
    <dgm:cxn modelId="{70C4476D-59F9-494D-8870-FB32DE4EACAF}" type="presParOf" srcId="{CC8763B3-4621-4666-B669-3C5BA2A30DBE}" destId="{885211F6-7C7A-4078-A580-412D7A2017F8}"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a:solidFill>
          <a:schemeClr val="tx2">
            <a:lumMod val="50000"/>
            <a:lumOff val="50000"/>
          </a:schemeClr>
        </a:solidFill>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a:solidFill>
          <a:schemeClr val="tx2">
            <a:lumMod val="50000"/>
            <a:lumOff val="50000"/>
          </a:schemeClr>
        </a:solidFill>
      </dgm:spPr>
      <dgm:t>
        <a:bodyPr/>
        <a:lstStyle/>
        <a:p>
          <a:r>
            <a:rPr lang="en-MY" dirty="0">
              <a:solidFill>
                <a:schemeClr val="bg1"/>
              </a:solidFill>
            </a:rPr>
            <a:t>Lower </a:t>
          </a:r>
          <a:r>
            <a:rPr lang="en-MY" dirty="0" smtClean="0">
              <a:solidFill>
                <a:schemeClr val="bg1"/>
              </a:solidFill>
            </a:rPr>
            <a:t>Availability</a:t>
          </a:r>
        </a:p>
        <a:p>
          <a:endParaRPr lang="en-MY" dirty="0">
            <a:solidFill>
              <a:schemeClr val="bg1"/>
            </a:solidFill>
          </a:endParaRPr>
        </a:p>
        <a:p>
          <a:r>
            <a:rPr lang="en-MY" dirty="0">
              <a:solidFill>
                <a:schemeClr val="bg1"/>
              </a:solidFill>
            </a:rPr>
            <a:t>Higher 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t>
        <a:bodyPr/>
        <a:lstStyle/>
        <a:p>
          <a:endParaRPr lang="en-US"/>
        </a:p>
      </dgm:t>
    </dgm:pt>
    <dgm:pt modelId="{57ED6B14-FA65-4459-B595-10CA5883D04E}" type="pres">
      <dgm:prSet presAssocID="{BD6560C8-A96F-4018-9DFD-0354FDA37BE6}" presName="axisShape" presStyleLbl="bgShp" presStyleIdx="0" presStyleCnt="1"/>
      <dgm:spPr>
        <a:solidFill>
          <a:schemeClr val="tx1"/>
        </a:solidFill>
      </dgm:spPr>
      <dgm:t>
        <a:bodyPr/>
        <a:lstStyle/>
        <a:p>
          <a:endParaRPr lang="en-US"/>
        </a:p>
      </dgm:t>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t>
        <a:bodyPr/>
        <a:lstStyle/>
        <a:p>
          <a:endParaRPr lang="en-US"/>
        </a:p>
      </dgm:t>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t>
        <a:bodyPr/>
        <a:lstStyle/>
        <a:p>
          <a:endParaRPr lang="en-US"/>
        </a:p>
      </dgm:t>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t>
        <a:bodyPr/>
        <a:lstStyle/>
        <a:p>
          <a:endParaRPr lang="en-US"/>
        </a:p>
      </dgm:t>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t>
        <a:bodyPr/>
        <a:lstStyle/>
        <a:p>
          <a:endParaRPr lang="en-US"/>
        </a:p>
      </dgm:t>
    </dgm:pt>
  </dgm:ptLst>
  <dgm:cxnLst>
    <dgm:cxn modelId="{9717D516-955F-45DE-B4F2-FF724F73CAE9}" type="presOf" srcId="{73B484BB-E340-434C-B554-556E3BDB25D7}" destId="{477B0E96-D5BA-4EE5-B991-E0E9A60BFA2B}" srcOrd="0" destOrd="0" presId="urn:microsoft.com/office/officeart/2005/8/layout/matrix2"/>
    <dgm:cxn modelId="{E2D2B266-CF63-4F23-8C96-1A77C51E8CDB}" type="presOf" srcId="{6802A88F-B8E7-4CDC-91F8-C2B8C8C9A215}" destId="{F8B6C992-A1B3-4D98-B8CB-70E6E07EA979}"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03BB4231-A42A-42AF-B8A5-3FF54E8A7D4E}" type="presOf" srcId="{E2AB3AA8-AB3D-4CE6-B654-AB28884C9A2B}" destId="{4E1CC93D-E3D6-4820-8C36-A58E7B25D3DF}"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a:solidFill>
                <a:srgbClr val="000000"/>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9801479B-F93D-4195-8D77-CD164A18787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733550">
            <a:lnSpc>
              <a:spcPct val="150000"/>
            </a:lnSpc>
            <a:spcBef>
              <a:spcPct val="0"/>
            </a:spcBef>
            <a:spcAft>
              <a:spcPct val="35000"/>
            </a:spcAft>
            <a:buNone/>
          </a:pPr>
          <a:r>
            <a:rPr lang="en-MY" sz="3900" kern="120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0BC99699-B149-45B9-A831-87BCD7B72FEC}" type="parTrans" cxnId="{27D54F6D-4181-4740-A064-D7D51E6863A4}">
      <dgm:prSet/>
      <dgm:spPr/>
      <dgm:t>
        <a:bodyPr/>
        <a:lstStyle/>
        <a:p>
          <a:endParaRPr lang="en-US"/>
        </a:p>
      </dgm:t>
    </dgm:pt>
    <dgm:pt modelId="{59889DA4-1AD1-4B88-919E-6A94CC9271C9}" type="sibTrans" cxnId="{27D54F6D-4181-4740-A064-D7D51E6863A4}">
      <dgm:prSet/>
      <dgm:spPr/>
      <dgm:t>
        <a:bodyPr/>
        <a:lstStyle/>
        <a:p>
          <a:endParaRPr lang="en-US"/>
        </a:p>
      </dgm:t>
    </dgm:pt>
    <dgm:pt modelId="{A680C2E0-B41E-4241-AFB1-A832BD5C4ED5}">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Process</a:t>
          </a:r>
        </a:p>
      </dgm:t>
    </dgm:pt>
    <dgm:pt modelId="{C1C98258-025E-41C0-8EF8-42519D037782}" type="parTrans" cxnId="{4CAF0A62-B6CC-4BC6-8F32-86BD82BB4216}">
      <dgm:prSet/>
      <dgm:spPr/>
      <dgm:t>
        <a:bodyPr/>
        <a:lstStyle/>
        <a:p>
          <a:endParaRPr lang="en-US"/>
        </a:p>
      </dgm:t>
    </dgm:pt>
    <dgm:pt modelId="{18EC8022-C125-40A6-B8F4-CFDFB8CD5625}" type="sibTrans" cxnId="{4CAF0A62-B6CC-4BC6-8F32-86BD82BB4216}">
      <dgm:prSet/>
      <dgm:spPr/>
      <dgm:t>
        <a:bodyPr/>
        <a:lstStyle/>
        <a:p>
          <a:endParaRPr lang="en-US"/>
        </a:p>
      </dgm:t>
    </dgm:pt>
    <dgm:pt modelId="{EF5D6B53-756E-4E6A-A256-7F8E7858705D}">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AD16F605-1AF7-4641-81AB-815B093F9819}" type="parTrans" cxnId="{6EA543BA-25B9-4A9F-83BA-F779C7A032DE}">
      <dgm:prSet/>
      <dgm:spPr/>
      <dgm:t>
        <a:bodyPr/>
        <a:lstStyle/>
        <a:p>
          <a:endParaRPr lang="en-US"/>
        </a:p>
      </dgm:t>
    </dgm:pt>
    <dgm:pt modelId="{60806BD1-8580-4EA2-98DF-AE0E88CE327C}" type="sibTrans" cxnId="{6EA543BA-25B9-4A9F-83BA-F779C7A032DE}">
      <dgm:prSet/>
      <dgm:spPr/>
      <dgm:t>
        <a:bodyPr/>
        <a:lstStyle/>
        <a:p>
          <a:endParaRPr lang="en-US"/>
        </a:p>
      </dgm:t>
    </dgm:pt>
    <dgm:pt modelId="{0607C8E4-15C1-4A0A-A252-A4D20F527B1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F0AD68D6-75FF-476E-9A33-73F45FE6CE97}" type="parTrans" cxnId="{4904024E-8931-4EC9-8406-D5A4172EDE26}">
      <dgm:prSet/>
      <dgm:spPr/>
      <dgm:t>
        <a:bodyPr/>
        <a:lstStyle/>
        <a:p>
          <a:endParaRPr lang="en-US"/>
        </a:p>
      </dgm:t>
    </dgm:pt>
    <dgm:pt modelId="{17D13A73-06E6-4576-B53B-D14ECCFE4300}" type="sibTrans" cxnId="{4904024E-8931-4EC9-8406-D5A4172EDE26}">
      <dgm:prSet/>
      <dgm:spPr/>
      <dgm:t>
        <a:bodyPr/>
        <a:lstStyle/>
        <a:p>
          <a:endParaRPr lang="en-US"/>
        </a:p>
      </dgm:t>
    </dgm:pt>
    <dgm:pt modelId="{CDD21899-5CB7-48D3-A54C-4ECDAAE23C89}">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86349B2C-1DA6-4B18-9F37-1D4AB38D3B3E}" type="parTrans" cxnId="{72BE6B5B-1687-431C-8AC4-319E2450E5CB}">
      <dgm:prSet/>
      <dgm:spPr/>
      <dgm:t>
        <a:bodyPr/>
        <a:lstStyle/>
        <a:p>
          <a:endParaRPr lang="en-US"/>
        </a:p>
      </dgm:t>
    </dgm:pt>
    <dgm:pt modelId="{38DF8DCC-AFD5-47C9-AE4C-BE9E9F2E77F3}" type="sibTrans" cxnId="{72BE6B5B-1687-431C-8AC4-319E2450E5C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Y="3001" custLinFactNeighborY="100000">
        <dgm:presLayoutVars>
          <dgm:chMax val="0"/>
          <dgm:bulletEnabled val="1"/>
        </dgm:presLayoutVars>
      </dgm:prSet>
      <dgm:spPr>
        <a:xfrm>
          <a:off x="0" y="1706754"/>
          <a:ext cx="5817839" cy="84212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9B5D1BE1-AF13-4794-AC5E-62754CD54A8E}" type="pres">
      <dgm:prSet presAssocID="{4B234F5B-63CB-40EB-8CF6-E8D6F48FDC56}" presName="spacer" presStyleCnt="0"/>
      <dgm:spPr/>
    </dgm:pt>
    <dgm:pt modelId="{A12C57D0-2EC5-4090-8A5D-968B927FC288}" type="pres">
      <dgm:prSet presAssocID="{9801479B-F93D-4195-8D77-CD164A187876}" presName="parentText" presStyleLbl="node1" presStyleIdx="3" presStyleCnt="8">
        <dgm:presLayoutVars>
          <dgm:chMax val="0"/>
          <dgm:bulletEnabled val="1"/>
        </dgm:presLayoutVars>
      </dgm:prSet>
      <dgm:spPr>
        <a:prstGeom prst="roundRect">
          <a:avLst/>
        </a:prstGeom>
      </dgm:spPr>
      <dgm:t>
        <a:bodyPr/>
        <a:lstStyle/>
        <a:p>
          <a:endParaRPr lang="en-US"/>
        </a:p>
      </dgm:t>
    </dgm:pt>
    <dgm:pt modelId="{531C8C3D-1C76-4F1E-B14B-1FBEDFCDF0F7}" type="pres">
      <dgm:prSet presAssocID="{59889DA4-1AD1-4B88-919E-6A94CC9271C9}" presName="spacer" presStyleCnt="0"/>
      <dgm:spPr/>
    </dgm:pt>
    <dgm:pt modelId="{772883FB-67FF-4DD5-9354-0CD05A6694F6}" type="pres">
      <dgm:prSet presAssocID="{A680C2E0-B41E-4241-AFB1-A832BD5C4ED5}"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B21E298F-CE74-423B-8CCF-D6DB1B4B9564}" type="pres">
      <dgm:prSet presAssocID="{18EC8022-C125-40A6-B8F4-CFDFB8CD5625}" presName="spacer" presStyleCnt="0"/>
      <dgm:spPr/>
    </dgm:pt>
    <dgm:pt modelId="{70C47D4D-8169-4FA9-9EE1-F9821ED924C0}" type="pres">
      <dgm:prSet presAssocID="{EF5D6B53-756E-4E6A-A256-7F8E7858705D}" presName="parentText" presStyleLbl="node1" presStyleIdx="5" presStyleCnt="8" custLinFactY="46" custLinFactNeighborY="100000">
        <dgm:presLayoutVars>
          <dgm:chMax val="0"/>
          <dgm:bulletEnabled val="1"/>
        </dgm:presLayoutVars>
      </dgm:prSet>
      <dgm:spPr>
        <a:prstGeom prst="roundRect">
          <a:avLst/>
        </a:prstGeom>
      </dgm:spPr>
      <dgm:t>
        <a:bodyPr/>
        <a:lstStyle/>
        <a:p>
          <a:endParaRPr lang="en-US"/>
        </a:p>
      </dgm:t>
    </dgm:pt>
    <dgm:pt modelId="{58B6B5B7-B8E1-4F66-8419-FF3E9007E766}" type="pres">
      <dgm:prSet presAssocID="{60806BD1-8580-4EA2-98DF-AE0E88CE327C}" presName="spacer" presStyleCnt="0"/>
      <dgm:spPr/>
    </dgm:pt>
    <dgm:pt modelId="{D36F4CA5-AFA7-451D-8D1C-E75B1C8F2422}" type="pres">
      <dgm:prSet presAssocID="{0607C8E4-15C1-4A0A-A252-A4D20F527B13}" presName="parentText" presStyleLbl="node1" presStyleIdx="6" presStyleCnt="8">
        <dgm:presLayoutVars>
          <dgm:chMax val="0"/>
          <dgm:bulletEnabled val="1"/>
        </dgm:presLayoutVars>
      </dgm:prSet>
      <dgm:spPr>
        <a:prstGeom prst="roundRect">
          <a:avLst/>
        </a:prstGeom>
      </dgm:spPr>
      <dgm:t>
        <a:bodyPr/>
        <a:lstStyle/>
        <a:p>
          <a:endParaRPr lang="en-US"/>
        </a:p>
      </dgm:t>
    </dgm:pt>
    <dgm:pt modelId="{89B2F1DF-2BD7-4E16-8A5F-532C523191D9}" type="pres">
      <dgm:prSet presAssocID="{17D13A73-06E6-4576-B53B-D14ECCFE4300}" presName="spacer" presStyleCnt="0"/>
      <dgm:spPr/>
    </dgm:pt>
    <dgm:pt modelId="{C8786D28-9E39-4C70-8438-18D43BFE2B5F}" type="pres">
      <dgm:prSet presAssocID="{CDD21899-5CB7-48D3-A54C-4ECDAAE23C89}"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AA45C962-4925-4CEC-95F9-164F7EFEA404}" type="presOf" srcId="{EF5D6B53-756E-4E6A-A256-7F8E7858705D}" destId="{70C47D4D-8169-4FA9-9EE1-F9821ED924C0}" srcOrd="0" destOrd="0" presId="urn:microsoft.com/office/officeart/2005/8/layout/vList2"/>
    <dgm:cxn modelId="{98736783-6D98-4ACE-BED7-F6D346F01B14}" type="presOf" srcId="{A680C2E0-B41E-4241-AFB1-A832BD5C4ED5}" destId="{772883FB-67FF-4DD5-9354-0CD05A6694F6}"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72BE6B5B-1687-431C-8AC4-319E2450E5CB}" srcId="{703D4D02-5513-427D-B6E9-B2E187EE0C3A}" destId="{CDD21899-5CB7-48D3-A54C-4ECDAAE23C89}" srcOrd="7" destOrd="0" parTransId="{86349B2C-1DA6-4B18-9F37-1D4AB38D3B3E}" sibTransId="{38DF8DCC-AFD5-47C9-AE4C-BE9E9F2E77F3}"/>
    <dgm:cxn modelId="{6EA543BA-25B9-4A9F-83BA-F779C7A032DE}" srcId="{703D4D02-5513-427D-B6E9-B2E187EE0C3A}" destId="{EF5D6B53-756E-4E6A-A256-7F8E7858705D}" srcOrd="5" destOrd="0" parTransId="{AD16F605-1AF7-4641-81AB-815B093F9819}" sibTransId="{60806BD1-8580-4EA2-98DF-AE0E88CE327C}"/>
    <dgm:cxn modelId="{4CAF0A62-B6CC-4BC6-8F32-86BD82BB4216}" srcId="{703D4D02-5513-427D-B6E9-B2E187EE0C3A}" destId="{A680C2E0-B41E-4241-AFB1-A832BD5C4ED5}" srcOrd="4" destOrd="0" parTransId="{C1C98258-025E-41C0-8EF8-42519D037782}" sibTransId="{18EC8022-C125-40A6-B8F4-CFDFB8CD5625}"/>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1F211525-B7E4-4EEA-8A8E-3C90A39D30C3}" type="presOf" srcId="{CDD21899-5CB7-48D3-A54C-4ECDAAE23C89}" destId="{C8786D28-9E39-4C70-8438-18D43BFE2B5F}" srcOrd="0" destOrd="0" presId="urn:microsoft.com/office/officeart/2005/8/layout/vList2"/>
    <dgm:cxn modelId="{4904024E-8931-4EC9-8406-D5A4172EDE26}" srcId="{703D4D02-5513-427D-B6E9-B2E187EE0C3A}" destId="{0607C8E4-15C1-4A0A-A252-A4D20F527B13}" srcOrd="6" destOrd="0" parTransId="{F0AD68D6-75FF-476E-9A33-73F45FE6CE97}" sibTransId="{17D13A73-06E6-4576-B53B-D14ECCFE4300}"/>
    <dgm:cxn modelId="{27D54F6D-4181-4740-A064-D7D51E6863A4}" srcId="{703D4D02-5513-427D-B6E9-B2E187EE0C3A}" destId="{9801479B-F93D-4195-8D77-CD164A187876}" srcOrd="3" destOrd="0" parTransId="{0BC99699-B149-45B9-A831-87BCD7B72FEC}" sibTransId="{59889DA4-1AD1-4B88-919E-6A94CC9271C9}"/>
    <dgm:cxn modelId="{68F6C76B-C554-46C1-83CE-811DE96D2C0A}" type="presOf" srcId="{9801479B-F93D-4195-8D77-CD164A187876}" destId="{A12C57D0-2EC5-4090-8A5D-968B927FC288}" srcOrd="0" destOrd="0" presId="urn:microsoft.com/office/officeart/2005/8/layout/vList2"/>
    <dgm:cxn modelId="{0F62E768-EE34-4094-8242-85CB578956DD}" type="presOf" srcId="{0607C8E4-15C1-4A0A-A252-A4D20F527B13}" destId="{D36F4CA5-AFA7-451D-8D1C-E75B1C8F2422}"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9964FB8D-FEAB-4926-B314-C866B46625B9}" type="presParOf" srcId="{CC8763B3-4621-4666-B669-3C5BA2A30DBE}" destId="{9B5D1BE1-AF13-4794-AC5E-62754CD54A8E}" srcOrd="5" destOrd="0" presId="urn:microsoft.com/office/officeart/2005/8/layout/vList2"/>
    <dgm:cxn modelId="{38325077-E35F-4330-9B0E-753D5716FC84}" type="presParOf" srcId="{CC8763B3-4621-4666-B669-3C5BA2A30DBE}" destId="{A12C57D0-2EC5-4090-8A5D-968B927FC288}" srcOrd="6" destOrd="0" presId="urn:microsoft.com/office/officeart/2005/8/layout/vList2"/>
    <dgm:cxn modelId="{F61D4759-A370-47BA-A6AD-85116138209D}" type="presParOf" srcId="{CC8763B3-4621-4666-B669-3C5BA2A30DBE}" destId="{531C8C3D-1C76-4F1E-B14B-1FBEDFCDF0F7}" srcOrd="7" destOrd="0" presId="urn:microsoft.com/office/officeart/2005/8/layout/vList2"/>
    <dgm:cxn modelId="{C28477F9-50EC-4163-B890-0D2287091559}" type="presParOf" srcId="{CC8763B3-4621-4666-B669-3C5BA2A30DBE}" destId="{772883FB-67FF-4DD5-9354-0CD05A6694F6}" srcOrd="8" destOrd="0" presId="urn:microsoft.com/office/officeart/2005/8/layout/vList2"/>
    <dgm:cxn modelId="{327FED6D-5FB9-4233-824F-A84AB2D59023}" type="presParOf" srcId="{CC8763B3-4621-4666-B669-3C5BA2A30DBE}" destId="{B21E298F-CE74-423B-8CCF-D6DB1B4B9564}" srcOrd="9" destOrd="0" presId="urn:microsoft.com/office/officeart/2005/8/layout/vList2"/>
    <dgm:cxn modelId="{51F0FCBA-B3E4-48D4-B083-4D0CE2F48025}" type="presParOf" srcId="{CC8763B3-4621-4666-B669-3C5BA2A30DBE}" destId="{70C47D4D-8169-4FA9-9EE1-F9821ED924C0}" srcOrd="10" destOrd="0" presId="urn:microsoft.com/office/officeart/2005/8/layout/vList2"/>
    <dgm:cxn modelId="{46AE7217-379F-44D5-9DEA-971D02FCF442}" type="presParOf" srcId="{CC8763B3-4621-4666-B669-3C5BA2A30DBE}" destId="{58B6B5B7-B8E1-4F66-8419-FF3E9007E766}" srcOrd="11" destOrd="0" presId="urn:microsoft.com/office/officeart/2005/8/layout/vList2"/>
    <dgm:cxn modelId="{F2AB116B-E4B6-4007-99B3-1BC93326B3B8}" type="presParOf" srcId="{CC8763B3-4621-4666-B669-3C5BA2A30DBE}" destId="{D36F4CA5-AFA7-451D-8D1C-E75B1C8F2422}" srcOrd="12" destOrd="0" presId="urn:microsoft.com/office/officeart/2005/8/layout/vList2"/>
    <dgm:cxn modelId="{DFD0FF57-07A9-49F9-9B15-3AA042D1D60A}" type="presParOf" srcId="{CC8763B3-4621-4666-B669-3C5BA2A30DBE}" destId="{89B2F1DF-2BD7-4E16-8A5F-532C523191D9}" srcOrd="13" destOrd="0" presId="urn:microsoft.com/office/officeart/2005/8/layout/vList2"/>
    <dgm:cxn modelId="{AB9D9496-9B45-416E-813B-7E806E603F54}" type="presParOf" srcId="{CC8763B3-4621-4666-B669-3C5BA2A30DBE}" destId="{C8786D28-9E39-4C70-8438-18D43BFE2B5F}"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150000"/>
            </a:lnSpc>
            <a:spcBef>
              <a:spcPct val="0"/>
            </a:spcBef>
            <a:spcAft>
              <a:spcPct val="35000"/>
            </a:spcAft>
            <a:buNone/>
          </a:pPr>
          <a:r>
            <a:rPr lang="en-MY" sz="3900" kern="1200" dirty="0" smtClean="0">
              <a:solidFill>
                <a:srgbClr val="000000"/>
              </a:solidFill>
              <a:latin typeface="Arial"/>
              <a:ea typeface="+mn-ea"/>
              <a:cs typeface="+mn-cs"/>
            </a:rPr>
            <a:t>Contingent </a:t>
          </a:r>
          <a:r>
            <a:rPr lang="en-MY" sz="3900" kern="1200" dirty="0">
              <a:solidFill>
                <a:srgbClr val="000000"/>
              </a:solidFill>
              <a:latin typeface="Arial"/>
              <a:ea typeface="+mn-ea"/>
              <a:cs typeface="+mn-cs"/>
            </a:rPr>
            <a:t>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2">
            <a:lumMod val="50000"/>
          </a:scheme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dirty="0">
              <a:solidFill>
                <a:schemeClr val="bg1"/>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D171FBC0-F0E7-46CF-807F-E57D6BEC08E2}">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150000"/>
            </a:lnSpc>
            <a:spcBef>
              <a:spcPct val="0"/>
            </a:spcBef>
            <a:spcAft>
              <a:spcPct val="35000"/>
            </a:spcAft>
            <a:buNone/>
          </a:pPr>
          <a:r>
            <a:rPr lang="en-MY" sz="3900" kern="1200" smtClean="0">
              <a:solidFill>
                <a:schemeClr val="tx1"/>
              </a:solidFill>
              <a:latin typeface="Arial"/>
              <a:ea typeface="+mn-ea"/>
              <a:cs typeface="+mn-cs"/>
            </a:rPr>
            <a:t>Employer Branding</a:t>
          </a:r>
          <a:endParaRPr lang="en-MY" sz="3900" kern="1200" dirty="0">
            <a:solidFill>
              <a:schemeClr val="tx1"/>
            </a:solidFill>
            <a:latin typeface="Arial"/>
            <a:ea typeface="+mn-ea"/>
            <a:cs typeface="+mn-cs"/>
          </a:endParaRPr>
        </a:p>
      </dgm:t>
    </dgm:pt>
    <dgm:pt modelId="{B2638E5E-F676-442D-AC2B-F1097E519294}" type="parTrans" cxnId="{45018C53-F5EB-4BB1-A3C0-2263DD82B802}">
      <dgm:prSet/>
      <dgm:spPr/>
      <dgm:t>
        <a:bodyPr/>
        <a:lstStyle/>
        <a:p>
          <a:endParaRPr lang="en-US"/>
        </a:p>
      </dgm:t>
    </dgm:pt>
    <dgm:pt modelId="{129BF6A6-4E7C-461D-A328-63E8FE21D503}" type="sibTrans" cxnId="{45018C53-F5EB-4BB1-A3C0-2263DD82B802}">
      <dgm:prSet/>
      <dgm:spPr/>
      <dgm:t>
        <a:bodyPr/>
        <a:lstStyle/>
        <a:p>
          <a:endParaRPr lang="en-US"/>
        </a:p>
      </dgm:t>
    </dgm:pt>
    <dgm:pt modelId="{B232E33C-9C7B-4296-A024-58C89C377D9C}">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Process</a:t>
          </a:r>
        </a:p>
      </dgm:t>
    </dgm:pt>
    <dgm:pt modelId="{D8623D8D-8F47-4D1C-B7C4-B477562B0728}" type="parTrans" cxnId="{2A779AC6-D905-4DAB-A929-27F4B7EB2ABE}">
      <dgm:prSet/>
      <dgm:spPr/>
      <dgm:t>
        <a:bodyPr/>
        <a:lstStyle/>
        <a:p>
          <a:endParaRPr lang="en-US"/>
        </a:p>
      </dgm:t>
    </dgm:pt>
    <dgm:pt modelId="{9E32E2E8-D8B0-4C4E-A946-96E929B33E4D}" type="sibTrans" cxnId="{2A779AC6-D905-4DAB-A929-27F4B7EB2ABE}">
      <dgm:prSet/>
      <dgm:spPr/>
      <dgm:t>
        <a:bodyPr/>
        <a:lstStyle/>
        <a:p>
          <a:endParaRPr lang="en-US"/>
        </a:p>
      </dgm:t>
    </dgm:pt>
    <dgm:pt modelId="{10980B15-09AA-4DC2-A9C8-3F908149FBF3}">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Validity and Reliability</a:t>
          </a:r>
        </a:p>
      </dgm:t>
    </dgm:pt>
    <dgm:pt modelId="{098C503E-47A3-4506-9D77-FDC6FC88878A}" type="parTrans" cxnId="{8CB40436-9D36-46EB-9F09-19228F842B50}">
      <dgm:prSet/>
      <dgm:spPr/>
      <dgm:t>
        <a:bodyPr/>
        <a:lstStyle/>
        <a:p>
          <a:endParaRPr lang="en-US"/>
        </a:p>
      </dgm:t>
    </dgm:pt>
    <dgm:pt modelId="{E209F963-5411-4F91-9639-D367BC4CC25A}" type="sibTrans" cxnId="{8CB40436-9D36-46EB-9F09-19228F842B50}">
      <dgm:prSet/>
      <dgm:spPr/>
      <dgm:t>
        <a:bodyPr/>
        <a:lstStyle/>
        <a:p>
          <a:endParaRPr lang="en-US"/>
        </a:p>
      </dgm:t>
    </dgm:pt>
    <dgm:pt modelId="{CB8F480C-FD2B-472F-81D3-4006B54200C2}">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Selection Tools</a:t>
          </a:r>
        </a:p>
      </dgm:t>
    </dgm:pt>
    <dgm:pt modelId="{798DCDFF-A381-4870-895C-A97732C2AE6D}" type="parTrans" cxnId="{0D24CF59-C18E-43DA-BF80-61611E70315F}">
      <dgm:prSet/>
      <dgm:spPr/>
      <dgm:t>
        <a:bodyPr/>
        <a:lstStyle/>
        <a:p>
          <a:endParaRPr lang="en-US"/>
        </a:p>
      </dgm:t>
    </dgm:pt>
    <dgm:pt modelId="{7E7793A4-8127-4345-B394-320E29D3351D}" type="sibTrans" cxnId="{0D24CF59-C18E-43DA-BF80-61611E70315F}">
      <dgm:prSet/>
      <dgm:spPr/>
      <dgm:t>
        <a:bodyPr/>
        <a:lstStyle/>
        <a:p>
          <a:endParaRPr lang="en-US"/>
        </a:p>
      </dgm:t>
    </dgm:pt>
    <dgm:pt modelId="{889A4C8A-5C3D-48DE-80C0-B4BADCF62407}">
      <dgm:prSet phldrT="[Text]" custT="1"/>
      <dgm:spPr>
        <a:solidFill>
          <a:srgbClr val="FFFFFF"/>
        </a:solidFill>
        <a:ln w="12700" cap="flat" cmpd="sng" algn="ctr">
          <a:noFill/>
          <a:prstDash val="solid"/>
          <a:miter lim="800000"/>
        </a:ln>
        <a:effectLst/>
      </dgm:spPr>
      <dgm:t>
        <a:bodyPr spcFirstLastPara="0" vert="horz" wrap="square" lIns="148590" tIns="148590" rIns="148590" bIns="148590" numCol="1" spcCol="1270" anchor="ctr" anchorCtr="0"/>
        <a:lstStyle/>
        <a:p>
          <a:pPr>
            <a:lnSpc>
              <a:spcPct val="150000"/>
            </a:lnSpc>
          </a:pPr>
          <a:r>
            <a:rPr lang="en-MY" sz="3900" dirty="0">
              <a:solidFill>
                <a:srgbClr val="000000"/>
              </a:solidFill>
              <a:latin typeface="Arial"/>
              <a:ea typeface="+mn-ea"/>
              <a:cs typeface="+mn-cs"/>
            </a:rPr>
            <a:t>Onboarding</a:t>
          </a:r>
        </a:p>
      </dgm:t>
    </dgm:pt>
    <dgm:pt modelId="{3E4D7F06-9356-4A84-9646-9E05684097C6}" type="parTrans" cxnId="{11100F93-AFFB-4E80-BBF7-E02C1D44C768}">
      <dgm:prSet/>
      <dgm:spPr/>
      <dgm:t>
        <a:bodyPr/>
        <a:lstStyle/>
        <a:p>
          <a:endParaRPr lang="en-US"/>
        </a:p>
      </dgm:t>
    </dgm:pt>
    <dgm:pt modelId="{1FBEB7B6-05C4-4C47-A811-FA16275B254D}" type="sibTrans" cxnId="{11100F93-AFFB-4E80-BBF7-E02C1D44C768}">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8">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8"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8"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 modelId="{1F3E1FD7-C7F5-41A6-8B19-84A74CE807A8}" type="pres">
      <dgm:prSet presAssocID="{4B234F5B-63CB-40EB-8CF6-E8D6F48FDC56}" presName="spacer" presStyleCnt="0"/>
      <dgm:spPr/>
    </dgm:pt>
    <dgm:pt modelId="{20FB4DA8-2F93-406B-95E2-6CDFC4BCF765}" type="pres">
      <dgm:prSet presAssocID="{D171FBC0-F0E7-46CF-807F-E57D6BEC08E2}" presName="parentText" presStyleLbl="node1" presStyleIdx="3" presStyleCnt="8">
        <dgm:presLayoutVars>
          <dgm:chMax val="0"/>
          <dgm:bulletEnabled val="1"/>
        </dgm:presLayoutVars>
      </dgm:prSet>
      <dgm:spPr>
        <a:prstGeom prst="roundRect">
          <a:avLst/>
        </a:prstGeom>
      </dgm:spPr>
      <dgm:t>
        <a:bodyPr/>
        <a:lstStyle/>
        <a:p>
          <a:endParaRPr lang="en-US"/>
        </a:p>
      </dgm:t>
    </dgm:pt>
    <dgm:pt modelId="{07115B94-CAE1-4144-A98A-8F44F984E7CA}" type="pres">
      <dgm:prSet presAssocID="{129BF6A6-4E7C-461D-A328-63E8FE21D503}" presName="spacer" presStyleCnt="0"/>
      <dgm:spPr/>
    </dgm:pt>
    <dgm:pt modelId="{8347D44A-BC9B-4FA1-AA07-1074899D2DB5}" type="pres">
      <dgm:prSet presAssocID="{B232E33C-9C7B-4296-A024-58C89C377D9C}" presName="parentText" presStyleLbl="node1" presStyleIdx="4" presStyleCnt="8" custLinFactY="5464" custLinFactNeighborY="100000">
        <dgm:presLayoutVars>
          <dgm:chMax val="0"/>
          <dgm:bulletEnabled val="1"/>
        </dgm:presLayoutVars>
      </dgm:prSet>
      <dgm:spPr>
        <a:prstGeom prst="roundRect">
          <a:avLst/>
        </a:prstGeom>
      </dgm:spPr>
      <dgm:t>
        <a:bodyPr/>
        <a:lstStyle/>
        <a:p>
          <a:endParaRPr lang="en-US"/>
        </a:p>
      </dgm:t>
    </dgm:pt>
    <dgm:pt modelId="{177C1A1B-CD58-4558-AD74-6E0270031E00}" type="pres">
      <dgm:prSet presAssocID="{9E32E2E8-D8B0-4C4E-A946-96E929B33E4D}" presName="spacer" presStyleCnt="0"/>
      <dgm:spPr/>
    </dgm:pt>
    <dgm:pt modelId="{3DAC650E-2C5E-4416-A737-542042E70CD8}" type="pres">
      <dgm:prSet presAssocID="{10980B15-09AA-4DC2-A9C8-3F908149FBF3}" presName="parentText" presStyleLbl="node1" presStyleIdx="5" presStyleCnt="8" custLinFactY="46" custLinFactNeighborY="100000">
        <dgm:presLayoutVars>
          <dgm:chMax val="0"/>
          <dgm:bulletEnabled val="1"/>
        </dgm:presLayoutVars>
      </dgm:prSet>
      <dgm:spPr>
        <a:prstGeom prst="roundRect">
          <a:avLst/>
        </a:prstGeom>
      </dgm:spPr>
      <dgm:t>
        <a:bodyPr/>
        <a:lstStyle/>
        <a:p>
          <a:endParaRPr lang="en-US"/>
        </a:p>
      </dgm:t>
    </dgm:pt>
    <dgm:pt modelId="{CB51BADE-44F8-47D6-B2A8-0E12F8BAE38D}" type="pres">
      <dgm:prSet presAssocID="{E209F963-5411-4F91-9639-D367BC4CC25A}" presName="spacer" presStyleCnt="0"/>
      <dgm:spPr/>
    </dgm:pt>
    <dgm:pt modelId="{975E32FE-7625-4B31-938A-32B7C15E9400}" type="pres">
      <dgm:prSet presAssocID="{CB8F480C-FD2B-472F-81D3-4006B54200C2}" presName="parentText" presStyleLbl="node1" presStyleIdx="6" presStyleCnt="8">
        <dgm:presLayoutVars>
          <dgm:chMax val="0"/>
          <dgm:bulletEnabled val="1"/>
        </dgm:presLayoutVars>
      </dgm:prSet>
      <dgm:spPr>
        <a:prstGeom prst="roundRect">
          <a:avLst/>
        </a:prstGeom>
      </dgm:spPr>
      <dgm:t>
        <a:bodyPr/>
        <a:lstStyle/>
        <a:p>
          <a:endParaRPr lang="en-US"/>
        </a:p>
      </dgm:t>
    </dgm:pt>
    <dgm:pt modelId="{324B189F-9A58-463C-9DF2-222289D939CD}" type="pres">
      <dgm:prSet presAssocID="{7E7793A4-8127-4345-B394-320E29D3351D}" presName="spacer" presStyleCnt="0"/>
      <dgm:spPr/>
    </dgm:pt>
    <dgm:pt modelId="{8382B910-C454-4BB5-8B33-D4FEFAF116F4}" type="pres">
      <dgm:prSet presAssocID="{889A4C8A-5C3D-48DE-80C0-B4BADCF62407}" presName="parentText" presStyleLbl="node1" presStyleIdx="7" presStyleCnt="8">
        <dgm:presLayoutVars>
          <dgm:chMax val="0"/>
          <dgm:bulletEnabled val="1"/>
        </dgm:presLayoutVars>
      </dgm:prSet>
      <dgm:spPr>
        <a:prstGeom prst="roundRect">
          <a:avLst/>
        </a:prstGeom>
      </dgm:spPr>
      <dgm:t>
        <a:bodyPr/>
        <a:lstStyle/>
        <a:p>
          <a:endParaRPr lang="en-US"/>
        </a:p>
      </dgm:t>
    </dgm:pt>
  </dgm:ptLst>
  <dgm:cxnLst>
    <dgm:cxn modelId="{6EE46842-E392-46CF-865C-4474EF9438C3}" srcId="{703D4D02-5513-427D-B6E9-B2E187EE0C3A}" destId="{42DA80EF-15E6-41D6-85F6-4F59594D0383}" srcOrd="2" destOrd="0" parTransId="{173CE497-2C0D-479E-8754-25C7B4AF6CFC}" sibTransId="{4B234F5B-63CB-40EB-8CF6-E8D6F48FDC56}"/>
    <dgm:cxn modelId="{2A779AC6-D905-4DAB-A929-27F4B7EB2ABE}" srcId="{703D4D02-5513-427D-B6E9-B2E187EE0C3A}" destId="{B232E33C-9C7B-4296-A024-58C89C377D9C}" srcOrd="4" destOrd="0" parTransId="{D8623D8D-8F47-4D1C-B7C4-B477562B0728}" sibTransId="{9E32E2E8-D8B0-4C4E-A946-96E929B33E4D}"/>
    <dgm:cxn modelId="{2DF36011-D077-41B9-9A24-392F75D4AB2D}" type="presOf" srcId="{CB8F480C-FD2B-472F-81D3-4006B54200C2}" destId="{975E32FE-7625-4B31-938A-32B7C15E9400}"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AAF03E11-2B96-452F-A473-A9EF9E7E5E22}" type="presOf" srcId="{B232E33C-9C7B-4296-A024-58C89C377D9C}" destId="{8347D44A-BC9B-4FA1-AA07-1074899D2DB5}"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CFF33DFD-22C5-4447-AE21-3CCCB38F1D1F}" type="presOf" srcId="{10980B15-09AA-4DC2-A9C8-3F908149FBF3}" destId="{3DAC650E-2C5E-4416-A737-542042E70CD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0B84CE54-6EED-4F05-A045-90744CD22995}" type="presOf" srcId="{42DA80EF-15E6-41D6-85F6-4F59594D0383}" destId="{47F42535-DFC2-4D29-B920-1C40FFE6B1E7}" srcOrd="0" destOrd="0" presId="urn:microsoft.com/office/officeart/2005/8/layout/vList2"/>
    <dgm:cxn modelId="{45018C53-F5EB-4BB1-A3C0-2263DD82B802}" srcId="{703D4D02-5513-427D-B6E9-B2E187EE0C3A}" destId="{D171FBC0-F0E7-46CF-807F-E57D6BEC08E2}" srcOrd="3" destOrd="0" parTransId="{B2638E5E-F676-442D-AC2B-F1097E519294}" sibTransId="{129BF6A6-4E7C-461D-A328-63E8FE21D503}"/>
    <dgm:cxn modelId="{0D24CF59-C18E-43DA-BF80-61611E70315F}" srcId="{703D4D02-5513-427D-B6E9-B2E187EE0C3A}" destId="{CB8F480C-FD2B-472F-81D3-4006B54200C2}" srcOrd="6" destOrd="0" parTransId="{798DCDFF-A381-4870-895C-A97732C2AE6D}" sibTransId="{7E7793A4-8127-4345-B394-320E29D3351D}"/>
    <dgm:cxn modelId="{8CD96B92-DB5C-4984-AF1A-B68A054F45C4}" type="presOf" srcId="{B471EB4E-14D3-4629-97A8-4B9CE37D1351}" destId="{4C500E30-F93E-47EA-B6F5-32864EEF4D91}" srcOrd="0" destOrd="0" presId="urn:microsoft.com/office/officeart/2005/8/layout/vList2"/>
    <dgm:cxn modelId="{2D817CFE-5053-4C95-BBB0-37B0BDDD0E1B}" type="presOf" srcId="{889A4C8A-5C3D-48DE-80C0-B4BADCF62407}" destId="{8382B910-C454-4BB5-8B33-D4FEFAF116F4}" srcOrd="0" destOrd="0" presId="urn:microsoft.com/office/officeart/2005/8/layout/vList2"/>
    <dgm:cxn modelId="{D8568396-16EB-4E63-ABBF-084B3C8A3ACA}" type="presOf" srcId="{D171FBC0-F0E7-46CF-807F-E57D6BEC08E2}" destId="{20FB4DA8-2F93-406B-95E2-6CDFC4BCF765}"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11100F93-AFFB-4E80-BBF7-E02C1D44C768}" srcId="{703D4D02-5513-427D-B6E9-B2E187EE0C3A}" destId="{889A4C8A-5C3D-48DE-80C0-B4BADCF62407}" srcOrd="7" destOrd="0" parTransId="{3E4D7F06-9356-4A84-9646-9E05684097C6}" sibTransId="{1FBEB7B6-05C4-4C47-A811-FA16275B254D}"/>
    <dgm:cxn modelId="{8CB40436-9D36-46EB-9F09-19228F842B50}" srcId="{703D4D02-5513-427D-B6E9-B2E187EE0C3A}" destId="{10980B15-09AA-4DC2-A9C8-3F908149FBF3}" srcOrd="5" destOrd="0" parTransId="{098C503E-47A3-4506-9D77-FDC6FC88878A}" sibTransId="{E209F963-5411-4F91-9639-D367BC4CC25A}"/>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 modelId="{983411BC-47B4-4E1D-8A6A-79CAF05C6123}" type="presParOf" srcId="{CC8763B3-4621-4666-B669-3C5BA2A30DBE}" destId="{1F3E1FD7-C7F5-41A6-8B19-84A74CE807A8}" srcOrd="5" destOrd="0" presId="urn:microsoft.com/office/officeart/2005/8/layout/vList2"/>
    <dgm:cxn modelId="{98143F7C-5B87-4D18-95B7-F74DAFA99F8E}" type="presParOf" srcId="{CC8763B3-4621-4666-B669-3C5BA2A30DBE}" destId="{20FB4DA8-2F93-406B-95E2-6CDFC4BCF765}" srcOrd="6" destOrd="0" presId="urn:microsoft.com/office/officeart/2005/8/layout/vList2"/>
    <dgm:cxn modelId="{25B52A9A-1778-4025-9084-DC8A5B3E41B1}" type="presParOf" srcId="{CC8763B3-4621-4666-B669-3C5BA2A30DBE}" destId="{07115B94-CAE1-4144-A98A-8F44F984E7CA}" srcOrd="7" destOrd="0" presId="urn:microsoft.com/office/officeart/2005/8/layout/vList2"/>
    <dgm:cxn modelId="{544561B8-8210-4334-BFE1-ADAF5A16EE62}" type="presParOf" srcId="{CC8763B3-4621-4666-B669-3C5BA2A30DBE}" destId="{8347D44A-BC9B-4FA1-AA07-1074899D2DB5}" srcOrd="8" destOrd="0" presId="urn:microsoft.com/office/officeart/2005/8/layout/vList2"/>
    <dgm:cxn modelId="{4B12BEBD-07FD-4A62-9F88-F897A5F27BD1}" type="presParOf" srcId="{CC8763B3-4621-4666-B669-3C5BA2A30DBE}" destId="{177C1A1B-CD58-4558-AD74-6E0270031E00}" srcOrd="9" destOrd="0" presId="urn:microsoft.com/office/officeart/2005/8/layout/vList2"/>
    <dgm:cxn modelId="{60CECDB1-4043-42F5-9712-91EE0122F3B8}" type="presParOf" srcId="{CC8763B3-4621-4666-B669-3C5BA2A30DBE}" destId="{3DAC650E-2C5E-4416-A737-542042E70CD8}" srcOrd="10" destOrd="0" presId="urn:microsoft.com/office/officeart/2005/8/layout/vList2"/>
    <dgm:cxn modelId="{2D988492-6CDC-47B6-81CE-FA4E853E5C84}" type="presParOf" srcId="{CC8763B3-4621-4666-B669-3C5BA2A30DBE}" destId="{CB51BADE-44F8-47D6-B2A8-0E12F8BAE38D}" srcOrd="11" destOrd="0" presId="urn:microsoft.com/office/officeart/2005/8/layout/vList2"/>
    <dgm:cxn modelId="{68870062-F117-4E55-8482-39E116372823}" type="presParOf" srcId="{CC8763B3-4621-4666-B669-3C5BA2A30DBE}" destId="{975E32FE-7625-4B31-938A-32B7C15E9400}" srcOrd="12" destOrd="0" presId="urn:microsoft.com/office/officeart/2005/8/layout/vList2"/>
    <dgm:cxn modelId="{DC0EC3F9-4FD5-48F1-9763-6DAF07502FA7}" type="presParOf" srcId="{CC8763B3-4621-4666-B669-3C5BA2A30DBE}" destId="{324B189F-9A58-463C-9DF2-222289D939CD}" srcOrd="13" destOrd="0" presId="urn:microsoft.com/office/officeart/2005/8/layout/vList2"/>
    <dgm:cxn modelId="{7789B2E0-0F46-4EB8-8B6B-AD5B7D63539C}" type="presParOf" srcId="{CC8763B3-4621-4666-B669-3C5BA2A30DBE}" destId="{8382B910-C454-4BB5-8B33-D4FEFAF116F4}"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195522D1-9371-4ABC-A9F9-B31743984E24}"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4FC251F-D4AB-4293-A746-A9EF70CC936B}" type="presOf" srcId="{E6CB1D23-BBD8-4875-97FB-76C6D1DF1786}" destId="{ECA2C48E-F743-4C45-B04A-3D046B3B5232}" srcOrd="0" destOrd="0" presId="urn:microsoft.com/office/officeart/2005/8/layout/vList2"/>
    <dgm:cxn modelId="{369D8070-2B61-4D1E-AF62-3B02136F410E}" type="presOf" srcId="{A6F3EE18-EFC8-4188-A792-2A0060986D91}" destId="{E0E1F7FC-C1DE-4EA7-994D-37AD03907CC6}" srcOrd="0" destOrd="0" presId="urn:microsoft.com/office/officeart/2005/8/layout/vList2"/>
    <dgm:cxn modelId="{78C52A31-33BF-46D1-8B01-8B4C1FAFA825}" type="presOf" srcId="{42DA80EF-15E6-41D6-85F6-4F59594D0383}" destId="{47F42535-DFC2-4D29-B920-1C40FFE6B1E7}" srcOrd="0" destOrd="0" presId="urn:microsoft.com/office/officeart/2005/8/layout/vList2"/>
    <dgm:cxn modelId="{3299AA5C-DB72-4F7F-A50D-3408470799CE}"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12FDE60-1DAB-4FD3-BD01-C8FBC2035CA4}" type="presOf" srcId="{0431BE58-52DD-4257-A5DA-C0A4B849590E}" destId="{F7B2C6EC-1BD4-4AE5-AB5A-E687F0A0AC0C}" srcOrd="0" destOrd="0" presId="urn:microsoft.com/office/officeart/2005/8/layout/vList2"/>
    <dgm:cxn modelId="{BE3050F8-5872-4C12-9999-074F1059831E}" type="presParOf" srcId="{CC8763B3-4621-4666-B669-3C5BA2A30DBE}" destId="{ECA2C48E-F743-4C45-B04A-3D046B3B5232}" srcOrd="0" destOrd="0" presId="urn:microsoft.com/office/officeart/2005/8/layout/vList2"/>
    <dgm:cxn modelId="{BF7783FE-FB34-4147-BAD5-F6DF3B6D82C4}" type="presParOf" srcId="{CC8763B3-4621-4666-B669-3C5BA2A30DBE}" destId="{2E454826-67AD-4191-A11B-410BD9B8A386}" srcOrd="1" destOrd="0" presId="urn:microsoft.com/office/officeart/2005/8/layout/vList2"/>
    <dgm:cxn modelId="{A1EA8A40-A677-42AC-9884-2FB9A46D989D}" type="presParOf" srcId="{CC8763B3-4621-4666-B669-3C5BA2A30DBE}" destId="{47F42535-DFC2-4D29-B920-1C40FFE6B1E7}" srcOrd="2" destOrd="0" presId="urn:microsoft.com/office/officeart/2005/8/layout/vList2"/>
    <dgm:cxn modelId="{AC32912D-CAB2-4B51-87F7-6BCF54B1736C}" type="presParOf" srcId="{CC8763B3-4621-4666-B669-3C5BA2A30DBE}" destId="{35FB7A5C-EE80-4418-B452-E9BF5B7C52B3}" srcOrd="3" destOrd="0" presId="urn:microsoft.com/office/officeart/2005/8/layout/vList2"/>
    <dgm:cxn modelId="{ACE6138D-6E7D-46D6-840E-E7E0B95A53B7}" type="presParOf" srcId="{CC8763B3-4621-4666-B669-3C5BA2A30DBE}" destId="{E0E1F7FC-C1DE-4EA7-994D-37AD03907CC6}" srcOrd="4" destOrd="0" presId="urn:microsoft.com/office/officeart/2005/8/layout/vList2"/>
    <dgm:cxn modelId="{4A3C4FFF-4F76-4EB3-90F7-E7F2DBB0628B}" type="presParOf" srcId="{CC8763B3-4621-4666-B669-3C5BA2A30DBE}" destId="{05D370FE-9ED9-48C5-A0DA-9A88A5DF21BD}" srcOrd="5" destOrd="0" presId="urn:microsoft.com/office/officeart/2005/8/layout/vList2"/>
    <dgm:cxn modelId="{89962FAB-CD1C-45CE-90DA-1EE6E5722A31}" type="presParOf" srcId="{CC8763B3-4621-4666-B669-3C5BA2A30DBE}" destId="{5DC88683-B470-4890-B11A-2192BBAE432B}" srcOrd="6" destOrd="0" presId="urn:microsoft.com/office/officeart/2005/8/layout/vList2"/>
    <dgm:cxn modelId="{C2242836-A303-449A-9DA6-5C5464B0D0BB}" type="presParOf" srcId="{CC8763B3-4621-4666-B669-3C5BA2A30DBE}" destId="{AF26FF60-9E6B-4277-8CC1-FCFCD740DD42}" srcOrd="7" destOrd="0" presId="urn:microsoft.com/office/officeart/2005/8/layout/vList2"/>
    <dgm:cxn modelId="{28D469AB-B28B-49C5-A2E0-2322401BD3A7}"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FC1F863-819C-4BBD-9195-D583D52CD137}" type="presOf" srcId="{703D4D02-5513-427D-B6E9-B2E187EE0C3A}" destId="{CC8763B3-4621-4666-B669-3C5BA2A30DBE}"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9059464B-DD7D-41E6-8F59-DF77CA05C396}" type="presOf" srcId="{62D3FBED-765B-4C71-8C39-5546B46FF944}" destId="{5DC88683-B470-4890-B11A-2192BBAE432B}"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0507807-63F0-498F-8732-71CBEE6BF8CD}" type="presOf" srcId="{E6CB1D23-BBD8-4875-97FB-76C6D1DF1786}" destId="{ECA2C48E-F743-4C45-B04A-3D046B3B5232}" srcOrd="0" destOrd="0" presId="urn:microsoft.com/office/officeart/2005/8/layout/vList2"/>
    <dgm:cxn modelId="{7AEEC835-F2DF-440E-A6C9-CD86032A41F0}"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F697D86-41C8-4E7E-81BA-285EF1EF3FD0}"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DC057D4D-5FD7-4B9B-ACBC-80BA8C60A03A}" type="presOf" srcId="{42DA80EF-15E6-41D6-85F6-4F59594D0383}" destId="{47F42535-DFC2-4D29-B920-1C40FFE6B1E7}" srcOrd="0" destOrd="0" presId="urn:microsoft.com/office/officeart/2005/8/layout/vList2"/>
    <dgm:cxn modelId="{3C2E95B6-AFAD-4369-9912-60B08D5808CF}" type="presParOf" srcId="{CC8763B3-4621-4666-B669-3C5BA2A30DBE}" destId="{ECA2C48E-F743-4C45-B04A-3D046B3B5232}" srcOrd="0" destOrd="0" presId="urn:microsoft.com/office/officeart/2005/8/layout/vList2"/>
    <dgm:cxn modelId="{EF2239EE-80E8-45FF-8836-8916C3E0F262}" type="presParOf" srcId="{CC8763B3-4621-4666-B669-3C5BA2A30DBE}" destId="{2E454826-67AD-4191-A11B-410BD9B8A386}" srcOrd="1" destOrd="0" presId="urn:microsoft.com/office/officeart/2005/8/layout/vList2"/>
    <dgm:cxn modelId="{60A7AC42-2EB0-4ADB-9734-35BD7AC149A3}" type="presParOf" srcId="{CC8763B3-4621-4666-B669-3C5BA2A30DBE}" destId="{47F42535-DFC2-4D29-B920-1C40FFE6B1E7}" srcOrd="2" destOrd="0" presId="urn:microsoft.com/office/officeart/2005/8/layout/vList2"/>
    <dgm:cxn modelId="{7B34C08E-B06A-4598-A177-2A17B94E08DC}" type="presParOf" srcId="{CC8763B3-4621-4666-B669-3C5BA2A30DBE}" destId="{35FB7A5C-EE80-4418-B452-E9BF5B7C52B3}" srcOrd="3" destOrd="0" presId="urn:microsoft.com/office/officeart/2005/8/layout/vList2"/>
    <dgm:cxn modelId="{7075516E-D5A5-4B25-93AC-168E6BF22BBA}" type="presParOf" srcId="{CC8763B3-4621-4666-B669-3C5BA2A30DBE}" destId="{E0E1F7FC-C1DE-4EA7-994D-37AD03907CC6}" srcOrd="4" destOrd="0" presId="urn:microsoft.com/office/officeart/2005/8/layout/vList2"/>
    <dgm:cxn modelId="{5B4DF772-3AE2-42FE-89F3-A1CA1EDDD732}" type="presParOf" srcId="{CC8763B3-4621-4666-B669-3C5BA2A30DBE}" destId="{05D370FE-9ED9-48C5-A0DA-9A88A5DF21BD}" srcOrd="5" destOrd="0" presId="urn:microsoft.com/office/officeart/2005/8/layout/vList2"/>
    <dgm:cxn modelId="{A14FBF0C-6B40-4954-BF96-3BD196DCA341}" type="presParOf" srcId="{CC8763B3-4621-4666-B669-3C5BA2A30DBE}" destId="{5DC88683-B470-4890-B11A-2192BBAE432B}" srcOrd="6" destOrd="0" presId="urn:microsoft.com/office/officeart/2005/8/layout/vList2"/>
    <dgm:cxn modelId="{FDBC6726-9B21-4745-81EA-11420C8B8CBB}" type="presParOf" srcId="{CC8763B3-4621-4666-B669-3C5BA2A30DBE}" destId="{AF26FF60-9E6B-4277-8CC1-FCFCD740DD42}" srcOrd="7" destOrd="0" presId="urn:microsoft.com/office/officeart/2005/8/layout/vList2"/>
    <dgm:cxn modelId="{3A9791FE-85E2-4433-B6C4-1717C2672469}"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4E1A5463-06B5-4A95-A4AE-DCBA0DC79E4E}" type="presOf" srcId="{A06F8DBD-779F-4EFC-A291-B3A544A6A870}" destId="{09DCF2CA-E083-4863-9186-E49FA0882D39}" srcOrd="0" destOrd="0" presId="urn:microsoft.com/office/officeart/2005/8/layout/matrix2"/>
    <dgm:cxn modelId="{A1001030-AA05-4E74-8186-A712245D1236}" type="presOf" srcId="{F8934300-52E6-48AC-94A0-09BF26178754}" destId="{7909AB3E-0F49-4884-8EA2-00D040A2CBE4}"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2EE04C2A-3EDF-417E-9B0E-521DF3042C10}" type="presOf" srcId="{AD105260-FEC2-4DE8-B2DA-CD81536E0E39}" destId="{1005E180-3ACF-47E7-A2B6-09C5393BF745}"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AE4AAA1A-90A5-438F-A144-998CFFDBB053}" type="presOf" srcId="{08921785-96E4-4341-A115-FDC70CE59B03}" destId="{1CC5E02F-1B68-4146-ACFD-1CF631143585}" srcOrd="0" destOrd="0" presId="urn:microsoft.com/office/officeart/2005/8/layout/matrix2"/>
    <dgm:cxn modelId="{3E794AA3-8940-4D7B-BC11-FCBF56C5B3CD}" type="presOf" srcId="{04B09A31-2739-40C1-B703-9F4F44F69228}" destId="{0E007A47-D7F2-4DC7-8B4C-CC68E62324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99CAF72F-3896-469D-B09D-5660A57C0DB3}" type="presParOf" srcId="{7909AB3E-0F49-4884-8EA2-00D040A2CBE4}" destId="{6EB0D235-D893-472D-8E61-6CC3E9C1E0A9}" srcOrd="0" destOrd="0" presId="urn:microsoft.com/office/officeart/2005/8/layout/matrix2"/>
    <dgm:cxn modelId="{4A62B204-C8CF-48F7-AB72-776AEEDEB2D4}" type="presParOf" srcId="{7909AB3E-0F49-4884-8EA2-00D040A2CBE4}" destId="{1CC5E02F-1B68-4146-ACFD-1CF631143585}" srcOrd="1" destOrd="0" presId="urn:microsoft.com/office/officeart/2005/8/layout/matrix2"/>
    <dgm:cxn modelId="{94DF8023-80BF-4250-AD54-DCE9D62FD4EC}" type="presParOf" srcId="{7909AB3E-0F49-4884-8EA2-00D040A2CBE4}" destId="{09DCF2CA-E083-4863-9186-E49FA0882D39}" srcOrd="2" destOrd="0" presId="urn:microsoft.com/office/officeart/2005/8/layout/matrix2"/>
    <dgm:cxn modelId="{39AF3272-0BDA-4B25-BC74-90BA3D56F9C2}" type="presParOf" srcId="{7909AB3E-0F49-4884-8EA2-00D040A2CBE4}" destId="{0E007A47-D7F2-4DC7-8B4C-CC68E6232445}" srcOrd="3" destOrd="0" presId="urn:microsoft.com/office/officeart/2005/8/layout/matrix2"/>
    <dgm:cxn modelId="{4F154334-F88A-4E8B-8872-1A51F06AD6FC}" type="presParOf" srcId="{7909AB3E-0F49-4884-8EA2-00D040A2CBE4}" destId="{1005E180-3ACF-47E7-A2B6-09C5393BF745}" srcOrd="4" destOrd="0" presId="urn:microsoft.com/office/officeart/2005/8/layout/matrix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7403289-CEC0-4177-A4B2-F5731F90B88A}" type="presOf" srcId="{42DA80EF-15E6-41D6-85F6-4F59594D0383}" destId="{47F42535-DFC2-4D29-B920-1C40FFE6B1E7}"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BA606E43-0321-48DD-819D-0191E0B25783}" type="presOf" srcId="{E6CB1D23-BBD8-4875-97FB-76C6D1DF1786}" destId="{ECA2C48E-F743-4C45-B04A-3D046B3B5232}" srcOrd="0" destOrd="0" presId="urn:microsoft.com/office/officeart/2005/8/layout/vList2"/>
    <dgm:cxn modelId="{F5A6F11C-E6B3-4E72-90D5-ACF0589F4F77}" type="presOf" srcId="{62D3FBED-765B-4C71-8C39-5546B46FF944}" destId="{5DC88683-B470-4890-B11A-2192BBAE432B}" srcOrd="0" destOrd="0" presId="urn:microsoft.com/office/officeart/2005/8/layout/vList2"/>
    <dgm:cxn modelId="{D82EC1C3-3980-437B-995D-7D06C931138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131DA45-DB25-41C7-9080-FB82CE09A723}"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B70C737C-C096-4456-9E46-D57BDFB8CDE0}" type="presOf" srcId="{A6F3EE18-EFC8-4188-A792-2A0060986D91}" destId="{E0E1F7FC-C1DE-4EA7-994D-37AD03907CC6}" srcOrd="0" destOrd="0" presId="urn:microsoft.com/office/officeart/2005/8/layout/vList2"/>
    <dgm:cxn modelId="{DBDD4131-A414-425A-A99E-50F291E49630}" type="presParOf" srcId="{CC8763B3-4621-4666-B669-3C5BA2A30DBE}" destId="{ECA2C48E-F743-4C45-B04A-3D046B3B5232}" srcOrd="0" destOrd="0" presId="urn:microsoft.com/office/officeart/2005/8/layout/vList2"/>
    <dgm:cxn modelId="{E4C55367-E310-4AFA-A45C-F4E992C7843A}" type="presParOf" srcId="{CC8763B3-4621-4666-B669-3C5BA2A30DBE}" destId="{2E454826-67AD-4191-A11B-410BD9B8A386}" srcOrd="1" destOrd="0" presId="urn:microsoft.com/office/officeart/2005/8/layout/vList2"/>
    <dgm:cxn modelId="{23E9C80B-24F5-43CE-BB6D-7E9F476C8594}" type="presParOf" srcId="{CC8763B3-4621-4666-B669-3C5BA2A30DBE}" destId="{47F42535-DFC2-4D29-B920-1C40FFE6B1E7}" srcOrd="2" destOrd="0" presId="urn:microsoft.com/office/officeart/2005/8/layout/vList2"/>
    <dgm:cxn modelId="{3B528625-683B-497B-9DA3-D8B2830C5F89}" type="presParOf" srcId="{CC8763B3-4621-4666-B669-3C5BA2A30DBE}" destId="{35FB7A5C-EE80-4418-B452-E9BF5B7C52B3}" srcOrd="3" destOrd="0" presId="urn:microsoft.com/office/officeart/2005/8/layout/vList2"/>
    <dgm:cxn modelId="{34B58DE8-A1EB-45DB-A35D-0CFCF6A99A5E}" type="presParOf" srcId="{CC8763B3-4621-4666-B669-3C5BA2A30DBE}" destId="{E0E1F7FC-C1DE-4EA7-994D-37AD03907CC6}" srcOrd="4" destOrd="0" presId="urn:microsoft.com/office/officeart/2005/8/layout/vList2"/>
    <dgm:cxn modelId="{CE8F5CDC-AC58-4A47-847E-B22DB356E047}" type="presParOf" srcId="{CC8763B3-4621-4666-B669-3C5BA2A30DBE}" destId="{05D370FE-9ED9-48C5-A0DA-9A88A5DF21BD}" srcOrd="5" destOrd="0" presId="urn:microsoft.com/office/officeart/2005/8/layout/vList2"/>
    <dgm:cxn modelId="{E92B890C-A66D-4364-A294-DD9583142265}" type="presParOf" srcId="{CC8763B3-4621-4666-B669-3C5BA2A30DBE}" destId="{5DC88683-B470-4890-B11A-2192BBAE432B}" srcOrd="6" destOrd="0" presId="urn:microsoft.com/office/officeart/2005/8/layout/vList2"/>
    <dgm:cxn modelId="{64E62450-E9E3-4D4C-B76D-667F52653FB5}" type="presParOf" srcId="{CC8763B3-4621-4666-B669-3C5BA2A30DBE}" destId="{AF26FF60-9E6B-4277-8CC1-FCFCD740DD42}" srcOrd="7" destOrd="0" presId="urn:microsoft.com/office/officeart/2005/8/layout/vList2"/>
    <dgm:cxn modelId="{03DBE87B-92DE-461B-9245-AE45915B8A03}" type="presParOf" srcId="{CC8763B3-4621-4666-B669-3C5BA2A30DBE}" destId="{F7B2C6EC-1BD4-4AE5-AB5A-E687F0A0AC0C}"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B0CC9B8-45B9-4869-8EAF-39F21BD8ADC0}"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9BAFC62-33B1-4826-AC8D-A89CFE29E4A2}" type="presOf" srcId="{703D4D02-5513-427D-B6E9-B2E187EE0C3A}" destId="{CC8763B3-4621-4666-B669-3C5BA2A30DBE}" srcOrd="0" destOrd="0" presId="urn:microsoft.com/office/officeart/2005/8/layout/vList2"/>
    <dgm:cxn modelId="{7C8CE96A-CEFC-47A6-A114-6B22DA4A6700}"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AAF9069-1B36-4089-B380-85542E637BEE}" type="presOf" srcId="{42DA80EF-15E6-41D6-85F6-4F59594D0383}" destId="{47F42535-DFC2-4D29-B920-1C40FFE6B1E7}" srcOrd="0" destOrd="0" presId="urn:microsoft.com/office/officeart/2005/8/layout/vList2"/>
    <dgm:cxn modelId="{3C0A097D-5E05-4189-BDF7-19FBCC3DFC8C}" type="presOf" srcId="{E6CB1D23-BBD8-4875-97FB-76C6D1DF1786}" destId="{ECA2C48E-F743-4C45-B04A-3D046B3B5232}" srcOrd="0" destOrd="0" presId="urn:microsoft.com/office/officeart/2005/8/layout/vList2"/>
    <dgm:cxn modelId="{CF0B4E95-4A00-4E3F-94F0-CF56CE73F792}" type="presOf" srcId="{0431BE58-52DD-4257-A5DA-C0A4B849590E}" destId="{F7B2C6EC-1BD4-4AE5-AB5A-E687F0A0AC0C}" srcOrd="0" destOrd="0" presId="urn:microsoft.com/office/officeart/2005/8/layout/vList2"/>
    <dgm:cxn modelId="{441C7978-B6A1-4856-8508-FD3F2AC74183}" type="presParOf" srcId="{CC8763B3-4621-4666-B669-3C5BA2A30DBE}" destId="{ECA2C48E-F743-4C45-B04A-3D046B3B5232}" srcOrd="0" destOrd="0" presId="urn:microsoft.com/office/officeart/2005/8/layout/vList2"/>
    <dgm:cxn modelId="{35EDE7B9-0239-4BEB-9D6C-DCA3A57A1D39}" type="presParOf" srcId="{CC8763B3-4621-4666-B669-3C5BA2A30DBE}" destId="{2E454826-67AD-4191-A11B-410BD9B8A386}" srcOrd="1" destOrd="0" presId="urn:microsoft.com/office/officeart/2005/8/layout/vList2"/>
    <dgm:cxn modelId="{62974E1C-637F-4CE1-9ED7-F558A2610E4E}" type="presParOf" srcId="{CC8763B3-4621-4666-B669-3C5BA2A30DBE}" destId="{47F42535-DFC2-4D29-B920-1C40FFE6B1E7}" srcOrd="2" destOrd="0" presId="urn:microsoft.com/office/officeart/2005/8/layout/vList2"/>
    <dgm:cxn modelId="{48EDA3AF-6F90-43E2-82D5-9EE524A49DF7}" type="presParOf" srcId="{CC8763B3-4621-4666-B669-3C5BA2A30DBE}" destId="{35FB7A5C-EE80-4418-B452-E9BF5B7C52B3}" srcOrd="3" destOrd="0" presId="urn:microsoft.com/office/officeart/2005/8/layout/vList2"/>
    <dgm:cxn modelId="{E18B9BCE-B008-43B0-A911-CB2F8A33A7FF}" type="presParOf" srcId="{CC8763B3-4621-4666-B669-3C5BA2A30DBE}" destId="{E0E1F7FC-C1DE-4EA7-994D-37AD03907CC6}" srcOrd="4" destOrd="0" presId="urn:microsoft.com/office/officeart/2005/8/layout/vList2"/>
    <dgm:cxn modelId="{DB41C1EB-9ADA-4DCC-B675-13168ED7A023}" type="presParOf" srcId="{CC8763B3-4621-4666-B669-3C5BA2A30DBE}" destId="{05D370FE-9ED9-48C5-A0DA-9A88A5DF21BD}" srcOrd="5" destOrd="0" presId="urn:microsoft.com/office/officeart/2005/8/layout/vList2"/>
    <dgm:cxn modelId="{012A16C2-5FE2-4EC4-B13C-52BEFAC98512}" type="presParOf" srcId="{CC8763B3-4621-4666-B669-3C5BA2A30DBE}" destId="{5DC88683-B470-4890-B11A-2192BBAE432B}" srcOrd="6" destOrd="0" presId="urn:microsoft.com/office/officeart/2005/8/layout/vList2"/>
    <dgm:cxn modelId="{8D50EB91-893E-425E-A0B1-91F5D5657AB8}" type="presParOf" srcId="{CC8763B3-4621-4666-B669-3C5BA2A30DBE}" destId="{AF26FF60-9E6B-4277-8CC1-FCFCD740DD42}" srcOrd="7" destOrd="0" presId="urn:microsoft.com/office/officeart/2005/8/layout/vList2"/>
    <dgm:cxn modelId="{C261C1AE-57B5-4119-BFE9-2F89483DDEFF}" type="presParOf" srcId="{CC8763B3-4621-4666-B669-3C5BA2A30DBE}" destId="{F7B2C6EC-1BD4-4AE5-AB5A-E687F0A0AC0C}" srcOrd="8"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8793A77A-01FA-4A05-A2FC-7A06D3F7A075}" type="presOf" srcId="{0431BE58-52DD-4257-A5DA-C0A4B849590E}" destId="{F7B2C6EC-1BD4-4AE5-AB5A-E687F0A0AC0C}" srcOrd="0" destOrd="0" presId="urn:microsoft.com/office/officeart/2005/8/layout/vList2"/>
    <dgm:cxn modelId="{31042EFD-340B-4165-883B-7B6588BC886F}"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EC93CD44-FDAB-485C-BD8D-FAB2D16A1746}" type="presOf" srcId="{E6CB1D23-BBD8-4875-97FB-76C6D1DF1786}" destId="{ECA2C48E-F743-4C45-B04A-3D046B3B5232}" srcOrd="0" destOrd="0" presId="urn:microsoft.com/office/officeart/2005/8/layout/vList2"/>
    <dgm:cxn modelId="{1FEB19F6-1C2F-4EAE-BE59-0A534E95CBA8}" type="presOf" srcId="{703D4D02-5513-427D-B6E9-B2E187EE0C3A}" destId="{CC8763B3-4621-4666-B669-3C5BA2A30DBE}" srcOrd="0" destOrd="0" presId="urn:microsoft.com/office/officeart/2005/8/layout/vList2"/>
    <dgm:cxn modelId="{5F97CDA9-2CCD-48DF-9580-06BC7792C4F5}"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3ED6DD51-B734-4AE3-8C3C-ED0A0A824972}" type="presOf" srcId="{62D3FBED-765B-4C71-8C39-5546B46FF944}" destId="{5DC88683-B470-4890-B11A-2192BBAE432B}" srcOrd="0" destOrd="0" presId="urn:microsoft.com/office/officeart/2005/8/layout/vList2"/>
    <dgm:cxn modelId="{5A5B4C3D-558F-42AE-B778-BD46F7E43E7F}" type="presParOf" srcId="{CC8763B3-4621-4666-B669-3C5BA2A30DBE}" destId="{ECA2C48E-F743-4C45-B04A-3D046B3B5232}" srcOrd="0" destOrd="0" presId="urn:microsoft.com/office/officeart/2005/8/layout/vList2"/>
    <dgm:cxn modelId="{D7EBC39B-747D-499E-9395-39D69B408007}" type="presParOf" srcId="{CC8763B3-4621-4666-B669-3C5BA2A30DBE}" destId="{2E454826-67AD-4191-A11B-410BD9B8A386}" srcOrd="1" destOrd="0" presId="urn:microsoft.com/office/officeart/2005/8/layout/vList2"/>
    <dgm:cxn modelId="{B434525F-944A-4484-89CF-756CEF2DC6D8}" type="presParOf" srcId="{CC8763B3-4621-4666-B669-3C5BA2A30DBE}" destId="{47F42535-DFC2-4D29-B920-1C40FFE6B1E7}" srcOrd="2" destOrd="0" presId="urn:microsoft.com/office/officeart/2005/8/layout/vList2"/>
    <dgm:cxn modelId="{1A21AA26-D088-478D-B0A0-E524632F4021}" type="presParOf" srcId="{CC8763B3-4621-4666-B669-3C5BA2A30DBE}" destId="{35FB7A5C-EE80-4418-B452-E9BF5B7C52B3}" srcOrd="3" destOrd="0" presId="urn:microsoft.com/office/officeart/2005/8/layout/vList2"/>
    <dgm:cxn modelId="{C96CE9EF-6255-4E29-B7C2-0303F8D517EF}" type="presParOf" srcId="{CC8763B3-4621-4666-B669-3C5BA2A30DBE}" destId="{E0E1F7FC-C1DE-4EA7-994D-37AD03907CC6}" srcOrd="4" destOrd="0" presId="urn:microsoft.com/office/officeart/2005/8/layout/vList2"/>
    <dgm:cxn modelId="{BB63AE36-F6EA-4AD7-9777-BD851A15C60A}" type="presParOf" srcId="{CC8763B3-4621-4666-B669-3C5BA2A30DBE}" destId="{05D370FE-9ED9-48C5-A0DA-9A88A5DF21BD}" srcOrd="5" destOrd="0" presId="urn:microsoft.com/office/officeart/2005/8/layout/vList2"/>
    <dgm:cxn modelId="{4191008A-37C9-4C1E-ABC8-C331808551E7}" type="presParOf" srcId="{CC8763B3-4621-4666-B669-3C5BA2A30DBE}" destId="{5DC88683-B470-4890-B11A-2192BBAE432B}" srcOrd="6" destOrd="0" presId="urn:microsoft.com/office/officeart/2005/8/layout/vList2"/>
    <dgm:cxn modelId="{135FA36D-29DF-4C8E-AD7D-27150CE34CBC}" type="presParOf" srcId="{CC8763B3-4621-4666-B669-3C5BA2A30DBE}" destId="{AF26FF60-9E6B-4277-8CC1-FCFCD740DD42}" srcOrd="7" destOrd="0" presId="urn:microsoft.com/office/officeart/2005/8/layout/vList2"/>
    <dgm:cxn modelId="{A80E1C05-E0F6-402A-9D4D-51AD12D77AB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762000" y="2133600"/>
            <a:ext cx="8001000" cy="2057400"/>
          </a:xfrm>
        </p:spPr>
        <p:txBody>
          <a:bodyPr>
            <a:normAutofit/>
          </a:bodyPr>
          <a:lstStyle/>
          <a:p>
            <a:r>
              <a:rPr lang="en-MY" sz="6000" dirty="0"/>
              <a:t>HR SERVICE DELIVERY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22433290"/>
              </p:ext>
            </p:extLst>
          </p:nvPr>
        </p:nvGraphicFramePr>
        <p:xfrm>
          <a:off x="457200" y="457200"/>
          <a:ext cx="6995120" cy="5420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9278687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03239"/>
          </a:xfrm>
        </p:spPr>
        <p:txBody>
          <a:bodyPr>
            <a:normAutofit fontScale="90000"/>
          </a:bodyPr>
          <a:lstStyle/>
          <a:p>
            <a:r>
              <a:rPr lang="en-MY"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685800" y="838200"/>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990600" y="228600"/>
            <a:ext cx="7200900" cy="579439"/>
          </a:xfrm>
        </p:spPr>
        <p:txBody>
          <a:bodyPr/>
          <a:lstStyle/>
          <a:p>
            <a:r>
              <a:rPr lang="en-MY"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62000" y="990600"/>
            <a:ext cx="7696200" cy="5181600"/>
          </a:xfrm>
        </p:spPr>
        <p:txBody>
          <a:bodyPr>
            <a:normAutofit fontScale="62500" lnSpcReduction="20000"/>
          </a:bodyPr>
          <a:lstStyle/>
          <a:p>
            <a:pPr marL="0" indent="0">
              <a:buNone/>
            </a:pPr>
            <a:r>
              <a:rPr lang="en-MY" sz="3500" dirty="0"/>
              <a:t>How to fill the Gap</a:t>
            </a:r>
          </a:p>
          <a:p>
            <a:r>
              <a:rPr lang="en-MY" sz="3500" dirty="0"/>
              <a:t>Hire</a:t>
            </a:r>
          </a:p>
          <a:p>
            <a:r>
              <a:rPr lang="en-MY" sz="3500" dirty="0"/>
              <a:t>Develop</a:t>
            </a:r>
          </a:p>
          <a:p>
            <a:r>
              <a:rPr lang="en-MY" sz="3500" dirty="0"/>
              <a:t>Outsource</a:t>
            </a:r>
          </a:p>
          <a:p>
            <a:r>
              <a:rPr lang="en-MY" sz="3500" dirty="0"/>
              <a:t>Design</a:t>
            </a:r>
          </a:p>
          <a:p>
            <a:pPr marL="0" indent="0">
              <a:buNone/>
            </a:pPr>
            <a:endParaRPr lang="en-MY" sz="3500" dirty="0"/>
          </a:p>
          <a:p>
            <a:pPr marL="0" indent="0">
              <a:buNone/>
            </a:pPr>
            <a:r>
              <a:rPr lang="en-MY" sz="3500" dirty="0"/>
              <a:t>Organisation must have </a:t>
            </a:r>
          </a:p>
          <a:p>
            <a:r>
              <a:rPr lang="en-MY" sz="3500" dirty="0"/>
              <a:t>Capability to do the work</a:t>
            </a:r>
          </a:p>
          <a:p>
            <a:r>
              <a:rPr lang="en-MY" sz="3500" dirty="0"/>
              <a:t>Capacity – enough people</a:t>
            </a:r>
          </a:p>
          <a:p>
            <a:r>
              <a:rPr lang="en-MY" sz="3500" dirty="0"/>
              <a:t>Cost – within a budget</a:t>
            </a:r>
          </a:p>
          <a:p>
            <a:r>
              <a:rPr lang="en-MY" sz="35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 xmlns:p14="http://schemas.microsoft.com/office/powerpoint/2010/main" val="18470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4CC820-4EE6-4EF7-A493-7688F0205719}"/>
              </a:ext>
            </a:extLst>
          </p:cNvPr>
          <p:cNvSpPr>
            <a:spLocks noGrp="1"/>
          </p:cNvSpPr>
          <p:nvPr>
            <p:ph type="title"/>
          </p:nvPr>
        </p:nvSpPr>
        <p:spPr>
          <a:xfrm>
            <a:off x="914400" y="0"/>
            <a:ext cx="7200900" cy="1142385"/>
          </a:xfrm>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E1970684-DF69-4E7B-8F83-3DFD1AE677E0}"/>
              </a:ext>
            </a:extLst>
          </p:cNvPr>
          <p:cNvSpPr>
            <a:spLocks noGrp="1"/>
          </p:cNvSpPr>
          <p:nvPr>
            <p:ph idx="1"/>
          </p:nvPr>
        </p:nvSpPr>
        <p:spPr>
          <a:xfrm>
            <a:off x="685800" y="1143000"/>
            <a:ext cx="8206680" cy="5184576"/>
          </a:xfrm>
        </p:spPr>
        <p:txBody>
          <a:bodyPr>
            <a:normAutofit lnSpcReduction="10000"/>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 xmlns:p14="http://schemas.microsoft.com/office/powerpoint/2010/main" val="292172391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CA0C6DB8-E4D0-4D1C-84CF-33B35E285895}"/>
              </a:ext>
            </a:extLst>
          </p:cNvPr>
          <p:cNvSpPr>
            <a:spLocks noGrp="1"/>
          </p:cNvSpPr>
          <p:nvPr>
            <p:ph idx="1"/>
          </p:nvPr>
        </p:nvSpPr>
        <p:spPr/>
        <p:txBody>
          <a:bodyPr>
            <a:normAutofit/>
          </a:bodyPr>
          <a:lstStyle/>
          <a:p>
            <a:r>
              <a:rPr lang="en-MY" sz="2400" dirty="0"/>
              <a:t>Supply side strategies</a:t>
            </a:r>
          </a:p>
          <a:p>
            <a:pPr lvl="1"/>
            <a:r>
              <a:rPr lang="en-MY" sz="2400" dirty="0"/>
              <a:t>Recruitment</a:t>
            </a:r>
          </a:p>
          <a:p>
            <a:pPr lvl="1"/>
            <a:r>
              <a:rPr lang="en-MY" sz="2400" dirty="0"/>
              <a:t>Modified Qualifications</a:t>
            </a:r>
          </a:p>
          <a:p>
            <a:pPr lvl="1"/>
            <a:r>
              <a:rPr lang="en-MY" sz="2400" dirty="0"/>
              <a:t>Workforce Development</a:t>
            </a:r>
          </a:p>
          <a:p>
            <a:pPr lvl="1"/>
            <a:r>
              <a:rPr lang="en-MY" sz="2400" dirty="0"/>
              <a:t>Training and Development</a:t>
            </a:r>
          </a:p>
          <a:p>
            <a:pPr lvl="1"/>
            <a:r>
              <a:rPr lang="en-MY" sz="2400" dirty="0"/>
              <a:t>Succession Planning</a:t>
            </a:r>
          </a:p>
        </p:txBody>
      </p:sp>
    </p:spTree>
    <p:extLst>
      <p:ext uri="{BB962C8B-B14F-4D97-AF65-F5344CB8AC3E}">
        <p14:creationId xmlns="" xmlns:p14="http://schemas.microsoft.com/office/powerpoint/2010/main" val="7036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 xmlns:a16="http://schemas.microsoft.com/office/drawing/2014/main" id="{9A0E3091-EFD1-4A45-B3C3-7332A060F096}"/>
              </a:ext>
            </a:extLst>
          </p:cNvPr>
          <p:cNvGraphicFramePr>
            <a:graphicFrameLocks noGrp="1"/>
          </p:cNvGraphicFramePr>
          <p:nvPr>
            <p:ph idx="1"/>
            <p:extLst>
              <p:ext uri="{D42A27DB-BD31-4B8C-83A1-F6EECF244321}">
                <p14:modId xmlns="" xmlns:p14="http://schemas.microsoft.com/office/powerpoint/2010/main" val="365457307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7963508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04800"/>
            <a:ext cx="7200900" cy="655639"/>
          </a:xfrm>
        </p:spPr>
        <p:txBody>
          <a:bodyPr/>
          <a:lstStyle/>
          <a:p>
            <a:r>
              <a:rPr lang="en-MY" dirty="0"/>
              <a:t>Benefits of Workforce Planning</a:t>
            </a:r>
          </a:p>
        </p:txBody>
      </p:sp>
      <p:sp>
        <p:nvSpPr>
          <p:cNvPr id="4" name="TextBox 3">
            <a:extLst>
              <a:ext uri="{FF2B5EF4-FFF2-40B4-BE49-F238E27FC236}">
                <a16:creationId xmlns="" xmlns:a16="http://schemas.microsoft.com/office/drawing/2014/main" id="{A103A73A-18F3-4D99-9876-4E0EF238ADF3}"/>
              </a:ext>
            </a:extLst>
          </p:cNvPr>
          <p:cNvSpPr txBox="1"/>
          <p:nvPr/>
        </p:nvSpPr>
        <p:spPr>
          <a:xfrm>
            <a:off x="685800" y="1066800"/>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 xmlns:p14="http://schemas.microsoft.com/office/powerpoint/2010/main" val="29384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609600" y="304800"/>
            <a:ext cx="8153400" cy="609600"/>
          </a:xfrm>
        </p:spPr>
        <p:txBody>
          <a:bodyPr/>
          <a:lstStyle/>
          <a:p>
            <a:r>
              <a:rPr lang="en-MY" dirty="0"/>
              <a:t>Organizational Requirements for Staffing</a:t>
            </a:r>
          </a:p>
        </p:txBody>
      </p:sp>
      <p:sp>
        <p:nvSpPr>
          <p:cNvPr id="4" name="TextBox 3">
            <a:extLst>
              <a:ext uri="{FF2B5EF4-FFF2-40B4-BE49-F238E27FC236}">
                <a16:creationId xmlns="" xmlns:a16="http://schemas.microsoft.com/office/drawing/2014/main" id="{D9DEDF94-0543-48EE-A239-52E19F8BD5D8}"/>
              </a:ext>
            </a:extLst>
          </p:cNvPr>
          <p:cNvSpPr txBox="1"/>
          <p:nvPr/>
        </p:nvSpPr>
        <p:spPr>
          <a:xfrm>
            <a:off x="609600" y="1066800"/>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 xmlns:p14="http://schemas.microsoft.com/office/powerpoint/2010/main" val="9893538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81000"/>
            <a:ext cx="7200900" cy="655639"/>
          </a:xfrm>
        </p:spPr>
        <p:txBody>
          <a:bodyPr/>
          <a:lstStyle/>
          <a:p>
            <a:r>
              <a:rPr lang="en-MY" dirty="0"/>
              <a:t>Anticipating Staffing Needs</a:t>
            </a:r>
          </a:p>
        </p:txBody>
      </p:sp>
      <p:sp>
        <p:nvSpPr>
          <p:cNvPr id="4" name="TextBox 3">
            <a:extLst>
              <a:ext uri="{FF2B5EF4-FFF2-40B4-BE49-F238E27FC236}">
                <a16:creationId xmlns=""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 xmlns:p14="http://schemas.microsoft.com/office/powerpoint/2010/main" val="404418569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Issues that impact future staffing </a:t>
            </a:r>
          </a:p>
        </p:txBody>
      </p:sp>
      <p:sp>
        <p:nvSpPr>
          <p:cNvPr id="4" name="TextBox 3">
            <a:extLst>
              <a:ext uri="{FF2B5EF4-FFF2-40B4-BE49-F238E27FC236}">
                <a16:creationId xmlns=""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 xmlns:p14="http://schemas.microsoft.com/office/powerpoint/2010/main" val="4743151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066800" y="0"/>
            <a:ext cx="7200900" cy="1142385"/>
          </a:xfrm>
        </p:spPr>
        <p:txBody>
          <a:bodyPr/>
          <a:lstStyle/>
          <a:p>
            <a:r>
              <a:rPr lang="en-MY" dirty="0"/>
              <a:t>Legal Considerations in Global Staffing</a:t>
            </a:r>
          </a:p>
        </p:txBody>
      </p:sp>
      <p:sp>
        <p:nvSpPr>
          <p:cNvPr id="4" name="TextBox 3">
            <a:extLst>
              <a:ext uri="{FF2B5EF4-FFF2-40B4-BE49-F238E27FC236}">
                <a16:creationId xmlns="" xmlns:a16="http://schemas.microsoft.com/office/drawing/2014/main" id="{C63672F7-F2A0-4251-9DC0-731E0C0394D1}"/>
              </a:ext>
            </a:extLst>
          </p:cNvPr>
          <p:cNvSpPr txBox="1"/>
          <p:nvPr/>
        </p:nvSpPr>
        <p:spPr>
          <a:xfrm>
            <a:off x="685800" y="1219200"/>
            <a:ext cx="7702624" cy="5170646"/>
          </a:xfrm>
          <a:prstGeom prst="rect">
            <a:avLst/>
          </a:prstGeom>
          <a:noFill/>
        </p:spPr>
        <p:txBody>
          <a:bodyPr wrap="square" rtlCol="0">
            <a:spAutoFit/>
          </a:bodyPr>
          <a:lstStyle/>
          <a:p>
            <a:r>
              <a:rPr lang="en-MY" sz="2400" dirty="0"/>
              <a:t>Many unique employment issues are raised by global and cross-border organizations. The HR professional must take the following actions:</a:t>
            </a:r>
          </a:p>
          <a:p>
            <a:endParaRPr lang="en-MY" sz="2400" dirty="0"/>
          </a:p>
          <a:p>
            <a:pPr marL="285750" indent="-285750">
              <a:buFont typeface="Wingdings" panose="05000000000000000000" pitchFamily="2" charset="2"/>
              <a:buChar char="§"/>
            </a:pPr>
            <a:r>
              <a:rPr lang="en-MY" sz="2400" dirty="0"/>
              <a:t>Identify what matters.</a:t>
            </a:r>
          </a:p>
          <a:p>
            <a:pPr marL="285750" indent="-285750">
              <a:buFont typeface="Wingdings" panose="05000000000000000000" pitchFamily="2" charset="2"/>
              <a:buChar char="§"/>
            </a:pPr>
            <a:r>
              <a:rPr lang="en-MY" sz="2400" dirty="0"/>
              <a:t>Understand the risks and obstacles of noncompliance.</a:t>
            </a:r>
          </a:p>
          <a:p>
            <a:pPr marL="285750" indent="-285750">
              <a:buFont typeface="Wingdings" panose="05000000000000000000" pitchFamily="2" charset="2"/>
              <a:buChar char="§"/>
            </a:pPr>
            <a:r>
              <a:rPr lang="en-MY" sz="2400" dirty="0"/>
              <a:t>Find solutions for compliance.</a:t>
            </a:r>
          </a:p>
          <a:p>
            <a:endParaRPr lang="en-MY" sz="2400" dirty="0"/>
          </a:p>
          <a:p>
            <a:r>
              <a:rPr lang="en-MY" sz="2400"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 xmlns:p14="http://schemas.microsoft.com/office/powerpoint/2010/main" val="19524793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 xmlns:p14="http://schemas.microsoft.com/office/powerpoint/2010/main" val="40954035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655639"/>
          </a:xfrm>
        </p:spPr>
        <p:txBody>
          <a:bodyPr/>
          <a:lstStyle/>
          <a:p>
            <a:r>
              <a:rPr lang="en-MY" dirty="0"/>
              <a:t>Staffing Needs Analysis</a:t>
            </a:r>
          </a:p>
        </p:txBody>
      </p:sp>
      <p:sp>
        <p:nvSpPr>
          <p:cNvPr id="4" name="TextBox 3">
            <a:extLst>
              <a:ext uri="{FF2B5EF4-FFF2-40B4-BE49-F238E27FC236}">
                <a16:creationId xmlns="" xmlns:a16="http://schemas.microsoft.com/office/drawing/2014/main" id="{020AED33-2997-4752-9194-1A2461BDD990}"/>
              </a:ext>
            </a:extLst>
          </p:cNvPr>
          <p:cNvSpPr txBox="1"/>
          <p:nvPr/>
        </p:nvSpPr>
        <p:spPr>
          <a:xfrm>
            <a:off x="609600" y="1066800"/>
            <a:ext cx="7924800" cy="5293757"/>
          </a:xfrm>
          <a:prstGeom prst="rect">
            <a:avLst/>
          </a:prstGeom>
          <a:noFill/>
        </p:spPr>
        <p:txBody>
          <a:bodyPr wrap="square" rtlCol="0">
            <a:spAutoFit/>
          </a:bodyPr>
          <a:lstStyle/>
          <a:p>
            <a:r>
              <a:rPr lang="en-MY" sz="2000"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sz="2000" dirty="0"/>
          </a:p>
          <a:p>
            <a:pPr marL="285750" indent="-285750">
              <a:buFont typeface="Wingdings" panose="05000000000000000000" pitchFamily="2" charset="2"/>
              <a:buChar char="§"/>
            </a:pPr>
            <a:r>
              <a:rPr lang="en-MY" sz="2000" dirty="0"/>
              <a:t>Supply analysis identifies the supply of </a:t>
            </a:r>
            <a:r>
              <a:rPr lang="en-MY" sz="2000" dirty="0" err="1"/>
              <a:t>labor</a:t>
            </a:r>
            <a:r>
              <a:rPr lang="en-MY" sz="2000" dirty="0"/>
              <a:t> and skills essential to the organization.</a:t>
            </a:r>
          </a:p>
          <a:p>
            <a:pPr marL="285750" indent="-285750">
              <a:buFont typeface="Wingdings" panose="05000000000000000000" pitchFamily="2" charset="2"/>
              <a:buChar char="§"/>
            </a:pPr>
            <a:r>
              <a:rPr lang="en-MY" sz="2000" dirty="0"/>
              <a:t>Demand analysis forecasts the organization’s future workforce composition.</a:t>
            </a:r>
          </a:p>
          <a:p>
            <a:pPr marL="285750" indent="-285750">
              <a:buFont typeface="Wingdings" panose="05000000000000000000" pitchFamily="2" charset="2"/>
              <a:buChar char="§"/>
            </a:pPr>
            <a:r>
              <a:rPr lang="en-MY" sz="2000"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sz="2000" dirty="0"/>
              <a:t>Solution analysis is the process of creating strategies to close the gaps identified during the gap analysis.</a:t>
            </a:r>
          </a:p>
          <a:p>
            <a:endParaRPr lang="en-MY" dirty="0"/>
          </a:p>
        </p:txBody>
      </p:sp>
    </p:spTree>
    <p:extLst>
      <p:ext uri="{BB962C8B-B14F-4D97-AF65-F5344CB8AC3E}">
        <p14:creationId xmlns="" xmlns:p14="http://schemas.microsoft.com/office/powerpoint/2010/main" val="32291596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 xmlns:p14="http://schemas.microsoft.com/office/powerpoint/2010/main" val="255173203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7200900" cy="655639"/>
          </a:xfrm>
        </p:spPr>
        <p:txBody>
          <a:bodyPr/>
          <a:lstStyle/>
          <a:p>
            <a:r>
              <a:rPr lang="en-MY" dirty="0"/>
              <a:t>Designing the Staffing Plan</a:t>
            </a:r>
          </a:p>
        </p:txBody>
      </p:sp>
      <p:sp>
        <p:nvSpPr>
          <p:cNvPr id="4" name="TextBox 3">
            <a:extLst>
              <a:ext uri="{FF2B5EF4-FFF2-40B4-BE49-F238E27FC236}">
                <a16:creationId xmlns="" xmlns:a16="http://schemas.microsoft.com/office/drawing/2014/main" id="{DB8CD2C4-945E-481D-A567-4350C8C7F94B}"/>
              </a:ext>
            </a:extLst>
          </p:cNvPr>
          <p:cNvSpPr txBox="1"/>
          <p:nvPr/>
        </p:nvSpPr>
        <p:spPr>
          <a:xfrm>
            <a:off x="609600" y="1066800"/>
            <a:ext cx="7696200" cy="3477875"/>
          </a:xfrm>
          <a:prstGeom prst="rect">
            <a:avLst/>
          </a:prstGeom>
          <a:noFill/>
        </p:spPr>
        <p:txBody>
          <a:bodyPr wrap="square" rtlCol="0">
            <a:spAutoFit/>
          </a:bodyPr>
          <a:lstStyle/>
          <a:p>
            <a:r>
              <a:rPr lang="en-MY" sz="2000"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sz="2000" dirty="0"/>
          </a:p>
          <a:p>
            <a:pPr marL="285750" indent="-285750">
              <a:buFont typeface="Wingdings" panose="05000000000000000000" pitchFamily="2" charset="2"/>
              <a:buChar char="§"/>
            </a:pPr>
            <a:r>
              <a:rPr lang="en-MY" sz="2000" dirty="0"/>
              <a:t>Be consistent with other HR planning initiatives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collaborative and easily understood by all participants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accepted by those responsible for implementing the plan </a:t>
            </a:r>
          </a:p>
        </p:txBody>
      </p:sp>
    </p:spTree>
    <p:extLst>
      <p:ext uri="{BB962C8B-B14F-4D97-AF65-F5344CB8AC3E}">
        <p14:creationId xmlns="" xmlns:p14="http://schemas.microsoft.com/office/powerpoint/2010/main" val="28428074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89660971"/>
              </p:ext>
            </p:extLst>
          </p:nvPr>
        </p:nvGraphicFramePr>
        <p:xfrm>
          <a:off x="990600" y="762000"/>
          <a:ext cx="7086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87047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pPr marL="0" indent="0">
              <a:buNone/>
            </a:pPr>
            <a:r>
              <a:rPr lang="en-MY" sz="2400"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 xmlns:p14="http://schemas.microsoft.com/office/powerpoint/2010/main" val="25129153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E12A17-0260-4E96-A295-00C65253DC44}"/>
              </a:ext>
            </a:extLst>
          </p:cNvPr>
          <p:cNvSpPr>
            <a:spLocks noGrp="1"/>
          </p:cNvSpPr>
          <p:nvPr>
            <p:ph type="title"/>
          </p:nvPr>
        </p:nvSpPr>
        <p:spPr>
          <a:xfrm>
            <a:off x="990600" y="228600"/>
            <a:ext cx="7200900" cy="655639"/>
          </a:xfrm>
        </p:spPr>
        <p:txBody>
          <a:bodyPr/>
          <a:lstStyle/>
          <a:p>
            <a:r>
              <a:rPr lang="en-MY" dirty="0"/>
              <a:t>Contingent Staffing</a:t>
            </a:r>
          </a:p>
        </p:txBody>
      </p:sp>
      <p:pic>
        <p:nvPicPr>
          <p:cNvPr id="5" name="Picture 4">
            <a:extLst>
              <a:ext uri="{FF2B5EF4-FFF2-40B4-BE49-F238E27FC236}">
                <a16:creationId xmlns="" xmlns:a16="http://schemas.microsoft.com/office/drawing/2014/main" id="{F8463CA9-D7CB-495C-AA14-BFE8D3264A60}"/>
              </a:ext>
            </a:extLst>
          </p:cNvPr>
          <p:cNvPicPr>
            <a:picLocks noChangeAspect="1"/>
          </p:cNvPicPr>
          <p:nvPr/>
        </p:nvPicPr>
        <p:blipFill>
          <a:blip r:embed="rId2"/>
          <a:stretch>
            <a:fillRect/>
          </a:stretch>
        </p:blipFill>
        <p:spPr>
          <a:xfrm>
            <a:off x="1828800" y="990600"/>
            <a:ext cx="5760640" cy="4659813"/>
          </a:xfrm>
          <a:prstGeom prst="rect">
            <a:avLst/>
          </a:prstGeom>
        </p:spPr>
      </p:pic>
    </p:spTree>
    <p:extLst>
      <p:ext uri="{BB962C8B-B14F-4D97-AF65-F5344CB8AC3E}">
        <p14:creationId xmlns="" xmlns:p14="http://schemas.microsoft.com/office/powerpoint/2010/main" val="404465148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r>
              <a:rPr lang="en-MY" sz="2400"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 xmlns:p14="http://schemas.microsoft.com/office/powerpoint/2010/main" val="418709898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0822728"/>
              </p:ext>
            </p:extLst>
          </p:nvPr>
        </p:nvGraphicFramePr>
        <p:xfrm>
          <a:off x="609600" y="533400"/>
          <a:ext cx="6172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8316796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 xmlns:a16="http://schemas.microsoft.com/office/drawing/2014/main"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 xmlns:p14="http://schemas.microsoft.com/office/powerpoint/2010/main" val="4265631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 xmlns:a16="http://schemas.microsoft.com/office/drawing/2014/main"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 xmlns:p14="http://schemas.microsoft.com/office/powerpoint/2010/main" val="149509125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 xmlns:a16="http://schemas.microsoft.com/office/drawing/2014/main"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 xmlns:p14="http://schemas.microsoft.com/office/powerpoint/2010/main" val="19138792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762000" y="304800"/>
            <a:ext cx="7200900" cy="579439"/>
          </a:xfrm>
        </p:spPr>
        <p:txBody>
          <a:bodyPr/>
          <a:lstStyle/>
          <a:p>
            <a:r>
              <a:rPr lang="en-MY" dirty="0"/>
              <a:t>Recruiting Strategies II</a:t>
            </a:r>
          </a:p>
        </p:txBody>
      </p:sp>
      <p:sp>
        <p:nvSpPr>
          <p:cNvPr id="4" name="TextBox 3">
            <a:extLst>
              <a:ext uri="{FF2B5EF4-FFF2-40B4-BE49-F238E27FC236}">
                <a16:creationId xmlns="" xmlns:a16="http://schemas.microsoft.com/office/drawing/2014/main" id="{CD7308FA-A484-4247-B9C6-CFB092304712}"/>
              </a:ext>
            </a:extLst>
          </p:cNvPr>
          <p:cNvSpPr txBox="1"/>
          <p:nvPr/>
        </p:nvSpPr>
        <p:spPr>
          <a:xfrm>
            <a:off x="609600" y="1066800"/>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 xmlns:p14="http://schemas.microsoft.com/office/powerpoint/2010/main" val="6541955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 xmlns:a16="http://schemas.microsoft.com/office/drawing/2014/main"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 xmlns:p14="http://schemas.microsoft.com/office/powerpoint/2010/main" val="26848485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 xmlns:a16="http://schemas.microsoft.com/office/drawing/2014/main"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 xmlns:p14="http://schemas.microsoft.com/office/powerpoint/2010/main" val="211601701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 xmlns:a16="http://schemas.microsoft.com/office/drawing/2014/main"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 xmlns:p14="http://schemas.microsoft.com/office/powerpoint/2010/main" val="217651619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 xmlns:a16="http://schemas.microsoft.com/office/drawing/2014/main"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 xmlns:p14="http://schemas.microsoft.com/office/powerpoint/2010/main" val="3518114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 xmlns:p14="http://schemas.microsoft.com/office/powerpoint/2010/main" val="39326116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 xmlns:p14="http://schemas.microsoft.com/office/powerpoint/2010/main" val="29264735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 xmlns:a16="http://schemas.microsoft.com/office/drawing/2014/main"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 xmlns:p14="http://schemas.microsoft.com/office/powerpoint/2010/main" val="221479328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 xmlns:p14="http://schemas.microsoft.com/office/powerpoint/2010/main" val="4818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 xmlns:p14="http://schemas.microsoft.com/office/powerpoint/2010/main" val="324011093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 xmlns:p14="http://schemas.microsoft.com/office/powerpoint/2010/main" val="271750946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 xmlns:p14="http://schemas.microsoft.com/office/powerpoint/2010/main" val="37733766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 xmlns:a16="http://schemas.microsoft.com/office/drawing/2014/main"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 xmlns:a16="http://schemas.microsoft.com/office/drawing/2014/main"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 xmlns:p14="http://schemas.microsoft.com/office/powerpoint/2010/main" val="119858236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 xmlns:a16="http://schemas.microsoft.com/office/drawing/2014/main"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 xmlns:p14="http://schemas.microsoft.com/office/powerpoint/2010/main" val="190329497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 xmlns:p14="http://schemas.microsoft.com/office/powerpoint/2010/main" val="6711808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 xmlns:p14="http://schemas.microsoft.com/office/powerpoint/2010/main" val="118849170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 xmlns:p14="http://schemas.microsoft.com/office/powerpoint/2010/main" val="268704800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 xmlns:p14="http://schemas.microsoft.com/office/powerpoint/2010/main" val="347668787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 xmlns:p14="http://schemas.microsoft.com/office/powerpoint/2010/main" val="34311211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 xmlns:p14="http://schemas.microsoft.com/office/powerpoint/2010/main" val="272629213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 xmlns:p14="http://schemas.microsoft.com/office/powerpoint/2010/main" val="17088822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 xmlns:p14="http://schemas.microsoft.com/office/powerpoint/2010/main" val="30642105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5806415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xmlns=""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xmlns="" val="258162753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a16="http://schemas.microsoft.com/office/drawing/2014/main" xmlns=""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xmlns="" val="30508591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a16="http://schemas.microsoft.com/office/drawing/2014/main" xmlns=""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xmlns="" val="13365949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xmlns="" id="{B707AB76-E32A-4E62-9EFB-B07FFD83A653}"/>
              </a:ext>
            </a:extLst>
          </p:cNvPr>
          <p:cNvPicPr>
            <a:picLocks noChangeAspect="1"/>
          </p:cNvPicPr>
          <p:nvPr/>
        </p:nvPicPr>
        <p:blipFill>
          <a:blip r:embed="rId2"/>
          <a:stretch>
            <a:fillRect/>
          </a:stretch>
        </p:blipFill>
        <p:spPr>
          <a:xfrm>
            <a:off x="1676400" y="2057400"/>
            <a:ext cx="6322653" cy="3240360"/>
          </a:xfrm>
          <a:prstGeom prst="rect">
            <a:avLst/>
          </a:prstGeom>
        </p:spPr>
      </p:pic>
    </p:spTree>
    <p:extLst>
      <p:ext uri="{BB962C8B-B14F-4D97-AF65-F5344CB8AC3E}">
        <p14:creationId xmlns:p14="http://schemas.microsoft.com/office/powerpoint/2010/main" xmlns="" val="253898226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xmlns=""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xmlns="" val="189141675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xmlns=""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xmlns="" val="242062563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xmlns=""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xmlns="" val="351827831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xmlns=""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xmlns=""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xmlns=""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xmlns=""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xmlns=""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xmlns=""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xmlns=""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xmlns="" val="424994420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xmlns=""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xmlns="" val="164114511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xmlns=""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xmlns="" val="113589264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a16="http://schemas.microsoft.com/office/drawing/2014/main" xmlns=""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p14="http://schemas.microsoft.com/office/powerpoint/2010/main" xmlns="" val="228066094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xmlns="" val="165450997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xmlns="" val="671028008"/>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32972561"/>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a16="http://schemas.microsoft.com/office/drawing/2014/main" xmlns=""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p14="http://schemas.microsoft.com/office/powerpoint/2010/main" xmlns="" val="950304200"/>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a16="http://schemas.microsoft.com/office/drawing/2014/main" xmlns=""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xmlns=""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p14="http://schemas.microsoft.com/office/powerpoint/2010/main" xmlns="" val="125456592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xmlns=""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xmlns="" val="627334451"/>
                    </a:ext>
                  </a:extLst>
                </a:gridCol>
                <a:gridCol w="3168352">
                  <a:extLst>
                    <a:ext uri="{9D8B030D-6E8A-4147-A177-3AD203B41FA5}">
                      <a16:colId xmlns:a16="http://schemas.microsoft.com/office/drawing/2014/main" xmlns=""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95788537"/>
                  </a:ext>
                </a:extLst>
              </a:tr>
            </a:tbl>
          </a:graphicData>
        </a:graphic>
      </p:graphicFrame>
      <p:sp>
        <p:nvSpPr>
          <p:cNvPr id="6" name="TextBox 5">
            <a:extLst>
              <a:ext uri="{FF2B5EF4-FFF2-40B4-BE49-F238E27FC236}">
                <a16:creationId xmlns:a16="http://schemas.microsoft.com/office/drawing/2014/main" xmlns=""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xmlns="" val="360698283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xmlns=""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p14="http://schemas.microsoft.com/office/powerpoint/2010/main" xmlns="" val="123761553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a16="http://schemas.microsoft.com/office/drawing/2014/main" xmlns=""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xmlns=""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xmlns="" val="3831551115"/>
                    </a:ext>
                  </a:extLst>
                </a:gridCol>
                <a:gridCol w="2994127">
                  <a:extLst>
                    <a:ext uri="{9D8B030D-6E8A-4147-A177-3AD203B41FA5}">
                      <a16:colId xmlns:a16="http://schemas.microsoft.com/office/drawing/2014/main" xmlns=""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xmlns=""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48943725"/>
                  </a:ext>
                </a:extLst>
              </a:tr>
            </a:tbl>
          </a:graphicData>
        </a:graphic>
      </p:graphicFrame>
    </p:spTree>
    <p:extLst>
      <p:ext uri="{BB962C8B-B14F-4D97-AF65-F5344CB8AC3E}">
        <p14:creationId xmlns:p14="http://schemas.microsoft.com/office/powerpoint/2010/main" xmlns="" val="403807321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xmlns=""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p14="http://schemas.microsoft.com/office/powerpoint/2010/main" xmlns="" val="1053745500"/>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a16="http://schemas.microsoft.com/office/drawing/2014/main" xmlns=""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xmlns="" val="1624867639"/>
                    </a:ext>
                  </a:extLst>
                </a:gridCol>
                <a:gridCol w="3606245">
                  <a:extLst>
                    <a:ext uri="{9D8B030D-6E8A-4147-A177-3AD203B41FA5}">
                      <a16:colId xmlns:a16="http://schemas.microsoft.com/office/drawing/2014/main" xmlns=""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xmlns=""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25271561"/>
                  </a:ext>
                </a:extLst>
              </a:tr>
            </a:tbl>
          </a:graphicData>
        </a:graphic>
      </p:graphicFrame>
      <p:sp>
        <p:nvSpPr>
          <p:cNvPr id="5" name="TextBox 4">
            <a:extLst>
              <a:ext uri="{FF2B5EF4-FFF2-40B4-BE49-F238E27FC236}">
                <a16:creationId xmlns:a16="http://schemas.microsoft.com/office/drawing/2014/main" xmlns=""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xmlns="" val="30775691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a16="http://schemas.microsoft.com/office/drawing/2014/main" xmlns=""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xmlns="" val="2582310217"/>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a16="http://schemas.microsoft.com/office/drawing/2014/main" xmlns=""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xmlns="" val="192733008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72439002"/>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 xmlns:a16="http://schemas.microsoft.com/office/drawing/2014/main"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 xmlns:p14="http://schemas.microsoft.com/office/powerpoint/2010/main" val="107383556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 xmlns:a16="http://schemas.microsoft.com/office/drawing/2014/main"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 xmlns:p14="http://schemas.microsoft.com/office/powerpoint/2010/main" val="240998360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B4DB90-7366-4962-9019-B58530CF3A90}"/>
              </a:ext>
            </a:extLst>
          </p:cNvPr>
          <p:cNvSpPr>
            <a:spLocks noGrp="1"/>
          </p:cNvSpPr>
          <p:nvPr>
            <p:ph type="title"/>
          </p:nvPr>
        </p:nvSpPr>
        <p:spPr>
          <a:xfrm>
            <a:off x="914400" y="304800"/>
            <a:ext cx="7200900" cy="655639"/>
          </a:xfrm>
        </p:spPr>
        <p:txBody>
          <a:bodyPr/>
          <a:lstStyle/>
          <a:p>
            <a:r>
              <a:rPr lang="en-MY" dirty="0"/>
              <a:t>Model of Onboarding</a:t>
            </a:r>
          </a:p>
        </p:txBody>
      </p:sp>
      <p:pic>
        <p:nvPicPr>
          <p:cNvPr id="5" name="Picture 4">
            <a:extLst>
              <a:ext uri="{FF2B5EF4-FFF2-40B4-BE49-F238E27FC236}">
                <a16:creationId xmlns="" xmlns:a16="http://schemas.microsoft.com/office/drawing/2014/main" id="{497C70DE-D982-4ECB-B1FE-FEED940C89BE}"/>
              </a:ext>
            </a:extLst>
          </p:cNvPr>
          <p:cNvPicPr>
            <a:picLocks noChangeAspect="1"/>
          </p:cNvPicPr>
          <p:nvPr/>
        </p:nvPicPr>
        <p:blipFill>
          <a:blip r:embed="rId2"/>
          <a:stretch>
            <a:fillRect/>
          </a:stretch>
        </p:blipFill>
        <p:spPr>
          <a:xfrm>
            <a:off x="1447800" y="1219200"/>
            <a:ext cx="6764982" cy="4849730"/>
          </a:xfrm>
          <a:prstGeom prst="rect">
            <a:avLst/>
          </a:prstGeom>
        </p:spPr>
      </p:pic>
    </p:spTree>
    <p:extLst>
      <p:ext uri="{BB962C8B-B14F-4D97-AF65-F5344CB8AC3E}">
        <p14:creationId xmlns="" xmlns:p14="http://schemas.microsoft.com/office/powerpoint/2010/main" val="239673655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 xmlns:p14="http://schemas.microsoft.com/office/powerpoint/2010/main" val="3288716180"/>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 xmlns:p14="http://schemas.microsoft.com/office/powerpoint/2010/main" val="3597300900"/>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 xmlns:a16="http://schemas.microsoft.com/office/drawing/2014/main"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 xmlns:p14="http://schemas.microsoft.com/office/powerpoint/2010/main" val="3501579388"/>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 xmlns:a16="http://schemas.microsoft.com/office/drawing/2014/main"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 xmlns:p14="http://schemas.microsoft.com/office/powerpoint/2010/main" val="177415045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 xmlns:p14="http://schemas.microsoft.com/office/powerpoint/2010/main" val="40832860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 xmlns:p14="http://schemas.microsoft.com/office/powerpoint/2010/main" val="326644645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2200</TotalTime>
  <Words>5031</Words>
  <Application>Microsoft Office PowerPoint</Application>
  <PresentationFormat>On-screen Show (4:3)</PresentationFormat>
  <Paragraphs>630</Paragraphs>
  <Slides>89</Slides>
  <Notes>0</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Diamond Grid 16x9</vt:lpstr>
      <vt:lpstr>HR SERVICE DELIVERY - I</vt:lpstr>
      <vt:lpstr>SPHRi Exam Content </vt:lpstr>
      <vt:lpstr>Slide 3</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Legal Considerations in Global Staffing</vt:lpstr>
      <vt:lpstr>The Role of the Staffing Plan</vt:lpstr>
      <vt:lpstr>Staffing Needs Analysis</vt:lpstr>
      <vt:lpstr>Staffing Need Analysis</vt:lpstr>
      <vt:lpstr>Designing the Staffing Plan</vt:lpstr>
      <vt:lpstr>Workforce Planning</vt:lpstr>
      <vt:lpstr>Slide 22</vt:lpstr>
      <vt:lpstr>Contingent Staffing</vt:lpstr>
      <vt:lpstr>Contingent Staffing</vt:lpstr>
      <vt:lpstr>Professional employer organization (PEO)</vt:lpstr>
      <vt:lpstr>Slide 26</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52</vt:lpstr>
      <vt:lpstr>Promoting the Organization</vt:lpstr>
      <vt:lpstr>1. Employer Branding</vt:lpstr>
      <vt:lpstr>2. Employee Value Proposition</vt:lpstr>
      <vt:lpstr>EVP - Example</vt:lpstr>
      <vt:lpstr>The Employment Value Proposition</vt:lpstr>
      <vt:lpstr>Benefits of EVP</vt:lpstr>
      <vt:lpstr>Slide 59</vt:lpstr>
      <vt:lpstr>Selection</vt:lpstr>
      <vt:lpstr>Selection Risks</vt:lpstr>
      <vt:lpstr>Selection Process</vt:lpstr>
      <vt:lpstr>Selection Process</vt:lpstr>
      <vt:lpstr>Selection Process</vt:lpstr>
      <vt:lpstr>Slide 65</vt:lpstr>
      <vt:lpstr>Reliability and Validity of Selection Tools and Methods</vt:lpstr>
      <vt:lpstr>Reliability and Validity of Selection Tools and Methods</vt:lpstr>
      <vt:lpstr>Slide 68</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78</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Question # </vt:lpstr>
      <vt:lpstr>Slide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74</cp:revision>
  <cp:lastPrinted>1601-01-01T00:00:00Z</cp:lastPrinted>
  <dcterms:created xsi:type="dcterms:W3CDTF">2020-07-09T15:12:46Z</dcterms:created>
  <dcterms:modified xsi:type="dcterms:W3CDTF">2023-05-20T14:10:07Z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