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320" r:id="rId3"/>
    <p:sldId id="317" r:id="rId4"/>
    <p:sldId id="318" r:id="rId5"/>
    <p:sldId id="321" r:id="rId6"/>
    <p:sldId id="259" r:id="rId7"/>
    <p:sldId id="292" r:id="rId8"/>
    <p:sldId id="322" r:id="rId9"/>
    <p:sldId id="319" r:id="rId10"/>
    <p:sldId id="288" r:id="rId11"/>
    <p:sldId id="289" r:id="rId12"/>
    <p:sldId id="323" r:id="rId13"/>
    <p:sldId id="290" r:id="rId14"/>
    <p:sldId id="325" r:id="rId15"/>
    <p:sldId id="324" r:id="rId16"/>
    <p:sldId id="287" r:id="rId17"/>
    <p:sldId id="326" r:id="rId18"/>
    <p:sldId id="329" r:id="rId19"/>
    <p:sldId id="327" r:id="rId20"/>
    <p:sldId id="328" r:id="rId21"/>
    <p:sldId id="330" r:id="rId22"/>
    <p:sldId id="331" r:id="rId23"/>
    <p:sldId id="332" r:id="rId24"/>
    <p:sldId id="333" r:id="rId25"/>
    <p:sldId id="334" r:id="rId26"/>
    <p:sldId id="266" r:id="rId27"/>
    <p:sldId id="298" r:id="rId28"/>
    <p:sldId id="316" r:id="rId29"/>
    <p:sldId id="335" r:id="rId30"/>
    <p:sldId id="284" r:id="rId31"/>
    <p:sldId id="285" r:id="rId32"/>
    <p:sldId id="286" r:id="rId33"/>
    <p:sldId id="336" r:id="rId34"/>
  </p:sldIdLst>
  <p:sldSz cx="12192000" cy="6858000"/>
  <p:notesSz cx="9309100" cy="7023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943" cy="35237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73003" y="0"/>
            <a:ext cx="4033943" cy="35237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F83DE52C-FEF2-477E-8E57-CD19E363EEB7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70726"/>
            <a:ext cx="4033943" cy="352374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73003" y="6670726"/>
            <a:ext cx="4033943" cy="352374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0A5C99D3-69CD-44BE-B61D-2E7D98DDFA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6119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28T03:15:49.2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1769 10353 1 0,'0'0'0'0,"0"0"0"0,0 0 0 15,0 0 0-15,0 0 0 0,0 0 18 16,0 0 154-16,0 0-24 0,0 0-19 0,0 0-6 16,0 0 0-16,0 0-8 0,-5 0-7 0,5 0-15 15,0 0-18-15,0 0-13 0,0 0-14 0,0 0-14 16,0 0-9-16,0 0-11 0,0 1-11 16,0 0-1-16,0 1-2 0,4 1 2 0,0 3 7 15,-2 1 4-15,4 1-1 0,-3 1 2 0,4 2-8 16,-2 0-3-16,3 1-2 0,0 0-1 15,-2 2 2-15,1-1-2 0,3 0-13 0,-2 0-3 16,0 1 7-16,0 1 3 0,5 2 14 0,-2 2 5 16,0 2-9-16,2 1 5 0,2 4 11 15,-1 0 10-15,-2-1 8 0,3-3-5 0,-4-5-7 16,-1 0-9-16,0-5-4 0,-1-3 7 0,-3-3 8 16,2 0 6-16,-1-2 3 0,-3-1-2 15,0 0-6-15,0-1-6 0,-2-1 0 0,-1-1 0 16,1 0 1-16,-2 2 5 0,1-2 2 0,-1 0 8 15,0 0 5-15,0 0 2 0,2 0 1 0,-2 0-4 0,0 0-6 16,0 0-9-16,0 0-4 16,0 0-7-16,0 0-6 0,0 0 2 0,0 0-5 15,0 0-2-15,0 0-1 0,0 0-2 0,0 0 0 16,0 0 0-16,1 2 1 0,1-1 4 0,-1 2 4 16,3 0 3-16,-1 0 0 0,0-1-2 0,-2 0-2 15,2 2-2-15,1-2-1 0,-2 1-3 16,-1 0 1-16,2-1-1 0,0 2-1 0,-1-2 2 0,-1 0-3 15,3 1 1-15,-1-1-3 0,-1 0 0 16,0 0 4-16,-1 2 0 0,1-2 3 0,1 2-3 16,-2-2-3-16,1 2 1 0,-1-3-1 0,-1 1 2 15,0 0-1-15,1-2-1 0,-1 0-1 16,0 0 0-16,2 0 0 0,-2 0 1 0,0 0 0 16,0 0-2-16,0 0-1 0,0 0 0 0,0 0-3 15,0 0 1-15,0 0-1 0,0 0-3 16,0 0-1-16,0 0-2 0,0 0 6 0,1 0 3 15,1 0 2-15,-1 1 1 0,0 1-1 0,0-1-1 16,0 0-1-16,-1-1 0 0,1 0 1 0,-1 1-1 16,0-1-5-16,3 1-11 0,-3 0-17 15,0-1-28-15,2 1-48 0,-2 1-72 0,0-1-143 16,0 1-239-16,0-1-252 0,0 0 564 0</inkml:trace>
  <inkml:trace contextRef="#ctx0" brushRef="#br0" timeOffset="361.7702">2088 10587 1 0,'0'0'120'0,"0"0"122"15,0 0 8-15,0 0 10 0,0 0-9 0,0 0-26 16,0 0-45-16,0 0-33 0,0 0-10 16,0 0-10-16,0 0-10 0,0 0-5 15,0 0-8-15,72-79-7 0,-56 67-12 0,-3-4-15 0,1 3-7 16,0-1-11-16,-3 1-3 0,0 1-5 16,-2 3-12-16,-3 1-9 0,0 4-10 0,-1 0-7 15,-2 2 1-15,-2 2 0 0,0 0-1 0,-1 0-4 16,0 0-3-16,0 0-7 0,0 0-5 0,0 0-9 15,0 1-14-15,-1 0-12 0,-1 0-16 0,-2 2-23 16,2 0-20-16,0 1-57 0,0 1-118 16,-2 0-265-16,1-1-329 0,3-2 303 0</inkml:trace>
  <inkml:trace contextRef="#ctx0" brushRef="#br0" timeOffset="889.8303">2329 9890 985 0,'0'0'364'16,"0"0"-116"-16,0 0-45 0,0 0-17 0,0 0-26 15,0 0-35-15,0 0-35 0,0 0-41 0,0 0-20 16,0 0-15-16,0 0-9 0,0 0-9 16,0 0-7-16,0 0 7 0,9 2 8 15,-5 3 13-15,2 4 7 0,-1 0-7 0,4 2-5 16,-1 0-6-16,1 2-3 0,-2-1 3 0,3 4-2 16,-2-1 2-16,1 3-1 0,1 1-4 0,0 1 0 15,0 0-1-15,0 3-1 0,0 1 0 16,0 1-2-16,1 0-2 0,0 0 5 0,-1 0 0 15,1-3 1-15,-2-3 2 0,0-1-1 0,1-2-2 16,-2-3 1-16,-2-1-3 0,1-4 0 0,-3-2 3 16,1 0-2-16,-3-3-1 0,2 1-2 0,-1-2 0 15,0-2 3-15,-1 0 5 0,2 0 8 16,-1-4 3-16,5-2 11 0,-2-2 5 0,1-2 3 16,3-4 8-16,1-2-3 0,1-3-1 0,2-1-4 15,0-3-8-15,2 0-1 0,-1 1-1 0,4-1 2 16,-2 3-3-16,0 1-1 0,0 1-4 15,-2 2-1-15,0 1-1 0,-1 3-4 0,-1 3 1 16,-3 0-4-16,-1 4-6 0,-3 0-2 0,-2 1-1 16,0 3-2-16,-3-1 4 0,0 2-4 0,-1 0-4 15,0 0-9-15,0 0-5 0,0 0-15 16,0 0-19-16,0 0-28 0,0 0-51 0,0 0-67 16,-2 1-103-16,0-1-227 0,0 0-367 0,1 0 138 15</inkml:trace>
  <inkml:trace contextRef="#ctx0" brushRef="#br0" timeOffset="1289.7973">2808 9403 1204 0,'0'0'416'15,"0"0"-164"-15,0 0-73 0,0 0-33 16,0 0-23-16,0 0-24 0,0 0-36 0,0 0-30 16,0 0-28-16,0 0-10 0,0 0 4 0,0 0 4 0,0 0 15 15,0 0 0-15,11 75-2 0,-3-53-4 16,1 3-1-16,2 0-4 0,0 0 2 16,1 2-3-16,-1 0-1 0,2 4 0 0,0 1 1 15,0 0 19-15,-2-1 4 0,3-1 8 0,-2-3-1 16,0-2-13-16,0-2-4 0,-2-1 0 0,-1-3 1 15,1-1 1-15,-2-2 2 0,-1-4-5 0,-1-2-3 16,2-2-4-16,-4-2-8 0,2 1 7 0,-3-4 0 16,1-1 1-16,0 0 5 15,-2-1-8-15,-1-1-3 0,2 1-2 0,-2-1-1 0,-1 0 0 16,2 0-2-16,-2 0-2 0,0-1-11 16,0-1-10-16,0-1-15 0,0-2-23 0,0-1-39 15,0-2-58-15,0-2-93 0,-6-3-180 0,4 4-339 16,1 2-378-16</inkml:trace>
  <inkml:trace contextRef="#ctx0" brushRef="#br0" timeOffset="1795.6431">2793 9379 276 0,'0'0'375'0,"0"0"-80"0,0 0-35 16,0 0-22-16,0 0-15 0,0 0-29 15,0 0-35-15,0 0-41 0,0 0-41 0,0 0-26 16,0 0-21-16,0 0-14 0,0 0-6 0,4-4-1 16,-1 4 7-16,4 0 13 0,1 0 8 0,3 0 7 15,2 3 1-15,2-1-5 0,1 2 1 16,4 1-9-16,-1-1-5 0,2 2-3 0,1 0-6 15,2 1 3-15,-1 0 0 0,0 2-2 0,4 0-2 16,-3 0-1-16,4 3-1 0,-2 1 1 0,0-1 3 16,0 1-3-16,0-3-4 0,-1-1-4 15,1 0-4-15,-3-4 5 0,1-1 10 0,-1-2 4 16,-1-2 6-16,-2 0-3 0,3 0-6 0,-2-1 0 16,-1-1-1-16,-1-2 1 0,-1 1 3 0,-4-1-2 15,1 1-5-15,-4-1 3 0,-1 2 0 0,0 0 0 16,-4-1 4-16,1 1-8 0,-2 1-5 15,-2 1-4-15,-1-1-3 0,-1 1 2 0,0-2 4 16,-1 2 3-16,0 0 2 0,0 0-2 0,0 0 0 16,0 0-3-16,0 0 1 0,0 0-1 15,0 0-4-15,0 0-3 0,0 0-10 0,0 0 6 16,0-1-4-16,-1 1-7 0,0-1-8 0,-1 0-42 16,-1-1-34-16,-2-1-39 0,-2 0-45 15,0 1-45-15,-4 2-118 0,3 0-295 16,1 0-427-16</inkml:trace>
  <inkml:trace contextRef="#ctx0" brushRef="#br0" timeOffset="1998.16">3036 9729 1127 0,'0'0'366'0,"0"0"-124"0,0 0-49 16,0 0-31-16,0 0-22 0,0 0-21 15,0 0-18-15,0 0-4 0,0 0-14 0,0 0-14 16,0 0-18-16,0 0-18 0,0 0-13 0,107-97-9 16,-91 84-4-16,-1 1-16 0,0 2-18 15,-2 1-30-15,-2 3-50 0,1 0-81 0,-1 1-159 16,-3 1-379-16,-4 2-633 0</inkml:trace>
  <inkml:trace contextRef="#ctx0" brushRef="#br0" timeOffset="2345.1431">3138 9092 1046 0,'0'0'983'0,"0"0"-785"0,0 0-89 0,0 0-34 16,0 0-13-16,0 0 3 0,0 0-10 15,0 0-20-15,0 0-20 0,0 0-11 0,0 0 1 16,0 0 8-16,0 0 10 0,53 24 3 16,-35-14 0-16,3 2-2 0,3 1-5 0,-3-1 1 15,1 3-1-15,1 0 4 0,-1 2 3 0,0-2-3 16,-2 0 0-16,-2 2-4 0,1-4-3 0,-1 1-2 16,-1-1-3-16,-1-3-2 0,-2 0-2 0,-1-2-3 15,-2-1 1-15,-1 0 0 0,1-1 5 0,-3-1-4 16,-3-3-5-16,1 1-1 0,-2-1-4 15,0-2 2-15,-2 0-3 0,-1 0-12 0,-1 0-19 16,0 0-30-16,0 0-36 0,0 0-51 0,0-1-116 16,-1-3-254-16,-3 1-434 0,2 0 68 0</inkml:trace>
  <inkml:trace contextRef="#ctx0" brushRef="#br0" timeOffset="2962.968">3138 9092 679 0,'0'0'669'15,"0"0"-323"-15,0 0-104 0,0 0-46 16,0 0-24-16,0 0-32 0,0 0-29 0,0 0-41 16,0 0-36-16,0 0-20 0,0 0-10 0,0 0-2 15,0 0 5-15,0 0 2 0,58-24-1 0,-31 24 3 16,-2 3 1-16,3 2-2 0,-1 1 1 15,-3 0-2-15,3-1 1 0,-4 2 1 16,-2 0 2-16,0 1 4 0,1-1 2 0,-4 2 1 0,1-2-3 16,-4 0-5-16,0-1-2 0,-3-1-4 15,-1-1 3-15,-2-1-2 0,-2-1-1 0,-2 1-1 16,-3-3-2-16,0 1 5 0,-2-1 11 0,0 0 13 16,0 0 15-16,0 0 11 0,0 0 2 0,-2-4-14 15,-2-1-12-15,-3-4-19 0,1-2-10 16,-3 0-1-16,-1-2-6 0,0-1 2 0,-1 1 0 15,-2-4-2-15,1 0 4 0,-1-2-4 0,1-3-3 16,-3-3-1-16,2 0-1 0,2-1 3 0,-2-1 4 16,3 1 4-16,-1-1-2 0,1 4-1 15,2 0-1-15,2 4-1 0,1 2 4 0,0 4-2 0,2 3 0 16,3 2 0-16,0 2-6 0,0 1-2 16,0 4-6-16,0 0-6 0,0 1-7 0,0 0-3 15,8 0 4-15,-1 0 7 0,5 3 9 0,2 4 3 16,2 0 1-16,3 2 1 0,3 3-2 0,-1 1 1 15,3 4 1-15,2 1 1 0,-1 2 6 16,-2 0-1-16,3 2 1 0,-3-1-3 16,-1-1-3-16,-1-2 1 0,-1-3 2 0,0 2 5 15,-1-3-1-15,1 0 1 0,-1-3-1 0,-2 0 1 0,-1-3 3 16,-1-1 0-16,-2-3-2 16,0-1 0-16,-3-1-2 0,-1 1 1 0,-3-3 3 0,-1 0 2 15,-1 0 3-15,-2 0-2 0,1 0 1 0,-3 0-3 16,0-1 3-16,1-2 0 0,-1 1-2 15,0-1-4-15,0-3-22 0,0 0-20 0,-1 0-34 16,-4-2-57-16,0 1-79 0,-2-2-171 0,4 2-415 16,-3 3-767-16</inkml:trace>
  <inkml:trace contextRef="#ctx0" brushRef="#br0" timeOffset="3285.319">3669 8449 1407 0,'0'0'540'0,"0"0"-339"0,0 0-100 0,0 0-56 16,0 0-32-16,0 0-1 0,0 0 7 16,0 0 13-16,0 0 16 0,0 0-1 0,0 0-2 15,0 0-4-15,0 0-4 0,123 118 8 0,-97-93 10 16,0 2 1-16,-2-1-2 0,1 0-16 0,-2-2-15 15,1 0-8-15,0-1 0 0,-3-4 0 16,0 1-1-16,-2-2-4 0,-4-2-1 0,0-3-4 16,-4-1-1-16,-1-4 5 0,-2-2-5 0,-1 0 2 15,-1-4-1-15,-3 0-5 0,0-2 4 0,-1 0-2 16,-2 0-2-16,0 0-4 0,0 0-7 16,0 0-13-16,0-2-27 0,0-3-43 0,-5-2-62 15,0-1-87-15,-1-3-171 0,0 1-363 0,3 4-424 0</inkml:trace>
  <inkml:trace contextRef="#ctx0" brushRef="#br0" timeOffset="3607.6456">3639 8420 901 0,'0'0'331'0,"0"0"-110"15,0 0-30-15,0 0-11 0,0 0-7 16,0 0-21-16,0 0-38 0,0 0-37 0,0 0-31 16,0 0-10-16,0 0-4 0,0 0 0 0,61-125-1 15,-38 111-5-15,1 1-1 0,1 2-3 16,1 2 0-16,2 3-2 0,-3 2-2 0,-1 2-1 16,-1 2-5-16,-3 3-3 0,0 5-1 0,-7 1-2 0,1 3 4 15,-3 1 5-15,-4 1 6 0,-1 1 9 16,-5 1 9-16,-1 3 13 0,-4-2 6 15,-6 3 0-15,-2 1-8 0,-6 0-14 0,-2-1-8 0,2-1-10 16,-1-4-5-16,3-1-6 0,0-2-8 0,2-2-9 16,0-2-18-16,3-3-28 0,0 1-51 15,1 1-73-15,3-1-128 0,0-1-348 0,3-3-898 16</inkml:trace>
  <inkml:trace contextRef="#ctx0" brushRef="#br0" timeOffset="4576.5704">3138 10776 487 0,'0'0'520'0,"0"0"-191"0,0 0-83 16,0 0-57-16,0 0-35 0,0 0-32 0,0 0-23 16,0 0-29-16,0 0-21 0,0 0-15 15,0 0-7-15,0 0-12 0,-15-120-4 0,26 106-6 16,2-2-3-16,4 2 1 0,-2 1-4 16,5 0 1-16,0 2 0 0,0 0-2 0,0 2 0 15,-3-2 3-15,0 3-3 0,-4 0 3 0,-2 1 0 0,-1-2-2 16,0 2 0-16,-2 2 6 0,-3-2 3 15,0 1 6-15,-2 0 4 0,-3 1 1 0,0 1 8 16,0 1 0-16,0 1 2 0,-3-1-7 0,-4 1-13 16,1 0-3-16,-1-1-7 0,-1 1 1 15,2 0 2-15,0 0 3 0,-2 1 3 0,4 0-2 16,0 0-2-16,1 1 3 0,2 0-4 16,0 0 5-16,1 0-5 0,0 0-8 0,0 0-8 15,0 0-9-15,0 0-6 0,0 0-15 0,0 1 12 16,1 3 6-16,1 0 12 0,4 3 16 0,-2 0-5 15,4 0 5-15,0 1 0 0,-1 2 2 0,3-2 0 16,1 1-3-16,0 0 0 0,3-1-2 16,-2 2 0-16,1-1 3 0,3 2 0 15,-2-2 2-15,4 1-1 0,2 2 3 0,-1-1 3 0,2 2-1 16,-1 0 7-16,0 0-10 0,0-1-2 0,0 2-1 16,-3-2-4-16,1 0 5 0,-2 0-4 0,-1 0 4 15,1 2 0-15,-1-1-5 0,-1-2 4 0,-1 1-3 16,-1-1 1-16,-2 3 1 0,-1-3 2 15,-1 2 0-15,-3-1-1 0,0 1 5 16,-2 0 1-16,-1-1 3 0,-1-1 6 0,-1-2 2 16,0 1 8-16,0 0 7 0,-3 0 6 0,-2 1 2 0,-3 0-3 15,-1 0-3-15,-2 2-7 0,-1-1 0 16,-2-2 1-16,1-1-1 0,2-2 6 0,-1-1-5 16,-1-3-1-16,1 1-5 0,2-1-4 0,-3-3-2 15,2 3-6-15,-1-3-1 0,0 1-5 16,2-1-3-16,0 0-5 0,1 0-4 0,0 0-7 15,2 0-17-15,0-1-21 0,2-2-38 0,2 1-64 16,-2 0-89-16,3-2-218 0,2 1-405 0,0-1-367 0</inkml:trace>
  <inkml:trace contextRef="#ctx0" brushRef="#br0" timeOffset="4994.0366">3487 10785 1 0,'0'0'0'0,"0"0"156"0,0 0 59 16,0 0 62-16,0 0 12 0,0 0-28 0,0 0-47 16,0 0-38-16,0 0-28 0,81-124-25 0,-71 104-26 15,-1-2-23-15,-1 4-18 0,0 0-13 0,-6 3-1 16,1 0 1-16,-2 2 1 0,-1 1-4 15,0 2-8-15,-1 0-4 0,-4 4-7 0,-2 0 2 16,1 0-5-16,-3 2-3 0,2 0-5 0,0 2-6 16,-1 2 0-16,1-1 1 0,-1 1 0 15,3 0 6-15,0 0-1 0,2 0-2 0,2 0-6 16,0 1-8-16,1 1-9 0,0 2 0 0,0 2 3 16,0 1 4-16,2 2 11 0,5 6 3 0,0-2 6 15,2 2 5-15,2 1 1 0,1-2-1 16,1 1-4-16,-2-3-7 0,1-1 2 0,-1-1 2 0,0-1 6 15,-1-1-1-15,0-3 3 0,-1 2-2 16,-1-2-5-16,-1-1-1 0,-3-1-3 16,3-2-6-16,-4 2-2 0,0-2-7 0,1 0-7 0,-1-1-14 15,0 0-38-15,3 0-58 0,-2 0-110 16,1 0-223-16,-1 0-404 0,-3 0 20 0</inkml:trace>
  <inkml:trace contextRef="#ctx0" brushRef="#br0" timeOffset="5472.0667">4010 10593 899 0,'0'0'272'0,"0"0"-105"0,0 0 6 0,0 0 14 16,0 0-25-16,0 0-40 0,0 0-50 15,0 0-34-15,0 0-17 0,0 0-6 0,0 0 0 16,0 0 0-16,0 0-1 0,0 0 1 0,-75-83 0 16,66 74 2-16,2 0 3 0,1-2-1 0,1-1-2 15,-3 1 1-15,2 0 0 0,1-2-2 16,1 0-2-16,2 0-2 0,-1 1-2 0,1-4-4 16,2 2-5-16,0-1-6 0,0 0-2 0,2 0 1 15,3 0-3-15,0 2 1 0,3 0-2 0,-1 1 2 16,1 2 4-16,-1 2-1 0,2 0 4 15,0 2-4-15,-2 4-1 0,2 1-3 0,-1 1-7 0,3 0-3 16,-3 4-2-16,2 5-2 0,-2 2 5 16,-1 0 0-16,1 3 8 0,-2 1 7 15,1 1 4-15,0 1 5 0,-3 1-4 0,4-1-2 16,-1-1-1-16,0-1 1 0,0-3 2 0,1 0 1 16,0-2 0-16,0-1-1 0,-1-2 0 0,1-2 1 15,0-1 3-15,0-3 5 0,-1-1 5 0,0 0 8 16,1-1 3-16,0-5 5 0,-1-1 1 15,1-2 0-15,2-4 1 0,-3 0-5 0,1-2-6 16,-1-2-7-16,-3 0-8 0,1 2-5 0,-3 0-13 16,-2-1-23-16,0 1-47 0,-2 1-110 0,-3 4-328 15,4 3-952-15</inkml:trace>
  <inkml:trace contextRef="#ctx0" brushRef="#br0" timeOffset="6489.0543">4197 10031 1004 0,'0'0'204'0,"0"0"-121"16,0 0 8-16,0 0 29 0,0 0 13 15,0 0-10-15,0 0-31 0,0 0-19 0,0 0-20 16,17 118-11-16,-7-104-3 0,0-1-12 15,2-2-3-15,1-1-7 0,-1-3-3 0,0-1-4 16,-2-4-1-16,-1-2 8 0,-1 0 8 0,-2 0 8 16,2-6 8-16,-2-1 2 0,-2-2-3 0,-2-2-1 15,-1-3-7-15,-1-1-2 0,0 0-4 16,-2 0-6-16,-5 0-1 0,0 2-3 0,0 0 0 16,-3 3 0-16,1-1-1 0,0 4-3 0,1 0 4 15,1 2 1-15,-1 2 3 0,3 0 5 0,1 2-2 16,3 0-4-16,1 1-10 0,0 0-14 15,0 0-23-15,0 0-21 0,0 0 4 0,3 2 5 16,4 3 19-16,3 0 20 0,0 1-1 0,0 0 4 16,2 0-4-16,-1 0 0 0,1 1 0 0,0 0-2 15,-1-2 4-15,0 1 0 0,-2-4 0 0,-2 0 4 16,0-2 1-16,0-2 10 0,-2-3 11 16,-1-2 9-16,-2-1 4 0,0-3-3 0,-2 0-4 15,0-1-6-15,-3-2 0 0,-2 1-1 0,-1 0-2 16,-1-1-1-16,-1 2-6 0,2-2-6 0,-2-1-4 15,0 0-3-15,0-2-1 0,2-1 2 16,0 1-2-16,-2 0-2 0,6 1-2 0,-2 3-4 16,4 2-4-16,0 1-2 0,0 2-5 0,1 2-5 15,2 3-5-15,4-1-6 0,-2 3 1 0,3 1 3 16,-1 0 3-16,3 1 6 0,-1 5 0 16,1 1 1-16,2 2 2 0,-1 2 6 0,1 1 3 15,1 0 5-15,0 2 5 0,2 0-2 0,-4 1 2 16,0-3-1-16,1-1 0 0,-2-1 4 0,-1-3-3 15,0-4 2-15,-3 1 2 0,-3-3 3 0,-1-1 13 16,-2 0 16-16,1 0 19 0,-1 0 17 16,0 0 13-16,0 0-3 0,-2-5-24 0,-2-3-19 15,-2-1-24-15,-2-4-15 0,1 0 0 0,1-1-2 16,-3-1 2-16,3-2 0 0,-2 2-1 0,1-4 0 16,1 1-3-16,-1-1-5 0,0-4-5 15,3 1-2-15,0 0-4 0,2-1-2 0,1 3 0 16,1 1-2-16,0 4 1 0,0 4-1 0,3 3-3 15,3 3-1-15,-3 1-8 0,6 2-3 0,-3 2-1 16,0 0-2-16,3 4 6 0,1 3 9 16,-1 1 8-16,1 2 9 0,1-1 4 0,-2 2 2 15,1-1 0-15,1 3 4 0,-2-2 0 0,-1 1 0 16,1 0 1-16,-2-3-4 0,0-2 3 0,-1-1 1 16,-2-1 1-16,1-2 3 0,0 0-3 15,-4-3 2-15,-1 1 7 0,1-1 15 0,-1 0 15 16,0 0 16-16,0 0 10 0,0 0 0 0,-1-4-16 15,-3-1-19-15,-3-4-20 0,2 0-12 16,-2-1 0-16,0-1-2 0,0-2-1 0,0 1-5 16,0-4 2-16,2 0 0 0,-2-1 1 0,0-2-4 15,2-1-5-15,0 1-7 0,3-1-7 0,0 2 0 16,2 1-1-16,0 4 2 0,2 1 0 16,0 4-8-16,3 2-3 0,-1 5-6 0,3 1-3 0,-2 0 1 15,3 4 6-15,1 3 10 0,0 4 8 16,1-1 9-16,0 3 5 0,2-2 1 0,-2 1 4 15,0 0-1-15,2-1 2 0,-3 0 0 0,2-2-1 16,0 0 2-16,-2-2-3 0,1-2 1 0,0-1 0 16,-2-2-4-16,0 0-13 0,-2-2-35 15,0 0-75-15,-2 0-135 0,-2 0-300 0,0-2-564 0</inkml:trace>
  <inkml:trace contextRef="#ctx0" brushRef="#br0" timeOffset="6893.972">4654 9445 1 0,'0'0'0'0,"0"0"0"0,0 0 0 15,0 0 162-15,0 0 94 0,0 0 18 0,0 0 4 16,0 0-25-16,0 0-38 0,0 0-42 0,0 0-42 15,0 0-28-15,114-116-19 0,-110 101-9 0,-2 1-7 16,1-1-5-16,-3 1 0 0,0 3-3 0,-3 0-9 16,-2-1-7-16,-2 2-13 0,-2 2-7 15,-1 3-1-15,-1 1-3 0,-1 1 0 0,2 2-3 16,0 1-2-16,0 0-2 0,1 2-4 0,3 3-7 16,1 3-5-16,-1 2-2 0,2 3 0 0,3 3 2 15,1 0 4-15,0 3 2 0,0 0 2 16,6-2 1-16,1 2 1 0,3-2 4 0,3-1 0 15,2 1 2-15,1 0 2 0,1-1 0 0,2-3 2 16,0 1 0-16,-2-5 0 0,1 1-1 16,-1-6 3-16,-1 0 1 0,1-4-2 0,0 0 4 0,-1-4-7 15,-1-5-5-15,1-2-10 0,-1-2-17 16,-1-2-24-16,-2-2-44 0,1-2-79 0,-5 0-180 16,-3 5-368-16,-1 4-694 0</inkml:trace>
  <inkml:trace contextRef="#ctx0" brushRef="#br0" timeOffset="9173.889">4913 8897 148 0,'0'0'600'0,"0"0"-252"16,0 0-127-16,0 0-67 0,0 0-49 15,0 0-44-15,0 0-22 0,0 0-13 0,0 0 4 16,0 0 9-16,0 0-2 0,0 0 6 0,0 0-8 16,0 0 5-16,36 113 9 0,-24-94 5 15,2-1 5-15,-2 0-3 0,4 0-8 0,-2-4-11 16,5-1-6-16,-3-1-4 0,1-3-3 0,1-1 3 16,-1-3-7-16,0-3 1 0,-1-2-1 0,-1 0-2 15,1-1 6-15,-2-5-2 0,1-1-1 16,-4-3 3-16,-1 2-2 0,-1-4 2 0,-4 0 0 0,1-1-3 15,-5-2-3-15,0-2-1 0,-1 2 0 16,-1-4-6-16,-6 1-1 0,0-1-4 16,-4-1-3-16,0 0 2 0,-4 1-5 0,3 0 1 15,-3 2-2-15,2 1 2 0,2 3 5 0,0 3 2 0,2 3 4 16,1 2 3-16,5 2-3 0,0 2-2 16,2 1-10-16,-1 0-10 0,2 0-23 0,0 0-2 15,0 3 5-15,6 2 4 0,0 2 23 0,4-1 0 16,4 3 1-16,0 0 2 0,5 0-4 0,2-1 3 15,0 1-2-15,2 1 1 0,1-2 1 16,-2-1 0-16,0-2 2 0,1-2-6 0,-2-3 6 16,-4 0-4-16,1 0 2 0,-3-5 5 0,0-2-4 15,-4 0 2-15,-2-2 0 0,-2 0-2 16,-3-4 6-16,-2 3 0 0,-2-4 0 0,0-1-1 16,-3 0-7-16,-7-3 0 0,1-1-4 0,-2 1 2 15,-3-2 1-15,-1 1-4 0,-1-1 1 16,1 4-4-16,-4-1 6 0,6 3 1 0,-4 1 4 15,5 3 4-15,-2 2 0 0,4 1 3 0,2 2 2 16,-2 1-1-16,5 0 1 0,1 2 4 0,0-2 0 16,3 2-1-16,-1 0-1 0,2-2-10 15,0 0-9-15,2-2 2 0,2-1-4 0,1-1 3 16,0-1 8-16,3-3-4 0,0 1 6 0,-1-2 1 16,1 1-1-16,2 0 2 0,-3 1-1 15,1-1 2-15,-1 1 0 0,2-1 3 0,-2 2 1 16,1-2 1-16,1 2 0 0,-1 1-5 0,1 2 0 15,-3 3-4-15,0 2-3 0,1 1 1 0,-3 1-4 16,2 0-2-16,-3 2 1 0,4 3-4 16,0 2 3-16,-1 4 4 0,2 0 3 0,-1 2 0 0,3 1 2 15,-1 0-3-15,1 0-3 0,1-1 4 16,0 1-4-16,-1-2 2 0,3 0 2 0,-2-1-2 16,0-1 1-16,3-4-2 0,-3 0 0 0,3-2 0 15,-3-1 1-15,0-2-2 0,1-1 1 0,0 0-2 16,-2 0-1-16,2-5 6 0,-2 0 1 15,1-5 0-15,-1-1 4 0,-1-2-1 0,-2-1 1 16,1-1 4-16,-3 0-1 0,-4 0 1 0,-1-1 4 16,0-1-4-16,-3-2 2 0,-2 0-3 15,-5 1-4-15,-3 0-2 0,-2 2-3 0,2 1-5 16,-6 2-1-16,1 3 0 0,-3 3-4 0,0 1 7 16,1 4-1-16,-1 1 1 0,-3 1 9 0,4 0-3 15,-2 4 1-15,2 1 4 0,4 2-3 0,1 1 0 16,2-1-3-16,3 1-3 0,6 0-7 0,-2 1 2 15,4 0-3-15,2 2-2 0,0 0 7 16,0 1-6-16,6-1 1 0,3 1 2 0,-1-1-6 16,4-1 5-16,2-3 3 0,-2-4-1 0,3-2 8 15,0-1-3-15,-3-1 5 0,3-6 1 0,-3-1 3 16,0-4 1-16,-2 0 0 0,-2-1 1 16,-4 0-5-16,3-3 7 0,-5 2 0 0,-2 0-1 15,0-3 10-15,0 3-10 0,-2-2 1 16,-5 2 0-16,4-2-12 0,-4-2 4 0,3 1-1 15,-3-1 0-15,1-2-1 0,0 2-1 0,3-2 0 16,1 0-2-16,0 1 4 0,2 1-5 0,0 0-3 16,4 3 0-16,0 0-9 0,3 4 3 0,1 0-4 15,-2 3-5-15,2 2 0 0,0 4-5 16,1 2-1-16,1 0-2 0,1 5 0 0,1 3 4 16,-1 2 3-16,1 3 8 0,-1 2 5 0,0 1 5 15,3 1 1-15,0 2-1 0,-1-2 5 0,2 1-6 16,-2-1 2-16,-1-3 1 0,2-1-6 0,0-2 3 15,-3-4 1-15,1-1-1 0,-1-3 6 16,-1-1-3-16,3-2 0 0,-3 0 2 0,0-4 1 16,3-5 4-16,-2 0 7 0,0-4 3 15,-1 0 0-15,0-4 1 0,0 0 0 0,-1-1 0 16,-2 0 2-16,-1-2-2 0,-1 0-2 0,-1 1 3 0,-3-1-6 16,-1 0 3-16,0-2 1 0,0 1-3 15,-5-1-3-15,0 0 1 0,0 0-4 16,-1-1 0-16,-3-1 3 0,-1 0-3 0,3 0-3 15,-3-2-1-15,0-2-6 0,0-1 1 0,-2-1 0 16,1 0 0-16,0 0 4 0,0 3 0 0,-1-1 0 16,-1 0 2-16,-1 3 1 0,1-2-3 0,-1 2 0 15,-1 0 4-15,2 2-7 0,-5 0 6 0,2 1 1 16,0 1-3-16,-2 4 6 0,3 0-4 16,-2 2 2-16,3 1 3 0,-1 1 0 0,4 3 0 15,1 2 0-15,-1 2-2 0,2 2-1 0,1 0 0 16,2 3-3-16,0 1-4 0,4 0-3 0,1 0-6 15,-1 0-5-15,1 0-2 0,0 5-5 0,1 2 3 16,0 5 5-16,0 2 2 0,0 3 6 0,4 3 2 16,0 3 0-16,6 0-2 15,0 3 3-15,4 2-2 0,0 1 1 0,1 2 2 0,3 1-5 16,2 0 3-16,1 0 1 0,5 0-2 0,-2 1 7 16,4-1-4-16,0 0 0 0,-1 0 2 15,2-1-5-15,0-2 4 0,-3 0 2 0,-1-1-2 16,1-1 0-16,-2-3-2 0,-3-3-1 15,-1-1 0-15,-4-4 6 0,-2-3-6 0,-1-1 2 16,-4-2 3-16,-1-3-9 0,-4-2 6 0,1-2 1 16,-2 0-1-16,-3-2 12 0,0-1 4 0,0 0 13 15,0 0 17-15,0 0 2 0,-6-1-6 0,0-4-13 16,-3 0-15-16,-1-2-11 0,-3-3 4 0,-2 0-1 16,2-1-1-16,-1-2 7 0,-2-1-6 15,1 0-2-15,-1-2 3 0,2 0-6 0,-2-3 4 16,4-2-3-16,-5-2-2 0,5-2 0 0,-3-1 2 15,1-2 0-15,3-2 1 0,0-1 2 0,1-1-4 16,0 1-1-16,2 2 1 0,4-1-8 0,0 4 5 16,2 2 0-16,2 0-3 0,0 4 7 15,0 1-7-15,3 3-3 0,1 3 0 16,-1 0-3-16,5 3-2 0,-2 0 0 0,0 2-1 16,2 0-3-16,3 3 7 0,0 0 1 0,0 2-2 15,3-1 9-15,-1 4-6 0,-1 0 0 0,0 0 2 16,0 4-8-16,0 1-2 0,0 2-1 0,-2 3-1 15,-2 1 4-15,-1 0 4 0,0 2 3 16,-4 1 6-16,2 1 1 0,-3 3-1 0,-2 2 1 16,0 3 1-16,-5 1-6 0,-1 1 4 0,-3 3 0 15,0 0-3-15,-1-1 5 0,0 1-3 0,1-4-2 16,-1-4 3-16,3-6-1 0,1-4 5 0,1-5 4 16,0-2 4-16,-2-3 1 0,4 0 2 15,-2 0 0-15,0-4-3 0,1 0 3 0,1-3-8 16,1 1-5-16,1-1-3 0,1 0-10 0,0 0 1 15,1 1-1-15,3 0-2 0,1 1 2 0,3 2-1 16,0 3 2-16,4 0 1 0,0 0 5 0,2 7 2 16,3 1 1-16,3 2 2 0,0 1-5 0,0-2 4 15,1 1 0-15,0-1-1 0,-1-2 5 16,0-1-1-16,-4-1 0 0,0-3 1 0,-2 0-4 16,-1-2 3-16,-5 0 1 0,-2 0-2 0,0 0 0 15,-4 0-1-15,1-2-7 0,-2 0-25 16,-1-1-52-16,0 0-104 0,0-2-211 0,0 2-512 15,0 0-515-15</inkml:trace>
  <inkml:trace contextRef="#ctx0" brushRef="#br0" timeOffset="19521.2878">3408 12229 1 0,'0'0'0'0,"0"0"0"0,0 0 0 0,0 0 0 15,0 0 0-15,0 0 0 0,0 0 0 0,0 0 106 16,0 0 58-16,0 0 16 0,0 0 5 0,0 0-9 16,-1-17-10-16,1 17-14 0,0 0-5 15,0 0-6-15,0 0-5 0,0 0-13 0,0 0-18 16,0 0-16-16,0 0-13 0,0 0-10 0,0 0-6 15,0 0-12-15,0 0-10 0,0 0-10 16,0 0-10-16,0 0 1 0,0 0-2 0,0 0-4 16,0 0-1-16,0 0-4 0,0 2-6 0,0-2-2 15,0 1-3-15,0-1-5 0,0 1 1 0,0 0-3 16,0 0-1-16,0 3 7 0,0 1 4 0,0 1 4 16,0 3 3-16,0 0-4 0,0 2-1 0,0-1-1 15,0 2-1-15,0 1 1 0,0-2 0 16,0 2-1-16,0-2 1 0,1 1-1 0,0 3 0 15,1-3 0-15,0 0 2 0,1 1-3 16,-1-3 2-16,-1 1-2 0,2-1-2 16,0-2 3-16,0 1 1 0,0 0-1 0,2-1-1 15,-2 0 2-15,3 0-1 0,-2 0 0 0,0 1 3 16,1 0-4-16,-1-1 2 0,3 0-2 0,-3 0-1 16,2 0 3-16,-2 0 1 0,2 0 0 0,-2 0 0 15,3-1 0-15,-3 1-2 0,1 0 0 16,0-1 0-16,0 1 0 0,0-1 4 0,1 1-1 0,-1-1-1 15,2 1 4-15,-1 0-3 0,-1 1 4 16,3-1 1-16,-2 0-2 0,0 1 3 0,0 0 0 16,0-2-1-16,1 2 3 0,0-3 0 0,-1 1 2 15,0 0-1-15,1-1 0 0,-1 0-3 0,0-2-1 16,-1 1 1-16,0 0-1 0,-1-1 1 0,3 2-3 16,-4-2-1-16,2-1 2 0,-2 1 0 0,0 1 0 15,2-2-1-15,-1 2-1 0,-2-1-1 16,4 0-1-16,-3-1 1 0,1 1-3 15,-1-2 3-15,0 1-2 0,1 0-1 0,0 0 4 16,-1 0-3-16,3-1 1 0,-3 2 2 0,2-1-4 16,-2 0 3-16,0 2-1 0,1-2-2 0,-1 2 2 15,0 0-1-15,2-2 0 0,-2 1 2 16,3 1-1-16,-3 0 1 0,1-1 0 0,1 1 1 16,-1 0-2-16,2 0 2 0,-1-1-1 0,1 1-1 15,-2-1 2-15,1 1-2 0,0-2 1 0,0 1 1 16,0-1-3-16,0 1 0 0,-2-1-1 0,3 1-1 15,-1-1 1-15,-2 1 0 0,3-1 1 0,-3 1-1 16,2 1 2-16,-1-3 0 0,1 2 0 16,0-1 1-16,-1 1-1 0,1-2 2 0,-1 2-3 15,0-2 0-15,-1 0 1 0,2 2-1 16,-2-3 3-16,1 1-1 0,1 0 1 0,0 1-3 16,0-1-1-16,-1 0 3 0,0 1-4 0,0-1 2 15,-1 0 0-15,1 1-2 0,-1-1 2 0,1 2-1 16,1-2 1-16,-1-1 0 0,1 2 1 0,-1-1 0 15,1 1-1-15,1-1 0 0,-3 0-2 16,2 2 1-16,1-2 2 0,-2 0-2 0,3 1 4 16,0 0-2-16,-1 0 0 0,-2 1 0 0,2 0 0 15,-2-1-2-15,1 1 0 0,1-1-1 16,0 0 0-16,0 1 1 0,-2 0 0 0,2-1-1 0,-1 1 3 16,3 0-3-16,-3 0 0 0,3 0 1 15,-2 1-4-15,1 0 4 0,1-1 0 0,-2 0-2 16,-1 1 4-16,3-1-3 0,-2-1 1 0,-1 1 1 15,2 0-1-15,-2-1-1 0,1 1-1 0,2-1 2 16,-3 1-3-16,1 0 3 0,-1-1 0 16,3-1-2-16,-1 2 2 0,-1-1-1 0,2-1-1 15,-2 1 2-15,2 2-3 0,-1-1 4 0,0-1-2 16,0 1 0-16,-1-1 2 0,2 0 2 0,-1 1 2 16,-1-1 0-16,1 1 5 0,1-1-6 15,-3 1-1-15,2-1 2 0,0 1-7 16,-2-2 5-16,3 0-1 0,-2 2-2 0,1-2 4 0,1 2-3 15,0 0 1-15,-1-1 1 0,1 0-3 16,1 0 2-16,-1 2 2 0,0-1-1 0,-1 0 0 16,1-1 1-16,0 1-3 0,0-1 0 0,-1 0 5 15,1 1-7-15,2 0 1 0,-2 0 1 0,0 0-5 16,-1 0 5-16,2 0-1 0,-1 1-2 0,0-1 5 16,1 0-4-16,0 0 2 0,-2 0 0 15,1 1-1-15,2-1-1 0,-3 0 0 0,1 1 2 16,-1 0-2-16,2-1 1 0,0 1 0 0,-2-2-2 15,1 2 6-15,-1 0-5 0,2-1 1 0,-2 1 0 16,-1 0-3-16,3 1 3 0,0-3-2 16,-3 1 2-16,2 1-2 0,0-2 2 0,0 2 0 15,0-1-1-15,0 1 3 0,2 0-3 0,-3-1 0 16,2 0 2-16,1 1-5 0,-1 1 2 0,1-2 0 16,1 1 1-16,-1 0 3 0,0-1-2 15,1 2 0-15,-2 0-1 0,0 0-2 0,-1 0 2 16,3 0 1-16,1 0 4 0,-1 1-1 15,1 0 2-15,1 0 1 0,2-1-3 0,-4-1 5 0,2 0-6 16,0 0 1-16,2-1 0 0,-3 0-4 16,4 1 0-16,-3-1 0 0,1 0 0 0,2 1 3 15,-4 0-1-15,3-1-1 0,-2 1 0 0,1 0 0 16,0-1 1-16,-2 1-1 0,2 0 1 0,-1 1-1 16,1 0 0-16,-3-2 0 0,1 1 0 15,-1 1 1-15,2-3-1 0,-2 1 1 0,1-2-2 0,-4 0 1 16,2 0 1-16,-3-1-1 0,0-1 1 15,-1 0-1-15,-2 0 0 0,0 0 0 0,1 0-1 16,-3 0 2-16,-1 0-1 0,0 1 0 0,-1-1 1 16,1 0-3-16,-1 1 1 0,0-1 0 0,0 0-1 15,0 0 1-15,0 0-4 0,0 0-7 16,0 0-20-16,0 0-41 0,0 0-75 0,0 0-125 16,-2-2-222-16,1-1-447 0,1 0 20 0</inkml:trace>
  <inkml:trace contextRef="#ctx0" brushRef="#br0" timeOffset="20434.1772">3849 11996 1 0,'0'0'139'0,"0"0"229"15,0 0-48-15,0 0-25 0,0 0-20 16,0 0-17-16,0 0-38 0,0 0-39 0,0 0-39 16,0 0-34-16,0 0-18 0,0 0-16 0,0 0-9 15,0 0-12-15,2-5-11 0,-2 5-11 16,1 0-14-16,-1 2-4 0,0-2-10 0,0 0 0 15,0 0-6-15,0 0-4 0,1 1 0 0,-1-1-13 16,1 0-6-16,0 4-10 0,2 0 11 16,3 3 19-16,2 1 13 0,2 4 14 0,0 2-9 0,2 2-6 15,0-2-2-15,3 2-2 16,-1 2 3-16,1-1-3 0,-1 0 0 0,1 1 1 0,-3-2-5 16,-1-3 4-16,2 1-2 0,-2-1 0 0,-1-1 4 15,0-1-2-15,-3-1 0 0,0-1-1 16,-1-1 0-16,-2-3-1 0,0 0 0 0,0-3 0 15,-3-1-1-15,-1-1 2 0,2 1 0 16,-2-1-1-16,0 0 6 0,0 0-3 0,0 0-1 16,0 0 2-16,0 0-2 0,0 0 5 0,0 0 1 0,0 0 3 15,0 0 0-15,0-1 0 0,0 0-1 16,1 0-3-16,0 0 0 0,2-3 5 0,1 0 8 16,1-2 8-16,3-2 0 0,1-4-4 0,2-1-1 15,3-4-1-15,0-3 4 0,4 0 0 0,-2-4 0 16,3 0-6-16,-1 0-3 0,0 3-1 0,-1 2-3 15,-1 0 0-15,-4 5-5 0,2 2 0 16,-6 3-3-16,-1 2-3 0,-1 3 4 0,-2 3-4 16,-3 1 1-16,-1 0 0 0,0 0-3 0,0 0 1 15,0 0 0-15,0 0 1 0,0 0 1 16,0 0 1-16,0 0 1 0,0 1-4 0,0-1 4 16,0 0-4-16,0 0-5 0,0 2 0 0,-1-2-12 15,-1 1-10-15,2-1-17 0,-1 0-31 0,1 0-51 16,-1 1-76-16,1 2-56 15,0 0-82-15,0 3-217 0,0-2-323 0,0-1 298 0</inkml:trace>
  <inkml:trace contextRef="#ctx0" brushRef="#br0" timeOffset="21176.1999">4542 12411 11 0,'0'0'668'0,"0"0"-381"15,0 0-73-15,0 0 30 0,0 0 19 0,0 0-14 16,0 0-32-16,0 0-49 0,0 0-30 0,0 0-29 15,0 0-32-15,0 0-17 0,0 0-20 16,0 0-13-16,-13-11-9 0,13 11-10 0,1 0-7 16,-1 0-10-16,2 0-11 0,-2 0-14 0,0 1-15 15,1 2-17-15,1 2 8 0,2 4 22 16,5 6 24-16,1 6 33 0,0 3 7 0,2 3-3 16,-1-2-2-16,3 0-3 0,-1 2-3 15,-2-5-4-15,2 1-2 0,-1-3-5 0,3-2 4 16,-4-1 1-16,-1-3 1 0,1-3-2 0,-2-2 2 15,0-2-1-15,-3-1 1 0,0-1 4 0,-1-2-4 16,-3-1-1-16,1-1-2 0,-2 0-5 0,0-1 5 16,-1 0 0-16,1 0 1 0,-1 0 1 0,0 0 2 15,0 0 2-15,0 0 1 0,0 0 5 0,0 0-3 16,0 0 0-16,0 0-1 0,0 0-9 0,0 0 4 16,0 0-6-16,0 0-5 0,0-1-3 15,0 0-21-15,0-1-19 0,0 1-31 0,0-1-51 16,-1-2-151-16,-1-1-70 15,2-4-288-15,-3 2-352 0,2 2 495 0</inkml:trace>
  <inkml:trace contextRef="#ctx0" brushRef="#br0" timeOffset="21638.4628">4539 12482 619 0,'0'0'303'0,"0"0"-83"0,0 0 5 15,0 0 8-15,0 0-7 16,0 0-39-16,0 0-50 0,0 0-39 0,0 0-25 0,0 0-16 16,0 0-5-16,0 0-5 0,0 0-9 0,0 0-2 15,0-5-7-15,1 5-5 0,-1-1 0 16,2 1-14-16,1-1-8 0,0 1-2 0,2-3 3 15,2 2 13-15,5-3 9 0,2 2 1 16,1-1-7-16,4 1-6 0,2 0 2 0,0-1 5 16,3 2 9-16,0 0-4 0,0 0-5 15,-1 0-5-15,1 0-8 0,-1-2 9 0,1 0-2 16,0 3 3-16,-3-3 0 0,0 1-5 0,-1 0 1 0,-3 0-2 16,-2 0 2-16,-4 1-4 0,-1 1 0 15,-1 0-3-15,-3-2-5 0,-2 2 5 0,0 0-2 16,-2 0 3-16,0 0 8 0,-2 0-6 0,0 0 6 15,0 0 3-15,0 0-1 0,0 0 7 16,0 0-3-16,0 0-5 0,0 0-4 0,0 0-5 16,0 0-7-16,0 0-3 0,0 0-2 0,0 0-19 15,0 0-14-15,-2 0-31 0,0 0-45 0,-1 2-47 16,1 1-88-16,-3 3-130 0,0 0-342 0,3-2-697 16</inkml:trace>
  <inkml:trace contextRef="#ctx0" brushRef="#br0" timeOffset="21834.6351">4759 12685 819 0,'0'0'494'16,"0"0"-230"-16,0 0-86 0,0 0-8 0,0 0 17 16,0 0-1-16,0 0-26 0,0 0-30 15,0 0-28-15,0 0-28 0,0 0-20 0,90-125-19 16,-75 109-18-16,-2 2-11 0,0 3-12 0,-3 2-13 15,-1 2-14-15,-1 2-31 0,-1 0-60 0,0 3-104 16,-2 1-219-16,1 0-419 0,-3 1-222 0</inkml:trace>
  <inkml:trace contextRef="#ctx0" brushRef="#br0" timeOffset="22866.8213">5025 12927 656 0,'0'0'445'0,"0"0"-133"0,0 0-45 15,0 0-32-15,0 0-24 0,0 0-35 0,0 0-50 16,0 0-46-16,0 0-36 0,0 0-31 16,0 0-16-16,0 0-10 0,0 0-11 0,0 0 11 15,-3 2 4-15,11 5 10 0,1 0 14 0,4 4-2 0,0-1 2 16,0 1 0-16,1-1-1 0,1 2 0 15,1 0 2-15,-1 0 0 0,0 0 2 0,0-2 2 16,-3 2-1-16,2-2-4 0,-3 0 0 0,-1-1-2 16,0-1-1-16,-3-2 2 0,0-1-4 15,-1-1 0-15,-2-1 0 0,1-2-2 0,-1 0 2 16,-3-1 1-16,-1 0 3 0,0 0 7 0,0 0 9 16,0 0 11-16,0 0 9 0,0 0 4 0,0 0-4 15,0 0 1-15,0 0-4 0,-4 0-11 16,-2 0-9-16,0 0-13 0,-3-2-11 15,0-1 1-15,-2-2-2 0,-2 0 1 0,0-2-2 0,1 0 0 16,-4-1-3-16,0-2 3 0,-1-1 0 0,3 0-3 16,-3-2 3-16,4 2-5 0,-1 0 1 15,2-1 2-15,2 1-1 0,1 3 2 0,2 1-2 0,2 1 0 16,4 3 0-16,0 1-3 0,1 1-2 16,0 0-9-16,0 1-9 0,0 0-14 0,1-1 1 15,4 1 7-15,4-1 9 0,3 0 16 16,2 0 2-16,4 1 0 0,-1 0 2 0,1 0-3 15,2 0 2-15,-1 2-1 0,1 1-1 0,-3 1 2 16,0-1 0-16,1 1 1 0,-3-1 0 0,0 1 3 16,-3-2-1-16,0-1-1 0,-4 0 6 0,0-1-5 15,-6 2 0-15,1-2 2 0,-2 0-4 16,0 0 5-16,-1 0 7 0,0 0 6 0,0 0 11 16,0 0 9-16,0-2 4 0,-1-1-11 0,-4-4-9 15,0-2-12-15,-1-1-12 0,-4-1 7 16,1-1-5-16,0-1 4 0,-2-2 0 0,0-3-3 15,1-2 6-15,-2 1-4 0,0-2 0 0,1 1 0 16,0 0-4-16,4 4 5 0,-1 4-1 0,4 2 1 16,1 3-1-16,2 4 0 0,-1 1-4 0,2 0-5 15,0 1-1-15,0 1-15 0,0 0-10 0,7 0 6 16,1 0 2-16,2 0 14 0,5 1 9 16,0 2 0-16,3 1 2 0,1 1 2 15,2 0 4-15,0 2 2 0,2-2 1 0,-3 3-1 0,1-1-5 16,0 1 0-16,-4-1-5 0,2 0 3 15,-2-1 2-15,-2-1-1 0,0-1 3 0,-3 0-3 16,-3 0-1-16,-3-2 1 0,-1 0-5 0,1 0 2 16,-4-1-9-16,1 0-6 0,-2-1-22 0,0 1-33 15,-1-1-39-15,0 0-53 0,0 0-62 16,-2 0-153-16,1 0-379 0,-2 0-564 0</inkml:trace>
  <inkml:trace contextRef="#ctx0" brushRef="#br0" timeOffset="23680.6788">4738 12722 1 0,'0'0'0'0,"0"0"0"0,0 0 0 0,0 0 0 16,0 0 237-16,0 0-3 0,0 0-20 0,0 0-31 16,0 0-15-16,0 0-23 0,0 0-22 0,0 0-21 15,0 0-13-15,0 0-8 0,-5-8-9 0,5 8-4 16,0 0-13-16,0 1-14 0,0-1-15 16,0 1-18-16,0 0-12 0,0 1-6 0,0-1-9 15,0 0-7-15,0 0-16 0,0 2 15 16,1 2 11-16,3 4 22 0,0 2 24 0,1 1-8 0,1 3 1 15,2-1-6-15,-2 2-4 0,1-1 1 16,1 2 1-16,2 0 4 0,0 1 11 0,-1-2-2 16,-1 2-3-16,4-3-4 0,-5-2-5 0,2 1 0 15,-1-2 5-15,0 1-3 0,-2-4-2 16,0 0 2-16,2-2-5 0,-5-2 1 0,3-1 0 16,-4-2-1-16,0-1 0 0,1 1 1 0,0-1-2 15,-2-1 1-15,-1 0 1 0,0 0 0 16,1 0-3-16,-1 0 2 0,0 0-1 0,0 0 2 15,0 0 0-15,0 0 0 0,0 0 2 0,1 0-2 16,-1 0-1-16,0 0-2 0,0 0-4 0,0 0 1 0,0 0-2 16,0 0-1-16,0 0-1 0,0 0-1 15,0 0 0-15,0 0-1 0,0 0 1 0,0 0-1 16,0 0 0-16,0 0 0 0,0 0-2 0,0 0 1 16,0 0-1-16,0 0-4 0,0 0-2 15,0 0-8-15,0 0-12 0,0 0-17 0,-1 0-33 16,0 0-59-16,1 0-133 0,0 0-264 15,0 0-220-15,0-1 224 0</inkml:trace>
  <inkml:trace contextRef="#ctx0" brushRef="#br0" timeOffset="24423.6936">5574 13229 576 0,'0'0'284'0,"0"0"-85"16,0 0-40-16,0 0-40 0,0 0-36 0,0 0-38 15,0 0-16-15,0 0 15 0,0 0 28 0,0 0 28 16,0 0 16-16,0 0-1 0,0 0 1 15,0 0-3-15,122 108-12 0,-95-90-8 0,-2 0-20 16,-1-4-19-16,0 1-17 0,-3-2-13 0,-4 0-10 16,0-2-3-16,1-2-2 0,-6 0-2 0,-1-2 0 15,-1 0-2-15,-3-3-4 0,-1 0 5 16,-3-3-1-16,-2-1 1 0,-1 0 5 0,1 0-2 16,-1 0 5-16,0 0 3 0,0 0-4 0,0 0-5 15,0 0-19-15,-1-1-29 0,-3-3-39 0,-2 1-39 16,-1-1-65-16,-1-2-108 0,1 2-203 15,-1-1-284-15,3 2 78 0</inkml:trace>
  <inkml:trace contextRef="#ctx0" brushRef="#br0" timeOffset="24691.762">5595 13250 156 0,'0'0'376'0,"0"0"-72"0,0 0-27 0,0 0-22 15,0 0-17-15,0 0-38 0,0 0-40 0,0 0-30 16,0 0-25-16,86-120-24 0,-68 115-18 0,0 1-16 16,0 4-8-16,-4 0-10 0,-1 1-5 15,-2 6 0-15,-1 2 2 0,-3 1 7 0,0 4 5 16,-5 3 6-16,-1 4 1 0,-1 1-4 0,-1 4-4 16,-6 3-8-16,-2-1-6 0,-4-1-6 15,2-2-7-15,-1-3-2 0,1-4-7 0,0-4-6 16,2-4-4-16,-1-4-13 0,2-5-22 0,2-1-41 15,1-1-62-15,3-7-74 0,-3-5-100 0,3-3-148 16,1 3-194-16,1 4-210 0</inkml:trace>
  <inkml:trace contextRef="#ctx0" brushRef="#br0" timeOffset="25532.5135">4441 11804 5 0,'0'0'323'0,"0"0"-50"0,0 0-14 16,0 0 13-16,0 0-25 0,0 0-52 0,0 0-43 16,0 0-23-16,0 0-13 0,0 0 12 0,0 0-2 15,0 0-6-15,0 0-10 0,52-142-18 16,-39 116-9-16,-1 1-12 0,-1 1-10 0,-1 5-7 15,-1 3-8-15,-2 2-9 0,-2 5-7 0,-1 3-5 16,-1 2-7-16,-3 3-2 0,1 1-9 0,-1 0-7 16,0 0-4-16,0 0-12 0,0 1-6 15,0 1-6-15,0-1-18 0,0 0-14 0,0 1-8 16,0 2 8-16,0 0-2 0,0 2-42 0,0-1-78 16,4 2-137-16,2-4-253 0,-3 0-240 15,0-1 173-15</inkml:trace>
  <inkml:trace contextRef="#ctx0" brushRef="#br0" timeOffset="26246.9868">5041 12202 122 0,'0'0'408'0,"0"0"-131"0,0 0-24 0,0 0-8 15,0 0-11-15,0 0-23 0,0 0-56 0,0 0-33 16,27-133-26-16,-19 112-19 0,2 2-22 0,-3 4-17 15,0 3-16-15,0 3-13 0,-1 3-9 16,-2 1-13-16,-2 3-15 0,1 2-21 0,0 0-24 16,-2 0-28-16,0 0-48 0,4 2-81 0,-1 2-217 15,-2-1-314-15,0-1 289 0</inkml:trace>
  <inkml:trace contextRef="#ctx0" brushRef="#br0" timeOffset="26687.3291">5474 12505 1 0,'0'0'412'16,"0"0"-202"-16,0 0-48 0,0 0 22 16,0 0 29-16,0 0 12 0,0 0-17 0,0 0-36 15,0 0-36-15,0 0-27 0,0 0-21 0,56-127-19 16,-47 108-18-16,0 0-18 0,-2 6-15 0,2 1-9 16,-6 4-8-16,2 0-4 0,-3 6-8 0,-1-1-17 15,-1 2-33-15,0 1-79 0,0 0-103 16,0 1-153-16,0 2-267 0,0-1-92 0</inkml:trace>
  <inkml:trace contextRef="#ctx0" brushRef="#br0" timeOffset="27155.93">6014 12929 1 0,'0'0'304'16,"0"0"-51"-16,0 0-14 0,0 0 29 16,0 0 11-16,0 0-21 0,0 0-64 0,35-119-67 15,-27 103-53-15,-2 2-35 0,2 2-24 0,-2 4-14 0,0 2-9 16,-1 2-11-16,-1 0-23 0,-1 2-31 16,2 1-54-16,-3 1-112 0,0 0-285 15,1 0-495-15</inkml:trace>
  <inkml:trace contextRef="#ctx0" brushRef="#br0" timeOffset="35949.2317">4743 11029 1 0,'0'0'0'0,"0"0"0"16,0 0 0-16,0 0 159 0,0 0 88 0,0 0-30 16,0 0-20-16,0 0-21 0,0 0-27 15,0 0-13-15,0 0-13 0,0 0-6 0,4 2-2 16,-4-2-2-16,0-2-5 0,0-1-24 0,0 1-26 16,0-4-28-16,0-2-18 0,-3-2-2 15,2 0 5-15,-1-1 8 0,1-2 0 0,-2-1 2 16,-1 0-3-16,2 1-3 0,-1-2 1 0,-2-2-4 15,2 0 1-15,-1 1-3 0,-1-1-5 0,0-1 0 16,0 1-3-16,-2 0 0 0,0 0-3 16,1-1-1-16,1 1-2 0,-1 0-5 15,0-2 3-15,-1 1 0 0,0 1 2 0,1-2 1 16,1 3 0-16,-1 2 3 0,1 3-1 0,-2 2 2 16,1-1-2-16,0 2-10 0,-2 0-4 0,2-1-8 15,-1 1 0-15,0 2 4 0,1 0 1 0,-1 2 2 16,2 0-4-16,0 2-1 0,1 1-3 15,-1 1-5-15,2 0 6 0,-3 0-3 0,3 0-4 16,-1 0-3-16,0 0-13 0,2 3 0 0,-1 2 5 16,1 0 5-16,-2 2 9 0,4 1 0 0,-3 0 4 15,3 1 3-15,0 1 6 0,0-1 8 16,0 2 2-16,0-1 6 0,0 1-5 0,2-1 0 16,-1 0 2-16,1-1-1 0,2 1 5 0,0-2 2 15,0 1 3-15,1-1 0 0,-3 0-1 16,4-1 2-16,-2 2 3 0,1-1 3 0,-1 0 2 15,1 0-3-15,0-2-6 0,-1 1-7 0,2 0 2 0,-1-1 2 16,1 1 10-16,1-1 7 0,0 0-4 16,1 1-1-16,0-1-6 0,1 0-1 15,0 0-3-15,0-2-1 0,0 0-2 0,1 1-2 0,1-1 3 16,0 0 5-16,0 0-1 0,-1-1 4 0,-1 1-6 16,0-1-7-16,1 0-2 0,-3 0-5 15,1 0 4-15,2 0 0 0,-3 1 0 16,1 1 0-16,0 1-1 0,2-1 0 0,0 1 1 0,-1 1 2 15,2 0-2-15,-2 0 0 0,0 0 0 16,2 0-4-16,-4-1 3 0,-1 0 2 16,1 0 1-16,-1-1 1 0,-1 0-4 0,0 1 2 0,-1 1-3 15,-1 0 4-15,3 2 0 0,-4 0-1 0,0 0 3 16,2 3-3-16,0 0 2 0,-4 1 0 0,2 0-1 16,-2 1 2-16,1 0-3 0,-1 0-3 0,0-1-2 15,0 0-2-15,0 0-1 0,-1-2 1 16,-1-1-5-16,1-1-2 0,-4-3 0 15,2 1 2-15,1-2 8 0,-1-2 8 0,-1 0 2 16,1-1 2-16,-2-2 1 0,1 0-1 0,-1 0 3 16,-1 0-2-16,2-3-4 0,-2-3-8 0,-1-1-8 15,3-3-6-15,-3 1-2 0,4-3 2 0,2-2 6 16,-2 0 1-16,3 1 6 0,0 0-1 0,0 1 1 16,3 2 2-16,-1 1-2 0,4 3-1 15,0 0-3-15,2 0-2 0,1 1 3 0,-1 2-1 16,4-1 5-16,-1 0 2 0,0 3 1 0,0-3 0 15,0 1-2-15,2 1 2 0,-2-2 0 0,0 2 3 16,0-3 0-16,-1 1 0 0,1-3 4 16,0 0 0-16,-3-2 9 0,1 0 4 0,1-3 2 15,-3 2 1-15,1-1-4 0,-3 0-2 16,-1 2-2-16,0 0 1 0,-1 2 4 0,0 1-1 0,-3-1 6 16,1 5 0-16,-1-2 5 0,0 2 6 0,0 1-2 15,0 0-2-15,-1-1-10 0,-2 0-14 16,-1 1-10-16,1-2-9 0,0 2-15 15,1-2-20-15,-2 1-39 0,1 0-63 0,1-2-113 16,-1 1-227-16,1 1-331 0,2-1 85 0</inkml:trace>
  <inkml:trace contextRef="#ctx0" brushRef="#br0" timeOffset="37386.9026">5024 10542 512 0,'0'0'392'0,"0"0"-129"0,0 0-47 0,0 0-16 16,0 0-20-16,0 0-38 0,0 0-43 0,0 0-42 16,0 0-30-16,0 0-13 0,0 0-7 15,0 0 0-15,0 0-3 0,-25 55 2 0,25-44 1 16,2 4 0-16,3-1 3 0,0-1-1 0,-1 0 0 15,2 0-2-15,0 0-5 0,3-2 4 0,-3 0-2 16,1 0 4-16,2-2 4 0,0-2 0 16,0-1-1-16,1-1-2 0,0-2 1 0,2-1-3 0,2-2 2 15,1 0 2-15,-2-3 0 16,5-5 2-16,-4-3 6 0,2-5-2 0,-4-1-2 0,3-3 1 16,-2-2-3-16,-3-2 2 0,2 1 5 15,-3 1 1-15,-4 2 3 0,0 1 3 0,-5 1 1 0,0 5 5 16,0-1-1-16,-4 3-6 0,-2-1-4 15,-1 3-7-15,-1 0-3 0,-2 2-1 0,0 1-6 16,0 3-2-16,-1 0-9 0,1 3-4 0,-2 0-3 16,1 0-2-16,1 0 1 0,0 5-1 15,2 2 3-15,0 0 1 0,1 1-1 0,0 1 1 16,3 1-1-16,0 2 1 0,1-1 3 16,2 1 1-16,0-1 3 0,1 0-4 0,0-2-1 15,0-2-3-15,4-1-3 0,0-1-1 0,0-3-1 16,0 0 3-16,0-2 3 0,1 0 6 0,0-2 11 15,-2-1 10-15,3-3 12 0,-1 0 6 0,1-2-1 16,-3-1-1-16,4-1-4 0,-5 0-3 16,3-3-1-16,-2 1-4 0,0-2-4 0,1-2-3 15,-1 2-2-15,-2-1-3 0,0 0 2 0,0 0-2 16,0 1 0-16,-1-3 0 0,0 1-3 0,0 1 0 16,0-2-2-16,0 1 1 0,0 1 0 15,2 2-4-15,-2-1-3 0,1 3 0 0,0 2 0 16,1 2 1-16,-1 0 2 0,-1 1 0 0,0 2-2 15,0 1 0-15,1 2-2 0,-1 0-2 0,0 1 3 16,0 0-4-16,0 0-5 0,0 0-4 0,0 0-10 16,0 1-4-16,0 0-5 0,0 1-2 15,0-1 0-15,0 1 9 0,0 3 11 0,0 1 11 16,2 2 9-16,1 0 1 0,1 1-2 0,-1 0-1 16,1 1-3-16,0 0 1 0,1-3-2 0,0 0 0 15,1 0 0-15,1-3-6 0,0 0-7 16,2-1-5-16,-3-3-4 0,1 0 0 0,2 0 4 15,-1-3 5-15,-2-3 3 0,-1-1 7 16,2 0 5-16,-3 0 6 0,-1 1 9 0,-1-3 6 16,-1 2 6-16,-1-1 3 0,0 1 4 0,-1 1-1 15,-4-2 1-15,1 1 1 0,-2 1-6 0,1 0-4 16,0 2-6-16,-1 0-3 0,1 2-2 0,-3-1-1 16,3 1 0-16,-1 0 0 0,2-1-4 15,-1 2 4-15,2 0 0 0,-3 0 2 0,3 0 3 0,1 1-3 16,0 0-3-16,1 0-3 0,0 0-1 15,-1 0-1-15,2 0-2 0,0 0-1 0,0 0-5 16,0 0-3-16,0 0-5 0,0 0-7 16,0 0 0-16,0 2 3 0,0 0 5 0,3 2 7 15,1 1 2-15,-2 1 4 0,4-1-1 0,-2 1 2 16,4 0-1-16,-4 1-1 0,4 2-1 0,2-2 0 16,0 3 2-16,0-1 1 0,3 2-1 15,2-3 1-15,-2 3-6 0,3 1 2 0,1 0 2 0,2 1-1 16,1-1 1-16,1 2-1 0,-2 0-2 15,2-1 0-15,0-1 0 0,-2 2 0 0,2-3 1 16,-1 0 1-16,-1 2 0 0,2-2 0 0,-1 2-2 16,-2-1-3-16,-1 0 4 0,-1 0-6 15,2 0 3-15,-4 1 0 0,4 2-2 0,-5 1 4 16,3 1-2-16,-5-1 0 0,1 2 1 0,-4-1-5 16,-2 0 0-16,-1 2 2 0,-3-1 4 15,-1 2 2-15,-1-3 2 0,0 1 3 0,0-1-5 16,-4-1 5-16,-3-2 0 0,0-3 0 0,-2-1 2 15,1-1-1-15,-2-1-3 0,0-3-1 16,-3 0-2-16,2-2-3 0,-2-3-1 0,1 0-1 0,1-1 0 16,-3-5 1-16,0-2 0 0,2-1-1 15,-2 0 4-15,0-2-3 0,3-1 2 0,0-1 2 0,0 1-2 16,1-3 4-16,1 1-1 0,-1-1-1 16,4-4-1-16,0 1-2 0,-2-4-2 0,5 0-1 15,-4-2 3-15,4-1 0 0,-3-1 3 16,3-3 3-16,-1 2-1 0,0-1 4 0,-1 1-1 15,-1-2-2-15,3 1 0 0,-4 1-3 0,1-2 1 16,0 3-1-16,-4-1 1 0,0 2 3 0,0 0 1 16,-2 0 1-16,0 3 1 0,2 4 2 15,-2 2 3-15,3 3 1 0,0 4 5 0,1 2-2 16,-1 2-1-16,3 0-2 0,1 4-5 0,-1 0 0 16,2 1 0-16,3 0-1 0,-2 0-1 0,3 0-9 15,0 0-11-15,0 0-13 0,0 0-14 16,0 4 5-16,2 1 8 0,1 4 12 0,6 2 12 15,0 1 2-15,1 1 0 0,2-2 0 0,3 0 4 16,1-1-4-16,3-3 0 0,-2-1-1 16,0-3-2-16,1-1 5 0,-1-2 3 0,-1 0 2 15,2-4 0-15,-6-3-2 0,2 0-7 0,-4 0-6 16,-1-2-9-16,-2 0-16 0,1 0-33 0,-5-2-53 0,0-1-117 16,0 2-315-16,-3 4-631 0</inkml:trace>
  <inkml:trace contextRef="#ctx0" brushRef="#br0" timeOffset="37570.7371">5274 9900 1534 0,'0'0'329'0,"0"0"-136"0,0 0-46 15,0 0-29-15,0 0-31 0,0 0-38 0,0 0-39 16,0 0-34-16,0 0-52 0,0 0-81 15,0 0-22-15,0 0-91 0,0 0-252 0,0 0-581 0</inkml:trace>
  <inkml:trace contextRef="#ctx0" brushRef="#br0" timeOffset="37874.7146">5453 9750 926 0,'0'0'250'0,"0"0"-105"0,0 0-7 16,0 0 18-16,0 0 16 0,0 0 5 15,0 0-20-15,8 139-21 0,0-118-32 0,2 0-22 0,2-2-18 16,2-5-13-16,2 0-8 16,-1-6-6-16,2-1-3 0,3-3-3 0,0-3 0 0,-2-1-1 15,4-4 2-15,-3-5 1 0,0-2-2 0,-1-5 1 16,-1 0-7-16,0-1-5 0,-4 0-3 15,-2 3-7-15,-2 3-2 0,-5 3 0 0,1 3-2 16,-4 2 3-16,-1 1 2 0,0 2-3 0,0-1-14 16,0 0-19-16,-4 1-33 0,1 0-36 0,1 0-44 15,-2 0-77-15,0 0-122 0,1 0-251 16,-1 0-364-16,1 0 352 0</inkml:trace>
  <inkml:trace contextRef="#ctx0" brushRef="#br0" timeOffset="39406.8252">5271 11360 1 0,'0'0'206'16,"0"0"120"-16,0 0-19 0,0 0-14 0,0 0-22 15,0 0-14-15,0 0-29 0,0 0-42 16,0 0-31-16,0 0-33 0,0 0-27 0,0 0-23 16,-19-13-22-16,19 13-18 0,0 0-19 0,0 0-7 15,0 1-10-15,0 0-13 0,0 4-7 16,3 3 1-16,2 5 5 0,3 3 12 0,2 5 12 16,2 3-1-16,-1 1-1 0,5 1-2 0,-1 2-5 15,4 0 6-15,-3 0-1 0,3 0 2 0,-3-1 6 16,4 0-7-16,-3-2 0 0,-2-3-1 0,2-3-3 15,-5-3 9-15,-1-3 0 0,1-3 3 0,-4-3-1 16,-1-3-1-16,-4 0 1 0,2-2-2 16,-2-1 3-16,-2-1-5 0,-1 0 0 0,1 0-3 15,-1 0-3-15,0 0 4 0,0 0-1 0,0 0 0 16,0 0 0-16,0 0-12 0,0-1-16 0,0 0-24 16,0-1-44-16,0-1-50 0,0-1-65 15,0-4-111-15,0-3-201 0,0 3-261 0,0 2 258 16</inkml:trace>
  <inkml:trace contextRef="#ctx0" brushRef="#br0" timeOffset="39866.3697">5247 11425 1052 0,'0'0'393'0,"0"0"-117"0,0 0-74 0,0 0-50 16,0 0-29-16,0 0-37 0,0 0-30 16,0 0-29-16,0 0-15 0,0 0-5 0,0 0 0 15,0 0 6-15,0 0-2 0,52-29 3 0,-34 25-1 16,1-1-2-16,5 1 5 0,0-1 0 0,4 0 1 16,1 1 2-16,-2-1-5 0,0 2-2 0,1-1-1 15,-2 1-2-15,-1 0 4 0,1 0-2 16,-2 1 1-16,-3-1-2 0,1 2-2 0,0 1-1 15,-3-1 3-15,-1 1 5 0,-2 0-6 0,-1 0 2 16,-3 0-4-16,-1 0-4 0,-2 0 4 16,-2 0-2-16,-5 0 1 0,0 0 4 0,0 0 2 15,-2 0 10-15,0 0 7 0,0 0 11 0,0 0 4 16,0 0-1-16,0 1-4 0,0-1-5 0,0 0-3 16,0 0-2-16,0 0-3 0,0 0-1 15,0 0-8-15,0 0-3 0,0 0-5 0,0 0-6 16,0 0 2-16,0 0-1 0,0 0 1 0,0 0-5 15,0 0 1-15,0 0-3 0,0 0-2 0,0 0 1 16,0 0-14-16,0 0-15 0,0-1-22 16,-2 1-27-16,0 0-21 0,1 0-41 0,-3 0-134 0,-2 0-121 15,-1 5-281-15,3-2-317 16,-3 1 640-16</inkml:trace>
  <inkml:trace contextRef="#ctx0" brushRef="#br0" timeOffset="40060.5187">5560 11560 1089 0,'0'0'322'0,"0"0"-114"15,0 0-36-15,0 0 4 0,0 0 1 0,0 0-4 16,0 0-35-16,0 0-37 0,0 0-30 0,0 0-26 16,0 0-16-16,40-118-13 0,-34 108-12 15,1 1-4-15,-4 3-9 0,4 1-25 0,-5 2-55 16,1 2-107-16,2 1-187 0,-3 0-336 0,-1 0-571 0</inkml:trace>
  <inkml:trace contextRef="#ctx0" brushRef="#br0" timeOffset="40488.5399">5638 11233 1102 0,'0'0'357'0,"0"0"-193"0,0 0-79 0,0 0-8 16,0 0 6-16,0 0-3 0,0 0-8 0,0 0-6 16,0 0-8-16,0 0-5 0,0 0-11 15,0 0-8-15,119 4-5 0,-106 2-9 16,3 0 2-16,-5 1-3 0,1 1-2 0,-1-3 4 16,-2 0-3-16,1 0-4 0,-3-1-2 0,-4 0-3 0,1-3-2 15,0 0 3-15,-3 1 4 0,-1-2 12 16,0 0 25-16,0 0 23 0,0 0 23 0,0 0 14 15,0-2-5-15,0-2-25 0,-4-2-29 16,-2-4-30-16,-1 1-22 0,0-3-3 0,0-3 3 16,-2 0 0-16,0-1 0 0,0-1 0 0,4 0-2 0,-2 2 0 15,2-2-2-15,1 1-2 0,3 1 0 16,0 4-3-16,1 0 3 0,0 4-2 0,0 2-1 16,1 0 2-16,3 3-5 0,2-1 0 0,2 0 0 15,3 3 5-15,0 0 1 0,-1 0 5 16,5 0 0-16,-2 3 0 0,1 2 1 0,0 1-1 15,1 0 0-15,-3-1 3 0,2 0-2 0,0 0-1 16,-3-1 0-16,0-1-3 0,-2 0-1 0,1-2-14 16,-1-1-30-16,-2 0-58 0,-2 0-86 15,0 0-110-15,-1 0-233 0,-3-1-373 0,-1-2 46 0</inkml:trace>
  <inkml:trace contextRef="#ctx0" brushRef="#br0" timeOffset="42218.2759">5935 10790 1091 0,'0'0'303'0,"0"0"-139"16,0 0-50-16,0 0 14 0,0 0 12 16,0 0-6-16,0 0-31 0,0 0-34 0,0 0-25 15,0 0-16-15,0 0-11 0,5 118-7 0,5-108-3 16,1-3-4-16,-2-2-1 0,1-3-3 0,1-2 0 15,-1 0 0-15,0-4 3 0,1-4 6 16,-3-1 6-16,-4-3 4 0,2 2 1 0,-4-1 0 16,-1 1 2-16,-1 2 2 0,0 0 4 0,-2 2 0 15,-5-1-1-15,3 3-1 0,-4 0-3 16,2 1-2-16,1 1-3 0,3 1-3 0,-3 1-1 16,4 0-4-16,0 0-7 0,1 0-16 0,0 0-23 15,0 0-21-15,2 0 6 0,5 0 11 0,1 3 21 16,2-2 19-16,1 1-4 0,0-1 0 15,0-1 0-15,0 0 2 0,1-1 5 0,0-5 5 16,-1-1 7-16,2-1 5 0,-3-3 2 0,0-2 2 16,0-2-3-16,-3 0 1 0,-2 0-1 15,1-3 0-15,-2 0 4 0,-4 2 1 0,0-2 1 0,0 0-2 16,0-2-5-16,-2-1-2 0,-4 1-3 16,0 1 1-16,-1-3-3 0,-2 0-2 0,-1 1-3 15,0 0-5-15,-1-1 2 0,0-1 0 0,0 1 2 16,-3 1 1-16,0 0-4 0,1 0 0 0,-2 3-4 15,1 0 4-15,-3 2 3 0,2 4 0 16,-3-1 1-16,0 2-4 0,2 2-3 0,-1 2 1 16,-2 3 2-16,3 1 2 0,1 1 0 15,-1 2-2-15,2 0 0 0,3 0 2 0,1 2 3 0,2 2 1 16,4 2-4-16,-2-1-7 0,3 5-7 16,3 0-5-16,0 5 3 0,0 1 1 0,2 2 3 15,6 3 0-15,1 1 0 0,2 1 0 16,3 0 2-16,3 0 2 0,2 0 0 0,1-1 3 0,2-1-2 15,2-1-1-15,3 0-1 0,-1-1-1 16,0-3 3-16,1-3 1 0,-3-5 2 0,3-1-1 16,-4-5 1-16,-1-2 4 0,-2-1 2 0,0-6 4 15,-1-2 2-15,-4-4 3 0,-2 0 2 0,-2-2 2 16,-6 0 0-16,1-1 2 0,-5 0 2 16,-1-2-3-16,0 0-2 0,-1 0-6 0,-8-2-4 15,-1 0-1-15,-1 2-1 0,0-2-1 16,-6 4 0-16,5 2-2 0,-1 1 0 0,3 3 0 0,1 2-1 15,0 3 3-15,6 1-5 0,-2 2-2 16,4 1-5-16,0 1-8 0,1 0-12 0,0 0-17 16,0 0-4-16,4 0 4 0,2 1 15 0,5 1 16 15,1 3 10-15,4-2 2 0,-2 1-1 0,4-2 0 16,-2 2 1-16,0-3-4 0,0 0 2 16,-3-1 2-16,-3 0 3 0,0-5 6 15,0-3 4-15,-4-1 2 0,-1 1 1 0,-1-5 1 0,-1 2-1 16,-3-3 0-16,0 2 1 0,0-3-3 0,-2 3 0 15,-3-1 0-15,-2 1-1 0,2 2 2 16,-4 0-2-16,0 1-3 0,1 2-1 0,1-1-1 16,-1 2 2-16,0 0-1 0,1 0 3 0,3 2-2 15,-2 1-1-15,2 2-1 0,3 0-1 0,0 1-1 16,1 0-8-16,0 0-11 0,0 0-14 16,0 0-12-16,2 0 6 0,6 1 10 0,0 3 12 15,5 1 11-15,0 2 0 0,5 2-2 0,1 0-2 16,2 0 2-16,1 2 1 0,0-2 1 15,4 2 1-15,-2 1-3 0,4 1 1 0,-3-1 1 16,3 3-1-16,2-2 4 0,-2 3 0 16,0-2-3-16,-2 0 0 0,3 3-2 0,-4-1 0 0,1-1 3 15,-5 3 0-15,1-1 0 0,-3 1-1 0,-1 2-1 16,-4 2-1-16,-3 0 2 0,-1 2-3 0,-1-3 1 16,-2-1 0-16,-5 3 0 0,-1-3 5 15,-1 1 0-15,0 0 4 0,-3-2 2 16,-5-4-1-16,-2-1 0 0,1-3 2 0,-1-2 3 0,-2-2 0 15,1-3 4-15,-4-3 0 0,1-1-4 0,1 0 4 16,-5-3-7-16,5-4-4 0,-4-4 4 16,-1 0-9-16,5-4 2 0,-5-2 0 0,5-3-2 15,-2-1 3-15,1-1-3 0,2-2 0 0,-5 1-1 16,5-4 0-16,-2-1 0 0,-2-1-1 0,2-2 3 16,-2-1-5-16,1-1 3 0,-2-1 2 15,1 1-4-15,0-1 4 0,-3 2-1 0,1 3-1 16,3 3 3-16,-3 1-3 0,3 2 0 0,0 1-1 15,3 5 0-15,-1 1 1 0,2 2 0 16,4 1 2-16,-1 4-4 0,6 0 2 0,-1 4-2 16,1 1-7-16,2-1-6 0,0 0-6 0,6 2-5 15,0-1 1-15,2 1 5 0,5 1 5 0,1 0 4 16,-1 1 4-16,5 1 0 0,2 0 2 16,-4 1-2-16,2 5-2 0,-1 1 4 0,-3 1-2 15,1 3 1-15,-4-1 1 0,-2 2-5 16,-2 1 3-16,-2-1-1 0,-3 3-1 0,-1-4 2 15,-1 1-2-15,0-4 1 0,0-1 3 0,-2-4 5 0,1 0 5 16,0-2 5-16,0-1 4 0,1 0-2 16,0 0-3-16,0-4-7 0,0 1-14 0,0-2 0 15,2-1-5-15,0-2 1 0,5-1 8 0,-4 0 1 16,4-3 6-16,-3 0 3 0,2-3 3 16,-3-1 1-16,4 0 0 0,-5-1-3 0,-2 0 0 15,0 1 3-15,0-2 0 0,0-1 2 0,-1 0 1 16,-6 0-3-16,4 1 2 0,-5 1-2 0,2 3 0 15,-1-2 4-15,-2 4-1 0,-1 0-2 16,2 2-1-16,1 2-1 0,0 0 3 0,0 3 1 16,3 1 1-16,-1 0-2 0,3 3 0 0,2 0-6 15,0 1-11-15,0 0-14 0,0 0-18 0,0 1 1 16,3 5 6-16,5 1 14 0,1 2 17 0,4 2 1 16,2-3 2-16,-1 3 1 0,3-2-1 15,0 0-2-15,-2-2-2 0,1-3 6 0,-2-3 2 0,-2-1 4 16,-3-3 7-16,1-4-1 15,-2-2 7-15,-5 0 1 0,0 0 1 0,1-2 2 0,-4 1-7 16,0-5-5-16,0 2-4 0,-5 0-4 0,2-1 0 16,-4 2 3-16,3-2-1 0,-2 1-2 15,3 1-1-15,0 1-2 0,-1 2-5 0,2 1 3 16,2 1-5-16,0 0-2 0,0 2-1 0,2 2-8 16,4-1 1-16,0 3 1 0,1 1 2 15,4 0 1-15,2 1 0 0,2 5-1 0,2 3 2 16,-2 0 6-16,2 3 0 0,-2 2 3 0,1 2 2 15,-3 1-3-15,-2-1 0 0,-3 0-5 0,0-4-7 16,-6-1-6-16,-2-4-28 0,-1-1-53 16,-9 0-131-16,-4-2-313 0,1 0-551 0,5-4 235 15</inkml:trace>
  <inkml:trace contextRef="#ctx0" brushRef="#br0" timeOffset="42339.9933">6274 9640 1642 0,'0'0'350'15,"0"0"-211"-15,0 0-82 0,0 0-29 0,0 0-13 16,0 0-25-16,0 0-72 0,0 0-275 16,0 0-571-16,0 0 75 0</inkml:trace>
  <inkml:trace contextRef="#ctx0" brushRef="#br0" timeOffset="42911.757">5736 11922 1693 0,'0'0'321'0,"0"0"-139"15,0 0-75-15,0 0-48 0,0 0-29 0,0 0-19 0,0 0-12 16,0 0-1-16,0 0 4 0,0 0 7 15,0 0 8-15,0 0 2 0,0 0 7 0,103 80 1 16,-83-66-4-16,5 0-1 0,-1-1-5 0,-1-1-1 16,-2-2-1-16,0-2 0 0,-2-1-2 15,-1-1-4-15,-5-1 3 0,-2 0-3 0,-2-3 0 0,-1 2 2 16,-4-3-8-16,1-1-6 0,-4 1-19 16,0-1-48-16,-1 0-71 0,0 0-113 0,0 0-165 15,0 0-265-15,-2 0-396 0</inkml:trace>
  <inkml:trace contextRef="#ctx0" brushRef="#br0" timeOffset="43336.4186">5779 11912 437 0,'0'0'770'0,"0"0"-394"0,0 0-120 0,0 0-65 15,0 0-64-15,0 0-48 0,0 0-33 16,0 0-22-16,0 0-7 0,0 0 3 0,0 0 0 15,0 0-3-15,0 0 1 0,91-14 0 0,-70 20-5 16,2 0 2-16,-1 0-3 0,-3 0 1 0,1-2 2 16,-3 2-3-16,-2-3 0 0,-2-1-3 0,-2 1-1 15,-3-3 0-15,-5 0 2 0,-1 0 8 16,0 0 17-16,-2 0 27 0,0 0 23 0,0-1 20 16,0-3-15-16,-4-5-32 0,-2-1-26 0,-1-2-27 15,-4-1-5-15,-1-3 5 0,-1 1 0 0,0-2-2 16,-2 0-1-16,0 0-2 0,-2-2 1 0,3 1 0 15,-1-1 4-15,0-1-3 0,4 2 1 16,2 3-3-16,1 1-6 0,5 4 5 0,2 4-4 16,1 3-2-16,0 2-10 0,1 0-10 0,5 0 2 15,5 1 3-15,3 0 14 0,6 0 5 16,3 1 3-16,3 2 2 0,-1 2-2 0,4 1 1 16,0 2-1-16,2 1 4 0,-1-1 5 0,1 2-3 15,0-3 3-15,-1 2-4 0,-1-1-6 16,-5 0 5-16,-1-1-3 0,-6-1 1 0,1-1 2 15,-7-1-5-15,-1 0-2 0,-1-1-8 0,-6 0-16 16,1-1-45-16,-2-2-75 0,-2 2-104 0,0-2-176 16,0 0-350-16,-3 0-491 0</inkml:trace>
  <inkml:trace contextRef="#ctx0" brushRef="#br0" timeOffset="43686.7306">6207 11502 433 0,'0'0'324'0,"0"0"-140"0,0 0 14 0,0 0 44 15,0 0-22-15,0 0-16 0,0 0-29 16,0 0-28-16,0 0-30 0,0 0-28 0,81-131-14 16,-76 115-12-16,-4 3-5 0,-1 4-1 0,0 1-5 15,0 2-7-15,-7 3-10 0,3 1-11 0,-4 2-15 16,1 0-14-16,-2 0-12 0,0 2-6 15,-3 5 1-15,1 3 6 0,0 3 8 0,-1 2 6 16,3 0 1-16,1 5 1 0,5-2-1 0,1 0-2 16,2 1 4-16,0-1-1 0,2 0 1 0,6-1-3 15,-1 0 3-15,3 0 2 0,1-1 3 16,1 0 4-16,0-2-2 0,0-1 3 0,5-3 0 16,-3-3 0-16,5-3 6 0,-4-1-2 0,1-3 1 0,3 0-1 15,-3-5-7-15,-1-2-10 0,2-4-19 16,-4-2-41-16,1-2-90 0,0-1-163 0,-5 4-367 15,-4 3-838-15</inkml:trace>
  <inkml:trace contextRef="#ctx0" brushRef="#br0" timeOffset="46227.8494">6453 11133 691 0,'0'0'314'0,"0"0"-133"15,0 0-16-15,0 0 28 0,0 0-5 0,0 0-26 16,0 0-29-16,23 128-35 0,-18-113-23 16,5 2-16-16,-1-3-13 0,0-3-15 0,2-3-3 15,-2-1-5-15,0-5-2 0,-2-1 3 16,-1-1 5-16,1-1 9 0,-3-5 10 0,1 0 3 16,-3-3-1-16,-2-2-10 0,0 0-8 0,0-2-10 15,0 1-6-15,-7 0-2 0,3 0-2 0,-4 0-1 16,-2 1-1-16,1 1-4 0,2 2 1 15,0 0-2-15,-1 2 3 0,2 3 1 16,2 0-1-16,1 1-3 0,-1 2-7 0,3 0-5 0,1 0-13 0,0 0-19 16,0 0-1-16,3 0 4 0,2 3 12 15,3 1 18-15,1 0 5 0,-1 1 1 0,4-3 0 16,-1 1 2-16,0-3-2 0,-1 0 0 0,0-2 4 16,-3-5 4-16,-2-3 5 0,2-1 2 15,-4-3-3-15,-2-1-2 0,-1-1-3 0,0 0-1 16,0 0 2-16,-2 1-1 0,-5-2-2 0,2 4-1 15,-3 0-3-15,-2 1-2 0,2-1 0 16,-1 1 1-16,4 2 1 0,-3 0 2 0,3 0-3 16,2 3-2-16,2 2-2 0,1-1-6 0,1-1-3 15,6 1-4-15,2-1 0 0,-1 2 2 0,4 2 5 16,1-1 2-16,0 2 3 0,4 2 1 16,-2 0-1-16,2 0 2 0,1 4 3 0,-3 3 0 15,1 2 2-15,-3 3-2 0,0 1-1 0,-3 3 1 16,1 0-2-16,-4 1 3 0,0-2 1 15,-5-2 0-15,1-6 1 0,-3-1 5 0,0-3 12 16,0-1 10-16,0-2 8 0,-2 0-7 0,0 0-9 16,0-3-13-16,-2 0-10 0,0-2-2 0,3-4-7 15,0-2-5-15,1-1-2 0,0-3 1 0,0-3 3 16,0-1 6-16,2-1 3 0,0 1 4 16,0 0 2-16,0 0 3 0,-2 2-1 0,0 0-1 15,-4 2 0-15,1 1 1 0,-4 2 5 0,3 0-1 16,-5 0 2-16,0 2-2 0,1 1-1 15,-1 0 2-15,2 3 0 0,-2 0 2 0,1 1 0 0,-2 2 2 16,6 1-1-16,-1 2-1 0,3 0 1 16,1 0-7-16,1 0-10 0,0 0-16 0,0 1-7 15,1 3 2-15,6 2 8 0,1 3 13 0,5 2 5 16,0 1 0-16,6 0-2 0,1 2 1 0,0-2-3 16,1 2 2-16,0-1 2 0,-1-3 0 15,0 0-2-15,-2-5-3 0,-3-1 1 0,1-4-4 16,-3 0 9-16,-3-3 3 0,1-3 2 0,-4-3 5 15,-4 0 0-15,-1-1 2 16,-2-2 0-16,0 0-1 0,-2-2-1 0,-6 1-2 0,-2-1-1 16,0 0-2-16,-1 1 3 0,-1 0-3 15,1-1-1-15,-2 4 2 0,1 0-2 0,2 2 0 0,1 0 2 16,1 3-1-16,1 0 1 0,6 2-1 0,-1 0-6 16,2 2-10-16,0 0-19 0,1 1-1 0,4 0 0 15,3 0 7-15,7 0 15 0,-2 0 1 16,5 0 1-16,-1 2 2 0,1 3 3 0,2 0-2 15,-1-1-1-15,1 1-1 0,-2-2-1 0,-3 0 2 16,1-2 2-16,-4-1 0 0,-2-1 5 0,-1-6 0 16,-3-1 5-16,-1 0 1 0,-4-3 4 15,-1-1-2-15,0 0-1 0,-2-1-1 0,-6 1-5 16,-1 1 3-16,0-2-1 0,-2 3-2 0,-1-1 4 16,1 0-6-16,-3 1 1 0,-2-1-2 15,3 2-1-15,-2-4 2 0,4 2 1 0,-1 0 1 16,3-2-2-16,3 0 0 0,1 0 0 0,1 1-4 15,0 0 2-15,3 0-4 0,1 0-1 0,0 0-1 16,5 0-2-16,0 3 0 0,2 0 0 16,0 1-1-16,0 2 0 0,3 2-4 0,0 2-2 0,1 2-2 15,2 0 2-15,-1 3-2 0,-1 3 2 16,0 3 1-16,0-1 1 0,0 4 3 0,-1 0 4 16,0 0 1-16,2-3 5 0,-2 0 1 0,0-2-1 15,0-3-1-15,0-1-1 0,-1-1 1 16,0-2 4-16,1 0 3 0,-2-2 1 15,-2-3 4-15,2-3 0 0,2-2 0 0,-3-1 4 16,-3-1-1-16,1-5 0 0,-2 2 1 0,-2-2-4 16,-1 1 3-16,0 2 0 0,-3 1-1 0,-4-1 2 15,0 2-7-15,1 1-3 0,-4 1-1 0,0 0 1 16,-1 2 1-16,0 3-2 0,-2 0-1 0,2 1-4 16,-1 3 4-16,2 0 2 0,1 1 1 15,0 0 4-15,4 0-4 0,-1 0-4 0,4 3-7 16,1 1-4-16,1 2-4 0,0 0 4 0,1 3 4 15,7 1 0-15,-3-2 2 0,5 2 1 0,0 1-3 16,4-2 3-16,-1 0 1 16,-1 0-1-16,4-1 0 0,-3-1-7 0,0-2 0 0,-2-3 0 15,2-2 4-15,-4 0 7 0,-2-5 4 0,1-4 2 16,-1-1 1-16,-3-1 2 0,3-3-2 0,-4 0 1 16,-3-2 1-16,0 0-3 0,0 0 0 15,-4-1-1-15,-4 2-1 0,0 1 3 0,2-1-4 16,-1-1-1-16,-3 1-3 0,2 0-2 0,-2-1 2 15,2 1 1-15,2-1 2 0,-1 2-2 16,2 0-2-16,1 0-3 0,3 3-1 0,0 1 1 16,1 3-5-16,0 1-6 0,0 2-5 0,2 0-10 15,5 3 0-15,-3 1 3 0,4 0 3 0,3 0 4 16,-1 1 1-16,2 5 2 0,-1 1 1 16,1 1 4-16,1 2 5 0,-1-1 1 0,-1 2 3 0,0-1-1 15,-2 0 0-15,1-2 3 0,-2-3 1 16,-5-1 3-16,0-2 1 0,1-1 3 0,-4-1 11 15,0 0 20-15,0 0 13 0,0-1-2 0,-1-5-10 16,-5 1-22-16,2-3-12 0,-4-2-3 0,-1 0-3 16,1-2 3-16,1 0-1 0,0-1 0 15,-1-2 0-15,1 1-5 0,3 0 2 0,-3-1-2 16,4-2-2-16,2 1-1 0,0 0-6 0,1 1-2 16,0 1-5-16,0 4 0 0,2 1 1 15,5 1-1-15,-3 2-1 0,3 1-6 0,-2 3-2 16,3 1 0-16,3 1 0 0,-2 0 6 0,1 2-1 0,2 3 2 15,-2 1 2-15,1 0 0 0,-1-1 4 16,-1 3 3-16,0-2 2 0,-2 0 4 16,-3-2 1-16,-1 0 2 0,1-2 1 0,-3-1 7 15,0-1 11-15,-1 2 16 0,0-2 21 0,0 0 13 16,0 0-1-16,0-2-14 0,-3-2-19 0,-2-2-17 16,2 0-10-16,-5-2-2 0,4-1-2 0,-3-1-3 15,0-2 2-15,4 1-1 0,-2-4 2 16,0 3-2-16,4-3-3 0,0 2-3 0,0 2-3 15,1 0 1-15,0 2-4 0,0 2-1 0,1 3-9 16,1 2-8-16,3 1-5 0,1 1-1 0,0 0 4 16,-1 1 9-16,3 3 4 0,3-1 6 0,-2 2 3 15,0 1 4-15,2-2 6 0,-2-1 2 16,1-3 2-16,0 0 3 0,-4-2 5 0,3-3 7 16,-1-3 3-16,2-2 4 0,-3-3-3 0,-1-1-5 15,1-2-1-15,0 1-2 0,-3-1 2 16,-3-1 2-16,0 2 3 0,-1 0-2 0,0 1 1 15,-2 1-4-15,-2 2-3 0,-3-1 0 16,-2 2-5-16,0 0-2 0,-2 2 1 0,1 2-7 16,-1 2 0-16,0 2 0 0,1 1-1 0,1 1 4 15,0 0-3-15,4 0-2 0,-1 0-5 0,4 3-5 0,1 1-8 16,1 2-4-16,0 2 3 0,0 1 3 16,3 0 7-16,5 1 4 0,2-2-1 0,1 1 1 15,1-1-1-15,6 0-1 0,0 1 1 0,-2-2-3 16,2-2 2-16,1-1 0 0,-2-3 2 15,-3-1 4-15,-2-3 8 0,-2-3 4 0,-1-2 7 16,-1-2 6-16,-5 0-2 0,-1-2 3 16,1-1-1-16,-3 1-5 0,0-3 0 0,-6 0-3 15,2 0-2-15,-4-1 1 0,0 1-6 16,0 0-3-16,2-2-1 0,-3 1-2 0,1 1 4 0,4 0-2 16,-2 1 0-16,3 1-5 0,-2 1-2 0,4 2-3 15,1 2-5-15,0 2-1 0,4 1-8 0,1 2-8 16,1 1-2-16,0 2-3 0,2 0 6 15,3 0 6-15,-1 5 5 0,0 0 3 0,0 2 3 16,-1 0 3-16,0 0 1 0,0 0 3 16,-4 1 2-16,3 0 2 0,-5-3 1 0,2 0-1 0,-3-3 8 15,-1-2 13-15,-1 0 23 0,0 0 24 16,0 0-2-16,0-3-14 0,-4-3-22 0,-2-1-22 16,3-2-5-16,-4-2 2 0,4 0 0 15,-4-1-4-15,4-1-2 0,1 0-4 0,-2 1-4 16,4 2 2-16,0 2-3 0,0 0-1 0,0 3-5 15,4 1-9-15,-1 2-1 0,0 1-4 0,4 1 0 16,-2 0 3-16,2 0 4 0,2 3 5 0,1 0 5 16,-2 1 8-16,1-2 1 0,-3-1 4 0,4-1 2 15,-1 0 1-15,-2 0 4 0,1-2 3 0,-2-4 3 16,1-1 6-16,-2-2-4 0,1-2 0 16,-4-1-1-16,0-2-2 0,1-1 1 0,-3-1 3 15,0 0 0-15,-6-2-3 0,-3 2 2 16,0 1-3-16,-3-3-2 0,0 2 3 0,-5 0-6 15,3-1-3-15,-5 0-1 0,0 0-5 0,-1-1 4 16,-1 0 2-16,1 0 0 0,-1-1 1 0,0 0-3 16,1 0-1-16,-1 1-1 0,2 2 3 15,2 0 4-15,3 2 3 0,3 5 7 0,3 3-5 16,2 3-1-16,2 2-12 0,3 1-26 0,1 1-11 16,1 5-2-16,8 2 7 0,1 5 20 0,2 3 8 15,7 1 3-15,3 4 1 0,4 4 2 0,2 1 0 16,-1 2-1-16,3 0-1 0,1 3-2 15,-2-2 2-15,1 0-3 0,-1-5-5 0,-4-3-22 16,2-7-26-16,-6-8-17 0,-1-5-26 0,-6-1-33 16,-1-10-101-16,-9 2-317 15,1 3-517-15</inkml:trace>
  <inkml:trace contextRef="#ctx0" brushRef="#br0" timeOffset="46330.9884">7526 8989 1515 0,'0'0'213'0,"0"0"-151"0,0 0-39 15,0 0-3-15,0 0-3 0,0 0-10 16,58-135-17-16,-44 116-35 0,1 4-114 0,-3 3-311 16,-7 6-635-16</inkml:trace>
  <inkml:trace contextRef="#ctx0" brushRef="#br0" timeOffset="46889.918">6457 12232 1039 0,'0'0'326'0,"0"0"-86"16,0 0-43-16,0 0-24 0,0 0-38 0,0 0-55 15,0 0-57-15,0 0-23 0,0 0 3 16,0 0 19-16,0 0 21 0,0 0 11 0,0 0 2 15,0 0 2-15,123 106 0 0,-94-87 0 0,0 1 0 16,-3-1-12-16,1-3-10 0,-3-1-12 16,-1-3-8-16,-6 1-4 0,0-4-1 0,-6-1-1 15,0-1-5-15,-5-3-2 0,-2 0-5 0,-4-3-10 16,1 0-9-16,-1 0-25 0,0-1-31 16,-1 0-91-16,-7 0-117 0,-2 0-251 0,4-2-307 15,-1 1 48-15</inkml:trace>
  <inkml:trace contextRef="#ctx0" brushRef="#br0" timeOffset="47129.6376">6397 12311 825 0,'0'0'371'0,"0"0"-137"15,0 0-91-15,0 0-16 0,0 0-3 0,0 0 0 16,0 0-22-16,-23-121-24 0,33 106-13 0,3-1-12 16,0-2 1-16,5 5 0 0,0 1-10 15,1 4-6-15,-5 4-12 0,4 4-8 0,-5 0-5 16,1 8 2-16,-2 3 0 0,-3 0-2 0,-2 5 9 15,-1-1 1-15,-4 3 10 0,-2-2 5 16,0 3-2-16,-1-1 1 0,-6 0-9 0,2-2-6 0,-4 0-3 16,0-3-5-16,2-3-3 0,2-1-6 15,-3-3-17-15,3-2-26 0,0-2-39 16,4-2-61-16,1 0-116 0,0 0-141 0,0-2-325 0,1-1-469 16</inkml:trace>
  <inkml:trace contextRef="#ctx0" brushRef="#br0" timeOffset="47466.9537">6844 12207 2043 0,'0'0'76'0,"0"0"-29"0,0 0 12 0,0 0 19 15,0 0 12-15,0 0-1 0,0 0-11 0,0 0-11 16,0 0-12-16,0 0-12 0,0 0-9 0,0 0-7 15,-110-125-6-15,108 107-3 0,1 0-5 16,1-2-1-16,0 2-5 0,1-2-1 0,3 0-1 16,3 1-5-16,0 0 0 0,-2 3-2 0,3 3 0 15,0 3 0-15,-3 5-1 0,2 1-1 0,-2 2-2 16,2 2-1-16,1 0-2 0,-1 3 1 0,-1 5 2 16,4 0 0-16,-1 4 4 0,1 2-1 0,1 1 0 15,-1 0 3-15,0 1-2 0,2-2 4 16,0-3 0-16,0-2-2 0,0-2 1 0,-3-3-1 15,0 0 0-15,0-3 1 0,-2-1-1 0,1 0-7 16,-1 0-20-16,-3-4-36 0,3 1-71 16,-4-1-92-16,1-2-213 0,-1 3-416 0,-1-1-202 0</inkml:trace>
  <inkml:trace contextRef="#ctx0" brushRef="#br0" timeOffset="48692.7778">6979 11661 1429 0,'0'0'122'0,"0"0"-97"0,0 0-14 0,0 0 23 0,0 0 29 16,0 0 21-16,0 0 13 0,0 0-7 15,0 0-14-15,30 118-15 0,-16-107-13 0,-1-2-3 16,1-1-5-16,3-1-4 0,0-4-4 0,-3-1-3 15,5-2-1-15,-4 0-4 0,1-5 1 0,-2-2 2 16,0-2 3-16,-4-2 4 0,0-2 4 0,-4-1 3 16,1-2 0-16,-6 1-4 0,-1 0-4 0,0 0-9 15,-3 0-7-15,-5 0-14 0,-4 0-13 16,-1 2-8-16,-2-2-9 0,1 3 1 16,-4 1-1-16,0 0-6 0,-1 2 0 0,2 2-6 15,1 3-3-15,-1 3-3 0,3 1 1 0,0 1 7 16,0 6 13-16,3 0 16 0,2 3 8 0,0 0 4 15,5 1-1-15,0 1-1 0,2 0 0 0,2-1-3 16,0 1-2-16,2-3-2 0,3 0-5 16,4-2-6-16,0-4-3 0,0-3-3 0,-1 0 3 0,3-3 14 15,1-7 14-15,-2-2 13 0,0-3 6 16,-2-4-6-16,0 0-5 0,-1-3-2 0,2 0-1 16,-5 0 3-16,3 2 0 0,-4-3-1 15,2 3 0-15,-2 0 1 0,-1 2-2 0,1 2 0 16,-1 1 1-16,-1 3-2 0,-1 4 2 0,0 1 2 15,0 5 1-15,0 2-7 0,0 0-14 0,0 1-26 16,0 3-19-16,2 1 6 0,0 3 11 0,5 1 19 16,-1 0 17-16,0 0-2 0,4 1-3 15,-1-2 2-15,0 2 0 0,2-3 1 0,0-1-1 16,-1-1-1-16,7-2 1 0,-5 0 0 0,1-3 1 16,2 0 0-16,-2 0-1 0,-1-4 4 0,-1-1 2 15,0-3 3-15,-1-4 3 0,-1-1-2 16,1-1 2-16,0-4-4 0,-2 0 2 0,1-1-2 15,-4 0 0-15,2-1 3 0,-5 2-2 0,0-1 5 16,1 2 3-16,-3 1-1 0,0-1 2 0,-6 1-3 16,2 2-3-16,-3-1-1 0,-3 1-6 15,1 2 1-15,-1 3 2 0,-1 2 0 0,2 2 1 16,0 3-1-16,-1 2-3 0,1 0-1 0,4 0 0 16,-3 2-4-16,4 1-2 0,-2 4-4 0,5 0-3 15,1 1 0-15,0 1 1 0,0 3 1 16,4-2 2-16,3 0 0 0,2-1 0 0,1 1-2 15,1-2 1-15,0-1-3 0,2-1 1 0,3-3 1 16,0-2-4-16,1-1 3 0,2 0-2 0,-1-5 1 16,1-5 6-16,-5-3 2 0,4-4 4 0,-5-1 3 15,2-4 2-15,-5 0 0 0,-3-1 0 16,2 0 1-16,-3 0 0 0,-3 2-1 0,-3 2 3 16,0 1-1-16,0 1 0 0,-2 0-4 0,-4 1-2 15,1 0 0-15,-3 0-3 0,-1 2 0 16,0 0-1-16,2 1 2 0,-1 1 2 0,0 1-3 15,1 1-1-15,3 2-4 0,2-1-2 0,-3 3 1 0,5 0-3 16,0-1-6-16,5 3-4 0,-1-1-2 16,4 0-1-16,1 3 1 0,2 1 5 15,0 0-1-15,0 1 2 0,3 0 2 0,1 3-1 16,-3 3 5-16,1 2 2 0,2 1 2 0,-3 1 1 16,-1 0-1-16,1-1-2 0,-2 2 0 0,0 0 3 15,0-1 1-15,-1 0 2 0,-1-2 0 0,-4-2-3 16,2 0 1-16,-4 0 1 0,-1-3 0 15,-1 1 3-15,0-1 0 0,0-2 1 0,0 2 1 16,0-3 1-16,0 0 3 0,0 0-2 0,0-5-9 16,0-4-11-16,0-3-5 0,0-1-1 15,0-6 5-15,0-1 11 0,0-2 0 0,0-1 1 16,0 0 1-16,0 0-3 0,-1-1 2 0,-4 2 0 16,-2-5-1-16,-2 1 1 0,0-1-1 0,-2 1-1 15,0 0 0-15,1 3 1 0,-1 3 2 0,2 2 5 16,0 4 2-16,5 3 1 0,-3 2 0 15,5 3 0-15,2 0-7 0,0 1-2 0,0-1-10 16,4 0-4-16,6 1-3 0,3 2 1 0,2-1 0 16,2 3 4-16,-1 1 2 0,3 0 0 15,0 0 2-15,0 2 2 0,-4 5-1 0,3 2 6 16,-5 1 0-16,2 4 3 0,-4 3 3 0,-3 3 0 16,-3 2 3-16,-1 0 0 0,-3 0 3 0,-1 0 2 15,-4-3 2-15,-1-3 0 0,-3-1 0 0,-2-2-3 16,-2 0-7-16,0 0-8 0,-3-4-17 15,4-2-43-15,1-2-66 0,-1-3-115 0,1-2-253 0,2 0-464 16,5 0 116-16</inkml:trace>
  <inkml:trace contextRef="#ctx0" brushRef="#br0" timeOffset="49814.1599">6381 7964 691 0,'0'0'409'0,"0"0"-138"0,0 0-67 0,0 0-33 15,0 0-46-15,0 0-43 0,0 0-50 0,0 0-38 16,0 0-6-16,0 0 3 0,0 0 11 0,0 0 10 15,0 0 0-15,0 0 9 0,50-10 10 16,-33 8 16-16,3 1 7 0,3-3 2 0,5-1 0 16,1 1-11-16,2-1 2 0,1 0-1 0,3-1-5 15,2 2 0-15,2-1-12 0,2 0-8 0,-1 1-4 16,1 3-6-16,3-1 4 0,2 2 0 16,-2 0 2-16,1 0-1 0,-3 1-1 0,1 4-3 0,-2 3 0 15,3 2 4-15,1 1-4 0,-2 4-2 16,-1-1-3-16,0 4-6 0,1 1 3 15,-4 1 2-15,0 3-1 0,0-2 3 0,-1 2-3 16,-4 1 1-16,3-2-2 0,-3 2 1 0,2 3 0 0,-3-2 1 16,-1 3 2-16,-1 0 1 0,0 0 5 15,-1 2 1-15,0 3 1 0,0 1 2 16,-1-2-4-16,0 2 0 0,0 0-1 0,-3-2 2 0,4 1 0 16,-1-2 1-16,-1 1 1 0,-2 1-4 15,2 0 2-15,2-1 0 0,-1 0-2 0,-1-1 2 16,-1-1-2-16,1 1-1 0,3-1-1 0,-1-1-1 15,0-1-1-15,0 1 3 0,0-1-1 16,-2 0-4-16,-3-3 2 0,1 1-3 0,-4 1 0 16,-1-3 4-16,0 0-4 0,-3 1-1 0,-2-1 1 0,1-3-3 15,-4 0 0-15,2-1 3 0,-2-4-1 16,-3-1-1-16,0-2-1 0,0-3-2 16,-3-3-4-16,-3-1 6 0,-1-3-2 0,2 0-1 15,-4-3 2-15,-1 1-6 0,0-1 3 0,0 0-1 16,0 0-4-16,-1 0-10 0,-4-3-29 15,1-1-41-15,-4-1-68 0,-2 0-120 0,1-2-254 16,3 3-537-16,0-1 82 0</inkml:trace>
  <inkml:trace contextRef="#ctx0" brushRef="#br0" timeOffset="184225.2821">23013 9177 38 0,'0'0'342'16,"0"0"-244"-16,0 0 21 0,0 0 27 0,0 0-3 16,0 0 9-16,0 0-8 0,0 0-16 0,0 0-10 15,0 0-22-15,0 0-28 0,0 0-31 16,0 0-24-16,0 0-14 0,-41-33-9 0,42 38 1 15,5 1 8-15,-3 4 13 0,7 4 5 0,-2 5 4 16,1 1 1-16,0 6-9 0,2 1 0 16,-4 7-8-16,2 1-1 0,1 6 7 0,-1 2-2 15,-2 0 10-15,1 1 4 0,0-2 3 0,1-2 3 16,0-2 1-16,1-4-3 0,-1-3-4 16,0-3 0-16,-1-4-2 0,-2-1-1 0,2-4 2 0,-1-2-1 15,-2-2-2-15,1-2 1 0,-2-5-6 16,2-1 0-16,-4-1 1 0,0-2-2 15,-1-2 0-15,3-1-2 0,-3-1-3 0,0 0-3 16,0 0-3-16,0 0-5 0,1-2-8 0,3-3-14 16,-1-1-29-16,1-1-54 0,-1-1-78 0,-2-3-146 0,3-1-213 15,-3 2-260-15,-1 4 709 0</inkml:trace>
  <inkml:trace contextRef="#ctx0" brushRef="#br0" timeOffset="184694.3489">23029 9213 501 0,'0'0'259'0,"0"0"3"15,0 0-24-15,0 0-42 0,0 0-30 0,0 0-33 16,0 0-43-16,0 0-30 0,0 0-31 0,0 0-37 15,0 0-20-15,0 0 1 0,0 0 11 0,0 0 18 16,7 5 8-16,12 8 2 16,2 3 1-16,6 3-3 0,2 2 2 0,2 4-4 0,2 1-4 15,2 3-1-15,-1 2-1 0,0 3-2 0,2-1 4 16,-3-1-1-16,0-1-1 16,2-1-1-16,-1-2 0 0,-3-1-2 0,0 0 2 0,-1-3 1 15,-4-2-1-15,-3-3-1 0,-2-5-5 0,-1-2-7 16,-2-6 1-16,-4-3 2 0,-4-1 8 0,0-2 11 15,-3 0 15-15,-4-2 16 0,2-2 10 0,-4-4 7 16,-1-3-6-16,0-4-6 0,0-5-1 0,-1-1-1 16,-4-6 12-16,1 0 7 0,-3-4 11 0,-3 0 1 15,1-2-11-15,-1-1-8 0,-2-2-15 16,0-2-5-16,-3-1 0 0,2-1-2 0,0 0 0 0,-4 4-3 16,3 1-5-16,-3 2-9 0,-1 2-4 15,5 0-7-15,1 5-9 0,0 3 0 16,2 3-10-16,2 5-13 0,1 1-15 0,4 3-37 0,2 0-70 15,1 2-124-15,2 4-181 0,1 1-334 16,3 1-329-16</inkml:trace>
  <inkml:trace contextRef="#ctx0" brushRef="#br0" timeOffset="185060.7266">23896 9336 280 0,'0'0'329'0,"0"0"-136"0,0 0-3 15,0 0 1-15,0 0-9 0,123-86-6 0,-101 63-21 16,0 1-27-16,-5 0-19 0,-1 2-14 0,-6 1-10 16,-5 1 0-16,-2 2 1 0,-3 3-2 0,0 3-3 15,-5 0-11-15,-4 3-13 0,-2 2-15 16,-1 2-13-16,-5 2-7 0,3 1-5 0,-5 1-2 15,1 6 0-15,-2 5-5 0,1 2 0 0,3 5-2 16,-1 4-1-16,3 2-1 0,0 3-1 16,7 1-2-16,2 4-4 0,3-1 1 0,2 3 3 15,3-2 1-15,8-1 3 0,6-2-4 0,3-1-3 16,1-5 1-16,2-4 2 0,5-4 8 0,-1-6 5 16,0-2 3-16,2-4 3 0,1-4-7 15,1 0 0-15,-4-1-3 0,-1-5-5 0,-1-1-1 16,-3 0-12-16,-3-1-13 0,0-1-33 0,-4-2-70 0,0 0-129 15,-3-3-263-15,-2 3-543 16,-6 5 171-16</inkml:trace>
  <inkml:trace contextRef="#ctx0" brushRef="#br0" timeOffset="185747.8949">24456 9007 1798 0,'0'0'77'0,"0"0"-50"0,0 0-19 16,0 0 22-16,0 0 44 0,0 0 25 0,0 0 10 16,0 0-3-16,0 0-6 0,102 122-17 0,-77-98-18 15,0-1-17-15,-1-1-17 0,1-2-8 0,-4 0-8 16,1-2-1-16,-3-4-6 0,-5 0-3 16,1-1 0-16,-5-5-4 0,-2-1 2 0,-4-5 4 15,3-1 6-15,-4-1 16 0,-2-3 8 0,0-8-2 16,1-5-9-16,-2-3-12 0,0-5-11 0,0-4 0 15,-5-1 3-15,-4-2-1 0,1 1 4 16,0-2 2-16,1 2 1 0,-2 3 9 0,2 2-4 16,3 4 0-16,0 6-1 0,1 2-7 0,3 3 2 15,0 2-4-15,0 4-1 0,0-1-5 0,3 3-5 16,3-2-1-16,2 1 1 0,5 0 2 16,1 0 1-16,4 1 0 0,4-1 1 0,2 0-5 15,0-1 5-15,5-2 4 0,-1-2 1 0,0-3 7 16,-1 1-8-16,-1-2-3 0,-5-1 1 15,-2-1 2-15,-6 0 6 0,-2-2 5 0,-6 2 3 16,-1-1-5-16,-4 1-2 0,0-1-2 16,-5 2-3-16,-7 1 3 0,1 3-5 0,-3 2-4 0,-2 4-2 15,0 2-2-15,-2 1 1 0,0 4 3 0,4 5 0 16,-3 4-1-16,4 4 0 0,-3 4-1 16,6 3-2-16,1 3 2 0,6 1-2 0,2 1 0 15,1 1-1-15,3 0-5 0,6 0 4 16,1-3 2-16,6 0 0 0,-2-3 6 0,3-4-10 15,-2-5-1-15,4-5-2 0,-1-3-2 0,-1-7 8 0,0 0 5 16,0-4 5-16,-3-6 9 0,-1-4-4 16,-1-3 1-16,-1-3 0 0,-2-3 0 15,-4-2 0-15,3-4-4 0,-2-2-3 0,0-3-5 16,-2-3 4-16,2-1 1 0,-2 3 0 0,3 3 0 16,-1 3-4-16,-2 7-1 0,2 2-1 0,-3 8 1 15,1 4-1-15,0 5-2 0,0 1 0 0,-1 2-5 16,4 5 1-16,1 4 5 0,2 6 5 0,2 4 7 15,3 5-1-15,-1 2-1 0,-3 1-3 0,5 3-2 16,-4 0 1-16,-1-2-1 0,1-3 2 16,-2-2-5-16,-1-4-1 0,1-4-2 0,-3-3-2 15,-2-2-3-15,2-3-15 0,-1-3-49 16,1-4-93-16,1 0-151 0,-3 0-301 0,0-1-779 16</inkml:trace>
  <inkml:trace contextRef="#ctx0" brushRef="#br0" timeOffset="186693.7545">26041 8649 1 0,'0'0'440'16,"0"0"-386"-16,0 0-25 0,0 0 42 16,0 0 42-16,28-117 47 0,-23 91 22 0,-1-3-22 15,-1-1-27-15,-1-3-23 0,-2-4-14 0,0-1-4 16,-4-4-1-16,-2 1-11 0,-3-1-14 0,1-3-18 16,-4 0-14-16,0-3-4 15,0 3-4-15,-1 0 3 0,1 5 10 0,-3 2 10 0,3 9 16 16,1 4 12-16,0 7 3 0,3 8-9 0,2 4-15 15,2 3-23-15,2 3-33 0,1 1-20 16,-1 9-6-16,2 8 4 0,0 10 17 0,0 6 10 16,2 7 0-16,4 5-1 0,7 4-1 0,2 2 3 15,4 2 1-15,1 3-1 0,2-1-2 0,1 1-4 16,1-3 0-16,2-7-1 0,2-6 1 0,3-9-7 16,2-9-7-16,1-9-1 0,0-8-1 15,-1-6 11-15,-5-2 9 0,-1-10 5 0,-3-2 1 16,-4-6-7-16,-3-2-4 0,-1-4 0 0,-6-3 3 15,-3-2 4-15,-2-1 5 0,-4-1 4 16,-1 5 0-16,-3 3 7 0,-3 4 2 0,-2 4 3 16,-1 4 3-16,1 2-5 0,-1 3-1 0,4 2-3 15,0 3-5-15,5 1-4 0,0 2-8 16,0 0-13-16,0 0-9 0,4 0-2 0,3 2 4 0,6 1 10 16,1 2 9-16,6-3 3 15,3-2-2-15,4 0 3 0,4-6 0 0,2-4 3 0,-1-4 2 16,3-2 2-16,-4 0 2 0,-5-1-3 0,-5 0 4 15,-3-1 2-15,-8 2 6 0,-5 2 5 0,-4 1 1 16,-1 1-3-16,-4 3-5 0,-6 1-8 0,-2 5-5 16,-2 0-3-16,-3 3 2 0,-3 0-1 15,-1 5 0-15,1 5-1 0,1 1-5 0,3 2 4 16,2 3 1-16,4 0-2 0,4 2 0 0,2 0-4 16,3 0-2-16,1 1 1 0,5-1 2 0,6-1 0 15,3 1 0-15,6-2 1 0,1-1-5 0,5-3 1 16,3-2-2-16,-1-4-8 0,2-2-11 15,-1-3-32-15,1-1-52 0,0-2-87 0,1-6-129 16,1 1-246-16,-7 0-434 0,-10 3 291 0</inkml:trace>
  <inkml:trace contextRef="#ctx0" brushRef="#br0" timeOffset="187344.9375">27210 7774 1102 0,'0'0'84'0,"0"0"-1"0,0 0 56 16,0 0 51-16,0 0 19 0,0 0-14 16,0 0-46-16,-121 124-44 0,112-103-30 0,4 2-32 15,3-2-17-15,2-2-11 0,0-1-8 0,5-6 1 16,6-4 6-16,-2-4 10 0,2-4 11 0,0 0 14 16,-1-5 7-16,3-5-2 0,-1-3-2 0,0-2-13 15,-2-3-6-15,0-2-2 0,-3-1-2 0,-2 2 8 16,-4-1-2-16,-1 2-1 0,0-3-5 15,0 3-3-15,-3-1-2 0,-2 2 1 16,3 2 3-16,-3 1-3 0,1 3-2 0,0 0-5 16,2 4-7-16,1 2 2 0,-1 2-4 0,2 1-3 15,0 2-4-15,0 0-18 0,0 2-5 0,4 5-1 16,2 5 4-16,2 5 13 0,2 6 4 16,1 5 1-16,0 5-1 0,2 8 0 0,2 2 1 0,0 4 1 15,2 4-1-15,-2 3-3 0,4 1-1 16,-2 3-3-16,2 0 3 0,-5 1 1 0,0 2-1 15,-4-3-2-15,-4-3-6 0,-2-1-4 0,-4-3-2 16,-1-2-5-16,-8-5 3 0,-2-5 0 0,-4-4 2 16,-2-6 4-16,-3-4 0 0,1-7 10 15,-2-4 7-15,0-6 7 0,2-2 5 0,2-6 4 16,-1 0 2-16,5-3 0 0,0-7-1 0,3-2-10 16,4-7-9-16,1-3-14 0,5-4-11 0,0-5 2 15,5-5 5-15,6-1 13 0,2-3 7 0,3-1-2 16,-1-3 1-16,2-2-2 0,-2-3 0 0,0-1 0 15,-1-7 0-15,0 2 2 0,-2-2-2 16,-2-1 2-16,-3 1-1 0,1 0-4 0,-3 2 1 16,-4 1-4-16,0 4 3 0,-1 3 1 0,0 6 0 15,-2 6 4-15,-5 4 5 0,1 7 3 16,-1 4 8-16,2 6 2 0,0 5 1 0,1 4-4 16,3 4-11-16,-1 1-14 0,2 2-7 0,0 7-2 15,0 7 6-15,2 6 8 0,3 4 4 0,0 5 0 16,4 2 1-16,3 1-2 0,3 2-1 15,2-4 0-15,3 2-3 0,4-6 2 0,-2-4 0 16,2-5-18-16,-1-4-38 0,-1-7-62 0,-1-7-108 16,-2-1-174-16,-4-6-493 0,-5 1-372 0</inkml:trace>
  <inkml:trace contextRef="#ctx0" brushRef="#br0" timeOffset="187500.2291">27292 7247 1917 0,'0'0'160'16,"0"0"-112"-16,0 0-35 0,0 0-6 0,0 0-27 16,0 0-45-16,0 0-43 0,0 0-52 0,0 0-75 15,0 0-168-15,0 0-264 0,0 0 181 16</inkml:trace>
  <inkml:trace contextRef="#ctx0" brushRef="#br0" timeOffset="187856.6242">27648 7663 1932 0,'0'0'85'0,"0"0"-47"15,0 0-18-15,0 0 11 0,0 0 25 16,0 0 15-16,0 0-1 0,0 0-28 0,0 0-33 16,0 0-19-16,0 0-3 0,0 0 9 0,0 0 10 15,56-38 2-15,-46 57 1 0,0 2-2 0,0-1 0 16,-1 2 0-16,-3 0 0 0,2-1 0 15,-4-4 0-15,3-2-2 0,-4-5 0 0,0-3 1 16,-1-3 14-16,-2-3 42 0,2-1 49 0,-2-2 16 16,1-7-10-16,0-3-39 0,1-5-47 15,2-4-16-15,0-3-4 0,2-3 0 0,-2 0 3 16,1 0 1-16,0 2 4 0,0 1 3 0,1 4 1 16,2 4-1-16,-2 3-1 0,0 5-4 0,-1 3-7 15,0 3-4-15,1 2-6 0,0 2-2 0,2 7 1 16,2 4 0-16,2 5 3 0,2 4 1 0,1 3-1 15,-1 0 1-15,3 1-2 0,-3 0-2 16,2-2 0-16,-1-3-1 0,1-3-2 16,2-2-3-16,-2-5-14 0,0-2-48 0,4-3-73 0,-4-1-141 15,-2-3-272-15,-5-1-940 0</inkml:trace>
  <inkml:trace contextRef="#ctx0" brushRef="#br0" timeOffset="188658.6875">28495 7103 1033 0,'0'0'550'0,"0"0"-344"16,0 0-121-16,0 0-57 0,0 0-14 0,0 0 18 15,0 0 28-15,0 0 14 0,0 0 5 0,0 0-9 16,0 0-16-16,56 126-17 0,-39-99-13 15,1 0-7-15,1-1-4 0,1-1 5 0,2-3 2 0,2-4 1 16,-3-4-2-16,-1-5-4 0,0-3-2 16,-6-3 2-16,2-3 1 0,-4-5 5 0,-1-7 7 15,-2-3 0-15,-3-3-2 0,-1-4-5 0,-4-2-11 16,-1-3-9-16,-3 0-2 0,-5-3-3 0,-2 0 0 16,-3 1 8-16,-2 2 3 0,1 4 6 15,0 3 6-15,0 4 1 0,4 5 1 0,3 4-2 16,2 2-2-16,2 3-8 0,2 2-7 0,1 0-17 15,0 0-12-15,0 2 0 0,5 5 2 16,0 5 13-16,4 1 10 0,3 3 2 0,2 0 0 16,-2 3 1-16,6-1-5 0,-1 0-2 15,-1-1-4-15,4-3-2 0,-1-4 0 0,-1-3 1 0,-3-5 6 16,1-2 9-16,-4-5 8 0,-1-5 10 0,-4-3 5 16,-3-3-3-16,2-3 0 0,-4 0-1 15,-1-2-2-15,-1-2 0 0,0 0 2 0,0-1-2 16,0 2 0-16,0-1 2 0,-2 0-2 15,1 4 2-15,1 3 3 0,0 1-1 0,0 6 0 0,0 0-1 16,2 5-7-16,0 2-7 0,4 2-9 16,-2 0-6-16,5 5 1 0,-1 3-1 0,3 5 3 15,0 3 2-15,0 4 0 0,-1 2-1 0,1 2 1 16,0 0-3-16,0 0-4 0,3-1-5 0,-1-2-27 16,-2-4-39-16,3-4-50 0,1-6-75 15,-4-5-110-15,0-2-232 0,-3-2-471 0,-6-1 337 0</inkml:trace>
  <inkml:trace contextRef="#ctx0" brushRef="#br0" timeOffset="188792.542">28938 6695 1069 0,'0'0'596'16,"0"0"-474"-16,0 0-51 0,0 0-25 0,0 0-11 16,0 0-23-16,0 0-60 0,0 0-97 15,0 0-190-15,0 0-353 0,0 0-46 0</inkml:trace>
  <inkml:trace contextRef="#ctx0" brushRef="#br0" timeOffset="189059.4925">29292 6846 1097 0,'0'0'607'0,"0"0"-513"16,16-117 12-16,-12 71 32 0,-4 2 21 0,0 1 12 15,0-1-29-15,-6-1-37 0,0 0-25 0,-1-2-22 16,-1 0-13-16,3 1-12 0,-3-1-9 16,0 1-6-16,4 0-4 0,-3 2-2 0,4 5 2 15,-3 7 6-15,2 8 6 0,-1 9 3 0,3 6-2 16,1 4-14-16,0 5-25 0,0 2-14 0,0 11-5 16,-1 9 5-16,2 10 18 0,0 7 7 15,2 8 3-15,2 4-2 0,6 5-1 0,0 3 0 16,2 4-2-16,6 3-15 0,3-4-25 0,3-1-85 15,4-8-169-15,5-5-227 0,-7-17-451 0,-7-13 36 0</inkml:trace>
  <inkml:trace contextRef="#ctx0" brushRef="#br0" timeOffset="189453.7248">29467 6503 1293 0,'0'0'56'0,"0"0"7"0,0 0 41 15,14-119 51-15,-9 84 30 0,-2 2 9 0,-1-2-18 16,-2 0-27-16,0 0-27 0,0-1-23 0,-5-1-13 16,2-2-9-16,-3 4-7 0,3 1-10 15,-2 4-12-15,3 3-9 0,2 3-8 0,0 7-9 16,0 5-3-16,0 2-9 0,0 7-9 0,0 3-15 16,1 0-11-16,6 9 1 0,1 5 4 0,3 6 11 15,2 9 9-15,0 3 1 16,4 7 0-16,1 2 0 0,-3 3-1 0,3 2 0 0,-6 1 0 15,3 2-2-15,-7-1 0 0,-1 0 3 0,0-4-1 16,-3-7 0-16,5-10 1 0,-3-8-3 16,-3-10 2-16,1-4 4 0,0-4 11 15,-2-1 13-15,0-7 2 0,6-6-3 0,0-5-12 0,2-3-9 16,2-7-4-16,-1 3 2 0,0 1 1 0,1 1-1 16,2 3-2-16,-2 4-1 0,-1 5-6 0,0 1 3 15,1 3-2-15,-1 4 1 0,4 2 0 0,-3 1-3 16,1 3 1-16,5 5 1 0,1 4-1 15,0 3 2-15,2 4-7 0,2 2-14 16,-2 4-41-16,5 2-89 0,-2 2-182 0,-3-8-488 16,-10-6-765-16</inkml:trace>
  <inkml:trace contextRef="#ctx0" brushRef="#br0" timeOffset="189912.4861">30702 5839 1117 0,'0'0'622'0,"0"0"-540"0,0 0-30 15,0 0 6-15,0 0 21 0,0 0 10 0,-121-4-2 16,102 18-14-16,1 5-14 0,4 4-7 0,2 4-14 16,2 5-8-16,1 6-7 0,4 1-9 0,4 0 3 15,1-2-4-15,10-5-2 0,6-7 1 16,4-7 3-16,2-7 9 0,2-8 12 0,5-3 12 15,-1-2 2-15,-2-7-4 0,2-5-3 0,-6-3-9 16,2-4 3-16,-4-4-3 0,-5-3-1 0,2-3 0 16,-5-1-5-16,-1-4-4 0,-4-3-3 15,-4-2-4-15,-2-2-4 0,-1-2-3 0,-2-3-2 16,-6-2-4-16,-1 0 0 0,-1-1-2 16,0-1-1-16,-1 0 3 0,2-4-2 0,3 4-1 15,-2-2 1-15,-1 3-2 0,1 6-1 0,3 5 2 16,-2 9 1-16,-3 7 3 0,5 7 1 0,-1 6 0 15,2 7-7-15,-1 3-8 0,3 2-6 0,-1 10-1 16,-4 9 5-16,-1 9 5 0,0 7 5 0,3 7 0 16,-1 6 0-16,5 2 2 0,1 1-1 15,7 1 0-15,2-1 1 0,1-1 0 0,2-1-1 16,0-2 4-16,6 0-1 0,0-6-4 0,3-3 3 16,2-3-3-16,3-4-2 0,0-4-4 0,3-4-30 15,0-3-60-15,1-5-104 0,-4-3-161 0,-5-7-299 16,-6-1-885-16</inkml:trace>
  <inkml:trace contextRef="#ctx0" brushRef="#br0" timeOffset="190496.9588">31240 5420 1524 0,'0'0'215'0,"0"0"-179"15,0 0-17-15,0 0 24 0,0 0 43 0,0 0 35 16,-118 39 11-16,97-20-6 0,2 2-29 15,4 4-27-15,0 1-16 0,4 5-13 0,3 1-8 16,4 1-5-16,2-4-4 0,2-2-4 0,7-7 1 16,8-3 4-16,3-6 1 0,-2-5 10 0,4-3 5 15,0-3-2-15,-2-3 3 0,0-5-4 16,-4-5-5-16,2-2-1 0,-3-5-8 0,-1-2-4 16,-2-2-5-16,-2-2-4 0,-1 1-1 0,-4 1-2 15,0 0-3-15,-3 7 0 0,0 0 3 16,0 5-5-16,-2 3 1 0,-1 4-2 0,-1 2-8 15,3 2-5-15,0 1-16 0,1 0-9 0,-1 5 6 16,0 4 4-16,1 6 13 0,0 0 9 0,0 4-1 16,2 5 0-16,6 0-1 0,2 1 0 0,1 0-3 15,3-4-2-15,4-3-2 0,4-7 3 16,5-4 9-16,-2-5 1 0,2-2 6 0,1-6 2 16,-4-4-3-16,2-5 4 0,-4-1-1 0,-3-3 1 15,-3-3-1-15,0-1 2 0,-3-3-1 0,-3-1 1 16,-1-3 0-16,-2-3-4 0,-3-4-2 0,-3-3-1 15,-1-1-6-15,0-4 6 0,0-1-1 16,-3-1 0-16,-4-2 6 0,2 0-6 0,-2-2 1 16,-2-1 1-16,0-1-2 0,2-1-2 0,-2 1 1 15,0 3-3-15,-1 1 1 0,2 5 1 16,-1 4 1-16,-1 5 2 0,1 7 4 0,2 7-1 16,-1 8-2-16,0 8-10 0,0 5-14 0,4 4-9 15,-3 12 0-15,-2 7 8 0,-1 8 12 0,3 4 7 16,-2 6 2-16,0 6 2 0,2 1 0 0,5 4-4 15,0 1 3-15,1 4-1 0,1 3-4 0,0-1 3 16,5 0-1-16,4-2 2 0,4 0 2 16,5-6-2-16,3-2-2 0,5-7-3 15,0-7-11-15,3-5-15 0,1-9-30 0,0-5-52 16,-2-6-65-16,-4-6-84 0,2-4-128 0,-11 0-262 16,-5-3-564-16</inkml:trace>
  <inkml:trace contextRef="#ctx0" brushRef="#br0" timeOffset="190639.5094">31302 5138 1353 0,'0'0'190'0,"0"0"-82"0,0 0-55 0,0 0-35 0,0 0-21 15,0 0-26-15,0 0-44 0,0 0-99 16,138-104-246-16,-110 99-361 0,-10 3 532 0</inkml:trace>
  <inkml:trace contextRef="#ctx0" brushRef="#br0" timeOffset="191013.3969">32095 4879 478 0,'0'0'188'0,"0"0"-42"16,0 0 57-16,0 0 56 0,-128 34 23 0,98-21-26 0,3 3-50 16,0 2-54-16,5 1-41 0,1 4-33 15,3 0-24-15,3 4-7 0,1 2-10 0,5 3-4 16,4 0-5-16,1 0-12 0,4-4-7 0,8-4-2 15,5-4-1-15,5-6 4 0,3-6 6 16,1-3 6-16,1-4 3 0,0-1 3 0,-2-6-1 16,-2-4 0-16,0-4-1 0,-4-5-2 0,3-4-3 15,-7-3-3-15,0-1-4 0,-4-3-3 0,-4-2-2 16,-2 1-2-16,-1 1-4 0,0 3 4 16,-1 3 0-16,-2 6 1 0,-4 4 6 15,3 4-6-15,-2 5-3 0,4 1-5 0,-1 4-13 0,-2 0-5 16,2 7-1-16,-4 4 2 0,2 5 8 0,0 3 7 15,3 6 1-15,2 4 0 0,0 0 0 16,10 2-2-16,3-1 1 0,7-4 1 0,7-5 2 16,1-5 2-16,3-4 1 0,1-6 2 0,1-2 2 15,-3-3-1-15,-1-1-1 0,-2-1-2 16,-3-5-8-16,-3-2-9 0,-7-2-17 16,-1 0-41-16,-7-1-73 0,-1 1-170 0,-4 3-531 0,-1 1-618 15</inkml:trace>
  <inkml:trace contextRef="#ctx0" brushRef="#br0" timeOffset="231467.4606">23571 11091 382 0,'0'0'371'0,"0"0"-76"16,0 0-66-16,0 0-32 0,0 0-17 0,0 0-19 15,0 0-22-15,0 0-20 0,0 0-23 16,0 0-10-16,0 0-14 0,0 0-9 0,-23-23-4 16,18 23-8-16,3 0-7 0,-2 0-10 0,-2 0-9 15,-2 0-8-15,2 6-6 0,-8 3-1 0,2 4-3 16,-4 2 1-16,-3 5 4 0,-2 6 1 16,-5 4 5-16,3 4 1 0,-4 6-1 0,4 1 2 15,0 1-6-15,3 1 1 0,2-2-4 16,6-5-1-16,5-2-2 0,4-2-2 0,3-1-2 15,3-2-1-15,6-3 0 0,4 0-1 0,5-4-1 16,3-2 1-16,5-3-2 0,0-4 3 16,6-2 4-16,3-6-1 0,-1-2 6 0,4-1-3 15,-4-2 1-15,4-3 2 0,-5-3-3 0,-1-1 3 16,-2-1-1-16,-1 0 3 0,-8 1 1 16,0 1 2-16,-4 1 1 0,-6 2-1 0,-3 0 4 0,-5 2 1 15,-2 1 0-15,-1 0 7 0,0 0-2 16,0 0 1-16,0 0-1 0,0 0-6 0,0 0 0 15,0 0-8-15,0 0-5 0,-1 0-8 0,1 0-14 16,0 0-16-16,-1 0-27 0,-1 0-38 16,1 0-63-16,-3-2-94 0,2-1-211 0,1 1-444 15,0 2-362-15</inkml:trace>
  <inkml:trace contextRef="#ctx0" brushRef="#br0" timeOffset="232979.481">24049 11255 1525 0,'0'0'363'16,"0"0"-155"-16,0 0-79 0,0 0-19 0,0 0-4 16,0 0-6-16,0 0-16 0,0 0-15 0,0 0-17 15,-118 109-12-15,106-88-11 0,5-1-11 16,2 0-3-16,3-3-8 0,2 0-4 0,0-4-2 15,3 1-4-15,7-2-1 0,1-3-1 0,4-4 1 16,0-1 5-16,3-3 5 0,-1-1 6 0,-2-5 2 16,2-5 2-16,-2-1 2 0,0-4 0 15,-2 0 3-15,-3-2-2 0,-2 2 2 0,-4-2-3 16,1 1-3-16,-3 0 1 0,-2 1-1 0,0 3 3 16,0 1 1-16,-2 4-1 0,-3 1-2 15,2 3-2-15,0 1-5 0,-2 2-4 0,3 0-8 0,-4 1-5 16,4 5-5-16,-3 5 2 0,-1 1 1 15,5 3 4-15,-1 0 1 0,2-2-1 0,0 1 1 16,3-1-5-16,4 0 0 0,2-2 0 16,1 0 0-16,1-3 1 0,2-3 1 0,-2-1 1 15,7-4 3-15,-5 0 3 0,5-4 5 0,-4-4 3 16,3-5 3-16,-2-1 0 0,0-2-1 16,-3-2 1-16,-2-1 0 0,-2-1 4 0,-4 0 2 0,0 2-1 15,-3 0 1-15,-1 2-4 0,0 0 2 0,-6 4 1 16,2-1 0-16,-3 3 1 0,2 2 0 15,-1 1-1-15,1 3-4 0,1 2 0 0,2 0-3 16,1 2-5-16,0 0-4 0,1 0-11 0,0 0-11 16,0 2 3-16,0 3 2 0,3 1 8 15,2 3 8-15,2 0-1 0,2 0 2 0,2 1-2 16,2-2 0-16,1 1 1 0,-1-2 1 0,-1-1-2 16,3-1-2-16,-3-3 1 0,0-2-2 0,-1 0 7 15,4-3 4-15,-5-6 1 0,0-2 4 16,-4 0-2-16,2-2 1 0,-5 1 4 0,1 0 0 15,-4 1 2-15,0 2-1 0,0-2-2 16,-5 2-2-16,2 1-1 0,-4 1 2 0,4 2-4 0,-2 3 2 16,2 1-6-16,2 1-8 0,0 0 0 15,1 0-12-15,0 0-8 0,0 0 2 0,1 4-1 16,1 3 8-16,5 0 8 0,1 3 4 0,0-1 2 16,3 0 0-16,0-1 2 0,0-2-3 15,-1 0-1-15,2-2 0 0,-1-2 0 0,-1-2 4 16,1 0 2-16,-2-3 4 0,0-4 1 0,1-3 2 15,-5-2 1-15,3-2-1 0,-2-4 2 0,-2-1 0 16,3 0-4-16,-3-2 0 0,-3 0-3 0,3 2 1 16,-2-1 2-16,-2 2-1 0,1 2-1 0,-1 1-2 15,0 1 0-15,1 2-4 0,0 3 2 16,2 1-2-16,1 2-3 0,2 2-1 0,2 0-4 16,2 3 2-16,5 0 3 0,0 1 1 15,5 0 2-15,0 0-1 0,1 3-1 0,2 2-2 16,-5 2 1-16,2 0 2 0,-2 1 0 0,-6 2-1 15,-1 2-1-15,-1 1-6 0,-5 3 1 0,-3 0-1 0,-2 2 0 16,-4 1 9-16,-5-1-7 0,-1-3 2 16,-4-3 1-16,2-1-2 0,0-4 10 0,1-2 3 15,0-4 2-15,3 1 2 0,0-2-1 16,1 0-2-16,3-2 0 0,2 0 3 0,1-1-7 0,1 0-1 16,0 0-10-16,2 0-11 0,2-2 5 15,4 0 1-15,1 0 6 0,2-2 9 0,5-1-4 16,-2-2 2-16,4 0-1 0,0-3 1 0,-1-3 3 15,3 1 0-15,-1-2-1 0,2-1-2 16,-2-2 1-16,-1 1 0 0,-3-3 4 0,0 1 5 16,-2-2-4-16,-3 1 3 0,-2 1 0 0,-5 0 0 15,2 1 3-15,-5 2 1 0,0 2 2 0,0 2 0 16,-2 2 0-16,-2 3 1 0,0 1 1 16,-1 4 0-16,3-1-2 0,0 4-3 0,-1 1-11 15,1 0-5-15,1 0-2 0,1 0-7 0,0 3 2 16,0 4 2-16,-1 2-2 0,1 3 7 15,0 2-2-15,0 3 2 0,1 0 4 16,6 3 0-16,-3-1 1 0,5 1-4 0,1-3-5 0,-2-4-6 16,1-3-4-16,0-5 3 0,1-4 3 0,-4-1 12 15,3-3 5-15,-2-6 6 0,0-1 0 16,-1-3-4-16,-2-1 2 0,0 0-1 0,-2 0-3 16,-2-1 1-16,0 2-2 0,0 3 2 0,0-1 1 15,0 4 1-15,-3 1-2 0,0 3-8 16,2 1 1-16,-1 1-4 0,2 1-6 0,0 0-8 15,0 0-15-15,0 0-1 0,0 3 1 0,5 2 10 16,-1 2 15-16,7 0 4 0,-1-1 4 0,0 1-3 16,4-3-3-16,-1-1-3 15,-1-2 1-15,1-1 6 0,2 0 2 0,-1-6 5 0,-3-5 0 0,5 0 1 16,-5-3 3-16,-2-1 1 0,-1-2 5 16,-1-2 3-16,-2-4-4 0,-1-3-1 0,-3 0-2 15,2-2-2-15,-1-3 3 0,-2-2-2 0,0 1 0 16,-2-2-2-16,-2-2-1 0,-3-2-3 0,0-1 1 15,-3-3 3-15,0 1-4 0,0-3 2 16,-4 0-5-16,2 2-2 0,-1 1 4 0,1 5-1 16,-4 3 6-16,3 6 2 0,-1 5-1 0,0 5 1 15,2 5-3-15,-1 3 2 0,3 5-3 16,1 4-1-16,1 2-9 0,-1 9-6 0,4 4-2 16,-1 5 0-16,2 10 8 0,2 3 4 0,2 5 0 15,5 5 1-15,4 1-4 0,5 4-2 0,3-1 4 16,4-3-1-16,2 2 3 0,2-2 0 0,0 0 0 15,3-3-2-15,-2-6 2 0,2-2 5 0,-1-6-2 16,-1-4-1-16,0-3-3 0,2-4-8 16,-3-5 0-16,4-2-9 0,-2-6-20 15,-2-2-55-15,2-1-158 0,-8-1-336 0,-6-2-904 0</inkml:trace>
  <inkml:trace contextRef="#ctx0" brushRef="#br0" timeOffset="233549.5907">26287 9878 2114 0,'0'0'255'0,"0"0"-127"0,0 0-74 16,0 0-24-16,0 0-9 0,0 0-5 15,0 0-5-15,0 0-5 0,0 0 2 0,0 0 1 0,0 0-1 16,0 0-2-16,0 0 0 0,0 0 2 0,80 100 0 16,-73-78 2-16,-2 2 0 0,0-1-4 15,-3 0 1-15,0-4 2 0,-1-4-3 0,-1-6 1 16,0-2 5-16,0-4 15 0,0-3 29 0,0 0 28 16,0-2 7-16,0-6-12 0,0-5-25 15,-1-3-31-15,1-6-10 0,-2-2-4 0,2-3-3 16,0-3 7-16,3 0 0 0,3-2-1 0,-1 2 1 15,2-2-5-15,0 5 2 0,-1 3 3 0,2 3-2 16,-3 6 0-16,0 2-6 16,1 5-5-16,-1 2-3 0,0 3-3 0,0 3-2 0,1 0-2 15,3 0-1-15,-2 8-2 0,3 2 5 0,1 6 2 16,-1 0 4-16,0 5 6 0,-1 3-2 16,0 1-1-16,-4-1 0 0,0-3-9 0,-3-4 5 0,2-7 1 15,-2-4 1-15,0-2 8 0,-2-4 2 16,1 0 14-16,0-2 2 0,2-5 3 0,-1-4-8 15,1-4-12-15,-2-3-3 0,1-4-6 16,1-1 4-16,1 3 2 0,-2 1 1 0,3 2 6 16,-1 4-7-16,2 1-2 0,-2 5-3 0,0 2-5 15,0 3 5-15,-1 1 1 0,3 1-3 0,2 0 2 16,-1 2-5-16,3 5 2 0,3 1 0 0,-1 5 4 16,3-1-1-16,1 6-2 0,-2 0-3 15,2 3-13-15,-2 1-8 0,2-1-25 0,-4-3-38 16,2-2-85-16,0-3-165 0,-3-6-300 15,-5-2-937-15</inkml:trace>
  <inkml:trace contextRef="#ctx0" brushRef="#br0" timeOffset="234303.5088">27014 9487 1124 0,'0'0'332'0,"0"0"-93"0,0 0-19 15,0 0-17-15,0 0-30 0,0 0-44 0,0 0-34 16,0 0-28-16,-65 120-20 0,65-102-14 16,0-3-13-16,4-4-2 0,4-2 6 0,0-5 11 0,1-4 11 15,0 0 8-15,2-2 2 0,-2-6-8 16,-2-3-5-16,1 0-8 0,-1-2-5 0,-2 2-2 16,-1 0-8-16,-3 3-5 0,-1 1-6 15,0 1 1-15,0 2 0 0,0 4-4 0,0 0-5 16,0 0-15-16,0 0-12 0,0 0-11 0,3 2 3 15,0 4 11-15,2 1 10 0,5 1 9 0,1 3 2 16,6-2-5-16,0 2 7 0,6-3 5 16,0-2 0-16,6-4 5 0,-2-2-6 0,3-2 1 15,1-6-2-15,1-5 7 0,-1-4 1 0,0-2-3 16,-3-2 3-16,0-1-8 0,-2-1 8 0,-4-4 2 16,-3 0 2-16,1-3 3 0,-1-4-6 0,-6 0-4 15,2-3-4-15,-4-2-1 0,1-1 1 0,-2-3 1 16,-3-2 0-16,-2-1-2 0,-1-1 0 15,-3 0 3-15,-1 1-2 0,0 0 7 0,-5 4-5 16,-5 2-3-16,-1 1-3 0,-3 3-2 16,-3 2 7-16,-2 0 3 0,-2 4 2 0,0 2 0 0,1 3-2 15,-1 3 5-15,1 5 3 0,5 2 5 16,2 4 0-16,2 4-6 0,4 3-3 16,3 3-9-16,0 1-5 0,1 0-4 0,1 1-4 0,0 7 3 15,1 5 0-15,-1 5 3 0,2 6 1 0,0 6 0 16,2 4 2-16,3 4 3 0,4 5-2 15,3 5 0-15,1 5 0 0,1 3-4 0,2 5 1 16,-1 4 3-16,4 2-1 0,-4 5-1 0,1 3 0 16,-2 1-5-16,2 3 5 0,-5-1 1 0,0 0-1 15,0-2 3-15,1-3-6 16,-1-4-4-16,-3-8 2 0,1-7-5 0,0-10 4 0,0-9 4 16,-3-9 0-16,-1-8 0 0,-3-5 3 0,0-5 6 15,-2-7 13-15,0-1 14 0,0-8 0 16,-4-10-7-16,0-5-12 0,-2-10-11 0,-2-7 0 15,5-7 3-15,-2-6 2 0,1-7 0 0,3-2-4 16,1-2-1-16,0-2-2 0,3 2 7 0,5 7 1 16,3 7 0-16,0 11 4 0,-1 9-8 0,1 8 7 15,-2 6 1-15,-1 7-3 0,3 5 1 16,0 4-12-16,7 0-3 0,0 7-1 0,6 7-3 16,5 5 7-16,2 5 3 0,1 4 0 15,-1 1-4-15,0 4-11 0,-1-3-17 0,-1 0-29 0,-4-5-36 16,-5-1-81-16,-4-4-182 0,-6-5-461 0,-6-6-833 15</inkml:trace>
  <inkml:trace contextRef="#ctx0" brushRef="#br0" timeOffset="234897.0736">23893 12154 1057 0,'0'0'438'0,"0"0"-127"0,0 0-73 0,0 0-56 16,0 0-49-16,0 0-44 0,0 0-42 15,0 0-30-15,0 0-23 0,0 0-3 0,0 0 5 16,0 0 14-16,0 0 22 0,0 0 8 0,1 81 6 16,2-49-3-16,-2 5-6 0,4 2-7 0,-2-2-7 15,0 2-9-15,3-1-5 0,-3-3-3 16,2-1 1-16,-2-3 4 0,-2-3 0 0,3-6 2 16,-1-3-3-16,0-6 0 0,-1-8 1 15,6-1 10-15,0-1 17 0,3-3 11 0,4 0 10 16,8-7-1-16,4-3-9 0,9-7-7 0,5 0-8 15,7-4-6-15,0-3-5 0,7 1-1 0,-2-3-4 16,-1 2 0-16,-1 1 0 0,-2 2-4 0,-5 1 0 16,-4 5-5-16,-3-1-4 0,-7 4-3 0,-5 1-1 15,0 1 2-15,-5 0-3 0,-6 4-3 0,-4 0-7 16,-2-1-21-16,-6 3-35 0,-2-1-58 0,-1 0-68 16,-8-2-69-16,-1 0-98 0,-2-3-149 15,0 2-224-15,4 4-362 0</inkml:trace>
  <inkml:trace contextRef="#ctx0" brushRef="#br0" timeOffset="235086.27">24435 12057 894 0,'0'0'284'15,"0"0"-111"-15,0 0-19 0,0 0 34 0,118-21 27 16,-83 21 0-16,6 0-26 0,-1 6-25 0,1 6-24 16,-3 4-22-16,-7 5-18 0,-8 6-19 0,-3 4-13 15,-8 4-7-15,-6 5-8 0,-6 2-7 0,-6 6-9 16,-6 0-10-16,-4-1-14 0,-2-5-9 15,-1-6-11-15,2-4-12 0,3-7-6 0,3-5-16 16,2-5-38-16,1-5-72 0,3-5-167 0,1-1-359 16,3-2-932-16</inkml:trace>
  <inkml:trace contextRef="#ctx0" brushRef="#br0" timeOffset="235853.4409">25530 11704 977 0,'0'0'413'0,"0"0"-118"0,0 0-67 15,0 0-53-15,0 0-54 0,0 0-51 0,0 0-42 16,0 0-20-16,0 0 5 0,0 0 20 0,0 0 22 15,0 0 12-15,0 0-2 0,26 126-11 0,-21-96-11 16,-3 1-8-16,0-1-5 0,0 2-6 16,-2 0-3-16,0 0-3 0,0 2 0 0,-1-3 3 15,-3-2-4-15,-1-5-1 0,-1-3-2 0,-2-6-5 16,1-2 5-16,1-6 5 0,-1-2 8 0,2-3 10 16,-2-2-2-16,2 0 0 0,0-4-7 15,0-5-11-15,2-1-8 0,0-4-10 0,3-4-6 16,0 3-7-16,0-4 1 0,2 3 3 0,2 1 3 15,1 2 5-15,0 4-5 0,0 2-2 16,3 5-5-16,-2 1-6 0,4 1 6 0,4 1 2 16,0 6 6-16,5 1 6 0,0 1-2 0,3 2 1 15,2-2 1-15,2 1 4 0,2-2-2 16,-1-1 1-16,3-2-1 0,0-3-3 0,-1-1 6 16,0-1 0-16,-2 0 4 0,-4-5 5 0,-1-2-4 0,-4-1 4 15,-2-2 0-15,-1 1 2 0,-2-5 8 0,-3-1 2 16,-2-2-1-16,-1-2-1 0,-2 0-1 15,-2-4-4-15,0-1-1 0,-3-2 3 16,0-3-10-16,0-1 1 0,0 0-4 0,-2-3-7 0,-2 0 7 16,-1-2 0-16,-1 2 2 0,-1-3 2 15,-2 4-7-15,-2-1-1 0,-2 1-1 0,-4 4 2 16,-2 0-1-16,-2 3-1 0,-3 3-1 0,-3 2-2 16,-2 6 2-16,-1 2-1 0,-1 4 4 15,-1 4 2-15,0 4-3 0,-1 1-2 16,0 9-3-16,2 3-2 0,0 2 3 0,3 3 1 0,5 0 0 15,3 1-1-15,2 1-4 0,6 1-1 0,2-2-1 16,2 2-2-16,3 2-5 0,3-2-3 16,2 3-12-16,0 1-17 0,6-1-12 0,4-1-44 15,3-5-86-15,6 0-140 0,-5-5-296 0,-1-6-788 0</inkml:trace>
  <inkml:trace contextRef="#ctx0" brushRef="#br0" timeOffset="236669.5077">26327 11544 696 0,'0'0'252'15,"0"0"-37"-15,0 0 17 0,0 0-1 0,0 0-21 16,0 0-46-16,0 0-44 0,-81 118-33 0,80-101-24 15,1 0-15-15,1-1-7 0,6 0-5 0,2-1 0 16,1 0 4-16,4-1-5 0,-2-1-2 16,4-4-1-16,4 0-2 0,3-5 5 0,2-4 2 15,0 0 1-15,3-4-4 0,1-6-1 0,-3 0-3 16,0-2-1-16,-4-2 3 0,-4 0-5 0,-3 0 3 16,-5-1-2-16,-1-2-6 0,-3 0 4 15,-5-2-4-15,-1 2-1 0,-2-2 1 0,-8 3-14 16,-3 0-6-16,-1 2-3 0,-3 3-3 0,-3 2 3 15,-1 1 1-15,0 1 0 0,0 6-3 16,-2 0 4-16,3 1-1 0,-1 0 3 0,2 2 7 0,3 3-8 16,1 1-1-16,4 1-1 0,3 1-7 15,2 0 5-15,4-1 0 0,2 2 0 0,0 0 0 16,5 0-2-16,2 0-1 0,6-1 5 0,3-2 4 16,5-2 2-16,2-2 2 15,4-2 0-15,3-3-6 0,4-5 6 0,2-4 0 16,2-1 1-16,0-3 5 0,-1-3-8 0,0 1-3 0,-4-1 1 15,-2 0-2-15,-5-1 8 0,-4 1 2 0,-5-2 2 16,-3 0 0-16,-4-1 3 0,-3 0-2 0,-3 1 3 16,-2 0 5-16,-2 2-9 0,-3 2 1 15,-5 2-4-15,0 1-10 0,-2 3 8 0,-2 2-4 16,-1 2-1-16,-1 1 3 0,-2 4-7 0,0 2-3 16,0 0 1-16,-1 2-1 0,3 5 2 15,-1 2 1-15,4 2-2 0,1 1-7 0,1 3 3 16,5 1 1-16,1 1 1 0,3 1 2 0,0 0-5 15,2 2-3-15,7-1-1 0,1 1-3 0,5 0 6 16,0-1 1-16,1-3 1 0,4-4-1 0,1-2-5 16,-1-4 3-16,5-5 4 0,0-1 7 0,3-6 1 15,1-5-1-15,2-4-1 0,1-3-5 16,0 0 4-16,-3-4 0 0,-2 0 3 0,-3-1 2 16,-5-1-4-16,0-2 0 0,-4 0-2 0,-3 2-2 15,-3 2 5-15,0 4 1 0,-4 4-2 16,1 3-1-16,-5 4 0 0,3 3-3 0,-2 3-2 15,1 0-1-15,1 1-12 0,2 0 1 0,1 2 0 16,5 4 0-16,-1 2 11 0,1 0 3 0,1 6 3 16,-1-1 3-16,-1 1-4 0,-3 0 4 0,-3 2-1 15,-3 1 4-15,0-2 1 0,-2 0 0 16,-2-2 2-16,-3 0-2 0,-2-3 3 0,-5-1 0 16,-1-2-1-16,-2-1 0 0,-1-3-12 15,2-1-18-15,-2-2-35 0,5 0-77 0,1-6-171 16,4 1-751-16,3 0-576 0</inkml:trace>
  <inkml:trace contextRef="#ctx0" brushRef="#br0" timeOffset="238417.5658">28232 10487 1442 0,'0'0'269'16,"0"0"-125"-16,0 0-33 0,0 0-10 16,0 0-5-16,0 0-18 0,0 0-21 0,-121 60-19 15,108-40-11-15,2 0-10 0,3 1-11 0,4 0-6 16,-1-1-6-16,5-1-4 0,0-3-1 15,6-3-4-15,2-5 3 0,2-1 4 0,1-4 13 16,0-3 13-16,2 0 9 0,-1-4 10 0,1-4-2 16,-1 1-2-16,-2-4 0 0,0 0 0 0,-2 0 6 15,-1-1 3-15,-2 2 6 0,-4-2 3 16,0 0 1-16,-1 0 2 0,0 1 0 0,-2 0-2 16,-5 3-4-16,2-2-3 0,-2 2-4 0,2 2-7 15,-1 2 0-15,2 0-4 0,2 2-8 16,0 1-7-16,2 0-13 0,0 1-16 0,0 0-14 0,6 3-2 15,2 6 3-15,4 4 9 0,5 6 12 0,3 3 3 16,1 6 0-16,4 6 3 16,-2 3-1-16,1 9 4 0,-1 1-4 0,0 6-1 15,-2 2-2-15,-3 1-4 0,0 3 1 0,-7 0-1 16,-1-2-6-16,-7 1-6 0,-2-3-6 0,-1-2-4 16,-1-4 0-16,-5-4 7 0,-4-8 6 0,-3-5 8 15,-1-4 6-15,-4-5 3 0,-2-4 6 16,-2-3 3-16,0-5 6 0,-2-3 4 0,-1-3 4 15,3-5 4-15,-1 0-2 0,0-6 0 0,4-6-5 16,4-3-5-16,1-6-2 0,7-4-8 0,4-7-2 16,3-6-4-16,3-4-2 0,8-8 7 15,0-4-3-15,7-4 2 0,0-4 0 0,2-1-3 0,0-3 4 16,3 1-1-16,-4-1 2 0,0 2 0 16,-1 2-2-16,-2 3-1 0,-4 6 0 0,-1 4 0 15,-3 7 2-15,-5 5 1 0,-3 7 5 0,0 7 2 16,-2 6 7-16,-1 4 4 0,-3 5-1 15,4 4-2-15,-3 1-7 0,3 3-10 0,1 0-9 16,0 1-9-16,1 8 0 0,-1 3 2 0,1 6 7 16,0 6 6-16,0 4-1 0,6 4 1 0,4 1-1 15,5 0 3-15,0-1-1 0,3-1-4 0,3-7 1 16,1 0-1-16,3-9 1 0,1-5 4 16,0-5 2-16,3-5 3 0,-3-3 2 0,-1-7 0 15,-3-1-2-15,-2-4 0 0,-2-5 3 0,-5 1 0 16,-3-5 1-16,-2-2-4 0,-7-3-3 15,-1 0-1-15,-2-1-4 0,-8 4-3 0,-8 2-6 16,0 3-3-16,-5 4-2 0,0 2 1 0,-4 4 5 16,4 2 4-16,-1 1 4 0,3 1 3 0,3 2-2 15,2 2 2-15,5 2-2 0,0 0 0 0,4 0-1 16,5 1-2-16,2-1 0 0,0 1-5 16,0-1-1-16,1-2-2 0,7 0 5 0,3-3 7 15,2-3 1-15,7-3 4 0,4-1-2 0,0-4-2 16,1 3 3-16,-1-2 0 0,-2 3 1 15,-6 2-5-15,-1 2 1 0,-5 4 0 0,-5 2-2 16,0 2 1-16,-4 1-6 0,0 0-4 16,0 1-1-16,2 6-3 0,0 5 7 0,-1 1 5 0,3 4 0 15,-1 3 1-15,1 0 0 0,1 5-1 16,4 2-2-16,1-1 4 0,0 1-3 0,5-2-1 16,-1-2 2-16,4-6-4 0,1-3 4 0,0-6 2 15,1-5 1-15,-1-3 3 0,-1 0-1 0,-2-6 0 16,-1-4 1-16,1-2 1 0,-6-3 5 15,0-3 1-15,-5-2 0 0,-1-1-3 0,-5-1-2 16,0-1-2-16,0 2-2 0,-9 0-1 0,-3 2-5 16,-1 3-1-16,-4 1-2 0,-1 2-2 0,0 4 3 15,2 2 3-15,-3 3 2 0,2 0 0 0,2 3-2 16,0 1-1-16,5 0-3 0,3 0 1 0,0 1-3 16,6 1-5-16,0 1-3 0,1-2-6 15,1 0 6-15,4-1 9 0,3 0 7 0,8 0 14 16,-2-6-2-16,6-3-1 0,1-2-2 15,4-4-3-15,-2 3 1 0,0-5 1 0,0 0 2 16,1-1-2-16,-2 0 2 0,-2-1-3 0,-2 3 0 16,-3-1 2-16,0 3-1 0,-5 3 0 0,-2 1 1 15,-3 5-5-15,-4 0 2 0,0 2 2 16,0 3-4-16,-1 0-5 0,0 0-19 0,0 0-11 16,0 8-2-16,4 1 9 0,-2 5 13 0,1 2 10 15,5 4 2-15,-2 1-5 0,1 4 2 0,2 1-3 16,1 0-4-16,0-2 1 0,2-3-8 0,4-7-2 15,-2-4 5-15,4-5 4 16,-3-4 7-16,0-1 5 0,-3-2 3 0,2-5 1 0,-2-4 1 0,-1-5 0 16,1-2 1-16,-3-6 2 0,-1-4 0 15,-3-3 2-15,-3-4-1 0,-2-1-3 0,-2-3-3 16,-8-1-1-16,-1-2-3 0,-3-3 2 0,-3-3-3 16,-2-4-2-16,3-2 0 0,-2-3 0 15,0 1 1-15,0-1 1 0,5 0 3 0,-4 2 0 16,5 2-1-16,0 5 0 0,1 5 3 15,0 10 5-15,3 6 4 0,0 11 3 0,4 6-2 0,-1 7-8 16,4 3-13-16,0 1-11 0,1 11-4 16,0 10 7-16,0 10 6 0,1 10 6 0,5 9 1 15,1 8-1-15,5 6 0 0,1 3 2 0,2 1 1 16,3-1-3-16,3-4 1 0,5-10 0 0,4-10-1 16,1-8 1-16,3-9-4 0,2-6-4 15,-3-3-8-15,-1-4-22 0,0-5-48 0,1-3-112 16,-1-6-192-16,-8 0-594 0,-8-1-492 0</inkml:trace>
  <inkml:trace contextRef="#ctx0" brushRef="#br0" timeOffset="240305.4931">30086 9326 1672 0,'0'0'356'16,"0"0"-158"-16,0 0-73 0,0 0-32 0,0 0-31 16,0 0-23-16,0 0-23 0,0 0-12 15,0 0-2-15,0 0 2 0,0 0 2 0,0 0 0 16,0 0 2-16,0 0-3 0,0 119 1 0,7-97-4 16,-2-3-3-16,4-4-1 0,0-2-1 15,1-3 1-15,1-5 6 0,-1-2 2 0,0-3 4 16,1 0 5-16,-1-6 4 0,-1-3 2 0,0-2 3 15,0-2 1-15,-5-2-5 0,2-3 0 16,-3 1-1-16,-3-2-3 0,0-1 0 16,0 1-5-16,0 3-1 0,-1 3 0 0,-2 1-1 0,-2 4 4 15,4 3 1-15,-1 3-4 0,2 1-6 0,-1-1-13 16,1 2-21-16,0 0-11 0,0 3 2 16,3 4 8-16,4 2 16 0,1 2 11 0,0 1 0 0,6 2 1 15,-2-1 0-15,2 0 0 0,3 1 5 16,0-2-4-16,0-3-1 0,1-2-3 0,3-2 2 15,-3-4 6-15,0-1 4 0,-4-5 8 16,-2-4 3-16,-3-4 1 0,-1-1 0 0,-4-2 0 0,2-2-1 16,-5-2 0-16,0-1-4 0,-1 0 1 15,0 0-4-15,-4-1 3 0,-3 3 3 0,0 1 2 16,3 1 3-16,-2 5-2 0,4-1 0 0,-1 3-3 16,2 0 0-16,0 3-2 0,1 0-1 0,0 2-2 15,0 1-5-15,2 1-4 0,1 1-6 16,2-1-4-16,0 2 2 0,2 0-3 0,1 1-1 15,-2 0 0-15,2 3-3 0,-1 2 4 16,-3 1 3-16,4 4 1 0,-4-1 3 0,3 4 0 16,-3 0-3-16,2-1 2 0,1 0 2 0,-2 0-1 15,1-1 2-15,-1-3 2 0,4-2-4 16,-1-2 3-16,0-2 1 0,-1-1 1 0,6-1 4 0,-3 0 0 16,1-2 2-16,1-3 2 0,-1-3-1 0,0-3 7 15,-1-1 1-15,-1-3 1 0,-5 0-2 16,2-1-2-16,-4-3-4 0,-2 1-2 0,0 0 4 15,0 0-6-15,-4 1 0 0,-4 3 1 0,-1 1-7 16,-3 3 1-16,1 1-1 0,-4 2-1 0,4 5 0 16,0-1-4-16,0 2-3 0,1 1-5 15,1 0-2-15,-1 5 0 0,5 2 1 0,-2 1 2 16,0 3-3-16,5-1 1 0,2 1-1 0,0-1-1 16,0 0 2-16,6-5-1 0,-1-1 3 15,4-1 7-15,2-3 6 0,-1 0 8 0,1-4 8 16,4-4 4-16,-4-3 0 0,0-1 1 0,-2-4-3 15,-3 1-3-15,1-1 1 0,0 0-3 0,-4-1 0 16,-2-2-1-16,1 2-6 0,1-1 4 16,-2-1-3-16,-1 0-4 0,1 0 3 0,0 0-6 15,1 3-3-15,-1 0 0 0,4 4-6 0,-2 0 1 16,-1 2-2-16,6 3-6 0,-1 3-7 0,-2 3-6 16,4 1-3-16,1 0-3 0,-2 4 4 15,0 4 0-15,-2 5 1 0,3 1 4 0,-2 2 0 16,-3 4 5-16,1 2 2 0,-2 0-3 0,-1 2-4 15,4-5-6-15,-2-3-5 0,2-3 2 0,-1-3 6 16,3-4 5-16,2-2 9 0,-1-3 5 0,2-1 4 16,1 0 5-16,-2-4 1 0,2-3-1 0,4-1 5 15,-4-3 0-15,5-1 3 0,-3-3 2 16,5 0 0-16,-6-3 4 0,5-2-1 0,-6-2 4 16,3-1-2-16,-4 0 0 0,-2-3 0 0,1-2-1 15,-3-1 3-15,1-2 1 0,-2-2-1 16,-3-3 1-16,-2-1-3 0,-1 0-1 0,0-1 0 15,-8-2-2-15,3-1 0 0,-3-5-8 0,-1 0-2 16,0-3-3-16,3 1-1 0,-2 1 3 0,0 2 0 16,-2 1 2-16,2 5 2 0,1 4 0 15,-1 5 1-15,-2 6 2 0,2 6 4 0,0 6-2 16,3 3-1-16,-1 5-3 0,5 2-11 0,-1 2-16 16,2 2-10-16,0 7-2 0,0 6 5 0,0 4 12 15,2 9 8-15,8 6 2 0,-1 7 0 16,2 2 1-16,6 7 1 0,-3 0 3 0,5 4-2 0,-2 3 2 15,-1-3 1-15,4-2-2 0,-1-1 1 0,1-2-1 16,-2-3-2-16,0 1 0 0,-2-4 0 16,-1-3 2-16,-3-3 3 0,0-6 1 0,-2-7-5 15,-2-6 3-15,-3-7-3 0,0-6 4 16,-4-2 21-16,-1-3 17 0,0 0 16 0,0-7-1 16,-6-5-18-16,2-7-16 0,-4-5-12 0,3-4-2 15,-2-4 1-15,0-3-3 0,2-3 0 0,0-1-1 16,3-3 0-16,1-2-1 0,1 0 2 0,0 0-2 15,0 0-3-15,2 0 0 0,4 1-3 16,1 7-3-16,1 7 4 0,1 6-6 0,2 4 1 16,-2 7-1-16,-1 2-6 0,-3 5-2 15,3 2-8-15,-5 3-3 0,4 0 1 0,-2 5 2 16,0 3 6-16,0 2 1 0,-2 3 6 0,0 2 3 16,-3 5 3-16,0 2 2 0,-3 3-1 0,-4 4 2 15,-2-1-2-15,0 1-1 0,-2-3 2 0,1-2-4 16,3-7 1-16,1-5 2 0,1-6 3 15,2-2 10-15,2-3 11 0,1-1 12 0,0 0 3 16,-1 0-1-16,1 0-11 0,0-1-9 0,0-1-7 0,0-1-7 16,0 2-3-16,0 1-7 15,0 0-12-15,0 0-8 0,0 0-9 0,1 0 6 16,5 1 9-16,-2 4 10 0,4-1 8 0,0 3-1 16,1 0 3-16,2 1-1 0,0-2 4 0,3-2 4 15,-2-2-2-15,6-2 9 0,-1 0 0 16,2-3 5-16,-2-6 7 0,2-2-4 0,-1-1 5 0,-4-2 1 15,0 0-2-15,-4-3 2 0,-6 1-2 16,3-1-4-16,-4 1-2 0,-3-1-1 0,1 1-1 16,-1 3 0-16,0 1 1 0,0 2-2 0,0 4 3 15,0 3-1-15,0 2-7 0,0 1-1 0,0 0-14 16,0 0-16-16,0 0-5 0,0 5-1 16,4 5 8-16,0 5 11 0,3 2 8 0,-1 3-1 15,3 0 3-15,1 0-4 0,0 0-6 0,0-2-7 16,0-4-13-16,3-3-14 0,1-5-31 0,-1-4-85 15,-3-2-160-15,-2 0-504 0,-4 0-757 0</inkml:trace>
  <inkml:trace contextRef="#ctx0" brushRef="#br0" timeOffset="240783.9006">31596 8227 662 0,'0'0'389'15,"0"0"-162"-15,0 0-30 0,0 0-26 0,0 0-19 16,0 0-16-16,0 0-37 0,0 0-40 0,0 0-39 16,0 0-26-16,0 0-14 0,0 0-2 15,0 0 2-15,0 0 3 0,85-78 4 16,-78 94 5-16,-2 2 2 0,3 3 1 0,-2 2 7 16,-3 3 2-16,-1-1 0 0,-2 0 3 0,1-4-5 15,0-5-1-15,2-6 4 0,-2-7 40 16,0-3 73-16,0 0 58 0,1-9 9 0,3-6-35 15,-1-4-67-15,4-1-42 0,-4-2-6 0,4 1 9 16,-1-1 5-16,-3 3-7 16,4-1 2-16,-3 2-11 0,3 0-7 0,1 3-3 0,0 4-6 0,-1 0-4 15,-3 4-3-15,4 2-2 0,-2 3-12 0,-2 0 0 16,3 2-3-16,0 0-4 0,0 3 4 16,3 4-4-16,0 2-6 0,1 3-8 0,0 2-22 15,-1 2-31-15,4 0-108 0,-3-4-201 0,-2-1-280 16,-6-5-492-16</inkml:trace>
  <inkml:trace contextRef="#ctx0" brushRef="#br0" timeOffset="241189.5497">32081 7969 1 0,'0'0'0'0,"0"0"102"0,0 0 78 0,0 0-11 16,0 0-11-16,0 0-24 15,0 0-33-15,0 0-24 0,0 0-4 0,0 0 40 16,0 0 59-16,0 0 51 0,0 0 11 0,0 0-31 16,23 77-50-16,-12-89-41 0,-1-2-17 0,0 2-15 15,0-1-8-15,-3 0-11 0,0 3-7 0,-1-1-3 16,-2 2 0-16,0 3 3 0,-1 0-8 0,-1 1-11 16,0 4-17-16,0 1-22 0,2 0-8 15,2 1-9-15,2 6 0 0,5 2 6 0,0 4 4 16,2 4 5-16,0 4 1 0,0 5 1 0,-2 3 3 15,1 6 1-15,-2 2 4 0,-4 5 4 0,-3 4 0 16,-5 5 4-16,0 3 0 0,-11 5 2 16,-2 0-2-16,-7-1 0 0,-2-4-1 0,1-8-5 15,0-11 5-15,5-11 5 0,2-10 30 0,0-8 35 16,1-4 15-16,0-2 4 0,-4-7-17 16,3-5-27-16,-1-8-11 0,5-1-10 0,6-6-12 15,3-5-9-15,1-4-8 0,9-4-8 0,6 0-6 16,5-4-6-16,8-2-20 0,3-2-29 0,5-2-81 15,2 1-182-15,-7 11-554 0,-11 12-795 0</inkml:trace>
  <inkml:trace contextRef="#ctx0" brushRef="#br0" timeOffset="242589.4836">25590 13089 380 0,'0'0'178'15,"0"0"-110"-15,0 0-22 0,0 0 30 16,0 0 37-16,0 0 66 0,0 0 50 0,0 0 17 16,0 0-6-16,0 0-42 0,0 0-47 0,0 0-35 15,70-68-21-15,-65 52-8 0,-2 4-2 16,-3 1 5-16,0 1-3 0,-1 0-13 0,-4 4-14 16,-3 0-18-16,-2 2-14 0,-2 0-11 0,-2 3-9 15,-2 1-6-15,0 0-1 0,-1 6-1 0,1 2 1 16,1 2 1-16,0 4-2 0,3 3-1 0,3 3 1 15,0 3-4-15,6 2 3 16,2 1 1-16,1 0-2 0,1-1 1 0,8-1-4 0,3 0-3 16,3-4-1-16,2-1 0 0,3-4-4 0,1-4 0 15,2-3 2-15,1-4 0 0,0-4 11 0,2-6 7 16,-1-9 6-16,3-5 7 0,-3-5-5 0,1-3-3 16,-4-1-1-16,-1-2-6 0,-5 1 3 15,-3-2 3-15,-3 3-1 0,-3-2 1 0,-3 2 3 16,1 1-2-16,-2 4 0 0,-1 4 1 15,-1 4-4-15,-1 5-3 0,2 5 0 0,-2 3-8 16,1 0-5-16,1 3-10 0,0 0-8 0,2 1 7 16,1 5 1-16,2 2 11 0,2 4 4 0,-1 1 3 15,2 4-1-15,2 1 2 0,-4 0-1 0,1 1-1 16,-2 2 4-16,0-2 1 0,-2 2-2 0,-2-1 5 16,-1-1-5-16,-2-2-1 0,0-3 1 0,0-3-3 15,0-5 13-15,0-5 11 0,0-1 14 16,0 0 2-16,-2-4-6 0,0-6-11 0,0-4-15 15,-1-3-4-15,2-2-4 0,1-3-2 0,0-1 1 16,0 0-7-16,1 0 7 0,3 0 0 16,-1 1-1-16,4 2 6 0,-2 4-8 0,2 5-1 15,-2 3-1-15,-1 3-9 0,0 4-1 0,0 1-3 16,0 0 3-16,3 7 5 0,1 1 8 0,1 2 3 16,1 3-1-16,1 1 7 0,1-1-7 15,0 1 0-15,1-2 3 0,0 0-7 0,3-3 5 16,-1 1 0-16,3-4 0 0,-1-2 4 0,-1-4-4 15,0 0-1-15,0-4 0 0,-3-3-1 16,-1-2 2-16,-3-3 2 0,-2 1 2 0,-1-3-5 0,-5 0 6 16,0-2 2-16,-1-1-3 0,0-2 10 15,-5-1-9-15,-1-3 1 0,-1 1 0 0,-1-1-4 16,-1-1 3-16,1 0-2 0,-1 2 0 16,3 3 8-16,-2 3 1 0,3 3 2 0,1 3 1 0,1 2 0 15,2 3-6-15,-1 3-3 0,2 1-6 0,0 1-18 16,0 0-1-16,4 2-1 0,4 5 4 15,4 1 15-15,2 5 1 0,4 2 1 16,1 1-1-16,3 1 0 0,2 3-1 0,1 1-1 0,-1 0 0 16,2 2-2-16,0 1 4 0,0-1 0 15,-1-2-2-15,-1-2 3 0,-6-3-3 16,1-2-2-16,-5-3-2 0,-1-2-8 0,-5-3 7 0,-3-4 2 16,-1 0 4-16,-3-2 14 0,-1 0 5 15,0-4 2-15,0-5-1 0,-4-3-5 0,-1-4-11 16,-1-2 0-16,-3-3 3 0,2-2-5 0,-1 0 5 15,1-1 0-15,-4-1-2 0,3 0 7 0,1 0-6 16,0 1 1-16,0-2 0 0,4 3-6 0,1-1 4 16,2 2 1-16,0 4 2 0,0 3 2 15,2 2-2-15,5 3-2 0,-1 3-3 0,3 3-4 16,-1 1-1-16,5 3-2 0,-2 0 1 0,5 5-6 16,-2 4 7-16,4 2 1 0,-2 3-3 0,1 3 9 15,-2 0-5-15,0 2 0 0,2 3 0 16,-2 0-3-16,0 1-2 0,0-5-7 0,-1-3-8 15,1-2-12-15,-5-4-27 0,1-3-40 16,-1-5-78-16,-1-1-101 0,-2-4-181 0,-3-2-408 16,-2 0-303-16</inkml:trace>
  <inkml:trace contextRef="#ctx0" brushRef="#br0" timeOffset="242729.9979">26591 12186 1725 0,'0'0'183'0,"0"0"-97"15,0 0-42-15,0 0-5 0,0 0-10 0,0 0-29 16,0 0-82-16,0 0-68 0,0 0-74 0,0 0-140 16,0 0-312-16,0 0 67 0</inkml:trace>
  <inkml:trace contextRef="#ctx0" brushRef="#br0" timeOffset="244588.4155">26956 12500 1828 0,'0'0'142'16,"0"0"-40"-16,0 0 5 0,0 0 12 0,0 0 4 15,0 0-6-15,0 0-33 0,-53-128-20 0,53 110-19 16,3 1-17-16,7-1-6 0,0 1-11 0,3 4-5 16,0 0-3-16,2 4-7 0,-5 4-2 0,0 2-4 15,1 3-3-15,-5 0 1 0,0 5 1 16,1 4 4-16,-1 4 1 0,-1 2 5 0,0 3-1 15,-1 4 0-15,-2 1 4 0,2 3-7 0,0-2 4 16,-1 0-4-16,5-3-3 0,-2-2 5 16,1-3-3-16,1-3 3 0,2-4 2 0,-1-3-2 15,-1-3 4-15,2-3 3 0,2-3 6 0,-1-7 3 16,2-1 0-16,0-4 0 0,2-3 1 0,-3-2 5 16,1-1-2-16,-1-1 5 0,-3-3 1 0,-2 2-3 15,2 1 6-15,-5-3 1 0,0 1 2 16,-3 2 7-16,0 1 0 0,-1 3 1 0,0 3-2 15,0 2 3-15,0 5-3 0,0 3-4 0,0 1-5 16,0 3-18-16,0 1-8 0,0 0-17 0,0 1-10 16,1 5 8-16,4 2 2 0,2 6 11 0,1 1 4 15,2 1-3-15,0 2 3 0,4 0-2 16,1-1 4-16,0 0 0 0,1-2-1 16,3 0 1-16,-3-2-3 0,4-5 2 0,-2-3-2 0,1-5 0 15,0 0 5-15,-3-8-4 0,-1-3 6 0,-1-3 3 16,-2-3-1-16,-3-2 5 0,-2-2-2 15,-2-1 0-15,-2-1-1 0,-3 1-1 0,0-1 0 16,-5 2-3-16,-4-1 1 0,-1 5-3 0,-5 1 2 16,3 3-2-16,-3 3-1 0,1 1 4 0,-1 3-5 15,1 2 0-15,1 3-1 0,3 1-7 16,0 3 0-16,0 2 0 0,1 3-2 0,4 3 0 16,0-1-3-16,4 4-1 0,1-1-5 0,0 4 3 15,5 0-2-15,2-3-1 0,4-3 1 16,2-2-2-16,1-4 6 0,2-4 6 0,0-1 8 15,3-3 9-15,-2-7 0 0,-1-1 2 0,3-2 0 16,-1-1-4-16,-1-5 2 0,-1 1 0 0,2-2 0 16,-1-2 0-16,-1 2-1 0,3-1-1 0,-6 2-5 15,4 4 0-15,-6 3-2 0,-1 3-2 0,-1 3-2 16,-3 2-4-16,0 3-6 0,0 1-2 16,0 1-4-16,2 5 5 0,0 3 3 0,-2 2 4 15,1 2 3-15,2 0-1 0,-3 1 3 0,0-1-1 16,2 1 2-16,-2-2 1 0,0 0 0 0,-1-3-1 15,-1 0 0-15,0-4 1 0,-2-3 6 16,0-2 14-16,-1 0 9 0,0-5 0 0,0-4-3 16,2-5-12-16,0-2-7 0,0-1-1 0,-1-3 0 15,1 2 0-15,1 0-2 0,-1-2-2 16,2 2-1-16,0 0 0 0,4 2 0 0,-1 1-4 16,-1 3 0-16,0 3-3 0,2 0-4 0,0 5-1 15,-2 3-4-15,1 1-1 0,0 2 0 16,1 7 1-16,1 0 4 0,1 0 2 0,0 3 4 15,1 1 1-15,0 1 1 0,0 0 2 0,1 0-5 16,-3 1 2-16,0-3 1 0,2 3-1 0,-2-5 6 0,2-1 0 16,-1-3-1-16,-4-3 3 0,1-3 3 15,-2 0 8-15,-1 0 8 16,0-4 5-16,0-3 0 0,-3-2-5 0,4-1-4 0,-4-4-3 0,0-1-2 16,2-3-1-16,0 1-2 0,-3-4-4 15,1 0-2-15,3-1-1 0,-2-3 1 0,4 1-2 16,-1 0 0-16,3 3-5 0,0 0 0 0,1 1-2 15,2 8-2-15,-2 0 1 0,1 6-6 16,0 1-2-16,-1 3-4 0,-2 2 1 0,3 0-2 16,-1 7-2-16,-1 0 8 0,2 2-1 0,-1 3 5 15,-1 0 3-15,1 0 1 0,-1 2 2 0,0-2 3 16,-3 1-1-16,1-1 0 0,0 0-1 16,-3-2 1-16,1-5-1 0,-2-1 2 15,-1-1 7-15,-2-3 6 0,0 0 17 0,0 0 9 0,0-2 0 16,0-4-6-16,0-2-12 0,0-4-13 15,0-1-3-15,0-3-3 0,2 1-2 0,1-3-1 16,0 1 2-16,3-1-3 0,-1 3 0 0,4-3-1 16,0 3-5-16,2 1 0 0,-2 2-4 15,1 3 0-15,-2 3-4 0,-1 2-3 0,1 3-2 0,0 1-3 16,1 0 6-16,-4 4 3 0,2 3 2 0,-1 1 3 16,-1 0-2-16,3 2 3 0,-5 1-1 15,2 0 2-15,-1-1 1 0,-3 3-3 0,2-2 2 16,-2-1-2-16,2-2-2 0,-2-2 6 0,0-2 2 15,-1-2 5-15,1-2 9 0,0 0 8 0,2 0 4 16,-2-3-2-16,2-2-7 0,-1 1-8 16,-1-1-4-16,2 2-2 0,1 0-7 15,-1 0-2-15,4 0-3 0,1 2 2 0,1-2 6 16,0 2-2-16,3 0 6 0,-2 0-1 0,2-1 0 16,0-1 4-16,-1 0 1 0,-1-2 1 15,2-2 0-15,1-1-1 0,-1-4 1 0,1 0 3 16,-2-2 1-16,0-1 0 0,-1 0 2 0,-1-1-2 15,-2 1 1-15,-3-1 2 0,-2 1 1 0,0 1 4 16,-2 2 1-16,0-1 1 0,0 2-1 0,-4 2-3 16,0 3-2-16,-2-1 0 0,3 3-2 0,-3 2-2 15,4 2-5-15,0 0-8 0,-1 0-6 16,1 3-1-16,0 5 1 0,1 2 3 0,-1 3 4 16,0 1 0-16,2-1 0 0,0 3 1 0,0-1-2 15,5 0 3-15,-1 0 0 0,2-3-3 0,1-1-2 16,-2-3-3-16,3-3 2 0,1-3 7 0,0-2 5 15,2 0 6-15,-1-2-1 0,0-4 4 0,1-4-2 16,-1-1 2-16,0-3 1 0,0-2-4 16,-1-1 0-16,-2-2-5 0,0 0-3 0,2-2 3 15,0 0-4-15,0 1 2 0,1 0-3 0,-2 3-1 16,-1 3-1-16,1 2-2 0,0 5 1 16,-4 2-2-16,2 1-2 0,-4 3-6 0,3 1-6 15,-1 0 0-15,-1 1-2 0,4 3 9 0,-5 1 4 16,3 2 2-16,-1 1 2 0,-2 1-2 0,3 0 3 15,-2 0 1-15,-2 1 0 0,3 1 1 16,0 0-2-16,-2 1-4 0,-1-1 0 0,2-1 0 16,0-2 3-16,-1-1 1 0,0-2 1 0,4 0 1 15,-3-3-3-15,2 2 4 0,1-3 1 0,2 1 1 16,-2-1 1-16,1 1-2 0,3-2 1 16,-1 0 0-16,1 0 4 0,0-2 4 0,0-4 4 15,0-2-1-15,2-2-2 0,1-2-2 0,-2-1-1 16,2-4 3-16,-3 1 2 0,0-2-2 0,-2-2 1 15,-1-2-1-15,0 0 0 0,-5-5 3 0,1-2-1 16,-3-1 2-16,0-2-3 16,-4-2-3-16,-1-2-1 0,-1-1-1 0,-3-1 2 0,0-1-3 15,2 0 1-15,0-1 0 0,0 4 0 0,-2 3 3 16,5 4 1-16,0 4 3 0,0 9-2 0,4 5 0 16,-1 5-5-16,0 5-16 0,1 1-19 15,-1 5-3-15,1 8 2 0,0 7 10 0,0 8 17 16,2 4 1-16,3 6-2 0,1 4 2 0,4 3 2 15,-1 5-4-15,-1 1 3 0,-3 3-12 16,3-1-28-16,-3-6-80 0,1-8-172 0,3-13-128 0,3-10-168 16,-2-10-401-16,-3-5 256 0</inkml:trace>
  <inkml:trace contextRef="#ctx0" brushRef="#br0" timeOffset="244696.1702">29192 11107 1620 0,'0'0'787'16,"0"0"-761"-16,0 0-48 0,0 0 9 0,0 0 4 15,121-100-23-15,-95 83-58 0,1 0-136 16,-8 4-369-16,-4 5-850 0</inkml:trace>
  <inkml:trace contextRef="#ctx0" brushRef="#br0" timeOffset="245260.0645">30176 10923 1095 0,'0'0'369'0,"0"0"-115"0,0 0-42 0,0 0-11 0,0 0-10 16,31-147-12-16,-28 117-25 15,1-8-26-15,-3 5-17 0,-1-3-22 0,0-2-16 0,0-1-11 16,-3-1-13-16,-1-2-7 0,-4-1-8 0,-2 0-10 16,-1-2-1-16,-1 0-5 0,-7-2-5 15,0-4-3-15,-1 2-5 0,-1-2-4 0,1 2 4 16,0 2 1-16,5 2-1 0,-1 9 2 0,4 7-2 16,3 10 1-16,2 6 4 0,3 7-3 0,2 4-4 15,1 2-13-15,1 0-14 0,0 9-1 16,0 9 5-16,0 10 11 0,0 10 11 15,3 9-1-15,4 8 3 0,3 1-3 0,4 4-2 0,4 0 2 16,4-1-1-16,6-1 5 0,2-4-4 0,2-2 3 16,1-6-6-16,5-6-6 0,0-6 9 0,3-8-5 15,-1-8 3-15,-3-5-3 0,1-5-14 16,-1-5-18-16,-7-3-42 0,-6 0-67 0,-3-5-103 16,-4-6-137-16,-8 3-327 0,-4 2-849 0</inkml:trace>
  <inkml:trace contextRef="#ctx0" brushRef="#br0" timeOffset="245624.5557">30442 10239 234 0,'0'0'84'16,"0"0"27"-16,0 0 76 0,0 0 68 0,0 0 45 16,0 0 26-16,0 0 5 0,0 0-27 0,0 0-39 15,0 0-54-15,0 0-42 0,0 0-36 16,0 0-30-16,132 7-18 0,-116-19-23 0,-1 1-15 15,-4-1-11-15,3 0-9 0,-8 0 1 16,2 1-6-16,-5 0 2 0,2-2-2 0,-3 0-7 16,-1-1-2-16,-1 2-5 0,0 0 0 0,0 1 0 15,-3 4-4-15,-4 2-1 0,2-2-6 0,-2 4 2 16,-2 1 0-16,0 1-1 0,-1 1-2 0,-3 1-3 16,0 6-1-16,-3 4-3 0,-1 4 8 15,3 4 2-15,1 2 0 0,3 3 2 0,1 0-6 16,3 1 1-16,5 0 2 0,1 1-1 0,2 0 4 15,6 0-2-15,4 1-3 0,3-1 0 16,1 0-1-16,3-5 5 0,5-2 3 0,0-5 0 0,-1-5-1 16,3-3-10-16,-4-5-10 0,0-1-16 0,1 0-32 15,2-6-63-15,-2-2-107 0,0-2-147 16,-3 3-319-16,-6 2-891 0</inkml:trace>
  <inkml:trace contextRef="#ctx0" brushRef="#br0" timeOffset="246267.5118">31056 9908 1258 0,'0'0'682'0,"0"0"-578"15,0 0-30-15,0 0 27 0,0 0 23 0,0 0 12 16,0 0-14-16,-117 65-20 0,104-48-19 0,3 0-17 16,0 1-5-16,2 3-10 0,4-2-4 0,0-1-14 15,4-2-12-15,0-2-6 0,6-4-4 16,2-4 8-16,4-3 8 0,-1-3 10 0,2 0-1 15,-1-2-3-15,5-4-6 0,-5-4-4 0,3 0 0 16,-2-2-3-16,-2 1-1 0,-1 0-6 16,-3 2-6-16,-3 3 2 0,-3 1 3 0,0 2-2 15,2 2 4-15,-3 1-12 0,0 0-12 0,0 0-7 16,0 0-14-16,0 0-2 0,1 5 5 0,1 2 9 16,0 2 7-16,4 2 11 0,-1 1-1 15,4-1 0-15,1 0 7 0,1-3-5 0,0-3 1 16,3-1 0-16,1-3-4 0,2-1 9 0,2-5 3 15,2-7 1-15,-1-3 2 0,3-2-8 16,-1-4 0-16,0-2-2 0,-3-3 0 0,1 0 6 0,-4-1 0 16,-3 0 3-16,-2 1-5 0,-3-1 3 15,-5-3-1-15,3 0-2 0,-5 1 6 0,-1 1-7 16,0 6-2-16,-7 4-3 0,3 4-2 0,-2 4 4 16,1 5-3-16,0 2-4 0,1 3-6 0,-1 0-13 15,0 4-1-15,0 5 0 0,2 4 10 16,1 0 1-16,1 4 1 0,1 3-1 0,0 3-7 15,4 0 12-15,2-1 0 0,1-2 1 0,3-6 2 16,4-5-4-16,0-4 4 0,-1-5 6 0,4 0 9 16,-4-10 8-16,3-3 0 0,-3-5 4 15,-1-5-1-15,-2-4-2 0,-2-3 0 0,-1-2-2 16,-5-1-1-16,-2-2-4 0,0-3-5 0,-4-2-1 16,-4-2-5-16,-1-1 4 0,-2-1 1 0,2-1 2 15,-1 3-3-15,0 4 2 0,1 3 2 16,-1 7 2-16,0 6 12 0,5 6 3 0,-2 7-1 0,0 5-3 15,6 1-14-15,-1 3-15 0,0 4-6 16,1 5-2-16,-3 7 4 0,2 7 6 0,2 6 4 16,3 4-3-16,5 3-1 0,4 6 1 0,4 1-3 15,1 6-3-15,-1 4-11 0,3 2-11 0,0 3-18 16,0 0-28-16,-2 1-56 0,2-4-134 16,0-7-247-16,-1-16-527 0,-8-12-211 15</inkml:trace>
  <inkml:trace contextRef="#ctx0" brushRef="#br0" timeOffset="246541.8267">31904 9580 1446 0,'0'0'814'0,"0"0"-717"16,0 0-6-16,-22-154 9 0,14 111 14 0,-2 0 1 16,-3 1-9-16,-2-1-13 0,2-1-10 0,-1 3-10 15,-2 1-14-15,4 2-6 0,0-1-5 0,-1 5-4 16,1 7 3-1,6 5-10-15,-3 6-7 0,3 7-5 0,3 4-8 0,2 3-4 0,0 2-10 16,1 0-14-16,0 1-14 0,0 8 0 0,2 6 4 16,2 8 10-16,4 7 16 0,6 4-3 0,1 6-4 15,3 2 0-15,2 2-9 0,1 1 1 0,1 1-1 16,1 1-5-16,1-1-7 0,1-8-21 16,0-4-21-16,1-9-22 0,-1-7-31 0,-2-6-39 15,-2-7-76-15,-6-4-83 0,-5-2-174 0,-2-4-284 16,-5-1-213-16</inkml:trace>
  <inkml:trace contextRef="#ctx0" brushRef="#br0" timeOffset="246625.5411">31992 9221 1 0,'0'0'200'0,"0"0"-164"0,0 0-127 15,0 0-54-15,0 0 145 0,0 0 0 16,0 0 0-16,0 0 0 0</inkml:trace>
  <inkml:trace contextRef="#ctx0" brushRef="#br0" timeOffset="246862.2463">32203 9022 1 0,'0'0'234'15,"0"0"-6"-15,0 0-122 0,0 0-39 0,0 0 25 16,0 0 46-16,0 0 52 0,0 0 12 16,0 0-30-16,0 0-19 0,-9 140-17 0,9-113-18 15,0-1-6-15,3 1-14 0,5-2-21 0,-2-2-17 16,6-2-11-16,2-6-8 0,-1-3 3 16,1-4 6-16,0-4 1 0,0-4 4 0,1 0 3 15,-1-7-4-15,0-5-4 0,-1-1-9 0,-2-5-2 16,-3 0-3-16,-4 1 6 0,-3 1 8 0,-1 0 3 15,-1 4 5-15,-5 1-2 0,2 2-3 0,-1 1-8 16,2 3-11-16,-1-1-10 0,3 2-22 16,0 1-14-16,1 2-29 0,0 1-71 0,0 0-137 15,0 0-313-15,0 0-775 0</inkml:trace>
  <inkml:trace contextRef="#ctx0" brushRef="#br0" timeOffset="247606.6539">26060 14497 228 0,'0'0'658'0,"0"0"-359"0,0 0-84 16,0 0-36-16,0 0-12 0,0 0-7 16,0 0-20-16,0 0-3 0,0 0-13 0,0 0-21 15,0 0-21-15,4-134-10 0,-4 107-6 0,0 0-9 16,-1 2-10-16,0 0-15 0,-3 2-12 0,0-2-8 16,-1 1-8-16,-1 1 3 0,-1 0 0 15,-1 4 1-15,0 3 1 0,0 2-3 0,-4 4-1 16,5 1-1-16,0 4 1 0,1 1-1 0,2 1 3 15,3 1-3-15,-1 1-6 0,2 1-5 0,0-1-10 16,3-3-3-16,4 1 3 0,3-2 4 16,7-4 9-16,2-2 4 0,3-1 2 0,5-1 1 15,-1-1 0-15,-1 1-1 0,-2 3 1 16,-3 4-4-16,-6 2-3 0,-1 4 0 0,-7 0 1 0,-1 8 2 16,-2 3 5-16,-1 6 3 0,-2 2 3 15,0 3 5-15,0 3-1 0,0 0 1 0,0 0-5 16,-2-1-5-16,2-1-3 0,2 0-3 0,3-3 0 15,3 0-1-15,1-2 2 0,1-3-3 0,3-2-3 16,-1-3-1-16,2-4-5 0,-2-3-4 16,4-3-14-16,1 0-48 0,-2-7-91 0,2-3-132 15,-1-3-251-15,-3 3-373 0,-7 2 159 16</inkml:trace>
  <inkml:trace contextRef="#ctx0" brushRef="#br0" timeOffset="248426.0559">26453 13778 880 0,'0'0'482'0,"0"0"-397"0,0 0-59 16,0 0 46-16,0 0 53 0,0 0 34 0,0 0 2 15,0 0-24-15,0 0-25 0,-24 129-20 0,29-109-12 16,2 0-8-16,3-1-7 0,2-1-10 16,4-4-12-16,-1-5-5 0,3-4-6 0,4-5 1 15,-2 0-5-15,2-5-2 0,0-4-6 0,-1-3-5 16,-1-4 2-16,-3 0-5 0,-4-1 0 0,-1-2 3 15,-6 3-6-15,-5 1 1 0,-1 3-3 0,-6 1-5 16,-4 3-2-16,-2 2-4 0,-4 3-3 16,0 2 1-16,-3 1 1 0,0 0 3 0,0 4 3 15,3 2 2-15,2 0-1 16,3 0 0-16,5-1-4 0,1 1-3 0,5-1-1 0,0 1-1 0,1-3 2 16,8 1 5-16,3-3 0 0,2-1 2 15,3-2 2-15,2-8-1 0,3-4 2 0,3-2 2 16,-1-4-1-16,1-2 1 0,-3-2-2 0,-1 0 1 15,-2-1 0-15,-4 0 3 0,-2 0 2 0,-2 0 4 16,-5-1-1-16,-2 1 1 0,-2-2 2 16,-2-2-1-16,0 3 1 0,-2 1 2 0,-2 2-1 15,0 6 0-15,0 0 4 0,0 5 2 0,1 2 4 16,-1 2 3-16,2 2-2 0,2 3-5 0,-2 2-4 16,2 1-13-16,0 0-9 0,0 0-9 0,0 3-4 15,0 4 2-15,0 2 4 0,0 4 6 16,2 1 3-16,2 3 1 0,0 0 1 0,-1 4-1 15,2 1 0-15,0 2-2 0,-1 3 1 0,2 1 2 16,0-4-1-16,0 2 0 0,2-4 0 0,-2 2-2 16,0-4 2-16,3-1-1 0,1 1 3 0,0-4-1 15,1-2-2-15,-1 1 1 0,3-5-2 16,0-3 1-16,0 1 1 0,-1-6 2 16,-3-2 2-16,1 0 1 0,1-1 2 0,-2-6 2 0,-1-2 2 15,0-4 2-15,-1-1-1 0,1-3-2 16,-5-3-3-16,3 0-3 0,-4-1-1 0,-1-4 0 15,-1 0 2-15,0-2-2 0,0-1-1 0,-2-2-1 16,-2 2 0-16,-1 3 1 0,1 3-1 0,-1 5 4 16,1 3-2-16,-2 5-1 0,4 0 4 15,1 4-4-15,-2 3 0 0,3 2-4 0,0 0-14 16,0 0-5-16,0 7-1 0,1 2 5 16,3 3 9-16,3 5 7 0,1 0-1 0,2 4-2 15,0 0 2-15,4 3-2 0,-1 0 3 0,3-3 2 16,0-1-3-16,1-7-1 0,3-2 0 0,-4-6-3 15,0-3 3-15,0-2 1 0,-2 0 2 0,-3-3 3 16,1-2-1-16,-4-5 3 0,1-2 0 0,-4-4 3 16,0-1-2-16,-3-6 1 0,0-1-1 0,-1 1-1 15,-1 1 1-15,0 2-2 0,0-1 1 16,-3 3-1-16,2 1-4 0,1 1 1 0,0-1-2 16,0 3-4-16,1 0-1 0,3 1-4 0,2-1-10 15,2 1-24-15,1-1-55 0,1 4-105 0,2-3-176 16,-2 4-512-16,-2 3-746 15</inkml:trace>
  <inkml:trace contextRef="#ctx0" brushRef="#br0" timeOffset="249973.5243">28220 12769 220 0,'0'0'546'0,"0"0"-260"16,0 0-69-16,0 0-18 0,0 0-9 16,0 0 2-16,0 0-16 0,0 0-23 15,0 0-24-15,0 0-29 0,-121 84-19 0,107-60-17 0,4 0-17 16,0 2-7-16,5-3-12 0,1 0-9 15,4-1-5-15,0 0-8 0,4-2-3 16,2-2-3-16,5-1-4 0,1-3-4 0,3 0-3 0,-3-6 2 16,3-4 0-16,1-2 7 0,0-2 6 0,-1-3 4 15,-1-6 6-15,1-3 0 0,-4-3 1 16,2-4-1-16,-5-2-3 0,0-2 1 0,-1-1-3 16,-4 1-1-16,-3 0 2 0,0 4 1 0,-2 1 3 15,-5 4 2-15,2 3 5 0,0 4-1 0,0 3-5 16,0 1-4-16,4 3-12 0,-2 0-5 0,0 0-7 15,3 3-4-15,0 2 4 0,0 3 2 16,4 3 5-16,3 0 3 0,4 0-1 0,4-1-2 16,4-1-1-16,2-2 1 0,4-2 1 15,2-3 5-15,4-2 4 0,0-1 1 0,2-7 5 0,-2-3-1 16,-1-5 1-16,0-2 2 0,-3-4-2 16,2 0 5-16,-4-3-1 0,-3 0 2 0,-3-1 4 15,-4 0 1-15,-4-1 2 0,-1 0 1 0,-2 0 3 16,-6 0-3-16,0-4-2 0,-2 0 1 15,0-3-5-15,-2 2 2 0,-3-3 1 0,-2-2-5 16,-3 0 0-16,-1-4-4 0,-1 0-3 0,-2-1 0 16,2 1-5-16,-4-1 3 0,2 3-2 0,-2-1 0 15,1 5 2-15,2 4 4 0,0 6 3 0,0 7 3 16,3 4 2-16,4 7-4 0,0 2-4 16,2 5-9-16,1 0-13 0,0 7-6 0,0 9-3 0,-2 8 1 15,3 11 12-15,0 3 5 0,2 4 3 16,0 4 0-16,6 2-2 0,6 0-2 0,2 2-1 15,7-1-1-15,0 1-7 0,8-2 3 16,1-4-2-16,1-3-6 0,2-4 8 0,4-2-13 0,-4-6 3 16,1-4 0-16,1-5-10 0,-3-5-4 15,-1-5-16-15,-1-5-10 0,-2-3-9 0,-5-2 1 16,-3-4 7-16,-3-4 7 0,-5-3 14 16,-1-3 12-16,-3-2 12 0,-5-4 10 0,-1-3 3 0,-2-4 7 15,0-2 1-15,-2-1 3 0,-4-4 8 16,-1 0-6-16,-3-3 2 0,1-4 0 0,0 0-5 15,-2-1 4-15,2-2-4 0,-1-1 1 16,-1-2 1-16,1-1-1 0,0-1 2 0,0-2-3 16,0 3 3-16,0 2 0 0,-1 3 3 0,1 7 9 15,0 4 2-15,0 7 11 0,2 5 10 0,3 8 0 16,-1 5-3-16,4 3-15 0,1 2-24 16,0 2-19-16,1 6-11 0,0 6 3 0,0 11 11 15,0 9 11-15,1 10 4 0,2 6 3 0,6 2-2 16,1 3-3-16,4-1 4 0,2 5-3 0,4-3 0 15,1 2 1-15,0-2-6 0,3-2 2 16,2-2-7-16,0-3-8 0,1-6-12 0,3-8-35 16,-1-6-65-16,1-7-135 0,-7-9-216 0,-4-6-444 15,-8-2-161-15</inkml:trace>
  <inkml:trace contextRef="#ctx0" brushRef="#br0" timeOffset="250142.9127">28874 12237 2194 0,'0'0'114'0,"0"0"-66"16,0 0-19-16,0 0-7 0,0 0-5 16,0 0-11-16,0 0-19 0,0 0-17 0,0 0-14 15,22-123-5-15,5 114-19 0,5 3-40 0,1 4-85 16,0 2-147-16,6 4-179 0,-12 2-218 0,-9-2 409 16</inkml:trace>
  <inkml:trace contextRef="#ctx0" brushRef="#br0" timeOffset="250552.7177">29322 12409 1468 0,'0'0'564'0,"0"0"-441"0,0 0-35 0,0 0 10 15,0 0 2-15,-38-119 3 0,37 94 1 0,1 2-12 16,0 0-12-16,3 1-15 0,4 1-11 16,2 1-9-16,1 1-9 0,-1 5-4 15,-2 1-13-15,2 5-10 0,-1 3-6 0,-1 2-13 16,-3 3 2-16,3 2-3 0,0 6 2 0,-1 5 7 15,2 3 1-15,-1 4 3 0,-1 2-2 0,3 1 1 16,-1 4-4-16,1-1 0 0,1 1-1 16,0-2-9-16,1 0 5 0,2-2-2 0,-2-4-7 15,4-3 8-15,-3-4-6 0,-1-3 4 0,1-4 7 16,-3-3-1-16,1-2 6 0,0 0-1 0,-1-3 3 16,-1-3 4-16,-2-2 0 0,3-3 0 15,0-2-1-15,-1-3 1 0,-1-1-3 0,-1-1 0 16,1-2 3-16,-4 1-7 0,-1-2 7 0,2 2-1 15,-3 0-2-15,0 0 5 0,0 1-2 0,0 1-1 16,-1 2 1-16,0 0-3 0,1 3 0 0,0 2-2 16,2 3 0-16,0 3-2 0,-2 0-1 15,0 3-6-15,0 1-6 0,1 0 2 0,3 6-2 16,-1 2 4-16,3 3 7 0,-1 2-5 0,0 4 7 16,1 1-2-16,-2 0 0 0,3 0 4 0,0 1-1 15,-3-1 0-15,3 0-6 0,1 0-7 16,0-1-21-16,-1-3-41 0,-2-2-114 0,2-6-163 15,-1-2-336-15,-5-3-875 0</inkml:trace>
  <inkml:trace contextRef="#ctx0" brushRef="#br0" timeOffset="250732.8004">29570 11853 2200 0,'0'0'94'0,"0"0"-48"0,0 0-6 0,0 0 18 15,0 0 6-15,0 0-4 0,0 0-21 0,0 0-46 16,0 0-64-16,0 0-16 0,0 0-9 0,0 0-2 16,0 0 2-16,-33-2-135 0,51 19-203 15,-5-3-391-15,-3-5 170 0</inkml:trace>
  <inkml:trace contextRef="#ctx0" brushRef="#br0" timeOffset="251018.5739">29899 12173 1507 0,'0'0'177'15,"0"0"-28"-15,0 0 9 0,8-156 4 0,-8 115-21 16,0-1-17-16,-4-1-23 0,-3 0-20 0,2 0-11 16,-3-1-15-16,-1 0-10 0,0-2-10 0,3 4-6 15,-4 0-4-15,2 4 0 0,-1 6 5 0,0 6 0 16,4 7 12-16,-1 7-2 15,3 6-3-15,0 3-13 0,0 3-28 0,2 5-9 0,1 9-5 16,0 8 4-16,0 7 15 0,0 7 2 0,0 6 0 16,8 3 0-16,2 5-6 0,4 2 0 0,4 2-1 15,3 1-1-15,0 1-4 0,-2-1-4 0,2-2-13 16,0-3-20-16,-2-7-38 0,2-5-84 16,-2-8-111-16,-1-7-124 0,1-8-145 0,-6-6-221 15,-5-4 82-15</inkml:trace>
  <inkml:trace contextRef="#ctx0" brushRef="#br0" timeOffset="251212.6516">30015 11843 664 0,'0'0'165'0,"0"0"-50"15,0 0 37-15,0-122 39 0,3 100 14 16,4 7-4-16,-1 2-32 0,-2 6-41 0,2 2-43 16,-1 3-32-16,4 2-28 0,1 1-11 0,2 6 2 15,3 4 3-15,0 4 6 0,3 3 6 0,1 3 2 16,-1 3 2-16,-2 4-8 0,4 4-11 15,-4-2-16-15,-1 2-23 0,0 1-31 0,-2-5-83 16,-1-3-181-16,-1-5-228 0,-1-8-357 16,-3-4 516-16</inkml:trace>
  <inkml:trace contextRef="#ctx0" brushRef="#br0" timeOffset="251316.4237">30257 11601 1534 0,'0'0'72'0,"0"0"-69"0,0 0-17 0,0 0-32 15,0 0-53-15,0 0-110 0,-55-125-207 16,53 116-301-16,2 3 610 0</inkml:trace>
  <inkml:trace contextRef="#ctx0" brushRef="#br0" timeOffset="251786.8324">30495 11592 1 0,'0'0'109'0,"0"0"25"0,0 0-11 0,0 0 7 16,0 0 18-16,-4 127 18 0,4-107 1 0,2 0-16 16,5-1-29-16,1-5-33 0,-2-2-30 0,3-4-11 15,1-3 5-15,0-5 14 0,-3 0 18 0,-2 0 6 16,3-6 0-16,-1-4-13 0,-3-2-15 16,-2-3-11-16,3-4-6 0,-4 0-2 0,-1-2 0 15,0 0 4-15,-1-2 4 0,-4 0 7 0,3 0 5 16,-2 1 2-16,-2-2 1 0,5 2-6 15,-1 3-5-15,1-1-8 0,1 4-10 0,0 1-6 16,0 1-7-16,3 3-6 0,3 2-6 0,-1 0-11 16,4 3-6-16,1 1-5 0,1 2-5 15,0 3 3-15,5 0-2 0,-2 2 4 0,2 7 2 0,-2 0 2 16,-2 5 2-16,4-2 2 0,-4 5 0 16,-1-1 1-16,-1 1 0 0,-3 0-1 0,-2-1 0 15,2-3 0-15,-4-2 2 0,1-3-1 0,-2-2 2 16,-1-4 3-16,0-1 8 0,-1-1 18 15,1 0 18-15,-1-3 2 0,1-5-7 0,4-2-14 0,-2-1-17 16,0-2 2-16,4 1 4 0,-4 0 6 16,4 0 4-16,-3 2-2 0,3-1-2 15,2 3-5-15,-2-2-7 0,-1 2-4 0,3 3-4 0,-1-1-4 16,0 2-5-16,-3 1-6 16,3 0-7-16,1 2-8 0,0 1-6 0,-3 0-16 0,3 0-29 15,1 0-67-15,-2 3-141 0,-1-2-188 0,-3 1-403 16,-3-2-298-16</inkml:trace>
  <inkml:trace contextRef="#ctx0" brushRef="#br0" timeOffset="252052.8925">30889 10824 1875 0,'0'0'245'0,"0"0"-71"0,0 0-14 16,0 0-11-16,0 0-19 0,0 0-32 16,0 0-39-16,0 0-29 0,0 0-20 0,0 0-9 15,0 0 0-15,0 0-3 0,0 0 2 0,0 0-2 16,132-83-1-16,-110 94-3 0,3 2-5 0,-2 5-8 16,-3 0-10-16,-1 3-18 0,-5 3-17 15,-2 0-29-15,-4 3-44 0,-2 2-111 0,-5 3-271 16,-1-6-493-16,0-9 273 0</inkml:trace>
  <inkml:trace contextRef="#ctx0" brushRef="#br0" timeOffset="252211.8145">31252 11402 1843 0,'0'0'1067'0,"0"0"-1039"0,0 0-24 0,0 0 3 16,0 0 0-16,0 0-5 0,0 0-9 0,0 0-16 15,0 0-33-15,0 0-59 0,0 0-109 0,0 0-351 16,0 0-998-16</inkml:trace>
  <inkml:trace contextRef="#ctx0" brushRef="#br0" timeOffset="260317.4508">16845 9305 1152 0,'0'0'346'0,"0"0"-126"15,0 0-60-15,0 0-12 0,0 0 1 0,0 0 2 16,0 0-11-16,0 0-21 0,0 0-16 0,0 0-21 16,0 0-17-16,0 0-7 0,-31-38-14 0,31 38-11 15,0 0-10-15,0 0-13 0,0 0-7 16,0 0-9-16,0 0-8 0,0 2-2 0,0 5 0 16,6 4 4-16,-2 5 7 0,6 5 8 0,0 4 0 15,1 5 3-15,6 4 1 0,-1 5-3 16,1 3 1-16,2 1 0 0,-2 1-2 0,-2-3 4 15,2-2-5-15,-3-6 0 0,-3-5 1 0,1-3-3 16,-2-2 1-16,-2-6 4 0,1-1 0 0,-1-2-1 16,0-2 2-16,-4-3-5 0,0-3 0 0,-1 0 4 15,-1-2-5-15,-1-2 4 0,-1-1 0 0,0-1-3 16,0 0 10-16,0 0-1 0,0 0 3 16,0 0 1-16,0 0-3 0,0 0-4 0,0 0-5 15,0 0-5-15,0 0-11 0,0-1-12 0,0-1-21 16,0-2-40-16,0-1-45 0,-2-1-70 0,-2-2-91 15,0-4-113-15,0 0-156 0,-1 1-165 16,4 3 135-16</inkml:trace>
  <inkml:trace contextRef="#ctx0" brushRef="#br0" timeOffset="260962.3999">16857 9412 838 0,'0'0'485'0,"0"0"-158"0,0 0-63 0,0 0-29 16,0 0-11-16,0 0-25 0,0 0-43 16,0 0-33-16,0 0-32 0,0 0-30 0,0 0-24 15,0 0-19-15,0 0-13 0,-23-22-7 0,24 22-3 16,2 0-3-16,2 0 6 0,2 4 2 0,2 3 1 16,4 2 5-16,0 2-3 0,6 3 0 15,-1 1 1-15,1 1-5 0,0 0 1 0,0 1-1 16,0-1-1-16,1 1 3 0,-1-2 1 0,-1-2 1 15,-4-1-2-15,4 1 2 0,-4-3-4 0,0 1-3 16,-3-4 7-16,-2 0-6 0,-2-1 4 16,-1-3 1-16,-5-1-4 0,2-1 8 0,-3-1-2 15,2 0 8-15,-2 0 12 0,0 0 10 0,0 0 17 16,0-4 4-16,0-2-10 0,0-3-12 16,-4-3-15-16,2-3-9 0,-3-3-4 15,0-1 5-15,1-1-4 0,-2-2-1 0,0-2 1 0,1-1-5 16,-2-2 2-16,2-4 0 0,-2 2-5 0,3-4 5 15,-2 2-3-15,3-2 2 0,-1 3 1 16,1 1-3-16,3 3 0 0,-2 1-2 0,2 5 4 16,0 3-4-16,0 6 4 0,0 3 0 0,0 3-4 15,0 4 3-15,0 0-7 0,0 1-10 0,0 0-10 16,2 0-10-16,5 6 4 0,3 3 8 16,4 5 15-16,4 6 6 0,2 2 5 0,1 5 0 0,1 1-1 15,3 5 2-15,-2 1-4 16,-1 2 2-16,2 1 2 0,0 0-4 0,-2-2 4 0,-2-2-3 15,1-5-3-15,-2 0 5 0,-3-6-1 16,0-1 0-16,-4-4 1 0,3-2-3 0,-5-3-1 16,-2-2-1-16,-1-2 2 0,2-2 1 0,-4-3 3 15,-1-1 1-15,-2-1-3 0,-1-1 5 0,-1 2-1 16,0-2 4-16,0 0 10 0,0 0-2 16,0 1 2-16,0-1 0 0,0 0-4 0,0 0 1 15,0 0-1-15,0 0 0 0,0 0-4 0,0 0-4 16,0 0-5-16,0 0-5 0,0 0-8 0,0-1-14 15,0-1-27-15,-1 1-38 0,1-3-68 16,-3 1-95-16,0-3-189 0,0 1-364 0,2 0-771 0</inkml:trace>
  <inkml:trace contextRef="#ctx0" brushRef="#br0" timeOffset="261901.6737">17561 9363 1644 0,'0'0'177'0,"0"0"-144"15,0 0-26-15,0 0 37 0,0 0 65 0,0 0 30 16,0 0 7-16,0 0-13 0,0 0-17 0,0 0-15 16,0 0-15-16,0 0-5 0,122-48-11 15,-107 28-7-15,1-1-6 0,-2 0-9 0,-1 0-2 16,-3 2-8-16,-2 3-2 0,-3 0 0 0,-3 0-10 15,-2 4 1-15,0-2-4 0,-7 2-5 16,-2 3-3-16,-2 1-5 0,0 4-8 0,-3 1-4 0,-2 2 0 16,2 1-2-16,-2 1-1 0,2 6 4 15,0 2-4-15,0 4 1 16,4 1 1-16,0 2-5 0,2 1 6 0,3 2-1 0,3-1 0 16,0 2 3-16,2 0-5 0,0 0 1 0,6 1-1 15,2-3-1-15,1 2-2 0,1-3 1 0,3 0 0 0,-1-2-3 16,1-1 5-16,1-2-1 0,-1-4-5 15,1-2 10-15,0-4-4 0,0-2 7 0,1-4 12 16,-1-6-2-16,0-4 10 0,2-2 2 16,-4-3-8-16,3-2 1 0,-2-1-4 0,-3 0-4 15,0-5 4-15,-4 2-2 0,0-2 0 0,-3 1-2 16,0 1 0-16,-1 1-6 0,-2 4 4 16,0 3-3-16,0 4-2 0,0 6 5 0,0 2-7 0,1 2-4 15,-1 2-3-15,1 0-10 0,1 1-1 0,3 0-2 16,1 1 2-16,2 5 6 0,2 2 5 15,4 2-1-15,-1 3 3 0,0 2-1 0,-2 2-3 16,1 0 2-16,0 1 0 0,0-1 2 16,-2 0 4-16,0-1 1 0,-3-1-1 0,-1 1 2 15,-1-4-2-15,-1-3-1 0,-1-1 2 0,-3-5 3 16,0-1 7-16,0-2 12 0,0 0 10 16,0-2-4-16,-3-4-6 0,-4-2-13 0,2-5-12 0,-3 0 1 15,0-5-5-15,-2-1 3 0,4-1-1 0,1-3-2 16,0-1 4-16,1-5-7 0,4 3 1 15,0 0-3-15,0 1 0 0,3 4 0 0,3 3 2 16,-1 4-1-16,1 3-9 0,2 6-4 0,1 3-10 16,-2 2-7-16,3 1 8 0,1 5 4 0,2 5 5 15,-1 0 10-15,0 3-1 0,3 1 5 16,-1 1 5-16,0-1-2 0,3 0 8 0,-1 0-2 16,-1 2-2-16,2-5 0 0,-1 2-1 0,1-4 0 15,0-3 4-15,-3-5 2 0,3-2-2 16,-4-1 3-16,1-7 3 0,-1-3 2 0,-1-2 9 15,-3-2 1-15,0 0-2 0,-5-5 3 0,4-1-2 16,-5-1-4-16,0-4 4 0,-1 0-1 0,-2-2 0 16,0 1-2-16,-2-3-3 0,-3-1-5 15,-4-1-1-15,2-3-3 0,-2 1 0 0,-2-2 2 16,-2-2-9-16,0-1 6 0,-2 0 1 0,2 0-3 16,-1-3 8-16,0 4-2 0,1 0-3 0,-1 3 3 15,1 6 1-15,0 4 2 0,3 7 3 0,2 4 2 16,-1 6-5-16,4 5-5 0,0 3-10 0,2 0-14 15,2 6 2-15,-1 9-3 0,1 8 5 16,1 9 12-16,0 5-3 0,0 6 7 16,2 2 3-16,5 4-3 0,4-1 3 0,3 1-3 0,3-1-1 15,3-1 2-15,3-1-3 0,-2-4 1 0,5-4 1 16,-2-4-4-16,3-6-5 16,-2-3-4-16,4-7-13 0,-1-7-15 0,-2-4-22 0,2-7-47 15,0-6-79-15,-1-8-190 0,-5 3-500 0,-10 1-576 0</inkml:trace>
  <inkml:trace contextRef="#ctx0" brushRef="#br0" timeOffset="262049.2944">18224 8793 2263 0,'0'0'116'16,"0"0"-115"-16,0 0-39 0,0 0-6 0,0 0 10 15,0 0 17-15,0 0-23 0,0 0-58 16,123-130-125-16,-90 109-254 0,-10 6-328 0,-7 5 202 0</inkml:trace>
  <inkml:trace contextRef="#ctx0" brushRef="#br0" timeOffset="262539.731">18649 8489 1158 0,'0'0'308'16,"0"0"-223"-16,0 0 4 0,0 0 36 0,0 0 29 15,0 0 17-15,-74 130-17 0,69-105-34 16,0 1-26-16,4-1-23 0,1 1-18 0,0 0-14 0,5-2-8 15,1-2-9-15,2-4-9 0,4-4-3 16,0-6-2-16,3-6 5 0,1-2 9 0,1-8 2 16,2-8 0-16,-1-2-8 15,2-3-8-15,-5-1-5 0,0 1-2 0,-6 2 6 0,-6 3 7 16,0 4 12-16,-3 2 7 0,0 5 2 0,-3 2-2 16,1 0-14-16,-2 3-10 0,0 0-9 0,3 0-11 15,-1 0-2-15,0 3-2 0,2 3 1 16,0-1 2-16,0 2 1 0,5 1 0 0,3-3 0 15,3 1 3-15,3-3 0 0,2-1 6 0,2-2 3 16,-1-2 4-16,2-7 7 0,0-1 1 0,-1-3 5 16,-2-2-1-16,-2-3 0 0,-4 1 5 0,0-2 3 15,-5-2 3-15,-1-1 2 0,-3-2-3 0,-1-2-3 16,0-2-5-16,-6-2-2 0,-2-2-1 16,-4-1-5-16,0-3-2 0,-5-1-7 15,1-2-3-15,-4-1-1 0,-2-2 0 0,-1-1 5 0,1 1-1 16,-2 1 0-16,4 5 0 0,0 5 4 0,2 8 5 15,3 5 12-15,1 10 8 0,4 3-9 16,1 5-2-16,4 5-15 0,-2 8-10 0,4 9 5 16,2 6-1-16,1 9 3 0,6 2 1 15,9 4-5-15,6 0 1 0,4-2 2 0,10-1 1 0,3 0 2 16,0-1-2-16,1-3-4 0,2-4-2 16,-4-5-5-16,1-5-2 0,0-7-5 0,1-5-17 15,-2-3-33-15,-3-3-57 0,-6-1-100 0,-4-3-187 16,-8 0-606-16,-6 0-386 0</inkml:trace>
  <inkml:trace contextRef="#ctx0" brushRef="#br0" timeOffset="263335.8956">16709 10699 1488 0,'0'0'411'0,"0"0"-156"16,0 0-108-16,0 0-57 0,0 0-32 0,0 0-19 15,0 0-9-15,0 0 7 0,0 0 14 16,0 0 11-16,0 0 1 0,0 0-10 16,0 0-16-16,127 122-10 0,-109-99-11 0,2 1-3 0,-3-1 2 15,0 0-5-15,0-1-1 0,-3 0 0 0,-1 0-4 16,0-4 2-16,-4-4-2 0,-1-3-2 16,-3-6 5-16,-4-3 5 0,-1-2 20 0,0 0 21 15,0 0 13-15,0-5-7 0,0-6-20 0,-4-6-19 16,-3-6-18-16,2-5-2 0,-4-1 2 0,-1-4-2 15,0 0 4-15,0-2-3 0,-2 2-2 16,2 0 0-16,1-1-4 0,1 5 4 0,2 4 0 16,2 4 1-16,4 6-2 0,0 4-4 0,0 4-9 15,0 6-12-15,1 1-7 0,5 0-2 0,2 5 6 16,3 4 13-16,3 1 5 0,1 3 9 0,2 3 2 16,0 0 0-16,0 1 3 0,-1 0-4 0,2 3-1 15,-5-3-2-15,3-1 1 0,-4-1-1 16,-3-2 4-16,-1-4 1 0,-2-3-2 15,-3-2 3-15,-1-4 5 0,-2 0 10 0,0 0 11 16,0-5 0-16,0-3-4 0,-5-4-9 0,2-3-14 16,-3-1 5-16,2-1 1 0,0-2 1 15,0 1 1-15,4 1 1 0,0 1-1 0,0 3 0 0,0 2 2 16,0 4-2-16,4 0-1 0,1 2-3 16,1 3-5-16,0-1 2 0,2 3-3 0,2 0-1 15,2 0 4-15,1 2-7 0,2 2 3 0,-1 2 1 16,4 0-3-16,-1-1 2 0,-1 2-5 0,3-1-6 15,0 0-13-15,1-2-24 0,-2 1-40 0,-1 0-67 16,0-1-91-16,-3 0-202 0,-6-2-528 16,-1-1-267-16</inkml:trace>
  <inkml:trace contextRef="#ctx0" brushRef="#br0" timeOffset="264465.7397">17393 10410 1642 0,'0'0'127'0,"0"0"-104"16,0 0 15-16,0 0 34 0,0 0 27 15,0 0 22-15,3 118 1 0,4-103-10 0,5-1-10 16,3 0-23-16,-1-2-17 0,6-2-18 0,0-4-9 16,0-4 1-16,4-2-3 0,-1-4-1 0,-1-5-4 15,-3-1-6-15,-2-4-5 0,-3 0-4 16,-3 0 3-16,-5-1-3 0,-2-2 2 0,-4 1-2 15,-1-1-4-15,-6-1-3 0,-5 1-5 0,-2 2-5 16,-2 2-2-16,-2 4-7 0,-2 0 2 0,-1 6 0 16,2 1 5-16,0 2 2 15,3 0 4-15,-1 3 4 0,3 2-3 0,1 2 6 16,5-2-7-16,1 2-2 0,2-1 0 0,1 1-8 0,4-2 0 16,0 0-4-16,4 0-4 0,2-2 9 15,4 0 0-15,3-3 9 0,3 0 7 0,3-6 2 16,0-6 2-16,2-3-2 0,2-4 3 0,-2-2-5 15,2-2 3-15,1-1 0 0,-3-1-6 16,-4 0 5-16,0 1-3 0,-1 0 0 0,-3 1 4 16,-3 2-6-16,-1 3 4 0,-3 2-4 0,0 4 1 15,-5 4 3-15,0 4 3 0,-1 3 1 0,0 1-11 16,0 0-13-16,0 4-13 0,-2 4-3 16,0 4 10-16,-2 2 8 0,1 4 8 0,3 1 0 0,0 1-4 15,0 0 4-15,8 1-2 0,0 1 1 0,2 0-2 16,4 1-5-16,-1-2-7 0,5-2-12 15,0-4-8-15,1-4-7 0,1-6 7 0,1-5 15 16,-1-3 13-16,0-6 19 0,-2-3 0 0,1-3 2 16,-2-1 5-16,-3-2-5 0,-1-1 7 15,-3 1 4-15,-3-3-3 0,-2-1 5 0,-3-4-2 16,-2-2 0-16,0 1-3 0,-2-3-5 16,-6-1-3-16,-3-2-6 0,0 0 2 0,-5-1-4 15,2-3-1-15,-3-4 2 0,1-2-7 0,-2-2 6 16,0-1-4-16,0-2 1 0,1 4 4 0,1 1-3 15,1 7 3-15,2 5 4 0,3 8 5 0,-1 7 9 16,4 5 10-16,0 5 6 0,1 3-6 16,3 3-12-16,1 0-23 0,-1 6-15 0,3 8 0 15,0 6 2-15,0 8 12 0,4 5 5 0,3 3-4 16,3 6 5-16,4 2 1 0,1 3 0 16,5-1 3-16,2-3-3 0,2-2 0 0,1-5-2 0,2-5-1 15,0-5 0-15,-1-3 3 0,2-3 3 0,-2-4-4 16,-1-3 5-16,-1-3-6 0,-1-4-3 15,-4-3 1-15,-3-3-6 0,1-1 2 0,-2-7 1 16,-4-5 1-16,0-2 3 0,-4-5 1 0,-1-1-8 16,-3-4-8-16,-3 2-7 0,0-3-3 0,-2 2 2 15,-5 1 12-15,-1 4 1 0,-2 3 11 16,0 3 4-16,1 3-3 0,0 5 5 0,1 2-7 16,3 3-5-16,1 0-1 0,2 0-12 0,1 5 0 15,-1 1-1-15,2 3 2 0,0 2 7 16,5 0 3-16,3-1 4 0,2 0 0 0,4 0 5 15,2-2-1-15,1-2 0 0,4-2 5 16,-2-1-3-16,2-3 6 0,-1 0 4 0,-2-3 2 16,1-4 9-16,-1-2 3 0,-1-3 5 0,-1-1 1 15,1-3 1-15,-3-3-2 0,0-1-6 0,-1 0 4 16,-3-3-5-16,-2 0 2 0,-2-4 2 0,-2 0-9 16,0-3 4-16,-3-1-8 0,-1-1-4 0,0 0 2 15,-6-2-10-15,-1 1 3 0,-2-1-2 0,-5 1-1 16,-1 1 2-16,-4-1-1 0,0 2-1 15,-4 2-3-15,1 4-1 0,-2 2 0 0,3 3-2 16,1 6 8-16,2 3 0 0,3 6-1 0,1 2 0 16,3 3-11-16,1 3-1 0,1 6-3 0,2 6 0 15,3 6 5-15,1 5-1 0,3 4 3 16,0 5-2-16,6 1 3 0,3 3 0 0,4 2 2 16,4-1 2-16,3 0-4 0,2-3 3 0,-1-4-3 15,6-3-2-15,-1-4 5 0,2-7-8 0,-1-4 5 16,-2-4-5-16,3-2-2 0,-4-5 3 15,3-1-6-15,1-3-3 0,-2 0-13 0,0-4-27 16,-1-2-32-16,-4-1-48 0,0 0-58 0,-2 1-78 16,-7 0-179-16,-3 3-435 0,-2 0-390 15</inkml:trace>
  <inkml:trace contextRef="#ctx0" brushRef="#br0" timeOffset="265051.6467">17920 10796 880 0,'0'0'55'0,"0"0"-129"0,0 0-29 15,0 0 17-15,0 0 24 0,0 0 39 0,0 0-19 0,0 0-49 16,0 0-1-16,-122 12 15 0,114-16 38 15,2-1 62-15,-1 0 26 0,1 2 14 0,1-1 6 16,-2 1-4-16,4-1-6 0,-3 0 1 0,2 3-2 16,0-1 3-16,1 0 20 0,2 1 20 0,1 0 25 15,0 0 18-15,0 0 11 0,0-1-1 0,0 1 0 16,0 0 2-16,0 0-5 0,0-1 1 16,0 0-9-16,0 1-18 0,0 0-12 0,0 0-21 15,0 1-13-15,0 0-5 0,0 0-11 0,0 0-6 16,0 0-15-16,0 0-13 0,0 0-14 15,0 0-11-15,0 0-4 0,1 0-5 0,4 3 2 16,-1 4 0-16,5 3 3 0,1 5 6 0,0 3 2 16,2 5 6-16,-1 7 6 0,3 5-2 15,-2 4 5-15,-1 4-2 0,-2-1-3 0,1 0 0 16,-3-1-5-16,0-3-4 0,4-4-5 0,-3-2 0 0,0-6-3 16,-2-5 0-16,1-6 7 0,-2-5-5 15,1-4 1-15,-2-4 2 0,1-2-1 0,1 0 20 16,2-4 13-16,2-5 14 0,5-4 6 0,4-7-9 15,5-4-8-15,4-6-11 0,1-2-4 16,0 0-1-16,1 0-3 0,-1-1 0 0,-2 5-10 16,1 2 6-16,-4 2-3 0,-2 2 2 0,-4 6 3 15,1 0-14-15,-4 4-1 0,-1 1-5 16,-3 2-3-16,-1 1 5 0,-2 2-5 0,-3 2 1 16,0 2-3-16,-2-2-16 0,0 1-16 0,0 0-26 15,-1 0-32-15,-1 0-37 0,-1 2-44 0,0-2-47 16,0 1-108-16,-6-1-221 0,1 0-191 15,1 0-509-15</inkml:trace>
  <inkml:trace contextRef="#ctx0" brushRef="#br0" timeOffset="265231.8281">18195 10690 940 0,'0'0'306'0,"0"0"-141"0,0 0 0 0,0 0 25 16,0 0 14-16,142-7-2 0,-108 13-28 15,-3 1-19-15,-3 2-25 0,-2 3-26 16,-4 2-17-16,-4 1-24 0,-6-1-7 0,-3 2-10 0,-3 0-5 15,-1 0-6-15,-4 2-8 0,-1 0-2 0,0 0-16 16,-2-2-9-16,-3-1-13 0,1-1-29 16,-1-1-39-16,2-4-74 0,0-1-109 0,0-3-265 15,1-1-529-15,2-4 77 0</inkml:trace>
  <inkml:trace contextRef="#ctx0" brushRef="#br0" timeOffset="270693.9014">18710 10365 1 0,'0'0'0'0,"0"0"0"0,0 0 0 15,0 0 0-15,0 0 0 0,0 0 0 0,0 0 0 16,0 0 0-16,0 0 0 0,0 0 98 16,0 0 77-16,0 0 28 0,0 0 26 0,0 0 13 15,-46-31-6-15,43 30-19 0,1 1-31 0,-2-2-18 16,1 2-18-16,1-1-10 0,-3 1-7 15,2-1-17-15,3 1-11 0,-2-1-14 0,1 1-14 16,0 0-11-16,1 0-14 0,-2 0-14 0,2 0-13 16,0 0-4-16,0 0-7 0,0 0-3 0,0 0-2 15,0 0-8-15,0 0 0 0,0 0-2 16,0-2-3-16,2 2-1 0,-2 0-4 0,1 0-2 16,0 0 1-16,1 0 4 0,0 2 1 0,3-1 4 15,-2 1 2-15,1 2-2 0,2 0 2 0,0 0-1 16,1 2-1-16,1 0 3 0,2 1-2 0,2 2 1 15,3 0 0-15,0 0-1 0,4 2 2 16,1-1 2-16,0 1 0 0,2-1-1 0,-1 2-1 16,-1 0-2-16,-2 1-2 0,-1-3 2 0,-1 1-2 15,-1-1 2-15,0-1 0 0,-3-1-4 0,1-1 5 16,-3-1 0-16,0 0-1 0,-1-1 3 16,-1-1-3-16,-1 1-1 0,-1 0 0 0,-1-3 2 15,-2 2 1-15,1-3 1 0,-3 0 2 0,0-1 0 16,0 0 6-16,-1 0 4 0,0 0 7 0,0 0 16 15,0 0 8-15,0 0 11 0,2-4 6 16,-2-3-8-16,0-4-6 0,0-5-12 0,0-6-8 16,0-5 1-16,-3-2 2 0,0-5 2 0,-3 1-1 15,-1-4-1-15,0 0-6 0,-2-2-4 16,-2-1-3-16,0 1-9 0,1 3 0 0,-3 2 0 16,3 3-3-16,1 5 1 0,1 3-3 0,0 5-5 15,2 4 0-15,1 4-4 0,1 4-1 0,2 1-8 16,2 4-15-16,0 0-29 0,0 1-44 15,0 2-41-15,2 4-62 0,6 7-82 0,3 1-202 16,0-1-530-16,-3-5-118 0</inkml:trace>
  <inkml:trace contextRef="#ctx0" brushRef="#br0" timeOffset="271391.155">19311 10051 1267 0,'0'0'357'16,"0"0"-186"-16,0 0-30 0,0 0-11 0,0 0 5 15,0 0-2-15,0 0-32 0,0 0-31 0,0 0-24 16,0 0-22-16,-108 128-11 0,108-111-6 16,4 0-1-16,2-2-5 0,4 1-2 0,2-4-6 15,2-2-5-15,0-3 1 0,-1-4-2 0,1-1 7 16,1-2 14-16,-2-5 3 0,0-5 14 0,-2-1 5 15,-1-2 2-15,-1-2 5 0,-4 1-1 16,0 0 1-16,-4 2 0 0,-1 3 4 0,0 2 0 16,-2 1-1-16,-2 2-5 0,1 2-11 0,0 1-6 15,0 1-8-15,1 0-7 0,1 0-3 16,1 0-11-16,0 0-11 0,0 0-8 0,1 0-2 0,4 1 10 16,0 1 11-16,2 0 12 0,1-1 3 15,3-1 2-15,1 0 5 0,1-8 7 16,4-3 7-16,1-6 1 0,-2-4 1 0,2-2 1 0,-2-2-6 15,-2-2 4-15,-1 1-1 0,-6-2-1 0,1 0 4 16,-6-1-8-16,-2 0-1 0,0-2-5 0,-6 2-4 16,-1-1-1-16,-3 0-1 0,-4-3-2 15,0 3-2-15,-2-4 0 0,0 2-3 0,-3 0-1 16,2-1 3-16,-3 1 0 0,5 3-2 0,-1 2 1 16,1 5-2-16,1 4 2 0,4 8 1 15,3 2-1-15,1 7-4 0,1 1-14 0,2 0-14 16,3 9-4-16,0 6 4 0,0 9 13 15,4 8 12-15,6 5 7 0,5 5-4 0,3 2 1 16,5 0 0-16,3 2-1 0,4-5 4 0,1 0-5 16,1-4-1-16,-1-1-1 0,-1-5-4 0,-1-3 1 15,-3-6 1-15,-1-4 3 0,-1-8-1 16,-3-5 1-16,-1-5-1 0,-3-4 0 0,-2-8 11 0,0-6-1 16,-2-2 6-16,-5-6 3 0,-2 0-7 15,1-3 7-15,-6 2-2 0,-1 0-1 0,-1 1 4 16,-7 1-3-16,2 3 2 0,0 4 1 0,-2 3 0 15,3 5 0-15,-2 1 3 0,4 5-3 16,1 1-10-16,1 2 1 0,1 1-19 0,0 0-14 16,0 4 4-16,5 4-3 0,3 2 11 0,2 3 14 15,3 1-3-15,0 0 4 0,5-1-4 0,1-1-9 16,0 0-17-16,1-4-44 0,2-2-74 0,0-5-112 16,-2-1-256-16,-5 0-514 0,-7-1-71 15</inkml:trace>
  <inkml:trace contextRef="#ctx0" brushRef="#br0" timeOffset="271525.9677">19792 9496 2036 0,'0'0'178'0,"0"0"-90"15,0 0-25-15,0 0-1 0,0 0 0 16,0 0-11-16,0 0-31 0,0 0-54 0,0 0-59 16,0 0-71-16,0 0-115 0,0 0-250 0,0 0-426 15,0 0 450-15</inkml:trace>
  <inkml:trace contextRef="#ctx0" brushRef="#br0" timeOffset="271903.9457">20011 9561 552 0,'0'0'260'0,"0"0"-185"0,0 0-7 15,0 0-16-15,-45 139-12 0,45-118-4 0,3-6-9 16,5-3 2-16,2-4 12 0,3-3 18 0,2-5 24 15,2-1 16-15,2-9 1 0,1-4-15 0,0-4-13 16,1-4-14-16,-1-2-10 0,-3-3 4 16,2-1 0-16,-7-1 11 0,1 1 9 0,-7 0 6 15,-1-1 4-15,-5 1-8 0,0-2-9 0,-4-1-7 16,-5 0-3-16,-3-2 2 0,-1 1-3 16,-6-3-4-16,-1 1-12 0,-5-1-7 0,0-1-4 15,-1 1-5-15,0-2-1 0,-2 0 1 0,2 3-4 16,1 1 9-16,3 6 6 0,1 1 7 0,1 6 7 15,2 6 3-15,6 3-6 0,1 6-10 0,3 2-13 16,5 3-20-16,1 0-11 0,2 8-7 0,0 6-4 16,2 7 10-16,4 7 4 0,5 4 5 0,4 5 5 15,3 4-6-15,4 3 1 0,0 0 2 16,4 4-2-16,2-1 3 0,0-3 0 0,1-2-2 16,2-4-9-16,-1-3-8 0,-2-5-22 0,0-5-36 15,-1-4-63-15,1-5-116 0,-8-5-289 16,-9-5-570-16</inkml:trace>
  <inkml:trace contextRef="#ctx0" brushRef="#br0" timeOffset="272424.8393">20435 9088 2280 0,'0'0'62'0,"0"0"-37"0,0 0-13 0,0 0 19 16,0 0 25-16,-103 142 16 0,91-112 3 0,2 0-7 15,2 1-13-15,5 1-14 0,2-1-7 16,1-1-16-16,2-4-5 0,7-3-7 16,1-7-6-16,1-7 3 0,2-5 6 0,3-4 8 0,-2-4 4 15,3-5 1-15,0-5-7 0,-1-4-5 16,2 0-2-16,-6-1-6 0,-1-1 6 16,-1 5 3-16,-5 3 2 0,-2 1 10 0,-2 3 0 0,-1 2 2 15,0 3-5-15,0 1-7 0,0 2-10 0,0 0-13 16,0 0-14-16,0 0-6 0,1 3 5 15,4 1 7-15,-1 2 8 0,6 0 12 0,-2 0-5 16,2 0 2-16,2-3 4 0,-1-1-8 0,1-2 5 16,5-2 2-16,-5-5 2 0,6-7 6 15,-5-2-1-15,4-2-1 0,-5-4 1 0,-1-1-2 0,-2-1 4 16,-4-4-1-16,-1 0 5 16,-3-5-8-16,-1-3 5 0,-1 0 0 0,-7-4-7 0,-2-2 6 15,-2-1-3-15,-5 0-1 0,-3-2 4 16,-2-2-6-16,0-1-4 0,-6 0-1 0,2 1-1 15,-1 0 4-15,-1 0 2 0,4 6 0 16,0 3 0-16,1 6 4 0,3 7 3 0,4 5 6 0,3 7 7 16,4 6-5-16,4 5-9 0,4 2-17 0,1 6-12 15,0 10-1-15,1 8 4 0,6 10 10 16,4 8 8-16,2 8-3 0,3 6-1 0,6 4-1 16,2 5 1-16,5 0 0 0,1-3-6 0,1-4-8 15,1-3-22-15,2-7-25 0,0-7-44 0,-3-9-56 16,-1-9-68-16,0-10-107 0,-3-9-236 15,-7-4-372-15,-5 0 236 0</inkml:trace>
  <inkml:trace contextRef="#ctx0" brushRef="#br0" timeOffset="272587.5386">20574 8849 1979 0,'0'0'328'16,"0"0"-201"-16,0 0-40 0,0 0-5 0,0 0 2 15,0 0-4-15,0 0-22 0,0 0-28 0,0 0-19 16,0 0-21-16,0 0-13 0,-38-125-9 15,62 113-18-15,2 1-22 0,4 4-81 0,0 1-160 16,-6 3-414-16,-8 0-758 0</inkml:trace>
  <inkml:trace contextRef="#ctx0" brushRef="#br0" timeOffset="273216.91">20945 8872 1468 0,'0'0'269'0,"0"0"-149"0,0 0 15 0,0 0 17 16,0 0 24-16,-26-122 7 0,17 107-25 0,0 4-24 15,-2 0-25-15,2 4-32 0,0 2-22 0,4 3-24 16,-4 2-18-16,2 0-10 0,4 5-6 16,-2 4-6-16,1 4 4 0,3 3 0 0,1 2-1 15,0 2 3-15,1 2-4 0,6 2-2 0,3-2 3 16,2-1-7-16,1 0-2 0,5-1-4 0,-2-8-10 15,2-2 1-15,0-5 4 0,2-5 9 16,1 0 11-16,-2-8 4 16,2-2 1-16,-1-5 2 0,-1-2-1 0,0-3 3 0,-2-5-1 15,-1 0 0-15,-1-3-4 0,0 0 0 0,-5-1 1 16,-1 0-1-16,-2 1 7 0,-2 3-4 0,-3 3-1 16,0 4 3-16,-2 5-2 0,0 4 2 0,0 4-3 15,0 4-17-15,0 1-41 0,-2 2-9 16,1 6-2-16,1 4 14 0,0 5 39 0,0 1 4 15,0 3-5-15,3-1-6 0,3-1-16 0,1 0-6 16,4-4-21-16,-1-3-29 0,2-6 1 0,1-6 16 16,2 0 33-16,-1-9 45 0,0-4 23 0,1-4 4 15,-4-3 3-15,-1-3 3 0,0-3 0 0,-5 0 6 16,-1-3 2-16,-3-1 2 0,-1-3 4 16,-2 1-2-16,-6-2-3 0,-4-1-1 0,-4-1-10 15,0-1-4-15,-3-3-5 0,-2 3-4 0,-4-1 0 16,4-1 3-16,-1 1-1 0,-1 1 3 0,-1 1 5 15,4 3 3-15,0 5 11 0,2 5 9 16,2 7 0-16,5 4 2 0,0 5-12 0,4 5-20 16,4 2-13-16,-1 0-17 0,1 9-8 0,1 5 2 15,2 5 8-15,0 5 1 0,0 3 6 16,5 5-1-16,2 4-2 0,3 3 1 0,6 2 0 16,-2 0-2-16,5 1 3 0,1-4-2 0,0 0-1 15,1-4 0-15,1-6-4 0,0-2 1 0,-1-5 0 16,2-3 1-16,-5-2 5 0,3-2-7 15,-1-4-1-15,-1-3-3 0,2-3-2 0,-1-4-1 0,0-1-11 16,3-9-18-16,-2-2-48 0,-1-4-69 16,0-1-164-16,-7 2-574 0,-3 6-628 0</inkml:trace>
  <inkml:trace contextRef="#ctx0" brushRef="#br0" timeOffset="274075.2495">19203 11606 582 0,'0'0'288'0,"0"0"-86"0,0 0-72 16,0 0-18-16,0 0-1 0,0 0 2 15,0 0-2-15,0 0 11 0,0 0 18 0,-74-117 9 16,59 92-2-16,-2 0-19 0,1 2-19 0,-2-1-21 15,0 1-16-15,1 0-12 0,-2 2-12 0,1 0-9 16,0 3-9-16,-1 1-2 0,3 2-3 16,-2 2-5-16,4 2 2 0,1 4-2 0,4 3-2 15,2 3-1-15,0 1-11 0,3 0-13 0,4 4-10 16,-1 8-6-16,1 5 7 0,0 7 5 0,5 4 10 16,2 2 2-1,3 2-2-15,2-1 0 0,1 1-3 0,1-4 0 0,-1 1-3 0,1-4-1 16,2-2-1-16,-4-3-7 0,3-8-4 0,-4-5-3 15,2-7 6-15,-3-1 16 0,0-13 14 16,5-6 11-16,-3-8-1 0,2-5-4 0,-2-2-1 16,1-4-2-16,-2 1 4 0,-2-1-1 0,-3 5 5 0,-1 4 2 15,0 6 4-15,-5 8 5 16,0 6 3-16,0 3-3 0,0 4-6 0,0 1-12 16,0 2-9-16,0 0-11 0,0 0-13 0,0 0-8 15,1 0-2-15,4 4 4 0,0 1 10 0,3 1 9 16,0 0 2-16,3 0 2 0,1 1 1 15,1-1-1-15,4-2 1 0,-3 0-1 0,3-3-1 16,-1-1 2-16,-1-2-3 0,0-7 6 0,-3 0 2 16,-2-1 5-16,-1-1 6 0,-4-3 4 0,-4 1 3 15,0-1 1-15,-1 2 0 0,0 0-2 0,-2 3-2 16,-2-1 2-16,0 5-7 0,1 1 0 0,0 0-3 16,2 2-8-16,1 2 1 0,0 0-12 15,0 0-14-15,1 2-4 0,5 3-3 0,4 6 5 16,5 4 13-16,5 4 5 0,4 6 1 0,2 2 2 15,3 3 2-15,0 1-2 0,3 4 4 16,-1 1-5-16,-4 3-1 0,1 2 2 0,-5 2-6 16,0 1 5-16,-6 5 1 0,-1 2-2 0,-4 2 3 15,-5 3-2-15,-5-2 1 0,-2-2 0 0,-6-6-2 16,-4-7 3-16,-3-7 1 0,-5-9 6 16,-2-6 4-16,-1-6 4 0,-1-6 3 15,-4-5-3-15,1-1-1 0,0-9-6 0,0-5-6 0,5-5-5 0,2-7-21 16,5-5-17-16,6-5-29 0,5-6-43 15,2-3-48-15,9-2-62 0,7-2-85 0,5 3-136 16,5 2-232-16,-3 11-244 0,-8 14 587 0</inkml:trace>
  <inkml:trace contextRef="#ctx0" brushRef="#br0" timeOffset="274472.5969">20106 10905 1813 0,'0'0'314'0,"0"0"-201"0,0 0-32 0,-2-145 7 15,-5 108 22-15,-5 0 11 0,-5 1-8 0,-1-1-18 16,-5 2-16-16,1-1-12 0,-4 1-9 16,1 1-10-16,-1 1-8 0,2 3-2 0,1 1-9 0,2 2-3 15,3 3-1 1,1 6-4-16,5 5 1 0,5 7-5 0,2 2-6 0,2 3-11 0,3 1-24 16,0 6-8-16,0 7 0 0,4 8 7 0,5 8 19 15,2 4 5-15,0 5 2 0,6 1-1 0,1 2 0 16,3 0 0-16,4 4-3 0,-3-1 3 15,6-1-3-15,-2-1 1 0,0-5-1 0,3-6-7 16,-5-7 1-16,0-6-4 0,0-8-3 16,-4-9 5-16,1-1 5 0,-5-12 6 0,-1-3 7 15,-3-4 5-15,0-4-1 0,-5-2 4 0,0-3 1 16,-6 0-1-16,-1 3 7 0,0 2-3 0,-4 3 1 16,-1 4 3-16,1 3-5 0,0 5 2 15,2 2-2-15,1 6-8 0,1-2-2 0,0 2-11 16,0 0-6-16,2 0-3 0,7 5 2 0,1 1 3 15,2 2 3-15,6 0 4 0,1 2-4 0,1 0 3 16,-1-1-1-16,2-3-12 0,-2 0-10 16,1-1-32-16,-2-3-48 0,-1-2-74 0,-3-1-104 15,-1-8-243-15,-4 1-488 0,-4 1-106 0</inkml:trace>
  <inkml:trace contextRef="#ctx0" brushRef="#br0" timeOffset="274616.9336">20233 10339 2076 0,'0'0'300'0,"0"0"-174"15,0 0-63-15,0 0-19 0,0 0-6 16,0 0-13-16,0 0-21 0,0 0-32 0,0 0-32 16,0 0-21-16,0 0-44 0,0 0-70 0,0 0-173 15,0 0-335-15,26-49-412 0</inkml:trace>
  <inkml:trace contextRef="#ctx0" brushRef="#br0" timeOffset="274894.2225">20573 10451 1980 0,'0'0'58'0,"0"0"-37"15,0 0 8-15,0-146 27 0,-1 107 18 16,-6 1 17-16,-2-3 4 0,-2 1-10 0,0-1-3 16,-5 0-11-16,1-3-12 0,-3-1-6 15,4 0-11-15,-5-1-9 0,4 1-8 16,0 7-4-16,0 4 1 0,3 5 8 0,0 9 5 0,5 7 0 0,1 4 0 15,1 7-17-15,3 2-25 0,1 4-8 16,1 7-11-16,1 8 5 0,6 8 13 16,3 7 5-16,1 5 3 0,8 5 3 0,-1 0 1 15,6 2-2-15,3 2-1 0,2 1-3 0,1 1-5 16,1-2-6-16,0-1-25 0,-1-1-45 0,-2-7-85 16,1-6-116-16,-1-9-200 0,-5-13-264 15,-3-3-197-15,-9-7 738 0</inkml:trace>
  <inkml:trace contextRef="#ctx0" brushRef="#br0" timeOffset="275054.695">20604 9995 2330 0,'0'0'139'15,"0"0"-55"-15,0 0-21 0,0 0-9 16,0 0-10-16,0 0-20 0,0 0-17 0,-38-122-16 16,51 103-10-16,3 2-8 0,3 2-18 0,4 3-23 15,1 3-49-15,1 3-63 0,-1 6-81 16,2 0-130-16,-3 10-187 0,-4-3-168 0,-9 2 443 0</inkml:trace>
  <inkml:trace contextRef="#ctx0" brushRef="#br0" timeOffset="275457.91">20958 10099 1858 0,'0'0'235'16,"0"0"-125"-16,0 0-8 0,0 0 8 15,-7-135 5-15,4 108 2 0,-4-2-19 0,-1 5-16 16,-3 0-2-16,1 3-9 0,-1 4-5 0,-1 3-10 15,2 3-12-15,1 3-7 0,0 4-10 16,4 1-11-16,-2 3-10 0,4 0-11 0,-2 8-8 16,3 4 0-16,1 5 3 0,1 4-1 0,0 4 9 15,0 0-2-15,2 3-4 0,7-1 5 16,1-1-8-16,5 2 1 16,0-2-4-16,3 2-4 0,-3-3-5 0,5-3-7 0,0-4-3 0,0-8 1 15,1-5 9-15,-1-5 12 0,-2-1 12 0,-2-6 8 16,-2-5-2-16,-2-3 0 0,-3-4 4 15,-3-2-6-15,-1-1 5 0,-1-4 0 0,-3-3-3 16,1-3 7-16,-2-2-2 0,0-2 2 16,0-3 1-16,0 2-8 0,0-2 2 0,0 3-4 0,0 2 4 15,0 3 2-15,3 5 2 0,-1 2 3 16,4 6-5-16,-3 4 0 0,4 5-6 0,-3 3-5 16,4 3 3-16,-2 3-10 0,3 0 2 0,-1 9-1 15,4 2-3-15,-1 5 7 0,2 0 3 0,0 4 1 16,-1 2-2-16,4 2 0 0,-4 2-2 0,1-1 0 15,0-1-1-15,0 1-4 0,-1-5-5 16,-2-3-15-16,0-3-44 0,0-3-83 0,-3-3-151 16,-4-2-458-16,0-3-842 0</inkml:trace>
  <inkml:trace contextRef="#ctx0" brushRef="#br0" timeOffset="276024.8486">21453 9361 1976 0,'0'0'84'16,"0"0"-56"-16,0 0 2 0,0 0 33 15,0 0 22-15,0 0 25 0,-91 133 5 16,84-109-16-16,1 1-12 0,5-1-26 0,1 3-18 0,5-3-16 16,4-2-10-16,1-1-9 0,4-8-7 15,2-6 6-15,4-6 2 0,-2-1 9 0,3-8 5 16,1-5-7-16,-4-3 3 0,1-1-4 0,-3 0-2 15,-3 0 5-15,-5 2-1 0,-4 2 7 16,0 3 2-16,-2 3 0 0,-2 2 1 0,0 1-4 16,0 4-2-16,0 0-13 0,0 0-7 0,0 0-13 15,0 0-13-15,0 2 3 0,1 4 1 0,1 1 9 16,5 1 9-16,-2 1-1 0,3 0 6 16,3-1-4-16,0-1 3 0,2-2 1 0,2-3-3 15,-3-2 2-15,5-2 2 16,-3-6 3-16,4-3 1 0,-4-3 1 0,4-1 1 0,-1-3-5 0,-3-3 3 15,0 0 1-15,-4-3-2 0,-2-1 6 16,0-1-7-16,-6-3 3 0,2 0-2 0,-4-5-3 16,0 2 3-16,-4-2 1 0,-1-1 1 15,-5-2 1-15,-5-1-4 0,2-2-3 0,-7-3-1 16,-1 1 0-16,-1 0-1 0,-4 1 2 0,3-2 0 0,-5 2-2 16,4 2 6-16,-5 2-5 0,4 6 3 15,-1 5 4-15,4 5-2 0,2 5 4 0,4 7-2 16,3 4-5-16,4 3-8 0,5 2-8 15,-2 4-4-15,5 6-3 0,1 4 2 0,0 8 5 16,9 9 6-16,2 4 7 0,7 9-1 0,4 3 2 16,1 1 1-16,7 3-4 0,1 0 4 0,3-1-2 15,0 0-3-15,-2-2-2 0,1-4-6 0,3-4-12 16,-4-6-18-16,1-4-24 0,0-10-30 0,-1-5-26 16,-3-9-22-16,-3-5-31 0,-5-1-53 15,-4-7-138-15,-8-1-323 0,-5 2-312 0</inkml:trace>
  <inkml:trace contextRef="#ctx0" brushRef="#br0" timeOffset="276766.2209">21715 9089 745 0,'0'0'589'0,"0"0"-243"0,0 0-105 15,0 0-77-15,0 0-47 0,0 0-29 0,-36-120-14 16,43 104-12-16,6-2-8 0,0 4-9 16,5 0-14-16,-1 1-5 0,4 5-5 0,-2 2-7 15,2 2-1-15,-2 4-5 0,0 1-6 0,1 8 1 16,-1 4 3-16,0 3 0 0,-1 4 2 15,-3 6 2-15,3 1-4 0,-3 6 2 0,1 0-2 16,-3 3-3-16,4-4 1 0,-4-2-4 0,4-7-1 16,-4-6 1-16,2-6-1 0,-4-6 3 0,-4-2 2 15,0-3 6-15,-5 0 16 0,2-3 10 0,-3-7 2 16,0-4-5-16,0-7-12 0,-1-3-11 16,0-2 1-16,-1-4 2 0,-6 1 0 0,2 0 5 0,-3 1-1 15,-1 2-3-15,0 0 0 0,0 3-1 16,4 1 0-16,-2 2 3 0,1 3 1 0,2 3 0 15,-1 5 1-15,1 2-3 0,3 3-7 0,0 3-10 16,1 1-27-16,0 1-12 0,0 7 3 16,6 3 4-16,0 3 20 0,3 1 10 0,1 5 1 15,2 1 4-15,2 1 0 0,-2 2-1 0,1-1 0 16,-2 0 1-16,1-2-3 0,2-3 3 0,-2-4 0 16,0-3-5-16,-2-4 7 0,2-4 0 15,-3-2 1-15,-1-1 12 0,-5 0 7 0,2-3 6 0,-3-4 3 16,-2-5-7-16,0-2-5 0,0-3-7 15,-1-1-1-15,-5-4-4 0,2 0 0 0,-4 0 1 16,4-1-4-16,-2-1 5 0,1 0-1 16,0 1-1-16,4 0 3 0,0-4-7 0,1 2 0 15,0-1-4-15,1 1-1 0,6 0 5 0,0 3-6 16,2 4 0-16,0 2-3 0,1 7-8 16,0 2-3-16,-2 4-8 0,1 3-4 0,0 0-6 0,1 10 3 15,-2 2 9-15,3 4 2 0,0 5 10 0,-4 3-3 16,3 3-3-16,-2 0 1 15,0 1-7-15,-2-1 0 0,3-3-4 0,0-4-10 16,1-4 0-16,5-6 0 0,-3-4 8 0,0-3 10 16,4-3 13-16,-3-3 10 0,0-5 5 0,-2-4 4 15,3-1-2-15,-7-3-2 0,1-4 3 0,-1 0 0 16,-5-2 3-16,-2-2 0 0,0 1-4 0,-8-2 0 16,-1 1-3-16,-3 0 1 0,1 3 7 15,-2 2 6-15,-4 2 5 0,5 5 6 0,-1 3-2 16,-1 3 1-16,4 1-4 0,3 5-12 0,-1 0-6 0,1 4-9 15,3 5-6-15,0 3 3 0,3 4 0 16,1 0 1-16,5 1 7 0,6 0-3 16,2 2 2-16,7-4 1 0,6 1-1 0,0-4-1 15,4-2-1-15,0-4-2 0,1-4-7 0,-1-2-4 16,0 0-15-16,-2-2-30 0,-3-3-56 16,3-2-114-16,-9 2-461 0,-7 1-930 0</inkml:trace>
  <inkml:trace contextRef="#ctx0" brushRef="#br0" timeOffset="278008.5095">23308 8095 1 0,'0'0'353'0,"0"0"-289"16,0 0-37-16,0 0 21 0,0 0 62 16,0 0 23-16,0 0 0 0,0 0-24 0,0 0-13 15,0 0-13-15,35 143-2 0,-22-111 17 0,1 4 19 16,3 5 11-16,0 4-1 0,-2-1-21 0,2 2-27 15,-3-1-16-15,2 2-5 0,-3-1-5 16,-1-1-4-16,-1-2-6 0,-2-2-10 0,1-5-9 0,0-3-6 16,-3-6-8-16,-3-5-2 0,3-4-3 15,-5-4 3-15,-1-5 2 0,-1-2 8 16,-1-3 17-16,-8 2 14 0,-2-2 9 0,-3 2-4 16,-10 1-13-16,-1 0-11 0,-6 1-14 0,-6 0-2 15,2 2-5-15,-6-2-4 0,-4 2 3 0,3 0-3 16,-7 2 0-16,1 2 0 0,-5 0-3 0,0 4 0 15,-1 2 1-15,-4 1-1 0,2 2 3 0,-1 2-3 16,2-3 0-16,0 1 0 0,9-1 4 16,0-1-1-16,6-1 3 0,6-2 2 0,3 0-5 15,2-2 2-15,4-1-3 0,2-2-1 16,9 0 1-16,0-1-3 0,6-1 0 0,2-1-2 16,2 1-1-16,0 2 4 0,2 1 1 0,2 2 1 15,0 1 1-15,2 0 1 0,4 3-3 0,-2-1 3 16,4 2 3-16,0 0-3 0,3 2 2 0,-1 3 1 15,1 3-4-15,6 1 4 0,-3 2-4 0,3 3-2 16,-2 1 4-16,4 5-7 0,0-1 2 0,-1 4 0 16,0-1-2-16,-1 1 1 0,3 2 2 15,0-1-1-15,-2 2-4 0,0-1 2 0,-4 1-1 16,3 3-3-16,-4-2 3 0,-1 1-2 0,0 1 1 16,3 1 3-16,-3 1-4 0,0 3 1 15,5 1 3-15,-3 4-1 0,5 3 2 0,0 0-1 16,0 1-1-16,1 3 0 0,3 1 4 0,-2 1 5 15,6-1-2-15,-3 0 2 0,3-3-1 0,-3-2-5 16,0-1 5-16,-2-1 0 0,-1-4 1 0,-3-1 4 16,-2 0-4-16,1-2 0 15,-2-3-2-15,1-2-1 0,-2-2 2 0,2-3-3 16,-2-2 3-16,1-2-3 0,-2-2 1 0,-2-3-2 16,1 1 1-16,-1-2 3 0,3 1-5 0,-2-2 1 15,-1-1-1-15,-1 0-3 0,0-1 4 0,-1 0 0 16,0-1 0-16,-4 0-2 0,4 0-1 0,-3-2-1 15,-2-3 0-15,-2 0 2 0,3-3-2 0,-2-4-2 16,0-3-1-16,2-1-6 0,-3-5-1 16,-1-1-5-16,1-2-5 0,1-3-6 0,-1 1-10 0,-1-3-10 15,-1 1-10-15,1 0-8 0,-1-2-12 16,0 0-21-16,0 0-57 0,0 0-178 0,0 0-488 16,-1-2-383-16</inkml:trace>
  <inkml:trace contextRef="#ctx0" brushRef="#br0" timeOffset="294533.8074">4271 12717 1 0,'0'0'0'0,"0"0"0"0,0 0 0 16,0 0 0-16,0 0 0 0,0 0 0 0,0 0 0 15,0 0 0-15,0 0 46 0,0 0 123 0,0 0-10 16,-11 0-6-16,11 0-7 0,0 0-5 0,0 0-4 15,0 0-13-15,-1 0-13 0,1 0-17 0,0 0-17 16,-1 0-4-16,1 0-1 0,-2 0 8 16,1 0 6-16,0 0 0 0,0 2-8 0,-1-2-18 15,0 1-17-15,-2 1-14 0,2-1-12 0,0 1-9 16,-1 0-11-16,-2 0-7 0,2 2-11 0,-2 0-8 16,2 0-7-16,-1 2-11 0,0-2-6 15,3 2-8-15,-2-2-7 0,1 0-7 0,-1-1-15 16,0 1-27-16,1-1-49 0,0 2-60 0,-1-1-48 15,1 2-23-15,1 0 13 0,-2-1 152 0,1-1 132 16,-1 0 0-16,2-2 0 0,1-1 0 16,0-1 0-16,0 0 0 0,0 0 0 0,0 0 0 15,0 0 62-15,0 0 165 0,0 0 5 0,0 2-8 16,0-2-17-16,0 0-23 0,0 0-18 16,1 0-26-16,0 0-23 0,-1 0-24 15,2 0-24-15,-2-2-16 0,1 1-13 0,-1 0-11 0,1 0-10 16,0-1-4-16,1-3 0 15,0-1 7-15,2-1 8 0,0-3 7 0,2-1 6 0,-1 0 3 16,1-2 0-16,0 1-1 0,2-4-4 0,2 1-4 16,-2-1-5-16,1 0-6 0,1-1-4 15,-1 1-2-15,1 0-1 0,0 0-2 0,0 1-1 0,-2 0-3 16,3 1-4-16,0 0 3 16,-3 0-1-16,2-1 1 0,0 2-2 0,0-2-4 0,0-2 0 15,3 2-1-15,-2-3 4 0,2 0-2 0,-1 1-1 16,1 0-2-16,1 0-2 0,-1 0 2 15,1-1-1-15,0-1 2 0,1 1 1 0,0-2-2 16,1 1 2-16,1-1 0 0,-3 0 0 0,3 0-1 16,-1 0-1-16,-1 1 3 0,1-4-1 0,-1 3 1 15,1 0 1-15,-2 1 0 0,1 1 3 0,0-1-1 16,-2 1 0-16,1 2-3 0,-2-1-2 0,0 2 2 16,-3 0-2-16,-1 1 2 0,2 0-1 15,-3 1-1-15,0 0-1 0,3 1-1 0,-4 1-1 16,0 0 2-16,2-1-1 0,-2 0 0 15,2 1-2-15,-1-1-1 0,2 1 2 0,-1-3 0 16,1 0 1-16,0 3 0 0,-2 0 1 0,2 0-3 16,-2 1 1-16,1-1 0 0,-2 0-2 0,3-1 3 15,1-1-4-15,-1 0 1 0,-1 0 0 16,2 1 0-16,-3 0 3 0,2 1-2 0,1 0-1 16,-1 1 1-16,0-1-2 0,2-1 1 0,-2-1-2 15,-2 2 1-15,2 0-3 0,-1 1-1 0,-1 1 0 16,0 1-3-16,-2-2 3 0,2 2 1 15,-2-1-2-15,2 1-1 0,-4-1-5 0,4 0-4 0,-3 2 1 16,1-2-3-16,2-1 1 0,-2 1-1 16,1 0-1-16,-1-1 0 0,2 0 3 0,-2 0 2 15,2 1 2-15,-2-1 4 0,0-1 1 0,0 3 3 16,0-3 1-16,1 1-1 0,-2 0 1 0,2 1-1 16,-2 0 0-16,2-3 2 0,1 1-5 15,1-2 1-15,1 1-2 0,0-1-3 0,0-1 4 16,0 0 1-16,-2 2-1 0,2-1-3 0,1-1 1 15,-1 0 2-15,-1 1 1 0,-1 1 4 16,0-1 0-16,1-1 1 0,-2 0 1 16,2 1-2-16,0 0 3 0,1-1 0 0,-1 1-1 0,1 0 2 15,0-2-1-15,0 1-1 0,-1-2-2 0,4 1 2 16,-2-1-2-16,1 0 3 0,0 2 2 16,1-1-4-16,0 1 7 0,-2 0-5 0,0 1-1 15,1 1 3-15,-1-1-7 0,0 1 5 0,0-1-1 16,-1 0-2-16,-1 0 5 0,4 0-2 15,-2-1 1-15,0 1-2 0,1 1 1 0,-1-2-1 0,1-1-1 16,0 0 2-16,-1 0-4 0,0-1 5 16,2 1 0-16,-2-2-3 0,0 3 5 0,1-1-2 15,-3 1-2-15,2 1 4 0,-1 1-6 0,-2-1 3 16,0 0 0-16,1 2-1 0,1 0 3 0,-3 0-3 16,1 2 2-16,0-2-2 0,-1 2 3 15,0 0-3-15,0-1 0 0,-1 2 3 0,2-2-7 16,-3 1 3-16,4-2 2 0,0 1-2 0,-3 1 5 15,2-1-2-15,-1 1-1 0,0-1 1 0,2 1-6 16,-3 0 3-16,1-1-2 0,1 2 3 16,-1 0 1-16,1 0 0 0,-2 1 1 0,1 0-4 15,1 0 4-15,0-2-1 0,-2 4 0 0,1-3 3 16,-2 0-4-16,2 1 1 0,-1 0 1 16,0-1-4-16,0 2 4 0,-3 0-1 0,2 0 1 15,0 0-1-15,-2 0 3 0,4-1-4 0,-2 0-3 16,3-1 5-16,-4 1-6 0,3 0 5 0,-2-1 0 15,2 2-2-15,-2-1 3 0,1-1-2 0,0 3 0 16,0-1 1-16,-1 0-4 0,-1 0 4 16,3 2-1-16,-3-1 2 0,0 0 0 0,1 2 4 15,-3-2 0-15,2 0-4 0,2 0 3 0,-3 1-5 16,1 0 1-16,0 1 2 0,1-1-3 0,-4 1 2 16,3 2-1-16,-2-2-2 0,1 2 4 0,-1 1-1 15,-1-1-2-15,2 1 4 0,-2 0-2 16,0 0-1-16,0 0 3 0,0 0 4 15,0 0 0-15,0 0 4 0,1 0-1 0,-1 0-5 16,0 0 1-16,0 0-1 0,0 0-1 0,1 0 3 16,-1 0-6-16,0 0 1 0,0 0-1 0,0 0-3 15,0 0 4-15,0 0-1 0,0 0 1 0,0 0-2 16,0 0 0-16,0 0-6 0,0 0-5 0,0 0-9 16,0 0-32-16,0 0-50 0,-2 3-79 15,-1 2-158-15,0 1-445 0,0-3-266 16</inkml:trace>
  <inkml:trace contextRef="#ctx0" brushRef="#br0" timeOffset="311064.6363">26062 14312 654 0,'0'0'357'0,"0"0"-137"0,0 0-78 0,0 0-19 15,0 0-4-15,0 0-2 0,0 0-23 0,0 0-26 16,0 0-24-16,0 0-18 0,0 0-1 16,0 0 11-16,36-24 11 0,-20 16 12 0,4-3 0 15,2-3-4-15,6-1-5 0,3-5-9 0,0-2-1 0,5-2-6 16,4-4-1-16,2 0-3 15,4-4 0-15,3-3-3 0,2 0-5 0,-1 1 1 16,1 0-8-16,0 2-1 0,-3 2-2 0,-3 2-6 16,-6 4 0-16,-3 4-3 0,-6 2-2 15,-5 6 2-15,-5 1 0 0,-7 3 1 0,-3 2 1 0,-2 2-1 16,-5 1-3-16,-1 2-2 0,-2 1 0 0,0 0-7 16,0 0-7-16,0 0-13 0,0 0-26 0,0 0-37 15,-3 0-53-15,2 2-58 0,-3 2-61 16,-3 1-107-16,2-2-195 0,0 1-315 0</inkml:trace>
  <inkml:trace contextRef="#ctx0" brushRef="#br0" timeOffset="311263.0482">26530 13973 458 0,'0'0'310'0,"0"0"-104"0,0 0 11 0,0 0 23 16,0 0 18-16,0 0-23 0,137-109-45 0,-92 75-31 15,7-2-31-15,4-3-21 0,5 0-22 16,0-1-17-16,0 3-18 0,-4 0-17 0,-6 3-13 16,-5 6-11-16,-9 4-6 0,-8 6-4 15,-8 5-6-15,-5 5 1 0,-9 3-2 0,-2 1-13 16,-4 4-22-16,-1 0-74 0,0 0-115 0,-1 0-106 16,-4 3-135-16,0 0-161 0,3 0-237 0</inkml:trace>
  <inkml:trace contextRef="#ctx0" brushRef="#br0" timeOffset="312655.9097">24017 15422 1 0,'0'0'234'0,"0"0"34"0,0 0-57 15,0 0-1-15,0 0-12 0,0 0-6 0,0 0-24 0,0 0-26 16,-10-128-20-16,7 106-19 0,-1 0-22 16,2-1-19-16,-1 0-13 0,-4-1-11 0,3-1-6 15,-3-2-1-15,-3-3-1 0,1-2-4 0,-3 2-2 16,-1-6-8-16,-2 2-4 0,0 2-4 15,-1 2-1-15,1 2 7 0,0 4 5 0,0 4 6 16,-1 3 2-16,4 4-2 0,0 2-5 0,0 3-3 16,2 2-1-16,0 2-5 0,2 4-5 0,0 0-8 15,0 2-11-15,5 6-2 16,-3 4-1-16,4 5 4 0,1 4 9 0,1 5 0 0,0 3 2 16,3 5 0-16,5 3 0 0,2 2 4 0,5 7 1 15,-1-2 0-15,3 0 0 0,-2-3-2 16,5-3-2-16,1-4-2 0,-1-2 4 0,2-2-3 15,-1-4 2-15,0-5-3 0,1-3-8 0,-4-6 1 16,0-5-3-16,2-2-3 0,-1-4 5 0,-2-1-1 16,-1-6 4-16,0-2 9 15,-2-6 3-15,-1-3 11 0,-2-1 1 0,-3-1 0 0,-1-1-2 16,-5-2-4-16,-1-1-3 0,-1 1 1 0,0-1 4 0,0 2-2 16,-3 3 4-16,-4 2-2 0,1 4 0 15,-1 3 6-15,3 3 6 0,-2 3 3 16,4 2-2-16,0 0-14 0,0 1-20 0,0 0-21 15,2 2-2-15,0 6 5 0,0 2 10 16,0 3 14-16,5 2 1 0,-2 1 2 0,6 1 0 16,0-3 2-16,3 0 0 0,-1 0-1 0,5 1-2 15,-2-2-1-15,3-1-3 0,-3-3 3 0,6-2-4 16,-2-4-2-16,1-3 0 0,-3-1 6 0,1-9 9 16,0-2 7-16,-5-1 9 0,-1-2-6 0,-1-1 0 15,-6-1-1-15,1 0-6 0,-5-1 4 0,0 0-2 16,-7 3-1-16,-3 0 0 0,0 1-8 15,-1 2-4-15,-4 3-2 0,0 2-5 0,-2 2 3 16,2 1-1-16,-2 3 1 0,5 1-1 0,0 0 3 16,4 0 1-16,3 0 3 0,0 0 5 15,4 0-8-15,1 0-3 0,0 0-12 0,1-1-12 16,5-2 15-16,1-1 10 0,6-4 14 0,1-3 14 16,3-2-7-16,0-5-7 0,0 0-1 0,2 1-2 15,-1-1 0-15,-4 3 1 0,-2 4-4 16,-2 3-5-16,-2 3 2 0,-1 3-4 0,-4 2-2 15,-2 0 4-15,2 2-6 0,1 4 2 0,-1 2 3 16,0 2-3-16,2 3 6 0,-2 1 2 16,4 1-1-16,-4 1-1 0,4-1-1 0,-3 1-2 15,4-2 1-15,3-1 4 0,-1 0-5 0,0-3 0 0,4-4-2 16,-2-4-6-16,1-2 8 0,-2 0 1 16,0-5 3-16,0-4 9 0,1-5-5 0,-2-2 1 15,1-1 1-15,-4-2-2 0,0 1 7 0,-4 1 1 16,-3-1-1-16,0 0 0 0,0 0 0 15,-1 1-3-15,-5 1 3 0,1 2 5 0,-2 1-4 16,3 5 3-16,-3 2 1 0,5 1-5 0,1 3 4 16,0 2-6-16,1-1-11 0,0 1-6 15,0 0-19-15,0 0 0 0,3 3 6 0,5 2 8 16,1 2 12-16,2 0 4 0,2 2-3 0,3-3-4 16,0 1 4-16,3-2-1 0,1 0-1 0,1-2 3 15,-2 0-6-15,0-1 1 0,-4 0-1 16,0-1-6-16,-4-1 6 0,-2-1 4 0,-5-5 7 15,1-5 6-15,-2-1-1 0,-2-4 0 0,-1-2-3 16,0-2 4-16,0 1-3 0,0-1 4 0,-4 2 3 16,-1 1-3-16,2-1 6 0,-2 2-1 0,4 0 2 15,1 0 2-15,1-3-10 0,6 1-7 16,3-3-8-16,3 2-5 0,3-2-7 0,1 3-11 16,-1-1-31-16,4 2-83 0,-2 0-175 0,-3 5-516 15,-7 4-774-15</inkml:trace>
  <inkml:trace contextRef="#ctx0" brushRef="#br0" timeOffset="332225.4616">4728 13287 1 0,'0'0'0'0,"0"0"0"16,0 0 155-16,0 0 61 0,0 0-12 0,0 0-41 16,0 0-49-16,0 0-40 0,0 0-25 15,0 0-15-15,0 0-11 0,0 0-8 0,8-7 1 16,-6 3 1-16,1 0 8 0,-2-2 12 0,3 0 4 16,1-1 4-16,-1-1 1 0,2 1-1 15,-3-2 4-15,4-1 3 0,-2-1 4 0,0 1 2 16,1-2-4-16,1 1-4 0,1-2-2 0,-2 1-1 15,0-1-3-15,2-1-3 0,1 0-4 0,-2 0-11 16,0-1 0-16,2 1-4 0,0-1-3 16,-2 2-4-16,1-1-2 0,2-1-2 0,-3 1 0 15,2 1-1-15,1-3 0 0,0 3 0 0,-1-3-1 16,-2 2 0-16,3 0 1 0,-1-1-1 16,-1-1 3-16,2 0 4 0,-1 1-4 0,0-2 2 15,0 1-3-15,2 2-2 0,-1-2 2 0,1 4-1 16,-1-1-1-16,0 0 5 0,1 0-2 0,-1 0-4 15,0-2 2-15,1 1-1 0,0 0-2 0,1-2 0 16,0 1-5-16,-1 2-4 0,1-3 2 0,0 4 1 16,-2-1 2-16,0 0 2 0,2 0-1 0,-2 0-2 15,1 0 0-15,-1 2-4 0,0-2 3 16,1 1 1-16,1-1-2 0,-2 0 0 0,1 1 2 16,-1-1-3-16,0 0 4 0,0 2 3 0,-2-2-5 15,2 1 1-15,-1 0-1 0,2-1-5 16,-1 1 6-16,3 0 0 0,-3 0 0 0,1-1 3 15,0 1-5-15,1 1-1 0,-2 0 0 16,1 0-1-16,0 1 3 0,-1-1 1 0,1 2-1 16,-1-2-2-16,-1 2 2 0,1-2-2 0,-1 2 2 15,-2-2 2-15,-1 1-3 0,3 1 1 0,-3-1 0 16,1-1-4-16,2 0 6 0,0-2-3 0,1 1 2 16,-2 0 1-16,-3 0-3 0,4 2 0 15,-1-2-1-15,-2 2 3 0,1 0-1 0,1-2 0 16,1 2 0-16,-2-4-4 0,0 3 4 0,3-1 0 15,-1-1 2-15,0 1 1 0,1-2-4 0,0 0 1 16,0 0-3-16,0 0-1 0,0 1 3 0,-1 0-1 16,1 2 0-16,-2-1-2 0,-1-1 3 0,1 1 0 15,2 0 2-15,-1-2 5 0,0 2-7 16,1 0 2-16,-3 0-4 0,1 2-2 16,0 0 7-16,2-2 0 0,-2 1 1 0,1-3-1 0,-1 2-3 15,3-4 0-15,1 1 0 0,0-1-1 16,-1 1 2-16,1 1-1 0,2-2 0 0,-1 2-1 15,-1-1 1-15,0-2-2 0,3 2 4 0,-2-1 1 16,-2 1-3-16,3-1 1 0,-1 1-2 0,-1-1-1 16,0 0 3-16,2 0 0 0,1-1 1 15,-3-1-1-15,3 0-1 0,-1-2-1 0,1 3 0 16,0-3 3-16,-1 1-1 0,2 1 1 0,0-1-1 16,-1 2-3-16,-1-1 3 0,1 0-2 15,-2 0 2-15,2-1 3 0,-1-1-3 0,0 0 1 16,1 1-2-16,-2-1 0 0,3 0 3 0,-3 2-1 15,-2 2 1-15,1 0-2 0,1 1-2 0,-1 0 0 16,0 0 3-16,-2-2 2 0,1 3 3 0,0-1 0 16,0 0-2-16,-1 0-1 0,2 2 1 0,-2 1 2 15,-1 0 3-15,1 1 1 0,-1 2 4 16,-1 2 1-16,-3 0 0 0,3 1 3 0,-3 1-1 16,-1 2 0-16,-3 1-3 0,1 0-4 0,-2 2 0 15,2 0-1-15,-2 0 2 0,0 0 2 0,0 0-1 16,0 0 2-16,0 0-6 0,0 0-1 15,0 0-1-15,0 0-7 0,0 0-3 0,0 0-11 16,0 0-18-16,0 0-27 0,-3 2-51 0,2-1-53 16,-1 3-119-16,-1-1-323 0,1-1-742 0</inkml:trace>
  <inkml:trace contextRef="#ctx0" brushRef="#br0" timeOffset="333653.8425">24804 13543 331 0,'0'0'673'0,"0"0"-285"0,0 0-141 16,0 0-60-16,0 0-21 0,0 0-7 15,0 0-16-15,0 0-19 0,0 0-18 0,0 0-21 16,0 0-16-16,0 0-12 0,-8-3-12 0,3 2-9 16,-1-1-8-16,-1 1-9 0,-5 0-7 0,-2 1-6 15,-2 0-4-15,-4 1-6 0,-6 5-1 16,-5 3-2-16,-4 4 1 0,-6 2 0 0,-5 0-1 15,-2 2 1-15,-6 0-1 0,-1 3 0 16,-5 0 3-16,-5 0-2 0,-1 2 0 0,-3 1-3 16,-1 0 1-16,0 1-1 0,-1 1 2 0,4-1 0 15,0-1-2-15,3 0 0 0,2-1-1 0,1-1 0 16,2 0-3-16,0 1 0 0,0-1 4 0,4 0 1 16,-4 1 5-16,4-1 7 0,-1 1-1 15,2-4 3-15,3-1 2 0,3 0-1 0,6-3 5 16,2 0 1-16,3-1 1 0,5-1 4 0,6-1 1 15,0 0 0-15,5-3-1 0,2 1 2 0,6-2-6 16,2-1-1-16,4-3 0 0,5-1-6 0,1 1-4 16,1-2-8-16,0 1-2 0,0 2 1 15,0 1 2-15,0 3 6 0,1 4 0 0,1 2 1 16,-1 2-1-16,3 3-2 0,-2 4 2 0,1 4-5 0,-1 4 6 16,4 2-1-16,-3 4 0 0,4 3 3 15,-4 5-4-15,4 1 1 0,-3 3 1 16,4 4-7-16,-2 1 5 0,-2 2-1 0,-2 2 2 15,2 2 7-15,-2 0 0 0,0 2 4 0,-2 2 0 16,1-3 3-16,-1 0-2 0,0-1-3 16,1-2 3-16,3-1-5 0,-1-2-2 0,0 0-1 15,-1-2-4-15,2-2 3 0,-2 0 1 0,0 0 3 0,0-4-1 16,2-1-4-16,-1-5 1 0,-1-4-3 16,4-5 1-16,-3-3 1 0,2-4-1 0,-2-5 0 15,-1-2-4-15,3-4 1 0,-3-4 0 0,1-3 2 16,-3-2 2-16,2-3-1 0,1-2 5 15,-3 0 2-15,1 0 3 0,-1 0 8 0,0 0 2 16,0 0 3-16,0 0-2 0,0 0-6 0,0 0-1 16,0 0-7-16,0 0-1 0,0 0 0 15,0 0-6-15,0 0-6 0,0 0-9 0,0 0-16 16,0 0-17-16,0-2-28 0,0 1-38 0,-4-3-60 16,2 1-83-16,-6-1-157 0,3-1-270 0,-2 2-292 15,2 1 460-15</inkml:trace>
  <inkml:trace contextRef="#ctx0" brushRef="#br0" timeOffset="333891.7459">22583 16038 801 0,'0'0'437'0,"0"0"-138"0,0 0-78 0,0 0-51 15,0 0-30-15,0 0-34 0,0 0-32 0,0 0-22 16,0 0-14-16,0 0 4 0,0 0 14 16,0 0 17-16,0 0 8 0,35 52-11 0,-20-30-16 15,-3 0-15-15,0 3-13 0,-1 0-6 0,2 0-5 16,0-1-6-16,-2-2-6 0,0-2-1 0,-2-3-2 15,-3-5 3-15,2-1 3 0,0-6-6 16,-5 0 5-16,2-4-2 0,-2-1 2 16,3 0 16-16,-1-7 16 0,7-6 12 0,6-9 3 0,8-10-11 15,6-7-15-15,7-5-13 0,4-2-8 16,-1 2-17-16,0 6-36 0,-3 7-60 0,-6 7-91 16,-3 5-137-16,-4 6-262 0,-11 3-375 15,-4 5 154-15</inkml:trace>
  <inkml:trace contextRef="#ctx0" brushRef="#br0" timeOffset="334479.4333">21196 17017 2038 0,'0'0'197'0,"0"0"-70"0,0 0-57 15,0 0-37-15,0 0-18 0,0 0-11 0,0 0 4 16,0 0 10-16,0 0 16 0,0 0 6 16,0 0-1-16,48 130-15 0,-35-97-15 0,4 1-2 15,-3 1 0-15,4 0 4 0,-3-2 6 0,1-2-7 16,0-3-5-16,-2-3-9 0,-3-6-7 0,1-1 0 15,-2-3-17-15,-2-1-16 0,-1-4-37 0,-5-2-60 16,1-3-77-16,-3-4-151 0,0-1-244 0,0 0-271 16,-2 0 576-16</inkml:trace>
  <inkml:trace contextRef="#ctx0" brushRef="#br0" timeOffset="334891.2499">21145 17262 1165 0,'0'0'520'0,"0"0"-262"15,0 0-85-15,0 0-37 0,0 0-12 0,0 0-7 16,0 0-14-16,0 0-19 0,0 0-5 0,23-122-11 16,0 104-7-16,2 1-3 0,4 2-17 15,1 2-9-15,-2 3-12 0,-5 4-14 16,-2 4 2-16,-2 2-9 0,-6 6-4 0,0 4-5 16,-6 5-5-16,1 0-3 0,-1 5 1 0,-4 2 0 15,0 3-7-15,-1 1-2 0,-2 0-9 0,0-3-9 16,-2-2 3-16,-1-6 0 0,2-5 5 15,1-4 14-15,0-4 2 0,0-2 11 0,0 0 3 16,0 0-4-16,1-3-10 0,7-3-2 0,-1-2 2 16,4-2 4-16,4-1 15 0,-2 0-3 0,5 2-1 15,-1 3 4-15,-2 1-4 0,3 0 6 0,-2 2-2 16,0 2-1-16,2 0 8 0,-1 1-5 16,-2 1 6-16,-3 5 3 0,3 3-1 15,-7 1 12-15,-1 5 4 0,0 1 9 0,-6 5 7 0,-1 1 4 16,-2 2 5-16,-7 2 0 0,-3 2 7 0,-5-1-2 15,-3 2 9-15,-4 1 1 0,-3-2-7 16,-1 0 3-16,-1-3-14 0,1-4-6 0,0 0-4 0,3-6-14 16,1-1-5-16,5-3-9 0,5-4-7 15,2-2 2-15,5-3-5 0,2-2-3 0,2 0-21 16,3 0-39-16,0-5-69 0,3-4-78 0,4-3-136 16,1 2-402-16,-2 2-859 0</inkml:trace>
  <inkml:trace contextRef="#ctx0" brushRef="#br0" timeOffset="335315.7504">21977 17399 443 0,'0'0'336'0,"0"0"-190"0,0 0-24 0,0 0 44 0,0 0 59 16,0 0 18-16,0 0-28 0,0 0-50 0,0 0-41 16,0 0-24-16,0 0-16 0,0 0 3 0,0 0-12 15,0 0-5-15,-14-47-6 0,7 35-20 16,2-3 4-16,0 1-9 0,1-4-4 0,-1 0 0 16,4-1-5-16,0-1-1 0,1-2-9 0,0-1 4 15,7-4-8-15,2 1-4 0,4-1 6 16,0 2-17-16,3 3 7 0,-2 3-8 0,0 5-5 15,-2 3 12-15,-1 4-13 0,-5 4 7 0,2 3-4 16,1 0-11-16,-2 1 4 0,-2 6-3 0,4 4 6 16,-1 1 1-16,1 5 4 0,-3 0-1 15,2 3-2-15,-2 1 10 0,-1-1-11 0,2 0 6 16,-4-1 3-16,4 0-15 0,-3-1 14 0,5-6-4 16,-2-1-2-16,-3-4 10 0,4-1-7 15,-1-2-2-15,-2 0 2 0,2-1-3 0,-1-3-4 16,0 0-5-16,2 0-17 0,1 0-34 0,-3-5-53 15,1 0-89-15,0-1-165 0,-4 3-285 16,-1-1-470-16</inkml:trace>
  <inkml:trace contextRef="#ctx0" brushRef="#br0" timeOffset="335693.8636">22312 17115 79 0,'0'0'317'0,"0"0"-7"15,0 0 62-15,0 0 14 0,0 0-55 0,0 0-85 16,0 0-70-16,0 0-43 0,0 0-26 0,0 0-13 16,132-77-21-16,-121 62-9 0,0 1-16 15,-2 0-9-15,-2 3 3 0,-4 1-6 0,-2 3 8 16,-1-1-6-16,0 3-3 0,-1-1-5 0,-2 1-9 16,-4 2-4-16,-3 0-16 0,0 2-4 15,-1 0-8-15,-7 1-4 0,3 1 9 0,-3 7-4 16,1 3 7-16,3 1 7 0,3 1-10 0,1 1 6 15,3 0-3-15,5 0-5 0,2 0 11 0,0-1-4 16,0 2 2-16,6 0-4 0,0-1 2 16,4-2 1-16,5-1 3 0,0-1 8 0,4-1-3 15,1-4 6-15,1-2 0 0,-3-3-3 0,1 0 10 16,-5-2-8-16,4-1 4 0,-6 0-2 16,1-2-8-16,-3 0 0 0,-2 0-5 0,1 1 2 15,-4 0-1-15,-1 2-4 0,-2 0-6 0,-2 0-15 16,0 1-12-16,0 1-25 0,0 0-33 0,0-1-57 15,0-1-95-15,-2 1-187 0,0-1-409 0,0 1-407 16</inkml:trace>
  <inkml:trace contextRef="#ctx0" brushRef="#br0" timeOffset="336855.6541">22861 16762 1 0,'0'0'559'0,"0"0"-180"16,0 0-120-16,0 0-47 0,0 0-25 0,0 0-34 16,0 0-25-16,0 0-30 0,0 0-16 15,0 0 0-15,0 0 2 0,0 0 11 0,-76 117 5 16,67-91-5-16,1 2-10 0,1-5-24 0,4-2-16 16,2-3-21-16,1-2-13 0,0-3-2 0,4-1-5 15,3-3 3-15,2-3-1 0,-4 1-3 0,3-6 0 16,1-1-2-16,1 0 8 0,-1-1 0 15,0-6 5-15,1-1 5 0,-1-4-6 0,-2-3 3 16,1-3-6-16,0 0 1 0,-5 0 0 0,1 1 0 16,-4 3 0-16,0 1-3 0,0 3 3 15,-5 3 0-15,3 2 5 0,-2 4-1 0,-1 0-8 16,4 1-4-16,0 0-11 0,0 3-3 0,1 4 6 16,0 2-1-16,0 3 4 0,3 0 0 0,7 1-5 15,0 0 1-15,1-2 0 16,2-1-3-16,4-3 7 0,0 0-1 0,-1-3 1 0,3-2-4 0,1-2 5 15,-2-2-3-15,1-3 11 0,-1-4 3 0,-1-1-2 16,1-4 4-16,-4-2-5 0,1-2 5 16,-2-3 2-16,-3 2 0 0,0-1 4 0,-2 0-1 15,-3-2-4-15,0-1 0 0,-3-2-2 16,-2-3 2-16,0-2-2 0,0 2 0 0,-3-4-3 16,-4-1-4-16,-3-2 3 0,-1-3-5 0,-1 0 4 15,-1-3-2-15,-2 2-3 0,2 0 2 0,-2 3-1 16,3 4 2-16,1 3 5 0,1 6 2 15,0 7 4-15,1 4 2 0,5 6 5 16,-2 2-3-16,5 4-8 0,0 0-9 0,1 0-17 0,0 7 1 16,1 6-1-16,5 5 5 0,0 8 14 0,8 6-2 15,-2 6 2-15,3 2-2 0,3 6-5 0,3 0 1 16,1 1 0-16,1-1 3 0,-2 1-1 16,-1-4 0-16,-5-2-1 0,3-2-4 0,-5-2 3 15,4-1 0-15,-5-4 2 0,-2-5 2 0,1-2-4 16,-3-10 1-16,-4-6-1 0,1-5 3 15,-4-4 14-15,-1 0 9 0,0-6 7 0,0-5-8 16,-7-5-11-16,-1-9-8 0,1-2-5 0,-7-6 4 16,3-2 1-16,0 0 0 0,0-4 0 0,2-1-6 15,1-3 1-15,4-2-3 0,2 2 0 0,2 3 0 16,0 4-5-16,2 9 0 0,6 5 0 0,-4 8 0 16,4 5 1-16,0 5-2 0,1 4 0 15,1 0 0-15,0 3 3 0,1 6 3 0,-1 3 1 16,0 3 4-16,-3 2-4 0,1 2 4 0,-3 2-5 15,-3 2 0-15,-2 4 3 0,0 1-5 16,-7 0 1-16,-4 0-5 0,1-2-9 0,-2-1-1 16,-1-6 1-16,-1-4 6 0,3-4 10 15,0-4 7-15,3-4 4 0,3-3 1 0,-1 0 2 0,3-4-5 16,1 1 1-16,2-2-5 0,0 1-8 0,0 2-2 16,5 1-5-16,4-2 3 0,1 2 8 15,2 0 0-15,4 1 3 0,0 0-2 0,2 3-2 16,1 0 1-16,-2 2 1 0,2-3 5 0,-3-1 0 15,4-1 3-15,0-2 1 0,-2-5-1 16,0-2 4-16,-4 0 1 0,2-2 4 0,-6 0 1 16,-5-2-1-16,2 1 2 0,-5-1-2 0,-2-1-1 15,0 1 5-15,-1 0-6 0,-6 2 0 0,3 1-3 16,-3 1-2-16,2 1 2 0,0 2 5 16,1 1 2-16,1 4-3 0,1-1-6 0,2 2-9 15,0 2-6-15,0 4 2 0,5 2 1 16,-1 5 3-16,5 0 2 0,0 1-4 0,2 0 0 15,0 0 0-15,-1-3 3 0,3 1 5 0,0-2-3 0,-1-2-6 16,-1 1-11-16,-1-4-21 0,2 0-23 16,-3-4-42-16,-1-1-71 0,-4 0-126 0,3-4-333 15,-5 1-565-15</inkml:trace>
  <inkml:trace contextRef="#ctx0" brushRef="#br0" timeOffset="336970.3755">23440 16281 1289 0,'0'0'-131'0,"0"0"-109"16,0 0 2-16,0 0 66 0,0 0-108 0,0 0 53 15</inkml:trace>
  <inkml:trace contextRef="#ctx0" brushRef="#br0" timeOffset="337337.5971">23623 16538 1804 0,'0'0'444'0,"0"0"-407"0,0 0-12 0,0 0 27 15,-8-124 22-15,16 104 10 0,0 4-4 0,2 3-20 16,0 4-18-16,2 3-17 0,4 2-11 0,-2 3-5 16,3 1-1-16,-3 0-1 0,2 6-1 15,-4 0 0-15,0 2-2 0,-2 2 0 0,-2-1 1 16,-4 2-3-16,3 1 2 0,-4-1-6 0,-3 0-5 15,1 1 3-15,-1-2 2 0,0-4 4 16,0-1 8-16,0-2 5 0,0-3 10 0,0 0 3 0,-1-6-2 16,1-2-8-16,0-2-5 0,0-2-3 15,0 1 1-15,0-1 7 0,0 1 6 0,1 2 5 16,4 2 7-16,-1 1-8 0,2 3-5 16,-2 2-4-16,6 0-7 0,0 1 8 0,0 0 0 15,1 4-1-15,0 1-1 0,1 2-8 0,1 0-6 16,-3 0-3-16,2 1-4 0,-2-1-9 0,0 0-18 15,-1 0-38-15,0 0-58 0,-3-1-79 16,1-3-137-16,-3-3-293 0,1 0-430 16,-2 0 332-16</inkml:trace>
  <inkml:trace contextRef="#ctx0" brushRef="#br0" timeOffset="337720.4048">24101 16134 1659 0,'0'0'165'0,"0"0"-104"16,0 0 12-16,0 0 35 0,0 0 24 0,0 0 13 15,0 0-14-15,0 0-21 0,0 0-21 0,0 0-20 16,0 0-16-16,-48 130-13 0,48-116-10 0,0-2-6 16,2-3-9-16,2-2-9 15,0-1-7-15,2-3-5 0,0-3 9 0,-1 0 11 0,1 0 10 16,-2-5 12-16,1-1-3 0,1-3-6 16,-3 1-1-16,1 1-2 0,-2 0 4 0,-2 4 4 15,1 1-6-15,-1 1-5 0,1 1-6 0,-1 0-10 16,4 1-3-16,-2 4 4 0,2 5-6 15,5 1 3-15,1 5-2 0,1 5-1 0,5 3 3 16,-3 2 5-16,4 6-1 0,-3 2-1 0,4 3 3 16,-4 4-3-16,4 2 6 0,-4 2 3 0,1-1-1 15,-3 3-1-15,-3 0-3 0,-1 0-3 0,-5 2-1 16,-3-1 3-16,0-3-1 0,-10-5 1 16,1-5 2-16,-2-7 1 0,-4-7 6 0,-2-5 16 0,-2-5 5 15,3-7 10-15,-1-4 4 0,2 0-12 16,2-9-2-16,3-7-17 0,1-3-5 0,4-6-4 15,2-6-9-15,3-8-3 0,3-7-9 0,8-5-10 16,2-2-15-16,5-1-23 0,1-1-40 16,2-2-78-16,0-2-150 0,-7 12-526 0,-3 17-875 15</inkml:trace>
  <inkml:trace contextRef="#ctx0" brushRef="#br0" timeOffset="340156.4308">25092 16237 1604 0,'0'0'261'0,"0"0"-128"0,0 0-26 16,0 0 11-16,0 0 18 0,0 0-1 0,0 0-13 16,0 0-22-16,0 0-21 0,0 0-15 15,0 0-18-15,0 0-14 0,-26-87-5 0,26 61-5 16,5-3-5-16,-2 1 1 0,1-5-4 0,0 1-4 15,0-3-2-15,-1-4-4 0,0 0-1 0,-1-3 0 16,-1-3-1-16,-1-1-4 0,0-1 0 0,0 1 1 16,-3 3 1-1,-2 6 4-15,1 6 2 0,-1 8 1 0,1 6 2 0,1 7 0 0,0 5 2 16,1 2-2-16,1 3-5 0,-1 0-8 0,1 1-16 16,-2 6-9-16,0 4 6 0,1 8 6 0,-4 6 15 15,2 7 9-15,1 6-2 0,0 3-2 16,3 0-3-16,0 0-2 0,8-2 4 0,7-3 1 15,0-5 3-15,5-3 1 0,3-4 1 16,1-4 1-16,0-4 1 0,2-2 6 0,-1-2 0 16,-1-5 1-16,0-2 0 0,-1-5-2 0,4 0 2 15,-1-8 0-15,0-4 0 0,-4-3-1 0,1-4-5 16,-4 0-3-16,-3-1-3 0,-4-2 0 0,-4 0 1 16,-4 2 2-16,-4 0 1 0,0 3-5 15,0 2 4-15,-4 3-1 0,-3 5 2 0,1 2 4 16,-1 2-4-16,0 2-4 0,4 1-6 15,-3 0-9-15,3 6 1 0,-2 2 0 0,1 3 6 0,3 2 3 16,1 1-2-16,0 1-2 0,8 0-2 0,-1-1 1 16,4-1-2-16,4-2 3 0,-1 0-4 15,3-1-3-15,1-2 3 0,1-3-1 0,-2-4 4 16,3-1 4-16,-1-1-2 0,-2-8 1 0,-1-2-2 16,-2-2-4-16,-3-3 4 0,-3-1 0 0,-4-2-3 15,-3 2 0-15,-1 0-3 16,0 0-3-16,-8 4 3 0,-2 1 3 0,-3 5-2 0,2-1-2 15,-5 4-3-15,3 1-2 0,-1 2 7 0,1 0 5 16,3 1 5-16,2 0 7 0,2 0-4 16,4 0-3-16,2 0-3 0,0 0-6 0,1 0-4 0,6-1 5 15,4-3 1-15,2-1 3 0,8-5 9 16,1-3-4-16,6-3 1 0,2-3 5 0,1-1-7 16,-2 1-2-16,-1 0-2 0,-4 3-7 15,-3 3 9-15,-6 4 3 0,-3 2 2 0,-6 3 1 16,-2 3-5-16,-4 1 0 0,0 0-3 0,0 5 3 15,-4 4 2-15,-2 2 5 0,-2 5-1 0,-1 2-5 16,1-1 3-16,-1 0-4 0,2-1 2 16,1-2 6-16,2-1-10 0,1-3-1 0,2-1-5 15,1-3-9-15,0-4 2 0,0-1 4 0,3-1 2 16,0 0 9-16,1-3 4 0,1-4 1 0,-1-4 0 16,3 2 2-16,-3-4-3 0,1-1 0 0,-2 1 0 15,-1-1-5-15,-1 1 7 0,-1 0 1 0,0 3 3 16,0 0 7-16,0 3-10 0,-3 3 4 15,3 0-1-15,-1 4-4 0,1 0 4 0,0 0-10 16,0 0-9-16,0 2-4 0,6 4 0 0,2 5 6 16,7 5 6-16,0 4 7 0,5 2-5 15,2 6-2-15,1 2-1 0,0 4-9 0,0 2 9 16,-2 6 1-16,-3 1 1 0,2 4 1 0,-6 1-14 16,0 3-4-16,-4-1-12 0,-5 2-6 0,-1 1-3 15,-4-2 5-15,0-2 9 0,-5-3 9 16,-3-7 11-16,-2-7 3 0,-2-5 3 0,-2-6 8 15,-2-5-2-15,2-5 9 0,-2-6 3 0,5-5 2 16,-2-2 3-16,3-11-6 0,1-4-7 0,3-8-7 16,2-3-4-16,4-6 0 0,0-2 0 0,3-4 4 15,3-1 3-15,2-3 1 0,0-1-2 16,0-2-5-16,1 0 0 0,-3 1 0 0,0-3 2 16,1 1 5-16,-1-1-5 0,-2-1-4 0,-1 0 0 15,0 4-2-15,-2 3 0 0,-1 4 5 0,0 3-1 16,0 6 4-16,-4 6 2 0,1 6 4 15,-1 6 12-15,0 5 8 0,2 4-4 16,0 2-6-16,0 1-16 0,1 0-20 0,-1 3 3 0,1 6-1 16,1 4 6-16,0 6 10 0,0 5 1 0,0 2-3 15,3 3 0-15,4-3-4 0,3-1 1 0,3-4-1 16,1-2-4-16,3-3-7 0,0-3-11 16,1-4-19-16,0-4-26 0,-2-3-44 0,-2-2-94 15,-1-3-240-15,-5-2-640 0,-4-1-104 0</inkml:trace>
  <inkml:trace contextRef="#ctx0" brushRef="#br0" timeOffset="340286.6914">25948 15245 1498 0,'0'0'206'0,"0"0"-166"0,0 0-59 0,0 0-17 15,0 0-21-15,0 0-41 0,0 0-81 0,0 0-245 16,0 0-506-16</inkml:trace>
  <inkml:trace contextRef="#ctx0" brushRef="#br0" timeOffset="340500.7735">26257 15395 702 0,'0'0'683'0,"0"0"-395"15,0 0-58-15,0 0-2 0,-36 139-23 0,36-114-34 16,5-6-33-16,5 0-29 0,4-5-23 15,3-3-13-15,5-6-17 0,3-2-14 0,3-3-9 16,2-7-16-16,1-4-15 0,1-2-20 0,-2-2-25 16,-1-1-42-16,-4-1-79 0,0-2-170 15,-9 5-524-15,-5 5-702 0</inkml:trace>
  <inkml:trace contextRef="#ctx0" brushRef="#br0" timeOffset="340916.4572">27312 15101 119 0,'0'0'544'0,"0"0"-123"15,0 0-80-15,0 0-54 0,0 0-61 0,0 0-49 16,-29-135-29-16,22 116-26 0,-3 1-14 0,2 2-15 15,1 1-4-15,-1 6 0 0,2 3-5 16,2 2-12-16,2 2-18 0,1 2-22 0,1 0-24 16,0 0-15-16,0 7-1 0,0 3 0 0,0 5 8 15,2 4 3-15,3 0-3 0,2 0-2 0,4 2-3 16,0-2 0-16,5 2-4 0,-1-3-11 16,4 0-8-16,-1-1-18 0,0-2-26 0,-1-4-51 15,-2-2-103-15,-1-4-243 0,-6-3-491 0,-1-2-68 16</inkml:trace>
  <inkml:trace contextRef="#ctx0" brushRef="#br0" timeOffset="341047.6266">27252 14748 905 0,'0'0'332'0,"0"0"-174"15,0 0-72-15,0 0-35 0,0 0-81 0,0 0-93 16,0 0-46-16,0 0-63 0,0 0-168 0,0 0-177 0</inkml:trace>
  <inkml:trace contextRef="#ctx0" brushRef="#br0" timeOffset="341574.5894">27495 14819 1093 0,'0'0'375'0,"0"0"-140"16,0 0-65-16,0 0-31 0,0 0-33 15,0 0-38-15,0 0-24 0,0 0-12 0,0 0 0 16,0 0 5-16,0 0 1 0,0 0-1 0,0 0-7 16,0 0-1-16,81 44-6 0,-76-32-1 0,-1-1 2 15,-2 1-3-15,-2-3 2 0,0-1 0 16,0-2-3-16,0-4 15 0,0-2 21 0,0 0 13 16,0-4-4-16,0-6-16 0,0-1-25 0,0-3-12 15,0-1 3-15,0 1-2 0,2 0 1 0,2 4-3 16,0 2-2-16,0 3 0 0,1 2-6 15,1 2 0-15,0 1-3 0,3 0-1 0,1 2 1 16,2 5-1-16,3 1 2 0,1 0-1 0,1 1 2 16,1 1-1-16,-2-2-2 0,3 1 2 0,-1-1-3 15,-4-3 3-15,3-2 1 0,-5-3-2 0,1 0 4 16,-1-4 0-16,-3-2 0 0,0-6 5 0,-2 0 0 16,-1-5 3-16,-2-2-2 0,0-1 0 15,-2-3-3-15,0-1 3 0,-2-4 2 0,0 0 2 16,-3-4 2-16,-2-1-4 0,-4-2-3 0,-2-2-2 15,1-3-5-15,-2 1 1 0,-3-2 4 0,1-2-4 16,0-2 2-16,0-1-3 0,1 0-2 16,2 3 4-16,-2 5 2 0,2 5 8 0,1 8 7 15,3 8 5-15,-2 5 1 0,4 5-1 0,0 5-8 16,4 2-12-16,-1 0-18 0,2 3-14 16,0 8-3-16,0 10 10 0,0 7 13 0,3 8 9 15,2 6 1-15,5 2-4 0,4 3-2 16,0 2-3-16,6 0-4 0,3 0-5 0,2-2-10 0,2-1-20 15,1-5-38-15,3-6-55 0,0-9-85 16,0-8-112-16,-2-8-211 0,-8-7-363 0,-9-3-10 0</inkml:trace>
  <inkml:trace contextRef="#ctx0" brushRef="#br0" timeOffset="341692.8019">27840 14490 1941 0,'0'0'294'15,"0"0"-179"-15,0 0-66 0,0 0-25 16,0 0-21-16,0 0-19 0,0 0-17 0,0 0-24 15,68-130-46-15,-42 111-117 0,-6 5-338 0,-4 5-880 16</inkml:trace>
  <inkml:trace contextRef="#ctx0" brushRef="#br0" timeOffset="341959.4635">28209 14427 316 0,'0'0'583'0,"0"0"-303"16,0 0-53-16,0 0-1 0,-23 121-21 0,23-98-31 15,0-4-35-15,4-2-28 0,4-5-22 16,3-5-13-16,2-3-8 0,1-4-7 0,-1-3-4 16,4-6-12-16,-4-5-10 0,4-3-14 0,-5-1-6 15,-1-3-5-15,-3 3-4 0,-6 2 5 0,-2 0 4 0,-1 5 9 16,-6 3 11-16,-4 1 4 0,0 1 8 16,-2 3-2-16,0 1 2 0,-1 2 4 15,2 0-1-15,3 0-1 0,4 0-9 0,3 0-12 16,2-2-19-16,1 0-18 0,9-3-13 15,6-2-19-15,4-1-29 0,9-2-61 0,2-2-125 16,-6 2-290-16,-7 3-899 0</inkml:trace>
  <inkml:trace contextRef="#ctx0" brushRef="#br0" timeOffset="343124.6908">29138 13868 1638 0,'0'0'286'16,"0"0"-178"-16,0 0-39 0,0 0 11 0,0 0 4 0,0 0-3 16,0 0-13-16,-17 122-11 0,25-104-9 0,-1-1-11 15,2 2-6-15,0-2-8 0,0-2-6 16,1-4-1-16,1-1-3 0,-1-6 11 16,0-3 10-16,1-1 11 0,-2-4 5 0,0-5-4 0,-1-3-9 15,-2-2-14-15,-2-5-8 0,-3 1-6 16,-1 0-7-16,-2 1 1 0,-7 1-5 0,-1 3-2 15,-2 2-1-15,-6 1-6 0,1 3 1 0,1 3 0 16,-2 1 1-16,0 3 6 16,4 0 3-16,-1 0-1 0,7 2-2 0,0 1-4 0,3 1-6 15,3 1-2-15,2 1-1 0,0 1-2 0,9-2 4 16,0 0 3-16,3-4 2 0,6-1 14 0,0-3 3 16,5-8 7-16,-1-3 5 0,0-5-4 0,-1-1 1 15,2-3 0-15,-2-4 2 0,-4 3 2 0,0-4 3 16,-5 1 4-16,-1-3 0 0,-5 1 1 15,-2-2-2-15,-4 0-2 0,0-2-3 0,0-2-5 16,-3-4-3-16,-4-1-3 0,-2-1-3 16,1-1 1-16,-1 1-2 0,0-3 0 0,0 3 0 15,-1 1 0-15,-1 3 5 0,1 4 3 0,0 5 7 16,0 4 5-16,0 6 6 0,1 6 1 0,1 2-4 16,1 5-5-16,3 3-14 0,4 2-15 0,-1 0-19 15,1 6-11-15,0 8 3 0,1 10 10 0,5 6 16 16,5 13 5-16,1 5 0 0,4 7 0 15,2 8 0-15,3 4 0 0,4 3-1 0,-4 7 0 16,1 1 1-16,-2 3 0 0,-2 1 3 0,-2 0-2 16,1-2-3-16,-2-4 2 0,-1-6-4 15,-1-6 0-15,-4-6-4 0,0-8-11 0,-3-9-4 16,-1-9-5-16,-4-9 4 0,-1-9 8 0,0-7 18 16,0-6 15-16,-1-1 4 0,-6-11 6 0,-2-8-15 15,-3-5-7-15,-1-7 0 0,1-7-7 16,-3-5 8-16,2-4 1 0,1-4 1 0,0-2 5 15,3-3-6-15,1 0 0 0,4-1-5 0,1 4-2 16,3 3 1-16,2 9-1 0,3 7 3 0,2 8-3 16,-3 7 2-16,4 6-4 0,-1 5-9 0,-1 6-2 15,3 2-4-15,1 0 1 0,3 7 7 0,2 3 1 16,1 4 6-16,1 0-1 16,3 1-1-16,0 0 2 0,1-4-2 0,1-2 3 0,4-6 0 15,-2-3 3-15,4 0 0 0,-4-7 0 0,3-3 4 16,-5-3-3-16,-1-2 3 0,-4-1 3 15,-3-1-1-15,-6-1 6 0,-3 0-3 0,-3-3 0 16,-2-1 1-16,-2 1-5 0,-5-2 0 16,-5 3-3-16,-2 1 0 0,2 2 1 0,-4 3 1 0,1 3 2 15,-2 4-3-15,4 2 1 0,-1 4-6 16,0 1-2-16,2 1 0 0,2 6-5 0,1 4 3 16,4 3-2-16,-2 4-1 0,5 0 3 0,1 3-2 15,1 2 3-15,1 0 0 0,8 2 1 0,1 1-1 16,2 1 0-16,2-2-4 15,4-6-3-15,0-4 2 0,-3-5 0 0,4-5 3 0,0-3 7 16,-4-2-2-16,2-1 2 0,-2-7 4 0,0-2-3 16,-3-3 3-16,5-5-1 0,-5-1-3 0,1-4 1 15,2-2 0-15,-4-5-1 0,0-2 0 0,-2-3 3 16,-2 1-3-16,-3 0-2 0,0 4 4 0,2 4-6 16,-4 3 6-16,1 5-1 0,1 7-1 15,-2 3 3-15,0 3-7 0,1 3-3 16,-1 2-4-16,0 0-4 0,0 5 2 0,5 6 4 0,-2 3 3 15,4 3 2-15,0 3 4 0,3 2 1 16,-2 2-4-16,4 0 6 0,-1 3-7 16,-2-2 1-16,5 1 0 0,-3-2-13 0,0-4-9 0,0-3-32 15,-1-4-57-15,0-4-76 0,-2-6-106 16,0-3-202-16,-1 0-477 0,-5-1-136 0</inkml:trace>
  <inkml:trace contextRef="#ctx0" brushRef="#br0" timeOffset="343652.9907">30300 13146 1418 0,'0'0'222'0,"0"0"-58"0,0 0 30 16,0 0 9-16,0 0-14 0,0 0-24 16,-93 140-28-16,81-108-18 0,2 2-30 0,3-1-26 15,4 2-23-15,3-4-17 0,0-3-7 16,3-6-10-16,7-5 4 0,6-8-3 0,-2-6 6 0,4-3 8 15,0-3-6-15,3-8 3 0,-1-4-7 16,-3-3-5-16,1-1 1 0,-3-3-5 0,-4 0 2 16,-6 0-1-16,0 1 3 0,-4 2-3 0,-1 1-1 15,0 5 2-15,-4 0-4 0,1 5 8 16,0 2-3-16,-2 2 0 0,2 1 3 0,2 3-13 16,1 0-11-16,0 3-2 0,0 4-6 0,1 5 13 15,2 2 7-15,5 1 2 0,0 1 0 0,2 1-2 16,3-4-1-16,4-2-3 0,-1-3 1 15,4-3-1-15,-1-4 2 0,2-1 6 0,-1-7-4 16,1-1 7-16,-2-6 0 0,-2-1 0 0,-3-3 6 16,0-3-4-16,-3-2 0 0,-5-3 2 0,1-2-3 15,-5-2 2-15,-2 0-1 0,0-4-1 16,-9 0-3-16,-2-4-2 0,-1-1-3 0,-6-3-5 16,2-1-1-16,-4 0-8 0,-1-4-1 0,-3-2 5 15,3-2-1-15,2-2 11 0,2 2 2 16,0-1 0-16,4 5 2 0,-1 5-1 0,2 8 5 0,4 9 4 15,2 7 5-15,-1 9-4 0,4 6-19 0,1 3-37 16,-1 7-13-16,3 11 5 0,-1 8 18 16,1 10 32-16,0 10 10 0,5 7-4 0,2 4-1 15,6 3-3-15,1 1-5 0,6 1-3 16,1 0-2-16,0-2-9 0,6-3-17 0,-1-7-39 0,7-9-61 16,-2-12-72-16,2-8-81 0,-2-8-110 15,-9-10-263-15,-6 0-315 0</inkml:trace>
  <inkml:trace contextRef="#ctx0" brushRef="#br0" timeOffset="343847.8906">30448 12812 1731 0,'0'0'149'16,"0"0"-73"-16,0 0-5 0,0 0 5 0,0 0 13 16,0 0 3-16,0 0-4 0,0 0-1 15,115 11-3-15,-92 6-10 0,3 2-11 0,-2 5-14 16,2 3-18-16,-4 2-6 0,0 3-7 15,-2 4-9-15,-3 2 0 0,-3 0-19 0,1 1-31 0,-2-6-52 16,-2-5-90-16,-1-6-131 0,-2-9-279 0,-4-7-802 16</inkml:trace>
  <inkml:trace contextRef="#ctx0" brushRef="#br0" timeOffset="343981.4274">30753 12591 1646 0,'0'0'-5'16,"0"0"-77"-16,0 0-35 0,0 0-87 0,0 0-112 16,0 0-160-16,0 0 31 0</inkml:trace>
  <inkml:trace contextRef="#ctx0" brushRef="#br0" timeOffset="344429.7244">30929 12872 1 0,'0'0'0'0,"0"0"169"0,0 0 145 16,0 0 9-16,0 0-30 15,0 0-66-15,0 0-73 0,0 0-46 0,0 0-30 0,0 0 8 16,0 0 19-16,0 0 14 0,0 0 4 0,6 101-28 16,-2-112-33-16,-2-3-30 0,3-2-16 0,-3-1-1 15,-1 0 2-15,0 1 8 0,-1 0 1 16,0 0 1-16,-1 2 3 0,-1 0-6 0,-3 1 6 15,3 1 1-15,1 2 1 0,0 0 1 0,1 0-9 16,0 2-6-16,2 0-8 0,5 1-10 0,-2 0-3 16,5 2-4-16,4 0 1 0,-2 3-3 15,1 0 3-15,2 2 2 0,0 0-1 0,-3 0 8 16,5 3-3-16,-5 3-1 0,0 2 2 0,2 0-6 16,-3 1 3-16,-2 1 2 0,1 1-1 15,-4-2 5-15,1 0-2 0,-3-1 0 0,1-1 0 16,-2-2-2-16,-2 0 2 0,-1-4 7 0,1 0 21 15,-1-1 27-15,1 0 32 0,-1-2 4 0,3-5-18 16,-2-2-20-16,0-2-31 0,0-3-6 0,0 0 4 16,1-1-1-16,3 3 6 0,-2-1 2 15,2 3 1-15,-2 2-2 0,1 1-4 0,2 3-5 16,-3 1-8-16,3 2-2 0,-2-1-7 0,6 2-3 16,-1 0 2-16,1 2-8 0,2 2 0 0,0 0-5 15,3 2-10-15,-1-1-10 0,2 3-24 0,-2 1-28 16,1-1-47-16,-1 2-77 0,-3-2-132 15,-1-4-338-15,-3-1-877 0</inkml:trace>
  <inkml:trace contextRef="#ctx0" brushRef="#br0" timeOffset="344883.9926">31537 12472 615 0,'0'0'274'0,"0"0"-59"0,0 0 52 0,0 0 29 15,0 0-45-15,0 0-60 0,0 0-55 0,0 0-44 16,0 0-33-16,0 0-24 0,-103 120-14 16,104-112-4-16,3-3 5 0,5-3 6 0,1 0 4 15,1-2-3-15,3 0-6 0,1-8-7 0,-1 0-5 16,1-2-2-16,-4-1-1 0,-2 0 1 16,-1 2 0-16,-5 1 2 0,-1 4 3 0,-2 1 3 0,0 1-3 15,0 2-6-15,0 0-15 0,0 0-21 0,1 0-2 16,-1 5 2-16,4 3 10 0,-2 2 17 15,1 0 3-15,5 2 0 0,2-2-2 0,0-2 3 16,2-2 2-16,5-4 3 0,2-2 4 0,1 0 1 16,2-5-2-16,0-5-4 0,-1-1-1 0,0-4-2 15,-2-4 0-15,-6-1 3 0,3-2 2 16,-7-4 2-16,-4-1 2 0,0-2 1 0,-5-2 2 16,-4-1-3-16,-6-2-4 0,-4-1 1 0,-5-4-9 15,-5 2 5-15,-4-1 2 0,0-2 3 16,-1 3 13-16,4 4 12 0,-1 3 15 0,5 5 10 15,3 5 10-15,3 5-4 0,2 6-12 0,4 4-15 16,1 4-26-16,0 1-16 0,5 6-14 0,1 9-2 16,1 4 8-16,1 6 5 0,4 10 6 15,8 0-1-15,7 2-3 0,5 2-5 0,9-3-18 16,3-3-26-16,9-3-44 0,0-4-64 0,5-2-100 16,-15-7-288-16,-10-7-1039 0</inkml:trace>
  <inkml:trace contextRef="#ctx0" brushRef="#br0" timeOffset="349174.3835">26609 16441 655 0,'0'0'324'0,"0"0"-108"0,0 0-47 0,0 0-4 16,0 0 6-16,0 0 14 0,0 0-11 16,0 0-23-16,0 0-21 0,0 0-28 0,0 0-19 15,0 0-13-15,-4-30-10 0,2 28-9 0,0 1-9 16,-1 0-4-16,-3 0-9 0,2 0-6 15,-1 1-4-15,0 0-13 0,-2 0-3 0,-2 0-8 16,2 3-6-16,-2 4 5 0,-1 2-6 0,-1 5 5 16,1 2 0-16,1 4 0 0,0 1 1 0,1 4 1 15,4-1 3-15,-1 0-4 0,4 0 2 16,1-3-2-16,0-3-4 0,0-2 3 0,5-3-10 16,0-3-4-16,2-1 3 0,2-3-9 0,0-1 13 15,1-5 2-15,1 0 3 0,-2 0 9 0,-1 0 0 16,1-3 5-16,0-3 1 0,-3-2 4 0,0-3-1 15,0-2 2-15,-3 0 2 0,2-3-4 16,-3-2 7-16,-2 0 0 0,0-1-3 0,0 0 9 16,-2 1-9-16,-4 2 3 0,2 1 1 15,-1 2-3-15,1 4 8 0,0 0 0 0,2 3 1 0,1 1-1 16,-1 2-8-16,1 2-5 0,1 1-10 16,0 0-7-16,0 0-18 0,0 0-13 0,0 5 2 15,0 6 0-15,4 3 21 0,0 6 14 0,1 6 2 16,2 3 6-16,2 6-7 0,0 2 2 15,-1 3 0-15,2 4-5 0,1 1 4 0,1 2-1 0,-1 0-1 16,-1 1 0-16,1 3-3 0,0-2-2 16,-1 2-5-16,-1-2 6 0,1-2-3 0,-3-2 3 15,1-6 4-15,1-3-5 0,-1-7 3 16,1-4-1-16,-2-5-1 0,1-6 6 0,2-3 0 16,-5-6-1-16,0 0-1 0,-1-4-7 0,-2-1-2 15,2-1-7-15,-3-5-13 0,4-4-30 0,-1-3-52 16,1-4-115-16,0-4-238 0,-2 3-425 0,0 5 11 0</inkml:trace>
  <inkml:trace contextRef="#ctx0" brushRef="#br0" timeOffset="350115.3707">26979 16286 1799 0,'0'0'663'0,"0"0"-593"15,0 0-57-15,0 0-33 0,0 0-5 16,0 0 19-16,0 0 21 0,0 0 23 0,0 0 7 16,0 0 6-16,0 0 1 0,0 0-7 0,0 0-4 15,37 134-11-15,-25-110-8 0,0-3-4 0,2-5-5 16,0 0 1-16,0-5-1 0,0-2 3 0,-2-7-1 16,-1-2 1-16,-2 0 9 0,-2-8-3 15,1-3 8-15,-1-5-1 0,-2 0-12 0,0-6-4 16,-3-5-8-16,1 0-3 0,-3 0-1 15,0 2 0-15,-4 2-2 0,-1 5-1 0,-1 3 2 16,-3 3-2-16,4 5 4 0,2 3 1 0,0 1-7 16,3 3-4-16,0 0-14 0,0 0-1 0,3 5 7 15,3 4 4-15,1 0 11 0,4 4 2 0,2-1-4 16,3 2 4-16,0-2-3 0,4-3 0 0,1 0 3 16,1-5-1-16,1-1-1 0,1-3 1 15,-2 0 4-15,1-3-2 0,-1-5 5 0,0-2 1 16,-4-3-4-16,-1-3 3 0,-3 1-1 0,-3-2 3 15,-3-2 2-15,-2 0-3 0,-5-1 1 16,-1-1-5-16,0 1 3 0,-3 1-1 0,-5 3-1 16,-3 4 1-16,1 1-10 0,-3 3 6 0,-2 3-1 15,3 2-1-15,-3 3 8 0,3 0-8 0,0 5 2 16,2 5-2-16,3 2-5 0,2 1 4 16,0 3-3-16,2 2-1 0,2 0 3 0,1 1-1 0,3 1 2 15,4-1-3-15,3 1 0 0,5-1 1 0,0-1 2 16,5-2 2-16,-1-3-2 0,2-4-2 15,2-4 0-15,4-5-3 0,-3-3 5 0,3-9 1 16,0-3 2-16,-2-3 1 0,-3-2-3 0,-4 0 3 16,-2-4-2-16,-3-3 3 0,-2-2 5 15,-5 0-2-15,-1-2-1 0,-5 0-4 0,0 0 0 0,0-1-4 16,0 4 3-16,-1 1 1 0,-2 4-4 16,2 5 5-16,1 4-3 0,0 3 0 0,0 4 2 15,5 1-5-15,4 4 2 0,1 2-3 0,2 0 2 16,-1 2-2-16,6 4 1 0,-4 3 3 15,3 2-2-15,-1 1 2 0,0 4 0 0,-3 2-3 16,-1 1 6-16,-5 1-5 0,-1 2 2 16,-3 3 0-16,-1 0-6 0,-1-2 2 0,0-3-6 15,0-6-2-15,0-3-2 0,2-6-3 0,-1 0 2 16,-1-4 6-16,1-1 8 0,1 0 2 0,-1-1-1 16,3-6-6-16,3-3-7 0,-1-1 4 0,2-6-1 15,0 1 4-15,3-4 8 0,-2 1-3 0,0-1 5 16,1 0 0-16,0-2-4 0,-4-3 3 15,0-1-2-15,3 0 2 0,-5-2 0 16,0-1 0-16,-2 1 0 0,-2-4-1 0,0 1 3 0,0-1-3 16,-2 0 1-16,-5 0 2 0,-1-1-3 15,0 3 1-15,-2-4-1 0,-2 1-1 0,2 0 4 16,-3 0-1-16,1 4 4 0,2 5 6 0,-1 3 5 16,0 5 4-16,2 5 3 0,1 3-3 15,5 4-13-15,0 4-7 0,1 0-13 0,2 10-6 0,0 4 8 16,7 7-4-16,1 7 8 0,2 6 0 15,2 5-4-15,4 7 9 0,0 1-2 0,2 3 2 16,3 2 2-16,0-2-3 0,-2 1 2 0,2-4-9 16,0-7-9-16,-2-6-33 0,2-7-48 15,0-8-51-15,-4-7-63 0,-2-9-80 0,-1-3-152 16,-6 0-456-16,-2-3-17 0</inkml:trace>
  <inkml:trace contextRef="#ctx0" brushRef="#br0" timeOffset="350333.9638">27888 15677 1451 0,'0'0'557'0,"0"0"-503"0,0 0-52 0,0 0-4 16,0 0 23-16,0 0 30 0,0 0 23 0,0 0 17 15,0 0 7-15,0 0 4 0,137-39-2 0,-110 52-7 16,0 5-13-16,1 2-14 16,1 6-15-16,-5 2-15 0,1 2-8 0,-4-1-7 0,-2 3-8 15,-2-3-5-15,-2-1-7 0,-4-2-10 0,-1-5-28 16,0-2-54-16,-2-4-88 0,-4-7-138 15,2-6-145-15,-4-2-395 0,-2 0-186 0</inkml:trace>
  <inkml:trace contextRef="#ctx0" brushRef="#br0" timeOffset="350439.7755">28110 15431 2499 0,'0'0'250'15,"0"0"-207"-15,0 0-33 0,0 0-1 0,0 0-2 16,0 0-10-16,0 0 1 0,0 0-19 15,0 0-29-15,0 0-37 0,0 0-73 0,0 0-141 0,0 0-304 16,0 0-901-16</inkml:trace>
  <inkml:trace contextRef="#ctx0" brushRef="#br0" timeOffset="350936.8454">28460 15504 1077 0,'0'0'177'16,"0"0"-115"-16,0 0-5 0,0 0 37 0,0 0 34 16,-51 127 25-16,51-109-5 0,0-2-30 0,3-3-32 15,4-2-32-15,-1-2-15 0,1-5-8 16,1-2 3-16,2-2 6 0,0-6 4 0,0-6-3 16,1-1-7-16,-1-6-8 0,-1-1-9 0,1-1-2 15,-3-3-1-15,-1 1 1 0,0 0 7 16,-4-2 7-16,0 1 13 0,2 0 5 0,-2 2-2 0,-1 3-3 15,0 2-3-15,0 4-3 0,-1 2-2 16,2 5-6-16,1 1-11 0,1 1-10 0,-1 3-5 16,4 1-3-16,2 0 0 0,-1 0 2 15,5 6-1-15,-1 2-2 0,2 1-3 0,1 3-2 0,-2 0 2 16,1 1 5-16,-1 0 2 16,-3 1 3-16,0 2-2 0,-4-3-3 0,0-1 0 0,-2-5 3 15,0-1-3-15,-2-3 5 0,-2-3 8 0,0 0 7 16,0 0 18-16,1 0 5 0,0-6-4 15,2-3-6-15,0-4-20 0,0-3-7 16,-1-2-6-16,4-2-5 0,-4 1 10 0,3-1-2 0,0 2 1 16,3-2 0-16,-1 1-6 0,0 2-2 0,3 1 1 15,0 5 4-15,-1 0-2 0,0 4 3 16,0 3-3-16,-2 2-1 0,-1 2 1 0,3 0 1 16,0 0 3-16,-2 2 3 0,2 5-1 0,1 1 0 15,0 1-3-15,-2 2 1 0,0-2 1 0,1-1-1 16,-6-1 0-16,0-2-13 0,-3 0-29 0,-3-2-60 15,-9 1-143-15,2-2-446 0,0-1-948 0</inkml:trace>
  <inkml:trace contextRef="#ctx0" brushRef="#br0" timeOffset="352964.7448">20416 17658 619 0,'0'0'327'16,"0"0"-122"-16,0 0-52 0,0 0-11 0,0 0 8 0,0 0 0 15,0 0-10-15,0 0-25 0,0 0-20 16,0 0-19-16,0 0-21 0,0 0-6 15,-23-8-12-15,19 8-8 0,-4 1-1 0,-3 3-10 0,-2 0 3 16,-1 0 2-16,-2-1 5 0,-2 1 5 0,-2 0-5 16,-5 2-2-16,-4 0-9 0,-5 3-4 15,-4 2-4-15,-7 3 0 0,-2 2 5 16,-7 3-2-16,6-4 7 0,3 0-3 0,4-4 9 0,2-2 6 16,-1 1-7-16,-2 1 0 0,-5-2-10 0,-1-1-9 15,-4 2 4-15,0-2-3 0,-2-2 7 16,3 0 8-16,1-2 4 0,2-1-4 0,0-2-11 15,4-1 9-15,-1 0-5 0,4 0 17 0,2 0 8 16,2 0-13-16,2 0 11 0,4-2-5 16,1 0 0-16,4-2-3 0,2 1 4 0,3-1 6 15,4-1-13-15,3 2-5 0,1 0-5 0,2 1-8 16,4-2 24-16,-1 1 1 0,1-1-4 0,2 0-6 16,-1-3-18-16,-1-1-3 0,0-3-5 0,-4 1 2 15,2-2 3-15,0-1 0 0,-3-1 8 0,0-4-8 16,-2 0 5-16,-2-1 7 0,-1-2-6 15,1 0 4-15,-3-2-9 0,0 0 0 16,1-1-1-16,-1-2 3 0,3 1 5 0,-1-1-6 16,1-2 4-16,0-2-5 0,2-1-1 0,-1-2 8 0,0-3-8 15,-2 3 7-15,4-2-6 0,-3 1-4 16,1-2 7-16,-2-1-5 0,0-1 6 16,1-1 1-16,-1 0-3 0,2-2-1 0,1-1-4 0,-1-2 3 15,1-1-6-15,0 2 2 0,3-1 5 16,0 1-11-16,-1-1 10 0,2 2-4 0,-2-4-2 15,1 0 8-15,0-7-6 0,1 0 0 0,-3-4 0 16,3 2-4-16,-1 1 2 0,-1 1 1 0,1 5 4 16,-3 4-1-16,1 4 2 0,1 4-1 15,-1 3-2-15,0 3 5 0,0 2-3 16,3 4 1-16,0 1 1 0,-1 3-5 0,4 3 2 0,1 2-2 16,-2 3 1-16,2 0-2 0,2 4 3 15,-1 0 0-15,1 3-1 0,2 0 2 0,0 4-8 0,0 0-6 16,2 1-6-16,0 0-17 0,0 0-4 0,0 0-13 15,0 0-2-15,0 2 6 0,2 2-6 16,2 3-17-16,2 0-45 0,0 2-74 0,1 2-100 16,2-1-133-16,-3-1-332 0,-1-3-648 0</inkml:trace>
  <inkml:trace contextRef="#ctx0" brushRef="#br0" timeOffset="353511.3695">17991 15873 407 0,'0'0'352'0,"0"0"-84"0,0 0-17 15,0 0-19-15,0 0-12 0,0 0-38 16,0 0-43-16,0 0-41 0,0 0-34 0,0 0-19 0,0 0-16 15,0 0-9-15,0 0-6 0,0 0-1 16,-62 39 1-16,54-18 1 0,-1 4 14 16,0 4 0-16,0 2 5 0,-2 3 2 0,0 2-10 0,-1 1 0 15,2 0-5-15,-1-2-5 0,1-2 5 16,1-6-5-16,3-3 3 0,0-3 0 0,1-5-3 16,1-3 3-16,2-4-1 0,0 0 2 15,0-4-2-15,2-2-3 0,-1 0-5 0,1-3-4 0,0 0 4 16,0 0 4-16,0 0 9 0,0 0 13 15,0 0 5-15,0 0 8 0,0 0-1 0,0-4-7 16,0-1-7-16,0-5-15 0,0-2-9 0,1-4-6 16,1-2-2-16,-1-2 1 0,0-1-1 0,0-3 4 15,0-2-9-15,2-1 6 0,0-3 0 16,0 0-4-16,0-3 8 0,4 4-6 0,0 0 0 16,1 3 1-16,4 2-4 0,2 3 0 0,0 2 0 15,3 3 0-15,0 3 0 0,1 3 1 16,2 2-1-16,2 2-2 0,1 3 7 0,3 2-6 15,1 1 3-15,2 0 2 0,1 4-8 0,-1 4 6 16,1 1-1-16,-2 0-1 0,-2 4 5 0,2-2-4 16,-5 1 3-16,-2-1-1 0,-3-1-4 15,-3-2 4-15,-2-2-3 0,-4-2 3 0,-3 0-4 0,0-1-4 16,-4 1-15-16,-1-2-40 0,0 2-64 0,-1-3-139 16,0 2-264-16,0-2-653 0</inkml:trace>
  <inkml:trace contextRef="#ctx0" brushRef="#br0" timeOffset="360452.4853">5309 13323 1 0,'0'0'0'0,"0"0"50"15,0 0 145-15,0 0 5 0,0 0-20 0,0 0-31 16,0 0-35-16,0 0-18 0,0 0-7 0,0 0-5 16,0 0-8-16,0 0-11 0,60-79 4 15,-49 65 1-15,-1 2 2 0,1-3 1 0,0 2-10 0,-1-1-7 16,1 0-1-16,1-1-2 0,1 0 0 16,1 1-6-16,-3-4-2 0,-1 1-3 15,5-1-5-15,-2 0-1 0,0 0-5 0,-1-3-5 16,4 0-4-16,-4-1-2 0,3 0-3 15,1 0-2-15,-2-2 0 0,2 0-4 0,1 1-2 0,-1-4 1 16,2 4-3-16,0-3 3 0,0 2 1 0,-1-3-10 16,2 2 1-16,1-2 1 0,0-2 0 0,1-2 7 15,0 0-1-15,0-1-6 0,3 1 2 16,-1 0-2-16,-1 2-1 0,-1-1 1 0,0 0 1 16,1 0-2-16,-3 3 0 0,2-1 0 0,-1 2-6 15,-2 0 4-15,2 1-2 0,-1-2 2 0,0 1 5 16,0-2-4-16,1 1-1 0,2-2-4 0,-1 3-2 15,-1 1 3-15,1-1-1 0,-1 1-2 0,-1 0-1 16,0 0-4-16,-2 0-4 0,3 2-2 16,-1-1-1-16,0 1-3 0,-3 1 1 15,-1 2-3-15,1 0 2 0,-1 2 8 0,-2 0 7 0,2 1 5 16,-2-2 5-16,1 2-4 0,0-1-2 16,-2 0-1-16,1 0-1 0,2 1 1 0,-3-1 0 15,0 0-2-15,0 0-5 0,3-2 2 0,-2 2-1 16,-1-1 3-16,5-1 4 0,-5 3-3 0,3 0 3 15,-1-1-1-15,-2 1-4 0,-1-1 9 16,0 1-2-16,2 1 1 0,-1 2 3 0,-1-2-5 16,-1 2-1-16,0 1 1 0,1-1 0 0,-1 0 0 15,0 0-1-15,2 0-4 0,-2-1-5 0,1 1 0 16,1-1-5-16,2-1 3 0,-3 0 2 0,1 1-5 16,-1-1 3-16,0 2 0 0,-1 1-4 15,0 1 9-15,1 0 1 0,-2 2 1 0,-1 0 3 16,-3 1 1-16,3 0 2 0,-4 1 2 15,2 1 1-15,-4 0 0 0,4 1 0 0,-3-1 1 16,2-1-4-16,-1 1 0 0,1-2 0 0,0 0 2 16,2-1 0-16,-2 0-3 0,4 0 0 15,-1-3-3-15,1 4 2 0,0-3 0 0,0 1 0 16,-2 0 1-16,2 1-1 0,0-1 1 0,0 1-1 16,-1-1 5-16,-3 0 2 0,3 1-2 0,1 1 2 0,-5-2-5 15,4 1-2-15,-1 0 4 0,-1-1-1 16,2 0 2-16,0 0 0 0,-2 0-3 15,2-1-1-15,1 2-2 0,0-4 4 0,0 3 0 0,1-2 1 16,-2 2-2-16,1-1-2 16,-1 1 2-16,0-1 1 0,1 0 3 0,0 3 4 0,0-2-2 15,-4 2-1-15,2 1 2 0,-1 2 0 16,-2 0 6-16,-2 2 0 0,4 1 1 0,-4 1-2 16,-1-1-5-16,0 1 2 0,1 1-4 0,1 0 2 15,-1-1-4-15,-1 2-2 0,0 0-1 0,0 0-5 16,0 0 5-16,-1 0-2 0,0 0 0 0,1 0-9 15,-1 0-20-15,0 0-39 0,0 0-98 16,0 0-170-16,-1 0-457 0,-1 0 164 0</inkml:trace>
  <inkml:trace contextRef="#ctx0" brushRef="#br0" timeOffset="385381.3438">15516 15156 153 0,'0'0'334'0,"0"0"-29"0,0 0-30 15,0 0-2-15,0 0-20 0,0 0-23 0,0 0-52 16,0 0-39-16,0 0-35 0,0 0-33 15,0 0-21-15,0 0-23 0,-11-15-11 0,15 15-11 16,-2 0-9-16,0 0 3 0,4 4 1 0,0 5 8 16,3 2 9-16,3 5 6 0,3 4 6 0,-1 2 0 15,3 4 7-15,-2 0-8 0,2 3-3 16,-4-2-1-16,2-1-12 0,-1 1 3 16,-4-3-1-16,1 0-1 0,0-2 5 0,-1-3-3 0,-2 0-1 15,2-4-3-15,-3 0-6 0,-2-5 2 0,1-1-3 16,-3-1 1-16,4-3 4 0,-5-2-4 0,-1-3 0 15,1 0 1-15,-1 0 6 0,-1 0 11 16,0 0 12-16,3 0 15 0,-3 0 8 0,0-3-4 16,0-5-12-16,-6-4-14 0,3-2-12 15,-5-2-7-15,-1-2-1 0,-1-4-2 0,-1 2-2 16,-1-2 2-16,-5-3-2 0,3 1 2 0,-5-1-5 16,0-2 1-16,0 0 0 0,-1-1-3 0,4-1 7 15,-1 2-6-15,3-1 3 0,-2 3 1 16,6 0-7-16,1 0 4 0,4 2-3 0,-2 2 1 0,6 3 1 15,0 5 0-15,1 3-3 0,0 3-6 16,2 3-3-16,7 1-7 0,-1 1 2 0,2 2 4 16,3 5-1-16,1 4 8 0,4 4-1 0,2 4 1 15,0 3 5-15,1 5-4 0,-1 1 4 16,1 0-3-16,-1 0 0 0,-2-3 0 0,1-3 1 16,-5-2 0-16,3-5 0 0,-5-3-1 0,-1-4 1 15,-3-1-4-15,-3-4 4 0,0-1 1 16,-4 0 8-16,-1 0 7 0,0-5-2 0,-1-4 2 0,-5-5-6 15,2-5-6-15,-3-2 4 0,-4-4-3 16,2-1 1-16,-2-4 0 0,0-2-3 0,0-2 1 16,0-5 0-16,-2-1 2 0,0-1-1 15,1 0 2-15,3 2-2 0,4 1-1 0,-1 8 7 16,3 3-4-16,2 7 7 0,1 6 1 0,0 5-7 16,0 3 0-16,1 3-9 0,3 3 0 0,4 0 3 15,2 2-1-15,4 8 2 0,3 5 1 0,5 5 1 16,4 7 0-16,-2 4 3 0,4 4 2 0,-4 2-1 15,2 1 3-15,-3-1-3 0,-1-3-1 16,-2 1 2-16,0-5-4 0,0-1 0 0,-4-5 0 16,-1-3-5-16,0-3 2 0,-3-5-3 0,0-1-3 15,-2-3-9-15,1-2-20 0,-3-1-35 0,-1-2-57 16,-2-1-75-16,0-3-120 0,-3 0-281 16,0 0-567-16</inkml:trace>
  <inkml:trace contextRef="#ctx0" brushRef="#br0" timeOffset="385695.4086">16143 14905 129 0,'0'0'434'0,"0"0"-67"0,0 0-28 16,0 0-32-16,0 0-34 0,0 0-55 15,0 0-48-15,0 0-41 0,109-119-33 0,-105 102-23 16,1 2-15-16,-4 1-4 0,-1 4-2 15,-2 1 0-15,-6 4-4 0,-1 2-9 0,-1 1-8 16,-2 2-9-16,0 2-6 0,-3 4-5 0,2 6-4 16,-3 3-1-16,3 3 0 0,2 4 1 0,1 4 7 15,2 1-1-15,0 2 4 0,6 0-2 16,2-1-2-16,1-2 1 0,8-2-6 0,2-1 4 16,5-1-3-16,0-4-1 0,3-1 6 0,2-4-5 15,4-4 3-15,-1-3-2 0,2-3-3 0,-3-3 2 16,0-5-1-16,0-5-1 0,-1-2-1 0,-7 0-8 15,2 1-11-15,-6-2-26 0,-2 3-39 16,-5-2-75-16,1 2-124 0,-4 3-330 0,0 2-990 0</inkml:trace>
  <inkml:trace contextRef="#ctx0" brushRef="#br0" timeOffset="386815.0499">16621 14543 1379 0,'0'0'473'0,"0"0"-206"0,0 0-60 0,0 0-37 16,0 0-27-16,-32 118-26 0,32-101-30 15,0-1-28-15,1-2-19 0,7-3-14 0,0 0-9 16,3-4-3-16,1-4-4 0,0-3 0 0,5 0 2 16,-4-6 2-16,1-4 2 0,0-4-1 15,-1-3-2-15,-3-1-3 0,-1-1-3 0,-6 1 0 16,2 0-1-16,-5 2 1 0,-5 2-1 0,1 2 0 15,-4 2-1-15,-1 0-2 0,-1 3 0 16,4 4-2-16,-2 0 1 0,1 3-3 0,3 0-3 16,-3 0-1-16,5 7-3 0,0 2 4 15,1 2 0-15,1 3 3 0,0-2 2 0,2 3-3 0,3-2 2 16,4-1-2-16,1-2-1 0,3-1 3 16,1-1-2-16,-1-1 2 0,-1-3-4 0,3-4 2 15,-2 0-1-15,-2-5 4 0,-1-5 4 0,1-4 2 16,-2-2 0-16,-3-1-1 0,-2-3-2 0,-4-1 3 15,0 0-1-15,0-1 1 0,-6 0-1 16,0 0-3-16,-2 1 1 0,-2 0-2 0,2 3 3 16,2 3 0-16,0 2 1 0,4 3 1 0,-1 4-4 15,3 0-2-15,0 4-4 0,5-1-2 0,2 2 2 16,3 1 0-16,3 0 3 0,3 1-1 0,0 4-1 16,2 2 4-16,0 1-2 0,-3 5-1 0,3 1-1 15,-4 2-5-15,1 2-1 0,-3 3-2 16,-1 0-2-16,-1 1-7 0,-2-2-9 0,-1-5-3 15,-2-3-5-15,-3-5 8 0,2-4 12 0,-3-1 10 16,0-2 7-16,0 0 4 0,0 0 1 0,-1-7-2 16,2-4-1-16,2-4 3 15,-2-4-3-15,0-1 1 0,-1-1 0 0,-1 0-3 0,0-3 0 16,0 1 0-16,0-4 3 0,-1-1 1 16,-3 1-2-16,-2 0-1 0,-2 2 0 0,2 4 2 15,-1 3 4-15,-1 4 3 0,4 3 2 0,-2 3-2 16,4 3 0-16,-1 2-1 0,2 1-1 0,1 2-3 15,0 0-15-15,0 0-8 0,0 5-2 0,0 4-1 16,5 4 12-16,1 2 8 0,1 0 2 16,1 4 0-16,3 1-2 0,1-1 0 0,0 1-2 15,2-2-1-15,-3-1-5 0,5-5-3 0,-4-3-4 16,1-5-2-16,-2-4 10 0,1 0 5 0,-3-6 5 16,-1-5 7-16,-2-1-5 0,-3-4 0 0,-2 1-2 15,-1-4-2-15,0 1 4 0,-1 1-2 16,-6 2 3-16,3-1-1 0,-5 4-3 0,1 2 4 15,3 0-2-15,-2 5 3 0,2 0-2 0,1 2 0 16,0 2-2-16,3 1-7 0,1 0-9 0,0 0-5 16,1 1 1-16,4 4 6 0,4 2 5 15,1 0 6-15,2 3-1 0,4-2-2 0,0 0 4 16,0 1-3-16,3-1 2 0,-1 0-4 0,2-1-1 16,-1-4-3-16,0 0 0 0,-1-3 5 15,-2-2-1-15,-3-2 4 0,-4-5 2 0,-3 2-1 16,-2-3 7-16,-3 0 0 0,-1-2-1 0,0-1 4 15,-2-1-9-15,-4-1 1 0,1-1-2 0,-1 1 0 16,-3-1 2-16,4 1 0 0,-1 1-1 16,3 0-1-16,1 3 0 0,0 0-2 0,2 2 0 15,0 1 1-15,6 2-6 0,0 1-1 0,0 1-4 16,3 2-2-16,1 2 5 0,1 0 1 0,2 0 4 16,1 1-1-16,0 2 0 0,1 2-1 0,-1 2-1 15,-2-2 2-15,3 1-2 0,-4-2-6 0,0-1 0 16,0-2-4-16,-2-1 9 15,-1-2 6-15,-3-4 8 0,1-4 10 0,-5-1-6 0,-1-1 2 16,0-1-4-16,-3 1-4 0,-2-1 4 0,-3 2 1 16,3-1 3-16,-2 3 3 0,-2 0 4 15,6 4-2-15,-2 1 2 0,2 0-1 16,1 2-6-16,1 2-5 0,1 0-15 0,0 0-13 0,0 2 3 16,3 3 0-16,5 2 12 0,2 0 6 0,1 0-1 15,3 0-1-15,3 0-1 0,1-2 0 16,1 0-3-16,2-1-7 0,0-2-20 0,0-2-42 15,1 0-67-15,-1-6-104 0,-3-7-223 0,-5 2-550 16,-5 3-1-16</inkml:trace>
  <inkml:trace contextRef="#ctx0" brushRef="#br0" timeOffset="386945.5874">17501 13614 1 0,'0'0'0'0,"0"0"0"15,0 0 0-15,0 0 0 0,0 0 0 0,0 0 0 0</inkml:trace>
  <inkml:trace contextRef="#ctx0" brushRef="#br0" timeOffset="387283.1771">17750 13810 823 0,'0'0'110'0,"0"0"-11"0,0 0 55 15,0 0 48-15,0 0 22 0,0 0-17 16,0 0-61-16,-3-125-49 0,9 120-36 0,0-1-24 16,1 4-16-16,1 1-7 0,0 1-5 15,2 0-2-15,0 2 4 0,2 4 0 0,0 2 5 16,-1 0 5-16,0 2-6 0,0 1 2 0,-2-1-4 16,0 0-6-16,0-1 1 0,-4-4-1 15,2-2 4-15,-4-3 17 0,0 0 34 0,0-1 19 16,-2-4 2-16,2-6-12 0,-2 0-32 0,1-3-17 15,1-1-3-15,-2-1 1 0,0 2 10 0,1 0 0 16,0 1 1-16,0 0 3 0,2 2-7 16,0 3-3-16,1-1-1 0,1 4-8 0,0 0 0 0,1 0-4 15,0 2-4-15,1 3-5 0,2 0 0 0,0 0-6 16,1 0 1-16,1 3 1 0,1 2-12 16,1 0-10-16,-1 0-24 0,1 1-45 0,-2 0-67 15,-2-1-137-15,0-4-274 0,-4 1-406 0,-1-2 147 16</inkml:trace>
  <inkml:trace contextRef="#ctx0" brushRef="#br0" timeOffset="387630.8611">18127 13389 322 0,'0'0'397'0,"0"0"-192"0,0 0 6 16,0 0 14-16,0 0-16 0,0 0-46 15,0 0-69-15,0 0-48 0,0 0-15 0,0 0 7 16,0 0 22-16,0 0 18 0,0 0 18 0,0 0 9 15,4 1-12-15,0-7-12 0,1-1-22 16,1-2-21-16,1 2-18 0,1 0-11 16,-2 3-8-16,0 1-3 0,2 2-2 0,0 1-2 15,2 4 0-15,4 4-1 0,1 3-2 0,1 6 9 16,3 4 2-16,1 5 6 0,0 6 13 16,2 4-2-16,0 6 11 0,0 4 5 0,3 1-1 0,-3 1 8 15,-1 3-2-15,-2 1-1 0,-5 2-1 16,-1 3-7-16,-4 3-2 0,-4 0 3 0,-5 2 1 15,-4-4 1-15,-4-7-2 0,-5-10 0 0,0-11 9 16,-1-10 15-16,-1-5 14 0,1-9-3 0,-4-4-12 16,4-2-17-16,-4-6-17 0,3-8-7 0,0-4-6 15,4-7-10-15,2-7-8 0,4-5-14 16,4-6-24-16,1-6-32 0,1-5-85 0,3 13-229 16,-2 12-928-16</inkml:trace>
  <inkml:trace contextRef="#ctx0" brushRef="#br0" timeOffset="388064.2806">19199 13092 45 0,'0'0'583'0,"0"0"-323"0,0 0 2 0,0 0-13 16,8-121-2-16,-8 95-19 0,-4-2-26 0,-5-1-33 15,0-1-27-15,-2-3-30 0,-1-2-20 0,-1 0-14 16,-3-4-9-16,0 1-4 0,-1-1-9 16,-1-2-12-16,1 2-7 0,-2 5-5 0,5 1-2 15,2 8 3-15,1 4 4 0,3 7-1 16,3 5-5-16,0 4-9 0,3 4-17 0,2 1-15 16,0 0-22-16,0 7-2 0,0 4 4 0,5 8 11 15,1 5 15-15,4 5 3 0,4 3 0 16,2 2-1-16,4 0 0 0,2 2-8 0,3-1-17 0,0 1-21 15,2 3-40-15,-1-1-67 0,2 0-148 16,-9-9-453-16,-6-10-802 0</inkml:trace>
  <inkml:trace contextRef="#ctx0" brushRef="#br0" timeOffset="388586.6771">19232 12821 517 0,'0'0'370'0,"0"0"-133"0,0 0-45 16,0 0-4-16,0 0 11 0,7-132 1 15,-3 103-28-15,-2-2-33 0,-1-1-21 0,-1 1-10 16,0 0-5-16,-2 2-9 0,-3 0-13 16,-2 2-18-16,-2 0-14 0,3 4-5 0,-1 1-3 15,1 6 1-15,1 4-2 0,3 5-7 0,-1 2-12 16,3 3-16-16,0 2-22 0,0 0-10 0,4 3-3 16,5 8 6-16,2 1 11 0,3 8 11 15,4 2 2-15,2 3 3 0,0 1 2 16,2 2-4-16,0 1-1 0,-4 2-2 0,1 1-2 15,-4 2 6-15,-1 1 2 0,-3 1-1 0,-1-5 1 16,-4-7-4-16,0-5-2 0,-2-11 4 0,0-3 12 16,-2-5 14-16,-2-3 6 0,2-7-4 0,-2-5-13 15,0-4-14-15,1-1-4 0,-1-3 3 0,1 1 3 16,1 2-3-16,1 1-2 0,-1 4-5 0,1 4-4 16,1 3-2-16,2 1-3 0,0 3-3 15,4 0-3-15,0 2 3 0,4 1 3 0,-1 1 4 16,4 0 8-16,1 0-2 0,1 1 4 0,0 0-2 15,2-1-2-15,1 0 5 0,1-6 1 16,0-4 1-16,2-5 7 0,-1 1-2 0,-4-3 2 16,0-2 2-16,-7 1 0 0,-1-1 5 0,-7 0 1 15,-4 2 2-15,-1 1 1 0,-6 2 2 0,-6 3 1 16,-1 4 2-16,-3 3 5 0,-2 4-10 16,0 0-3-16,0 1-3 0,2 5-8 0,3 2 5 15,7 0-3-15,2 0-3 0,4 1-1 0,8 1-3 16,4-2 0-16,11 1 3 0,5-4 2 0,9-4-2 15,5-1 2-15,5-6-5 0,5-7-9 0,0-3-5 16,-1-2-25-16,-4 0-37 0,-1 2-65 0,-9 2-130 16,-12 5-335-16,-8 3-1036 0</inkml:trace>
  <inkml:trace contextRef="#ctx0" brushRef="#br0" timeOffset="390699.2454">16388 16137 403 0,'0'0'737'16,"0"0"-533"-16,0 0-59 0,0 0-18 16,0 0 16-16,0 0 4 0,0 0-15 0,0 0-22 15,0 0-12-15,0 0 4 0,0 0 0 0,0 0-3 16,0 0-12-16,0 0-23 0,37-65-17 0,-33 45-13 16,3 2-6-16,-5 3-2 0,-2 0-4 15,0 2 0-15,-1 4-1 0,-3 1 4 0,-3 3 3 16,0 3-1-16,1 1-2 0,-2 1-11 0,-2 1-9 15,0 6-3-15,1 3-2 0,-1 5 3 16,2 3 3-16,3 2-2 0,0 5-4 0,4-1-1 16,1 1-1-16,1 0 1 0,7 0 3 0,2-3-1 15,1-4-2-15,5-2 1 0,-1-4 0 0,3-4 2 16,2-4 3-16,1-2-3 0,0-2 0 0,0-3-1 16,3-7-1-16,-1-5 7 0,-4-5 2 0,-2-3 0 15,1-2 2-15,-2-3-3 0,-5-2-2 0,0 0 0 16,-6 0 4-16,0 0-3 0,-4-3 0 15,-1-2-2-15,-1 0-8 0,-6-4 6 0,-3-2-2 16,0-2 2-16,-2-2 4 0,-6-2-10 0,0-2-2 16,-3 1-4-16,-1-3-6 0,-2 1 8 15,-3 3 2-15,4 4 5 0,-3 6 5 0,3 8 0 0,0 6 3 16,1 8 5-16,0 5 7 16,0 4-3-16,7 4 2 0,-2 2-8 0,6 2-4 15,0 7-5-15,4 4-4 0,5 5 0 0,1 7 0 16,1 9 2-16,7 4-4 0,6 6 1 0,4 7 0 15,6 3 0-15,3 3 6 0,6 2-2 0,2 0-1 16,3-2 2-16,0-4-4 0,6-8 4 0,-3-6 4 16,-3-9-9-16,2-7 1 0,-6-7-5 15,-1-8-3-15,0-7 4 0,-4-1 2 0,0-9 4 0,-5-6 3 16,2-4-1-16,-5-3-3 0,-6-2 1 16,-1-2 2-16,-5 0 2 0,-2-2 1 0,-6-2-3 15,-1 2-5-15,-8-1 4 0,-4 2-1 0,-1 4 4 16,-5 4 7-16,2 3-6 0,0 5-4 15,0 3 0-15,2 5-5 0,0 1 6 0,3 2 2 16,3 0-2-16,4 6 0 0,-1 2-6 0,3 3 2 16,3 4 0-16,0-1 3 0,2 4-4 15,7 0 3-15,2 2-3 0,3-1-4 0,4 2 8 16,2-1-1-16,1-3 0 0,2-2 4 0,2-4-10 16,-2-2-3-16,-2-4 0 0,0-3-3 0,1-2 7 15,-3-3 3-15,-1-7 3 0,-4-3 0 16,-1-4 1-16,-4-5 2 0,-3-2 2 0,-1-3 4 15,-4-4-5-15,-1 0 0 0,0-1-3 0,-6-1-4 16,-5 1 6-16,1 0-3 0,-1 0 2 16,-1 3 3-16,1 3-5 0,0 4 4 0,4 5-1 15,3 3-1-15,-1 6 1 0,5 2-2 0,0 4-5 0,0 2-9 16,0 0 5-16,8 0-3 0,1 4 7 16,4 4 8-16,1 2-5 0,3 1-2 15,1 1-2-15,1 1-3 0,1 1 4 0,-1 2 3 16,0-1 2-16,-1 0 0 0,1 0-2 0,-2-1-3 15,-4-6 2-15,1-4 3 0,-4-1-4 16,-4-3 7-16,-2 0 0 0,-1-5-4 0,-3-2 6 0,0-5 0 16,0-2-1-16,0-4 3 0,-1-1-4 0,-4-3-4 15,2 1-1-15,-3 0-1 0,4-2 2 16,-1 0 3-16,0 1-4 0,1 2-4 0,2 3 2 16,0 3-2-16,2 5 0 0,3 2 3 0,0 5-7 15,1 0 0-15,1 2 0 0,1 2-2 0,2 4 5 16,0 0 1-16,3 4 5 0,-3 0 4 15,0-1-5-15,1 4 0 0,-4-3-2 0,-1 2 0 16,1-2 2-16,-4-2 2 0,3-1-2 0,-4-1-5 16,-1-4 10-16,-1-2 4 0,0 0 5 15,-1 0 5-15,-6-3-9 0,3-5-5 0,-3 1-4 16,-2-2-5-16,2-2 6 0,0-1-2 0,1 1 0 16,3 1 1-16,2-1-5 0,1 4-3 0,0 1 1 15,1 1-1-15,2 2-3 0,6 1 2 0,1 1-2 16,0 1-1-16,6 0 8 0,-3 0 1 15,-1 0 4-15,7 1 6 0,-1-1-10 0,-3 0 0 16,4-2 0-16,0-5-5 0,0-4 8 16,1 0 2-16,-3-4-2 0,0-2 0 0,0-1 0 15,-4-1-1-15,-2 1 3 0,-2-1 6 0,-2 0-3 16,-5 0 2-16,-2-1-1 0,0 2-7 0,-9 0 8 16,2 3 0-16,-3 1 0 0,-1 4 3 0,-1 2-5 15,2 3-1-15,0 2 0 0,2 1-3 16,1 2 1-16,1 0-2 0,2 3-1 0,-2 4-3 15,6 3 1-15,0 3 0 0,0 3 1 0,0 1 7 16,6-1-7-16,-1 1 1 16,4-2-1-16,1 0-6 0,1 1 5 0,1-4 1 0,2 3 1 0,-1-2 1 15,-1-3-4-15,4-2-4 0,-3-4 1 16,-2-4-5-16,0 0 9 0,-2-4 5 0,2-4 1 16,-4-6 1-16,-1-1-1 0,0-1-3 0,-2-2 3 15,0-2 4-15,-2 0-6 0,-1-4-1 16,0-1-2-16,-1 1-6 0,2-2 7 0,-1 5 0 15,1 3 0-15,1 2-1 0,-2 6-3 0,3 2-4 16,1 4-1-16,-1 1-2 0,4 3-1 0,-1 0 4 16,1 0-2-16,0 5 2 0,3 1 5 15,-1 1 1-15,1 1 0 0,-2 2 7 0,0-2-8 0,-1 2 0 16,1 1 0-16,-2-1-5 0,-3 2 5 16,2-1-1-16,-3-2-1 0,-2-1-1 0,1-3 3 15,-2-4 6-15,0-1 8 0,0-1 4 0,-2-5-6 16,-1-4-5-16,-1-1-6 0,1-3-7 0,1 1 6 15,1 1-3-15,1-1-1 0,0 4 2 16,0 0-9-16,3 3-1 0,1 3-2 0,2 1-1 16,2 2 2-16,0 0 4 0,0 0 2 0,2 0 1 15,4 3 5-15,-2 0 1 0,3 0 3 16,0-2 4-16,1-1-6 0,0 0 2 0,5-3-4 16,-1-5-1-16,0-2 6 0,0-4 1 0,-1-1 1 15,-1-3 3-15,-5-1-3 0,-1-2 0 0,-1 0 1 16,-2-1 1-16,-3 1 3 0,-4 0 1 0,-1-1 0 15,-1 0-7-15,-1-1 7 0,-5 0-3 16,-3-1-1-16,1 0 8 0,-4-3-10 0,-2 0-2 16,0 1 1-16,-4-4-3 0,2 1 4 0,-1 0-1 15,1 0 0-15,2-1-1 0,0 1 0 0,1 4 0 16,3 2 2-16,4 8 5 0,1 3-2 16,-1 6 2-16,5 4-8 0,1 2-20 0,0 1-1 15,0 8-2-15,7 5 5 0,2 4 19 0,2 5-2 16,1 1 0-16,4 1-1 0,-2 3-3 0,4-1 5 15,0 2 2-15,-1 1-2 0,1 1-4 0,0-3 4 16,-3-3 0-16,0-7 0 0,-2-4 5 16,0-6-4-16,0-4-1 0,-3-4 2 0,-3 0 0 15,0-7 7-15,1-2 2 0,-2-3 0 0,1-1-1 16,0 1-3-16,2-1-4 0,1 1 0 16,1 3 4-16,2 2-3 0,1 1 2 0,2 3-3 15,1 3-6-15,1 0 6 0,-1 6 0 0,2 2-1 16,-3-1 4-16,0 2-6 0,1 0-3 0,-4 0-6 15,-1-1-12-15,0-1-11 0,-2 0-43 0,-2 0-91 16,-3-2-143-16,-4-1-290 0,-1-2-441 16,0-1 154-16</inkml:trace>
  <inkml:trace contextRef="#ctx0" brushRef="#br0" timeOffset="390806.0704">18067 14530 1251 0,'0'0'473'15,"0"0"-308"-15,0 0-83 0,0 0-49 0,0 0-34 16,0 0-47-16,0 0-81 0,-20-123-189 0,35 103-565 15,-3 7 259-15</inkml:trace>
  <inkml:trace contextRef="#ctx0" brushRef="#br0" timeOffset="391474.5829">18938 13882 1569 0,'0'0'421'0,"0"0"-323"0,0 0 6 0,0 0 28 16,0 0 15-16,0 0-9 0,0 0-28 15,0 0-34-15,-69 133-21 0,69-114-9 0,0 5-8 16,1-3-11-16,6 1-10 0,-1-2-8 0,3-5-9 16,2-5-3-16,0-4 0 0,3-6 0 15,-2-2 5-15,2-10-1 0,1-3-3 0,-3-3-3 16,-1-3-5-16,-2 0 0 0,-3-4 6 0,-4 2 1 15,-2 3 5-15,-5 0 3 0,-4 3 2 16,-3 2-1-16,-1 2 1 0,2 1 2 0,-2 3-3 16,5 3 9-16,0 1 0 0,6 5 0 0,-2-1 0 15,3 1-18-15,1 0-11 0,0 1-3 16,0 6-4-16,5 4 14 0,2 0 9 0,1 3 0 0,3 0 2 16,2 0-4-16,-1 1-1 0,3-1 1 15,-3 2 0-15,2-5-3 0,-4-3-3 0,1-4 2 16,1-4 4-16,-3-3 9 0,-1-5 6 0,-1-4 2 15,1-4-2-15,-4-2-6 0,-1-3 0 0,-2 0-5 16,-1-2 1-16,0-1 2 0,0-1-1 16,-2 2-1-16,-2-1-2 0,-1 0 0 0,1 1-3 0,2 3 1 15,2 2 2-15,0 5-6 0,1 1-1 16,5 3-4-16,2 2-6 0,2 3 4 16,0 2 0-16,2 2-1 0,1 0 7 0,1 6-2 15,-1 2 0-15,2 1 3 0,-1 3-1 0,-1-1 0 16,0 2 3-16,-1 2-1 0,-1 2-3 0,-2 0 1 15,-2 1-4-15,-3-5-2 0,0-2 5 0,-1-5 2 16,-3-4 16-16,0-2 9 0,0 0-4 0,-2-5 3 16,-3-2-11-16,-1-1-7 0,0-3 2 15,0-1 0-15,-2-1 0 0,2 0 2 0,0 0 2 16,3 0 3-16,1 3 2 0,2-1-1 0,0 4-4 16,0 0 1-16,6 1-6 0,2 0 1 0,4 3 2 15,1-1-5-15,4 2 1 0,-1 1-1 16,3 1-2-16,1 0 2 0,-2 0 0 0,1 0-1 15,0 1-3-15,1 1-6 0,-1 0-11 16,-2 1-15-16,1 0-24 0,-1 0-50 0,0-3-68 16,-2 0-107-16,0-3-232 0,-6-1-502 0,-4-1 67 15</inkml:trace>
  <inkml:trace contextRef="#ctx0" brushRef="#br0" timeOffset="391852.4147">19671 13353 69 0,'0'0'405'16,"0"0"-233"-16,0 0 68 0,0 0 54 15,-47 123 16-15,42-98-45 0,2 2-78 0,3-2-58 16,0 1-48-16,4-3-30 0,5-5-21 0,2-5-21 16,1-5 2-16,5-6 10 0,-1-2 10 15,2-6 8-15,1-5-2 0,0-2-10 0,-1-6-7 0,-3-2-2 16,0-2-3-16,-3-2 2 0,-4-3-2 15,-1-1-2-15,-4 1 2 0,-3-4-1 0,0 1 0 16,-10-3 1-16,-2 0-6 0,-5 0-1 16,-4-1-1-16,-3 1-2 0,-3-3 3 0,-1 0 1 15,-2-2 6-15,-1 1 0 0,1 1 1 0,1 4 2 16,1 3-1-16,3 5 12 0,6 7 10 0,4 6 13 16,5 5 5-16,5 5-18 0,4 4-13 15,1 8-19-15,1 9-9 0,8 6 6 0,6 5 3 16,4 5 3-16,7 3 3 0,5 4 4 0,2 3 1 15,4 0-3-15,0 1-5 0,-1-2-5 0,1-1-8 16,-1-6-18-16,1-9-23 0,-4-8-31 16,2-11-62-16,1-7-149 0,-11-2-711 0,-8-2-476 0</inkml:trace>
  <inkml:trace contextRef="#ctx0" brushRef="#br0" timeOffset="393586.9638">16936 17055 1 0,'0'0'0'0,"0"0"0"0,0 0 0 0,0 0 0 16,0 0 271-16,0 0-6 0,0 0-20 16,-3-131-22-16,-1 98-16 0,0 0-26 0,-1-1-25 15,0 0-20-15,0-2-23 0,-1-1-16 0,-2 0-13 16,2-2-19-16,-2-1-12 0,-1 1-11 0,0 0-8 15,-3 0-4-15,-2 4-4 16,-1 1 1-16,2 5 6 0,-4 4 8 0,4 4 6 0,-3 5 10 16,5 3-1-16,1 6 2 0,1 3-6 0,4 3-14 15,-1 1-14-15,5 1-13 0,-1 8-14 0,1 7-3 16,1 8 2-16,2 5 3 0,5 8 7 16,6 8 2-16,2 4 0 0,8 4 1 0,2 5-4 15,3 1-3-15,4 2 0 0,0 1-2 0,4 3-1 16,-1 0 4-16,3-1-6 0,-1-4-5 0,-1-7-2 15,1-7-11-15,-3-7 2 0,-3-3-3 16,-1-5-12-16,-3-5-12 0,-5 0-31 0,-3-5-27 16,-6-7-27-16,-2-4-7 0,-4-7 40 0,-5-3 46 15,-2-9 42-15,-1-5 22 0,-8-5-19 16,-1-7-14-16,-3-2-16 0,-5-6 11 0,-3 0 11 16,-3-1 13-16,-4 0 24 0,-1 5 8 0,-2 2 16 15,1 4 16-15,0 4 10 0,5 3 11 0,0 2 3 16,3 2-2-16,2 2-10 0,3 0-12 0,4-2-11 15,4 1-10-15,4-3-5 0,0-5-11 16,5-1-1-16,0-4-1 0,3-4-6 0,4-4 4 16,4-3-5-16,5-3 0 0,-2 0 3 0,5 3 2 15,-1 2 5-15,1 4 0 0,-3 6-5 0,0 6-7 16,-3 7-5-16,-3 5-2 0,0 3-5 16,1 3 0-16,-2 1 1 0,1 8 1 0,-1 7 6 15,1 1 1-15,-1 7 1 0,-1 1-2 0,-1 2-5 16,1-3 0-16,-1 1-3 0,0-5-1 0,-1-3 0 15,5-5-4-15,-3-1-8 0,-1-6-19 16,-2-3-25-16,3-2-34 0,-3-2-50 0,-1-8-78 0,-1-3-202 16,1 2-420-16,-1 2-292 0</inkml:trace>
  <inkml:trace contextRef="#ctx0" brushRef="#br0" timeOffset="393719.0106">17114 16230 839 0,'0'0'421'0,"0"0"-419"16,0 0-42-16,0 0-11 0,0 0-11 16,0 0-36-16,0 0-71 0,0 0-182 0,0 0-139 0,0 0 490 0</inkml:trace>
  <inkml:trace contextRef="#ctx0" brushRef="#br0" timeOffset="394673.6991">17210 16741 1 0,'0'0'0'0,"0"0"0"0,0 0 0 0,0 0 0 0,0 0 0 16,0 0 0-16,0 0 0 0,0 0 0 15,0 0 0-15,0 0 0 0,0 0 0 0,0 0 0 16,0 0 0-16,10 8 0 0,-10-8 0 0,0 0 0 16,1 0 0-16,-1 0 0 0,2 0 0 0,-2 1 0 15,0-1 0-15,0 0 0 0,0 0 0 16,0 0 0-16,0 0 0 0,0 0 0 0,0 1 0 15,0-1 0-15,0 0 0 0,0 0 0 16,0 0 0-16,0 0 67 0,0 0 42 0,0 0-26 16,0-2-12-16,0-3-27 0,0-1-2 0,0-2 21 15,0-2 20-15,0-4 34 0,0-2 12 0,2-2 3 16,-2-3-7-16,1-2-16 0,-1-3-2 16,1 0-8-16,0-1-1 0,0 0-10 0,0 2-14 15,3 0-9-15,-1 0-12 0,0 3-5 0,3 2-10 16,-2 3-9-16,2 2-4 0,-2 5-11 0,3 3-4 0,-3 3-6 15,1 3-11-15,-1 1-5 16,2 0-5-16,-1 6 2 0,4 4-1 0,-2 1 8 0,-2 3 4 16,3 2 2-16,0 0 6 0,-4 3-2 15,3-1-3-15,-3-1 0 0,3 0-8 0,-4 0 2 16,4-4-1-16,-5-2 0 0,-2-4 5 0,1-4 11 16,-1-2 34-16,0-1 18 0,0-2 5 0,-3-6-10 15,-5-5-31-15,4-3-11 0,-2-2-7 16,2-3 7-16,-2-1 2 0,1-1 0 0,-1 1 5 0,2-1-3 15,-2 0 4-15,5 1-2 0,-1-1 2 16,1 2 6-16,1 0 5 0,1 1 9 0,3 2-2 16,5 3 1-16,1 1-9 0,1 6-9 0,5 1-3 15,-2 3-9-15,3 4 0 0,-2 0 0 0,3 4-8 16,-3 5 5-16,2 1-4 0,-2 1 0 16,-1 1 2-16,-3-3-3 0,0 0-1 15,0-1-7-15,0-1-11 0,-3-1-28 0,2-2-70 16,-3-1-122-16,-4-1-311 0,0-1-476 0</inkml:trace>
  <inkml:trace contextRef="#ctx0" brushRef="#br0" timeOffset="395187.8141">17644 15952 1247 0,'0'0'134'0,"0"0"-59"0,0 0 19 0,0 0 34 15,0 0 18-15,-58 120-12 0,56-104-24 0,2 0-31 16,0-2-30-16,2-1-13 0,7-4-11 0,2-2-12 16,-1-5 10-16,1-2 4 0,2-6 7 15,0-6 10-15,1-4-7 0,-1-5-3 0,2-1-6 16,-3-1-8-16,-1-3-1 0,-1 2-3 0,-4-3 1 16,-2-1 0-16,-4 1 5 0,0 0 4 0,-3-1-4 15,-6 0 1-15,-4 0-8 0,-2 1-3 16,-2-1-2-16,-1 0-5 0,-5 2 3 0,-1-1-3 15,0 0-2-15,-3 2 2 0,6 1-1 0,-1 5 5 16,4 4 1-16,4 5 10 0,0 4-1 16,7 3-3-16,1 3-8 0,4 6-14 0,2 7 5 0,0 6-3 15,3 6 5-15,6 2 8 0,2 3-9 0,5 2 4 16,0 2-1-16,5 1-6 0,3 1 5 16,1-1-2-16,1-5 1 0,1-2 0 15,0-6 1-15,1-6-3 0,-4-6-3 0,3-5 5 16,-3-5-2-16,-1-2 5 0,-3-10 6 0,-2-4-4 0,1-2 6 15,-5-3 0-15,-2-2 1 0,-3 0 7 16,-3-1-1-16,-3 2 3 0,-2 1 0 0,-1 3 2 16,-1 2 5-16,-2 2 6 0,-1 4 7 0,-1 1 3 15,1 3 1-15,0 3-7 0,1 1-9 16,3 2-4-16,0 0-16 0,0 0-8 0,0 0-7 16,0 0-9-16,7 3 8 0,2 2 0 0,1 1 6 15,4 1 2-15,0-1-3 0,3-1-4 0,0 1-11 16,1-1-15-16,-2-1-36 0,2 1-57 0,-5-2-86 15,3 1-140-15,-8-2-361 0,-2-2-861 16</inkml:trace>
  <inkml:trace contextRef="#ctx0" brushRef="#br0" timeOffset="395344.0945">17839 15527 1841 0,'0'0'175'0,"0"0"-140"0,0 0-59 16,0 0-21-16,0 0-12 0,0 0-2 0,0 0 17 15,0 0 7-15,0 0 2 0,0 0-20 16,0 0-66-16,0 0-133 0,0 0-242 0,95 45-214 16,-85-38 579-16</inkml:trace>
  <inkml:trace contextRef="#ctx0" brushRef="#br0" timeOffset="395635.9792">18052 15605 1333 0,'0'0'163'0,"0"0"-43"0,0 0 12 0,0 0 28 15,0 0 11-15,0 0-10 0,-10-129-19 0,15 117-38 16,1 2-30-16,1 3-28 0,2 1-22 16,-1 4-12-16,2 0-1 0,3 2-7 0,-1 0 1 15,1 3 1-15,-1 4-10 0,-1 0 6 0,2 2-6 16,-3 0-2-16,-1 0 6 0,0 1-4 16,-2-2 4-16,0 0-1 0,-2-4-3 0,-1 0 4 15,-3-3 5-15,0-1 20 0,-1 0 14 16,0-6 0-16,0 0-4 0,0-5-16 0,0-3-4 0,1 0-4 15,-1 0 6-15,4 3 4 0,-3 0-9 0,2 2 8 16,0 2-7-16,-1 2-3 0,2 1-1 16,0 2-7-16,1 1-2 0,0 1-1 0,3 0 2 15,0 0-6-15,2 0-1 0,1 1-5 0,-1 1-17 16,1 1-15-16,1-2-42 0,-1 1-59 16,1-1-68-16,0-1-161 0,-3 0-369 0,-3 0-547 0</inkml:trace>
  <inkml:trace contextRef="#ctx0" brushRef="#br0" timeOffset="395969.4982">18394 15191 1470 0,'0'0'159'0,"0"0"-111"15,0 0-29-15,0 0 15 0,0 0 9 16,0 0 1-16,0 0-1 0,0 0-2 0,0 0 5 16,0 0 2-16,0 0 2 0,0 0 2 15,0 0 11-15,0 0 11 0,24 38 6 0,-11-42 4 16,4-2-11-16,2 0-12 0,-1 1-11 0,1 1-16 15,0 4-8-15,2 0-9 0,-1 0-2 0,-1 7 1 16,1 3 3-16,-1 3 5 0,-1 5 0 16,1 3 2-16,-3 3-4 0,0 4-3 15,-2 2-3-15,-2 2-5 0,-3 1-1 16,-2 3 3-16,-3 2-3 0,0 0 4 0,-4 0-2 0,0 1 3 0,-8 1 2 16,0-5 0-16,-4 1 4 0,-1-7 3 15,-1-8 6-15,2-4 19 0,-1-9 16 0,3-3 10 16,0-5-2-16,1-5-12 0,3-6-22 0,1-7-19 15,-2-3-12-15,6-6-10 0,-1-5-8 0,2-4-9 16,0-5-25-16,4-4-39 0,5-3-77 16,-4-2-131-16,-2 14-471 0,1 10-900 0</inkml:trace>
  <inkml:trace contextRef="#ctx0" brushRef="#br0" timeOffset="396320.104">19265 15128 1210 0,'0'0'397'0,"0"0"-92"0,0 0-105 0,0 0-52 16,0 0-33-16,-52-128-15 0,47 96-15 0,1-3-12 15,0 0-14-15,1 0-9 0,-2-3-3 16,1 2-1-16,-1-1 0 0,-1 0-4 0,-2 1-6 16,0 0-8-16,-1-2-10 0,-1 2-6 0,-3-3-5 15,1 3-3-15,-2 4 3 0,3 4-5 0,1 8 2 16,3 4 0-16,2 8-1 0,1 5-1 16,3 3-12-16,1 0-11 0,0 7-6 0,1 7 5 15,5 5 10-15,3 6 10 0,1 4 5 0,2 3-5 16,4 0 2-16,1 2 0 0,3 0-7 0,1-2 3 15,1 1-21-15,2-1-44 0,-1 2-84 16,1-2-144-16,-9-8-356 0,-3-8-822 0</inkml:trace>
  <inkml:trace contextRef="#ctx0" brushRef="#br0" timeOffset="397004.9662">19297 14768 952 0,'0'0'317'15,"0"0"-191"-15,0 0-26 0,0 0 5 0,0 0 34 16,0 0 26-16,0 0 12 0,-34-142-9 15,32 116-30-15,-1-2-25 0,-1 0-22 0,1 0-17 16,-3 1-6-16,1 2-8 0,-3 0-6 16,1 1-7-16,0-1-6 0,-1 1-9 0,1 1-5 15,0 1-4-15,3 3-4 0,0 6-1 0,3 3-4 16,1 4-8-16,0 3-4 0,3 3-13 0,5 0-1 16,4 9 3-16,1 3-2 0,4 5 10 15,1 4 1-15,2 3 1 0,1 2 1 16,-2 0 0-16,-1 3-1 0,0 0 0 0,-1 1-1 15,-3 1 0-15,1 1 0 0,-4 0 2 0,0-1-2 16,-5-3 1-16,2-6-2 0,-6-8-1 0,2-6 5 16,-3-6 3-16,1-2 9 0,-2-1 6 0,0-7-7 0,0-4-3 15,0-3-10-15,0-3-4 0,1-2 3 16,0 1 0-16,4 1-1 0,0-1-2 0,2 3-3 16,2 1-2-16,3-1-1 0,0 5 1 15,3 2-1-15,-2 2 0 0,0 2 0 0,2 3-1 16,0 1 5-16,0 1-1 0,0 0 2 0,1 0 1 15,-1 2 0-15,2-1 0 0,-2-1 2 0,3 0 3 16,-1-7 1-16,-2 0 3 0,1-5 1 0,-2-1-2 16,-3-1 2-16,0-2 0 0,-3-1 2 15,-3 0 2-15,-1-1 0 0,-4-1 2 0,0 1 1 16,0 1 1-16,-8 3 2 0,0 1-4 0,-1 5-3 16,-1 2-5-16,0 2-4 0,-2 3 0 15,5 1 0-15,-1 0 1 0,2 1-3 0,4 5-1 16,-2 3-1-16,2 2-1 0,2 1 1 0,0 4 0 0,0-1 1 15,6-1 2-15,0-3-2 0,1-1 1 16,2-1-1-16,2 0-1 0,1-4 2 0,-2 0-3 16,2-3 0-16,-1-2 0 0,2 0 4 0,-2-7 6 15,-1-4 5-15,2-3 3 0,-2-4-3 16,0-3 1-16,-1-3-3 0,-2 1-2 0,-4 1 2 16,1 0-1-16,-3 2 4 0,-1 2 0 15,1 3-1-15,-1 2 3 0,0 3 0 0,0 3-2 16,0 2-2-16,1 3-8 0,1 2-3 0,1 0-4 15,5 1-1-15,1 5 5 0,3 1-1 16,4 2 4-16,-1 1 0 0,4-2-2 0,2 2-1 0,-2-2-2 16,1-1 3-16,-3 1-5 15,0-1-6-15,1 0-20 0,-6-1-33 0,-1-3-44 16,-1-3-47-16,-2-2-46 0,-4-7-119 0,-2-3-293 0,-2 1-367 16,0 3 179-16</inkml:trace>
  <inkml:trace contextRef="#ctx0" brushRef="#br0" timeOffset="397109.707">19903 13922 680 0,'0'0'554'0,"0"0"-309"0,0 0-102 0,0 0-81 16,0 0-66-16,0 0-56 0,0 0-35 0,0 0-29 15,0 0-73-15,0 0-311 0,0 0-187 0</inkml:trace>
  <inkml:trace contextRef="#ctx0" brushRef="#br0" timeOffset="397388.244">20173 14050 1920 0,'0'0'186'0,"0"0"-83"0,0 0 8 0,0 0 16 16,-20-118 4-16,20 95-9 0,0 1-24 15,5 4-26-15,0 1-19 0,2 5-17 0,3 2-12 0,3 2-11 16,1 4-3-16,2 4-5 0,0 0-3 15,1 3 0-15,1 6-2 0,-1 4 2 0,0 1 0 16,0 4 0-16,-2-1-1 0,2 0-3 0,-3-1-3 16,2 0-10-16,-2 0-15 0,-3-4-31 15,-1-1-60-15,-1-1-84 0,-2-4-127 0,-3-2-386 16,-1-3-800-16</inkml:trace>
  <inkml:trace contextRef="#ctx0" brushRef="#br0" timeOffset="398202.2616">19435 15668 285 0,'0'0'431'0,"0"0"-190"16,0 0-6-16,0 0-13 0,0 0-4 0,0 0-11 0,0 0-24 15,-86-132-19-15,78 111-24 0,2 0-33 16,1-1-28-16,2 0-29 0,2-1-17 0,1 1-9 16,0 1-9-16,4 0 0 0,1 3-4 15,0 4-1-15,0 2 1 0,1 4-3 0,0 2-3 0,-1 3-4 16,0 2-8-16,1 1 1 0,2 0 0 0,1 7 0 16,1 1 3-16,0 5 0 0,2 0-1 15,-1 2-1-15,1 3 1 0,0-2-1 0,0 2 4 16,4-2 3-16,-2-1-3 0,4-3 2 15,-5-2-4-15,2-6-1 0,-1-2 0 0,1-2 0 16,-1-10 4-16,-1-3 3 0,5-5 3 0,-3-2 2 16,0-3-1-16,-3-3 0 0,1 2-1 15,-6 2 5-15,-2 1 0 0,-2 2 3 0,-3 1 4 16,0 2 1-16,-7 1 7 0,1 4 3 0,-3 1-1 16,-2 3 2-16,1 2-4 0,0 3-2 0,-1 2-1 15,1 0-5-15,3 1-5 0,-1 5-5 0,3 4-2 16,1 3-3-16,2 3 0 0,2 2-2 15,0 3-1-15,2-1 1 0,6 0-4 0,3-1 3 16,3-3 0-16,3-1-4 0,1-3 1 0,3-3-3 16,0 0-3-16,1-6 2 0,2-2-1 15,0-1-1-15,-2-6 3 0,1-4 1 0,0-7 3 0,1-3 2 16,-3-1 3-16,0-2 0 0,-2-2 1 16,-4 0 0-16,0 1 0 0,-6-2 5 0,-3 0 0 15,-1-1 5-15,-5-1 2 0,0-2-3 0,-5-2 1 16,-4-2 0-16,-1-1-1 0,-5 1-1 0,-1-2-3 15,-3-3-1-15,-2 3-3 0,0-3 2 0,-4 1-3 16,1 2 2-16,-1 1 8 0,3 4-3 16,1 4 8-16,2 6 3 0,5 6 0 0,2 5 9 15,1 6-4-15,6 4-8 0,0 1-10 0,4 9-10 16,1 8-3-16,0 10 1 0,2 4 1 16,6 6-1-16,4 3 2 0,2 4 0 0,4 2 1 15,4 1 5-15,2 2-4 0,4-3 2 0,2 0 0 16,1-6-5-16,-1-6 1 0,1-3-7 0,-1-8-8 15,0-2-12-15,-2-5-26 0,1-5-40 16,-3-2-67-16,-2-5-96 0,1-5-268 0,-8 0-539 16,-6-3 14-16</inkml:trace>
  <inkml:trace contextRef="#ctx0" brushRef="#br0" timeOffset="398685.3809">20223 14738 2104 0,'0'0'122'15,"0"0"-69"-15,0 0-38 0,0 0 11 0,0 0 17 16,0 0 22-16,-69 123 19 0,62-98 3 16,3-4-2-16,0 1-15 0,4-3-21 0,0-1-14 15,3-3-12-15,2-3-8 0,4-4-4 0,1-3 0 16,1-5 0-16,1 0 3 0,-1-6 2 0,3-5-7 16,1-1-2-16,0-2-5 0,0 1-5 15,-3-1 3-15,1 3-2 0,-5 0 2 0,0 4-2 16,-4 2 3-16,0 3-5 0,-2 2-3 0,-2 0-1 15,3 0-3-15,1 5 5 0,-1 1 1 0,3 1 0 16,-1-2 5-16,4 3-2 0,0-5 1 16,-1 2 0-16,2-4-4 0,3-1 3 0,-1 0-2 15,4-6 1-15,-1-3 1 0,4-7 0 0,1-4 2 16,-1-1-1-16,-1-3 3 0,-3-1-2 16,-1 1 3-16,-4 0 2 0,-3 0-2 0,-2 0 9 15,-3-1-1-15,-2 0 0 0,0 0 3 0,-6 0-4 16,-1-1-1-16,-3 1 1 0,-2 1-2 0,-2-3 1 15,-2 2-2-15,0-1 1 0,-3 0 1 16,-2-2 0-16,2 0-2 0,0-2-1 0,2 0 1 16,0 2-1-16,-1-1 2 0,6 6 4 15,2 7 0-15,1 3 4 0,4 6-1 0,2 4-9 0,3 3-16 16,0 2-14-16,3 7 0 0,4 7 2 16,3 7 15-16,4 5 8 0,2 5-1 0,3 3 1 15,3 1-3-15,3-1 2 0,1 0 0 0,3 1-4 16,0-2-3-16,-2-1-22 0,-3-1-45 0,1-5-74 15,-3-3-111-15,-1-6-207 0,-7-6-404 0,-4-7-302 16</inkml:trace>
  <inkml:trace contextRef="#ctx0" brushRef="#br0" timeOffset="398881.633">20549 14450 883 0,'0'0'673'0,"0"0"-506"15,0 0-79-15,0 0-32 0,0 0-5 0,0 0 13 16,0 0 15-16,0 0 4 0,0 0-4 15,0 0-6-15,0 0-8 0,0 0-7 0,0 0-3 16,119-42-8-16,-99 53-8 0,0 2-6 0,1-1-10 16,3 2-6-16,-3 0-10 0,-2 0-19 15,-1 2-41-15,-2 0-88 0,-4-1-164 16,-2-4-355-16,-3-3-322 0,-5-4 496 0</inkml:trace>
  <inkml:trace contextRef="#ctx0" brushRef="#br0" timeOffset="399004.3963">20707 14157 1605 0,'0'0'197'0,"0"0"-171"15,0 0-56-15,0 0-53 0,0 0-186 16,0 0-357-16,0 0-193 0</inkml:trace>
  <inkml:trace contextRef="#ctx0" brushRef="#br0" timeOffset="400046.9403">20972 14261 355 0,'0'0'333'0,"0"0"-112"16,0 0-30-16,0 0-33 0,0 0-8 0,0 0-10 15,0 0-25-15,0 0-23 0,39 118-19 0,-30-118 2 16,-2 0-1-16,2-8-2 0,-2-2-13 15,2-4-21-15,-3-3-7 0,-2-2-6 0,0-3 2 0,-3-1 4 16,-1 0 0-16,0 1 3 0,0-1 0 0,-3 4 7 16,0-1 6-16,-1 0 6 0,-1 2 9 15,0 2-5-15,1 1-3 0,2 1-12 16,1 4-8-16,0 1-7 0,1 2-10 0,0 2-3 0,0 1-9 16,0 3-8-16,4 1 0 0,5 0-3 15,0 4 4-15,2 3 1 0,0 3 0 0,3 0 0 16,1 3 0-16,-3 1 1 0,1 1-3 0,1 0 4 15,-3 0-1-15,-1 0-3 0,0-3 4 0,-1 0-5 16,-4-3 2-16,4-3 3 0,-5-2-1 0,0-3 7 16,-2-1 7-16,-2 0 13 0,1-4 3 0,-1-2-1 15,0-4-8-15,0-2-11 0,0-3-4 16,0-1-3-16,0-2 0 0,0-1 2 0,0 0-4 16,-1 0 4-16,1-1-1 0,0 1-2 0,0 2 7 15,0 1-7-15,1 1 2 0,2 1-1 16,1 2-5-16,-1 0 3 0,3 2-2 0,1-1 0 15,-1 3-1-15,2 2-4 0,-2 2 1 0,2 2-5 16,1 1 3-16,0 1-3 0,1 0-1 0,1 0 6 16,0 3-5-16,1 1 5 0,-2 1 1 0,2 1-1 15,-2 0 4-15,-3 0-2 0,1 1 0 16,-3 2-2-16,0-1-4 0,-4 0 5 0,0 3-3 16,1-1 7-16,-2 2-1 0,0-1 2 0,-2 0-1 15,1-2-3-15,0-2 4 0,-1-1-8 0,2-3 5 16,0-3 5-16,0 0-2 0,0-2 4 15,0-5-5-15,2-2-6 0,0 0 1 0,5-5-3 16,-3 0 3-16,3-2-2 0,-1-2 5 16,2-2-1-16,0-2 2 0,0 0 5 0,-2-3-8 0,0 0 5 15,1-3-4-15,-4-1-2 0,-1-2 1 16,-1 1-5-16,-1-1 5 0,0-3 3 0,-2 1-2 16,-4-3 3-16,-4-1 0 0,-1-2-3 15,-3 3-2-15,0-2-2 0,-4 0 4 0,-1 0 0 16,0 0 8-16,0 1 1 0,1 4 2 0,1 2 5 15,0 7 2-15,4 4 6 0,3 6 2 16,2 5-4-16,5 4-5 0,0 5-24 0,3 0-16 0,0 6-4 16,4 6 3-16,4 7 16 0,2 4 12 0,4 5 3 15,4 5-2-15,1 2 4 0,2 6-1 16,-1 1-1-16,1 5 7 0,-3 0-6 16,-2 1 1-16,1-1 0 0,-5-2-10 0,-1-7 4 0,0-6-2 15,-2-8-3-15,-1-8 3 0,-5-6-2 0,3-5 4 16,-4-4 11-16,-1-1 15 0,-1-4-2 15,0-5-4-15,1-6-10 0,0-5-16 0,4-2 6 16,-2-1 2-16,1 0-1 0,1 3 7 0,-2 1-7 16,5 3 2-16,-3 3 2 0,0 4-9 15,3 3 4-15,-1 2-5 0,0 4 0 0,2 0 0 0,2 0 1 16,1 7 2-16,2-2 0 0,0 1 3 16,-2 1-2-16,5 0-1 0,-5 0 4 0,3-2-7 15,-1-4 8-15,-3-1 0 0,0 0 1 16,-1-6 9-16,-1-3-3 0,-3-2 2 0,-2 1-1 15,-3-2-3-15,0-2-1 0,-1 0-1 0,0 0 1 16,-1-1-1-16,-6 0 4 0,1 1-1 0,-2 3-1 16,1 1 5-16,4 2-1 0,-3 2 3 0,2 2 4 15,3 3-8-15,1-1 0 0,0 2-13 16,0 0-7-16,0 3 0 0,1 3 1 0,8 0 6 16,-1 2 3-16,3-1 1 0,2 1-5 0,3 0-8 15,-1 0-11-15,1 0-38 0,-2 0-58 0,-3-1-106 16,-2-1-213-16,-1-1-450 0,-6-4-414 15</inkml:trace>
  <inkml:trace contextRef="#ctx0" brushRef="#br0" timeOffset="400539.1442">21905 13212 864 0,'0'0'312'0,"0"0"-219"0,0 0 9 16,0 0 38-16,-30-125 26 0,18 97 11 0,-3 1-15 16,1-3-23-16,1 0-19 0,-4-2-25 0,4-3-19 15,-4 0-5-15,4-5-11 0,-5 0 1 0,5 0-5 16,-4-1-10-16,5 6 2 0,0 2 4 15,2 1 3-15,2 8-2 0,0 4-3 16,5 6-10-16,1 4-11 0,0 7-14 0,2 3-26 0,2 0-10 16,2 6-1-16,7 7 3 0,4 4 19 15,2 5 2-15,6 4-1 0,0 6 2 0,1 4-6 0,2 6 2 16,-2 4 1-16,1 4-2 0,-2 4 2 16,-1-1-2-16,-1 3 4 0,-1 1-2 0,-1-2 4 15,-4-5-2-15,2-5-2 0,-1-10 1 0,-2-7-5 16,-2-6 4-16,1-7 0 0,-6-5 0 15,0-4 7-15,-5-5 6 0,2-1 19 0,-1-1 13 16,2-10 2-16,3-2-6 0,2-5-16 0,2-3-9 16,4 0-4-16,-2 3 11 0,4 4 5 0,-2 0 3 15,1 3 4-15,4 2-10 0,0 2-5 0,3 3-1 16,-2 1-10-16,0 1 0 0,-3 2-5 0,0 0-4 16,-6 3 0-16,0 1-6 0,0 0-10 15,-2 1-22-15,-5 0-36 0,1-1-82 0,-5 0-168 16,1-2-575-16,-1-1-782 0</inkml:trace>
  <inkml:trace contextRef="#ctx0" brushRef="#br0" timeOffset="401784.3911">15840 12919 52 0,'0'0'725'16,"0"0"-299"-16,0 0-74 0,0 0-97 0,0 0-70 16,0 0-60-16,0 0-62 0,0 0-45 0,0 0-7 15,0 0 19-15,0 0 45 0,0 0 32 16,68 79 10-16,-41-40-3 0,3 4-24 0,2 7-23 15,0 3-15-15,1 3-11 0,3 5-8 0,-3 1-10 16,0 4-2-16,-1-1-3 0,-1-2-5 16,-1-1-2-16,-1-6-4 0,-2-3-3 0,-5-5-2 15,0-7-2-15,-2-5 0 0,-4-5-2 0,-3-7-3 16,-2-6 3-16,-3-4-8 0,0-6-8 0,-3-3-12 16,-3-4-14-16,3-1-14 0,-5 0-26 15,0-7-44-15,0-1-113 0,-1-4-261 0,-4 4-435 16,3 0-38-16</inkml:trace>
  <inkml:trace contextRef="#ctx0" brushRef="#br0" timeOffset="402322.1587">15726 13039 1 0,'0'0'460'0,"0"0"-46"0,0 0-55 15,0 0-50-15,0 0-33 0,0 0-43 0,0 0-32 16,0 0-37-16,0 0-27 0,0 0-27 0,0 0-22 16,0 0-18-16,0 0-18 0,-38-73-19 0,36 77-12 15,1 2-13-15,-1 3-3 0,0 6 0 16,-1 3 1-16,3 4 3 0,0 4 2 0,0 6 3 15,5 4 2-15,-2 3 0 0,5 3 1 0,-3 2-2 16,2 0-2-16,2 0-2 0,1 0-1 16,-2 0-1-16,-2-3-4 0,2-1 3 0,1-3-3 15,-2-2-1-15,-2-8 1 0,1-6-3 0,-3-6 1 16,2-4 0-16,-2-5-1 0,-1-4 9 0,-2-2 8 16,0 0 15-16,0 0 15 0,0-1-1 15,0-6-7-15,-2-4-15 0,-5-4-14 0,4-3-7 16,-3-4-3-16,2-3-2 0,-4-1 1 0,0-1 2 15,2-1-1-15,-2 0 0 0,0-1-1 16,-2-2-4-16,5-2 4 0,-2-2-2 0,4 1-1 0,-1 0 4 16,4 2-6-16,0 5 0 0,8 3-2 15,2 3-2-15,8 4 2 0,3 2 1 0,6 1 0 16,7 2 1-16,4 3 0 0,4-1 1 0,2 3 1 16,5 2 4-16,2 1-3 0,0 1 1 0,0 3-1 15,-1 0-2-15,-6 0 1 0,2 1 0 16,-6 3-1-16,-6-2-6 0,-1 1-12 0,-3-1-20 15,-3 0-38-15,-5 2-64 0,-4 2-114 0,-6-1-364 16,-5 0-1013-16</inkml:trace>
  <inkml:trace contextRef="#ctx0" brushRef="#br0" timeOffset="403782.6852">5925 13787 1 0,'0'0'0'15,"0"0"0"-15,0 0 189 0,0 0 22 0,0 0-2 16,0 0-10-16,0 0-13 0,0 0-6 0,0 0-8 16,0 0-10-16,0 0-15 0,0 0-17 0,-15 9-14 15,16-12-13-15,2-1-23 0,1-2-17 0,-2-2-17 16,5-4-13-16,1-3 4 0,0-3-4 15,2 1-4-15,5-5 1 0,-3 3-11 0,1-2-4 16,1-1-3-16,2 2-5 0,1-2-1 0,-2-1 1 16,2 1 0-16,3-1-4 15,-1 0 2-15,3-1-1 0,0-3 0 0,6-3 5 0,-1-1-6 16,3-1 0-16,1-4-3 0,1 0-2 0,1-3 4 16,1 1 0-16,3-4 0 0,-1-1 0 15,1 0-1-15,2-2-1 0,-1 3 1 0,-4-1 0 16,0 0 0-16,0 0 2 0,-3 1 0 0,-1 4-5 15,-3 1 3-15,-1 1 0 0,1 3 1 0,-4 1 6 16,-2-2-7-16,0 4 1 0,0-3-3 0,0 3 2 16,0 0 1-16,2 0-1 0,-1 0 0 15,-1 0-1-15,1 0-1 0,-2 1 0 0,1-2 2 0,0 2 0 16,-1-2 0-16,2 2 0 0,4-1-2 16,-2 0 0-16,-1-3 1 0,3 0 0 0,-3 3 2 15,3-3 0-15,-2 4-2 0,-3 0 0 0,1 1 0 16,2-1 1-16,-2 0 0 0,0-1 1 15,0 0-1-15,3 1 1 0,-1 0-2 0,-2-3 0 16,4 1 0-16,-3 0-2 0,-1 2 2 0,-1-1 0 16,4-1-1-16,-3 4 2 0,0 0-1 0,-1 2 0 15,0 2 0-15,-1 1-3 0,-2 3 2 16,-3-1-2-16,0 2 2 0,-2 2 2 0,-2 0-1 16,0 0 3-16,0 2-2 0,-2 2 0 0,-1 1 1 15,1-1-2-15,-5 3 2 0,2 1-3 16,-3 2 2-16,2 0 0 0,-2 1-2 0,-1 1 4 0,3-3-1 15,-1 3-1-15,2-2 1 0,-2 0-2 16,3-1 2-16,-3-1 0 0,5-1 1 0,-2 0 1 16,-2-2 1-16,3 1-3 0,-2 1 1 15,0-1 0-15,1 0-3 0,0 2 2 0,-2-1 1 0,2-1-4 16,-2 2 1-16,2-1 1 0,-4 0-3 16,2 2 6-16,-3 2-4 0,-1 3-2 0,-1-1-14 15,0 3-47-15,0 0-100 0,-4 0-249 0,-2 3-449 16,4-1-164-16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28T03:24:36.1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9791 12046 1 0,'0'0'0'16,"0"0"0"-16,0 0 0 0,0 0 7 16,0 0 252-16,0 0-16 0,0 0-15 15,0 0-11-15,0 0-12 0,0 0-16 0,0 0-22 0,0 0-21 16,-29-20-28-16,29 20-28 0,0 0-27 0,0 0-30 16,0 0-32-16,0 0-31 0,0 0-21 15,6 0 3-15,-1 7 18 0,4 2 26 0,3 5 19 16,4 3 6-16,1 4 0 0,2 9 0 0,4 5 16 15,0 2 5-15,1 2 1 0,0-3-4 16,-4-3-17-16,-2-2-11 0,-1-6-4 0,-1-2-2 0,-2-2 4 16,0-4 2-16,-1-1 3 0,-1-2-2 0,-2-3 0 15,-1-2-1-15,0-2-1 0,-5-2 1 16,3-2-4-16,-4 0-2 0,0-2-5 0,0-1-5 16,-2 0 1-16,0 0-5 0,-1 0-6 0,0 0-15 15,0-3-31-15,0 0-52 0,0-3-105 16,1-1-175-16,0 0-244 0,-1 1-67 0</inkml:trace>
  <inkml:trace contextRef="#ctx0" brushRef="#br0" timeOffset="282.8369">10045 11817 1739 0,'0'0'221'15,"0"0"-52"-15,0 0-44 0,0 0-57 0,0 0-26 16,0 0-23-16,0 0-9 0,0 0 6 0,0 0 14 16,0 0 19-16,0 0 6 0,0 0-1 0,0 0-3 15,102 127-9-15,-76-93-3 0,-2-2-7 16,0 0-12-16,1-2-7 0,-3-3-8 0,-1-1-1 16,-1-4-2-16,-2-3 1 0,-1-2-2 0,-1-4-3 15,0-1 1-15,-4-2-6 0,0-1-3 0,-4-3-7 16,-3-1-21-16,0-2-20 0,-3-2-34 15,-2 0-45-15,0-1-55 0,0 1-135 0,-2-1-289 16,0 0-695-16</inkml:trace>
  <inkml:trace contextRef="#ctx0" brushRef="#br0" timeOffset="409.1305">10044 12276 1386 0,'0'0'416'0,"0"0"-280"16,0 0-82-16,0 0-37 0,0 0-17 0,0 0 10 15,0 0 1-15,0 0-10 0,68-136-29 0,-44 106-54 16,6 0-133-16,-8 7-326 0,-5 9-623 0</inkml:trace>
  <inkml:trace contextRef="#ctx0" brushRef="#br0" timeOffset="1799.3628">10628 11642 1814 0,'0'0'148'16,"0"0"-61"-16,0 0-1 0,0 0 14 0,0 0 17 15,0 0 6-15,-108 133-21 0,96-107-20 16,0 3-21-16,5 1-18 0,0 1-14 0,6 0-13 16,1 0-9-16,1-2-6 0,9-4-9 0,0-6-6 15,4-3-12-15,2-7-9 0,2-5 3 16,-2-4 3-16,4-4 11 0,-3-7 10 0,2-6 4 15,-4-2 4-15,0-3 1 0,-3-2 5 0,-3 0 3 16,-5-1 2-16,-3-1 4 0,-1 2 0 0,-3 0 1 16,-5 3 0-16,-2 0 1 0,-2 4 2 15,-1 3 1-15,-1 3 0 0,0 3 2 0,4 2-2 16,0 2 0-16,1 3 0 0,5 1-9 0,2 0-10 16,2 0-19-16,0 4-4 0,1 3 2 0,4 2 5 15,4 3 13-15,1-1 0 0,2 0-1 0,3 2-2 16,0-2 3-16,2 0-4 0,-3-2-1 15,3 0 1-15,-3-4-2 0,1-1 1 16,-1-1 2-16,1-3 2 0,-2-2 3 0,2-6 4 0,-2-7 5 16,1-2 4-16,-4-7 3 0,2-1 2 0,-3-3 1 15,0 1 1-15,-5-2 1 0,0 2 4 16,-3 2 4-16,-1 2 1 0,0 1 2 0,-3 4-1 16,-2 1 1-16,3 4 0 0,-1 3-5 0,1 1-7 15,1 5-8-15,1 0-9 0,0 2-4 0,0 1-5 16,5-1 0-16,1 2-1 0,2 0 3 15,4 0 2-15,2 4-1 0,0 2 3 0,1 2-2 16,0 0 0-16,-2 2-2 0,1-1 0 0,-1 3 1 16,-1 1 3-16,0 0-1 0,-1-2 2 15,-2 0-1-15,0-1-4 0,-3-3 2 0,-2-3 0 16,0-1 4-16,-3-2 2 0,0-1 9 0,-1 0 4 16,0-6 1-16,0-3-2 0,0-4-9 0,-2-3-5 15,-1-2-3-15,2-2-1 0,-2 1 3 0,2 0-5 16,0 1 4-16,1 2-1 0,0 0-2 15,0 3-1-15,3 3-6 0,1 3-3 0,2 1-3 16,0 2-1-16,1 3 3 0,1 1 1 0,1 0 4 16,1 0 1-16,1 3 1 0,-1 2 3 0,0 1 0 15,1 0 3-15,-2 0-2 0,-1 1 0 0,-1 2-1 16,1-2 0-16,-3-1 3 0,-2 0 1 16,3 0 0-16,-4-2 1 0,0-2-2 0,1 0 1 15,-3-1 3-15,0-1 9 0,0 0 10 0,0 0 2 16,0-3-2-16,-3-4-8 0,-1-1-8 15,-2-1-4-15,0-4-1 0,1 0 2 0,0 1-5 16,3-2 0-16,-3 0-3 0,4 0-4 0,1 3-1 16,0-1-3-16,2 2 1 0,4 0-4 0,2 3 3 15,-1 0 0-15,3 3-1 0,1 3 4 0,1 1-4 16,-2 0 2-16,-1 1 2 0,0 4 0 16,0 3 4-16,-2-1 1 0,0 1-1 0,-1 0 2 15,-2 1-3-15,-1-1 0 0,0 1-3 0,-1-1 0 16,0-5 2-16,-2 0 2 0,2-2 8 0,-2-1 11 15,0 0 10-15,0 0-1 0,-2-5-4 16,-2-1-10-16,0-2-9 0,0-4-4 0,-1 1 1 16,2-2-3-16,-1-1 3 0,1 2-2 0,2-2-2 15,1 2 0-15,0-2-5 0,3 4-2 0,2 2-4 16,0 0 1-16,1 3-2 0,3 2 3 16,2-1 2-16,-1 3 0 0,2 1 6 0,1 0-2 15,0 1 2-15,0 4 4 0,1 0-3 0,0 1 2 16,-1-1 2-16,3 1-2 0,-2-2 5 15,1 0 1-15,-2-2 1 0,0-2 1 0,2 0 3 16,-3-5 1-16,2-2 4 0,0-2 1 0,0-4 0 16,-1-3 0-16,1 0-2 0,-4 0 1 0,-3-1 3 15,1 0 4-15,-3 1 2 0,-3-3 2 16,-2 3-5-16,0-2-2 0,0 1-2 0,-2 2 2 16,-3 0 1-16,-1 3 2 0,0 1 1 0,-1 3-1 15,2 1 2-15,-2 1 0 0,-1 2-2 0,3 3 0 16,0 0-7-16,1 1-9 0,1 0-5 15,-1 1-10-15,3 5 3 0,-2 3 1 0,1 2 5 16,1 3 3-16,-1 0 0 0,2 3-3 0,2-1-1 16,2 1 0-16,5 2 1 0,-1-1 1 15,0-1 4-15,2 1-7 0,3-1 4 0,-3-2-5 0,3-6-2 16,-1-3 7-16,0-3-4 0,3-1 6 0,-3-2 0 16,1-2 0-16,-1-4 5 0,0-4 1 15,0-3 2-15,-1-4 0 0,2-2 0 0,-5 0-3 16,1-2-2-16,-4 0 5 0,1 1-5 0,-3-2 5 15,-3 3 4-15,0-1-1 0,0 0 6 0,-3 3-1 16,-2 1-1-16,3 2 2 0,1 3-5 16,1 2-4-16,0 3-2 0,0 3-4 0,0-1-1 15,3 2 2-15,5-1-1 0,0 3-2 0,4 0 2 16,0 0-2-16,2 4-1 0,1 2 4 16,0 1 1-16,0 4 1 0,0 0 2 0,1 2-2 15,-4 0 1-15,2 1 1 0,-2 0 0 0,-2 0 2 16,-1-1-6-16,0-3-1 0,-3-1-2 15,-1-4-1-15,-1-1-3 0,-2-2 0 0,1-2-12 16,-1 0-21-16,1 0-30 0,-3 0-53 0,0-6-74 16,0 2-133-16,1-1-369 0,-1 2-866 0</inkml:trace>
  <inkml:trace contextRef="#ctx0" brushRef="#br0" timeOffset="3203.8633">10593 13164 315 0,'0'0'338'0,"0"0"-167"16,0 0-25-16,0 0 6 0,0 0 14 0,0 0 6 16,0 0-2-16,0 0-13 0,0 0-20 0,0 0-18 15,0 0-20-15,0 0-9 0,0 0-2 0,0 0-2 16,16-26-16-16,-13 12-10 0,-2-5-11 15,0-3-12-15,-1 0 5 0,0-1-3 0,0 1-3 16,0 1-2-16,0-1-10 0,-5 0-7 0,0 0-6 16,-2-3-5-16,1 0 1 0,-2 0 0 0,-2-1-3 15,3 2-2-15,-2 2 1 0,2-1-2 0,-3 4 2 16,1 1 2-16,0 3-2 0,-1 2 2 16,4 1-2-16,0 4-1 0,-1 1 7 0,4 2 1 15,-2 2 4-15,2 2 3 0,2 0-8 16,-1 1-3-16,1 0-8 0,0 0-6 0,1 0-10 15,-2 1-10-15,2 2-7 0,0 4 1 0,0 5 12 16,0 5 10-16,0 5 11 0,0 5 5 0,5 2-1 16,4 5-1-16,1 4 2 0,3 3-2 15,6 1 7-15,3 6 5 0,2 3 1 0,6 5 7 16,1 7 11-16,1 4 1 0,1 0-2 0,-4-4-8 16,2-6-20-16,-1-7-6 0,0-4-6 0,-2-4-4 15,2-2-2-15,-3-1-8 0,2-3-9 16,-5-3-10-16,-1-2-9 0,-3-3-10 0,-1-3-4 15,-4-4 1-15,-2-7-1 0,-3-7 12 0,-2-7 20 16,-2-6 22-16,-2-11 19 0,-3-5 10 16,-1-7-2-16,0-6 4 0,-5 0 4 0,-2-3 11 15,-2 0 4-15,-1-1 3 0,-3 2 1 0,-1 1 1 16,-4 4-1-16,2 3-1 0,-3 4 5 0,-1 4-3 16,-1 4-2-16,-1 3-3 0,0 3-10 0,2 3-4 15,-1 1-4-15,2 1-7 0,2 2 0 16,3 1-4-16,1 1-1 0,5-1 1 0,1-2-6 15,1 1-1-15,2-1-5 0,2-1-4 0,-1 1-5 16,2-2-6-16,1-1-6 0,0-2-15 0,0-2-14 16,1-1-24-16,4 0-35 0,0 1-54 0,2-4-84 15,2 1-164-15,3 1-256 0,-3 4-291 16,-3 3 569-16</inkml:trace>
  <inkml:trace contextRef="#ctx0" brushRef="#br0" timeOffset="4241.0569">10958 13055 685 0,'0'0'643'0,"0"0"-318"0,0 0-108 0,0 0-40 0,0 0-19 15,0 0-9-15,0 0-15 0,0 0-22 16,-63-134-22-16,60 113-24 0,3-1-19 0,0 0-13 16,0 1-10-16,5 3-6 0,-1 5-7 0,2 2-3 15,-1 1-5-15,2 6-5 0,-1 0 0 0,0 4-5 16,2 0-1-16,2 4-1 0,-1 5-1 15,2 5 0-15,0 1 3 0,-1 7 4 0,0 0 0 16,3 2 3-16,-3 1 0 0,1-1-3 16,0-2-1-16,1-2-6 0,-1-6-2 0,1-2-1 15,-2-5-4-15,0-4-1 0,0-3 0 0,0 0-6 16,-1-4 2-16,1-7 0 0,-1-1 0 0,1-6-1 16,-2-1 3-16,1-5 2 0,-2-2 8 15,-2 0 6-15,0-3 6 0,-3 1 2 0,0 1-1 0,-2-1 0 16,0 2 4-16,-2 0 1 0,0 2 7 15,-1 2 5-15,0 2 3 0,1 1 4 0,0 5 2 16,1 1 1-16,1 3 1 0,0 6-2 0,0 1-5 16,0 2-9-16,0 1-13 0,0 0-10 15,0 5 0-15,0 4 5 0,3 4 5 0,-1 2 8 0,3 6-2 16,0 0-2-16,0 4 0 0,-1 0-1 16,1 5 1-16,0-1 1 0,1 1-3 0,3-2-2 15,1-2-5-15,0-6-4 0,2-5-5 0,-1-5 0 16,-1-7-1-16,3-3 1 0,-3-2 7 15,-2-8 0-15,2-2 7 0,-2-5 2 16,-3-4-1-16,0-1 4 0,-4 0-2 0,-1-1 0 0,-1 2 3 16,-6 0 0-16,0 1 2 0,-4 4 3 0,1 2 2 15,0 0 1-15,-1 5-1 0,2 1 4 0,0 1-1 16,2 5 5-16,-1 1-1 0,2 0-7 0,4 1-2 16,-1 0-11-16,2 0-9 0,1 2-2 15,0 2-3-15,1 4 3 0,3 3 5 16,3 2 2-16,3 0 1 0,0 2 0 0,3 0 1 15,3 1-2-15,1 1 1 0,1-3-3 0,0 0-3 16,-1-5 1-16,-1-2-2 0,-2-3 4 0,-1-3 3 16,-4-1 1-16,0-1 6 0,-3-7 3 15,0-1 6-15,-2-3 5 0,-3-2-3 0,0-2-1 0,-1-1-5 16,0-3-2-16,-1 1-1 0,-3-3 1 0,-3 0-1 16,2-1-3-16,-3 3 3 0,1 2-5 15,3 1 1-15,-2 3 3 0,4 2-4 0,-1 3 0 16,2 2-3-16,1 1-7 0,0 3 1 0,0 1-7 15,4 1 2-15,3 0-1 0,0 1 0 16,5 0 3-16,0 2-1 0,1 3 4 0,-2 3-1 16,4-1 2-16,-3 2 0 0,2 2-2 0,-2 1 2 15,1-1-2-15,-3 1 0 0,0-1 1 16,-3 0-4-16,2-5 1 0,-5-1 1 0,-2-2 2 16,-1 0 7-16,-1-3 11 0,0 0 10 0,0-3 0 15,0-3-4-15,-5-2-7 0,1-1-9 0,-3-5 1 16,2 2-3-16,-1-3 4 0,1 0-2 15,1 0-2-15,2 0 4 0,0 1-4 0,2 1 0 16,0 2 0-16,2 2-6 0,0 2 0 0,3 2-3 16,0 3-3-16,3 2 3 0,0 0 1 15,0 1 1-15,1 5 1 0,-1 1 1 0,2 2 1 16,0 0 0-16,-1 2 1 0,1 0-1 0,-1 1 0 16,-3-1-1-16,-1 2-1 0,1-2 2 0,-2-1 1 15,-3-3 0-15,0-4 2 0,-1 0 5 0,0-2 3 16,0-1 7-16,0 0 4 0,0 0-5 0,-2-3 1 15,0 0-4-15,-2-3-2 0,0 1 4 16,3 1-4-16,-1-1-2 0,1 1 1 0,1 0-7 16,0 3 2-16,0-3-3 0,0 0-3 0,3 1 2 15,2 0-2-15,1 0 2 0,0-1-2 0,0-1-1 16,2 2-8-16,0 1-8 0,0 0-10 16,-2-1-24-16,2 2-33 0,-5 0-58 0,2 1-93 15,-4 0-157-15,-1 0-250 0,0 2-363 0,0 1 603 16</inkml:trace>
  <inkml:trace contextRef="#ctx0" brushRef="#br0" timeOffset="4472.9836">10772 13295 495 0,'0'0'436'16,"0"0"-164"-16,0 0-27 0,108-119-12 16,-60 71-31-16,4-8-31 0,5-4-37 0,6-5-34 15,4-3-29-15,2-1-24 0,1 2-26 16,-3 6-17-16,-4 6-38 0,-8 7-55 0,-6 8-109 16,-11 8-266-16,-12 11-373 0,-11 8 29 0</inkml:trace>
  <inkml:trace contextRef="#ctx0" brushRef="#br0" timeOffset="5619.0069">12415 12069 567 0,'0'0'476'0,"0"0"-251"16,0 0-34-16,0 0 1 0,0 0 7 0,0 0-8 15,-21-118-34-15,13 93-25 0,0 2-21 0,-1 0-22 16,-1 0-10-16,0 1-15 0,1 1-10 16,1-2-4-16,0 4-5 0,3 1-3 0,1 3-6 15,3 2-9-15,1 4-11 0,0 2-9 0,0 1-3 16,3 2-6-16,3 1-2 0,3 0 0 16,2 3 0-16,-1 0 2 0,6 0 1 0,-1 5-2 15,4 3 0-15,-3 4-2 0,0 1 0 0,0 3-1 16,-1 3 2-16,-2 1-2 0,-1 4-1 15,-2-1-6-15,-1-2-9 0,-2-2-6 16,2-4-6-16,-1-5 9 0,-4-4 9 0,3-4 7 0,-1-2 11 0,-1 0 0 16,1-2 2-16,0-7 4 0,2-2-2 15,3-5 2-15,-2 0 1 0,-2-2 2 16,-2-2 1-16,1 1 3 0,-3-2 1 0,-3-1-3 0,0-1 4 16,0 0-3-16,-1-1-2 0,-7-1 3 15,1-1-5-15,-1 4-4 0,-2-2 1 0,-1 5-2 16,1 3 11-16,1 3 6 0,0 4 4 0,0 1 4 15,1 3-6-15,3 1-5 0,0 3-8 0,3 1-4 16,2 0-12-16,0 0-14 0,0 0-3 16,0 4-3-16,5 3 9 0,0 2 10 0,2 2 4 15,2 0 3-15,3 1-5 0,1-1 0 0,-1 0-3 16,3-1-5-16,-1-6 2 0,2-1 2 0,-2-3 4 16,-1-3 8-16,-1-5 5 0,-2-1-1 15,-2 0 2-15,-1-2 3 0,-5 0-1 0,-1 0 5 16,-1-2 3-16,0 0-3 0,-2 0 2 0,-2 1-3 0,-2 1-1 15,0 1 3-15,1 2-4 0,-2 2 4 16,4 1-1-16,0 3-2 0,1 0-3 0,0 1-6 16,2 1-8-16,0 0-18 0,6 0-2 0,1 0-3 15,8 5 3-15,1 4 16 0,8 3-4 16,0 5 2-16,5 2 1 0,2 5-2 0,3 5 6 16,0 4 0-16,-1 5-1 0,0 3-3 0,-2 6-7 15,-3 1-10-15,0 3-10 0,-6 2-9 16,-3-2-11-16,-3 0-2 0,-6-3 4 0,-4-3 6 15,-3-4 20-15,-3-6 9 0,-2-3 15 16,-3-10 15-16,-6-4 6 0,-2-5 17 0,-1-5 14 0,-2-6 3 16,1-2 6-16,-3-3-11 0,4-9-12 15,-4-6-11-15,4-2-11 0,-2-6-5 0,5-8-4 0,1-2 2 16,-1-4-2-16,3-4 2 0,2-4 2 16,1-3-5-16,0-3 3 0,1-4-6 15,2 0-4-15,1-5-4 0,0 4-11 0,1-1 0 16,0 5 0-16,0 7 2 0,0 6 7 0,0 6 3 0,2 6 4 15,0 9 2-15,2 4-2 0,1 8-8 16,0 2-10-16,0 4-7 0,4 3-2 16,1 0 4-16,1 5 10 0,3 3 6 0,2 4 5 15,2 3 4-15,-1 2 0 0,1 2 2 0,0 0-6 16,-2 1 4-16,-1 0-1 0,-2-3-1 0,-1-1 3 16,-4-3-1-16,0-4 0 0,-3-2 0 0,-1-5 6 15,-3-2 10-15,-1 0 15 0,0-1 6 16,0-7-7-16,-4-1-8 0,-2-4-15 0,0-4-5 15,1-1 8-15,0-2 1 0,0 1 7 0,4 3 8 16,-2-2 0-16,2 3 2 0,1 5-2 0,0 0-4 16,0 3-3-16,5 1-7 0,-2 2-4 15,4 1-6-15,1 0 2 0,1 3-7 0,1 0-2 16,5 0 0-16,-1 0-15 0,1 1-6 0,4 2-21 16,-1 1-35-16,-2-1-56 0,2 2-105 0,-5 0-227 15,0-2-562-15,-7 0-123 16</inkml:trace>
  <inkml:trace contextRef="#ctx0" brushRef="#br0" timeOffset="7062.299">13298 11011 1221 0,'0'0'108'0,"0"0"-90"15,0 0 34-15,0 0 54 0,0 0 32 0,0 0 3 16,-50 115-21-16,50-99-38 0,3-3-30 15,5-2-11-15,3-4-19 0,4-4 0 0,0-3 7 16,3-3 8-16,1-8 3 0,-1-2-4 16,-2-2-9-16,2-1-15 0,-6-3-3 0,-2 1-3 15,-1-2 1-15,-7 0 10 0,-2-1 3 0,0 0 6 16,-3 0 4-16,-8-3 0 0,-2 1 3 0,-3 0-3 16,1-1 0-16,-5 0-1 0,2-3 1 0,-2 0 3 15,-1-3-3-15,2 4 0 0,0-2-2 16,1 2 6-16,3 5 18 0,0 2 10 0,4 7 11 15,4 4-4-15,2 4-18 0,4 3-21 0,0 1-33 16,1 0-28-16,0 10-5 0,6 3 4 0,2 7 13 16,6 5 17-16,1 8 3 0,5 3-3 0,0 4 5 15,5 3 1-15,1 0-5 0,3 4 6 16,-2-3-6-16,0-1-3 0,1-5-2 16,-6-6-13-16,2-5-6 0,-1-8-8 0,-5-5-2 0,-2-5 1 15,1-5-4-15,-5-4 0 16,-2-2 1-16,-3-6-5 0,-2-3 0 0,-1-4 3 0,-4-2 10 0,0-3 12 15,0-2 17-15,-5-2 12 0,0-2-1 16,-2 0 7-16,0-2 0 0,1-1 1 0,1 0 12 16,0-1 1-16,-1 4 4 0,4 1 8 0,-1 4 3 15,0 1 9-15,2 4 1 0,1 3-3 0,0 3-10 16,0 3-11-16,2-1-12 0,3 3-8 16,-2 3-3-16,5 1-10 0,-2 1 0 0,2 0-2 15,5 2-3-15,0 7 6 0,0 2-2 0,5 4 2 16,-4 4 3-16,3 2-4 15,-4 3-3-15,3 2-2 0,-4-2 0 0,-1 0-2 0,0-4 3 16,-1-4 0-16,1-4-3 0,-2-4 5 0,0-2-6 16,-3-2 0-16,0-3 5 0,1-1-6 0,-4-3 11 15,3-5-1-15,-3-4-1 0,2-2 7 0,1-4-5 16,-1-2 2-16,-1-2 0 0,-3-1 0 16,-1-1 0-16,0 0-4 0,0-2 3 0,-5 3-3 0,0 0 5 15,-2 1 2-15,3 6 0 16,-1 2 8-16,1 5-2 0,2 3-2 0,1 4-2 15,0 1-22-15,1 1-14 0,0 0-9 0,0 6-1 16,3 2 12-16,5 5 15 0,2 0 8 0,1 3 0 16,1 3 0-16,5-2-5 0,-3 2-5 0,5-2-1 15,0 0-11-15,-4-1-3 0,4-2-11 16,-1-5-14-16,0-4 8 0,-5-5 8 0,2 0 20 16,-5-5 18-16,-3-6 3 0,1-1 3 0,-5-3-5 15,0-1 2-15,-3-1 0 0,0 0 0 0,-5 5 1 16,-5-2-4-16,-1 3 3 0,-7 1-5 0,3 4-4 15,-5 2 4-15,-1 2-9 0,1 2 9 16,-2 0 4-16,4 0-1 0,-2 1 9 0,2 2-1 16,5 2 0-16,0-2-2 0,6 1-6 15,-1-1-2-15,7 2-5 0,0-3-3 0,1 1-4 16,0-2-1-16,2 0 1 0,5-1 0 0,0 0 13 16,1 0 6-16,2-6 6 0,1-3 7 0,2-3-6 15,0 0-2-15,-1-3-2 0,-1 0-3 16,-1 0 6-16,0-1-4 0,-1 1-1 0,-1 1 1 15,-4 1-5-15,4 3-1 0,-4-1-1 0,2 2-2 0,-3 4-4 16,3 0-1-16,-3 3-4 0,3-1-6 16,-1 3 3-16,3 0-2 0,-2 0 0 0,1 3 5 15,3 1-7-15,0 1 3 0,0 0 3 0,0 0-3 16,0 0 6-16,-1 1-1 0,1-1-1 0,-2 1 0 16,-3-1-2-16,2-1 2 0,-5-4 2 15,3 0 13-15,-3 0 15 0,0 0 12 0,-2-7 4 16,0-1-6-16,0 0-10 0,0-3-9 15,-4-2-5-15,0-1 1 0,1 0-7 0,1-3 0 16,-1 1-2-16,0-1-2 0,2 1 2 0,0 0 1 16,1 1 0-16,0 2-1 0,0 2-4 0,1 1-5 15,3 2-3-15,1 2-2 0,3 3-4 0,-2-1 1 16,2 4 0-16,1 0 0 0,2 0 6 0,-2 3 0 16,0 3 2-16,0 1 3 0,-1 1-2 15,-2 0 2-15,2 1 0 0,-5 1 0 0,2-1 4 16,-1-1 0-16,-4-1 0 0,0-2 1 0,0-3 10 15,0-2 13-15,0 0 3 0,0-2 4 16,0-4-11-16,-4-3-11 0,1-2-3 0,0-2-2 16,2-1 4-16,0-2-2 0,0 2 0 0,1-1 0 15,0 3-5-15,1 1 1 0,1 1-3 0,4 2-1 16,-1 1 0-16,2 2-1 0,-1 3 2 0,0 0-4 16,3 1 2-16,1 1 1 0,-1 0 0 15,1 0 4-15,2 0-1 0,-2 0 1 0,3 0-1 16,2-1 0-16,-3-3 3 0,0-2 3 0,-1-1 2 15,3-1 1-15,-2-1 3 0,-2-3-3 0,0 0 1 16,-6 1 4-16,2-2-1 0,-5-1 10 16,-1 0 1-16,0 1-2 0,-1 0 5 0,-6 1-4 15,-2 3 0-15,2-1 5 0,0 5-5 0,-2-1 0 16,0 2-4-16,1 1-1 0,3 1 0 16,-1 2-2-16,4 0-5 0,0 0-11 0,0 1-3 15,2 3-5-15,0 1-1 0,2 3 7 0,2-1-3 16,4 1 7-16,2 0 1 0,2 1-3 0,5-2 7 15,1 2-2-15,1-2-1 0,0-2 1 16,1-2-10-16,-2 0-3 0,2-3-11 0,-2 0-12 16,-5-3-22-16,0-3-31 0,2-3-53 0,-5-2-135 15,-5 3-427-15,1 2-880 0</inkml:trace>
  <inkml:trace contextRef="#ctx0" brushRef="#br0" timeOffset="7244.6718">14405 9692 1208 0,'0'0'315'16,"0"0"-161"-16,0 0-79 0,0 0-68 16,0 0-92-16,0 0-187 0,0 0-489 0,83 125 121 0</inkml:trace>
  <inkml:trace contextRef="#ctx0" brushRef="#br0" timeOffset="7850.1048">9249 11768 799 0,'0'0'414'0,"0"0"-171"0,0 0-73 0,0 0-12 15,0 0 11-15,0 0-1 0,0 0-24 0,-80 130-27 16,70-94-24-16,3 2-27 0,5 0-20 0,2 1-14 16,0-1-14-16,6-2-10 0,5 1-10 0,3-4-18 15,6-2-34-15,2-1-76 0,7-2-206 16,-5-8-670-16,-7-7-90 0</inkml:trace>
  <inkml:trace contextRef="#ctx0" brushRef="#br0" timeOffset="66249.812">3862 16073 1 0,'0'0'0'0,"0"0"0"16,0 0 1-16,0 0 213 0,0 0 8 0,0 0-32 15,0 0-58-15,0 0-66 0,0 0-51 0,0 0-11 16,0 0 12-16,0 0 23 0,28-29 19 15,-17 21-6-15,1-1-14 0,-1 1-3 0,3 2 3 16,-3 0 5-16,4 3 10 0,-3 0-1 0,1 2 4 16,0 0-2-16,1 1 3 0,0 1 3 0,-2 4-2 15,2 3-6-15,-3 4-11 0,2 1-4 16,-2 5-1-16,-2 1 3 0,1 5 0 0,-3 1-3 16,-2 2-5-16,-1 5-7 0,-3 1-9 0,-1 1 4 15,0 2-8-15,-1-2 0 0,-4-2 0 16,-2-3-1-16,0-5 8 0,1-6 13 0,1-3 16 15,0-6 13-15,2-4 8 0,1-2 8 0,0-1 1 16,1-2 1-16,1 0-6 0,0 0-9 0,0-1-16 16,0-3-32-16,3 1-16 0,0-1-13 0,3-5 1 15,1-4 13-15,5-3 7 0,2-3 3 16,2 0-4-16,1 0-3 0,1-1-3 0,-2 2-1 0,0 4 3 16,-2 0-3-16,1 2 1 0,-2-1-10 15,-2 4-19-15,1 0-23 0,0 0-65 16,-3 2-105-16,0 0-251 0,-4 2-416 0,-2 3 66 0</inkml:trace>
  <inkml:trace contextRef="#ctx0" brushRef="#br0" timeOffset="66445.8932">4405 15949 1337 0,'0'0'160'16,"0"0"-32"-16,0 0 46 0,0 0 22 15,0 0-22-15,0 0-45 0,0 0-60 0,123-118-40 16,-113 109-14-16,1-2-10 0,-1 1-4 0,-1 0-15 16,2 0-47-16,-2 1-92 0,1 0-269 15,-3 3-479-15,-3 3 36 0</inkml:trace>
  <inkml:trace contextRef="#ctx0" brushRef="#br0" timeOffset="66940.6944">4880 15241 177 0,'0'0'301'0,"0"0"-85"0,0 0-6 0,0 0 31 15,0 0 16-15,0 0-14 0,0 0-47 0,117-143-42 16,-86 107-32-16,5-4-19 0,0-1-18 15,2 0-20-15,1 5-22 0,-6 5-21 0,-2 3-15 16,-3 6-13-16,-7 5-11 0,-2 3-19 16,-7 5-39-16,-3 3-66 0,-4 4-148 0,-2 2-207 0,-3 0-269 15,0 0 149-15</inkml:trace>
  <inkml:trace contextRef="#ctx0" brushRef="#br0" timeOffset="67132.4192">5168 15004 29 0,'0'0'408'0,"0"0"-20"0,0 0-20 0,0 0-46 16,0 0-31-16,117 132-51 0,-93-107-52 16,-1-2-55-16,2-2-52 0,-1 0-25 0,-1-2-23 15,3 2-14-15,-4 0-5 0,-3 0-8 16,-5-2 0-16,1-3-5 0,-2-1-5 0,-4-3 0 16,-1-4-12-16,-2-2-12 0,0-3-29 0,-2-2-54 15,0-1-107-15,0 0-237 0,0-4-408 0,0 2 37 16</inkml:trace>
  <inkml:trace contextRef="#ctx0" brushRef="#br0" timeOffset="68808.11">5759 14816 292 0,'0'0'622'0,"0"0"-313"0,0 0-77 0,0 0-22 16,0 0-21-16,0 0-8 0,0 0-28 0,0 0-51 16,0 0-33-16,0 0-33 0,0 0-20 15,0 0-1-15,0 0-11 0,0 0 0 0,-72 120 0 16,72-101-6-16,0 2 2 0,0-2-4 16,5 0-5-16,1-2-6 0,3-4-9 0,3-2-6 15,0-1-7-15,3-4 5 0,-3-3-1 0,2-3 5 16,1-1 8-16,-4-9-8 0,0 1 12 0,-2-3 0 15,-1-2 4-15,-6-1 14 0,0-1 0 0,-2 1 6 16,0-1 3-16,0 5 1 0,-2 1 1 16,-3 3 4-16,0 2 4 0,0 3-4 0,0 0-1 15,0 2-10-15,2 0-17 0,2 0-15 0,1 0-26 16,0 3-8-16,0 3 5 0,3 1 3 16,3 0 23-16,2 0-2 0,-1-1-8 0,4-3-1 15,3 0-6-15,-2-3 12 0,7 0 10 0,-3 0 11 16,3-6 15-16,-1-5 6 0,0-3 15 0,1-3 17 15,-5-4 16-15,3-2 11 0,-6-1-1 0,0-2 4 16,-2 1-10-16,-6-2 0 0,2 2-2 0,-5-2-11 16,0 0-1-16,-3-2-9 0,-3-1-3 15,-5 0-4-15,-2-1-2 0,-2 0-5 0,-3-1-8 16,-2-1-5-16,0 1-4 0,-3-2-3 16,1-1 2-16,-2 2-1 0,1-1 7 0,1 4 1 0,0 5 10 15,3 5 9-15,-1 3-6 0,3 4 8 16,2 5-4-16,4 4-1 0,-2 2 0 0,6 2-8 15,-1 0-10-15,2 7-7 0,2 6-7 0,3 5-1 16,1 7 0-16,0 7 7 0,2 5-4 0,8 2 0 16,4 2 3-16,3-4-9 0,3 1 7 15,7-2-1-15,0-2-3 0,1-2 6 0,4-3-4 16,0-3 3-16,1-4 0 0,-1-5-2 0,1-4 0 16,-2-7-3-16,1-5 2 0,-4-1-6 15,0-7 4-15,-4-5 2 0,2-2 0 0,-6-4 13 16,0-3-4-16,-5-1 2 0,-2-3 0 0,-4 1-7 15,-4-2 4-15,-1 0-2 0,-4 2-1 16,0 1 4-16,-5 3-2 0,-4 0 2 0,-1 6 1 0,-1 2 3 16,-1 4-3-16,-2 2-1 0,1 4-1 0,3 1-8 15,2 1 2-15,0 0-5 0,3 2-3 16,2 4 2-16,-2 2-6 0,5 1 2 0,0 3 3 16,0-1-1-16,7 4 3 0,2-3 0 0,3 3 0 15,3-1 1-15,2 2 0 0,2-1 2 0,1-2-2 16,1 2 3-16,-1-7-6 0,0-1 0 15,-1-2-2-15,-5-5-6 0,3 0 11 0,-5-5 7 16,0-5 10-16,-2-4 16 0,-2 0-4 0,-3-4 1 16,-2-1-1-16,-3-1-6 0,0-2 2 0,-3-2-1 15,-2 0 1-15,-3-2-2 0,1 2-2 16,-1 0 1-16,-1 3-6 0,1 4 2 0,5 3-6 16,-4 4-4-16,6 3-2 0,0 3-11 0,1 1-2 15,0 3-14-15,0 0-2 0,3 0 7 0,5 0 1 16,0 0 11-16,3 4 2 0,1 1 2 15,0 2 1-15,4 1 1 0,-3 1 0 0,2 1-3 16,-2 0 1-16,-2 2-4 0,0-1-5 0,-3-1 1 16,-4-2-6-16,2-2 5 0,-4-3 12 15,-1-3 16-15,-1 0 22 0,0-6-4 16,-1-5-10-16,-4-3-11 0,-2-3-15 0,-1-1 4 0,-2-2 4 16,2 3-2-16,3-3-4 0,-2 2 0 0,4 6 0 15,-3-1-6-15,5 4 1 0,0 0-10 16,1 4-12-16,0 1-12 0,1 2-11 0,7 1-2 15,-1 1 9-15,2 0 6 0,3 2 10 0,2 4 4 16,-2 1-1-16,5 0 3 0,-4-1-2 0,4 2 5 16,-4-3 4-16,4 0 10 0,-5-4 4 0,4-1 4 15,-2-1 5-15,-2-6-3 0,0-4 8 16,-2-1 3-16,0-2 3 0,-3-1 9 0,-4-2-1 16,0 0 6-16,-3-2-1 0,0-1-3 0,-4-3 3 15,-2 3-4-15,-2-3 6 0,-5 1-7 0,0-1-1 16,-1 0-2-16,-4 1-9 0,-2-2 2 15,-1 0-5-15,1 1 0 0,-3-2 4 0,-2 0-5 16,2-2 6-16,1 0-7 0,-2-1-3 0,0 0 2 16,2 0-6-16,1 1 5 0,2 2 3 0,-1 3 6 15,7 5 11-15,1 6 5 0,1 3 7 16,6 3-5-16,2 4-11 0,1 1-15 0,2 0-27 16,0 2-5-16,3 6-3 0,4 6 5 15,6 5 20-15,1 7-4 0,5 1 8 0,2 2-2 0,7 2-2 16,-2 2 4-16,2 0-4 0,3-1 0 15,0 2 0-15,1-3-5 0,-1-1-12 0,-1-4-19 16,-2-5-33-16,1-5-55 0,-4-7-60 16,-2-6-95-16,-4-5-213 0,-5-3-446 0,-6-1 159 0</inkml:trace>
  <inkml:trace contextRef="#ctx0" brushRef="#br0" timeOffset="68928.1227">6542 13851 1797 0,'0'0'250'0,"0"0"-172"0,0 0-51 15,0 0-6-15,0 0-10 0,0 0-31 16,0 0-47-16,0 0-111 0,97-138-229 0,-78 114-396 16,-5 8 95-16</inkml:trace>
  <inkml:trace contextRef="#ctx0" brushRef="#br0" timeOffset="69604.0386">7129 12814 1096 0,'0'0'438'0,"0"0"-192"0,0 0-105 16,0 0-69-16,0 0-41 0,0 0-4 15,0 0 13-15,0 0 9 0,0 0 7 0,0 0-11 0,35 147-3 16,-20-113 2-16,5 5 3 0,-1 3 11 0,2 3-4 16,0-4-12-16,-1 0-6 0,1-1-14 15,0-5-7-15,-3-1-2 0,1-5-5 0,-5-2-1 16,2-8-2-16,-5-4 2 0,-3-5-1 15,-3-2 0-15,-2-5 5 0,0-1 17 0,-3-2 30 16,0 0 27-16,-3-4-3 0,-1-3-17 0,-5-5-33 16,-3-1-26-16,-4-4 0 0,1-3 1 0,-4-2 5 15,0 0-2-15,-2-1 0 0,-1-1-4 16,0 0 0-16,-2-4-1 0,1-1-5 0,-1-3 2 16,2 0-6-16,-1-2 5 0,3 2 2 0,5 1-2 15,-2 2 7-15,6 5-3 0,0 4-1 0,6 3 1 16,1 3-4-16,4 3-4 0,0 3-7 0,1 2-3 15,7 1-1-15,3 2 1 0,5 3 4 16,1 0 2-16,9 3 4 0,3 7 0 0,2 2 1 16,3 3 1-16,3 0-5 0,-3 4 7 0,3-2 0 15,-3 0 1-15,4 0 3 0,-4-2-4 0,1-3-1 16,-4 1-2-16,-4-4-9 0,1 0-12 0,-8-3-18 16,0 0-33-16,-2-3-50 0,-7 1-70 15,-4-2-127-15,-4-1-312 0,-2 1-431 0</inkml:trace>
  <inkml:trace contextRef="#ctx0" brushRef="#br0" timeOffset="69745.0898">7351 13195 965 0,'0'0'598'0,"0"0"-303"0,0 0-110 0,0 0-40 16,0 0-43-16,0 0-41 0,0 0-36 0,0 0-30 16,0 0-21-16,0 0-30 0,32-122-50 15,-20 102-100-15,4 1-242 0,-7 6-375 0,-5 6 118 0</inkml:trace>
  <inkml:trace contextRef="#ctx0" brushRef="#br0" timeOffset="70085.5274">7492 12797 1 0,'0'0'0'0,"0"0"206"0,0 0 237 16,0 0-29-16,0 0-59 0,0 0-75 0,136 53-69 15,-112-44-53-15,-2 3-41 0,0 0-32 16,-1 0-24-16,-4 2-21 0,-3-1-13 0,-3-1-8 16,-3-1-4-16,-4-2-2 0,0-4 8 15,-2 0 14-15,-2-3 25 0,0-2 28 0,0 0 1 0,-7 0-13 16,1-2-24-16,-3-4-31 0,-6-2-11 0,2-2-3 16,-4-2-1-16,4-5-1 0,-1-1 0 0,0-3 0 15,5-1-5-15,1-2 0 0,1 2-3 16,1 0-2-16,4 4 0 0,2 2-4 0,0 2 0 15,2 3-3-15,6 3 0 0,1 1 2 16,1 3 1-16,0 1 6 0,2 2-1 0,3 1 3 16,-1 0 0-16,0 5-3 0,4 1 1 0,-2-1-7 15,0 1-8-15,2 1-13 0,0-1-26 0,-3 0-32 16,2-1-45-16,-4-1-61 0,3-4-101 0,-5 0-221 16,-3 0-354-16,-3 0 255 0</inkml:trace>
  <inkml:trace contextRef="#ctx0" brushRef="#br0" timeOffset="71225.8504">7837 12480 768 0,'0'0'141'0,"0"0"-41"0,0 0 99 0,0 0 62 16,0 0 19-16,0 0-40 0,0 0-74 0,0 0-55 15,-8 126-37-15,11-112-28 0,4-1-15 0,-4-4-9 16,4-4-3-16,-3-1 4 0,2-3 9 0,-3-1 14 15,2 0 12-15,-1-2 6 0,-2-5-5 0,2-1-11 16,-3-4-11-16,1 1-11 0,-2 0-5 16,0 2-3-16,0 2-3 0,0 0 2 0,0 3-2 0,-1 2-2 15,0 1-5-15,1 1-8 0,-1 0-12 16,1 0-14-16,0 0-8 0,0 0 1 16,4 2 9-16,3 2 11 0,2 1 5 0,2-2 4 15,1-1-1-15,0-2 2 0,4 0 5 0,-2-1-4 16,-1-5 4-16,3-3 1 0,-3-3 1 15,1-3 6-15,-2 0 1 0,-2-2 0 0,-1-2 2 0,-4 1 0 16,-3-2 1-16,-1 0 2 0,-1 0 3 0,0-1-3 16,-3 2-1-16,-5-2-2 0,-2 0-4 0,0-1 2 15,-3 1-5-15,-1-2 2 16,-3 0-4-16,-2 0-2 0,0-4 2 0,-2-2-4 0,1-2 4 16,-2-1-2-16,1 1-1 0,1 2 4 0,-1 3-1 15,1 4 5-15,0 2 5 0,1 3 4 16,3 3 5-16,0 4 1 0,2 2 2 0,3 3-4 15,-1 2-3-15,7 3-8 0,-1 0-14 0,4 0-13 16,2 8-11-16,0 2-5 0,8 5 6 16,2 4 9-16,2 6 10 0,8 0 5 0,1 5-1 15,0-1 0-15,7 1-2 0,-1-3 0 0,0-1 0 16,2-5 0-16,-1-5 3 0,-2 0 0 0,1-5 1 16,-1-1 1-16,-2-5 0 0,-4-3 1 15,-1-2 5-15,-6 0 7 0,-2-5 3 0,-3-2 5 16,1-2 1-16,-6-3 0 0,2-3-1 0,-4 1-4 15,0-2-2-15,-1 1-2 0,0-1 0 0,-1 2 1 16,-4 3 3-16,3 1 1 0,-1 2-1 0,-1 4-7 16,2 0-1-16,0 2-7 0,2 0-1 0,0 2 0 15,0-1-6-15,0 1-5 0,0 0-12 16,2 0-4-16,4 0 3 0,-1 0 5 0,3 0 10 16,2 0 1-16,3 0-3 0,1 1-4 15,0 0-3-15,-3 0 4 0,1-1 2 0,-2 0 9 16,-1-5 3-16,-1-1 2 0,0-2 2 0,-4 0 1 15,1-3 2-15,-3 1 2 0,-1 0 0 0,-1 0 1 16,0 1-2-16,0 0 1 0,-6 0-1 0,3 0 0 16,0 1 3-16,-4 1-3 0,5 3-1 15,0 0-4-15,1 0-5 0,1 2 0 0,0-1-10 16,0 2-5-16,3 0-6 0,5 0-4 0,3 1 3 16,2 0 5-16,6 0 2 0,2 6 2 15,0 3 0-15,6 2 1 0,-1 4 0 0,3 1 3 16,1 5 2-16,1 6 4 0,-1 2 3 0,0 7-3 15,-3 6-2-15,-4 1-7 0,-4 3-7 0,-3 1-9 16,-1-1-3-16,-3-2 0 0,-4-1 2 0,-4-3 7 16,1-4 6-16,-5-5 7 0,0-3 7 0,-7-6 10 15,-2-4 9-15,-1-4 8 0,-1-6 6 16,1-1 5-16,-2-7-2 0,0 0-2 0,-3-5-3 16,3-4-11-16,0-3-3 0,-4-3-6 0,4-2-8 15,-1-3 2-15,2-2-1 0,0-3 1 0,0-3 3 16,2-1-2-16,0 0 1 0,-1-2 1 15,2 0 2-15,-1-1-1 0,0 0 0 0,2-1 0 16,-2-2-4-16,-1-2 1 0,-4-4-2 0,2 0 1 16,-1-1 0-16,-3-3-3 0,0 2 1 0,-2 0-4 15,-3 1-4-15,-2-1 5 0,-4 4-3 16,1 1 1-16,0 0 1 0,-2 3 1 0,0 0 0 16,3 5 1-16,-2 2 5 0,3 3 0 0,4 6 6 15,1 5 1-15,2 3 2 0,5 5 2 0,3 2-2 16,6 3-2-16,1 1-14 0,2 0-24 15,0 2-6-15,3 8-2 0,6 5 11 0,3 6 20 0,7 6 5 16,2 2 2-16,8 5-2 16,3 1 1-16,0 0-2 0,5 0 1 0,1-2 2 0,-1-1-8 15,2-2-1-15,0-3-11 0,-2-7-14 16,-2-6-10-16,-3-8-28 0,-2-4-36 0,-2-2-53 16,-7-8-110-16,-10 0-338 0,-2 2-791 15</inkml:trace>
  <inkml:trace contextRef="#ctx0" brushRef="#br0" timeOffset="71450.6539">8104 11679 400 0,'0'0'611'0,"0"0"-334"16,0 0-97-16,0 0-6 0,0 0 12 0,0 0 7 16,0 0-11-16,0 0-29 0,71-124-33 0,-54 113-19 15,-1 3-20-15,2 1-14 0,1 1-11 0,0 4-14 16,1 2-9-16,1 0-7 0,-1 4-4 15,2 4-1-15,1 3-2 0,4 1 0 0,-3 3-7 16,4 1-2-16,-1 2-7 0,-3 0-5 0,0 1-1 16,0-3-9-16,-5-1-9 0,-3-1-14 15,0-4-25-15,-5-2-24 0,-3-4-42 0,-4-3-61 16,-4-1-142-16,0-3-479 0,0 0-512 0</inkml:trace>
  <inkml:trace contextRef="#ctx0" brushRef="#br0" timeOffset="71557.4121">8313 11361 1 0,'0'0'0'0,"0"0"0"0,0 0 0 15,0 0 0-15</inkml:trace>
  <inkml:trace contextRef="#ctx0" brushRef="#br0" timeOffset="71769.2216">8523 11269 1 0,'0'0'416'0,"0"0"33"0,0 0-44 0,0 0-70 15,0 0-73-15,8 125-66 0,-1-104-63 0,4-3-37 16,1 0-25-16,0-1-15 0,7-5-12 16,-1-1-2-16,1-4 3 0,2-7 4 0,0 0 4 15,-1-1-10-15,1-7-11 0,0-3-18 16,-3 1-18-16,-3-2-12 0,0 0-19 0,-4 0-29 0,-1 1-51 15,-5-1-86-15,0 0-185 0,-3 3-374 16,-1 4-400-16</inkml:trace>
  <inkml:trace contextRef="#ctx0" brushRef="#br0" timeOffset="72178.933">8825 11502 350 0,'0'0'111'0,"0"0"-99"15,0 0 59-15,0 0 95 0,0 0 58 16,0 0 40-16,0 0-15 0,0 0-39 15,12-127-41-15,-12 102-35 0,0 1-33 0,-1-1-13 16,-3 0 2-16,-2 0-9 0,1 0-6 0,-2 3-15 16,0-2-21-16,2 1-9 0,-1 1-13 0,1 1-7 15,1 1-3-15,3 2-7 0,1 3-4 16,0 5 1-16,4 2-3 0,1 4-5 0,1 0 0 16,0 4-2-16,3 0-5 0,2 0 6 0,2 7 4 15,2 3 9-15,-2 4 10 0,3 5 0 0,-1 1 5 16,0 4 0-16,-3 2-2 0,-4 1 5 0,-4 2-2 15,-1-4-1-15,-3 0-3 0,0-4 0 16,-6 1-3-16,-4-1-1 0,-7 0-4 0,3-2-17 16,-7 1-24-16,1-3-44 0,1-3-84 0,-1-5-191 15,7-2-506-15,3-3-273 0</inkml:trace>
  <inkml:trace contextRef="#ctx0" brushRef="#br0" timeOffset="73103.8626">9157 10403 1715 0,'0'0'345'0,"0"0"-153"0,0 0-65 15,0 0-48-15,0 0-26 0,0 0-22 0,0 0-22 16,0 0-6-16,0 0 3 0,0 0 3 16,0 0 10-16,0 0 5 0,0 0 1 0,82 97 2 15,-61-75-5-15,-1-1-4 0,1 3-6 0,-1-2-1 16,0 2-3-16,-1 1 3 0,-3-1 3 0,1-2-4 16,-6-3-1-16,0-1-1 0,-2-7-4 15,-6-2 4-15,1-4 7 0,-3-5 21 0,-1 0 24 16,0 0 11-16,-7 0-6 0,-2-5-20 0,-4-4-23 15,-5-2-16-15,-2-6-2 0,-2 0-1 16,1-1-1-16,-4-4 4 0,0-2 0 0,-1 0-1 0,1-2 2 16,-2-3-5-16,4 3-2 0,0-2-2 15,2 3 0-15,4 3 4 0,5 4 0 0,3 3 2 16,5 5-4-16,0 3-4 0,4 2-11 16,0 4-13-16,6 1-3 0,4 0-3 0,4 1 12 15,5 5 11-15,8 3 1 0,3 2 9 0,1 3 1 16,2 1 0-16,-2 3 2 0,1-1-4 0,-2-1-1 15,-1-2-3-15,-4-1-1 0,-2-4 2 0,-6-2 0 16,-3-2 1-16,-7-3 4 0,-2-2 3 16,-4 0 11-16,-1 0 10 0,0-2 7 0,-6-6-8 15,-1-3-11-15,-5-4-9 0,-3-3-3 0,1 0 7 16,-3-3 4-16,-2-1 3 0,4 0 0 0,-2-3-3 16,1 1 0-16,2 0-2 0,3 3 4 0,1 2 1 15,0 1 1-15,7 5 1 0,-3 2-8 16,6 5 6-16,0-1-2 0,0 3-5 0,0 3 1 15,5 0-12-15,1 1-4 0,7 0 3 0,3 1-1 16,5 5 6-16,3 1 2 0,3 4 0 16,2 0-3-16,1 5-2 0,-1-1 2 0,-2 2-3 15,1-1 2-15,0-1-9 0,-5-2-10 0,3-2-12 16,-4-2-21-16,-2-2-26 0,0-1-39 0,-4-3-48 16,0 0-59-16,-5-3-121 0,-1 0-338 15,-3 0-807-15</inkml:trace>
  <inkml:trace contextRef="#ctx0" brushRef="#br0" timeOffset="73624.8408">9718 10046 303 0,'0'0'314'16,"0"0"-52"-16,0 0 12 0,0 0-1 15,0 0-24-15,0 0-38 0,0 0-58 0,-11 121-49 16,13-105-31-16,4-3-26 0,-1-4-16 0,1-3-3 15,-2-4 1-15,4-2 7 0,-3 0 9 16,2-3 4-16,-3-4-1 0,2-6-8 0,1-1-12 0,-3-4-15 16,4 0-4-16,-5 1-3 0,2 0-1 15,-4 4 9-15,0 4-2 0,-1 3 1 0,0 4 1 16,0 1-5-16,-1 1-7 0,0 0-17 0,1 0-12 16,0 3-4-16,0 4 5 0,1 1 10 15,2 3 8-15,4 0 0 0,2 0-3 0,3 1-4 16,0-1 0-16,3-3-4 0,1-3 2 0,4-1-1 15,-2-4 2-15,3 0 5 0,-1-8 2 16,-2-3 7-16,-3-3 6 0,0 0 1 0,-3-2 8 16,-3-1 1-16,-5 0 4 0,-1 0 0 0,-2-2-1 0,-1 1 1 15,0-2-2-15,-5-1 0 0,-3-1-5 0,-1-1-5 16,-3-1-2-16,-4 0-2 0,-1-2 3 16,-4 2 1-16,-2-2 1 0,-1-1 2 15,1-2-5-15,-2 1 0 0,2-3-1 0,-1 1 0 0,0-1 4 16,1 3 7-16,2 2 11 0,4 4 6 15,3 6 12-15,0 1 5 0,4 5 1 0,2 4 1 16,0 3-11-16,6 1-13 0,1 2-23 0,1 0-31 16,0 6-1-16,3 4 3 0,7 5 11 15,3 6 18-15,4 2-2 0,3 7-3 0,5 1 0 0,5 3 0 16,3 3 2-16,1-1-2 0,2 2-5 16,0-3-12-16,3-4-19 0,-4-5-31 0,-2-6-36 15,-4-6-37-15,-3-9-53 0,-4-3-124 16,-5-2-337-16,-8 0-659 0</inkml:trace>
  <inkml:trace contextRef="#ctx0" brushRef="#br0" timeOffset="74326.605">9801 9713 710 0,'0'0'318'0,"0"0"-92"0,0 0 6 15,0 0 10-15,0 0-5 0,0 0-29 16,0 0-51-16,30-121-43 0,-20 111-35 0,-2 2-31 0,2 2-18 15,2 3-15-15,-1 3-7 0,2 0-4 16,4 4-2-16,0 7-1 0,1 3 0 0,2 4 1 16,0 4 2-16,0 4-1 0,-1 0 1 0,0 0-3 15,1-1-1-15,-1-2 0 0,0-5-1 16,-2-7 2-16,-1-3-1 0,-1-4 1 16,-3-4 1-16,-2 0 0 0,-2 0 3 0,-3-6 6 15,-1-2 3-15,-3-1-2 0,-1-7-4 0,0-2-5 0,-1 0-6 16,-4-2 5-16,-4-1 1 0,0 0 2 0,-2 0 4 15,-2 2-3-15,0 1 1 0,-1 1 0 0,2 2 0 16,1 3 5-16,1 3-3 0,2 0 0 16,2 5-1-16,2-1-7 0,3 4 0 15,0 0-13-15,1 1-27 0,0 0-9 0,2 4-1 16,6 3 11-16,2 2 22 0,3 3 12 0,3 1 0 16,2-1-2-16,2 3 2 0,2-3-3 15,0 0 1-15,0-1 3 0,-1-1-1 0,0-4 0 0,-1-4 0 16,-4 0 1-16,-4-2 2 0,-3 0 5 0,-5-2 6 15,0-1 13-15,-2-2 9 0,-2-1 2 16,0-3 0-16,-3-2-9 0,-2-2-6 0,-3-1 5 16,0-1 0-16,-2-1 2 0,0 0 3 0,-3-1-4 15,3-1 3-15,0 1 1 0,0-1-2 0,2 1-3 16,0-1-5-16,4 2-7 0,1 2-1 16,2 2-6-16,1 1-4 0,0 3-6 0,3 0-5 15,2 3-5-15,1 1-5 0,3 3 1 0,2 1 0 16,2 0 7-16,3 5 1 0,-1 2-1 15,2 2 1-15,1 1 1 0,2 3 4 0,-1-1 4 16,-2 1-1-16,1-2-5 0,-2-2-2 0,-2-4-1 16,-4-2 0-16,0-3 9 0,-3 0 8 0,-4 0 9 15,-2-3 9-15,-1-2-2 0,0-3-1 16,0 0-6-16,-4-3-6 0,-3-2 2 0,0 1-2 16,0-1-1-16,-1 1 0 0,-1-2-4 0,0 2 8 15,2 0 0-15,1 2 5 0,-2 2 0 0,6 1 0 16,0 3-1-16,-1-1-4 0,3 3 1 15,0 1-12-15,0 1-14 0,0 0-7 0,3 0-2 16,3 2 3-16,3 3 10 0,1 2 1 0,6 1 1 16,-2 2-10-16,4 1-12 0,0 3-20 0,-3-2-36 15,2-2-49-15,-3-3-71 0,-1-3-103 0,0-3-249 16,-6-1-392-16,-2 0 309 0</inkml:trace>
  <inkml:trace contextRef="#ctx0" brushRef="#br0" timeOffset="74449.2894">10238 9177 220 0,'0'0'325'0,"0"0"-407"15,0 0-137-15,0 0-24 0,0 0 243 0</inkml:trace>
  <inkml:trace contextRef="#ctx0" brushRef="#br0" timeOffset="74742.9395">10571 9232 814 0,'0'0'162'16,"0"0"-47"-16,0 0 26 0,0 0 41 0,-50-117 41 16,35 92 2-16,1 0-36 0,-4 2-37 15,2 0-27-15,-3 0-20 0,1 2-15 0,1-3-14 16,0 1-15-16,0 2-8 0,2-1-11 15,0 1-9-15,1 1-2 0,1 2-6 0,3 2-2 16,1 2-1-16,2 5-3 0,2 3-1 0,2 4-9 16,3 2-18-16,0 0-36 0,0 0-20 0,0 8-2 15,7 4 11-15,2 7 33 0,4 5 16 0,2 5 4 16,5 4 1-16,4 6-6 0,-1 3 0 16,5 2-6-16,-1 2-9 15,0 1-20-15,2-2-36 0,-3-4-50 0,0-7-72 0,1-8-121 0,-3-10-175 16,-6-6-175-16,-7-6 11 0</inkml:trace>
  <inkml:trace contextRef="#ctx0" brushRef="#br0" timeOffset="75198.201">10531 9060 532 0,'0'0'356'0,"0"0"-92"16,0 0-50-16,0 0-20 0,0 0-13 0,0 0-22 0,0 0-25 15,0 0-39-15,0 0-32 0,-10-121-24 16,15 113-19-16,2 1-5 0,0 4-5 0,2 0-4 15,-1 3 0-15,2 0-2 0,3 3-2 0,1 3 2 16,1 4 0-16,2-2-1 0,2 1 2 16,-1 1-1-16,2-3-2 0,-2-3 2 0,-1-2 2 15,-1-2 3-15,-2 0 12 0,-2-3 6 0,0-4 11 16,-4-2 10-16,-2 0 4 0,-2-1 5 16,-1-2-1-16,-1 1-5 0,-2-1-3 0,0 1-7 15,0-1-4-15,-6 0-3 0,3 3 2 0,-1-2-2 16,-1 4 1-16,2 0-1 0,1 1-11 0,0 3-3 15,1 2-9-15,1 0-10 0,0 1-10 0,0 0-26 16,0 0-11-16,5 2-1 0,3 5 6 16,3 3 21-16,3 4 12 0,3 3 6 0,2 4-1 15,3 3 2-15,-1 4-1 0,3 3-2 0,1 6 3 16,-2 4-3-16,1 5 5 0,-3 5-1 0,0 2-3 16,-5 5 3-16,1 0-2 0,-6 1 0 0,-2-1 4 15,-5-2-4-15,-2-6 0 0,-2-6 1 16,-3-9 5-16,-3-10 16 0,-1-9 31 0,-1-9 27 15,0-4 10-15,-3-3 2 0,0-4-26 0,-2-7-24 16,-3-6-12-16,0-4-17 0,1-4-3 0,2-5-5 16,-1 0-13-16,1-4-3 15,3-2-14-15,2 0-22 0,1-3-31 0,1-1-59 16,3-1-118-16,2 8-383 0,-1 11-982 0</inkml:trace>
  <inkml:trace contextRef="#ctx0" brushRef="#br0" timeOffset="76070.7679">11201 8321 1637 0,'0'0'414'0,"0"0"-223"16,0 0-118-16,0 0-58 0,0 0-13 0,0 0 12 15,0 0 20-15,0 0 13 0,0 0 11 0,0 0 4 16,83 130-5-16,-60-98-6 0,2 0-13 15,1-1-12-15,1-1-7 0,-1-2-6 0,1-1-1 16,-5-5-2-16,0 0-1 0,-4-3-3 0,-1-3-1 16,-5-4 1-16,-1-1-1 0,-5-5 2 15,-2-2 12-15,-4-2 21 0,0-2 29 0,0 0 20 16,0-3-1-16,-8-2-20 0,-3-6-30 0,-1-3-24 16,-7-3-7-16,0-1-3 0,-4-1 1 0,-1-1 1 15,-3-3 0-15,3 1-2 0,-2-1 1 16,2-4-3-16,2 1-4 0,2-2 1 0,0 0 0 15,4 0 1-15,2 2 2 0,3 4 0 0,2 5 0 16,4 3-2-16,4 7-3 0,1 4-9 0,0 2-18 16,2 1-9-16,6 1-2 0,5 7 8 15,4 4 18-15,4 6 9 0,4 4 5 0,3 4 0 16,1 2 2-16,2 1-5 0,-2 1-2 0,0-3 1 16,-5-1-5-16,0-6-1 0,-4-3-2 0,-4-4 0 15,-2-5 5-15,-5-4 4 0,-3-3 5 16,-4-1 5-16,1 0 4 0,-3-1 3 0,0-6 1 15,0-5-4-15,-3-3-5 0,-1-3-2 0,-3-4 1 16,-1-1-2-16,-3-2 2 0,1-2-3 16,-2 0-1-16,-1-5 4 0,1 1-4 0,1-3 2 0,-2 1 0 15,5 2-2-15,-1 1 4 0,3 4 3 0,2 4 2 16,2 4 3-16,2 4-1 0,0 5-7 16,0 3-3-16,3 4-4 0,2 1-6 15,5 1 3-15,0 0 1 0,6 4 1 0,1 6 5 0,1 3-1 16,3 3 1-16,2 5 2 0,0 2-5 15,0 5 4-15,1 0-1 0,-1 5-2 0,1-1-1 16,-1 0-2-16,-1-1-9 0,1-2-13 0,-2-4-26 16,-1-4-47-16,-2-5-55 0,-2-5-74 15,-1-2-138-15,-5-6-337 0,-3-1-779 0</inkml:trace>
  <inkml:trace contextRef="#ctx0" brushRef="#br0" timeOffset="77161.7453">11825 8124 1 0,'0'0'333'15,"0"0"-78"-15,0 0 18 0,0 0 22 0,0 0-19 16,-10 118-34-16,11-93-52 0,7 0-51 16,2-2-38-16,4 1-32 0,3-4-24 0,4-3-9 15,2-4-8-15,4-6-2 0,-4-7 6 16,4 0-3-16,-4-9 2 0,-1-3-3 0,-3-1-9 0,-3 0-4 15,-4-4-2-15,-5 4 0 0,-2-2-3 16,-5 1-3-16,0 0-5 0,-9 1-8 0,-2 1-5 16,-4 3-8-16,-2 3-4 0,-4 1 1 0,1 3-1 15,-3 2 14-15,0 0 7 16,0 0 5-16,4 3 12 0,3 1-2 0,3-2 0 0,3 0 2 16,4 0-4-16,2-2-4 0,3 1-6 0,1-1-6 15,0 0-7-15,2 0 5 0,2-4 10 16,4-2 13-16,1-3 13 0,2-2-3 0,3-5-7 15,1 0-7-15,1-1-8 0,2-2 1 0,-2 0 2 16,-1 1 0-16,-2 0 6 0,-1 2 0 0,-2 0 2 16,-1 1 1-16,-2 4-3 0,0 0-2 15,-3 3-2-15,0 3-2 0,-2 3-4 0,-2 2-1 0,0 0-8 16,0 0-16-16,0 1-3 0,0 4-3 16,0 4 7-16,0 3 15 0,3 3 4 0,-1 1 0 15,1 0-1-15,2 3 0 0,0 1 2 0,2-1 1 16,6 0-4-16,-1 0-5 0,4-5-7 15,1-1-9-15,0-5-1 0,-1-3 4 0,2-5 5 16,-6 0 15-16,4-6 7 0,-3-3 5 0,0-4 7 16,0 0-4-16,-2-3 1 0,1 0 0 0,-5-1-1 15,-1 0 7-15,-5 0 1 0,-1-1 1 0,0-2-1 16,-4 2-1-16,-3 0-2 0,-5-1-4 16,-2-1 0-16,-2-1-7 0,-3 2-3 0,-3-1-3 15,-2 0-5-15,-1 0 5 0,-3-3 0 0,1 1 1 16,0 0 3-16,1-1-2 0,1 0-1 15,2 1 2-15,3 2 2 0,2 3 7 0,1 3 5 16,4 4 10-16,4 3 0 0,3 3 0 0,2 2-11 16,3 2-24-16,1 1-12 0,0 9-9 15,3 4 4-15,5 4 16 0,5 5 4 0,3 5 5 0,5 1-2 16,1 3-2-16,6 1 2 0,2 3-4 16,1-2-3-16,4-1-2 0,0-1-2 0,-2-5-2 15,1-2-3-15,-3-6 0 0,-3-3-5 16,-1-6 2-16,-1-3 2 0,-4-4 1 0,-2-3 12 15,-4 0 4-15,-1-6 6 0,-4-2 8 0,-2-3 0 0,-3-1 6 16,1-3-1-16,-6-4-2 0,-1-1 0 16,0 1-5-16,-5 0-4 0,-4 0 1 0,0 0 1 15,-2 3 1-15,-1 2 4 0,0 3 3 0,0 1-3 16,1 3 5-16,1 3-2 0,2 2-4 16,2 0-3-16,1 2-13 0,3 2-9 15,1 3-5-15,1 3-7 0,0 3 7 0,2 0 4 0,4 3 1 16,4 0 0-16,1 0-1 0,1-2-2 0,2-1 0 15,2-3 2-15,-2-3 0 0,3-2 2 16,-3-2 8-16,2-1-1 0,-3 0 9 0,1-5 6 16,0-2 0-16,-4-2 11 0,0-2-2 0,-2 0 0 15,-2-3 2-15,0-1-3 0,-4 0-2 0,2-2 1 16,-3-1-2-16,-1-2-3 0,0 1 3 16,-1-2-3-16,-3-1-1 0,-2-1 5 0,-1-1-4 15,-2-3 1-15,-1 1 3 0,-3-3-11 16,-2 0 7-16,1 0-2 0,-3-3-1 0,-2 2 2 15,2 0-4-15,-2 1-1 0,2 1 1 0,-3 2 4 16,4 2 3-16,0 5 8 0,0 4 4 0,3 5-1 16,3 3 6-16,-1 3-5 0,4 4-8 0,4 0-2 15,-1 0-19-15,1 10-7 0,2 2 0 0,1 10-3 16,0 3 10-16,8 6 4 0,2 5 1 0,6 1 2 16,2 2-1-16,4 1-2 0,5-1 1 15,3-2 0-15,2-3-3 0,5-6 2 0,-3-6-3 16,5-6-6-16,-2-8 1 0,2-6-6 0,2-2-6 15,-1-5-11-15,0-6-40 0,0-1-79 16,-2 0-170-16,-8 3-634 0,-11 3-656 0</inkml:trace>
  <inkml:trace contextRef="#ctx0" brushRef="#br0" timeOffset="81939.8805">9132 11633 1 0,'0'0'0'0,"0"0"0"0,0 0 0 0,0 0 0 15,0 0 245-15,0 0 23 0,0 0-40 0,0 0-49 16,0 0-39-16,0 0-36 0,0 0-17 15,0 0-9-15,0-10-3 0,0 10 5 0,1 0-4 16,1-1-3-16,-2 0-7 0,2-1-8 0,0 1-11 16,0-1-12-16,0 0-7 0,5-3-11 15,0-3-5-15,3 1-1 0,1-2-5 0,1 0 1 0,2 0 0 16,3-2-2-16,1-1 4 0,2 1-2 16,1-1 0-16,1-1-2 0,1-1-4 0,3 0-1 15,-2-1-1-15,4 1 0 0,-2 1 1 0,1-1-2 16,2 0 2-16,-1 0-2 0,-2 1 1 0,3-1 2 15,-2 1-2-15,-1-1 2 0,2 0-3 16,2 1 4-16,1-3 0 0,5 2 0 0,-2-2 3 16,-1 2-2-16,4-1 1 0,-2-2-1 0,0 2-1 15,-1 0 0-15,-1 0-1 0,-2-1 3 0,-3 3-1 16,0-1 1-16,-2 2 2 0,-1 0 0 16,-4 0 4-16,2 1 0 0,-2 2 1 0,-4-1 2 15,2 1-1-15,-4 2 4 0,-2 0 3 0,-2 1 3 16,-1 1-1-16,-3 1 1 0,-1 1-2 15,-3 1-3-15,1 1 1 0,-3 0-5 0,-1 1-3 16,0 0-1-16,0 0-9 0,0 0-7 0,0 0-12 16,0 0-25-16,-4 0-36 0,0 2-67 0,-5 5-74 15,-4 3-156-15,2-1-294 0,2-1-8 0</inkml:trace>
  <inkml:trace contextRef="#ctx0" brushRef="#br0" timeOffset="85005.1616">8996 11793 1 0,'0'0'0'0,"0"0"0"0,0 0 0 0,0 0 263 16,0 0 8-16,0 0-24 0,0 0-39 0,0 0-37 15,0 0-29-15,0 0-34 0,0 0-20 16,0 0-27-16,0 0-23 0,4-6-16 0,-4 6-17 16,2 0-7-16,-2 2-3 0,2-2-2 15,0 1 8-15,1 0 3 0,-2 1 0 0,2-1 2 0,1 2-4 16,-2-1 1-16,0-1-1 0,3 0 2 15,-2 2-2-15,-1-2-1 0,4 1-2 0,-3 1-2 0,0-1 2 16,1 0 0-16,-3-1 1 0,0 1 4 16,0 0-4-16,0-1 1 0,1-1 1 15,-2 1-4-15,0-1 5 0,2 1-1 0,-2 0 1 0,1 2-2 16,0-1 2-16,0 0 0 0,0 2 0 0,0-1 5 16,2 3 0-16,0 2 2 0,-1 0 0 15,-1 1-1-15,2 2 2 0,1 1 0 16,-1 0-2-16,-1 2 1 0,3 3-5 0,-1-1-2 15,3 3-2-15,0 2 2 0,-1 3-2 0,2 4 1 0,-2 4 1 16,0 4 1-16,1 1 4 0,-3 1 4 16,3-2 0-16,-3-3 2 0,4 0-4 0,0 1 0 15,-1-1 3-15,0 3 1 0,2 2 12 0,0 1 4 16,-1 4 4-16,-3 0 2 0,2 2-9 16,1 1-6-16,-3 0-6 0,3-1-6 0,-1-1-3 15,-2-2-1-15,5-1-3 0,-1-3-2 0,1-2 1 16,1-1-2-16,-1-2 1 0,5 1 2 15,-1-1-3-15,-2 3 1 0,5 0 1 0,-4 0-3 16,3 3 1-16,-3 1 3 0,-1 0-1 0,-2 1 1 16,0 0 4-16,1-1-2 0,-2 0 1 0,0 1 3 15,1 3-1-15,-2 0 4 0,0 2 2 0,-2-1 5 16,4 4 13-16,-3-6 13 0,0-1 7 0,0-4 2 16,3-3-10-16,-1-4-12 0,0-2-12 0,1-3-4 15,0-2-11-15,1-3 5 0,0-2-3 16,-1 2-3-16,0-4 7 0,0 0-8 0,0-2 1 15,-1-2-1-15,2-3-4 0,-2 0 3 16,1-2 0-16,-1 1 1 0,1-2 0 0,-2-2 0 16,2 1-1-16,0-2-1 0,-2-1 2 0,2 1-4 15,1-3 0-15,-1 2 2 0,2-2-5 0,1-1 5 16,-1 0 0-16,1 0-1 0,0 0 4 0,3-2-3 16,-4-1 1-16,3-3 0 0,0 2-3 15,-2-1 2-15,3 0-1 0,-4 0 2 0,5-1 0 16,-5 2-1-16,3-2 2 0,-1 0-3 0,-1-1 5 15,3 1-3-15,-2-1-1 0,4 0 1 0,1-2-6 16,1 1 5-16,1-1 0 0,2-4-2 16,2 4 6-16,0-4-4 0,2 2 1 0,-2 0 0 0,3 0-1 15,-3 2 0-15,1 1-1 0,-4 0 0 16,4 2 0-16,-3-1 1 0,0 2 0 0,-1-1-2 16,2 0 1-16,-1 1-2 0,-1-1 0 0,-2 0 3 15,3-1-1-15,1 1 3 0,-1-1-2 0,-1 0 0 16,4 1 0-16,-1-3-1 0,2 3 2 15,0-2 0-15,0 0 1 0,-1-1-1 16,0 2-2-16,2-1 2 0,0 1-4 0,-1 1 4 16,2-2 0-16,-1 1-3 0,1 0 5 0,-2 0-4 15,1 0 2-15,-1 0 0 0,-1 0-3 16,0 0 1-16,3 2-1 0,-1-1 2 0,-1 0 1 0,3 0 0 16,-2-1 1-16,2 1-1 0,0 0 2 15,1-1-3-15,2 0 1 0,0-1 0 0,2 2-4 16,-1-3 3-16,1 1 2 0,-2 0-3 0,0 0 5 15,-2 0-4-15,1 2 1 0,1-2 1 0,0 1-4 16,-1 1 3-16,0-2-2 0,0 0 1 16,2 0 0-16,-1-2 2 0,1 1 0 0,2-2-1 0,0-1 2 15,3 1-4-15,-3 0 1 0,0 1 2 16,3 0-5-16,-2 0 4 0,1-1-1 0,0 1 0 16,-1-1 4-16,-1 0-4 0,1 1 2 15,-2-1 0-15,3 0-4 0,-3 0 2 0,1 0-1 16,-3 1 1-16,3-1-2 0,-3-1 3 0,3 1 1 15,-2 0-2-15,-1-1 4 0,2-2-4 0,0 0 1 16,1 2 2-16,-1-2-5 0,4 1 5 16,-5 1-3-16,3-1 0 0,-4 2 3 0,0-1-2 15,-2 2 2-15,-1-1-1 0,-2 2 0 0,1 0-1 16,-1 0 0-16,-4 1-1 0,-1 0 2 0,-1 1 0 16,-1 0 1-16,-5 1-2 0,2-1 1 15,-5 3-1-15,4 0 0 0,-6 0 2 0,2-1-3 16,0 0 2-16,-3 2-2 0,1 0 0 0,-1 1 0 15,-2 0 1-15,-2 0 0 0,3-1 1 0,-5 2-1 16,3 0-2-16,-4 0 1 0,3 1 1 0,-3-1-2 16,4 1 2-16,-4-2-1 0,3 2-1 15,-2-1 2-15,0 1-1 0,1 0 0 0,-3 0 1 16,2 0-3-16,-1 0 1 0,-1 0 0 0,0 0 0 16,1 0 0-16,0 1 1 0,-2 2 0 15,1 0-2-15,2 1 2 0,-1-1-2 0,-1 0 0 16,3 1 4-16,0 0-4 0,-3-2 4 0,4 1-2 15,-3-1 0-15,3 0 2 0,-2-1-1 16,4 0 2-16,-2 0-1 0,1-1 0 0,1 0 0 16,3 0-1-16,-2 0 0 0,1 0-1 0,1 0 3 15,1-2 1-15,2-1-2 0,1-2 3 0,1 0-3 16,0-1 0-16,3 0 2 0,0-1-3 0,2-3 3 16,1 1 0-16,2-3-2 0,2 0 3 0,3-2 0 15,2 0 1-15,1-3-1 0,4 0 0 16,0-2-2-16,4 0 0 0,0-1 0 0,3-3-3 15,2 0 2-15,0-1 0 0,3 0-2 0,-3-1 1 16,2 1-1-16,2 2-2 0,-4-2 2 0,2 5-4 16,-4-2 1-16,-1 3 1 0,-1 1-3 15,-3 2 1-15,0 1 0 0,-5 1 0 0,-2 2 4 16,-1 0 2-16,-3 2-2 0,-3 0 1 0,-1 2-1 16,1 0-3-16,-3 0 4 0,0 1-1 15,0 0-2-15,-2 0 5 0,-3 1-4 0,2 1-1 16,-1 0-1-16,-4 2-2 0,-1-2 1 0,-1 3-1 15,-1 0 2-15,-1 0-1 0,-2 1 2 0,-4 0 0 16,-1 0-1-16,-2 0 4 0,3 0-5 0,-3 0-1 16,0 0 4-16,0 0-8 0,0 0 6 0,0 0 1 15,0 0 0-15,0 0 7 0,0 0-3 16,0 0 1-16,0 0 0 0,0 0-2 0,0 0 0 16,0 0-3-16,1 0-4 0,0-1-1 0,0-1 1 15,1 1 3-15,0-2 1 0,5 2 8 16,-4-3-3-16,2 2-3 0,-2-2 1 0,2 3-6 15,-3-2 4-15,0 2 1 0,-1 1 1 16,-1 0 3-16,1 0-2 0,-1 0-2 0,0 0 0 0,0 0-3 16,0 0-1-16,0 0-3 0,0 0 3 0,0 0-1 15,0 1 5-15,0 2 3 0,0-2-2 16,0 1 6-16,0 3-4 0,0-1 3 0,0 2 1 16,0-1-5-16,0 4 3 0,0-1 0 0,-1 2-2 15,1 1 0-15,-3 2 1 0,1 1 0 16,-3 2-2-16,3 0 1 0,-2 0-3 0,0 3 0 0,1 0 0 15,-2 1-3-15,3 2 3 0,1 1 0 16,-1 0 0-16,0 3 5 0,-2 0-4 16,2 0 0-16,1 2 1 0,-1 0-1 0,-2-1 2 15,2 2 1-15,1 1 3 0,-1-1-4 16,1 3 5-16,1 0 0 0,0 0-1 0,0 0 2 0,0 2-3 16,1 0-3-16,2 2 1 0,-1 1-5 15,3 2 4-15,-3-3 6 0,0 4 0 0,4-1 6 16,-3 1-3-16,3 4-4 0,0 2-2 0,2 0-3 0,0-1 0 15,0-2 0-15,-1 2 0 0,1 1 0 16,1 3-3-16,0 4 2 0,0 4-5 16,-4 2 0-16,3 2 2 0,-1-1-2 0,-1-1 4 15,1-2 1-15,2 1-2 0,-1-1-2 0,2-1 0 16,-1 0 2-16,-2 0 2 0,3 1-2 0,-2 0 0 16,2 0-2-16,-2 0 0 0,0 1 0 0,-2 1 2 15,2-2 3-15,-1 0-7 0,0-4-1 16,1-1 0-16,1-2-5 0,0-1 5 0,1 1 0 15,-2-1 2-15,-2 2 3 0,2-5-5 0,1 0-1 16,-1-1-1-16,-3-3-1 0,2-4 3 0,1-1 5 16,-4-2-4-16,1-3-1 0,-3-2 6 15,0-1-4-15,-2-2 3 0,0-1 2 0,0-2-4 16,0-2 0-16,0-4-3 0,0 0 0 0,0-3 2 16,0-3 0-16,0 0 2 0,0-4-2 0,0 1-3 15,2-2 1-15,2-1-1 0,-2 0 4 0,-1-1 0 16,0 0 3-16,1-3-3 0,0 1-2 0,1 0 3 15,-2-1-2-15,0 0 3 0,0 0 0 16,0 0-1-16,-1 0 0 0,1-1 0 0,0 2 0 16,0-1 1-16,-1 1 1 0,3-1 0 0,-2-1-2 15,0 3 2-15,0 1-1 0,0 0 0 0,-1-1 2 16,0 2-2-16,0 1 1 0,1-2-2 16,0 2 0-16,-1 0 3 0,3 2-3 0,-1-1 3 15,-1 0 0-15,0 2-4 0,-1 0 3 0,0 2-3 16,1-1 4-16,-1 2-2 0,0-1 2 15,1 2 0-15,0 0-3 0,3 1 2 0,-4 1-4 16,1 2 3-16,0 1-2 0,0 2-2 0,1 1 2 16,-1 3-1-16,3-1 1 0,-2 3 4 0,-1-3-2 15,0 3 1-15,1-2-3 0,2 1 1 0,-1-1-3 16,-2 3 1-16,1 1 2 0,3 1-2 16,-3 0 1-16,0 0 0 0,-1-1-4 0,0 3 6 15,0 1-6-15,2 1-3 0,-2-1 0 16,1 0-11-16,-1 1 4 0,1-1-4 0,2 1 1 0,-1-2 2 15,-1-2 1-15,4 2 0 0,-4-4-2 16,0 0-1-16,0-2-4 0,2 0 3 0,-1-2 3 16,-2-1-5-16,1-1 5 0,2 0-5 0,-3-2-3 15,0 1 9-15,0-1-6 0,-1 1 7 0,1-1 4 16,0-1-6-16,4 3 7 0,-3-4-5 16,0 0 4-16,0 0 3 0,3-1-1 0,-2-1 2 15,-1 0-4-15,3-1 4 0,-2-1-4 0,-1-2 2 16,3-1 2-16,-3 0-8 0,0-2 4 0,0-4-5 15,3 0-3-15,-3-1 4 0,1 0-7 16,3-3 2-16,-3 1 0 0,4-1-4 0,-4-1 6 16,4 0 1-16,0 0 9 0,-2 0 4 0,4-1 4 15,-2-2 4-15,-1-1-6 0,2 0 7 0,3 1-4 16,-2-2 1-16,0 1 4 0,4 1-7 16,-3-2 5-16,2-1-4 0,5-1-1 0,-4-1 7 15,5 1-3-15,3-3 2 0,-1 3-2 0,2-3-3 16,4 0 2-16,-2-1 2 0,4 1 1 15,-1 0 1-15,0 0 3 0,3-1-2 0,2 1 0 0,3-2 4 16,1 0-7-16,2 1 3 0,2 1-1 0,1-1-4 16,2 1 6-16,2-3-5 0,0 2 3 15,3-2-1-15,1 1-4 0,0 1 3 0,1 1-5 16,0 1 2-16,4-2-1 0,-4 1 2 16,2 0 5-16,-2 0-5 0,1 1 9 0,1-1 3 15,-2-1-4-15,2-1 10 0,-1 2-7 0,0 1 1 16,1 0 4-16,0 2-5 0,1-3 5 0,1 2 1 15,0-2 6-15,-1 2 3 0,3-2-2 16,-4 2-2-16,0 1-12 0,0 0-3 0,-3 2 2 16,-2-1 5-16,-2 0 6 0,-2 3-7 0,-3 1 0 15,-1 0-8-15,-1 0-1 0,0-3 7 0,0 1-2 16,2-2 0-16,-1 0-5 0,0-1-1 16,-4 1-2-16,-2 0 0 0,-2 2 2 0,-1 1-4 15,-3 1-1-15,-2 1-10 0,-2 1-21 0,-2-1-30 16,-1 1-101-16,-8-1-315 0,-4 1-601 0</inkml:trace>
  <inkml:trace contextRef="#ctx0" brushRef="#br0" timeOffset="87192.6932">10136 11165 1 0,'0'0'0'0,"0"0"0"0,0 0 0 16,0 0 0-16,0 0 0 0,0 0 32 0,0 0 76 16,0 0-37-16,0 0-32 0,0 0-19 15,0 0-14-15,0 0-7 0,-11-1-7 0,10-1-1 16,0 1 0-16,1 0 3 0,-1 1 6 0,1-2 4 16,0 2 4-16,0-1 2 0,0-1-8 15,0 2-14-15,0-1-6 0,2 1 0 0,0-1 9 0,4-1 16 16,-2 1 10-16,4 0 5 0,1 0 4 15,2-1 0-15,1-1-4 0,2 0-5 16,3-2-9-16,2 0-4 0,3-2 1 16,-1-1 0-16,7-2 8 0,2-2 6 0,2-3 3 0,6-3 7 0,2-1 5 15,2-1 7-15,4-2 6 0,2-1 3 16,3-1-3-16,2 0-3 0,-1 0-7 0,2-1-6 16,0 0-4-16,0 0-8 0,0 1-1 0,1-3-4 15,3 1-2-15,0-2 4 0,3-2 0 0,2 0 0 16,0-1 1-16,1-1-6 0,3 1-1 15,-2-2-2-15,1 0 0 0,0 1 0 0,-3-1-1 16,4-2 1-16,-2 0-2 0,4 0 2 0,-1-1 3 16,4-1 0-16,1 0 7 0,0-1-2 0,0 2 1 15,4-1 6-15,-3 0 6 0,1 1 13 0,2 1 6 16,-1-2 0-16,2-1-7 0,0 0-12 16,0 1-7-16,1 0-5 0,0 1 0 0,1 1-3 15,1 0-1-15,0 1-2 0,-2 0-3 16,0 2 1-16,-2 1-2 0,2 0-2 0,-5 1 0 15,1 2-1-15,-4-1 1 0,-3 4 1 0,1-2-1 16,-3 1 4-16,-2 2 4 0,-2 0 2 0,-1 2 0 16,0 0 0-16,-1 0-4 0,0 2-2 15,-5-1-1-15,3 1-2 0,-4 0-1 0,3-1-2 16,-4 2-1-16,-1-2 4 0,0 2-1 0,-1-1 1 16,-1 1 2-16,0 2-6 0,0 0 1 0,-2-1-1 15,-2 1 0-15,2-2 2 0,-1 3 1 16,-3-3 0-16,-1 0-1 0,-1 3 0 0,2-3-3 15,-1 0-2-15,-3 2 5 0,-1 1-2 0,-4 0 2 16,3 0 0-16,-5 2-3 0,-2-1 3 0,0 0 2 16,-2 0 6-16,2 1 4 0,-3-1 1 0,-5 1 1 15,4 1 0-15,-4 1 1 0,3 1-1 16,-2-1-3-16,-2 2-1 0,3-1-7 0,-3 3 0 16,0-2-4-16,-3 2 0 0,2 1 1 0,0-1-1 15,-2 0 0-15,1 1 0 16,-1-1 0-16,1 2 3 0,1-3 1 0,-2 1 0 0,-1 0 3 0,5-1-1 15,-3-1-1-15,1 3-2 0,1-3 0 16,-1 1-2-16,1-1 0 0,0 0 0 0,3 0-3 16,-3 0 1-16,1 0 0 0,1-2 0 0,-1 1 3 15,-2 1-2-15,1 0 1 0,-2 1 1 16,0 0-2-16,0-1 4 0,0 2 0 0,1 0 1 16,1 0-2-16,0 0-2 0,5-2-3 0,-5 1-1 15,5 1-1-15,-2-1-1 0,1 0 0 0,-2 0 0 16,3 0-1-16,-4 0 3 0,0-2 0 15,3 1 0-15,-2-1 5 0,3-1-4 0,-4-1 0 16,3 0 1-16,-1 2-3 0,-1-1 3 0,0-1 0 16,-1-1 0-16,3 3-1 0,-2-1-1 0,-2 1 0 15,0-1-2-15,1 1-1 0,-1 0-2 16,-2 2 0-16,1-1-1 0,1 0 0 0,-1 0 1 16,5-2 1-16,-1 1 1 0,4-1-2 0,0 1-2 15,2-1 1-15,-1 0 1 0,0 1 3 0,-1-1 3 16,-4 1 2-16,3 1 1 0,-6 1 0 0,-1 0 1 15,-2 2-3-15,-5 2 0 0,1 0 0 16,-4 1-4-16,-1-1 0 0,-1 2-3 0,-3 0-9 16,-2 1-18-16,-2 2-51 0,-2 0-91 15,0 0-75-15,-1 1-158 0,-3 3-255 0,1-2 329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28T03:28:31.3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18866 2291 403 0,'0'0'482'0,"0"0"-194"0,0 0-55 0,0 0-36 15,0 0-13-15,0 0-14 0,0 0-19 0,0 0-26 16,0 0-23-16,0 0-20 0,0 0-16 0,0 0-17 16,-72-25-14-16,72 25-11 0,0 0-14 0,0 0-12 15,0 0-11-15,2 0-6 0,-1 4 3 16,3 3 6-16,0 4 12 0,4 3 2 0,0 3 2 15,1 4-2-15,2 3-1 0,1 5 0 0,1 5 2 16,0 5 6 0,1 3 5-16,1 1 2 0,-3 1 3 0,2 0 1 0,0-3-1 0,-1-2 1 15,0-4-2-15,0-1-3 0,-1-6-6 0,-2-2 1 16,1-5-5-16,-3-2 0 0,-1-3 1 0,-2-4-3 16,0-3 7-16,0-1-6 0,-2-4-1 0,0 0-2 15,-2-2 1-15,0-2-4 0,-1 0-1 0,2 0-5 16,-2 0-11-16,0 0-3 0,0 0-14 15,0-2-30-15,0-3-43 0,-3-1-78 0,1-1-101 16,-3-4-141-16,0 0-266 0,1 1-206 16,3 3 823-16</inkml:trace>
  <inkml:trace contextRef="#ctx0" brushRef="#br0" timeOffset="336.7752">18692 2372 285 0,'0'0'492'0,"0"0"-248"0,0 0-37 0,0 0-43 15,0 0-3-15,0 0-5 0,0 0-34 16,0 0-33-16,0 0-29 0,104-134-16 0,-72 114-8 16,6 0 0-16,2 2-1 0,0 2 0 0,3 3-1 15,-5 4-6-15,-2 8-7 0,-2 1-6 16,-7 10-7-16,-3 5-3 0,-6 6 9 0,-4 4 2 15,-4 4 9-15,-3 1 4 0,-4 0-4 0,-3-1-2 16,0-2 0-16,-4-1 1 0,-4 0 6 0,-3-3 7 16,-3 0 6-16,-2 0 1 0,-4-2 0 15,-4-2-4-15,2-2-7 0,-4-3 2 0,1-1-3 0,1-2-3 16,5-6-4-16,1 0-5 0,4-1-3 16,3-3-4-16,3-1-6 0,3 0-10 0,2-1-21 15,3-1-29-15,0-2-52 0,0 0-102 0,7-2-112 16,3-1-181-16,-1 2-264 0,-2 0-165 0</inkml:trace>
  <inkml:trace contextRef="#ctx0" brushRef="#br0" timeOffset="692.4844">19330 2130 1199 0,'0'0'370'0,"0"0"-104"15,0 0-54-15,0 0-39 0,0 0-36 0,0 0-54 16,0 0-44-16,0 0-31 0,0 0-8 16,0 0 4-16,0 0 15 0,0 0 20 0,0 0 9 15,0 0 2-15,61 127-7 0,-45-97-7 0,3 2-10 16,-3 1-5-16,0 3-2 0,0 1-5 0,0 1 4 15,0-1 1-15,-3-4 1 0,1-3-2 16,0-2-3-16,-4-5-5 0,-2 0-2 0,0-6-2 16,-2-2 0-16,-2-4 0 0,-2-3-3 0,1-2-1 15,-3-2-2-15,0-2 1 0,0-2-2 0,0 0-4 16,0 0-21-16,0 0-30 0,0 0-43 16,0-2-64-16,0-4-134 0,0-1-253 0,0 2-457 15,0-1 274-15</inkml:trace>
  <inkml:trace contextRef="#ctx0" brushRef="#br0" timeOffset="948.3555">19737 2360 1579 0,'0'0'264'0,"0"0"-107"16,0 0-11-16,0 0 15 0,0 0 16 0,0 0-18 15,0 0-39-15,127-48-32 0,-95 34-20 0,5-1-16 16,-4 1-11-16,5 0-8 0,-6 0-7 0,-1 3-6 0,-5 1-7 16,-3 2-3-16,-6 3-5 0,-6 3-6 15,-5 2 2-15,-2 0-1 0,0 0-4 0,-4 0-5 16,0 1-14-16,0 5-17 0,-2 2-23 16,-1 2-51-16,-1 1-75 0,1 0-136 0,-1 1-243 15,0-4-419-15,3-2 191 0</inkml:trace>
  <inkml:trace contextRef="#ctx0" brushRef="#br0" timeOffset="1759.8855">20686 1981 1681 0,'0'0'245'0,"0"0"-81"15,0 0-9-15,0 0 1 0,0 0-15 0,0 0-36 16,0 0-43-16,0 0-25 0,0 0-1 0,0 0-1 15,0 0-4-15,0 0-3 0,82-130-5 16,-70 109-4-16,-2-2 2 0,-1 1-4 0,0 0 3 16,-3-1-3-16,-2-2-5 0,0-1 0 0,-4-3-9 15,0 3 3-15,0 1-2 0,-5 1-4 16,-4 3 0-16,-2 2-6 0,0 5-6 0,-4 1 0 16,1 3 1-16,-2 1-3 0,2 2 1 0,0 3-1 15,-1 2-7-15,4 1 5 0,1 1 4 0,3 0-4 16,1 0 1-16,2 3-11 0,0 1-5 0,4 2-1 15,0 4 0-15,0 1 13 0,9 4 9 0,1 1 6 16,3 3 8-16,4 3-6 0,4 0 4 0,1 5 0 16,1 2-2-16,1 0 5 0,-2 0-6 15,0 4 2-15,-3 1 7 0,0 2-1 0,-5-2 5 16,2 2-2-16,-5 1-7 0,-4 1 1 16,-1 0-1-16,-5 0 3 0,-1 1-3 0,-2-1-3 15,-8 0 0-15,-2-1-4 0,-5-3 6 0,-2-1 0 16,-2-5 0-16,-1-7 1 0,1-5 4 0,0-6 8 15,0-6 8-15,2-4 7 0,0-1-1 16,4-7-6-16,0-4-6 0,4-2-8 0,2-1-2 16,5-1-1-16,0 0-5 0,4-1 1 0,0-1-4 15,5 3-1-15,6-1-2 0,3 0 1 0,3 3 0 16,2 1 1-16,2 2 4 0,1 1 1 0,3 1-2 16,-1 5 3-16,2-1-1 0,0 3 1 0,3 1 4 15,0 0-4-15,1 0 3 0,-2 2-2 16,0 2-5-16,-1 1 2 0,-5 0-2 0,-1 0-4 15,-2 0-2-15,-1 0-19 0,-4-3-30 0,0 2-54 16,-2-3-105-16,0 0-163 0,-2-1-243 16,-4 0-380-16,0 0 457 0</inkml:trace>
  <inkml:trace contextRef="#ctx0" brushRef="#br0" timeOffset="2015.2182">21237 1449 1407 0,'0'0'626'0,"0"0"-363"0,0 0-75 0,0 0-58 15,0 0-38-15,0 0-34 0,0 0-26 0,0 0-10 16,0 0 10-16,0 0 21 0,0 0 9 0,0 0 2 16,51 129-15-16,-33-92-14 0,1 5-9 15,0 0-2-15,1-2-1 0,-2-2-6 0,2-3-5 0,0-5-3 16,-2-1-7-16,1-5-1 0,-1-2-2 15,-4-3-17-15,2-3-18 0,-4-1-51 16,-1-2-72-16,0-1-133 0,-2-3-259 0,-4-4-645 0</inkml:trace>
  <inkml:trace contextRef="#ctx0" brushRef="#br0" timeOffset="2665.5165">21510 2674 1217 0,'0'0'313'0,"0"0"-78"0,0 0-38 0,0 0-21 16,0 0-9-16,0 0-28 0,0 0-33 16,0 0-39-16,0 0-29 0,0 0-34 0,0 0-16 0,0 0-3 15,0 0 4-15,0 0 19 0,9 53 5 16,8-26 1-16,2 3 4 0,4 2-5 0,-1 2 1 16,3-1-3-16,-1 0-3 0,-2-1-2 0,-2 0-1 15,1-2 2-15,-2-3 1 0,-3-1 0 0,0-4 2 16,-5-3-1-16,0-3 1 15,-2-2 1-15,-2-2-4 0,-4-3 1 0,1-1-3 0,-1-4 1 16,-1 0-1-16,-2-2-1 0,1-1 1 0,-1-1-2 16,0 0 1-16,0 0-5 0,0 0-9 0,0 0-21 15,0 0-37-15,-2-1-53 0,0-2-132 16,-4-1-223-16,4 1-384 0,-2 1-160 0</inkml:trace>
  <inkml:trace contextRef="#ctx0" brushRef="#br0" timeOffset="2941.175">21557 2663 763 0,'0'0'606'0,"0"0"-374"16,0 0-72-16,0 0-35 0,0 0-13 0,0 0-8 16,0 0-17-16,0 0-17 0,0 0-12 0,0 0-14 15,132-115-7-15,-101 108-11 0,0 4-4 16,-2 3-5-16,-5 1-3 0,-2 6-2 0,-4 4-1 15,-5 3 5-15,-4 3 1 0,-2 3 12 0,-6 4 10 16,-1 0-2-16,-5 3 2 0,-5-1-6 0,-5 1-7 16,-3-1-3-16,-2 0-1 0,-3-4-3 15,1 0 0-15,-4-3 2 0,3-4 1 0,1-3-4 16,4-1-3-16,4-4-8 0,2-3-7 0,6-1-15 16,-2-2-33-16,7-1-53 0,1 0-96 0,0 0-187 15,0-4-302-15,0 3-784 0</inkml:trace>
  <inkml:trace contextRef="#ctx0" brushRef="#br0" timeOffset="3300.0659">22042 2387 1331 0,'0'0'268'0,"0"0"-137"0,0 0-64 16,0 0 0-16,0 0 25 0,0 0 9 0,0 0-9 16,0 0-19-16,118-11-20 0,-99 21-13 0,-1 3-11 15,-5 1-1-15,2 6 0 0,-5 2 5 0,-4 1 5 16,0 5-5-16,-5-1-2 0,-1 4-4 16,-5 3 1-16,-3 1 4 0,-4 2-1 0,-2 2-2 15,-3 0-5-15,1 0-5 0,0-2-1 0,1-2-4 16,1-5-4-16,4-6-2 0,5-6-3 15,-1-5-1-15,5-5 2 0,1-3-4 0,0-3 2 16,1 0 3-16,5-2 6 0,-1 0 8 0,6-3 4 16,3-4-1-16,2-2-5 0,2-2-6 0,3-1-6 15,1-2-12-15,-2 0-24 0,2-1-47 0,-1-1-78 16,-3 1-126-16,1-2-199 0,-4 5-395 16,-6 3-153-16</inkml:trace>
  <inkml:trace contextRef="#ctx0" brushRef="#br0" timeOffset="3514.8722">22501 2443 1731 0,'0'0'238'0,"0"0"-68"0,0 0-21 16,0 0-3-16,0 0 1 0,0 0-18 15,0 0-37-15,0 0-31 0,0 0-22 0,0 0-19 16,127-67-9-16,-108 60-6 0,0 0-2 0,-1 1-12 15,-2 0-29-15,3 1-83 0,0-2-174 16,-2 2-310-16,-7 3-943 0</inkml:trace>
  <inkml:trace contextRef="#ctx0" brushRef="#br0" timeOffset="4077.0088">23008 2269 1702 0,'0'0'53'0,"0"0"-53"0,0 0 9 0,0 0 40 16,0 0 53-16,0 0 35 0,0 0-1 15,0 0-28-15,0 0-36 0,66-131-23 0,-48 109-9 16,-4 1 2-16,4 0 5 0,-5-1-2 0,3 1-5 15,-5 0-9-15,-2 1-3 0,-1-1-2 0,-4 0-4 16,-3 0-5-16,-1-1-4 0,0 1-5 16,-5-1-1-16,-4 2-4 0,-1 3-4 0,0-1 2 15,-6 2-4-15,4 2 2 0,-2 1 0 0,-2 3-1 16,5 2 2-16,-2 1 1 0,3 1 2 16,1 1 2-16,2 3 0 15,4 1 1-15,1 0-5 0,-1 1-7 0,3 0-16 0,0 0-21 16,0 4 2-16,6 7 6 0,1 3 14 0,4 6 21 15,0 1 0-15,3 6 2 0,3 1 1 0,2 5-2 16,0 1 1-16,-2 3 1 0,2 2-1 0,-1 2 0 16,0 1-2-16,-4 0 1 0,-1 3-4 0,0-3 3 15,-6-1 3-15,0-1-4 0,-3-2 3 16,-4-2 2-16,0-1-4 0,-4-3-3 0,-5-2-4 16,-3-4-7-16,-2-5 2 0,-2-6 1 0,-3-5 0 0,5-4 7 15,-3-5 4-15,5-1 3 0,0-7 7 16,2-3 0-16,3-5 0 0,3-1 0 15,4-2-4-15,0-2-4 0,4 1-3 0,5-1-3 0,4 2 3 16,4 2 1-16,3 0 0 0,1 2 2 16,2 5 1-16,3-1-2 0,-1 2 4 0,4 2 2 15,-2 2-1-15,-3-1 3 0,4 2-3 0,-3 0 0 16,2 1-3-16,-5 1 0 0,-2 1-2 0,0 0-7 16,-2 0-15-16,-5 1-28 0,-2 1-60 15,0-1-136-15,-2-1-194 0,-2 0-332 0,-5 0-276 0</inkml:trace>
  <inkml:trace contextRef="#ctx0" brushRef="#br0" timeOffset="4464.9743">23669 1534 960 0,'0'0'294'0,"0"0"-115"16,0 0-39-16,0 0-9 0,0 0-2 15,0 0-5-15,0 0-19 0,0 0-24 0,0 0-16 16,127-39-12-16,-107 39-11 0,2 3 2 16,2 4-5-16,-6 2-8 0,-1 4-3 0,-2 4-4 15,-4 1 2-15,-6 6 5 0,-4 2 5 0,-1 6-7 16,-3 4-3-16,-8-1-4 0,-7 5-1 0,-1 0 2 15,-1 0 1-15,0 0-4 0,3-6-5 16,2-5-4-16,5-8-2 0,4-7 0 16,2-7 0-16,4-4-1 0,0-3 1 0,1 0 16 0,8 0 17 15,3-6 14-15,7-3 9 0,5-5-15 0,3-2-16 16,7-2-14-16,1-2-9 0,-3 2-2 0,3-1-1 16,-4 2-4-16,-4 1-3 0,2 1-15 15,-4 2-33-15,0 2-38 0,-5 1-67 0,1 4-133 16,-6 0-209-16,-5 2-441 0,-4 3-174 15</inkml:trace>
  <inkml:trace contextRef="#ctx0" brushRef="#br0" timeOffset="5024.2561">23435 2846 1313 0,'0'0'350'16,"0"0"-117"-16,0 0-45 0,0 0-33 0,0 0-35 15,0 0-44-15,0 0-54 0,0 0-21 0,0 0-7 0,0 0 8 16,0 0 20-16,0 0 5 0,0 0 4 16,0 0 5-16,91 115 0 0,-68-82 2 0,-1 1 2 15,0 0-4-15,0 0-5 0,2 1-10 0,-5 0-6 16,-2-1-4-16,0 0-3 0,-5-2 0 15,-2-2-1-15,-2-1-4 0,-4-4-1 0,2-1-3 16,-4-5-10-16,-1-1-17 0,-1-4-33 16,0-2-57-16,-3-4-89 0,-5-3-111 0,3-2-211 15,-1-2-396-15,3-1 298 0</inkml:trace>
  <inkml:trace contextRef="#ctx0" brushRef="#br0" timeOffset="5279.8229">23431 2878 838 0,'0'0'231'0,"0"0"-27"16,0 0-15-16,0 0-8 0,0 0-11 0,0 0-36 15,0 0-28-15,0 0-19 0,140-116-13 16,-110 108-14-16,1 2-10 0,-1 4-13 0,-3 2-7 16,-3 0-10-16,-5 7-6 0,-7 7 0 0,-5 3 3 15,-5 4 9-15,-2 4 7 0,-8 4 2 0,-4 2-3 16,-8 2-4-16,-4 2-4 0,-4 1-6 15,-3-3-2-15,-1-2-5 0,-2-4 0 0,6-3-2 16,1-7 1-16,5-4 2 0,4-6 1 0,5-2-3 16,2-3-10-16,4-2-15 0,1 0-36 0,4-2-52 15,2-3-99-15,0-3-165 0,1-2-244 16,4 2-356-16,-1 1 540 0</inkml:trace>
  <inkml:trace contextRef="#ctx0" brushRef="#br0" timeOffset="5765.0998">23927 2600 1485 0,'0'0'148'0,"0"0"-44"15,0 0 15-15,0 0 23 16,0 0 16-16,0 0-22 0,0 0-43 0,0 0-30 0,134-52-23 16,-110 49-11-16,-2 1-7 0,-2 0-7 15,0 2 0-15,-5 0-5 0,-4 5-6 0,-3 2 1 16,-2 2-2-16,-5 3 3 0,-1 2 4 0,-5 3 4 16,-5 4 1-16,-1-1-4 0,-8 4 0 0,1 1-6 15,-1 2 0-15,-1-1 0 16,3-5-2-16,4-2 1 0,4-8-6 0,5-4-5 0,2-3-6 0,2-2-7 15,0-2 9-15,5 1 5 0,0-1 10 16,5 0 5-16,5 0-5 0,-1 0-4 16,5 0-4-16,0-1 1 0,3-1 1 0,-1 2 1 0,0 0 2 15,-1 2-5-15,1 2 1 0,-2 3-2 0,1 1 1 16,-3 2 5-16,-4 0-1 0,-3 2 3 16,-2 1 4-16,-5 2 1 0,-3 1 5 15,0 0 4-15,-3 3 5 0,-8 0 2 0,-3-2 1 0,-2 3-1 16,-2-2-8-16,-2-2 7 0,-1 0-3 15,2-3-3-15,-1-3 1 0,2-1-10 16,3-2-3-16,0-3-10 0,2 0-16 0,4-1-31 0,4-3-52 16,0 0-75-16,2-4-141 0,2 0-361 0,1 1-810 15</inkml:trace>
  <inkml:trace contextRef="#ctx0" brushRef="#br0" timeOffset="5961.8308">24390 2680 2295 0,'0'0'70'0,"0"0"-41"0,0 0 7 0,0 0 29 0,0 0 23 15,0 0 4-15,127-79-20 0,-105 67-26 0,3 1-21 16,-4 2-14-16,0 0-9 0,0 0-6 0,-2 2-14 16,0 0-19-16,-4 0-47 0,4 0-102 15,-5 0-180-15,-3 3-367 0,-5 0-669 0</inkml:trace>
  <inkml:trace contextRef="#ctx0" brushRef="#br0" timeOffset="6535.1046">24933 2327 1925 0,'0'0'117'0,"0"0"-84"0,0 0-9 15,0 0 18-15,0 0 28 0,0 0 18 0,0 0 4 16,0 0-12-16,62-120-15 0,-52 98-12 16,0 1-10-16,1-4 2 0,-2 2-1 0,0 1 3 15,-3-2-6-15,-2 2-9 0,-2 0-1 0,-2-2-10 16,0 2-1-16,0-1-5 0,0 1-7 15,-5-1-2-15,-1 0-4 0,3 4-1 0,-3 0 2 0,3 2-1 16,0 5 3-16,-2 3-1 0,5 2-2 16,-1 3 0-16,1 3-7 0,0 1-2 0,0 0-17 15,0 0-24-15,0 0-12 0,2 5 5 0,6 4 16 16,1 6 24-16,3 0 20 0,-1 4-7 16,5 5 0-16,-2 1 0 0,4 4-2 0,-2 2 9 15,1 3-3-15,-2 3 1 0,-3 3 6 0,1 2-6 16,-3 4 3-16,-2-1 3 0,-2 0-8 0,-2 0 5 15,-4 1-2-15,0 0-2 16,-7-1 3-16,-3-4-3 0,0-3 1 0,-4-4-4 0,-3-6-5 16,3-5-1-16,-2-5 0 0,5-9 6 0,-1-3 8 15,2-6 9-15,2 0 2 0,0-7-4 0,3-4-4 16,0-3-7-16,3-2-2 0,2-1 2 0,2-3-4 16,5-1 2-16,4 2 0 0,4-3-1 15,1 3 4-15,3-1 1 0,2 3-1 0,0 0-1 16,-1 5 4-16,2 2-2 0,0 2 1 0,-2-1 3 15,3 3-4-15,-2 1 1 0,0 0-2 0,1 2-1 16,-1 2 1-16,-1-2-2 0,0 3-2 16,-1 0-1-16,-4 0-7 0,1 0-6 0,-4 0-21 15,-2 1-44-15,1 1-88 0,-2-2-157 0,-2 1-224 16,-4-1-359-16,3 0 108 0</inkml:trace>
  <inkml:trace contextRef="#ctx0" brushRef="#br0" timeOffset="7012.5641">25657 1530 1386 0,'0'0'399'0,"0"0"-182"0,0 0-45 0,0 0-16 16,0 0-9-16,0 0-29 0,0 0-41 0,0 0-37 16,0 0-31-16,0 0-25 0,0 0-20 15,0 0 11-15,0 0 8 0,-6 19 19 0,2 2 16 16,2 3-12-16,0 2 1 0,1 5-5 0,0 2 1 16,0 0 0-16,-3 3-2 0,1-2 3 15,1 0-2-15,1-4 1 0,0-5 1 0,1-5 0 16,0-6 2-16,1-3-3 0,1-5 7 0,-1-3-2 15,0-3 5-15,2 0 10 0,1 0 2 0,0 0 20 16,2-7 7-16,1-2-3 0,6-4 1 16,-1-1-20-16,0-3-10 0,2 0 1 0,-1 1-8 15,-1 2 7-15,-2 1-3 0,-1 3-1 0,-1 1-1 16,0 1-5-16,0 3 0 0,-1 0-4 16,1 2-2-16,0 2-4 0,1 1 0 0,-1 0 0 15,6 4-5-15,-2 3 5 0,2 0 0 0,-1 4 0 16,1 0 5-16,2 2-5 0,-5 2 4 15,4 1-3-15,-4 0-2 0,1 2-1 0,-3-2-9 0,0 1-8 16,-3-2-29-16,1-2-34 0,-3 2-64 0,-2-1-112 16,-2 1-161-16,0-5-433 0,-4-3-466 0</inkml:trace>
  <inkml:trace contextRef="#ctx0" brushRef="#br0" timeOffset="12653.1751">18110 2335 272 0,'0'0'145'0,"0"0"-109"0,0 0-27 15,0 0 29-15,0 0 55 0,0 0 46 0,0 0 40 16,0 0 4-16,0 0-7 0,0 0-10 0,0 0-22 16,0 0-13-16,0 0-9 0,129-54-14 0,-102 42-15 15,3-4-13-15,5-2-16 0,6-3-9 16,6-4-5-16,6-4-6 0,6-4 0 0,8-2-8 15,3-1-13-15,5-4-1 0,3 2-9 0,1-2 2 16,2 1-1-16,4 0-3 0,-1 0-4 0,0-1 0 16,1 1 1-16,2-1 3 0,0 0 2 15,-1 2 0-15,-3 0-1 0,1 2-4 0,-2 1-6 16,-1 0 1-16,-1 0-1 0,0 0-2 0,-10 3 5 16,-6 5-4-16,-8 2 8 0,-6 3 1 0,3-1 1 15,6-1-3-15,2-2-11 0,1 0-2 0,4-3-5 16,-1 2 4-16,-2 1-2 0,-1 2 8 15,-3 1 0-15,-4 2-3 0,-3 3 4 0,-5 0-7 16,1 1 1-16,-6 2 6 0,-1 1-4 0,-1 1 5 16,-4 0-6-16,-1 0-2 0,0 0 3 0,0 2-3 15,-1-2 10-15,2 1-6 0,-3-1 2 16,0 0-2-16,2 2-4 0,-2 0 5 16,-2-2-1-16,-1 4 2 0,1-2 0 0,-3 1-4 0,-4 2 5 15,2-1-4-15,-6 2 1 0,0-1 7 0,-5 1-4 16,3 1 4-16,-5-1-6 0,3 2-5 15,-4-1-1-15,-1-1 6 0,0 2 4 0,0-1-2 16,2 2 1-16,-1-1-3 0,-1 0-3 0,-1 2 5 16,0 1-8-16,1-1 9 0,-1 1-1 0,-1 0 1 15,1 1-1-15,-3 0-2 0,2 0 3 16,-1 1-1-16,2 0 4 0,-2-1 1 0,-3 1-3 16,3 0-1-16,-1 0-1 0,-2 0 2 0,2 0-2 15,-4 0 1-15,3 0 2 0,-2 0-7 0,3 0 3 16,-3 0 2-16,3 1-2 0,0 1 4 0,-1 1-1 15,4 0-6-15,-1 3 2 0,1 1-1 16,2 1 4-16,2 3 3 0,0-2 2 0,-2 2-2 16,3 1-5-16,-1 1 3 0,1-1-4 0,0 1 4 15,-1 2 3-15,3 0-4 0,-1 1 8 0,-1 2-6 16,4 0 0-16,0 2 8 0,0 1-2 16,1 1 2-16,1 1 1 0,1 1-4 0,-1 0 2 15,2 0 2-15,2 2 2 0,-2-1 1 0,-3 0 0 16,1 1-4-16,0 0-1 0,-1 0-2 0,7 6 0 15,-2 0-1-15,4 3-1 0,0-5 0 16,-6-5-4-16,-3-4 11 0,0-4 1 0,-1-2 2 16,-2-1 6-16,-2-4-6 0,0-1-8 0,-2-1 1 15,-2-2-7-15,-1 1 5 0,-1-3 6 16,-5 1-4-16,2-3 2 0,-4 1-6 0,-1-2-4 16,0-1 3-16,-1 0 3 0,0 0 3 0,0 0 5 15,0 0 1-15,0 0-1 0,0 0 1 16,0 0 4-16,0 0-1 0,0 0 2 0,0 0-9 0,1 0-7 15,-1 0-5-15,0 0-3 0,0 0 1 0,0 0 3 16,0 0 0-16,0 0-1 0,0 0-1 16,0 0-4-16,0 0 2 0,0 0 0 15,0 0-4-15,0 1-2 0,0-1-9 0,0 2 0 0,3 2 9 16,-1 1 5-16,0 0 6 0,0 0 2 16,4 1-6-16,-3 0 0 0,-1 1-1 0,2 0 0 15,-1 0 2-15,-2 1 0 0,4 0-1 0,-4 1-6 16,1-1 3-16,-1 3 1 0,0 1 2 15,0-2 8-15,4-1-4 0,-2 0-3 0,0-2-2 16,3 1 0-16,-2-1-1 0,2-2 3 0,-3-2 2 16,4-1 0-16,-4 1-1 0,2-2-2 0,-1-1 2 15,-1 0-2-15,3 0 4 0,-3 0 4 16,5-2-3-16,-4-3 0 0,3 0-2 0,0-1 2 16,-2-1 0-16,4 2 5 0,0-3-6 15,0-1-1-15,2 1-2 0,0-3-5 0,0 1 2 0,5-3 4 16,-2 0-2-16,5-1 3 0,0 0-1 0,2-1-5 15,1 1 1-15,-1-3 1 0,1 1 1 0,3 0-1 16,-3 2-1-16,-1-1-1 0,1 0-1 0,3 1 2 16,-2-1 2-16,-1 2 3 0,1-1-5 15,1 3 4-15,-4 1-7 0,-5-1 5 16,3 3 10-16,-1-1-2 0,1-2 1 0,1 0-8 16,5 0-4-16,-1-2-4 0,0 1 6 0,3 0 2 15,-4-1-1-15,1 1 3 0,-1 1-4 0,3 0-7 16,-5 3 2-16,1-2 2 0,-4 3 3 15,1-2 6-15,0 2 2 0,-5 2-12 0,1 0 2 16,-1 0-8-16,-3 2 6 0,-1 0 10 0,-3 1-4 16,2 1 16-16,-2 0-20 0,-3-1-7 0,3 2 4 15,-2 0-13-15,-3 0 15 0,1 0-4 0,1 0-4 16,-2 0 1-16,-1 0-7 0,1 0 9 16,-1 0 6-16,0 2-2 0,1 0 9 0,0 2-2 15,0 0-4-15,1 2 8 0,2 1-3 0,-2 1 3 16,0 1-4-16,-1-1 7 0,3 2-12 0,-1 1 2 15,0-1 8-15,-2 2-10 0,4 1 14 0,-2-1-6 16,1 3-3-16,2 0-3 0,5 2-9 0,-1 2 6 16,0-3 1-16,0-3 4 0,-2-4 5 15,-2-1-5-15,0-1 0 0,-2 0 3 16,3-2-3-16,-5 1 3 0,4 0-1 0,-4 0-2 0,3-1 1 16,-2-1-2-16,-1 0 4 0,3 1 1 0,-1-2 0 15,-2 1-1-15,1-2-2 0,1 1-1 16,-3 0 3-16,0-1-1 0,1 0 2 0,0 0 0 15,0-1-3-15,-1-1 0 0,-1 3 0 0,1-3-2 16,1 1 4-16,-2 0-1 0,1-1 0 16,-1 1 1-16,1-1-2 0,-1 2 2 0,0-2-1 15,2 0 0-15,-2 0-2 0,0 0-1 0,2 0-1 16,-2 0 4-16,0 1-2 0,0-1 1 16,0 0 3-16,0 0-4 0,0 0 4 0,0 0 1 15,0 0 1-15,0 0 3 0,0 0-4 0,0 0 0 16,0 0-5-16,0 0-2 0,0 0 0 0,0 0 2 15,1 0 2-15,-1 0-1 0,1 0-1 16,2 0-2-16,-1 2 2 0,5 2-3 0,-1 1 3 16,-1-1 1-16,3 1-1 0,0-1 1 0,-3 1-3 15,4 2 0-15,-1-1 4 0,3 2 5 0,-2 0-4 16,2 1 0-16,0 0-5 0,0 1-4 0,1 3 3 16,2-2 4-16,-2 1 0 0,1 0-1 15,2 3 5-15,-1-1-5 0,-2 1-2 0,4-1 4 16,-3 1-2-16,0 0 2 0,-1-1 1 15,0 1-2-15,-3 1 0 0,1-2-1 0,-3 0 0 0,2-1 1 16,1 0 1-16,-2 1-1 0,0-2-1 0,-2 1-1 16,3 1-1-16,0 1 3 0,-2-2-1 15,-3 0 2-15,3-2 0 0,-3-2-1 0,1-2 1 16,-1-2 0-16,-3-1-1 0,2-1 0 0,-3-2-1 16,2-1-2-16,-2 0 3 0,0 0 4 0,0 0 4 15,0 0 5-15,0 0 1 0,0 0 0 16,0 0-3-16,1 0 2 0,-1 0 2 0,1-1 0 15,1-4-6-15,0-3-7 0,6-1-4 0,-1-3-8 16,-2 1 8-16,4-1-1 0,0 1 2 16,-1-1 2-16,-1 1-4 0,1 0 0 0,2 0-3 15,0-2 3-15,5 0 0 0,-3 0-4 0,1-2 3 16,5 1-3-16,0-1 0 0,-3 1 6 0,5-1-3 16,0 1 2-16,1-1-1 0,0 1-2 0,1-1 1 15,2 0-4-15,0-1 1 0,3 2 3 16,-3 0-1-16,4-1 1 0,-3 1-1 15,3 1 1-15,0-1-1 0,0 0 4 0,-2 1 1 0,2-1-5 16,-3 1 3-16,-1 0-3 0,0-1-1 0,0 0 5 16,1-1-3-16,-2 0 2 0,-1 1 1 15,-4 3-3-15,0 1 11 0,-3 0-6 16,1 1 8-16,3-1-2 0,2-2-11 0,1 0 2 0,4-2-9 16,-1 2 3-16,5-3-1 0,-1 1 5 0,2 1 1 15,0-1-4-15,0 2 4 0,0-1-7 16,-1 3 0-16,0-2 5 0,-2 1-4 15,-1 1-3-15,-1 0-4 0,-2 1-5 0,0 2-2 0,-2 0-1 16,0-1 7-16,-3 1-3 0,1 0 4 0,-4 0-1 16,1 0-3-16,-1 0 6 0,0 1-4 15,-4 1 9-15,3-1 0 0,-3 0-5 0,4 0 9 0,-4 0-11 16,1 1 8-16,-1 0 3 0,1 0-4 16,-1-1 5-16,-1 1-2 0,1 1-2 0,-2-1-2 15,-1 2-2-15,0-1-2 0,0 0 0 0,-3 2 3 16,1 0-10-16,-3 1-2 0,1-1-4 15,-2 2-7-15,-1 0 1 0,-1 0-7 16,0 0-9-16,-1 0 10 0,2 0 11 0,-1 0 14 16,1 3 17-16,-1 0 0 0,4 1 1 0,-1-1-5 15,0 2 1-15,1 1-2 0,1-2 0 0,-1 0 6 16,0 2-2-16,0-1 2 0,-1 1-3 0,2-2-3 16,-1 2 2-16,0 0 0 0,-1 0 5 0,1 1 1 15,-1 0 0-15,1 0-1 0,1 3-1 16,-1-1 2-16,0 0 2 0,1 3 1 0,0-1 0 15,0 0-5-15,3 2-3 0,-4 1-2 0,3 0 3 16,-3 1 3-16,1 1 0 0,-1 0 3 0,0 2-3 16,2 6-2-16,0 3-3 0,2 3-6 15,-1 0 3-15,1-4-1 0,-1-1 4 0,2-4 3 16,-1 3-1-16,-1-3 0 0,2 0 2 0,-3 0-3 16,0-1 3-16,0 0-3 0,0-1 1 15,-2-1 1-15,0-1-2 0,-1 1 1 0,1-2-2 0,-1 1 3 16,1 0-3-16,1 2 2 0,-1 0 0 15,2 1-5-15,1-2 6 0,2 0-4 0,-3 0 0 16,2-1 2-16,-2 0 0 0,1-1 0 16,-2 1 1-16,-1 0-3 0,-1-2 2 0,1 0-2 0,0 1 3 15,-2 0-5-15,1-2 4 0,-2 0 1 0,1-3-3 16,1 2 7-16,0-2-7 0,1 1 0 16,-2-1 3-16,1 0-6 0,1-1 3 0,-3 0-1 15,1 0-3-15,-2-2 5 0,1 0-1 0,-1-1 1 16,-1 0 0-16,0-1-2 0,0-2 1 15,0 1 1-15,0 1 0 0,-5-1 2 0,0 0 4 16,-4 0-4-16,-1 1 1 0,-4 1 0 0,-1 0-3 16,-1 2 2-16,-2-1 3 0,0 1-8 15,1 2 2-15,-3-1 2 0,4 1-3 0,-2-1 2 16,0 1-1-16,1 1-1 0,-1-1 0 0,0 2 1 16,-3 0 0-16,0 0 0 0,0 0 1 0,-3 1-2 15,0 0 1-15,-3 0 0 0,-1 0-2 16,-2 2 4-16,-1-2-4 0,-2 1 4 0,-1 1 2 15,1-1-2-15,-2-2 1 0,2 2-1 0,2-1-2 16,0 1 3-16,0 0 0 0,1 0-1 0,-1 1-2 16,0 0-4-16,-3 0-3 0,0 1-3 0,0-1 2 15,-4 1-5-15,0 0 1 0,-4-1-3 16,0 2-5-16,1-2 4 0,-2 1 0 0,-1-1 7 16,2 1 5-16,-2-1 0 0,2 0-1 0,2 0-3 15,1-3-4-15,4 2-4 0,0 0 2 0,3 2 4 16,2 2 1-16,-2-1 5 0,1 3-3 15,0-2 0-15,1 2 5 0,-1 0-2 0,0 0 4 16,0-1 0-16,-1 0-4 0,-2 0-3 0,2 2 1 16,-2-3 2-16,-3 2 3 0,2-3 2 0,-3 2 2 15,-1-2-2-15,2 1-1 0,0-2 0 0,-1 0 2 16,5 2-2-16,1-1 2 0,-1 1-1 16,1 1 0-16,3-2 2 0,0 2 1 0,0 0-1 15,0-2 0-15,3-1-1 0,4 1 1 16,0-3 1-16,2-1 0 0,0 3 0 0,-1-1-2 15,-2 0 0-15,-1 2-1 0,1 2-1 0,-2-2 0 16,-1 1 4-16,5-3-1 0,-1 0 1 0,0-1 0 16,-2 1-4-16,2-2 1 0,1 0 0 0,-2-1 0 15,2-1 2-15,0 1-1 0,1-2 0 16,2 0-1-16,0 0-4 0,6-1 1 0,0-2 1 16,1 0-1-16,-3-1 3 0,4-1 0 0,-1-1 1 15,0 0 0-15,0 1 3 0,1-3-3 0,-2 2-2 16,1 0 0-16,-1-2-7 0,-4 1 7 0,5-1 0 15,-2 0 2-15,-1 0 4 0,4-2-3 16,-1 2-2-16,4-2 0 0,-1 0-3 0,-1-1 3 16,1 0 2-16,3 0 2 0,-3 0 2 15,-1-1-1-15,0-3 0 0,0 1-1 0,-3-1 1 0,3 0-3 16,-3 0-2-16,-2-1-1 0,-1 2-4 16,0-1 4-16,-1 0-1 0,-4-1 2 0,2 1 2 15,-2 1-3-15,-1-2 0 0,2-1-2 0,-2 1-3 16,0-2 3-16,1 1 1 0,-1-1 0 0,0-2 3 15,1 1-3-15,0 0 1 0,3-1 0 16,0 1 2-16,-1 1 1 0,6-1-1 0,1 2 1 16,1 0-3-16,2-1 1 0,0-1 2 15,2 1-2-15,0-1 2 0,1-3-1 0,-1 1-2 0,-1-1 2 16,4 1 0-16,-5-1 0 0,4-1 0 16,-3 1-2-16,3-1-2 0,-3 0 3 15,-2 0 1-15,3-1 0 0,-1 0 6 0,-1 1-5 16,4-2-4-16,-3 2-1 0,3-2-5 0,-2 0 5 15,3 1 2-15,-2-2 0 0,2 1 2 0,-4-1-1 16,4 2 0-16,-4-2 0 0,3 1 1 0,-4 0 0 16,-2 1-2-16,1 1 0 0,0 0-2 15,-2 1 2-15,1 0 0 0,0 2 4 0,-1 0 5 0,2 2-6 16,2 0-1-16,-2 1-2 0,-1 1-5 16,2 0 5-16,-1 1 0 0,0 1 0 0,4 1 1 15,-2 0-2-15,-1 0-2 0,4 1 1 0,-3-1 3 16,5 1-1-16,0 1 0 0,0 0-3 0,2 0-8 15,-3 0-1-15,3 0-3 0,-1 0-2 16,0 0 1-16,0 3 7 0,-1 0 3 0,-4 3 7 16,2 1 4-16,-4 0-3 0,4 1 0 0,-3-1-1 15,0 1 1-15,1 1-2 0,-3 0 1 16,0 1 0-16,-1-1 3 0,-1 0-2 0,-1 1 1 16,-4-1-2-16,4-1-4 0,-5 1 3 0,3-2 1 15,-4 3 2-15,0 0 5 0,1-1-4 0,-1 0-2 16,-3-1 1-16,0 0-4 0,-3 0 4 0,1 0-1 15,-3-1-2-15,0 1-2 0,-3-1 0 0,2 0 1 16,0 0 2-16,-1 0 2 0,-2-2-1 16,1 2-1-16,2 1-2 0,0-2 0 15,-2 1-1-15,1 0 2 0,2 0 0 0,-2 0 2 0,0-1-2 16,0 2-3-16,2-1-1 0,-3 1-10 16,-1-2-14-16,0 1-2 0,1-1 1 0,1 1 5 15,1 0 5-15,-3 0 0 0,1 0 2 0,0 0 5 16,4 0 10-16,-3-1 3 0,5-1 0 15,-3 0-7-15,4 3-21 0,2-3 1 0,0 2 3 16,-1 0 3-16,-1 0 25 0,2-1 0 0,0-1-1 16,2 0 0-16,1 0-1 0,2 0-1 0,3 0-1 15,-1-3-1-15,2 2 2 0,2-2 1 0,2 1 0 16,0-2 7-16,3-1 4 0,1 2 10 16,1-2 7-16,1 0 7 0,1 0 5 0,-1 0-24 0,0-2-11 15,0-2-11-15,-3-1-11 0,0 2 14 16,1-4 2-16,-3 2 1 0,4-3 0 0,-3 1 1 15,0-1-1-15,2-3 1 0,-3 2-3 16,2-2-1-16,-3 0-2 0,-2 0 4 0,3-1 3 0,-2-3-2 16,-2 1-1-16,-1-2-14 0,-1-1-2 15,-1-2 7-15,1 0 1 0,-4-1 7 0,1 1 0 16,-1 1-6-16,1-1 0 0,-1 0 7 16,2 3 4-16,3-1-2 0,-3 2 0 0,1-1-4 15,2 2-6-15,0-3 0 0,2 1 4 16,-1 0-3-16,2 0 3 0,1 4 0 0,-1-2-3 0,-2 2 1 15,2 0-2-15,2 0 1 0,-1 1-3 0,-1 0 1 16,2 2-3-16,1 2 3 0,-1 0 0 16,1 0 1-16,-1 1-1 0,2 1 1 0,-1 1-4 15,0-1-5-15,3 0 1 0,-1 1-3 0,-1 0 1 16,3 0-1-16,-5 0-3 0,3-1-5 16,1 0-8-16,1 1-5 0,0-2-8 0,-2 1-4 15,1-2 4-15,1 0 5 0,0 1 9 0,-1 0 6 16,-1 0 4-16,0-2 2 0,1 1 6 0,0 0-2 15,-1 0 5-15,-2 0-2 0,3 1-7 16,-1 1-3-16,-1-2-10 0,2 1-9 0,1-1-4 16,-2 1-4-16,0-2-4 0,1 1 0 0,1 0 1 0,-1-1 8 15,-4 2 9-15,4-1 11 0,1-1 8 16,-3 1 7-16,-1-1 5 0,3 1 5 16,-5 0 0-16,4-1-4 0,-4 1 0 0,5-1-5 15,-3 0 5-15,1 1 1 0,1-1 0 0,-2 1 4 16,1-2-4-16,-3 3 1 0,4-1 3 0,-4 0 3 15,4 1 2-15,-2 0 1 0,0 0 0 0,-3 0-3 16,4 1 2-16,-2 1 3 0,2-1 0 16,-2 0 3-16,4 2 1 0,-3 0-4 0,0 1 2 15,3-1-6-15,-2 1-2 0,0 0 2 0,2-1-11 16,-4 2 5-16,3 1-7 0,-2 0-8 0,-1 0 0 16,-2 0-4-16,0 0 2 0,0 2 8 0,-3 2 10 15,-1 1 6-15,-1 0 6 0,-1 1 3 16,-3 1 1-16,2 1 0 0,-1-1-3 15,-3 1-3-15,0-1-1 0,2 2-3 0,-5-2 1 0,1 0 0 16,1 1 1-16,-2 0-1 0,0-1-3 0,-2 1 1 16,1-1-1-16,0 2-2 0,2-2 2 15,-1 1-3-15,-1 0-2 0,-1 2-3 0,1 0-2 16,-2 1 1-16,1 0 0 0,-3 2 4 0,1 0 1 16,-3-1 2-16,1 3 2 0,0-3-1 0,1 2 0 15,-3-1 0-15,0-2-1 0,0 0 0 16,0 0 0-16,0 0 0 0,0 1-1 15,0 1 1-15,-1-1-4 0,-1 0 1 0,1 1 0 0,-2 0-3 16,0 2 1-16,-2 1 3 0,1 2-7 16,-1-1 6-16,0 4 2 0,-1-1-5 0,-1 2 8 15,1-1-2-15,1-1 1 0,0-2 4 0,3-2-1 16,-1 1 1-16,2-1 1 0,0-2-1 0,2 0 1 16,1 1 1-16,-1-1-1 0,3 0-2 0,-1-1 3 15,2 1 1-15,1-1-2 0,2-1 1 16,-2 0-4-16,2-1 0 0,3 1 0 0,0-3 2 15,4 1 2-15,0-3-1 0,3 3 0 0,-3-2-2 16,4 0-2-16,-1-1 1 0,0 1-1 0,2-2 3 16,0-2-2-16,1 1 3 0,2-1 1 15,2-2 2-15,1 0 15 0,3-2 17 0,1 0 15 0,0 0 15 16,0 0 6-16,0 0 1 0,0-2-2 16,1 0-8-16,-1-2-98 0,0 1-17 0,0-2-21 15,0-2-1-15,-1 1 85 0,-2-1 2 16,0 0-3-16,-4 0-14 0,5-1-7 0,-4-1 0 15,2 1 7-15,-2-2 0 0,1-1-1 0,-1 1-7 16,0-2 0-16,-1 1 2 0,-1-2 3 0,2 1 1 16,-1-1 1-16,-1-1 2 0,1 0 0 15,0 0 1-15,-2 1 3 0,1-3-9 0,1 3 0 16,-1-1-2-16,-1 0-9 0,1 0 3 0,-1-3-2 16,1 2 11-16,-1-3 3 0,2 1-1 0,-2-1 0 15,0 3-4-15,1-2-4 0,2 2 14 16,0 0-4-16,-1 0-9 0,-1-2 4 0,3 2-14 15,-1 0 3-15,2 0 8 0,-1 1 4 0,0 2 5 16,0 0 4-16,1 2 5 0,0 0 0 0,0 3 1 16,1 0-2-16,0 0-11 15,0 0-11-15,0 0-1 0,1-1-3 0,1 0 2 0,-3 0 6 16,1 0 7-16,2 1 7 0,-1 0 3 0,-2 0-6 16,1-1-9-16,2-2-4 0,-2 2-1 15,-1-2 4-15,-1 1 6 0,1-1 0 0,0-3-5 16,-2 1 1-16,1-1-4 0,-4-2-7 0,5 1 7 15,-2-1 12-15,2 1 3 0,-2-1-3 0,2 1-2 16,-3-1-17-16,3-1-2 0,-2 1-1 16,2-1 4-16,-2 2 5 0,2 1 8 0,-2-2 8 15,1 3-3-15,0 0 3 0,0 1-1 0,0 1-6 16,-1-1 1-16,0 3 1 0,0-2-6 0,1 0 5 16,-2 0 2-16,4 1-3 0,-2-1 1 0,0-1 3 15,0 0-7-15,2 0 2 0,0 1 2 0,-1 2-3 16,1 1 2-16,2 3-3 0,0-1-2 15,0 3-1-15,1-1-7 0,0 2-5 0,0 1-9 16,0 0-14-16,0 0-15 0,0 0-21 0,0 0 1 16,0 0 11-16,3 0 18 0,3 0 4 15,0 0-104-15,3 0-236 0,0 0-386 0,-3 0 569 16</inkml:trace>
  <inkml:trace contextRef="#ctx0" brushRef="#br0" timeOffset="182849.6425">6527 14954 225 0,'0'0'145'15,"0"0"-57"-15,0 0 26 0,0 0 13 0,0 0-5 16,0 0-16-16,0 0-37 0,0 0-29 0,0 0-23 16,0 0-18-16,0 0-12 0,0 0-13 15,-8-3-13-15,8 6 0 0,2 1 12 0,3 3 17 16,-2 2 35-16,6 4 24 0,1 1 3 0,0 5 1 16,1 2-11-16,3-1-21 0,2 3-8 0,-2 1-3 15,3 1 1-15,3 0 5 0,-1 0 9 16,-2 2 13-16,1-1 9 15,0 0-3-15,1-1-4 0,-3-2-6 0,0-2-7 0,-1-2 3 16,0-1 4-16,-5-2-3 0,2-4 3 0,-3 0 0 0,1-2-2 16,-3-2 5-16,-1-1-1 0,1-2 0 0,-4 0 0 15,3-3-5-15,-4 2-4 0,2-2-7 0,-1-1-4 16,0 1-4-16,-2-2-1 0,-1 0 6 0,1 1 0 16,-1-1 5-16,0 0 0 0,0 0-7 15,0 0-3-15,0 0-14 0,0 0-13 0,0 0-35 16,0 0-77-16,0 0-127 0,0 0-184 15,0-1-287-15,0 1 330 0</inkml:trace>
  <inkml:trace contextRef="#ctx0" brushRef="#br0" timeOffset="183326.3882">6529 15620 1117 0,'0'0'198'0,"0"0"-116"0,0 0 15 16,0 0 24-16,0 0-12 0,0 0-10 0,0 0-28 15,0 0-29-15,0 0-27 0,0 0-19 0,0 0-2 16,0 0 1-16,0 0 16 0,33 0 8 16,-14 0 5-16,2 0 6 0,6 2 0 0,0-2-2 15,0 0-4-15,2 1-5 0,-1 0-2 0,-3 0-7 16,0 1-1-16,-3 1 0 0,-1-2-5 0,-1 0 4 15,-4-1 4-15,0 0 7 0,-4-1 10 16,-1-3 10-16,1-1 10 0,-5-3 7 0,1-1 7 16,-5-3-2-16,3-3-4 0,-4-2-11 0,0-3-16 15,-1-1-4-15,1 1-7 0,-2 1-4 16,0 0 2-16,0 2-10 0,0 3-5 0,0-1-11 16,0 3-23-16,0-2-37 0,2 5-66 0,0 0-119 15,1 0-159-15,2 3-294 0,-2 3-398 16</inkml:trace>
  <inkml:trace contextRef="#ctx0" brushRef="#br0" timeOffset="184222.7211">6316 16715 1 0,'0'0'0'0,"0"0"0"16,0 0 0-16,0 0 0 0,0 0 167 0,0 0 151 15,0 0-4-15,0 0-23 0,0 0-24 0,0 0-27 16,0 0-32-16,0 0-32 0,0 0-27 16,0 0-19-16,-84-59-18 0,79 57-9 0,2 0-6 15,2-1-15-15,-2 1-12 0,2 2-17 0,1-2-17 16,0 2-12-16,0 0-15 0,0 0-14 15,0 0-17-15,0 0-26 0,5 6 7 0,4 2 5 0,5 5 16 16,5 3 23-16,7 3-4 0,0 3 1 16,4 3-4-16,3 2 1 0,1 2-1 0,-2 2 2 15,-1 0 2-15,0-1-2 0,-2-2 2 0,-3-6-7 16,-1-4 5-16,-3-3 2 0,-3-4-1 16,-1-2 2-16,-6-3-4 0,-2-1-6 0,-5-4 4 15,0-1 5-15,-4 0 17 0,-1 0 26 0,0-2 7 16,0-5-8-16,-7-6-16 0,-1-4-18 0,-2-3-6 15,-3-4 7-15,-1-1 6 0,-3-1-1 0,0 0 1 16,1-1-2-16,-2 2-3 0,5 2 3 16,1 3-4-16,3 3 4 0,1 5-4 0,2 3-5 15,3 4 0-15,2 1-10 0,1 2-11 0,0 1-8 16,7 0-9-16,1 1 3 0,6 0 8 0,5 0 8 16,4 0 7-16,6 4 3 0,1 3 0 0,1-1-3 15,0 2 1-15,1-2-4 0,-2 0 4 16,0-3 6-16,-3 0-1 0,-3-3 4 0,-3 0-2 15,-4 0-1-15,-4-5 8 0,-5-1 6 0,-4 0 13 16,-3-2 6-16,-1-1 4 0,0-4-3 0,-6-1-8 16,-4-4-4-16,-6-2-1 0,2-2 2 15,-5-2 4-15,-1-2-2 0,-2-1 1 0,-3 1-3 16,1 0-1-16,-1 0-5 0,1 3-1 16,3 0-3-16,0 5-7 0,4 2 0 0,3 2-5 0,3 5-4 15,3 1 0-15,0 2-16 0,5 1-39 0,3 1-93 16,0 2-141-16,3-1-206 15,5 1-406-15,-1 1-312 0</inkml:trace>
  <inkml:trace contextRef="#ctx0" brushRef="#br0" timeOffset="184910.8798">7111 16181 1507 0,'0'0'466'15,"0"0"-410"-15,0 0-28 0,0 0 27 0,0 0 26 16,0 0 25-16,-112 131-2 0,102-109-24 0,5 0-24 16,-1 0-22-16,5 1-14 0,1 0-5 15,0 0-9-15,6-1-7 0,0-4-2 0,4-1-6 16,5-6 0-16,-3-4 1 16,1-6-5-16,2-1 3 0,-2-6 1 0,1-7 4 0,1-5 2 15,-2 0 1-15,-4-1-1 0,0-3 0 16,-4 2 5-16,0 0 0 0,-5 2 8 0,0 1 4 0,-1 3 0 15,-6 2 5-15,4 3 0 0,-3 3-3 0,4 4 3 16,0 0-4-16,1 2-8 0,1 0-7 0,0 0-17 16,0 0-19-16,0 0-14 0,0 0 4 0,3 0 13 15,4 3 20-15,3 0 15 0,0 2 2 16,1-1-1-16,2-3-1 0,-1-1 1 0,3 0 4 16,-2-3 0-16,-2-2 8 0,-1-4 4 0,-2-2 5 15,-3-4 5-15,2-2 1 0,-5-1 3 0,3-2 2 16,-5 1-6-16,0 3 0 0,0 2-3 15,-7 2 1-15,4 4 2 0,-2 2-1 0,2 4-4 16,1 1-11-16,0-1-6 0,2 2-16 16,0 0-20-16,0 0-19 0,0 0-4 0,4 4 10 0,3 2 15 15,4 0 19-15,0 1 8 0,2-3 0 16,4 1 2-16,-3-3-3 0,5-1-4 0,-1-1-7 16,-4-1-3-16,4-6 3 0,-5-3 5 15,1-3 10-15,-3-2 7 0,-6-1 2 0,2 0 7 16,-5 1 3-16,-2 3 7 0,0 0 7 0,-2 3-1 15,-5 2-1-15,4 2-7 0,-3 0-6 0,4 2-4 16,-1 3-4-16,1-1-6 0,-1 1-18 0,3 0-32 16,0 0-27-16,7 1 2 0,3 8 13 15,1 3 28-15,8 3 27 0,2 4-3 0,0 3-2 16,1 3-2-16,0 2 0 0,3 3 4 0,-5 1 5 16,1 3-1-16,0 3-1 0,-3 1-4 0,-2 4-3 15,-1 1 5-15,-4 0 0 0,-6-2 2 0,0-2 2 16,-5-4 0-16,-4-6 3 0,-2-9 12 0,-5-4 16 15,-3-8 12-15,1-3 12 0,-1-4-1 16,-2-1-6-16,4-7-9 0,0-5-14 0,1-5-15 16,2-5-14-16,2-6-26 0,4-4-37 15,2-5-79-15,1-3-193 0,1 7-564 0,1 12-580 16</inkml:trace>
  <inkml:trace contextRef="#ctx0" brushRef="#br0" timeOffset="185403.6552">8408 15404 2590 0,'0'0'44'0,"0"0"-29"0,0 0-4 0,0 0 9 15,0 0 15-15,-91-132 12 0,73 105 5 0,3 0-7 16,-3-2-9-16,0-1-9 0,-1-2-6 15,3-1-1-15,-3-2-4 0,-1 1-1 0,1-2-1 16,-1 4-3-16,-1 0 1 0,3 0-5 0,2 4 0 16,0 1 0-16,6 5-2 0,-1 7-1 0,4 3-2 15,4 7-1-15,1 3-9 0,2 2-13 16,0 0-23-16,0 7-9 0,1 5 11 0,3 5 10 16,9 8 27-16,0 5 8 0,1 3-6 0,5 6 2 15,3 2-2-15,3 4-2 0,0-2 5 16,4 1 1-16,1-4 2 0,0-3 1 0,-1-6-3 15,-1-7-2-15,-2-5 1 0,2-9 1 0,-5-6 3 16,3-4 3-16,-5-1 1 0,-6-8 1 16,2-2 2-16,-7-6-2 0,-1-1 2 0,-5-2 0 0,0-3-4 15,-4-1-1-15,-3 0-2 0,-2-1-2 0,-5 2 5 16,0 1 0-16,0 4 3 0,-1 4 1 16,1 3-1-16,1 4-3 0,0 3 2 0,5 1-1 15,0 2-4-15,3 1-5 0,1 0-10 0,0 4-5 16,7 3 6-16,1 3 3 0,2 2 9 15,1 1 4-15,3 2-6 0,3-2 1 0,2 0-1 16,-3-6-2-16,4 0 7 0,-1-4-3 0,-2-3 0 16,-3 0-1-16,0-5-7 0,0-4-11 0,-5-2-40 15,-5-2-99-15,1-1-205 0,-5 4-542 16,0 3-589-16</inkml:trace>
  <inkml:trace contextRef="#ctx0" brushRef="#br0" timeOffset="185525.3361">8155 15066 2484 0,'0'0'163'16,"0"0"-146"-16,0 0-42 0,0 0-9 0,0 0 22 16,0 0 8-16,84-134-5 0,-55 106-15 0,2 0-52 15,5 2-172-15,-13 6-395 0,-5 6-873 0</inkml:trace>
  <inkml:trace contextRef="#ctx0" brushRef="#br0" timeOffset="187725.8819">8173 16640 1030 0,'0'0'436'0,"0"0"-321"0,0 0-29 15,0 0 4-15,0 0 9 0,0 0 18 0,-122 78-4 16,107-59-17-16,3 2-21 0,2 1-20 16,6 0-17-16,-2-1-14 0,5 1-8 0,1 0-8 15,0-3-2-15,1-3-1 0,5 0-3 0,-2-5-2 16,3-6-3-16,-2-3 1 0,2-2 11 0,-1 0 10 15,0-3 16-15,3-5 7 0,-3-4 2 16,-1-4-4-16,2 0-7 0,-4-2-6 0,2-2-3 16,-3 1-1-16,-1 1 0 0,-1 0-1 0,0 2 2 15,0 2-4-15,0 4 1 0,0 2 2 0,0 2-9 16,0 1 2-16,0 1-7 0,0 3-5 16,0 0-3-16,0 1-6 0,3-1-1 0,5 1-2 15,2-2 1-15,7 2 2 0,3 0 1 0,4 0 4 16,4 4-3-16,3 5 4 0,1 1-4 0,5 4-3 15,-3 5 6-15,5 4-6 0,-4 7 6 0,1 5-1 16,-3 3-6-16,-3 7 7 0,0 1-7 0,-3 1-3 16,-5 1 0-16,-7 1-12 0,1-3-2 15,-8-2-8-15,-4-3-3 0,-4-4 0 0,-2-2 2 16,-8-3 11-16,-6-3 4 0,1-5 12 16,-5-6 7-16,-2-6 4 0,2-6 13 0,-4-5-2 15,3-1 6-15,0-6-1 0,5-5-9 0,-2-5 3 16,1-4-7-16,4-7-2 0,1-3 0 0,1-2 0 15,-2-3 1-15,8-3-1 0,-2-1 2 0,6-6-4 16,0-1 1-16,1-2 3 0,0-3-7 16,1 1 4-16,1-5-5 0,4-1-4 0,-3 1 9 15,4-2-4-15,-3 2 3 0,4 1 3 0,-5 5-5 16,2 5 2-16,-4 7 0 0,-1 9 4 0,0 10 2 16,0 5 5-16,-2 6 3 0,-3 3-2 0,3 1 2 15,-1 3-12-15,-2 0-12 0,4 1-10 16,1 9-9-16,0 3 7 0,0 7 5 0,0 5 9 15,0 7 5-15,6 3-2 0,-2 2 0 16,5-1-2-16,0-4 0 0,2-2-2 0,-1-5 0 16,1-3 2-16,0-6-4 0,0-4 4 0,-1-5-3 15,0-5-2-15,-1-2 11 0,0-1-5 0,-2-6 8 16,-2-3 5-16,0-3-9 0,-2-3 6 16,-2-3-4-16,-1-4-1 0,0-1 4 0,0-4-4 15,-1 0 2-15,-6-1-1 0,2-2-3 0,-4 3 3 16,1 4-2-16,-1 3 4 0,4 5-1 0,-3 3 4 15,1 5-1-15,3 2-1 0,-1 3 4 0,4 1-13 16,0 2-7-16,1 0-17 0,0 0-10 0,2 5 6 16,5 3 7-16,1 1 13 0,3 4 11 15,0 0-1-15,2 2 2 0,5 2-2 0,-1-2-1 16,-1-2-2-16,3 0 1 0,0-5 2 0,0-2-6 16,-2-5 6-16,-2-1-1 0,-4-5-1 15,1-3 10-15,-2-1-5 0,-2-3 5 0,0 1 1 0,-5-3-6 16,-3 0 5-16,0-1-5 0,0 2 3 15,-3-1 2-15,-5 2-1 0,2 1 2 0,0 1-2 16,-1 2 3-16,1 2-5 0,0 0 1 16,3 1 1-16,-2 2-6 0,3-1 5 15,2 2 0-15,-1 0-6 0,1 0 8 0,0 1-10 0,0 1-4 16,0 0-1-16,0 0-7 0,0 0-1 16,0 0-4-16,0 0 3 0,0 0 2 0,0 0 7 15,1 0 4-15,1 0 0 0,3 0 5 0,-3 0-4 16,0 0 2-16,3 0 4 0,-1 0-9 0,-3 0 10 15,1 0-5-15,2 0 0 0,-3 0 7 0,1 0-5 16,-1-1 4-16,0-1 2 0,0 2-3 16,1-3 6-16,0 1 2 0,-1-2 2 0,-1 1 0 15,1-2 1-15,-1 0-1 0,0-1-5 0,0 0 4 16,0-1-6-16,-2-2 1 0,-3 1 0 0,3-1-8 16,-5-2 6-16,3 0-6 0,-5 0 3 15,1 2 4-15,3-2-4 0,-2 3 4 0,-2 0-2 16,5 3-1-16,-2 0 0 0,3 1 2 0,-2 2 4 15,3 0-4-15,1 2 2 0,1 0-8 16,0 0-12-16,0 0-5 0,0 0-19 0,0 0-2 16,0 3 10-16,6 4 2 0,-2 1 22 0,6 1 1 15,1 4-1-15,1 0 6 0,4 1-5 0,-2 1 3 16,5 0-3-16,-1 1 0 0,0-3 0 16,-2-1-4-16,2-3 3 0,-2-3-2 0,-1-3 3 0,-3-3 3 15,4 0-3-15,-4-2 8 0,0-5-7 0,-3-1 1 16,0-2 2-16,-2-2-11 15,-3-2 6-15,-3-1-1 0,0-2-1 0,-1 0 6 0,-1 1-1 16,-5-1 3-16,-3 3 0 0,-1 0 0 0,-5 0 1 16,3 1-1-16,-1 1 3 0,2 4-6 15,-1 1 7-15,0 0 1 0,6 2-5 0,-1 2 10 16,4 0-9-16,-1 2 0 0,3 1-8 0,1 0-19 16,0 0-14-16,0 0-5 0,6 0 7 0,-1 5 12 15,3 1 18-15,4 0 3 0,2 0 0 0,1 1 4 16,1-1-5-16,-1-2 1 0,3-1 3 15,-1-3-6-15,-2-3 7 0,4-4 1 0,-2-4 0 16,-2-3 7-16,1-1-4 0,-2-2 2 16,-4 0 1-16,1-2-4 0,-2 1 3 0,-3 0 0 15,-3-2 2-15,-2 4 1 0,-1 0 4 0,0 3 1 16,0 1-2-16,-6 2 4 0,1 1-3 0,-2 3 0 16,2 2 1-16,-2 1-9 0,1 3 2 15,1 0-8-15,-3 0-4 0,3 6 2 0,-1 1-7 0,3 2 4 16,-1 1 0-16,0 2-5 0,4 1 5 15,0 2-3-15,0-1 0 0,0 3-1 0,6 0-2 16,-1-2-4-16,5-1-14 0,-2-6-2 0,2-4-4 16,-1-3 8-16,2-1 19 0,-2-5 5 0,0-2 12 15,-2-5-3-15,1 1-3 0,-1-5 5 16,-4 2-6-16,2-1 3 0,-4 1 0 0,-1 1 1 16,0-1 3-16,0 1 1 0,-4 1 3 0,1 1-1 15,0 0 4-15,-2 3-2 0,3 2-3 0,0-1 3 16,1 2-9-16,-1 0-4 0,2 2-4 15,0 2-16-15,5-2 1 0,3 1-4 0,4 0 0 16,5 2 5-16,4 0 1 0,2 4 1 0,4 2 1 16,0 5 3-16,2 1 0 0,1 2 4 15,-1 5 1-15,0 2-3 0,-2 6 6 0,0 3 0 16,-6 5 0-16,0 5 7 0,-2 2-6 0,-8 2-1 16,-2 2 2-16,-1-2-7 0,-6-3 6 15,-2-4-1-15,-3-5 3 0,-6-4 8 0,-2-3 3 16,-5-5 8-16,3-3 2 0,-2-5 6 0,0-4 2 15,2-6 1-15,-2-2 3 0,5-3-6 0,2-9-4 16,1-3-9-16,3-4-6 0,2-6-2 0,2-3-5 16,2-4 2-16,5-2 0 0,4-3-6 0,0 0 4 15,2-3-1-15,-1-1 1 0,-1 1 2 0,-1 0 1 16,-3-1-1-16,-1 0-2 0,-2 0 0 16,-1-3 0-16,-3 1-1 0,0-3 4 0,-6 3-6 15,-1 1 3-15,-3 3 0 0,-4 7-1 0,2 5 9 16,-5 5 0-16,3 6 6 0,-1 6 4 15,2 5-1-15,0 4 6 0,2 1-7 0,2 2-5 16,0 9-7-16,1 5-8 0,5 6 1 0,1 7 0 16,2 2 4-16,0 3 0 0,7 1-1 15,6-3 3-15,1-2-7 0,5-4 4 0,2-6 0 16,4-4 1-16,1-8 6 0,1-4-1 0,-2-4 6 16,1 0 1-16,-2-6-2 0,-2-4 1 0,1-4-7 15,-4-3-5-15,0-3-18 0,0-2-20 16,-3 0-44-16,-1-1-87 0,-4-1-184 0,-2 7-640 15,-1 5-545-15</inkml:trace>
  <inkml:trace contextRef="#ctx0" brushRef="#br0" timeOffset="189377.9144">10367 15419 1954 0,'0'0'151'0,"0"0"-77"16,0 0-20-16,0 0-7 0,0 0 13 0,0 0-5 15,-10-137-7-15,3 111-6 0,0 1-12 0,0-2 1 16,-3 0-2-16,1 2 6 0,1-1 5 0,-2 0 1 16,3-1 0-16,2 1-7 0,0 1-2 15,4 1-12-15,1 3-11 0,1 3-3 0,6 2-14 16,3 2 4-16,3 3-1 0,3 0-2 0,3 2 7 16,1 3-6-16,1 2 4 0,1 4-3 0,-1 0-5 15,-1 6 4-15,0 6-4 0,-3 2 1 16,-4 3-1-16,-3 4 1 0,0 3 2 0,-4 3-3 15,0 3 6-15,-1 1-5 0,-2-3-1 0,-1-3-3 16,1-5-7-16,0-6 6 0,-1-5 1 0,-1-6 4 16,-1-2 12-16,1-1-1 0,-1 0 7 0,0 0 0 15,1-2-7-15,1-5 0 0,2-3-4 0,-2-2 2 16,1-1 3-16,-1-2 2 0,0-2 1 16,-1-1-1-16,-1-1 4 0,0-1-4 0,-4-1 0 15,0 0 2-15,-4 2-7 0,3 1 7 0,-4 0 1 16,0 3-1-16,1-1 6 0,-1 5-2 15,3 2 7-15,0 4 0 0,3 3 1 0,0 1-5 16,2 1-14-16,1 0-9 0,0 5-5 0,0 3 2 16,4 4 6-16,1 2 5 0,3 0 4 0,3 3-5 15,2 0 2-15,4-1 1 0,1 1-6 16,4 3 5-16,-1-3 0 0,1-1-1 0,2-2 2 0,-3-5-7 16,-1-4 1-16,-2-5-2 0,-1-1-1 0,-3-9 5 15,-2-3-2-15,-4-2 0 0,-3-3-8 16,-4-3-1-16,-1 0-3 0,-1 1-1 0,-7 2 4 15,-3 2-2-15,0 2 0 0,-5 1-2 0,1 4-3 16,-4 2 5-16,2 3 1 0,-3 1 8 16,3 2 7-16,-1 1 2 0,2 0 3 0,5 4 0 15,5 0-2-15,0-3-4 0,5 3-4 0,1-2-1 16,1 2-1-16,6-3 4 0,3 2 1 16,3-3 4-16,1-1 6 0,3-7 0 0,2-3 3 15,0-4 0-15,-3-1-5 0,1-4 2 0,-2-1-3 16,-3-1 2-16,-3 1 3 0,-5 0 2 0,-1-1 5 15,-3 1 1-15,-1 0 0 0,-5-3-4 16,-4 3-3-16,-4-2-1 0,1-1-3 0,-5 1 4 16,0 1-2-16,-3-2-2 0,-1 0 5 0,-1 1-6 15,-1-2 4-15,-2 2 3 0,2-1-2 0,1-1 6 16,5 0 2-16,-1 2 2 0,4 2 3 0,2 5 4 16,3 4 3-16,4 3-1 0,2 5-2 0,3 2-17 15,1 2-17-15,0 0-18 0,2 4-11 16,7 3 14-16,3 6 5 0,7 2 14 15,4 7 6-15,5 1-3 0,5 4 0 0,5 5 0 0,4 1-1 16,3 3 1-16,-2 4-1 0,2 2 2 16,-1 4-3-16,-2 0 2 0,1 4-2 15,-3 2 0-15,-2 1 0 0,-5 0-2 0,-4 1 3 0,-4-3 0 16,-5 1-1-16,-5-7 0 0,-4-7-1 0,-6-9 0 16,-4-8 4-16,-1-9-1 0,0-6 9 15,-5-6 0-15,-5-3-1 0,-1-8-2 0,-3-5-7 16,-1-7 0-16,0-3 0 0,0-3 1 0,2-3 0 15,-1-3-2-15,3 1-1 0,2-3 0 0,1 1-2 16,2 2 2-16,6 0-2 0,0 7-2 16,0 1-2-16,2 6 0 0,4 3 2 15,0 5 1-15,1 3-4 0,1 5-3 0,-2 1-1 0,3 3-1 16,0 0 0-16,-1 0 6 0,2 3-1 0,3-2 4 16,-1-1 5-16,2-2 3 0,-2-7 5 15,3-4 0-15,-1-2-1 0,0-1-2 0,-2-4-4 16,0 1 4-16,-3-3-2 0,-3-1 2 0,-3 0 2 15,-2-2 1-15,-1 1 1 0,-4 2-2 0,-7-3 1 16,0 1-3-16,-4-2 0 0,-3-2 2 16,-3-1-2-16,-1-2 3 0,0-2 1 0,-2 0 0 15,1-2 4-15,-1 1-5 0,1 0-1 0,0 0 1 16,3 4-3-16,4 0 3 0,2 6 1 16,4 5 0-16,2 5 1 0,5 5-4 0,0 4-7 15,3 4-21-15,0 1-12 0,4 2-3 0,5 7 4 16,4 2 18-16,3 7 10 0,5 1 1 0,0 10 0 15,4 3 0-15,2 6 3 0,1 4 1 0,-1 7 3 16,1 4-1-16,0 2-2 0,-2-1 3 16,-1-2-1-16,-1-4 0 0,-1-4 2 0,0-4-2 15,-3-6 0-15,-2-8 1 0,-2-7 1 0,1-5-1 16,-4-7 3-16,0-5 4 0,-5-2 6 16,1-10 3-16,-1-3 0 0,-3-7-2 0,-3-4-5 15,-1-5-4-15,-1 0-2 0,0-3-1 0,-5 0-1 0,-3 1-1 16,2-2-1-16,-3 0 2 0,1-1-1 15,0 4-1-15,3 3 0 0,0 4-2 16,3 5 0-16,1 4 0 0,1 5 0 0,0 4-5 0,0 4-10 16,0 1-6-16,0 0-1 0,4 7 2 15,3 2 12-15,3 5 5 0,0 3 3 0,2 4 0 16,2 2-2-16,0 1 0 0,1-3 0 16,0-3 2-16,-1-3 0 0,2-4 1 0,-1-4 0 0,-1-4 0 15,0-3 2-15,-1 0 0 0,1-1 2 16,-3-5 1-16,-2-2-3 0,-1-1 2 0,0-3-2 15,-3-2-1-15,0-2 5 0,-4-2-4 0,0-3 2 16,1 1-1-16,-2 0-2 0,0 0 0 0,0 3 0 16,-3 1 2-16,2 4-1 0,-2 3-1 0,1 4-1 15,0 1-3-15,2 3-4 0,0 1-8 16,0 0-2-16,0 5 0 0,4 1 3 0,0 6 12 16,5-1 1-16,0 5 2 0,2-3 3 15,-1 2-5-15,3-1 2 0,0-2-1 0,0-2-3 16,-1-3 3-16,0-2-3 0,-1-1 0 0,-2-3-5 15,-2-1-28-15,-1 0-66 0,-3-1-104 0,-2-5-209 16,-1 1-499-16,0 2-353 0</inkml:trace>
  <inkml:trace contextRef="#ctx0" brushRef="#br0" timeOffset="189489.5874">11438 14019 2115 0,'0'0'177'0,"0"0"-151"0,0 0-33 0,0 0-33 16,0 0-71-16,0 0-120 0,0 0-196 0,0 0-417 15,0 0 187-15</inkml:trace>
  <inkml:trace contextRef="#ctx0" brushRef="#br0" timeOffset="190138.1075">11819 14226 1034 0,'0'0'182'0,"0"0"-97"0,0 0-29 16,0 0 8-16,0 0 26 0,0 0 18 0,-30-128 18 16,27 107-11-16,3-1-24 0,0 0-21 0,1 4-27 15,6 1-9-15,0 3-7 0,1 2-6 16,2 3-1-16,0 4-4 0,3 0-4 0,0 4-2 15,-1 0-4-15,4 1-4 0,-2 1-1 0,2 5 0 16,-3 4-2-16,2 2-1 0,-4 4 0 0,0 1-2 16,-1 2 6-16,-1 4-2 0,-2-1 4 15,2 2 4-15,0 2-5 0,1-3 0 16,0-2-4-16,-2-2-1 0,2-6 2 0,-1-4 0 0,2-6 5 16,-2-3 2-16,-2 0 5 0,3-6 2 15,-2-3 1-15,1-2 2 0,-2-3-5 0,2-3 2 0,-3-2-1 16,2-2-3-16,-6-2 12 0,0-3-1 15,-2 0 6-15,0-1 3 0,-3 1-8 0,-5-2-3 16,-2 0-3-16,-2 1-2 0,-1-1-1 0,-3-1-2 16,0 1-2-16,-1-1-3 0,-2-1 1 0,0 0-1 15,1-1-1-15,0-1 4 0,1 2-3 16,-1 1 1-16,3 2 3 0,3 5 5 0,1 6 15 16,3 5 11-16,3 6-2 0,3 4-20 0,2 1-33 15,0 7-13-15,6 7-3 0,3 4 15 0,6 8 16 16,0 1 2-16,6 4-1 0,4 2-5 15,1 5 4-15,3 0-3 0,5 3 2 0,0 2 1 16,1-1-16-16,0-2-36 0,-3-3-114 0,-1-5-180 16,-2-10-256-16,-8-10-304 0,-9-5 326 0</inkml:trace>
  <inkml:trace contextRef="#ctx0" brushRef="#br0" timeOffset="190368.6552">12015 13769 1938 0,'0'0'83'0,"0"0"-59"16,0 0-11-16,0 0 8 0,0 0 23 0,0 0 27 16,0 0 14-16,0 0 1 0,0 0-3 0,0 0-11 15,127-113-8-15,-98 113 1 0,0 2-11 0,2 6-5 16,-1 3-10-16,0 3-12 0,-3 4-6 16,0 2-7-16,1 3-6 0,-2 3-6 0,-2-1-10 15,-1-1-16-15,0-4-32 0,-2-5-44 16,-4-6-72-16,-1-3-107 0,-4-5-183 0,-6-1-439 15,-2 0 41-15</inkml:trace>
  <inkml:trace contextRef="#ctx0" brushRef="#br0" timeOffset="190473.6444">12246 13616 2204 0,'0'0'107'16,"0"0"-68"-16,0 0-31 0,0 0-26 0,0 0-41 15,0 0-74-15,0 0-168 0,0 0-383 0,0 0-478 0</inkml:trace>
  <inkml:trace contextRef="#ctx0" brushRef="#br0" timeOffset="190656.7434">12587 13565 1545 0,'0'0'92'16,"0"0"-44"-16,0 0 14 0,0 0 11 15,0 0 19-15,-55 131 1 0,55-114-12 0,4-3-12 16,5 1-20-16,4 0-16 0,5-3-18 0,2-3-18 16,3-3-36-16,1-5-94 0,0-1-183 0,-4-1-399 15,-9-3-330-15</inkml:trace>
  <inkml:trace contextRef="#ctx0" brushRef="#br0" timeOffset="191121.9255">12911 13396 1447 0,'0'0'426'0,"0"0"-389"16,0 0-11-16,0 0 34 0,0 0 29 15,0 0 26-15,-61 123 9 0,61-102-18 0,0-1-18 16,3 0-19-16,8 0-21 0,2-6-14 16,2-5-9-16,0-3-5 0,1-3-2 0,1-3 1 15,-2-4-4-15,2-4-6 0,-1-3-7 0,-1-3-11 16,0-1-8-16,-4-3-5 0,-2 4-2 0,-2 1 5 15,-2 3 8-15,-2 1 5 0,-2 5 5 0,-1 1 1 16,0 3-5-16,0 0-11 0,0 0-15 16,0 2-3-16,1 1 6 0,3 3 10 0,1 1 13 15,3 1 6-15,1-1 1 0,3-1 2 0,0-2 5 16,4-4-4-16,3 0 1 0,-1-5 1 16,5-7-1-16,1-2 2 0,-4-2 1 0,1-2-3 15,-5-1-1-15,-1-2 1 0,-5 1-1 0,1-4 4 16,-5 1 5-16,-2-2-2 0,-4 0 1 0,0 1-2 15,-5-2-4-15,-4 1 3 0,-3-1-1 0,-3 0 1 16,-1 0-3-16,-2-3-1 0,-3 0-2 16,1-1 1-16,2-1 0 0,-2 2 1 0,2-3 3 0,-2 2-1 15,3 2 0-15,3 1 6 0,3 5 3 16,0 5 13-16,3 6 7 0,5 4-6 0,0 3-10 16,3 4-25-16,0 3-11 0,1 7-2 0,7 5 5 15,2 4 12-15,5 7 3 16,2 1-3-16,6 7 0 0,0 3 0 0,3 3 0 0,0 6-2 15,-2 3-7-15,1-1-20 0,-5-1-52 16,0-3-128-16,-3-8-222 0,-2-8-316 0,-1-11-213 16,-7-9 561-16</inkml:trace>
  <inkml:trace contextRef="#ctx0" brushRef="#br0" timeOffset="191346.9032">13217 13041 1107 0,'0'0'478'15,"0"0"-440"-15,0 0-20 0,0 0 23 0,0 0 45 16,0 0 46-16,0 0 19 0,0 0-12 0,0 0-27 16,0 0-23-16,117-70-15 0,-99 84-3 15,1 3-8-15,1 4-10 0,0 3-6 0,0 4-12 16,-1 4-10-16,1 0-6 0,-2 1-11 16,0 0-7-16,-3-3-9 0,3-1-14 0,-5-8-37 15,2-6-51-15,-1-4-74 0,-3-7-117 0,-1-3-235 16,-7-1-729-16</inkml:trace>
  <inkml:trace contextRef="#ctx0" brushRef="#br0" timeOffset="191451.6267">13476 12764 2270 0,'0'0'-83'0,"0"0"-198"15,0 0-263-15,0 0-415 0,0 0 557 0</inkml:trace>
  <inkml:trace contextRef="#ctx0" brushRef="#br0" timeOffset="191864.874">13736 12887 463 0,'0'0'403'0,"0"0"-234"0,0 0 9 16,0 0 14-16,0 0-1 0,0 0-5 15,-1 120-32-15,8-109-41 0,-2-1-27 16,4-5-11-16,-1-3-7 0,-2-2-6 0,-1 0-4 16,0-1-4-16,1-5-7 0,-5-4-11 0,3-1-6 0,-2-3-11 15,-1-1-7-15,-1-2-5 0,0-1-4 16,0-1 0-16,0-2-1 0,-3 0 3 16,2-3-2-16,-2 1 2 0,2 0 1 0,-1 1 1 15,1 1 1-15,1 3 3 0,0 2 1 0,0 2 1 16,0 2 1-16,3 4-2 0,1 1-1 0,2 3-3 15,2 1 0-15,2 1-6 0,0 1 0 0,1 1-2 16,1 0-2-16,2 6 4 0,1 0 0 0,-3 3 0 16,1 0 2-16,1 4 0 0,-2 0 1 15,-1-2 2-15,-1-1 4 0,0 0 7 0,1-4 14 16,-1-3 11-16,-1 0 8 0,2-1 4 0,-1 2-5 0,0-3-7 16,1 2-7-16,1-2-11 15,0-1-7-15,-1 2-7 0,-4 0-5 0,1 0-1 0,0-2-1 16,-4 1-1-16,2-1-2 0,-3 0-8 15,-1 2-21-15,0 2-43 0,-2 0-85 0,-2 5-176 16,-2-2-474-16,-2-1-806 0</inkml:trace>
  <inkml:trace contextRef="#ctx0" brushRef="#br0" timeOffset="192747.5509">8680 17245 997 0,'0'0'261'0,"0"0"-215"16,0 0-37-16,0 0 14 0,-50 135 7 15,49-109 22-15,1-1 27 0,0-3-2 0,5-1-3 0,7-3-12 16,4-2-22-16,2-5-6 0,1-5 6 16,3-4-2-16,1-2 1 0,0-11 3 0,1-3-12 15,-2-5 4-15,-2-1-6 0,-2 0-12 16,-4-3 3-16,-3-2-8 0,-4-1-3 0,-3-1 2 16,-4 2-3-16,0 0 3 0,-11 2 0 0,1 3 3 15,-8 4-2-15,2 6-2 0,-5 4 4 0,-3 3-6 16,2 3 14-16,0 3 6 0,-1 3 1 15,2 4 9-15,2 4-11 0,1 2-1 0,5 2-3 16,-1 1-8-16,9 0-2 0,3-3-10 0,2-2-2 16,2 0-5-16,8-1 0 0,2 1 4 15,6-4-5-15,1-2 6 0,3-5-5 0,0-3 8 16,-1-7 8-16,4-7 0 0,-2-6 12 0,-3-2-1 16,0-4 0-16,-5-3 7 0,-3 1-6 0,-1-2 1 15,-4 3 0-15,-6 0-3 0,-1 4 7 0,-1-2 0 16,-8 2 1-16,-2 0 0 0,-3 0-1 0,-3-1-2 15,-3 0-6-15,0-1 2 0,-1 2-9 16,-1 0 5-16,1 3 2 0,0 0-4 0,1 5 9 16,3 2-1-16,3 5 5 0,4 1 3 0,2 3-6 15,0 2-6-15,6 2-12 0,2 0-15 16,0 1-14-16,2 7-2 0,7 6 6 0,3 3 8 16,6 7 11-16,2 1-1 0,5 4-6 0,3 2 1 15,7 4-5-15,-1 3 2 0,8 4 6 0,2 5-11 16,3 3 6-16,0 1-3 0,3 1 0 0,-3 0 1 15,2-1-10-15,-2-1-12 0,-5-3-16 16,-3-2-18-16,-5 0-37 0,-6-8-15 0,-5-5-14 16,-6-6-7-16,-4-5 3 0,-2-3-6 0,-2-1 8 15,0-1 50-15,-3-3 105 0,-2-5 83 0,-4-3 32 16,0-5-23-16,-12-8-55 0,-7-11-48 16,-7-6 5-16,2-2 37 0,-3-1 26 0,5 2 38 15,2-1-6-15,-1 1-23 0,7-3-26 0,-2 3-31 16,6-3-10-16,1-1-17 0,6 0-4 0,3-2-20 15,0-3-20-15,4-2-27 0,7 3-83 0,3-2-124 16,-1 0-263-16,-2 11-501 0,-1 6 359 0</inkml:trace>
  <inkml:trace contextRef="#ctx0" brushRef="#br0" timeOffset="193043.8291">10262 16072 1 0,'0'0'0'0,"0"0"0"16,0 0 420-16,0 0 104 0,0 0-70 0,-136 87-123 15,116-62-98-15,1 7-53 0,5 2-42 0,0 6-23 16,3 2-11-16,4 3-24 0,1 1-4 0,6 1-16 15,0 0-14-15,6-3-3 0,5-1-16 16,3-4-7-16,5-2-9 0,2-4-8 0,2-4-1 16,1-4-2-16,-1-2-1 0,-1-7-5 0,2-3-3 15,-1-5-10-15,-2-4-18 0,0-4-18 16,-1-1-58-16,0-7-83 0,-1-4-146 0,-6 3-295 0,-3 1-431 0</inkml:trace>
  <inkml:trace contextRef="#ctx0" brushRef="#br0" timeOffset="194477.1498">10481 16072 1145 0,'0'0'669'0,"0"0"-620"0,0 0-41 0,0 0 12 0,0 0 29 16,0 0 28-16,0 0 22 0,-31 137 7 15,31-110-12-15,1 0-11 0,8 0-22 0,1 0-13 16,2-1-10-16,5-4-15 0,-1-1-4 0,4-6-6 15,2-3-3-15,2-7-2 0,-1-5 2 0,1-3 0 16,-1-8-3-16,-2-5 2 0,-5 0-7 0,0-4-2 16,-4-1 1-16,-4-1-8 0,-3-1 7 15,0-2-2-15,-5 0-2 0,0-1 11 0,-5 0-6 16,-1 3 1-16,-4-1 1 0,-4 3-5 16,0 1 2-16,2 4 1 0,-3 3 2 0,2 3 1 15,0 3 3-15,3 2 0 0,2 4-2 0,3 1 1 16,2 0-12-16,3 1 0 0,1 8 0 0,8 2-5 15,1 1 13-15,1 5-4 0,4-1-1 0,0 1 7 16,2 1-7-16,3 1 3 0,-1 1-3 16,1-2-4-16,0 0 2 0,0 0-6 0,0-5-2 15,-3-1-9-15,1-6-10 0,-1-3-3 0,-4-3 1 16,-1-3 11-16,-3-4 12 0,-3-3 10 0,-4 1 5 16,-2-4-3-16,0-2 4 0,-5-1 0 0,-5-2 1 15,0 0 7-15,-2 0-4 0,-2 3 0 16,-1-2-1-16,0 0 0 0,-1 0 1 0,2-1-2 15,1-2 3-15,-1-1-3 0,4 1 8 0,1-1 3 16,3-1 0-16,0 2 7 0,5 2-7 16,1 3 0-16,0-2-4 0,5 4-7 0,3 0-2 0,2 4-4 15,3 0-2-15,1 3-2 0,4 2 3 16,0 2 0-16,0 2-1 0,1 2 1 0,1 6-2 16,-1 2 0-16,0 2 2 0,0 5-4 15,-3 2 5-15,2 1-1 0,-3 2-2 0,-1 2 9 16,0-1-12-16,1 0 0 0,-2-4 0 0,0-4-12 15,0-2 7-15,-2-6-1 0,0-3 3 16,-2-4 6-16,0 0 2 0,-1-2 3 0,-2-6-1 16,2 0 1-16,-4-4 0 0,0 0-2 0,-2-3 3 15,-1-1-4-15,-1-1 4 0,0-1-1 0,0-1-4 16,-5-1 8-16,2 2-6 0,-5 0 1 0,2-2 1 16,-4 0-5-16,2-1 2 0,0-3 1 0,0 0-1 15,1 1 3-15,0-2-1 0,5 3 2 0,0 2-2 16,2 2 3-16,0 1-5 0,1 2 1 15,5 1 1-15,3 2-5 0,1 0 4 0,2 1-3 16,2 4-1-16,0-1 7 0,2 5-5 0,-1 2 1 16,1 1-1-16,-1 3-6 0,0 4 4 15,-2 5-2-15,-1 1 4 0,0 1 0 0,-1 2 2 16,2 2 0-16,-3 0-2 0,0 0 4 0,2 1-4 16,-1 0 1-16,2-2 1 0,2-3-5 0,-1-2 2 15,2-4 0-15,-1-3 0 0,0-5 6 16,0 0 0-16,-2-5 3 0,2-6 0 0,-1 0 0 15,0-4 0-15,-1-2-1 0,-2-1 2 0,-2-1-3 16,-1 1 4-16,-2-1-2 0,-4-1-2 16,1 0 3-16,-3-1-3 0,0 1 1 0,-3 1 2 15,-3 0-7-15,-3 2 5 0,-1 3-3 0,-2 1 0 16,0 2 4-16,-2 4-3 0,1 3 1 0,1 3-1 16,2 1 0-16,0 0-3 0,2 5 0 0,2 3 0 15,4 3-3-15,-2 1 2 0,4 2-1 0,0 2-3 16,0-1 5-16,4 1-4 0,3-1-1 15,1-1 3-15,3 1-5 0,-1-3 3 0,4-1-2 16,-1-2-1-16,1-2 3 0,0-4-2 0,-2-2 4 16,3-1 0-16,-2-3 1 0,-2-5 0 15,1-5 2-15,1-1 3 0,-2-3-3 0,-2-2 4 16,-1 0-2-16,-1-3-2 0,1 0 4 0,-4 0-5 16,1-1 0-16,-3 3 2 0,1-2-5 0,0 1 2 15,0 3 0-15,0 0 0 0,-1 6 1 16,4 0-1-16,-1 4 0 0,2 4-5 0,0 0 6 15,1 3-7-15,1 1-1 0,2 0 4 0,0 5-9 16,0 1 9-16,-1 2-1 0,-3 3 1 0,2-1 8 16,-2 2-8-16,-1 0 4 0,0 1 0 15,-1 0-3-15,0-1 2 0,0-1 0 0,-3-4 0 16,1-1 3-16,-3-3 3 0,0-3 7 0,0 0-2 16,0-4 0-16,0-3-3 0,-2-4-6 0,0-3 1 15,1-2-8-15,1 0 7 0,0-2-4 0,0 1-2 16,3 0 7-16,2 4-8 0,3 3 1 0,2 0 0 15,0 3-5-15,1 2 2 0,0 2-2 16,0 3 3-16,1 0-1 0,-1 0 5 0,-1 3-2 16,1 2 0-16,1 0 6 0,0 0-4 0,1-2 2 15,1-2 3-15,0-1-7 0,1 0 7 16,0-4-2-16,-2-3 0 0,1-1 6 0,0-2-4 16,-4 0 3-16,0-2-2 0,-4 0 0 0,-1-1 2 15,-3-3-3-15,1 1 3 0,-3-4-3 0,0-2 3 16,-4-1-2-16,-2-1-3 0,-5-2 4 15,-1-3-5-15,-1 1 1 0,-5-3 1 0,1 1-3 16,-1-1 3-16,-3 1-1 0,0-3 0 0,1 0 4 16,-2-1-1-16,2 1 3 0,2 4 1 15,1 1 4-15,6 7 6 0,1 4 3 0,4 8 6 16,3 4-16-16,3 4-12 0,0 0-6 0,6 6-8 16,3 6 10-16,4 4 1 0,3 4 4 0,4 5-1 15,3 3-4-15,2 4 7 0,4 4-5 16,-2 1 1-16,0 5 0 0,0 1-19 0,-4 1-46 15,2-5-150-15,-2-3-262 0,-7-15-455 0,-5-8-221 0</inkml:trace>
  <inkml:trace contextRef="#ctx0" brushRef="#br0" timeOffset="194588.5559">11966 14931 2415 0,'0'0'-52'0,"0"0"-108"16,0 0-144-16,0 0-476 0,0 0-338 0</inkml:trace>
  <inkml:trace contextRef="#ctx0" brushRef="#br0" timeOffset="195128.6334">13090 14508 1077 0,'0'0'97'0,"0"0"-10"0,0 0 19 16,0 0 14-16,0 0 23 0,-91-133-1 16,72 113-14-16,-2-2-9 0,-1 1-9 0,-1 0-10 15,1 3-14-15,1-1-8 0,1 4-4 0,4 1-1 16,1 3 4-16,5 3-2 0,3 3-6 0,4 2-17 16,2 3-23-16,1 0-20 15,0 0-14-15,1 7-4 0,7 4 3 0,3 6 4 0,5 3 5 16,1 2-1-16,7 3-1 0,1 0 1 15,1-2-3-15,1 3-3 0,2-2-9 0,2 3-18 16,-1-2-49-16,-2-1-108 0,-1-1-186 0,-6-6-362 16,-7-8-673-16</inkml:trace>
  <inkml:trace contextRef="#ctx0" brushRef="#br0" timeOffset="195240.4944">12982 14282 1696 0,'0'0'-22'0,"0"0"-185"0,0 0-170 16,0 0-281-16,0 0 227 0</inkml:trace>
  <inkml:trace contextRef="#ctx0" brushRef="#br0" timeOffset="196401.8158">13369 13979 782 0,'0'0'425'0,"0"0"-339"0,0 0-14 0,0 0 19 15,-50 118 17-15,43-93 19 0,-1-1 3 0,2-1-7 16,4 0-11-16,-1-1-20 0,3 0-22 0,0-6-24 16,5-2-17-16,1-5-7 0,3-5-1 0,2-4 9 15,-1 0 4-15,2-9 1 0,0-1-6 0,-1-4-13 16,2-2-9-16,2-3-7 0,-3-1-2 0,0 0 0 16,-2 2-3-16,-1 1 4 0,-3 3-1 15,-2 3 2-15,-1 2 1 0,-1 5 2 0,-2 1-2 16,1 3-11-16,-1 0-14 0,2 0-3 15,-1 3 3-15,1 5 10 0,3 1 13 0,1 3 2 16,5-2-1-16,1 1-1 0,4-1 3 0,0-3-1 16,4-3 2-16,1-3 1 0,2-1-1 0,0-1 2 15,1-8 0-15,0-3 3 0,-3-2 2 16,0 0-2-16,-1-4 0 0,-4 2-1 0,-1 1 1 0,-4-4 1 16,-2 1 3-16,-4 2 2 0,-1-4 1 15,-4 4 2-15,0-2 0 0,-5 0-1 0,-1-1 1 16,-3 0-4-16,-5 0 0 0,0-2-5 0,1 0 1 15,-6-2-1-15,-1 0 1 0,0-2 4 16,-1-1-2-16,-2 0-1 0,-4-1-2 0,5 1-2 16,-5-2-1-16,4 0 3 0,1 3 1 0,2 1 8 15,1 8 9-15,0 1 5 0,6 6-1 0,0 4 0 16,2 3-10-16,5 2-7 0,2 0-7 16,1 3-10-16,3 7-1 0,0 4-3 0,1 4 4 15,6 5 5-15,2 3 0 0,2 1 1 0,1 2-1 16,7 0-1-16,1 2-1 0,3 3 1 0,5 0 0 15,2 3 0-15,1 0 0 0,1-1 0 0,2-3-2 16,-1-3-1-16,-1-5-1 0,-1-8-4 16,0-8 1-16,0-4 1 0,-1-5-1 0,-1-3 1 15,-5-6 2-15,-1-3 2 0,-5-3-1 16,0 0 5-16,-8-2-1 0,1-2 0 0,-6-1 1 16,-3 0-1-16,-2-3 1 0,0 2 0 0,-7 1-2 15,-4-1 1-15,0 1-2 0,-6 2 2 0,3 3 1 16,-5 3 0-16,2 1 2 0,2 5-3 0,-2 1 2 15,3 3 1-15,1 1 0 0,2 1 1 16,2 1-4-16,3 6-2 0,1 0-2 0,1 5-2 16,4 2 2-16,0 1-1 0,4 1 4 0,2 1-2 15,4 0 0-15,3 1 1 0,2-2-1 0,0 0 2 16,3-2 0-16,2-3 0 0,1-3-1 0,-2-3-1 16,1-4 2-16,-2-1 0 0,-2-3 0 0,-1-6 3 15,-2 2-1-15,-3-3 2 0,0 0 1 16,-5-2 0-16,0-1 3 0,-4 0-2 0,-1-1 1 15,0-2 1-15,0 1-3 0,-5-2-1 0,0 1-1 16,-4-2 1-16,5 2-2 0,-3 2 1 16,3-1-1-16,-1 4-3 0,3 1 0 0,2 3-2 15,0 1 1-15,0 1-4 0,3 3-5 0,5 1 0 16,2 1-3-16,4 0 1 0,1 2 5 0,1 3 1 16,0 2 1-16,3-1-3 0,-4 2-5 0,1 1-5 15,-2-1-4-15,0 1-1 0,-4-1-2 16,-3 0-5-16,0-1-6 0,-1-3-8 15,-4-1 4-15,-1-2 11 0,-1-1 14 0,0 0 12 0,0-4 2 16,-3-1-4-16,-5-2-5 0,3 0-1 16,-2-3 2-16,0 0 3 0,1 0 5 0,0-1-2 15,1 3 0-15,2-2 0 0,2 1-3 0,1 1 0 16,0 2-4-16,2 0-5 0,4 2-4 0,3 0-6 16,-1 1 4-16,2-1 3 0,4 2 7 0,-2-2 8 15,3-1 0-15,0-1 4 0,3-1 2 16,-5-2-1-16,4-1 3 0,-4 0 0 0,-3 0 2 15,1 1 3-15,-4-1 2 0,-4-2 2 0,-1-1 0 16,-2 0 5-16,0-2-1 0,-1 0 2 0,-5-3-2 16,-1 0-4-16,-5-2 4 0,-3-2 1 15,1 0 3-15,-4-4 4 0,0 2-4 0,0-1 2 16,-2 0 0-16,2 0-1 0,0 3 7 0,-1 1 7 16,6 2 6-16,1 6 4 0,3 3 2 0,2 5-10 15,6 1-15-15,0 4-21 0,1 0-11 16,2 6-4-16,7 4 2 0,2 6 11 0,1 2 1 0,5 0-2 15,2 1 2-15,3 5 0 0,-1 1-3 16,4 4 0-16,1 1-7 0,1 2-21 16,-3-3-69-16,3-3-164 0,-5-8-207 0,0-9-252 15,-7-4-205-15,-5-4 628 0</inkml:trace>
  <inkml:trace contextRef="#ctx0" brushRef="#br0" timeOffset="196488.4574">14331 13240 650 0,'0'0'70'0,"0"0"-492"0,0 0 125 0</inkml:trace>
  <inkml:trace contextRef="#ctx0" brushRef="#br0" timeOffset="196763.8893">10833 17459 106 0,'0'0'-105'0</inkml:trace>
  <inkml:trace contextRef="#ctx0" brushRef="#br0" timeOffset="197477.7193">10935 17235 783 0,'0'0'188'0,"0"0"-42"16,0 0-40-16,0 0-31 0,0 0-6 0,0 0-1 15,0 0-5-15,-100 119-9 0,96-93-6 0,4-1-4 16,0-1-15-16,4-2-3 0,4-4-8 0,3-1-7 15,3-4 1-15,0-1-5 0,4-4 4 16,-3-3 5-16,1-4 8 0,-1-1 17 0,-2-3 10 16,-1-7 8-16,-1-1 1 0,-3-4-1 15,-1-1-4-15,-5 0-4 0,-1-2-4 0,-1-1-9 16,-1 0-3-16,-6 0-11 0,-2 0-7 0,-3 1 2 16,2 4-9-16,-2 1 6 0,-1 3 3 0,2 3-3 15,0 3 1-15,2 3-4 0,4 1-7 0,0 0-3 16,1 0-12-16,2 4-6 0,2 1-7 15,0 6 2-15,5 0 2 0,1 2 5 0,2 1 8 16,6 0-3-16,0 1 5 0,2-2-1 0,1-1-3 16,3-3 1-16,0-6-1 0,1-1 5 15,0-2 7-15,1-7 4 0,-5-2 4 0,-1-2-1 16,-3-2-2-16,-2 0 7 0,-3-1 5 0,-2 2 9 16,-4-3 2-16,-2 2 2 0,0-5-5 0,-1 1-6 15,-4-1 0-15,-4-1-6 0,1-1 1 0,-3 1-4 16,0-2-8-16,1 1 3 0,2 0-6 0,0 0 3 15,2 4 2-15,4 2-5 0,0 3-5 16,2 2-8-16,0 2-7 0,4 2-4 0,1 2 0 16,4 2-1-16,-1 1 2 0,2 0 1 15,4 4 2-15,0 1 4 0,1 2 4 0,-3 2 4 0,4 3 3 16,-4 1-2-16,3 0-4 0,-3 1 1 16,0 1-2-16,0 0 6 0,-2-1 2 0,0-1-3 15,-4-3 4-15,-1-3-3 0,-4-4 12 0,-1-2 16 16,0-1 25-16,0 0 7 0,-1-1-9 0,-3-7-14 15,-3-4-27-15,-1-2-4 0,1-1 3 16,0-4-2-16,-3-1 5 0,4 0-4 0,0-2-4 16,0-1 0-16,2 0 0 0,0 1 3 0,1 3-3 15,3 3-2-15,0 5-1 0,0 2-6 16,0 3 4-16,5 2-4 0,-2 3-1 0,4 1 1 16,0 0-4-16,4 4 5 0,3 0 0 0,0 3 1 15,5 2 3-15,1 0-2 0,-1 1-5 16,3-2-17-16,0-1-31 0,-2-1-67 0,2-4-131 15,0-2-160-15,-5 0-369 0,-6 0-238 0</inkml:trace>
  <inkml:trace contextRef="#ctx0" brushRef="#br0" timeOffset="198599.8974">11510 16698 1877 0,'0'0'50'16,"0"0"-54"-16,0 0 2 0,0 0 6 0,-54 133 11 16,51-107 11-16,-1-2 7 0,4 1 4 0,0 0-5 15,4-6-8-15,3-4-12 0,2-5-7 16,4-5 2-16,0-5 3 0,2 0 7 0,-1-5 1 16,0-3-5-16,-1-5-6 0,2-3-7 0,-4 0-9 15,-2-4-8-15,-2 3-6 0,-1 0-2 0,-4 0 1 16,-2 2 6-16,-2 1 9 0,-5 3 8 15,1 2 8-15,0 1 4 0,-2 2 4 0,2 3 3 16,0 1 0-16,0 1 3 0,2 1-10 0,4 0-11 16,0 0-14-16,0 5-9 0,0-1 3 0,7 2 5 15,4-1 9-15,1-1 5 0,4 0 3 0,0-3 2 16,4-1 1-16,0-2 1 0,1-8 3 16,1 1 2-16,-3-6 1 0,2 2 0 0,-1-2-3 15,-2-1-1-15,-1 0-2 0,-3-2 5 0,-4 1 1 16,0-1 3-16,-5 0 4 0,-3-1 0 0,-2 1 6 15,0-2 4-15,-5 0 7 0,-4-1 0 0,-4 0-4 16,-1 2-6-16,-6-3-4 0,-2 3 2 16,-3-2 2-16,-3-3 2 0,-4 3-4 0,-2-3-3 15,-3 1-1-15,2-2 1 0,-1 0 6 0,2 1 10 16,2 1 5-16,1 2 4 0,3 4 2 16,3 4-2-16,2 4 0 0,4 4-4 0,3 1-9 15,4 4-9-15,4 0-10 0,3 2-16 0,5 5-10 16,0 3 1-16,6 7-3 0,6 2 9 0,4 5 4 15,3 2-3-15,4 1 6 0,5 1-4 16,3 3 3-16,4 3 2 0,2 1-2 0,4-1 1 16,1-1-4-16,1-6-6 0,0-5 1 0,0-8-3 0,-3-7 4 15,-1-6 3-15,-4-1-2 16,-4-8-2-16,-5-2 0 0,-3-4 1 0,-4 0 4 16,-3-2 6-16,-6-4 1 0,-2 1 1 0,-5-3 2 0,-2 1-1 15,-1-5-2-15,-6 2 6 0,-4 1-7 16,-4 0 2-16,1 2-4 0,-5 2-6 0,3 3 6 15,-1 3 3-15,4 2 5 0,-2 3 2 16,5 2-4-16,3 3-2 0,3 1-1 0,1 1-7 16,2 1-14-16,0 0-6 0,0 3-1 0,5 5 3 15,4 2 14-15,2 0 4 0,0 1 2 0,4 0 7 16,0-3-7-16,1-1 0 0,2-3-5 16,-2-4-2-16,1 0 5 0,0-6 4 0,0-4 3 15,1 0 2-15,-3-3-3 0,2-1-1 0,-4 1 0 16,1 3 3-16,-5-1-1 0,-2 2 3 0,0 2-3 15,-3 3-5-15,0 0 1 0,0 1-2 0,1 1-1 16,1-1 4-16,2 1-4 0,5 1-1 16,2 1-1-16,3 0-1 0,3 3 1 0,1 4 2 0,3 1 1 15,4 4 0-15,2 0-1 0,-1 2-3 16,1 4 3-16,0 2 2 0,-1 5 0 0,0 5 1 16,-3 2-3-16,-3 4-3 0,-4 4 3 0,0 2-1 15,-9 2 4-15,-1 0 6 0,-5-1-10 16,-4-4-1-16,-1-4-4 0,-4-6-5 0,-3-7 8 15,-3-5 8-15,-1-6 4 0,-2-5 4 16,1-4 1-16,-1-2-5 0,0-4 0 0,0-5-1 16,1-4-3-16,1-2 1 0,1-2-3 0,-3-4-4 15,4-2 1-15,2-5 1 0,-3-3 3 0,5-3 5 16,-1-5-3-16,2-1-2 0,0-3-3 0,2-3-1 16,-2-1 1-16,-1-4 4 0,2-1-1 0,-4-4-3 15,0-2 4-15,-2 1-3 0,-2-2-2 16,-2 1 3-16,-1-1-4 0,-3 1 1 0,-2 0-2 15,1 4-1-15,-3 3 3 0,-2 4 2 0,3 8 4 16,0 5 6-16,2 9-2 0,1 6 2 0,3 8 0 16,1 4-3-16,4 5-2 0,2 2-7 0,2 5-7 15,4 8-6-15,1 6 4 0,1 5 3 16,9 4 8-16,0 6 4 0,5 0-4 16,3 2 0-16,6 1-4 0,1 1 2 0,4 0 0 0,2-1-1 15,5 1 1-15,1-3-5 0,1-1-9 16,-1-2-33-16,-3-3-68 0,-2-3-144 0,-3-8-197 15,-8-5-307-15,-10-6-509 0</inkml:trace>
  <inkml:trace contextRef="#ctx0" brushRef="#br0" timeOffset="198821.7968">12196 15768 2182 0,'0'0'86'0,"0"0"-63"0,0 0-20 16,0 0 3-16,0 0 1 0,-17-117 9 0,27 103 8 15,0 1 7-15,1 2 13 0,5 3 8 0,2 0 2 16,1 3-2-16,6 1-9 0,0 4-11 16,4 0-5-16,-1 7-3 0,2 6-3 0,-1 2-2 15,-2 5-7-15,2 2-6 0,0 1 1 0,-2 5-3 16,-1 2 1-16,0 3 1 0,-2 0-15 0,-2-1-25 16,-1-3-64-16,-3-6-115 0,-3-6-167 15,-5-5-269-15,-4-7-497 0</inkml:trace>
  <inkml:trace contextRef="#ctx0" brushRef="#br0" timeOffset="198957.3736">12404 15454 2487 0,'0'0'-33'0,"0"0"-81"0,0 0-112 0,0 0-219 15,0 0-389-15,0 0 0 0</inkml:trace>
  <inkml:trace contextRef="#ctx0" brushRef="#br0" timeOffset="199294.6196">12757 15399 1687 0,'0'0'58'0,"0"0"-56"0,0 0 10 16,0 0 16-16,1 119 24 0,4-96 22 0,2 0 5 15,2-3-1-15,1-2-15 0,1-5-18 0,3-4 3 16,1-6 5-16,-2-3 9 0,1 0 5 16,1-4-7-16,-3-6-13 0,2-3-13 0,-3-3-12 15,3-4-8-15,-3 0-6 0,0-4-4 0,2 1-3 16,-5-2 1-16,1 1-2 0,1 1 2 0,-1 3 4 16,-3 3-5-16,0 4 3 0,2 3 0 0,-3 3-4 15,-1 3 9-15,-1 2-3 0,1 2 2 0,0 0 2 16,1 2-2-16,1 5 3 0,0 2 6 15,-2 2 9-15,1 2-1 0,-1 1 6 0,-3 1-5 16,1 1-5-16,-2 0 4 0,0 2-5 0,0 2-2 16,-2-1-4-16,-2 1-10 0,-2-1-9 15,-1-5-23-15,1-1-48 0,-2-3-94 0,0-1-221 16,3-5-611-16,0 0-221 0</inkml:trace>
  <inkml:trace contextRef="#ctx0" brushRef="#br0" timeOffset="201231.3491">13725 14912 506 0,'0'0'348'0,"0"0"-265"16,0 0 7-16,0 0 48 0,0 0 48 15,0 0 42-15,0 0 7 0,0 0-37 0,0 0-38 16,0 0-41-16,0 0-38 0,0 0-32 0,0 0-22 16,0 0-15-16,-90-29-5 0,90 37 2 15,0-1-6-15,0 3 0 0,6 1-1 0,-1-3-3 16,3 1 7-16,3-1-2 0,-1-2 1 0,1-2 1 16,3-3-1-16,-2-1 4 0,1-1 5 0,-3-6 6 15,1-2 1-15,0-2 1 0,-2-2-6 16,0-3-5-16,-1 2 3 0,-5-1-3 0,-1 1 4 15,0 0 3-15,-1 2-6 0,-1 1 0 0,0 2 1 16,0 1 0-16,-3 2 5 0,1 2 0 16,0 0-3-16,-2 3-2 0,3-1-5 0,-1 1-3 15,1 1-3-15,1 0-6 0,0 0-6 0,0 0-6 0,0 0-4 16,0 0-3-16,0 0 8 0,1 0 5 16,1 0 9-16,2 1 4 0,-3 1-3 0,0-1 1 15,0 1-2-15,-1-2-2 0,0 0 5 0,0 0 2 16,1 0 0-16,-1 0-1 0,0 0-1 0,0 0-2 15,0 0 0-15,0 0 0 0,0 0-1 16,0 0 1-16,1 0-1 0,-1 0-1 0,2 2 2 16,-2-2 0-16,1 0 1 0,-1 1 3 0,0-1-5 15,2 0 2-15,-2 0-1 0,0 0-1 16,1 1 3-16,-1-1-1 0,0 0 0 0,1 0-1 16,-1 0 1-16,0 0 0 0,0 0-1 0,1 0 3 15,-1 0-3-15,0 0 1 0,0 0-2 0,0 0-3 16,0 0 6-16,0 0-1 0,0 0 1 15,0 0 3-15,0 0-5 0,0 0 1 0,0 0-1 16,0 0 0-16,0 0 1 0,0 0 0 0,0 0 0 16,0 0-3-16,0 0 2 0,0 0-1 0,0 0 2 15,0 0 2-15,0 0-4 0,0 0 0 0,0 0-1 16,0 0-2-16,0 0 5 0,0 0 0 16,0 0 1-16,0 0 3 0,0 0-4 0,0 0 1 15,0 0 1-15,0 0 0 0,0 0 2 0,0 0 3 16,0 0-2-16,0 0-3 0,0 0 3 0,0 0-4 15,0 0 2-15,0 0 1 0,0 0-3 16,0 0 0-16,0 0-2 0,0 0-2 0,0 0 3 16,0 0 0-16,0 0 1 0,0 0 0 0,0 0 0 15,0 0 0-15,0 0 3 0,0 0 3 16,0 0 1-16,0 0 5 0,0 0-1 0,0 0-1 16,0 0 1-16,0 0-2 0,0 0 1 0,0 0-2 15,0 0-1-15,0 0-2 0,0 0-3 0,0 0-2 16,0 0 0-16,0 0-2 0,0 0 1 0,0 0-4 15,0 0 2-15,0 0-3 0,0 0 2 16,0 0 2-16,0 0-2 0,0 0 2 0,0 0 0 16,0 0-3-16,0 0 5 0,0 0-2 0,0 0 3 15,0 0 2-15,0 0-3 0,0 0-1 16,0 0 1-16,0 0 2 0,0 0 0 0,0 0 5 0,0 0-2 16,0 0-4-16,-1 0 2 0,0 0-4 15,-2 0 0-15,2-1 3 0,1 1-5 16,-2-1 3-16,2 1-3 0,0 0-3 0,0 0 2 0,0 0-1 15,0 0 1-15,0 0-1 0,0 0 0 16,0 0-1-16,0 0 1 0,0 0 1 0,0 0 2 16,0 0 2-16,0 0 0 0,0 0-1 0,0 0 3 15,0 0-1-15,0 0 2 0,0-2 2 0,0 2-4 16,-1 0 1-16,0-2-3 0,1 1-2 16,-1-1 3-16,-1 1-2 0,-2-1 2 0,2 0 0 15,0 0-2-15,2 0 0 0,-2-1-1 0,1 1 2 16,-3 1-3-16,3-3 3 0,-1 2-2 0,2 0 0 15,-1-1 4-15,-1 0-5 0,-2 2 4 16,3-2-1-16,-1 0-2 0,1 1 2 0,0 1-2 16,-3-1 1-16,2 0 0 0,1 1 0 0,0 0 0 15,1 0 0-15,-1 1 0 0,1-1-2 16,0 1-2-16,0 0 3 0,0 0-5 0,0 0 2 16,0 0-2-16,0 0-4 0,0 0 2 0,0 0-1 15,0 0 1-15,0 0 1 0,0 0-1 0,0 0 0 16,0 0 0-16,0 0 2 0,0 0 1 0,0 0 5 15,0 0-1-15,0 0 0 0,0 0 3 16,0 0-3-16,0 0 3 0,0 0 0 0,0 0 0 16,0 0 3-16,0 0-3 0,0 0-1 15,0 0 1-15,0 0-1 0,0 0 1 0,0 0 0 0,0 0-4 16,0 0 2-16,0 0-2 0,0 0 1 16,0 0 0-16,0 0-2 0,0 0 2 0,0 0-4 15,0 0 2-15,0 0-4 0,0 0-1 0,0 0 4 16,0 0-4-16,0 0 4 0,-1 0 0 0,1 0 0 15,0 0 4-15,-1 0 0 0,1 0 1 16,0 0 1-16,0 0-2 0,0 0 0 0,0 0 0 16,0 0 3-16,0 0-2 0,0 0 1 0,0 0 0 15,0 0-2-15,0 0 3 0,0 0-2 0,0 0 1 16,0 0 1-16,0 0-4 0,0 0 3 16,0 0-2-16,0 0-1 0,0 0 3 0,0 0-3 15,0 0 2-15,0 0-1 0,0 0-2 0,0 0-1 16,0 0-1-16,0 0 0 0,0 0-2 15,0 0 2-15,0 0 1 0,0 1-2 0,0-1 10 16,0 0-5-16,0 0 2 0,0 0 3 0,0 0-6 16,0 0 5-16,0 0-1 0,0 0-1 0,0 0 3 15,0 0-1-15,0 0 1 0,0 0-3 0,0 0 1 16,0 0-3-16,0 0-1 0,0 0 2 0,0 0-4 16,0 0 3-16,0 0-1 0,0 0-4 15,0 0 4-15,0 0-3 0,0 0 1 0,0 0 3 16,0 0-4-16,0 0 2 0,0 0 2 0,0 0 1 15,0 0 1-15,0 0 0 0,0 0 1 16,0 0-3-16,0 0 4 0,0 0-4 0,0 0 1 16,0 0 1-16,0 0-4 0,0 0 6 0,0 0-5 15,0 0-1-15,0 0 5 0,0 0-5 0,0 0 3 16,0 0 1-16,0 0-3 0,0 0 0 16,0 0 0-16,0 0-1 0,0 0 0 0,0 0 4 0,0 0 0 15,0 0 0-15,0 0 3 0,0 0-5 0,0 0 0 16,0 0 3-16,0 0-6 0,0 0 5 15,0 0-2-15,0 0-3 0,0 0 6 0,0 0-4 16,0 0 3-16,0 0-1 0,0 0-1 16,0 0 0-16,0 0-1 0,0 0 0 0,0 0-1 0,0 0 3 15,0 0-2-15,0 0 0 0,0 0 4 16,0 0-5-16,0 0 2 0,0 0 0 16,-2 0-6-16,2 0 3 0,-1 1-3 0,-1 0-3 15,1 2 0-15,0-1-14 0,0 0-23 0,0-1-54 16,1 2-114-16,0-3-171 0,0 1-337 0,0-1-633 15</inkml:trace>
  <inkml:trace contextRef="#ctx0" brushRef="#br0" timeOffset="202453.8003">11396 17720 225 0,'0'0'346'0,"0"0"-41"15,0 0-30-15,0 0-40 0,0 0-25 16,0 0-29-16,0 0-31 0,-116-4-26 0,103 14-29 15,3 1-26-15,1 2-12 0,4 1-7 0,0 2 7 16,2 2-14-16,1 6 0 0,1 0-11 0,1 6-21 16,0-1 6-16,1 1-16 0,4-2-5 0,3 0-8 15,4-4 8-15,1-4 19 0,0-1-9 16,6-3 6-16,1-3-18 0,-1-2-19 0,2-1 6 16,1-3-17-16,0-1-37 0,0-1-68 15,2-4-133-15,-1-1-152 0,-6 0-314 0,-5 0-58 16</inkml:trace>
  <inkml:trace contextRef="#ctx0" brushRef="#br0" timeOffset="203145.9359">11656 17670 1480 0,'0'0'143'0,"0"0"-77"0,0 0-31 0,0 0-4 15,0 0 20-15,0 0 9 0,0 0 4 0,-66 121 11 16,63-103 3-16,3-4 8 0,0 1-18 0,0 0-13 15,0 2-32-15,4-2-18 0,4 0 6 16,0-4-11-16,1 0 14 0,3-3-7 0,-2-5-4 16,1-1 7-16,2-2-5 0,-3-5 7 0,0-5 19 15,1-1-9-15,-2-6 13 0,-2-5-22 16,-3-2-13-16,-2 4 8 0,-2 3-6 0,0 6 22 16,-3 5-2-16,-2 5-3 0,1-2-8 0,1 3-9 15,1 0-15-15,1 0-9 0,1 2-4 16,0 3 0-16,1 3 7 0,4 0 8 0,2 0 2 15,3-1 2-15,1-3 4 0,2-1 0 0,3-1 0 16,-1-2-2-16,4-3 1 0,-1-7 0 0,0-4 5 16,2-3 8-16,-4-2 0 0,0-2 3 15,-3 0-5-15,-2 0-1 0,-5 0 6 0,-2 2 2 0,-4-1 8 16,0 1 1-16,0 1-5 0,-7-2-1 0,-1 1-4 16,-2-1 2-16,-4-3-6 0,-1 1 7 15,-1 1-1-15,-4-3-2 0,0 2 8 0,0-4-10 16,-2 1 4-16,1-3-1 0,-3 4-3 0,0 2 5 15,2 4 9-15,1 4 16 0,2 4 20 0,2 3-5 16,2 2-2-16,4 2-13 0,4 2-19 16,4 1-6-16,3 0-24 0,0 1-9 0,1 6-4 15,8 5 4-15,5 5 8 0,4 4 2 0,6 3 9 16,2 4-8-16,4 2 8 0,5 1 2 16,2 1-7-16,4 2 1 0,0 0-6 0,1 2 1 15,3 1 1-15,-1 1 0 0,-2 1 1 0,-1-1-2 16,-2-4-7-16,-9-5 3 0,-7-7-5 15,-6-7 16-15,-6-6-5 0,-1 0 2 0,-4-4 5 0,-2-3-6 16,-4-2 6-16,0-7-9 0,-10-9-1 0,-7-4-5 16,-1-3 5-16,-3-4 13 0,-2-2 3 15,1 0 5-15,-3 1 1 0,1 1-1 16,4 3-4-16,2 3 2 0,4 5 2 0,3 4 1 16,6 5 4-16,1 2-3 0,3 3-15 0,1 2-8 15,0 0-13-15,1 0-3 0,8 2 6 0,3 3 7 16,3 1 10-16,4-1 3 0,1 3-9 0,4-2 0 15,-2 0-17-15,3-1-16 0,-3-1-30 16,1-1-70-16,-2-1-146 0,-1-2-214 0,-4 0-477 16,-7-2 132-16</inkml:trace>
  <inkml:trace contextRef="#ctx0" brushRef="#br0" timeOffset="203791.9374">12210 17215 2038 0,'0'0'46'0,"0"0"-37"0,0 0 3 16,0 0 14-16,0 0 10 0,-54 125 15 0,50-103 2 15,3 1-6-15,1-2-10 0,4-4-12 16,3-2-13-16,3-4-11 0,3-2 1 0,-1-5-12 16,1 0-3-16,0-4-2 0,-1 0-11 0,-1-4 12 15,-3-4 2-15,0-2 9 0,-2-1 11 0,-3-3-4 16,-2 1 5-16,-1-1-2 0,0 2-1 0,0 0 8 15,-2 4 0-15,-4 2 10 0,3 1-2 0,-2 3 2 16,1 1-2-16,3 0-11 0,1-1-1 16,0 2-21-16,0 0-7 0,2 0 0 0,6 0-5 15,2 0 18-15,3-1 3 0,4-1 4 0,1-3 5 16,2-1-6-16,0-3 4 0,1 0-3 16,-1-3 0-16,-2-2 1 0,-1-2-1 0,-2-1 6 15,-1 1-6-15,-4-1 7 0,-3-2 1 16,-3 2-4-16,-3-2 12 0,-1 1-4 0,0-1 4 0,-3 1 2 15,-5-1-9-15,-2-1 3 0,-1-1-4 0,-3-1 1 16,-2 0 0-16,-2 1 0 0,-3-2-4 16,-2-1-2-16,0-2 3 0,-2 1-5 0,0 1 3 15,-1 2 4-15,4 2 3 0,2 5 11 0,2 5 8 16,5 1 3-16,2 4 10 0,3 3-9 16,4 0-14-16,3 2-22 0,1 3-18 0,3 5-5 15,4 5 4-15,6 3 13 0,1 2 6 0,6 4 2 16,4-2 0-16,0 1-4 0,6 0 6 15,1-3-10-15,3 1 4 0,1-1 4 0,-1 1-10 16,0 1 9-16,-1 3-14 0,-1-1-17 0,-4-1-10 16,-2 0-45-16,-5-3-31 0,-3-5-30 0,-4-6-22 15,-3-5 30-15,-5-2 47 0,-2-5 54 0,-2-6 43 16,0-2 22-16,-2-3-1 0,0 0-6 16,-6-2 9-16,2 0-3 0,-4 1 13 0,-2 1 11 15,0 0-4-15,1 1 2 0,2 1-4 0,0 1-3 16,0 2 7-16,5 2-5 0,2 2-7 0,0 2-15 15,0 2-16-15,6-1-9 0,4 1-5 0,2 2 5 16,2 1 1-16,5 0 2 0,-1 0 2 16,1 6-4-16,1-2 4 0,-3 2-4 0,3 1-7 15,0-2 1-15,-2 1-15 0,1-1-16 0,-5-3-52 16,1-2-129-16,-3 0-178 0,-6 0-403 0,0 0-70 16</inkml:trace>
  <inkml:trace contextRef="#ctx0" brushRef="#br0" timeOffset="203931.95">12602 16697 1899 0,'0'0'-80'0,"0"0"-111"0,0 0-66 16,0 0-72-16,0 0-93 0,0 0-114 16,0 0 453-16</inkml:trace>
  <inkml:trace contextRef="#ctx0" brushRef="#br0" timeOffset="204379.8402">12940 16667 738 0,'0'0'186'15,"0"0"-81"-15,0 0 40 0,-48-126 37 0,35 94 19 0,-3 0-18 16,0 1-41-16,0-1-23 0,-4 1-19 15,0-1-14-15,1 0-10 0,1 3-10 0,2 0-5 16,-3 5 1-16,7 4 0 0,-2 5-2 16,2 6 3-16,5 3-14 0,0 5-16 0,3 1-23 15,1 4-23-15,3 6-6 0,0 8-1 0,3 7 4 16,4 4 15-16,6 5-3 0,3 5 2 16,5-1 6-16,5 1-7 0,4 4 4 0,3-2-2 15,-1 1-5-15,2 1-1 0,-1-3-8 0,0-5-9 16,-2-5-16-16,-2-6-17 0,-4-8-15 0,1-7-4 15,-4-7 21-15,-4-4 15 0,-3-8 26 0,-2-6 13 16,-2-2-2-16,-4-4 6 0,-1-5 1 16,-5-1 3-16,-1-2 7 0,0-1 3 0,-8 1 4 0,-2 2 9 15,-2 2 3-15,-1 3 12 16,-2 3 10-16,2 3 7 0,-1 5 2 0,3 3 2 0,0 2-4 16,5 2-10-16,2 3-8 0,1 2-22 0,3 0-14 15,0 0-9-15,7 4-8 0,2 2 7 16,4 2 0-16,2 2 4 0,6-3 4 0,3 1-5 15,3-1 1-15,-1 0-6 0,2-1-8 0,1 1-26 16,-4 0-63-16,2 1-132 0,-5-2-228 0,-5-3-485 16,-6-1-109-16</inkml:trace>
  <inkml:trace contextRef="#ctx0" brushRef="#br0" timeOffset="204512.7073">13055 16220 2296 0,'0'0'42'0,"0"0"-75"16,0 0-58-16,0 0-61 0,0 0-102 0,0 0-57 16,0 0-12-16,0 0-56 0,0 0-200 0,0 0 364 0</inkml:trace>
  <inkml:trace contextRef="#ctx0" brushRef="#br0" timeOffset="204816.3998">13409 16184 1427 0,'0'0'204'0,"0"0"-139"0,0 0 12 16,-31-145 19-16,21 110 19 0,-1-1 6 16,-5-2-12-16,3 2-8 0,-2-4-10 15,1 0-6-15,0 1-16 0,-2 1-10 0,2 3-9 16,1 5-14-16,1 3 6 0,1 7 3 0,4 7 0 15,1 5 4-15,2 4-17 0,3 3-21 0,1 1-25 16,0 6-10-16,3 5-2 0,4 7 9 0,6 5 17 16,2 6-3-16,6 3 6 0,4 1-2 0,2 3-3 15,4 0 9-15,2 1-8 0,0-1 1 16,3-2-4-16,0 1-22 0,-3-4-23 0,3-2-54 16,-5-3-108-16,-4-2-182 0,-6-9-405 0,-8-5-470 15</inkml:trace>
  <inkml:trace contextRef="#ctx0" brushRef="#br0" timeOffset="205035.9106">13407 15880 1755 0,'0'0'244'0,"0"0"-200"0,0 0-25 0,0 0-6 16,0 0 5-16,0 0 7 0,0 0 14 0,-17-121 22 15,28 109 11-15,4 2 7 0,0 2-4 0,5 4-15 16,2 1-7-16,5 3-14 0,2 0-10 15,-1 7-11-15,-1 3-6 0,2 5-5 0,-1 0-8 16,-3 5-4-16,2-1-17 0,-5 3-16 0,3 0-37 16,-2-2-106-16,-2-3-201 0,-8-4-473 0,-4-7-247 15</inkml:trace>
  <inkml:trace contextRef="#ctx0" brushRef="#br0" timeOffset="205173.0936">13633 15559 1533 0,'0'0'531'0,"0"0"-509"0,0 0-36 16,0 0-26-16,0 0-46 0,0 0-82 0,0 0-119 15,0 0-59-15,0 0-81 0,0 0-163 16,0 0 463-16</inkml:trace>
  <inkml:trace contextRef="#ctx0" brushRef="#br0" timeOffset="205581.793">13949 15516 1537 0,'0'0'131'0,"0"0"-42"16,0 0 29-16,0 0 21 0,0 0 19 0,0 0-11 15,0 0-29-15,0 0-18 0,0 0-19 0,0 0-17 16,0 0-16-16,-122-90-22 0,116 103-6 0,1 2-8 15,4 3-2-15,1 2 3 0,0 3-6 16,2 0-1-16,7 1-2 0,1-2-5 0,2 0 3 16,5-2 0-16,0-1 0 0,0-2-1 0,2-1 0 15,1-3-6-15,0-5-6 0,0-5-1 0,0-3-1 16,-2-1 4-16,-2-9 7 0,0-3 2 16,-3-4 2-16,-1-4 0 0,-1-1 3 0,-2-5 0 15,-1-2 3-15,-2-1-1 0,-3 2-1 0,0-4 1 16,2 3-1-16,-1-1 0 0,2 3 3 0,-1 3-4 15,3 1 8-15,3 4 0 0,0 3 0 0,2 2 4 16,3 3-4-16,-1 4-1 0,1 3-2 16,3 2-3-16,-1 2-1 0,-3 4-2 0,1 3-2 15,-4 4 0-15,-1 2 2 0,-3 2-2 0,-5 3-1 16,0 2 4-16,-3 1-6 0,0 1-3 16,-5 1-9-16,-4 0-19 0,-3-3-30 0,-2-1-42 15,-1-3-52-15,0-4-71 0,-1-3-95 0,-1-2-198 16,6-2-369-16,1-3 245 0</inkml:trace>
  <inkml:trace contextRef="#ctx0" brushRef="#br0" timeOffset="206687.8669">13582 15062 1 0,'0'0'0'0,"0"0"0"0,0 0 0 0,0 0 0 15,0 0 102-15,0 0 154 0,0 0-16 0,0 0-38 16,0 0-61-16,0 0-49 0,0 0-36 0,0 0-15 16,0 0 5-16,-20-8 4 0,30 4 1 15,-2 0-3-15,-3 0-9 0,2 0-11 16,-3 2-5-16,1 0-4 0,-3 0 2 0,-2 1 10 0,0-1 6 16,0 0 0-16,0 0 4 0,0-1-12 15,-3 0-7-15,-4-1-9 0,1 1-9 0,-1-1-4 16,-2 1-2-16,-1 0 1 0,1 2 1 0,-1 0 0 15,0 1 1-15,2 0 2 0,4 0 6 0,-2 1 2 16,3 2 1-16,1-2 2 0,-1 3-8 16,0 0-3-16,2 1-4 0,1-1-4 0,0 1 4 15,0 0-1-15,0-1-9 0,1-2-25 0,6 1-88 16,-4-1-200-16,1-2-392 0,-1 1 211 0</inkml:trace>
  <inkml:trace contextRef="#ctx0" brushRef="#br0" timeOffset="240029.5993">895 14914 1 0,'0'0'0'0,"0"0"0"0,0 0 0 15,0 0 0-15,0 0 0 0,0 0 0 16,0 0 105-16,0 0 120 0,0 0-36 0,0 0-23 16,0 0-6-16,0 0-11 0,1 5-15 0,-1-8-19 15,1 1-29-15,-1 0-28 0,1-3-17 0,-1 0-12 16,1-2-8-16,-1-2 5 0,1-1 3 15,0-1 4-15,2-3 4 0,-3 0 1 0,0-2 5 16,1 1 3-16,-1 0 5 0,0 1-7 0,0 0 1 16,0 1-8-16,-4 0-9 0,2 0 2 0,0-1-11 15,-3 1-3-15,2 0-3 0,0-1-3 16,-3-1-2-16,2 1-2 0,-2 0 0 16,2 1 3-16,-2 0 4 0,2 1 5 0,-3 1-1 15,1 1-1-15,0 0-4 0,-3 2-1 0,2 0 7 16,1 2-3-16,-2-1 2 0,-1 2-2 0,1 1-6 15,1 0 0-15,0 4-5 0,-1-1-1 16,3 1 4-16,-2 0-9 0,-1 0-2 0,5 0-7 16,-3 1-8-16,3 2 2 0,2 1-1 0,-1 0 5 15,-2 3 4-15,3 0 5 0,0 2 1 0,1 0 4 16,0 2 3-16,0 1-4 0,2-1 4 0,3 0-4 16,-1 1-2-16,3 1 5 0,0-1 1 15,-1-1 3-15,2 2 2 0,0-2-3 0,1 0-3 16,-2 0 0-16,2-1 1 0,0 1-2 0,2 1 6 15,-2 1 4-15,1 1 9 0,2 0 15 0,-1 3 4 16,2 0-2-16,0 1-7 0,-1 1-19 0,0-1-6 16,3 2-5-16,-3-1-2 0,1 1 8 0,1 0 1 15,-1 1-1-15,-2 1 1 16,-1 0-6-16,1 1-2 0,-3 0-1 0,-3-1 2 16,2-1 0-16,-3-1 3 0,0 2 0 0,-2-3-4 0,-2-1 4 15,0 2-1-15,0-3-1 0,-2 1 6 0,-5-1-9 16,4 1-2-16,-4-4-2 0,1 2-5 15,1-2 8-15,-3-3 2 0,2-2 0 0,0-2 2 16,-2 0-8-16,3-4-3 0,-3 0-5 16,0-3-8-16,3 0-8 0,-2-2-8 0,-1-2-5 15,2-3 5-15,0 0 13 0,3-1 11 0,-3 0 6 16,5 1 1-16,0-2-7 0,1 2-1 0,0 1 0 16,0 0 0-16,2 2 6 0,5 0 4 15,-2-1 5-15,5 1 1 0,-1 2 1 0,1 0-3 16,2-1 0-16,2 2 4 0,-2 0-1 0,1 0 2 15,2 1-1-15,-1-1-1 0,-1 0 5 0,5-2 0 16,-3 1 3-16,0-3 2 0,2 1-2 0,-3-3 1 16,3 0-1-16,-2-2-1 0,1 0-2 15,-3-3 0-15,2 2-4 0,-3-3-3 0,-1 2 2 0,-2-1-1 16,-1 1 2-16,-2-2 4 0,2 0-4 16,-5 0-1-16,4-1-1 0,-4 0-2 0,3-1 5 15,-4 1 4-15,-1-2 5 0,1 1 2 0,-1 1 1 16,-1 2 0-16,0-1 0 0,0 1 1 15,0 1 2-15,0-1 0 0,-2 1-2 0,0-1-2 16,-5 2 2-16,4-2 1 0,-4 2 3 0,2 0 5 16,-2 2-4-16,-2-2 3 0,3 2-6 15,-3 1-5-15,0 1 1 0,-1 0-1 0,0 3 2 16,0 0 4-16,0 2-7 0,0 1-3 0,1 0-7 16,-2 0-5-16,3 4-7 0,3 3-1 0,-2 1-5 15,0 3-1-15,3 0 6 0,1 3-1 16,0 1 5-16,3 3 6 0,0 1-2 0,3 1 2 15,1 2-1-15,5 1-5 0,0-3 3 0,2 2-2 16,1-3 1-16,1-1 0 0,5-3 2 16,-3-2 0-16,1-4-1 0,4-4 4 0,6-4-10 15,-2-1 5-15,-3-7 2 0,-2-8 2 0,-4-3 13 16,-2-2 1-16,-1 0 4 0,-2-3 0 0,-2 1-3 16,-3 0-1-16,3 1-2 0,-6 1 2 15,-1 0 3-15,-1 2 2 0,0 0-1 0,-2-1-2 0,-7 1 2 16,4 2-4-16,-4 0 2 0,1 2 4 15,-3 1-1-15,2 2 5 0,-1 0-1 0,-1 3-7 16,2 2 4-16,1 1-1 0,4 3 5 16,-3 1 17-16,6 0-7 0,0 1-18 0,1 0 0 0,0 0-34 15,0 0 1-15,0 0-12 0,0 1-28 16,1 2 18-16,9 3-2 0,-1 2 22 0,4 3 23 16,5 0-1-16,0 1-4 0,-3-1 1 15,3 0-5-15,-1-2-2 0,-1 0 1 0,1 0-1 0,0 0 5 16,-3-2 0-16,1-1 1 0,-2 0-4 15,-1-3-5-15,-3 1 1 0,-3-2-2 0,-1-2 5 16,-4 0 2-16,0 0 1 0,0 0 7 0,-1-1 1 16,0-4 2-16,0-3-14 0,0-2-6 0,-2-4 1 15,-2-3-2-15,-2 0 15 0,-2 0 2 16,3 3 0-16,-3 2 3 0,1 2 1 0,2 3-1 16,-1 1 0-16,4 1 3 0,0 3 1 15,-2 1-4-15,4 0-5 0,0 1-12 0,0-1-16 16,0-2-2-16,3 1 2 0,0-2 9 0,2-2 13 15,2-1 4-15,1-2 0 0,3-2-3 0,-1-1-2 16,0 0 6-16,1-3 2 0,-2-1 5 0,0-2 1 16,0 1-1-16,-2-2 1 0,-1 1-1 0,0 0 3 15,-3 3-1-15,-2 1 7 0,-1 3 2 0,0 2 4 16,0 3 7-16,-3 1 0 0,-3 2 1 16,1 3-4-16,-2 0-10 0,-3 0-7 0,2 2-8 15,-1 5-5-15,3 1-1 0,-2 1-1 16,1 4 1-16,3 1 0 0,0 3-1 0,1 0 1 15,2 1 0-15,1 0 0 0,0-3-2 0,6 0-2 16,-2-1-3-16,6-1-4 0,0-1 2 0,1-1-4 16,4-1-1-16,0-2-7 0,3-2-8 15,-2-3-4-15,1-2 2 0,2-1 5 0,0-2 7 16,-5-6 11-16,4-3 8 0,-6-3 6 0,4-2 3 16,-4-4 4-16,0-3 3 0,-2-2 2 0,0-2 1 15,0-1 4-15,-3 2-2 0,-3 0-3 0,2-2 2 16,-3 1-6-16,-2-3 3 0,0 0-2 15,-1 0 0-15,2 2-3 0,-2 1-1 0,0 0 1 16,0 1-1-16,-2 1 3 0,0 1 0 16,0-2-3-16,-4 2 1 0,3 1-2 0,-2 1 1 0,-1-2 3 15,-1 2-3-15,3 2 4 0,-3-1-5 16,-2 0 1-16,1 1 0 0,0-1-4 0,-4-1 3 16,-1 1-3-16,2 0-2 0,-3 2 0 0,-1 2 0 15,2 3 4-15,0 2 8 0,-2 4 3 0,3 4-4 16,2 2-9-16,-1 2-8 0,-1 0-9 0,2 3-5 15,1 5 4-15,0 3-5 0,1 6 4 16,4 2 4-16,3 5-3 0,1 5 10 0,0 2 3 16,7 3 1-16,5 0 0 0,3 0-2 0,5 5 0 15,0-4 1-15,5 1 5 0,1-2-3 16,2-3 0-16,-1-2-1 0,0-5-2 0,0-1 3 16,-2-3-2-16,1-3 0 0,-3-2 1 0,2-3-4 15,-2-2 2-15,0-3 3 0,2-4 6 0,-1-1 3 16,-4-2 3-16,-1-7 0 0,-5-2 0 15,2-4 5-15,-5 0 2 0,-1 0 1 0,-3 0 1 16,-2-2-6-16,-2 3-1 0,0-3-9 0,-1 3-10 16,-2 0-9-16,0 1-25 0,-5 0-37 0,2 1-68 15,-5 0-123-15,5 3-371 0,-1 3-767 0</inkml:trace>
  <inkml:trace contextRef="#ctx0" brushRef="#br0" timeOffset="240386.143">1975 13530 1787 0,'0'0'114'15,"0"0"-98"-15,0 0 0 0,0 0 37 0,0 0 21 16,0 0 2-16,0 0-10 0,0 0-23 15,0 0-12-15,0 0-7 0,120-69 0 0,-107 76 7 16,4 4 3-16,-4 5 9 0,1 4-2 0,-3 6-6 0,-1 2-7 16,-4 7-8-16,0 2-4 0,-4 2-2 15,-1 2-1-15,-1 0-8 0,0 0-1 0,-2 1-2 16,-1-4-1-16,-1-3 3 0,3-6 0 16,-1-7-2-16,1-8 4 0,1-5-3 0,0-5 5 15,0-4 5-15,0 0-2 0,2 0 13 16,2-4 10-16,4-2 8 0,2-5 7 0,4-3-5 0,2-3-12 15,2-5-12-15,2 0-7 0,0-1-8 0,1 1-5 16,-1 1-11-16,-1 1-35 0,-1-1-36 16,-2 1-54-16,0-1-127 0,-3 6-456 0,-7 7-836 0</inkml:trace>
  <inkml:trace contextRef="#ctx0" brushRef="#br0" timeOffset="241714.1228">2207 13055 1 0,'0'0'178'0,"0"0"-72"0,0 0-37 15,0 0-5-15,0 0-5 0,-136 14 3 16,108-6 10-16,-3 2 10 0,-1 1-11 0,-1 2-30 15,1 0-8-15,-1 2-21 0,-3 3-7 16,0 0-1-16,-2 3 0 0,-4 1 12 0,0 0 13 16,0 3 30-16,-2 1 47 15,7-1 18-15,-2 2 4 0,1-1-19 0,0 1-45 0,6-4-18 0,6-1-12 16,0-4 4-16,6 0-6 0,-3 3-8 16,-3 2-4-16,0 3-16 0,-4 1-2 0,0 3 1 15,-1 1-2-15,-1 0 0 0,-2 0-1 16,3 1-5-16,0 0 0 0,1-2-4 0,0 2-1 0,4 0 3 15,-2 0-3-15,1 0 2 0,3 2-2 16,-2-1-1-16,3 2-2 0,3 1-2 0,-1-1 3 16,1 3-4-16,1 1 8 0,0 1 1 0,3 3 1 15,-1 0 10-15,-2 2-5 0,6-1 5 0,-5 1 3 16,6 0-4-16,3-10 10 0,-2 0 25 16,3-6-24-16,4-4 35 0,-4 7 1 0,1-5-24 15,4 3 26-15,-1-1-31 0,-2 3-3 0,4 1-8 16,-3-1-2-16,3 2-8 0,2 10 0 0,-1 9 5 15,1 7-30-15,0 5 13 0,3-5-8 16,4-6-3-16,2-5 32 0,1-7 1 0,0-3 7 0,-1-4 0 16,3-2-3-16,-1-1-5 0,-1 0-3 15,6 0 0-15,-3 0-3 0,1-3-8 16,2-1 0-16,-1-1 0 0,2-2 0 0,1-3 4 16,-3 0 1-16,4-3-8 0,1-1-4 0,-1-1 5 15,2-2 2-15,0 0 8 0,0 0 10 0,5-2 4 16,-1 0 0-16,3-3 4 0,1-1 0 0,1-1-3 15,1-3-2-15,0-2 0 0,1-3-1 0,8 0-7 16,5-7 2-16,3-6-9 0,3-1 1 16,-11-4 4-16,-3 2-1 0,-5-2 3 0,0 1-2 0,-1-1 1 15,-1 1-3-15,0-1 2 0,-1 2-10 16,-4-3-6-16,2 2 3 0,-1-3-1 0,-1 1-6 16,-2-1 6-16,2-2 1 0,-2 1 0 15,-1-2 12-15,-1-1 2 0,2 2-6 0,-2-3 3 16,-1 2 1-16,3 0-2 0,-2-1 8 0,0 1 3 15,1-1-2-15,2-2 5 0,0 2-2 0,-2 1 1 16,0 0-1-16,0-1 1 0,3 0-4 0,-4-1-6 16,2-1 2-16,-2 1-2 0,-1 1-2 15,0 1 0-15,1 0-4 0,-2 0 0 0,2 0 2 16,-1-1-3-16,-1-1 7 0,0-2 0 16,-1 1 6-16,-1-4 6 0,2 3 0 0,-3-1 5 0,-1 2-1 15,1-1 5-15,-2 0-2 0,0 1-1 16,2-1-3-16,0-2-1 0,-1 1 2 0,-1-1 2 15,2-1 6-15,-2-1 0 0,2 2-3 0,-2-1 1 16,2 1-11-16,-4 0-3 0,3 3 0 16,-2 0-8-16,-1 0 5 0,-1 2-3 0,2-1 0 15,-3 1 1-15,3 0-1 0,-3 1 0 0,-2 0-3 16,3 1 0-16,-3-1-4 0,0 1-1 0,2 0 2 16,-3-1-6-16,-1 1 6 0,1 1 0 0,0 0-4 15,0 0 7-15,0 1-6 0,-1-1 1 16,0 1 0-16,1 1-4 0,-2-2 4 0,1 2-2 15,-2-2 2-15,2 1 0 0,-3 2 0 0,2 0 2 16,-2 2-2-16,0 1 5 0,0 1-3 16,-1 0-2-16,-1 0 2 0,-1 0-6 0,0-1 4 15,0 1 1-15,0-1-2 0,0-1 5 0,0 0-4 16,0-3 0-16,-1 0-1 0,0 1-2 0,-2-2 2 16,-1 0-1-16,3 2 0 0,-3-2-1 15,-2 2 4-15,4-1 2 0,-2-1-2 0,0 4 4 0,3-1-5 16,-2 2-2-16,0 1 3 15,0-1-3-15,-2 5 6 0,-1-3 0 0,3 4-1 0,-3-2 2 16,-1 2-3-16,0-1-2 0,0 2 1 16,0-3-2-16,1 2-1 0,-1-2 2 0,-1 1 0 15,2 0-3-15,-1-1 4 0,0 0 1 0,0 1-2 16,0-1 5-16,-1 1-4 0,3 2-1 0,-2 0 4 16,-2 1-6-16,2 1 4 0,1 1-2 0,-1 0-3 15,-3 1 1-15,3-2-2 0,-1 3-2 16,-3-1 2-16,-1 1 0 0,0 1-1 0,0-1 0 15,-1 1 5-15,-2-1 1 0,0 1 2 0,-3-1 2 16,1 1-3-16,-5 0 3 0,1 1-2 0,1 1 0 16,0 0 8-16,1 0-6 0,0 0 4 15,0 0 0-15,1 0-5 0,0 0 2 0,-1 0-1 16,5 0-1-16,-4 0-2 0,5 0-1 0,-4 0-4 16,5 0-4-16,-3 2-5 0,-1 1-8 0,-2 1-9 15,4 1-13-15,-4-1-20 0,1 3-29 16,-1-2-46-16,2 4-57 0,-4 0-107 0,5-1-267 0,4-2-407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28T03:43:12.1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1175 6463 1 0,'0'0'0'0,"0"0"0"16,0 0 0-16,0 0 111 0,0 0 43 0,0 0 3 15,0 0-31-15,0 0-31 0,0 0-26 0,0 0-10 16,0 0 0-16,0 0-2 0,0 0 3 16,0 0-10-16,0 0-7 0,0 0-4 0,0 0-10 0,0 0-5 15,0 0-6-15,0 0-9 0,0 2-10 16,0-2 3-16,0 2 0 0,0 3 2 0,0 0 5 16,0 1-5-16,0 0-2 0,1 4 1 15,2 0-1-15,-2 2 2 0,1 1 2 0,-1 2 1 0,1 1-3 16,4 3-2-16,-3-1 6 0,4 4 2 15,-3 0 3-15,4 2 10 0,0 1-5 16,-2 3-1-16,3 0-2 0,0 0-8 0,1 1 1 16,0 1 6-16,-1-3 0 0,2 1 11 0,-2 0 2 15,0-2-7-15,2 5-7 0,0 0 13 16,-1 0 20-16,2 0 10 0,-3-7 26 0,0-5-15 0,-1-1-19 16,-4-2 11-16,2 0-5 0,-3-1 3 15,3-3 7-15,-3-1-16 0,-2-4-9 0,1-1-4 16,-1-3-9-16,3-3 2 0,-4 2 6 0,1-2 2 15,-1 0 2-15,0 0-2 0,0 0-3 0,0 0-5 16,0 0-3-16,0 0-3 0,0 0-4 16,0 0-4-16,0 0-12 0,0 0-15 0,0 0-28 15,-1-2-59-15,-4-1-120 0,2-1-178 0,0-1-207 16,-2-1-315-16,4 2 755 0</inkml:trace>
  <inkml:trace contextRef="#ctx0" brushRef="#br0" timeOffset="477.8859">1173 6596 393 0,'0'0'397'0,"0"0"-105"15,0 0-55-15,0 0-13 0,0 0-12 0,0 0-22 16,0 0-25-16,0 0-31 0,0 0-30 15,0 0-24-15,0 0-21 0,0 0-18 16,0 0-15-16,0 0-10 0,-28-19-9 0,28 19-13 0,0 0-5 16,4 0 3-16,-1 0 6 0,6 0 10 15,1 0 3-15,2 1 1 0,10 5 1 0,9 4-2 16,7 4-6-16,4 3-3 0,-2 3-1 16,-2-1-1-16,-5 2 12 0,-1-2-3 0,-1 0-4 15,-2-1-1-15,1-2-5 0,-2-1 3 0,-1-1 3 16,-1-1 2-16,2-2 5 0,-4 1-3 0,-3 0-5 15,-1-2 2-15,-1-1-7 0,-3 1 3 0,-2-3 4 16,-3 0-2-16,0 0 5 0,0-2 0 16,-3 1-2-16,1-3 1 0,-2 1 3 0,-2-2 0 15,1 0 4-15,-3-1-2 0,-2 2-4 16,0-3 3-16,-1 0 1 0,1 0 2 0,-1 0 9 16,0 0-2-16,0 0-1 0,0 0 1 0,0 0-7 0,0 0 2 15,0 0-3-15,0 0-3 0,0 0 0 0,0 0-4 16,0 0-2-16,0 0-1 0,0-3 2 15,0 3-8-15,0 0-6 0,0-1-13 0,-1 1-26 16,0-2-51-16,-2 0-64 0,-4-2-95 0,-2 1-125 16,-1-1-166-16,4 2-317 0,0 2 247 0</inkml:trace>
  <inkml:trace contextRef="#ctx0" brushRef="#br0" timeOffset="687.646">1292 7078 1437 0,'0'0'336'0,"0"0"-205"16,0 0-30-16,0 0 4 0,0 0 15 15,0 0-14-15,0 0-16 0,0 0-15 0,0 0-14 0,0 0 2 16,0 0-24-16,0 0-13 0,0 0-10 16,136-125-11-16,-111 107-7 0,-4 1-24 0,0 0-45 15,-5 1-94-15,3 1-154 0,-6 4-257 0,-5 3-533 0</inkml:trace>
  <inkml:trace contextRef="#ctx0" brushRef="#br0" timeOffset="1923.9783">1795 6442 1635 0,'0'0'249'0,"0"0"-75"16,0 0-6-16,0 0-7 0,0 0-14 15,0 0-33-15,0 0-37 0,0 0-29 0,0 0-22 16,0 0-11-16,0 0-8 0,0 0-1 0,-96 118-1 16,95-101-4-16,1 2 4 0,0 0-6 15,4-1-5-15,6-2-4 0,0-1-4 0,1-2-3 16,5-4 0-16,-3-3-3 0,2-3-2 0,-1-3 1 0,0 0 8 16,0-4 8-16,-2-4 10 0,-1-3 7 15,-2-1 4-15,-3-2 3 0,-1 1 3 16,-2-3 7-16,-3 2 3 0,0-1-2 0,0 0 6 15,-1 1-7-15,-6 1-1 0,1 0 1 0,-2 1-11 16,-1 1 1-16,0 1-3 0,1 0 0 0,1 4 8 16,-2 0 2-16,1 2 2 0,2 2-1 0,1 1-4 15,0 0-10-15,1-1-1 0,3 2-3 0,-1 0-8 16,1 0 2-16,1 0-9 0,0 0-9 16,0 0-16-16,3 0-16 0,2 0 8 15,3 7 11-15,7 2 18 0,2 2 15 0,6 2-2 0,1 2-1 16,2 5 0-16,3 4 0 0,1 2-1 15,3 3 0-15,0 1 2 0,-1 1-1 0,-1 0 1 16,3 0 0-16,-3-1-3 0,-5-2-4 0,1-1-7 16,-4 0-4-16,-2-1-5 0,-2 2 1 0,-1-1 1 15,-5 0 0-15,-1-1 2 0,-3 0 3 0,-1-4 2 16,-5 2 6-16,-1-1 4 0,-2 0 0 0,-2 0 3 16,-2 1 1-16,-4-1 1 0,-1-1 4 0,-2-2 1 15,-1-1 0-15,1-2 2 0,-5-2 0 16,5-1 2-16,-2-4 1 0,2-3 4 0,-2-2 2 15,0-3 0-15,2-1-1 0,0-1-7 0,0-2-5 16,0-6-5-16,-1-3-6 0,0-2 2 16,-1-2-3-16,3 0-1 0,2-3 1 0,1 0 0 15,-3 0 2-15,2-4 3 0,0 0 0 0,4-1-2 16,-3-1 0-16,4-3-3 0,-1-1-1 0,1-1 1 16,3-4-3-16,-1-1 1 0,1-3 0 15,0-4-1-15,0 3 2 0,1-4 1 0,2 0-1 16,2-1 1-16,1 0 0 0,0 0-2 0,0 0 2 15,-2 3 3-15,0 1 1 0,-2 4 2 16,-2-1 1-16,0 3-2 0,-2 3 2 0,-3 2 1 16,-4 2-1-16,-1 5 3 0,-1 1-2 0,-1 3-1 15,-5 4 0-15,4 4-3 0,-2 0 2 0,1 4 0 16,0 4-1-16,-1 1 0 0,2 0-2 16,2 0 1-16,1 4-3 0,0 3 0 0,2 3-2 15,0-1 0-15,5 5 1 0,0 2-1 0,1 0 3 16,2 4 0-16,0 1-1 0,6 2 2 15,4 0-3-15,1 1-2 0,6-1 0 0,2 0-4 0,1-3 1 16,3-4 1-16,0-3 1 0,4-5 4 16,-4-4 1-16,4-2 5 0,-3-2 1 0,0-4 1 15,-1-5 0-15,-5-3 0 0,2-3 4 0,-3-2 0 16,1-4 2-16,-6-2-1 0,-1 0-2 0,-2-1 2 16,-5 1-2-16,-1 1 1 0,-3 0 0 15,-3 1-2-15,-3-2 1 0,-3 1-2 0,-3-1 0 16,-1-1-2-16,-1 3-1 0,3 1 1 0,-1 3 0 15,0 2 1-15,3 3-2 0,2 4 1 0,3 2 1 16,1 3-4-16,0 1 0 0,3 0-7 16,0 1-5-16,0 1 1 0,7 0 0 0,-1 1 4 15,2 4 4-15,5 3-1 0,1 3 1 0,2 2 0 16,1 2 2-16,3 4 0 16,0 6 1-16,1 2-1 0,0 0 0 0,-1 2 1 0,0-1 0 15,0-2 0-15,-2-2 1 0,-2-2-3 0,-1-2 1 16,-3-4 1-16,-1-3 0 0,-2-3 1 0,-2-4 0 15,-5 0 1-15,-1-1 4 0,-1-4 5 0,-1-1 4 16,-8 0 1-16,0-2-1 0,-1-6-6 16,-2-1-2-16,0-3-2 0,-2-3-2 0,0 0 0 15,2-2 0-15,-3-1 0 0,3-3 0 0,0 0-1 16,2-2-1-16,0-4 0 0,-1-2-2 16,5-1 2-16,1-1 0 0,1 2-1 0,3 3 0 0,1 3-2 15,0 5 2-15,5 4 0 0,-2 3 0 16,3 3-1-16,-2 2 0 0,5 4-1 0,0 0 0 15,1 2 2-15,2 3 1 0,1 5 0 16,3 2 3-16,-1 3-1 0,2 1 1 0,1 1-1 16,0 1 0-16,-3-1 1 0,4 1-2 0,-1-1-1 15,-4-1 0-15,2-1-3 0,-5-2 2 0,-1-2-2 16,0-1 0-16,-4-2-1 0,0-3-13 16,-1 0-25-16,-1-2-69 0,-2-1-117 0,-2-1-139 15,1-3-260-15,-1 1-680 0</inkml:trace>
  <inkml:trace contextRef="#ctx0" brushRef="#br0" timeOffset="2463.793">2601 5685 832 0,'0'0'327'0,"0"0"-162"0,0 0-1 0,0 0 24 0,0 0 2 16,0 0-23-16,-58 119-38 0,53-92-37 15,4-1-24-15,1 2-16 0,3 1-13 0,3 0-11 16,4-1-8-16,2-1 0 0,3-4 1 0,-2-3-4 16,5-3 0-16,-3-5-8 0,3-4-3 15,0-2 2-15,-3-4-1 0,2-2 5 0,-1 0 3 16,-1-7 4-16,-2-2 7 0,1-4 0 0,-1-3 0 16,-3-2 0-16,1-1-2 0,-2-3 2 15,-4 1 3-15,-1-1 0 0,-3 0-4 0,-1 0 0 16,0-1-4-16,-3-1-4 0,-3 1-3 0,-3-2-5 15,-2 0-3-15,1-1-1 0,-4-1 1 0,-2 0-1 16,1-1-1-16,-1 1 0 0,-2-2-1 16,2-1-1-16,-2-1 1 0,-1 2 1 0,-1-1 0 15,1-3 0-15,1 2 0 0,-1 1-2 0,0 1 2 16,-2 4 1-16,0 2-2 0,-2 0 1 16,4 3 3-16,1 4 5 0,1 4 2 0,2 1-3 15,0 3-3-15,3 1-5 0,2 4-2 0,1 0 2 16,0 3-2-16,6 0-5 0,-2 0 0 0,2 5-6 15,1 5 0-15,1 5-1 0,0 4 3 0,1 5 2 16,2 3 1-16,5 3 3 0,5 0 1 0,1 5-2 16,7 1 2-16,0 2-5 0,4-1 1 15,3 0-2-15,1 2 2 0,2-3 4 16,0 0 3-16,1-4 3 0,1-4-1 0,0-4 0 0,0-4-2 16,1-4 0-16,0-4 3 0,-2-1-1 15,-1-4 1-15,-2-1-1 0,-2-4-5 0,-4-2 0 16,-3 0-1-16,-2 0 2 0,-4-4 2 0,-1-1-6 15,-3-4-7-15,-1 0-13 0,0-4-31 0,-4 0-62 16,1-2-122-16,-2-3-196 0,-1 4-470 0,-2 6-317 16</inkml:trace>
  <inkml:trace contextRef="#ctx0" brushRef="#br0" timeOffset="2916.4391">2959 5198 1834 0,'0'0'200'0,"0"0"-94"15,0 0-30-15,0 0-1 0,0 0 3 0,0 0-6 16,0 0-14-16,0 0-18 0,0 0-10 0,0 0-5 16,-38 136-5-16,44-109-3 0,0 2-4 0,3 1-6 15,1-3 1-15,3-1 0 0,1-3-3 16,-2-4-4-16,2-6-3 0,-3-3 0 0,1-3 1 15,0-3 3-15,-3-3 2 0,-1 1-1 0,1-2 9 16,-2-2 9-16,-1-3 9 0,-2-4 3 0,-1-3 1 16,-2-2-4-16,-1-4-6 0,0-1-2 15,-4-2-6-15,-2 1-3 0,-1 0-2 16,-4 0-7-16,1 3 4 0,-2 1 1 0,0 2-1 0,0 3 5 16,1 1-6-16,3 6-1 0,2-1 1 15,0 2-1-15,3 2-3 0,0 1-6 0,3 0-12 0,0 0-16 16,0 1-8-16,4 3 5 0,1 1 9 15,5 3 17-15,2 1 7 0,3 2 2 0,4 0-2 16,0 0-4-16,1 0 3 0,1-2-1 16,-2-1 1-16,-1-2 3 0,-2-4-2 0,3 0 0 15,-3-2 1-15,-1-3-1 0,-2-3 4 0,0-2 0 16,-3 0 0-16,-4-1-6 0,2 0-7 0,-6-3-14 16,-2 1-33-16,0-2-56 0,0 1-97 0,-3-1-153 15,-2 3-309-15,2 4-708 0</inkml:trace>
  <inkml:trace contextRef="#ctx0" brushRef="#br0" timeOffset="3438.8925">2961 4502 1170 0,'0'0'300'0,"0"0"-24"0,0 0-46 0,0 0-47 16,0 0-60-16,0 0-42 0,0 0-23 0,0 0-12 15,0 0-11-15,0 0-12 0,0 0-1 0,0 0 4 16,0 0 0-16,0 0 4 0,41-52-6 15,-30 47-9-15,-2 1-5 0,1-1-7 0,1 3-3 16,-1 2-1-16,0 0-2 0,1 0-1 0,1 5-1 16,-1 4 2-16,-1 1 2 0,-1 2 1 0,-1 2 3 15,-1 4-2-15,-3-1-1 0,1 2-4 16,-4 1-1 0,0 1 1-16,-1-3-2 0,0 1 2 0,-1-3 3 0,-3 0 3 0,0-3 8 0,-2 0 3 15,0-2 2-15,1-3 2 0,1 1 0 0,0-5 4 16,0 0 7-16,3-3 4 15,0-1 3-15,0 0 0 0,1 0-4 0,0 0-5 0,0 0-1 16,0 0-4-16,0 0-4 0,0 0-5 0,0 0-6 16,0 0-7-16,0 1-3 0,1-1-5 15,0 0-5-15,0 0-4 0,-1 0-13 0,3 1 6 16,1 2 12-16,-1 1 6 0,4 0 19 0,0-1-2 16,0 2-9-16,2-2 2 0,1 1-13 0,0 0-7 15,0 1-11-15,0-1-30 0,1 3-102 0,1 0-222 16,-4-1-571-16,-1-1-349 0</inkml:trace>
  <inkml:trace contextRef="#ctx0" brushRef="#br0" timeOffset="3627.2034">3401 5037 2666 0,'0'0'41'15,"0"0"3"-15,0 0 53 0,0 0 42 0,0 0 7 16,0 0-21-16,0 0-54 0,0 0-35 15,0 0-15-15,0 0-13 0,0 0-4 0,0 0-5 16,0 0-12-16,5-2-13 0,-5 2-31 0,0 0-55 16,0 0-113-16,0 0-247 0,0 0-409 0,-1 0-729 15</inkml:trace>
  <inkml:trace contextRef="#ctx0" brushRef="#br0" timeOffset="4323.6759">1536 7678 637 0,'0'0'86'0,"0"0"-82"0,0 0 34 0,0 0 70 0,0 0 24 15,0 0-15-15,0 0-18 0,0 0-21 16,0 0-6-16,129-119 10 0,-103 96-5 0,2-3 3 16,2-2-14-16,1-1-18 0,1-2-12 0,0-2-6 15,4 0-1-15,-1-5-1 0,5 0 7 0,1-2-1 16,-1-1 0-16,1-1 0 0,2 0-9 15,0 1-4-15,1-1-2 0,-3-1-1 0,1-2-3 16,3-1 0-16,0 1 4 0,2-2 2 16,2-2 2-16,0 1-1 0,2-1-5 0,-3 0-8 0,-4 3-2 15,1 1 0-15,-4 0-5 0,-2 3 3 0,-2 0 0 16,1 1-2-16,-2 1-2 0,0-2 1 16,0-1-1-16,-1-1 2 0,0-1 1 0,0 0-3 15,-2 0 0-15,4 1 1 0,-3-2-2 0,5 1 1 16,-3 2-2-16,1 0-1 0,-1 0 1 15,-2 3 0-15,0 0 1 0,1 1 2 0,-2 1 0 0,0 2-1 16,0 1 4-16,0 4-3 0,-3-1-2 16,0-1 2-16,-2 6 0 0,-1 1 4 0,0 3 9 15,-2 5 7-15,-4 1 9 0,0 1 7 0,-4 5 0 16,0-2 0-16,-5 5-3 0,-4 1-7 0,-2 4-4 16,-4 1-4-16,-1 1-4 0,1 0-3 15,-2 1-1-15,0 0-6 0,0 0-4 0,0 0-6 16,0 0-11-16,0 0-16 0,0 0-28 0,-2 0-66 15,-1 0-113-15,1 0-244 0,-1 0-960 16</inkml:trace>
  <inkml:trace contextRef="#ctx0" brushRef="#br0" timeOffset="10829.9682">1034 9016 274 0,'0'0'338'0,"0"0"-71"16,0 0-40-16,0 0-19 0,0 0-6 0,0 0-12 15,0 0-31-15,0 0-21 0,0 0-32 0,0 0-26 16,0 0-17-16,0 0-34 0,-38-2-23 16,38 2-18-16,0 0-4 0,0 4 9 0,4 4 8 15,3 4 13-15,-1 4 1 0,4 6 1 0,6 4 3 16,-3 5-1-16,7 6 10 0,-1 3 5 0,2 1-1 15,1 2 13-15,3 1-6 0,-3-2-8 16,1-3 1-16,-2-3-15 0,5 1-1 0,-1-1-9 16,2-4-4-16,-5-6 3 0,-4-9-3 15,-7-6 9-15,-2-5 2 0,-5-1-3 0,2-2 4 16,-4-3-2-16,-1 0-3 0,0 0 4 0,-1 0 0 16,0 0 6-16,0 0 3 0,0 0 1 0,0 0-4 15,0 0-4-15,0 0-4 0,0 0-9 16,0 0-5-16,0-2-19 0,0 1-32 0,0 0-43 15,0-3-126-15,-1-2-81 0,1-3-222 0,-1-1-353 16,1 3 131-16</inkml:trace>
  <inkml:trace contextRef="#ctx0" brushRef="#br0" timeOffset="11078.0641">1449 9151 1659 0,'0'0'201'0,"0"0"-105"0,0 0-3 0,0 0 28 0,0 0 21 15,0 0 6-15,0 0-33 0,0 0-29 16,111-120-31-16,-94 105-22 0,0 0-14 0,-1 1-6 16,-3 3-3-16,0 3-3 0,-5 2-3 0,-1 2-13 15,0 2-18-15,-4 0-39 0,1 2-82 0,-1 0-132 16,0 0-216-16,-1 0-437 0,2 0 91 0</inkml:trace>
  <inkml:trace contextRef="#ctx0" brushRef="#br0" timeOffset="11386.2317">1865 8278 2217 0,'0'0'198'0,"0"0"-120"0,0 0-67 15,0 0-18-15,0 0 4 0,0 0 11 0,0 0 16 0,0 0 13 16,0 0 3-16,0 0-5 0,62 119-2 16,-40-90-7-16,1 4 6 0,1 0 5 0,1-1-3 15,0-3-5-15,2-1-5 0,-2-3-7 0,5 0 3 16,-2-4-1-16,-3-1-6 0,3-2-2 0,-7-4-4 15,2 0-3-15,-5-4-1 0,-2-1 0 16,-2-4-5-16,-5-2-5 0,-1 0-6 0,-5-3-14 16,0 0-10-16,-1 0-13 0,-2 0-26 0,0 0-31 15,-4 0-120-15,0-5-246 0,-2 1-483 16,3 0-18-16</inkml:trace>
  <inkml:trace contextRef="#ctx0" brushRef="#br0" timeOffset="11725.5221">1719 8519 1117 0,'0'0'312'16,"0"0"-119"-16,0 0-44 0,0 0 7 16,0 0-2-16,0 0-16 0,0 0-27 0,86-131-37 0,-57 106-20 15,5 1-11-15,2 1-12 0,3 2-5 16,1 3-7-16,1 4-8 0,0 2 2 0,-1 6-2 15,1 3 0-15,-4 3 0 0,-1 0-5 16,-1 5-3-16,-1 5-1 0,-3 4 0 0,-2 4 0 16,-4 1 4-16,-1 5 5 0,-2 6 0 0,-8 1 3 15,-1 3-1-15,-5 3 3 0,-2-1 7 16,-6 1 6-16,-2 1 4 0,-6 1-1 0,-8 1-1 16,1 0-3-16,-5-1 3 0,-4-3 3 0,0-2-2 15,1 0 1-15,-3-6-7 0,3-4-4 0,0-2-3 16,3-6-4-16,1-1 1 0,2-7-8 0,5-2-8 15,2-2-15-15,0-3-31 0,4-1-42 0,2-4-70 16,2-6-169-16,1 1-411 0,1 2-849 16</inkml:trace>
  <inkml:trace contextRef="#ctx0" brushRef="#br0" timeOffset="13031.5897">2693 7886 1555 0,'0'0'240'0,"0"0"-118"15,0 0-34-15,0 0 6 0,0 0 23 16,0 0 4-16,0 0-28 0,0 0-39 0,0 0-28 0,0 0-16 15,0 0-1-15,0 0 1 0,0 0 7 16,-39 122 4-16,37-91 5 0,0-1 3 0,2 1-7 16,0-4-6-16,5 0-5 0,3-3-9 0,2-1 1 15,0-2-1-15,3-1 0 0,-1-5-5 0,3-1-1 16,-1-4-1-16,-2-4-2 0,4-4 7 0,-4-2-2 16,-1 0 6-16,-2 0 5 0,-1-6 6 15,-4-2 17-15,2-3 6 0,-2-4 4 0,-3-1-2 16,-1-3-13-16,0-2-3 0,-5 0-8 0,-2 0-2 15,-3-1-2-15,0 2-5 0,-3-1-1 16,0 2-2-16,-1-1 1 0,3 2-1 0,-1 2 2 16,3 5 1-16,1 2-1 0,4 4 1 0,0 3-5 15,2 2-8-15,2 0-14 0,0 0-24 0,0 0-18 16,3 2 9-16,4 5 10 0,2 0 24 16,5 1 19-16,1 1 0 0,2-1 0 0,2 1-1 15,2-2 1-15,0-3-2 0,0-2 2 0,0-2-5 16,-2 0 5-16,-3-8 6 0,2-1 2 15,-4-3 11-15,2-2 4 0,-4-1 3 0,2-4 2 0,-4-2 1 16,-1 0-2-16,-2-3-4 0,-2 2-3 0,-2-1-1 16,-3-4-3-16,0 5-1 0,-4-2 0 15,-3 3-1-15,-2-1-6 0,-1 2-10 0,-4 1 0 16,1 2 0-16,-1 2 4 0,1 3 5 0,2 2-4 16,0 2-5-16,4 2-4 0,0 2 6 0,3 1 2 15,2 2 1-15,0 0-6 0,2 1-23 16,0 0-27-16,3 0-20 0,2 0 8 0,3 0 20 15,2 2 22-15,4 3 20 0,3 2 0 16,2 0-3-16,3 1 3 0,-3 0 2 0,1 1 1 16,-1 2 0-16,-3 0-4 0,2 1 1 15,-5 1 1-15,3-1 3 0,-5 2 5 0,-1 0 1 0,-1 0-1 16,-5 1 5-16,-4 1-6 0,0 1 3 0,0-1-1 16,-6-1-6-16,-2 2 6 0,-2-5-2 15,0-2 5-15,-1-2 2 0,1-3 1 0,1-2 1 16,0-2-3-16,3-1 2 0,2 0-7 0,2 0-4 15,0-1-4-15,2 0-12 0,0-2-8 16,0 1-18-16,3 0-16 0,0-1 9 0,3-1 8 0,-2-1 16 16,6-4 18-16,-1 0 3 0,1 0 1 15,1-4 2-15,-1-1 2 0,1 0 1 0,2-6 4 16,1-1 3-16,-1-3 3 0,-2-2 5 0,-1 0 3 16,1 0 6-16,-3 1 2 0,-3-2 0 15,-1 1 1-15,-3 0-7 0,-1 1-2 0,0 0 1 16,-6-2-10-16,0 1 1 0,-3-2-1 15,-2 2-7-15,-2-3 0 0,-2 1 0 0,2-1-5 16,-4-1-12-16,1-2-2 0,0-1 0 0,-3 1 6 16,-1 2 4-16,-1 0-4 0,1 3 1 0,-3 2-12 15,-2 4 9-15,-1 0 2 0,2 7 1 0,0 2 17 16,2 3 3-16,0 4 5 0,3 1 0 16,1 1-4-16,5 1-1 0,2 2-4 0,4 0-3 15,3 0-8-15,1 2-3 0,3 2-3 0,0 1 1 16,3 5 2-16,4 1 3 0,4 3 0 0,4 2 0 15,2 2 1-15,5 0 0 0,1 2-3 0,2 4 0 16,2 1 0-16,1 1-3 16,3 2 3-16,-2 3 0 0,1-1-3 0,-2 6-2 0,-2-1-3 0,3 5-1 15,-3-1 2-15,1 0 3 0,-3-3 3 16,1-1 1-16,-5-4-1 0,-1-2-4 0,-6-6-2 16,1-3 2-16,-7-4-4 0,1-4 5 0,-6-3 2 15,0-4 5-15,-2-1 14 0,0-4 19 0,0 0 17 16,-4-2-7-16,-4-7-11 0,-3-3-16 15,-3-3-17-15,-2-6 3 0,0 0 0 0,1-4-5 16,1-3 7-16,1-2 0 0,2-2-4 0,1-3 2 16,4 1-11-16,0 2 2 0,4 1 2 0,1 6 1 15,1 4-3-15,1 6 0 0,3 3-5 16,2 3-7-16,0 3-1 0,2 4-1 0,3 2 0 16,2 0 8-16,2 3 6 0,3 6 7 15,2 2 5-15,0 3-1 0,0 0 0 0,0 2-1 16,0 0-2-16,-2-1-1 0,1-1 0 0,-2 0 0 15,1-2-1-15,-4-1 2 0,2-3 0 0,-4-2 0 16,0-1 1-16,-3-3-2 0,-2 1 2 0,-2-3 0 16,-3 1 1-16,2-1 7 0,-4 0-6 15,1 0 1-15,-1 0 0 0,0 0-4 0,0 0-2 0,0-3-23 16,0 0-72-16,-1-2-107 0,-3-1-275 16,3 0-538-16,0 1-62 0</inkml:trace>
  <inkml:trace contextRef="#ctx0" brushRef="#br0" timeOffset="15361.1674">3614 7357 541 0,'0'0'284'0,"0"0"-105"0,0 0 19 0,0 0 15 15,0 0 13-15,0 0-24 0,0 0-66 16,0 0-44-16,0 0-22 0,0 0 11 16,0 0-7-16,-11-129-5 0,11 104-5 0,0-1-11 15,-3 0 4-15,1-3-12 0,-2 0-16 0,0-4-13 16,-3 0-5-16,-1-2 3 0,1 1 7 0,-3-3-9 16,-4-3-30-16,0-2-12 0,-3 0-12 15,0 1-1-15,-2 0 21 0,-1 3 5 0,1 4 8 0,0 6 6 16,-2 4-1-16,1 5 7 0,0 3 1 0,-1 3 0 15,4 3 6-15,-2 2-4 0,2 4 6 16,-1 3 1-16,4 1-6 0,-2 0 3 0,5 2-3 16,1 5-4-16,4 2-3 0,2 2-2 0,4 5-1 15,0 4 1-15,6 4 3 0,7 6 0 16,3 1 1-16,7 3 0 0,4 2-1 16,6 0 1-16,2-1 2 0,5 3 0 0,3-3-1 0,3-1-2 15,0-2-7-15,1-4-5 0,-3-3-4 0,-1-4-2 16,-1-4 4-16,0-1 2 0,-5-5 4 0,1-4 2 15,-5-3-2-15,-3-4-7 0,-5-4-1 0,-4-5 2 16,-7-4 1-16,-3-1 14 0,-5-1 2 16,-6-3 0-16,0-3 0 0,-7 0-2 15,-7-3-16-15,-1 1-1 0,-3-3-10 0,-2 3-5 0,-3 1 18 16,1 3-6-16,-2 1 14 0,1 5 12 16,4 1 9-16,1 3 20 0,5 1 9 15,2 2 7-15,4 1 1 0,2 0-3 0,3 0-6 0,2 2-3 16,0-1-11-16,0-1-13 0,2-2-8 0,3-3-11 15,2-3-1-15,2 1 2 0,3-3 0 0,0 0 0 16,2 0-3-16,1 2 3 0,-1 1 0 16,2 1 2-16,-2 3-1 0,-2 1 2 0,1 2-2 15,-3 4-3-15,0 1-2 0,0 0-3 0,-2 3-1 16,0 4 5-16,0 2 3 16,1 3 2-16,-2 2 3 0,1 1-1 0,3 2 1 0,-3 0-3 15,2-1 0-15,2-1-3 0,-1 0-1 16,0-4 0-16,3 0 1 0,-1-6 3 0,2-1-2 15,0-3 4-15,1-1 3 0,0-5 1 0,1-2 9 16,-3-5 1-16,2-1 1 0,-2-1 2 0,-4-1-1 16,1 2 6-16,-5-2 1 0,-2 1 1 0,-2-2 6 15,-1-1-8-15,-1 0-1 0,0 1-2 16,-2 0-11-16,-4 0-2 0,-2 1-13 0,-4-1-9 16,1 2-6-16,-4 2-4 0,1 1 6 0,-1 3 4 15,0 2 4-15,0 3-6 0,0 2-1 16,1 1-4-16,-1 0-2 0,3 3 6 0,-2 3 2 15,2 1 2-15,1 2 2 0,-1 2-6 0,6-1 1 16,2-1-3-16,3 0 1 0,1-1 3 0,0-1 1 16,0-2 2-16,5-3 1 0,1-1-3 0,3-1 5 15,2-3 7-15,1-5 6 0,0-5 8 0,1-3 2 16,2-4-1-16,1-3-6 0,-1-3 1 0,5-4-2 16,-3 1-3-16,-2 0 4 0,2 1-4 15,-4 0 3-15,0 2-1 0,-3 0 1 0,0 1 0 16,0 0-2-16,-2 1-2 0,-1 4-2 15,-2 4 1-15,0 3 0 0,-3 5 1 0,0 4 2 16,-2 2-4-16,0 2-2 0,0 0-7 0,0 0-14 16,0 1-6-16,0 4-2 0,0 3 6 0,0 6 14 15,0 2 9-15,2 3 3 0,0 3 2 16,0 0-3-16,1 0-2 0,2-1-2 0,0 0-1 0,2-1-1 16,3-1-1-16,-1-3-4 0,2-3-2 15,1-1 1-15,0-5-1 0,0-3 3 0,2-3 1 16,-3-1 1-16,1-4 6 0,-3-5 3 0,0 0 6 15,-2-4 3-15,1 1 2 0,-2-1 2 0,-3-2 1 16,-2 0-2-16,0-1-2 0,-1-2-2 16,0 2-3-16,-5-4-3 0,-1 0 2 0,-4 1-3 15,0 0 0-15,-1 2 1 0,0-1-4 0,-2 5 0 16,2 0 0-16,-2 4-1 0,5 2 3 16,0 2 1-16,1 2 0 0,3 1-5 0,0 2-8 15,2 0-8-15,1 0-13 0,1 4 0 0,0 4 2 16,2 3 8-16,6 2 10 0,1 2 1 0,3 4 2 15,4 1-3-15,1 0-3 0,3 0-1 0,1-2-5 16,4-1-2-16,-1-6 2 0,2-2-2 16,-1-4 8-16,0-4 7 0,-4-1 6 0,0-1 9 15,-2-6 5-15,-5-2 5 0,-1 0 5 0,-2-1 2 16,-4-1 4-16,-1-4 1 0,-2-2-1 16,-4 2-4-16,0-5-1 0,-3 4-3 0,-4-1-4 15,-2-1-3-15,-2 2-3 0,0 0-3 0,-2-1-3 16,-1 2 0-16,1-3-1 0,2 3 2 0,-1-3-1 15,4 2-2-15,-2-2 0 0,5 4-3 16,0 0-1-16,4 0 0 0,1 1-1 0,0 2-2 0,0-1 1 16,1 1-4-16,2 2-1 0,3-1 1 15,1 2-3-15,-1 1 2 0,2 1-3 0,-1 2-2 16,1 1 0-16,0 2-1 0,1 1 3 0,0 0 0 16,2 0 1-16,-2 0 1 0,1 4-2 0,1 2 0 15,-1 2 0-15,0 0 1 0,1 2 2 16,-1 1 2-16,2 0 1 0,1 2 0 0,-1-2 4 15,2 1 0-15,0-3 0 0,2-2 1 0,-3-1 0 16,2-4-1-16,-3 1 2 0,0-3 1 16,-1 0 1-16,-2 0 2 0,0 0 0 0,1-3 1 15,-3-1 4-15,1-1 1 0,-2-2 0 0,3-3 2 16,-3 1-4-16,-1-3-1 0,1-1 1 0,-2-1-1 16,-2-1 3-16,1 0-1 0,-2-2-1 15,-1 1 0-15,0-1-4 0,0-3-3 0,0 2-3 16,-2-3 0-16,-1 1-2 0,2-1 2 0,1 0-1 15,-1 1-1-15,1 2 1 0,0 0-1 0,0 6 2 16,0-1 0-16,1 5-1 0,-1 2 1 0,0 4 1 16,1 1-8-16,-1 1-6 0,0 0-19 15,0 0-21-15,0 5 0 0,1 2 5 16,3 3 19-16,0 3 23 0,1 0 6 0,0 2 0 16,0 0 0-16,2 1-3 0,3-2-4 0,-1 0 4 15,2 0-1-15,3-3 1 0,-2 0 1 0,2-4-2 16,-4-2-3-16,1-1 1 0,1-4 2 0,-3 0 6 15,1 0 11-15,0-4 6 0,-1-3 5 0,0-1 3 16,-2-3-2-16,2 0 1 0,-4-2 0 0,0-1-1 16,-3-1-1-16,-2 1-2 0,0-1-4 15,-1 0-1-15,-5 1-1 0,-2-2-3 0,-3 1 0 16,0 0-5-16,-1-1 0 0,-2 2-3 0,-2-3-3 16,-1 1 0-16,0-3-2 0,0-2-1 15,-2 0 2-15,-1-1-1 0,0 0 2 0,-1-1-1 16,2 1 2-16,-2 1-2 0,0 0 1 0,2 1 0 15,-1 2 0-15,3 3 5 0,2 3 2 0,2 4 4 16,2 2 2-16,4 4-3 0,4 2-10 16,1 0-14-16,2 2-5 0,0 8-1 0,2 3 6 0,4 5 9 15,4 4 2-15,5 3 1 0,2 3-1 16,4 0-1-16,2 3 2 0,3 3-2 0,3-2 2 16,1 1 0-16,1-5 0 0,1-3 0 0,1-5-1 15,-2-3 1-15,-3-3 1 0,0-3-1 0,-3-1-1 16,0-3 0-16,-5-3 0 0,0-2-2 15,0-2-4-15,-4 0-8 0,-2-3-14 0,-3-5-24 16,0-1-37-16,-5-1-53 0,-2-3-101 0,-2-2-233 16,0 2-454-16,-2 6-30 0</inkml:trace>
  <inkml:trace contextRef="#ctx0" brushRef="#br0" timeOffset="18768.8874">4957 4734 290 0,'0'0'353'0,"0"0"-130"0,0 0-22 16,0 0 5-16,0 0-2 0,0 0-23 0,0 0-41 16,0 0-37-16,0 0-31 0,0 0-20 0,0 0-6 15,0 0 3-15,37-82-6 0,-25 73-1 16,2 0-8-16,2 0-11 0,1 1-2 0,1 3-6 16,-2 2-4-16,1 1-2 0,-2 2-4 0,3 0-2 15,-6 6 1-15,3 2-1 0,-2 3 0 0,-3 1 5 16,1 2 4-16,-1 2 5 0,-3 1 5 0,-1 4-2 15,-2 2 1-15,-2 1-1 0,-2 2-3 16,0-1-1-16,-5 1-1 0,0 1-5 0,-3-1-1 16,0-1-4-16,1-3-1 0,-1-2 0 0,0-3 1 15,4-6-2-15,0-3 2 0,2-5 7 0,2-1 2 16,0-2 4-16,0 0 0 0,0 0-7 16,0 0-3-16,0 0-12 0,0 0-6 0,2 0 0 15,2 0-3-15,0 0 8 0,1 0 3 0,3 1 2 0,0 3 5 16,1-1 1-16,1 1 2 0,1 0 3 15,-1-1 1-15,3 2-2 0,0 1 6 16,1-1 6-16,-2 0 2 0,1 1 6 0,-2-1-5 0,-3 0-7 16,-1-1-3-16,-1 0-9 0,-2 1-2 15,2-1-3-15,-2 1-10 0,-2-1-28 0,2 1-63 16,1 0-144-16,-1-1-232 0,0 0-474 0,-3-2-32 16</inkml:trace>
  <inkml:trace contextRef="#ctx0" brushRef="#br0" timeOffset="18943.1944">5625 5277 2096 0,'0'0'385'16,"0"0"-248"-16,0 0-76 0,0 0 6 16,0 0 15-16,0 0-15 0,0 0-27 0,0 0-40 15,0 0-58-15,0 0-96 0,0 0-229 0,0 0-714 16,0 0-145-16</inkml:trace>
  <inkml:trace contextRef="#ctx0" brushRef="#br0" timeOffset="30185.531">1638 10369 277 0,'0'0'195'0,"0"0"-17"0,0 0 29 0,0 0 17 0,0 0 7 16,0 0-24-16,0 0-44 0,0 0-34 15,0 0-34-15,0 0-34 0,0 0-29 0,0 0-21 16,-6-14-2-16,11 8 7 0,-1-3 10 0,5 0 7 15,0-1 0-15,2-3-3 0,2 2 1 0,2 1-3 16,0-1-3-16,1 3-4 0,-2 1-8 16,1 4-7-16,-3 2-6 0,1 1-1 0,-3 3-4 15,2 6 8-15,0 5 5 0,0 6 11 0,0 5 7 16,-3 5 0-16,-4 8-3 0,2 1-3 0,-4 6-5 16,-2 3-2-16,-1 0-4 0,0-1-5 15,0 0-1-15,-4-5 2 0,-1-1 3 0,1-9 0 16,-1-5 5-16,1-8 6 0,3-6 10 0,-1-6 12 15,2-4 2-15,0-3-2 0,0 0-12 0,0 0-12 16,0-3-13-16,2-1-11 0,0-1-8 16,4-4 11-16,1-2 13 0,6-5 15 0,0-4 12 15,6-2-11-15,0-1-6 0,1-5-2 0,1 4-6 16,-4 0-1-16,1 2-3 0,-1 4-4 0,-2 3-2 16,-2 4-5-16,-2 1-5 0,-4 2-8 15,-1 3-24-15,0 2-26 0,-3 0-55 0,-2 1-66 16,-1 2-100-16,0 0-154 0,0 0-273 0,0 0-228 15</inkml:trace>
  <inkml:trace contextRef="#ctx0" brushRef="#br0" timeOffset="30408.1533">2166 10268 1579 0,'0'0'327'0,"0"0"-150"0,0 0-42 16,0 0-12-16,84-117-12 0,-69 96-27 0,-1 4-27 0,-5 4-25 16,-2 5-13-16,-2 1-13 0,-4 4-5 15,3-1-16-15,-1 2-29 0,-1 0-46 0,0-2-78 16,3 2-124-16,-2-3-203 0,-1 2-429 0,2 1 302 16</inkml:trace>
  <inkml:trace contextRef="#ctx0" brushRef="#br0" timeOffset="30911.1035">2532 9455 716 0,'0'0'286'15,"0"0"-41"-15,0 0 37 0,0 0 15 16,0 0-18-16,0 0-57 0,0 0-53 0,0 0-31 16,0 0-23-16,0 0-14 0,0 0-18 0,0 0-20 15,0 0-18-15,0 0-20 0,6-38-11 16,-6 40-14-16,2 0-12 0,2 5 2 0,1 3-1 15,4 3 10-15,2 4 9 0,4 3-3 0,0 0-1 16,2 3-2-16,4-1-4 0,1 1 0 16,4 3 0-16,2 0 1 0,-2-3 2 15,4-2 3-15,0 1-4 0,-1-5 0 0,0-2-4 0,-3-5-3 16,0-2 2-16,-2-5-3 0,-2-3 1 0,1-2 0 16,-5-7-1-16,-1-2 1 0,-1-4 6 0,-2-3 4 15,-2-5 5-15,-1-2 2 0,-4-1 1 16,1-2 2-16,-6-2 4 0,-2-1 5 0,0-2 0 15,-3-3-1-15,-6 1-8 0,-5-2-1 0,0 0-2 16,-6 0-3-16,-1 1 4 0,-1 1-3 0,-6 2-1 16,4 2 1-16,-1 4-5 0,1 4 6 15,4 5 4-15,0 3-2 0,3 6 0 0,3-1-10 16,2 3-8-16,2 2-8 0,2 2-8 0,5 1-12 16,-1-1-24-16,2 3-48 0,2 0-99 0,0 0-68 15,7 1-119-15,-2 4-235 0,-1-1-848 0</inkml:trace>
  <inkml:trace contextRef="#ctx0" brushRef="#br0" timeOffset="31402.6211">3215 9368 1070 0,'0'0'600'0,"0"0"-340"0,0 0-50 16,0 0-10-16,0 0-15 0,0 0-31 0,0 0-33 15,-74-117-27-15,60 96-28 0,1-2-20 0,1 0-13 16,0 0-14-16,3 1-3 0,1 2-3 0,4 3-4 16,-2 5-7-16,6 1-5 0,0 3-3 0,3 1 0 15,2 1-2-15,3 1 0 0,2 1-2 0,3 2-1 16,1 0 1-16,4 2 3 0,0 2-3 16,2 4 0-16,1 2-1 0,-1 3-5 0,0 2 4 15,-1 3 2-15,-5 1 0 0,1 4 2 0,-2 1-5 16,-3 1-4-16,-1-1-1 0,-2-3-6 15,-1-2 3-15,-2-6 2 0,-1-4 7 0,-2-3 9 16,0-4 10-16,-1 0 8 0,1 0 5 0,-1 0 7 16,0-1-2-16,0-2-9 0,1-5-12 0,-1-2-8 15,0-3-3-15,0-2 7 0,0-4 5 16,0-1 4-16,-1-2 0 0,-2-4-1 0,-3 2 2 16,0 0 0-16,-1 1 5 0,-2 2 5 0,-1 0 3 15,1 3 3-15,-1 3 3 0,0 5 2 16,3 1-1-16,2 4 5 0,-3 2-4 0,6 0-3 15,1 3-7-15,0 0-13 0,1 0-8 0,0 0-10 16,0 0-14-16,0 3 1 0,4 1 2 0,6 5 7 16,0 0 11-16,5 2 1 0,1-1 2 15,3 1 0-15,-1-2 0 0,3-1-7 0,0 0-11 16,-2-2-19-16,2-1-32 0,-2 0-43 0,-5-3-91 16,0-2-125-16,-5 0-233 0,-3 0-622 0</inkml:trace>
  <inkml:trace contextRef="#ctx0" brushRef="#br0" timeOffset="31537.8576">3179 8725 764 0,'0'0'852'16,"0"0"-690"-16,0 0-104 0,0 0-38 0,0 0-44 16,0 0-114-16,0 0-41 0,0 0-52 0,0 0-90 15,0 0-309-15,0 0 298 0</inkml:trace>
  <inkml:trace contextRef="#ctx0" brushRef="#br0" timeOffset="31882.7219">3452 8863 1934 0,'0'0'157'16,"0"0"-84"-16,0 0 16 0,0 0 26 0,0 0 16 15,0 0-15-15,-26-125-40 0,26 114-34 16,4 4-26-16,1 2-13 0,-1 2-6 0,4 1-2 0,0 2-2 15,0 0 1-15,5 1 0 0,0 5-1 16,1 1 2-16,2 2-1 0,-1 3-3 0,0 0 3 16,0 2-4-16,-1 0 2 0,-1-2-7 0,-1 1-2 15,-5-4 1-15,0-2 1 0,-3-5 10 16,-3-2 18-16,1 0 33 0,-2-7-3 0,0-4 1 16,-2-3-8-16,-3-3-28 0,-1-2 10 0,0-1 5 15,1 1 4-15,-1 2 7 0,2 3 4 16,-1 1 0-16,3 5 3 0,0-1-10 0,2 3-8 0,0 2-12 15,0 0-9-15,6 1-2 0,-1 2-2 16,1-2 0-16,1 3-2 0,2 0-2 0,3 0-6 16,2 0-10-16,1 0-7 0,1 0-20 0,0 3-21 15,0-1-48-15,2-1-85 0,-3 0-153 16,-3 0-398-16,-6-1-700 0</inkml:trace>
  <inkml:trace contextRef="#ctx0" brushRef="#br0" timeOffset="32320.6385">3725 8357 1371 0,'0'0'232'15,"0"0"-130"-15,0 0-3 0,0 0 20 16,0 0 2-16,0 0-14 0,0 0-27 0,0 0-27 16,0 0-11-16,0 0-7 0,0 0 3 0,0 0 6 15,0 0 2-15,61 97 10 0,-51-104-2 0,-1-2 2 16,1-3 1-16,-3 0 1 0,-3-3-1 0,-2 3 3 15,-1-3 1-15,-1 4-2 0,0 1 3 16,0 1-3-16,-3-2-8 0,-1 4 1 0,-1 0-8 0,1 3-6 16,-2 0-1-16,3 2-13 0,0 1-3 15,2-1-6-15,1 2-14 0,0 0-11 16,0 0-23-16,1 0-10 0,6 5 9 0,7 5 9 16,2 2 15-16,5 6 7 0,7 1-2 0,1 5-2 15,5 3 0-15,1 3 0 0,0 0-3 0,-2 6 5 16,-2 2-6-16,-1 5-5 0,-3 3-2 15,-1 2-9-15,-3 2 4 0,0 0-2 0,-7 2 4 16,-1-2 7-16,-6 0 2 0,-4-2 6 0,-5 0 8 0,-4-5 2 16,-7-7 10-16,-4-6 16 0,-2-7 11 15,-2-5 5-15,-2-8 7 0,2-5-5 0,-2-5-11 16,-2-8-2-16,3-8-9 0,-2-7-9 16,1-8-3-16,3-4-8 0,1-7-5 0,4-4-2 15,0-5-15-15,4 0-6 0,3-2-14 0,2-1-27 16,1 3-38-16,2-1-80 0,1 2-133 0,0 14-340 15,1 12-978-15</inkml:trace>
  <inkml:trace contextRef="#ctx0" brushRef="#br0" timeOffset="33035.3559">4393 7563 472 0,'0'0'240'0,"0"0"-56"0,0 0 67 0,0 0 44 0,0 0-2 16,0 0-48-16,0 0-77 0,0 0-42 0,0 0-26 16,0 0-13-16,0 0-4 0,0 0-14 15,94-120-7-15,-85 101-7 0,-5-2-8 0,0 4 3 16,-2 2-2-16,-2 2-1 0,-3 3-5 0,-3 0-13 15,-3 1-8-15,-3 2-8 0,0 3-7 0,-4 3 0 16,1 1-4-16,-3 0-4 0,0 5 0 0,-1 4 1 16,2 2 0-16,0 4 3 0,-1 4-2 15,6 1-4-15,2 2 4 0,1 0-1 0,7 0-3 16,2 0 4-16,0-2-8 0,6 1 1 0,4-1 1 16,5 0-1-16,3 0 3 15,5-1 1-15,-1-2-2 0,6-5 0 0,3-2-1 16,-1-6 1-16,2-4 2 0,-1-2 2 0,-1-7 4 15,-1-5 3-15,-1-2 4 0,-2-5-1 0,2-3 6 16,-6-1 1-16,-2-4-2 0,-1 1 6 0,-8 0-5 0,-1 1 2 16,-8-2 1-16,-2 2-1 0,0 0 1 15,-2 0-2-15,-8-1-5 0,1 0-2 0,0 2 0 16,1 3-3-16,2 4 1 0,2 3 0 0,1 5-1 16,3 0-4-16,0 4-2 0,6 0-7 15,3 1 1-15,4 0 0 0,1 2 0 0,3 2 2 16,3 0 1-16,0 2 0 0,3 3 2 0,1 4 0 15,0 3-1-15,-2 1 2 0,0 4-2 0,-3 2 1 16,-1 3 2-16,-5 0 2 0,-3 4 0 0,-2-1 2 16,-3 3-2-16,-4 0-1 0,-1-3 0 15,-1 2-7-15,-5-4 5 0,-3-1-2 0,-1-4-6 16,-1-3 3-16,1-2-13 0,-2-3-10 0,0-3-17 16,-2-2-38-16,1-3-42 0,2 0-72 15,-3-9-160-15,6 1-322 0,2 1-870 0</inkml:trace>
  <inkml:trace contextRef="#ctx0" brushRef="#br0" timeOffset="33304.6809">4844 6844 597 0,'0'0'395'0,"0"0"-98"15,0 0 4-15,0 0-6 0,-15 127-34 16,15-94-53-16,0 2-47 0,3 0-36 0,6 0-25 0,3-2-22 15,0-1-21-15,6-3-17 0,2-3-16 16,2-3-1-16,3-5-2 0,0-5-1 0,0-2 4 16,0-4-5-16,-2-4 2 0,1-1-2 15,-4-2-6-15,0-2 2 0,-5-3-1 0,2-4-6 0,-4 0 1 16,0-2-5-16,-1-2-10 0,-1-1-10 16,-4-2-26-16,1-2-43 0,-3 0-58 15,-3-1-91-15,0 0-136 0,-2 6-265 16,0 4-897-16</inkml:trace>
  <inkml:trace contextRef="#ctx0" brushRef="#br0" timeOffset="34146.4064">5210 6629 1203 0,'0'0'298'0,"0"0"-99"16,0 0-7-16,0 0-1 0,0 0-17 15,0 0-29-15,-43 133-36 0,39-105-26 0,4-1-22 0,0 1-11 16,1-2-6-16,4 0-8 0,4 0-1 16,1-3-9-16,3-2-7 0,3-4-1 0,-1-2-10 15,2-4 4-15,3-4 1 0,1-4-1 16,-2-2 4-16,2-1 0 0,0-4 2 0,0-7 3 16,1-3 5-16,4-3-2 0,-3-4-2 0,3 0-4 15,-3-1-9-15,-2-3 3 16,-1 3-2-16,-5 3-2 0,-1 1 7 0,-4-1-4 0,-2 3 1 15,-3-1 2-15,1 1 0 0,-2 0-1 0,-3 0-1 16,0-1-1-16,-1 1-3 0,0 0-1 0,0 0-3 16,0 0 1-16,-1 1 7 0,0 1-8 0,-3-1 0 15,0 1 0-15,1-1-11 0,1 2 9 0,-4-1 0 16,3 2 0-16,-3 1 3 0,2 4-3 16,-5-1-1-16,3 2 0 0,-2 0-1 0,0 3 2 15,-1 1-2-15,-1 1-3 0,1 1-5 0,-1 0-1 16,3 1-4-16,2 3-2 0,-2 1 0 15,5 4-4-15,-2 2 1 0,4 1 3 0,0 3 1 16,0 3 7-16,4-2 2 0,4 2-1 0,0-2 4 16,2 0-2-16,3 0 0 0,-2-2 4 0,2-2-5 15,1 0 2-15,0-5 1 0,1-2 0 16,0-2 2-16,-2-3 2 0,3 0 0 0,-3-4 2 16,5-3 6-16,-5-4 2 0,5-3-1 0,-4-1 2 15,3-1-8-15,-5-2 3 0,1-2 2 0,-2 0-1 16,-3-1 5-16,0-1-2 0,0 0 0 0,-5 0 2 15,0 1 3-15,-1-1-2 0,-2-3-2 16,0 1-4-16,0-1-8 0,0 0 3 0,0-3-1 16,-1 2-1-16,-4 0 6 0,0-2-5 0,0 0 1 15,0-1 2-15,-1 1-6 0,-2 2 4 16,-2-2-1-16,2 1-1 0,-2 0 2 0,-3-1-1 16,1 1-1-16,0-1 0 0,-4 0 0 15,2-1-2-15,-3 5-2 0,1-2-2 0,0 2-3 16,-3 2 3-16,5 2 2 0,-3 4 2 0,5 4 4 0,-1 1 0 15,1 4 2-15,2 3-1 0,1 1-3 16,2 3-5-16,0 0-7 0,5 0-9 16,-2 6-7-16,2 6-2 0,0 4 6 0,2 3 7 0,0 6 10 15,3 3 3-15,4 3-2 0,6 3 0 16,2 3-6-16,5 2 4 0,0 1 3 0,4 1 0 16,4-3 7-16,2-2-8 0,1-3-3 0,1-4 1 15,1-2-5-15,-2-4 5 0,0-5 2 0,-3-2 1 16,-1-5 0-16,0-3-1 0,-2-2 1 15,-3-5-3-15,1-1 4 0,-2-1 0 0,-5-8 3 0,1 1 3 16,-6-1-2-16,-3-2 6 0,-3-1 1 16,-2-1-4-16,-2 0 2 0,-1-3-13 0,0 2-9 15,-5-1-9-15,-1 1-13 0,0 2-11 0,-3-1-20 16,0 4-34-16,0-1-51 0,1 1-85 0,1 2-190 16,0 1-385-16,3 1-439 0</inkml:trace>
  <inkml:trace contextRef="#ctx0" brushRef="#br0" timeOffset="104016.727">2396 11560 1 0,'0'0'0'0,"0"0"0"0,0 0 0 16,0 0 0-16,0 0 70 0,0 0 143 16,0 0-9-16,0 0-19 0,0 0-25 0,0 0-27 15,0 0-20-15,0 0-22 0,-2-4-14 0,2 4-10 16,0-1-10-16,2 1 0 0,1-1-6 0,-2 0-6 15,0 0-8-15,0-2-6 0,0 0-5 16,2-4-5-16,1-1 1 0,1-4-5 0,2 1 2 16,1-3 2-16,1 0-1 0,-1 2 5 15,5-2-3-15,-2 1-1 0,2-2-1 0,0 1-8 16,1 0-1-16,-3 2-4 0,1 2-3 0,-1-1-1 16,0 3-1-16,1 2 0 0,-1 2-4 0,1 1-3 15,-2 3-2-15,2 0 1 0,-2 3 6 0,-1 4-1 16,0 3-1-16,0-1-3 0,-3 5-6 15,3 3 0-15,-6 2-5 0,2 0-3 0,-3 3-2 16,-1-1-10-16,-1 1-4 0,0-1 8 16,-1-1 5-16,-3-1 11 0,0-4 11 0,3-3 1 15,-2-2 2-15,0-4 1 0,2-4 7 0,-1 0 3 16,2-2 7-16,0 0 2 0,0 0-2 0,0-3-5 16,0-1-15-16,2-3-15 0,2-1-8 15,0-4 0-15,4-1 10 0,1-2 11 0,1 1 5 0,2 0 0 16,-1 1-2-16,3 1 0 0,0 2 0 0,0-1 2 15,3 2-1-15,-3 1 3 0,4 1-1 16,-2 2-2-16,-1 3 1 0,4 2-4 0,-5 0 2 16,2 1 6-16,-3 6 5 0,3 2 11 0,-4 3 4 15,-1 2 2-15,0 0 7 0,-3 3 2 16,0 0 11-16,-4 2 4 0,0 3 3 0,-3 0 2 16,-1 1-4-16,0 0 4 0,-6 1-5 0,-2 1 3 15,0-2-4-15,-2 0-7 0,0-4 1 0,-1-1-8 16,-1-3 0-16,1-2 1 0,0 0-6 15,-1-3 3-15,2 0-6 0,-1-3 1 0,-2 0-2 0,3-2-6 16,-1 0-4-16,1-3-7 0,3 0-2 16,0-1-2-16,1-1-3 0,2 2-4 0,-2-2-9 15,2 0-12-15,3 0-25 0,-1 0-46 0,-1-2-78 16,2-2-134-16,-1 0-440 0,2 1-742 0</inkml:trace>
  <inkml:trace contextRef="#ctx0" brushRef="#br0" timeOffset="104247.6096">3207 11210 1556 0,'0'0'129'0,"0"0"-73"15,0 0 14-15,0 0 53 0,0 0 31 0,0 0-4 16,0 0-42-16,126-110-52 0,-114 102-33 0,-3 1-9 15,-2 2-10-15,-1 1-8 0,-2 2-22 16,2 1-71-16,-3 1-148 0,-1 0-275 0,1 0-564 16</inkml:trace>
  <inkml:trace contextRef="#ctx0" brushRef="#br0" timeOffset="105168.8448">3842 10128 719 0,'0'0'233'0,"0"0"-25"16,0 0 5-16,0 0-5 0,0 0-14 0,0 0-27 0,0 0-30 15,0 0-27-15,0 0-26 0,0 0-27 16,0 0-22-16,0 0-20 0,0 0-13 0,-27-14-11 15,27 14-16-15,0 0-6 0,2 0-12 16,0 0-3-16,1 3 19 0,2 1 11 0,1 3 14 16,1 0 7-16,1 1-3 0,-1 0-4 0,1-1 4 15,-1 2 1-15,1-2 4 0,-1 1 9 0,1 0 1 16,-1 0-1-16,1 1 2 0,-2 1-7 16,-1-1-1-16,2 0-2 0,1 2-3 0,-1 0 5 15,2 0 7-15,3 1 5 0,0 1 1 0,0-1-3 16,2 1-9-16,1 0-5 0,0 2-2 0,1-3-3 15,0-1 0-15,0 1 0 0,3-1-2 0,1-1 4 16,0 1-3-16,2 1 0 0,2-2 1 0,2 1-4 16,-2-3 4-16,4-1 0 0,-1-5 1 15,-1-1 5-15,-1-1-1 0,-2-1 3 0,-3-5 1 16,0-3 1-16,-4-2 5 0,2 0 1 0,-6-3 11 16,1-1 5-16,-5-2 9 0,0-3 7 15,-1-3-4-15,-3-4 1 0,-2-3-10 0,0-4-9 16,-2-5-1-16,0 3-9 0,-5-3 0 0,-6 3-1 15,-1-2 0-15,-5 1 0 0,-1-1-2 16,-3-1-2-16,-1 0-5 0,-1-2 3 0,-3 6-5 16,1 1 1-16,-1 4 6 0,3 5-6 0,0 6 2 0,1 1-3 15,3 4-8-15,2 4 3 0,3 2-6 16,4 2-6-16,1 3-9 0,1 1-24 0,4-1-30 16,0 3-60-16,3 0-99 0,1 0-98 0,0 4-166 15,4 0-283-15,-2 0-72 0</inkml:trace>
  <inkml:trace contextRef="#ctx0" brushRef="#br0" timeOffset="105580.8194">4441 9568 1290 0,'0'0'338'0,"0"0"-173"16,0 0-89-16,0 0-35 0,0 0 9 0,0 0 18 15,0 0 11-15,0 0-1 0,0 0-5 16,0 0-11-16,124 24-14 0,-101-6-7 0,3 5-9 0,0 2-1 16,1 4 7-16,0 2 0 0,-1 1 4 15,-2 0-7-15,-1-3-13 0,-4 0-2 0,-3-2-8 16,-2-4-1-16,-2-2-1 0,-5-4-6 0,0-5 2 16,-4-5 0-16,-1-2 18 0,-2-4 32 0,0-1 28 15,0 0 24-15,-3-3-18 0,-4-8-27 0,-3-4-37 16,-5-6-25-16,1-4 0 15,-3-6-6-15,-1-3 5 0,1 0 3 0,1-3-3 0,-3 1 6 16,4-2-1-16,1-1-1 0,4 6 0 0,3 3 0 16,3 6-3-16,2 6 1 0,2 5 0 15,0 3-3-15,0 4 1 0,5 1 0 0,2 3-5 16,2 0 5-16,5 2-3 0,3 0 1 0,4 3 5 16,0 6-7-16,4 4 4 0,-1 4-1 0,-2-1-2 15,1 2 5-15,-1 0-3 0,1-1-4 16,-1-1-3-16,-2-1-23 0,1-4-38 0,-1-3-59 15,-1-2-99-15,-2-4-175 0,-4-2-316 0,-7 0-838 16</inkml:trace>
  <inkml:trace contextRef="#ctx0" brushRef="#br0" timeOffset="106066.8787">5075 9165 1341 0,'0'0'175'0,"0"0"-70"0,0 0 17 0,0 0 28 0,0 0 8 16,-51 133-23-16,51-107-43 0,0 0-29 15,2-1-22-15,8-1-12 0,2-1-6 0,4-5-12 16,1-1 0-16,1-6-3 0,0-1-1 0,3-6 3 16,-1-3-4-16,1-1 3 0,0-3 1 15,-2-6 2-15,2-5 5 0,-1-3 4 0,-1-2 5 0,-2-1 0 16,-3-1 4-16,-1-2-1 0,-4-1 1 0,-1-1 10 15,-6-2-5-15,0-1 1 16,-2-3-4-16,-4 1-14 0,-3-4 2 0,-4 1-8 0,-2 1 0 16,-2 0 0-16,-4 0-5 15,-2-1 0-15,-3 0-2 0,1-1-3 0,-5-1 4 0,2 1-2 16,-2-4-1-16,-1 2 0 0,1-1-2 0,-2 0-2 16,2 2 2-16,-2 3 2 0,3 2-3 15,-1 4 2-15,5 4 2 0,0 4-2 0,4 4 4 16,2 3-1-16,6 6-3 0,1 3 3 0,1 2-6 15,5 0-5-15,3 8-4 0,1 7-6 0,3 9 6 16,5 8 5-16,7 7 5 0,4 6 0 0,5 6 1 16,4 4-4-16,5 2 1 0,4 1 1 0,0-3-2 15,3-4 4-15,3-5 3 0,0-6-1 0,1-6 8 16,-1-5-3-16,-2-4-5 0,-2-8 1 16,-3-5-3-16,1-4 2 0,-3-4 4 0,-1-4-1 15,-1-3-1-15,-4-6-6 0,-4-4-8 0,-5-5-20 16,-3-1-32-16,-4-5-61 0,-3-2-135 15,-1 5-323-15,-6 6-995 0</inkml:trace>
  <inkml:trace contextRef="#ctx0" brushRef="#br0" timeOffset="106993.893">5595 8849 1291 0,'0'0'275'0,"0"0"-197"0,0 0-17 16,0 0 75-16,0 0 52 0,0 0 13 16,0 0-18-16,0 0-47 0,59-128-29 0,-56 102-23 0,1 3-30 15,-4 0-5-15,0 0-10 0,-1 1-9 16,-5 1 0-16,-4 1-9 0,-1 1-4 0,-5 4 0 16,3 3-5-16,-6 2-1 0,1 4 1 0,1 3-1 15,0 3-3-15,-2 0 0 0,3 6-3 0,0 5-4 16,-1 3 2-16,5 3-1 0,3 4-1 0,3 1 2 15,2 2-6-15,4 2 1 16,3 2 2-16,5 2-3 0,7 1 7 0,2 1-3 16,4 2-1-16,3-2 1 0,2-4-6 0,0-6-3 15,1-4-4-15,0-6-1 0,0-8 5 0,-4-4 6 16,1 0 4-16,0-13 2 0,-3-2 1 0,-1-5 2 16,0-4 1-16,-1-4 0 0,-6-3 1 0,-3-1-1 15,0-3 3-15,-8 0 1 0,1 1 2 16,-3-2-3-16,0 1 0 0,-5-1-6 0,-4-1-2 15,3-1-2-15,-1-1-2 0,-2 1 3 0,3 5-5 16,2 3 4-16,3 8 1 0,0 6-2 0,0 4 5 16,1 5-7-16,0 4-9 0,0 1-10 15,2 2-14-15,3 0 0 0,2 6 7 0,2 4 9 0,1 3 17 16,3 2 2-16,0 6 0 0,2 2 2 16,-2 1-6-16,5 2 3 0,-3-3 1 0,1-1-2 15,1-6-4-15,-2-5 3 0,2-5-2 0,-3-6 0 16,3 0 7-16,-2-8-2 0,-1-6 5 0,-1-3 0 15,-2-5-5-15,-2 0 5 0,-1-6-1 16,-4 2-1-16,-1-2 7 0,-3 1-3 0,0-2-1 16,-5 2 1-16,-4-1-1 0,2-1-3 0,-2 1 4 15,0-1-4-15,1-1-5 0,0 4 2 0,4 1-2 16,1 2-2-16,3 3 8 0,0 5-4 0,0 1-2 16,6 5 1-16,3 1-5 0,0 4 1 15,3 1 0-15,0 3 0 0,4 0 1 0,-4 2 1 16,4 6 0-16,-1 0 2 0,0 4 2 15,0 2-2-15,1 3 1 0,-2 3 0 0,-2 3-5 16,2 1 6-16,-3-2-4 0,1 1-4 0,-6-6 3 16,1-3-6-16,-2-4 1 0,0-4 5 0,-4-4-2 15,3-1 3-15,-1-1 3 0,-2 0 3 0,1-3 6 16,3-5-3-16,0-2-1 0,4-3-3 16,0-3-3-16,0-4-1 0,1-2 3 0,1-2 0 15,-1-4-3-15,-1 1 5 0,-3-2 2 0,2 1-1 16,-6-2 7-16,-1 1-5 0,-1-3 0 0,0 3 1 15,-3-1-5-15,-5-2 4 0,0-2-1 16,-6 1-2-16,0 0 2 0,-4 0 0 0,-4 1-3 16,-5 1 3-16,0 2 0 0,-1-3-2 15,-2 3 1-15,2 1 1 0,1 1-4 0,3 4 11 0,3 3 5 16,1 7 4-16,6 3 10 0,3 6-6 0,1 1-4 16,5 3-7-16,3 0-15 0,2 5-7 15,0 8-3-15,4 8-1 0,9 8 7 0,2 7 3 16,7 6 0-16,6 5 0 0,4 2 2 0,4 3-2 15,3 2 1-15,3-1-2 0,-4-3-8 16,0-2-11-16,1-8-23 0,-2-8-24 0,-1-10-18 16,2-8-24-16,-1-10-30 0,-2-5-49 0,-4-13-106 15,-8 0-235-15,-10 3-822 0</inkml:trace>
  <inkml:trace contextRef="#ctx0" brushRef="#br0" timeOffset="107125.249">6285 7597 2157 0,'0'0'193'0,"0"0"-123"0,0 0-50 16,0 0-17-16,0 0-12 0,0 0-2 16,0 0-9-16,0 0-61 0,0 0-189 0,113-125-442 15,-97 112-627-15</inkml:trace>
  <inkml:trace contextRef="#ctx0" brushRef="#br0" timeOffset="107969.5748">6677 7290 545 0,'0'0'683'0,"0"0"-385"0,0 0-89 16,0 0-32-16,0 0-20 0,0 0-13 16,0 0-23-16,0 0-25 0,0 0-18 0,-77 121-19 15,77-92-16-15,0-1-10 0,5 1-10 0,4-2-6 16,3-1-5-16,3-4-4 0,-2-2-4 0,5-4-2 16,0-3-2-16,-1-4-1 0,-1-4 3 15,3-5 2-15,-6 0 7 0,2-10 6 0,-3-4 3 16,-2-1 4-16,-4-4 0 0,-2-2-3 0,-4 1-1 15,0-2-3-15,-6-1-2 0,-5 0 0 16,0 1 0-16,-1 1 0 0,-3 4-2 0,1 0-4 0,0 4-4 16,-1 3 1-16,3 3 1 0,2 3-2 15,2 3 1-15,4 1-5 0,-2 0-5 0,5 0-6 16,1 0-6-16,0 3 0 0,7 5 0 0,-2 1 5 16,8 3 4-16,0 1 1 0,3 1 2 0,3 0-1 15,2 0 0-15,3 1 1 0,-1-2-3 16,0 0-5-16,1-5 0 0,-2-4 0 0,-2-3 3 15,-2-1 9-15,-2-5 6 0,1-8 4 0,-3-4 5 16,0-6 0-16,-1-5 0 0,-4-3 2 16,-4 0-4-16,1-2 0 0,-4 0 0 15,-2-1 1-15,0 2 3 0,-3 1 2 0,-2 6 5 0,2 5 1 16,0 4 7-16,-2 3 2 0,4 7-5 0,0 1-3 16,1 2-12-16,0 3-9 0,0 0-9 15,0 0-10-15,0 1 2 0,5 3 1 0,2 2 6 16,2 0 6-16,1 4-1 0,1 0-1 0,1 3 1 15,0-1 2-15,0 2-2 0,-1 1 1 0,-5-1-1 16,2-3-1-16,-1-1 1 0,-5-6 0 0,1-1 5 16,-3-3 16-16,0 0 15 0,0-3 1 15,-1-4-3-15,-4-5-19 0,-2-1-12 0,0-3-1 16,2-3-1-16,-2 1 2 0,3 1-1 0,-1 0-1 16,3 5 0-16,1 1 1 0,1 4-3 15,0 2-2-15,2 1-3 0,4 0-6 0,0 3 2 16,4-1-1-16,4 2 1 0,0 0 2 0,4 0-7 15,1 0-17-15,3 2-38 0,-1 1-58 16,2 1-89-16,2-2-138 0,-2-2-227 0,-6 0-506 0,-5 0 338 0</inkml:trace>
  <inkml:trace contextRef="#ctx0" brushRef="#br0" timeOffset="108521.5282">7250 6702 1801 0,'0'0'235'0,"0"0"-144"0,0 0-27 16,0 0 21-16,0 0 19 0,0 0 6 0,0 0-16 16,0 0-22-16,-49 129-23 0,55-107-14 0,3 1-7 15,4 0-8-15,1-2-2 0,4-5-4 16,2-3-3-16,0-8 2 0,1-5 7 0,-1-2 8 16,0-10 7-16,-1-3 2 0,-1-4-1 15,-3-4-4-15,0 0-1 0,-3-1-3 0,-7-3-2 16,1 1 0-16,-5-4-2 0,-1 0 1 0,-7-1-5 15,-6 1-5-15,-1-1-3 16,-6-1-4-16,-6 0-6 0,2-3-2 0,-5-1 0 0,-1 0-4 16,-2-6 6-16,1 5-2 0,-4-2-2 15,4 3 2-15,2 0-2 0,4 4 0 0,-1 6 4 0,5 4-3 16,6 7 4-16,-1 6 1 0,7 3-1 16,5 6-8-16,2 1-11 0,2 11-7 0,0 7 1 0,3 9 9 15,7 5 7-15,7 6 4 0,-1 2 0 0,9 3-4 16,1 1 3-16,4 5-1 0,3-1 1 15,3 0 6-15,0-4-1 0,-1-4-1 16,-1-9-2-16,2-10-5 0,-4-8-1 0,-1-9 2 0,-1-5 3 16,-1-7 7-16,-6-8 2 0,-1-6 3 15,-2-3 1-15,-4-4 0 0,-4-6-1 0,-5 2-1 16,-4-4 2-16,-3 0-5 0,0 2 3 0,-8 0-2 16,-2 6 0-16,0 3 5 0,-1 6-3 15,0 4 1-15,1 5 3 0,1 4-4 0,5 2 4 0,-3 3-6 16,6 1-5-16,0 0-9 0,1 0-8 0,0 8-1 15,7 4 2-15,-1 2 9 0,4 6 3 16,6 1 1-16,-2 2 1 0,6 0-3 0,1-2 1 16,6-2-2-16,1-4-5 0,2-4-8 0,0-7-19 15,1-4-20-15,-4-1-24 0,1-9-38 16,-4-4-62-16,-1-5-115 0,-7-1-197 0,-5 2-372 16,-3 7-229-16</inkml:trace>
  <inkml:trace contextRef="#ctx0" brushRef="#br0" timeOffset="108660.3236">7652 6139 1173 0,'0'0'405'0,"0"0"-157"0,0 0-57 0,0 0-16 16,0 0-27-16,0 0-36 0,-125-23-42 15,123 23-40-15,1 0-48 0,1 0-38 0,1 2-14 16,7 7-21-16,2 2-34 0,2 5-105 0,8 3-240 16,-8-3-440-16,0-5 329 0</inkml:trace>
  <inkml:trace contextRef="#ctx0" brushRef="#br0" timeOffset="108993.3474">7887 6129 2071 0,'0'0'69'0,"0"0"-26"0,0 0 9 16,0 0 14-16,0 0 10 0,0 0-2 16,0 0-24-16,0 0-23 0,0 0-16 0,0 0-11 15,0 0-3-15,0 0 1 0,0 0 2 16,0 0 3-16,34-93-1 0,-17 101 1 0,-2 2-2 15,3 3 1-15,-4 1-1 0,3 2 0 0,-5 2 1 16,0-5 0-16,-3-2 1 0,-1-3-1 0,-2-5 9 16,-4-3 30-16,-1 0 46 0,-1-1 17 0,0-9-3 15,0-1-27-15,-1-5-45 0,-5-3-13 16,3 1 3-16,-4 0 7 0,4-1 12 0,-3 2 7 16,2 1 0-16,1 2 1 0,-2 1-11 0,4 5-10 15,0 1-7-15,1 3-9 0,0-1-3 16,0 4-5-16,0 1-3 0,1 0-3 0,6 0-2 15,3 0 0-15,1 0 1 0,4 4 0 0,3 0-3 16,2 1-18-16,0 0-41 0,1 1-60 0,2-1-100 16,2-4-140-16,-3-1-146 0,0-5-156 15,-3-3-203-15,-9 1 460 0</inkml:trace>
  <inkml:trace contextRef="#ctx0" brushRef="#br0" timeOffset="109372.2918">8276 5594 1676 0,'0'0'108'0,"0"0"-46"16,0 0 19-16,0 0 22 0,0 0 11 0,0 0-8 16,0 0-27-16,0 0-26 0,0 0-20 0,-89 121-14 15,89-108-7-15,0-2-6 0,6-3 0 16,-2-5 6-16,4-3 11 0,2 0 14 0,-1-5 14 16,1-8 3-16,2 1-5 0,-2-5-8 0,0 0-6 15,0-1-1-15,-3 3 3 0,-3 0 7 0,-1 0 4 16,0 2 1-16,-1 2-6 0,-2 1-6 15,1 1-7-15,0 2-11 0,0 1-4 0,4 3-8 16,-1-1-6-16,-1 3-3 0,5 0-4 0,2 1-1 16,7 0 0-16,2 2 2 0,3 5 1 15,2 5 0-15,5 3 1 0,2 3 0 0,0 6 0 16,1 6 1-16,-1 7 2 0,-1 7 1 0,-2 9 5 16,0 8 0-16,-6 7 0 0,-3 8-1 0,-5 2-4 15,-3 0 0-15,-2-1-2 0,-1-6-1 0,-6-9-2 16,-1-12 3-16,-1-6 0 0,0-15 2 0,-1-7 7 15,-4-9 5-15,-2-3 13 0,-3-7 12 16,-2-3-4-16,-5-3 0 0,1-10-15 0,-3-5-21 16,1-6-15-16,0-7-32 0,6-6-36 15,2-2-52-15,2-5-92 0,7-4-165 0,0 9-306 16,1 13-858-16</inkml:trace>
  <inkml:trace contextRef="#ctx0" brushRef="#br0" timeOffset="110032.1788">8978 5023 1789 0,'0'0'208'0,"0"0"-102"0,0 0-19 0,0 0 0 16,0 0 5-16,0 0-3 0,0 0-19 0,0 0-20 16,0 0-14-16,0 0-8 0,0 0-7 15,-4 119-5-15,18-100-3 0,2-4 1 0,0-6 2 16,4-5 10-16,-1-4 9 0,2-7 6 0,-1-5 3 15,0-8-7-15,-2-1-6 0,-4-4-6 0,2 0-10 16,-7-1-5-16,-5 2-3 0,-4-1-7 16,-1 3-3-16,-8 6-7 0,-6 2-10 0,-2 2-7 15,-3 4-1-15,-2 6 2 0,2 1 8 0,0 1 6 16,1 0 5-16,1 3 2 0,5 2 1 0,1 0-2 16,4 1-3-16,0 0-5 0,7 1-9 15,1 0-7-15,0 0-3 0,6-3-3 0,4-2 5 16,3-2 7-16,5-2 8 0,3-7 12 15,0-7 6-15,1-4 4 0,-1-1 2 0,-1-4 3 0,0 1 2 16,-5-1 1-16,-2-2 3 16,-4 1 2-16,-5-2 1 0,-4-1 2 0,0-3 2 0,-8 1-1 15,-3 0-2-15,-4 0-3 0,-2 0-2 16,-3 0-2-16,-1 1 4 0,1 2 5 16,-2 2 7-16,1 2 7 0,1 1 6 0,0 5 0 0,2 2-2 15,0 3-7-15,6 5-8 0,1 1-6 0,5 4-4 16,2 2-10-16,3 1-18 0,1 0-19 15,1 7-4-15,7 5 1 0,5 6 15 0,4 4 17 16,6 3-3-16,6 6 3 0,5 4-3 0,6 7 1 16,8 5 2-16,0 7-1 0,3 7 1 0,-5 4 0 15,3 7 0-15,-7 3-4 0,0 3-1 0,-2 3-3 16,-1-3-19-16,2-4-26 0,-4-10-34 0,-2-11-20 16,0-13 9-16,-3-12 19 0,-7-11 40 15,-3-13 39-15,-6-4 40 0,-7-8 36 0,-7-10 3 16,-2-7-1-16,-10-4-24 0,-2-6-15 0,-7-4-4 15,-2-1-8-15,-7-1 4 0,0 1-1 0,-2 1 4 16,1 0 7-16,2 0-2 0,3 2 2 16,5 0-6-16,2 1-9 0,6 3-8 0,3 0-12 15,6 2-7-15,2 1-10 0,2 2-14 0,8 0-29 16,3 5-63-16,3-1-101 0,0 2-223 16,-2 8-567-16,-5 4-294 0</inkml:trace>
  <inkml:trace contextRef="#ctx0" brushRef="#br0" timeOffset="111300.7029">4920 10926 1514 0,'0'0'212'0,"0"0"-126"0,0 0-64 0,0 0-36 16,0 0-1-16,0 0 17 0,0 0 19 0,0 0 19 16,0 0 13-16,0 0 5 0,0 0-6 15,0 0-6-15,0 0-9 0,132 120-13 0,-113-97-11 16,-3-1 0-16,0-2-4 0,-3-2-1 0,-3-4-2 15,-2-3-2-15,-4-5 4 0,0-2 17 0,-3-3 40 16,-1-1 44-16,0 0 36 0,0-5-16 16,-6-4-42-16,-2-5-47 0,-2-3-42 0,-1-6-3 15,-1-2 3-15,-1-3 0 0,-1-2 2 0,2-3-2 16,1-1-1-16,1 2 1 0,2 1-3 0,4 4 1 16,1 5-4-16,2 4-1 0,1 6-3 15,0 4-8-15,5 3-8 0,4 3-3 0,2 2 0 16,1 4 6-16,4 7 10 0,2 3 7 0,0 4 5 15,2 3 5-15,-1 2 0 0,1 2-2 0,-2-2 2 16,-1-1 0-16,-2-4 0 0,-3-3 1 16,-2-6-3-16,-2-3 0 0,-6-4 1 0,2-2 15 15,-4 0 30-15,0-1 11 0,-2-6 0 0,-3-4-18 16,-3-5-27-16,-1-3-10 0,-2-2-3 0,1 0 6 16,0-1-3-16,1-3-2 0,-1 0 3 15,3 2-6-15,2-2 1 0,2 3-2 0,2 3-1 16,1 3-3-16,0 1-6 0,3 6-5 0,0 2-9 0,5 3-2 15,2 3 1-15,2 1 3 0,3 0 10 16,2 5 2-16,0 2 6 0,3 2 3 0,1 3 1 16,-2-1 4-16,2-1-1 0,-1-3 0 15,-3-2 1-15,2-2-3 0,-3-3 5 0,2 0 1 16,-1-6 3-16,-2-3 4 0,1-4 0 0,-2-3 1 16,-3 0 0-16,1-1 2 0,-4-2 1 15,0-2 4-15,-6 2 4 0,-1-2 0 0,-1 2 1 16,-1 2-1-16,-6-1-3 0,-3 4 1 0,-3 2-6 15,1 1-2-15,-4 5-1 0,4 1-4 0,0 3 6 16,-1 2 0-16,3 0-1 0,2 1-3 0,-1 3-7 16,2 2-6-16,4 4-5 0,2-1-1 15,-1 3 0-15,2 2 0 0,2 1 1 0,4-1-5 16,1 1 0-16,6-3 0 0,2 2 2 0,1-2 5 16,2-2 2-16,5-2-1 0,2-2 3 15,-2-5 1-15,1-1 3 0,0-7 4 0,-2-6 1 16,0-2 3-16,-2-5-1 0,2-1-1 0,-4-2 1 15,0-1-1-15,-2-1 2 0,-2-3 3 0,-3-1 1 16,-3-1-3-16,-5-1 0 0,-2 0 1 0,-1 0 0 16,-2 0 5-16,-6-1-4 0,-5-1-3 15,-1-2-5-15,-6 0-7 0,-1 1 0 0,-3-2 0 16,-2-1-1-16,-1-1-2 0,-3-2-1 0,-1-1-1 16,-1-1-1-16,-4 1 5 0,3 4 2 0,3 3 5 15,-1 6 0-15,5 4 2 0,1 8 3 0,4 3 4 16,4 5 1-16,4 4 6 0,3 3-3 0,2 1-9 15,6 4-7-15,1 7-9 0,1 4 1 16,6 5 2-16,6 9 5 0,6 0 2 0,5 6-2 16,4 3 0-16,7 2 0 0,4 2 1 15,3 3 1-15,5-2 0 0,0 1 1 0,1 1-4 0,1-2 0 16,-1-2 1-16,-1-4 0 0,3-8 0 16,-6-7-7-16,0-5-8 0,-1-7-12 0,-4-7-24 15,-1-3-39-15,-4-3-80 0,-6-10-136 0,-7 2-268 16,-9 1-771-16</inkml:trace>
  <inkml:trace contextRef="#ctx0" brushRef="#br0" timeOffset="111447.8569">5600 9923 1705 0,'0'0'212'0,"0"0"-85"0,0 0-29 0,0 0-22 15,0 0-30-15,0 0-36 0,0 0-24 16,0 0-16-16,0 0-30 0,0 0-84 0,0 0-196 15,0 0-358-15,0 0-289 0</inkml:trace>
  <inkml:trace contextRef="#ctx0" brushRef="#br0" timeOffset="111858.7059">6031 10155 2180 0,'0'0'88'0,"0"0"-40"0,0 0-1 0,0 0 14 0,0 0 25 15,-85-140 9-15,75 111-7 0,3-1-17 16,-1-1-23-16,6 0-9 0,1 2-1 0,1 4-5 16,1 4-5-16,2 5-9 0,5 6-13 15,0 3-11-15,-1 3-9 0,5 4-3 0,1 1 3 0,2 10 3 16,2 3 3-16,3 6 4 0,0 3 0 16,1 7-2-16,0 0 4 0,2 3-1 0,1-3-1 15,-1-4 0 1,2-5-7-16,0-5-5 0,0-7-1 0,-1-8 0 0,-2-1 8 0,-4-7 8 15,-3-5 4-15,0-4 3 0,-4-1 5 16,-4-3 2-16,-2-2 5 0,-4-2 5 0,-1-2 0 16,-1-1-2-16,-7 0-4 0,-3 0-4 0,-1 0-2 0,-4 1-2 15,-2-3 0-15,-1 4-3 0,-1-1-6 16,0 2 9-16,0 4 11 0,4 6 14 0,3 3 10 16,4 4-3-16,4 5-10 0,2 1-16 15,2 1-13-15,1 0-21 0,0 1-10 16,8 6 3-16,2 4 1 0,3 4 18 0,5 3 6 0,4 1-1 0,4 1 6 15,0 1-4-15,3-3 0 0,0 2-4 16,2-4-13-16,-2-5-25 0,-2-4-38 0,-2-5-50 16,-2-2-81-16,2-2-165 0,-11-5-417 0,-4 2-635 15</inkml:trace>
  <inkml:trace contextRef="#ctx0" brushRef="#br0" timeOffset="111973.7158">6137 9379 1724 0,'0'0'31'0,"0"0"-132"0,0 0-142 16,0 0-325-16,0 0-274 0</inkml:trace>
  <inkml:trace contextRef="#ctx0" brushRef="#br0" timeOffset="112310.7491">6541 9290 897 0,'0'0'371'0,"0"0"-230"16,0 0-28-16,0 0 8 0,0 0 2 0,26 138 1 15,-21-117-18-15,4-4-31 0,0-3-22 0,0-5-16 16,1-5-2-16,0-4 11 0,0-4 19 16,0-7 12-16,-1-6 3 0,-1-5-15 0,0-3-21 15,1-4-16-15,0-3-6 0,0-2-3 0,-4-4 2 16,1 0 0-16,-3 0-4 0,1 0-5 0,-2 2-2 15,-1 4-5-15,1 7 3 0,1 5 7 0,1 8 1 16,-1 5 2-16,3 4-6 0,-2 3-6 16,4 0 0-16,0 5 2 15,3 3 9-15,1 5 4 0,-1 4 7 0,3 2 2 0,-1 4 1 16,-1 3 0-16,-2 1-1 0,-1 1-4 0,-2 0-3 0,-1 2-2 16,0-1-4-16,-4 0-4 0,-1-3-3 0,-1-2-6 15,0-5-9-15,0-5-11 0,-1-6-30 16,-1-5-30-16,-2-3-52 0,2 0-149 0,1-4-457 15,-2-1-860-15</inkml:trace>
  <inkml:trace contextRef="#ctx0" brushRef="#br0" timeOffset="113143.5842">7320 8077 1004 0,'0'0'258'0,"0"0"-98"0,0 0-35 16,0 0 6-16,0 0 4 0,-37 136-12 16,36-107-18-16,0 1-23 0,1 0-20 0,5-2-20 15,2-1-16-15,4-2-10 0,6-4-9 0,-3-7-4 16,4-4-4-16,1-7-3 0,2-3 7 0,-1-10 9 15,-2-9 8-15,1-3 8 0,-5-3-2 0,2-2-4 16,-5 2 0-16,-7 1-1 0,-2 0 6 16,-2 2 7-16,-5 1 5 0,-6 3-3 0,-5 3-5 15,1 2-7-15,-3 2-7 16,-1 5-2-16,1 0 0 0,5 4 0 0,0 1 3 0,4 1-5 0,2 0-4 16,4 0-6-16,2 3-8 0,1 3-5 15,0 2-1-15,4 1-1 0,5 2 2 0,2-1 3 16,6 3 1-16,1-2 1 0,0 0 3 0,6 0 1 15,0-1-4-15,-2-3-2 0,4 0-4 16,-3-4 0-16,-2-3 0 0,-1 0 4 0,-2-8 7 16,-5-4 3-16,-1-5 9 0,-2-4 6 0,-2-2 1 15,-3-4 1-15,-2 0-1 0,-3-2-3 0,0-1-1 16,-6 0 0-16,1 1 4 0,-2 0-1 16,-3 4 1-16,2 2-3 0,3 5-5 0,-1 5-5 15,4 3-4-15,2 4-4 0,0 3-5 0,0 1-7 16,3 2-4-16,4 0-2 0,4 0 5 0,-1 4 4 15,5 3 5-15,0 1 6 0,3 2 0 0,-4 1-1 16,4 1 0-16,-5 1-2 0,3-2 2 0,-4 3 0 16,-2-1-1-16,0 1 0 0,-3-2-3 15,-3-4-1-15,-3-1 4 0,0-3 16 0,-1-4 28 16,0 0 12-16,-2-4 3 0,-5-5-16 0,-1-3-22 16,-2-2-6-16,-3-3-2 0,2 0 7 0,0-2 2 15,1 1 3-15,0 1 5 16,5 4 5-16,-1 0 8 0,2 4 3 0,1 2-4 0,3 2-12 15,0 4-15-15,0 0-13 0,5 1-5 0,3 0 0 16,2 0 0-16,3 0 3 0,0 2 0 0,6 0 0 16,1 2 0-16,0 0-5 0,2-1-15 0,3 0-25 15,-3 1-52-15,0-1-64 0,0 0-115 16,0-3-194-16,-5 2-376 0,-6-2-445 0</inkml:trace>
  <inkml:trace contextRef="#ctx0" brushRef="#br0" timeOffset="113508.5636">8026 7522 1048 0,'0'0'101'0,"0"0"-6"16,0 0 45-16,0 0 29 0,-53 130 2 0,50-105-30 16,2-1-46-16,1-4-36 0,3-2-22 0,5 0-15 15,2-5-10-15,3-4-4 0,-2-5 3 16,5-4 9-16,-3-2 15 0,0-8 14 0,2-5 4 15,-3-5-1-15,0-2-4 0,-2-3-5 0,-1-3 0 16,-1-1 0-16,-6 1 2 0,-2-2 3 0,-3-1-5 16,-8 1 1-16,-5-1-9 0,-3-2-10 15,-4 1-7-15,-5 0-9 0,-3-4-3 16,-3 2-1-16,-3-2-2 0,2-2 0 0,-2 1 2 16,3 0-1-16,-2 3 1 0,5 5 4 0,0 6 9 0,4 6 18 15,5 5 16-15,7 7 6 0,3 4-9 0,4 1-18 16,3 11-20-16,4 6-9 0,1 7-3 15,7 9 2-15,4 3 2 0,6 6-1 0,5 5-1 16,1 1-1-16,8 2 2 0,5 2 2 0,2-4 2 16,7-2 3-16,1-5-4 0,3-4-1 0,1-6-8 15,1-5-21-15,-2-9-32 0,-1-8-51 16,-4-6-89-16,-2-4-192 0,-9-6-479 0,-10 1-578 0</inkml:trace>
  <inkml:trace contextRef="#ctx0" brushRef="#br0" timeOffset="113973.5579">8785 6839 722 0,'0'0'473'0,"0"0"-185"0,0 0-110 15,0 0-29-15,0 0-16 0,0 0-5 16,0 0-9-16,0 0-17 0,0 0-12 16,0 0-12-16,0 0-12 0,0 0-1 0,133 124-9 0,-110-110-8 15,1-1-3-15,-1-1-12 0,-2-3-5 16,-1-2-5-16,-1-1-8 0,-6-3-4 0,2-2-6 15,-4-1-6-15,-3 0-13 0,-3-6-26 0,1-2-63 0,-4-3-124 16,-1-4-196-16,-1 2-338 0,0 4-524 16</inkml:trace>
  <inkml:trace contextRef="#ctx0" brushRef="#br0" timeOffset="114100.8282">8670 6508 937 0,'0'0'65'16,"0"0"-110"-16,0 0-33 0,0 0 18 0,0 0-108 16,0 0-209-16,0 0 104 0</inkml:trace>
  <inkml:trace contextRef="#ctx0" brushRef="#br0" timeOffset="114448.3695">9057 6586 1477 0,'0'0'136'0,"0"0"-90"0,0 0-19 0,0 0 23 15,0 0 20-15,0 0 5 0,0 0-20 0,0 0-29 16,0 0-21-16,0 0-2 0,0 0 9 16,0 0 8-16,0 0 3 0,0 0 3 0,70-26-2 15,-55 45-2-15,1 2-3 0,-2 1-3 0,1-1-3 16,-3 3-4-16,-3-2-1 0,-2-3-3 0,-1-4 1 15,-4-5-2-15,3-5 19 0,-4-5 40 16,-1 0 30-16,0-4 5 0,0-7-17 0,0-3-38 16,0-3-30-16,-3-3 0 0,0 1 10 0,3 0 15 15,0 1 14-15,0 4 12 16,0 2-1-16,0 6-9 0,3 0-15 0,0 3-17 16,-1 1-13-16,0 1-7 0,5 1-3 0,-1 0 1 15,5 0-2-15,1 1 2 0,1 3-1 0,2 0-4 0,1 1-6 16,3-1-23-16,0 2-55 0,0 0-101 0,1 0-182 15,-6-3-364-15,-4 0-792 0</inkml:trace>
  <inkml:trace contextRef="#ctx0" brushRef="#br0" timeOffset="115020.03">9568 6117 817 0,'0'0'315'0,"0"0"-79"16,0 0-23-16,0 0-12 0,-68 147-36 0,62-116-41 16,0-3-43-16,6 1-30 0,2-2-21 15,8-3-12-15,5-4-8 0,0-1-7 0,3-8-6 16,3-7 3-16,-1-4 5 0,2-5 13 0,1-9 8 16,-1-6 4-16,-3 1-1 0,-1-5 0 0,-2-1 1 15,-4 1 1-15,-2-2 5 0,-2 0-3 0,-7-2 2 16,-1 0-1-16,0-2-3 0,-10 1-3 0,0-1-7 15,-7 1-6-15,-1 1-4 0,-5 0 0 16,-3-1-2-16,-2 0 2 0,-3-1 1 0,0-1-1 16,-1 1-2-16,-2 0 2 0,3 0-2 0,-1 2 6 15,6 1 6-15,-1 7 8 0,5 2 17 16,4 8 6-16,5 3 0 0,3 5-8 0,3 2-23 16,6 5-16-16,1 8-9 0,0 7-5 0,6 7 6 15,5 5 1-15,3 3 1 0,5 5 1 0,6 3-1 16,3 1 0-16,5 1 1 0,3-1 0 0,3 1-2 15,0-4 1-15,1-3 0 0,-1-6 0 0,1-6 4 16,-2-6-6-16,0-8 0 0,-6-8 2 16,0-4-3-16,-2-5 8 0,-1-8 1 0,-4-6 2 15,-2-2 3-15,-6-5 0 0,-2-1 0 16,-5-5 2-16,-5 1 3 0,-4-3-1 0,-1 0 3 0,-4 0-1 16,-6-1-6-16,-3 1 2 0,-3 1-2 15,2 6 2-15,-1 4 3 0,3 5 2 0,-1 6 3 16,4 3 2-16,0 4-5 0,4 3-3 0,2 1-8 15,1 1-12-15,2 0-12 0,0 7-1 0,7 4 1 16,2 4 8-16,2 4 7 0,3 1 2 16,4 2-1-16,3 1 1 0,1 2 1 15,4-3-5-15,-1 2-14 0,2-5-39 0,-1-2-68 0,0-5-102 16,-1-5-133-16,-2-7-175 0,-5-2-393 16,-6-3-42-16</inkml:trace>
  <inkml:trace contextRef="#ctx0" brushRef="#br0" timeOffset="115145.2943">9781 5664 1555 0,'0'0'371'0,"0"0"-304"0,0 0-44 0,0 0-12 0,0 0-9 16,0 0-67-16,0 0-126 0,0 0-243 16,0 0-540-16</inkml:trace>
  <inkml:trace contextRef="#ctx0" brushRef="#br0" timeOffset="115385.8923">10234 5532 2185 0,'0'0'107'0,"0"0"-64"0,0 0-14 0,0 0 3 0,-77 136 10 15,71-106 2-15,1-3-4 0,5-2-6 16,0 0-10-16,7-3-5 0,4 1-4 0,2-5-8 15,5-3-1-15,2-5-6 0,2-3-2 0,0-7 7 16,4 0-6-16,-3-2-13 0,-2-6-37 0,0-3-74 16,-1 0-121-16,-1-2-197 0,-7 3-408 15,-4 3-47-15</inkml:trace>
  <inkml:trace contextRef="#ctx0" brushRef="#br0" timeOffset="115931.8985">10516 5260 1563 0,'0'0'156'0,"0"0"-71"0,0 0 10 16,0 0 18-16,-87 136 7 0,75-106-10 15,5-2-25-15,2 2-22 0,5-4-23 0,0-1-11 16,4-2-15-16,5-2-7 0,3-2-1 0,0-5-6 15,5-6 1-15,-2-5 4 0,3-3 6 0,-1-5 9 16,0-8 4-16,-1-3 4 0,1-5-1 16,-4-2 0-16,-1-4-1 0,-2-2-3 0,-3-2 0 15,-4 2-1-15,-3 0 0 0,0 3-1 0,-2 4-4 16,-4 2 1-16,0 6-4 0,-2 2 2 0,1 5 2 16,2 3-6-16,1 2-1 0,1 1-11 15,3 1-22-15,0 1-9 0,0 6-1 0,0 3 5 16,4 1 14-16,2 3 4 0,7 1-8 15,0 0-5-15,2-2-5 0,3 0-9 0,2-2 3 16,1-3-5-16,-2-5 1 0,2-3 15 0,-2-2 5 16,1-9 17-16,0-4 10 0,-4-3 1 0,1-4 5 15,-5-1 0-15,-1-2 3 0,-3-2 3 0,-6 1 5 16,0-3-1-16,-2 0-1 0,-3-1-1 0,-6 1-10 16,-2-3-2-16,-2 0 0 0,-5-1-8 0,-1-3 4 15,-4 1-3-15,-3-3 0 0,0 2 1 16,-2-2-4-16,-2-3 2 0,3 1-2 0,0 0 1 15,0 0 4-15,0 2 2 0,2 4 3 0,2 6 7 0,0 6 9 16,7 7 6-16,1 4 2 0,5 5-5 16,6 5-20-16,2 1-19 0,2 8-12 15,2 8-3-15,6 4 6 0,5 7 8 0,5 5 1 16,5 3 1-16,6 6 1 0,3 2 3 16,5 3 2-16,5-2-2 0,0 1-9 0,1-1-19 15,0-5-49-15,0-5-79 0,-2-8-101 0,-1-9-156 16,-3-10-185-16,-9-5-358 0,-11-2 634 0</inkml:trace>
  <inkml:trace contextRef="#ctx0" brushRef="#br0" timeOffset="116078.0743">10596 4802 643 0,'0'0'-291'0,"0"0"-60"0</inkml:trace>
  <inkml:trace contextRef="#ctx0" brushRef="#br0" timeOffset="116618.2809">10928 4529 407 0,'0'0'226'0,"0"0"-70"0,0 0 43 0,0 0 58 16,0 0 22-16,0 0-31 0,0 0-67 0,-17 118-50 15,14-90-39-15,3 1-24 0,0-1-23 0,2-1-12 16,7-2 1-16,1-3-7 0,2 1 0 15,4-4-2-15,-1-3-7 0,3-5-2 16,4-4 1-16,-4-5 0 0,3-2 4 0,1-5 3 0,-5-6 2 16,2-2 2-16,-5-3-1 0,1-3-5 15,-5-1 1-15,-4-2-1 0,-2-1-2 0,-4 0 3 16,-2-2-2-16,-4 3-4 0,-5 0 0 0,-4 1-6 16,0 3-3-16,-4 3-1 0,2 2-3 0,-2 2 4 15,2 5 0-15,0 1 2 0,0 3 0 0,3 1 0 16,1 1-3-16,3 0-3 0,2 0 0 15,2 1-10-15,4 1-3 0,2 0-5 0,0 1-11 16,0-1 11-16,6-1 5 0,0-1 8 0,1 0 15 16,4 0-3-16,2-1 1 0,1-5 0 0,2-2-5 15,1-1 2-15,2-2-2 0,1-2-2 16,-1-2 5-16,-2 3-5 0,-1 0 1 0,-2 1-2 16,-3 3 1-16,-2 1-3 0,-2 4 1 0,-4 0-2 15,1 2-8-15,-3 1 2 0,1 0-1 16,1 1-1-16,2 4 8 0,-1 1-3 0,4 2 2 15,0 0 0-15,-1 0-4 0,3 0 4 0,-1-1-1 16,0-2 1-16,1-2 0 0,-3-2 0 0,-1-1 1 16,0 0 4-16,2-3 8 0,-2-3 5 15,0-3 5-15,-2-3-1 0,1-1-3 0,-2-4 0 16,1 0 0-16,-3-3-2 0,-1 1 1 0,0-1-6 16,0 1-2-16,0 1 2 0,0 4-1 0,-1 2 5 15,1 3 7-15,0 6 0 0,0 0-2 0,0 3-9 16,0 0-11-16,0 0-16 0,4 1 2 15,4 4 2-15,1 3 2 0,3 1 12 0,3 2-5 16,1 0 1-16,0 0-1 0,1 1-2 16,-3-1-5-16,0 1-19 0,-2-1-39 0,-4 2-54 0,-3-1-90 15,-4 1-141-15,-1-4-297 0,0-3-895 0</inkml:trace>
  <inkml:trace contextRef="#ctx0" brushRef="#br0" timeOffset="116827.6332">10352 4916 1982 0,'0'0'100'0,"0"0"-76"16,0 0-23-16,0 0-6 0,120-131-5 0,-93 107-37 15,-5 4-116-15,-4 3-193 0,-6 5-363 16,-6 5-87-16</inkml:trace>
  <inkml:trace contextRef="#ctx0" brushRef="#br0" timeOffset="118960.3498">2964 12433 1 0,'0'0'0'0,"0"0"19"0,0 0 117 15,0 0 18-15,0 0 23 0,0 0 18 16,0 0-4-16,0 0-14 0,0 0-19 0,-116 133-14 15,96-112-16-15,-5 1-10 0,0 2-16 0,-2-2-11 16,0 1-7-16,-1-1-13 0,-2-2-9 16,-1 1-10-16,-1-1-11 0,-3 1-5 0,0-3-2 15,-1-1-1-15,-1 1-2 0,0-2-2 0,-1 0-7 16,2-1-8-16,-2-3-2 0,1-1-4 16,0 0 2-16,-2-2 1 0,1 0-7 0,3-1-1 15,-2 0-3-15,3-2 0 0,-2 0 3 0,3-1 5 16,1-1 0-16,1 0 1 15,1-2 1-15,0-2-3 0,2 0-2 0,-2 0-1 0,3-2-4 0,-1-3 4 16,-1 0 3-16,0 2-4 0,3-3 2 16,1 1-5-16,1 1 0 0,-1-2 2 0,3 0-3 15,-1 0 3-15,2 1-4 0,-1-2 0 0,3 1 1 16,0-1-4-16,0 0 4 0,0 1 2 16,0-1-7-16,3 2-5 0,1-1 0 0,1 0 8 15,1 1 6-15,1 1 8 0,0-1 1 0,1-2-13 16,-5 0-6-16,1-2-6 0,-4 0 0 15,0-1 8-15,3-1 4 0,-3-1 5 0,2 1-7 0,-2-2-11 16,5-1-1-16,-3 0-2 0,4-1 4 0,-3-1 6 16,4-1 4-16,0 0-1 15,0-1 1-15,2-1 3 0,-2-1 0 0,2 0 5 0,0 1 0 16,-1 1-2-16,0-2 5 0,3 2-6 0,-2-1 1 16,1-1 2-16,0 2-6 0,-1-1 1 15,1-2 0-15,0 0-3 0,1-1 0 0,1 0 2 16,-1 1 0-16,0-1 0 0,3-1-1 0,-3 1-2 15,0-1 0-15,1 0 2 0,2 1-1 16,-2-1 3-16,2 0-1 0,-2-2 0 0,0 3 1 16,3-1-2-16,-3 0 1 0,2 0 2 0,-2-1-1 0,3 2 1 15,-3-2-2-15,0 2 0 0,1-2 3 16,-1 1-3-16,0 1 3 0,2-2-2 16,-3 2-1-16,-1-3 0 0,4 3-1 0,-2-3 0 0,0 1-3 15,1 0-1-15,-1-1 2 0,3 0 0 0,-2 1 5 16,3 1 3-16,-3-1-3 0,4 1 4 15,-5-1-6-15,4 2 0 0,0-1 2 16,-3 2-2-16,3-2 4 0,-3 1-1 0,4-1 1 0,-2 0-1 16,-1 1-2-16,3 0 1 0,0 2 0 15,-2-2-1-15,2 0 4 0,1 1 2 0,1 0 1 16,-2 1-3-16,1-1 1 0,0-1-2 0,-2 1 0 16,2-1 2-16,0 3 0 0,0 0 3 0,0 0-2 15,0 0 1-15,-4 3 3 0,2 0-3 16,2-1-1-16,-2 1 2 0,-2 0-7 0,3 0-1 15,-1 1 0-15,-2 0 1 0,3 1 2 0,0 1 1 16,-3 1-1-16,4 3-7 0,0 5 32 16,0-6-28-16,1 2 27 0,-1 2 4 0,-2-9-30 15,0 7 24-15,0-7-27 0,2 1-4 0,-1 0 6 16,-2 1 0-16,2-3 6 0,1 2 1 0,-1-4-1 16,-3 1 3-16,3-1-3 0,1 1 9 15,-1-3-1-15,0 2 0 0,-2-2 3 0,3 1-7 16,0-1 0-16,0 0-2 0,0-2-3 0,0 0 2 15,1 0-5-15,0-6 0 0,0 10-4 0,0-9-2 16,0 4 6-16,0-6-26 0,3-8 29 16,3-2-29-16,-2 0-2 0,5 1 28 0,-2 7-26 15,-3 3 30-15,3 5-3 0,-4 4-1 16,3 2 0-16,-2 4-6 0,-2 0 8 0,3 3-2 0,-3 1 4 16,0 0 3-16,-2 2-10 0,1 2 1 15,0 1-6-15,0 1 0 0,-1 0-2 0,0 2-9 16,3 1-10-16,-3 0-16 0,1 0-24 0,0 0-32 15,0 0-48-15,0 0-72 0,0 0-124 0,0 1-186 16,0-1-355-16</inkml:trace>
  <inkml:trace contextRef="#ctx0" brushRef="#br0" timeOffset="119245.5874">434 9949 1 0,'0'0'53'0,"0"0"65"0,0 0-12 0,0 0 27 0,0 0 30 15,0 0 7-15,0 0-22 0,0 0-28 16,0 0-13-16,0 0 4 0,0 0 2 0,0 0 0 16,0 0-42-16,118-102-22 0,-88 86-13 0,1 2-13 15,-1 3 17-15,-2 2-3 0,-3 6-3 16,-3 2 5-16,2 1 1 0,-3 6 2 0,-5 3 1 15,2 4 2-15,-2 3 3 0,-2 2-7 0,-3 2-9 16,-1 2-9-16,-2-1-18 16,-5 4-25-16,-1-3-60 0,-2 2-114 0,0-1-172 0,-1-5-388 15,0-6 65-15</inkml:trace>
  <inkml:trace contextRef="#ctx0" brushRef="#br0" timeOffset="148387.3353">3459 9993 1 0,'0'0'0'0,"0"0"0"0,0 0 0 0,0 0 0 16,0 0 0-16,0 0 0 0,0 0 0 0,0 0 0 15,0 0 33-15,0 0 98 0,0 0-16 0,33-9-15 16,-25 6 9-16,-1-2 10 0,0-1 22 16,1 0 15-16,1-2-23 0,2-1-13 0,0-2-17 15,1-1-29-15,1-1-2 0,0 2-22 16,-1-2-8-16,0 0 4 0,3-1-9 0,-1-2 1 16,3 2-9-16,0-4-10 0,1 2-3 0,2-2 0 15,-1-2 0-15,2 2 2 16,0 0-4-16,-2-1-5 0,2 1-5 0,-1 1 2 0,0-1-3 15,0 2 1-15,-2-1 4 0,2 0-6 0,0 0 3 16,-1 0-2-16,1 0 1 0,-2 0-2 0,0-1-1 16,2 0 0-16,-3 0-1 0,2-2 6 0,-1 0 2 15,1-1-1-15,1-1 1 0,1 1-5 0,-1 0-3 16,1 0 2-16,-1 1-4 0,0 1 2 16,0 0-2-16,-2 1-1 0,2 1 1 0,-3 0-4 0,-3 3 8 15,2-1-2-15,-2 1 3 0,-2-1 3 16,3 2-5-16,-1-1-1 0,-2 1-3 0,2 2-1 15,-1-2-2-15,-1 2 1 0,0-2 5 0,1 1-1 16,-2-1 4-16,1 1-2 0,0 0-2 16,-1 0 3-16,1-1-4 0,-2 0 0 0,1 1-2 15,0 0-2-15,-2 1 4 0,1-1 2 0,0 1 3 16,-1 1 1-16,0-1-2 0,2-2-4 16,-2 3-1-16,-1-1 1 0,2 0-1 0,-1 2 1 15,0-2 3-15,1 1-4 0,-1 1 4 0,0 0 0 16,1-1-1-16,0 2 6 0,-1-2-4 0,0 1-1 15,2 1 1-15,-4-1-3 0,2-1 0 16,-1 2 1-16,0-2-1 0,0 2 2 0,1 0-2 16,-3 0-1-16,1 0 0 0,2 0 0 0,-4 2 1 15,1-1 3-15,3 1 0 0,-4-1-1 0,1-1 1 16,2 0-2-16,-2 0-2 0,1 0 4 16,2-2-1-16,0 0-2 0,-2 0 1 0,4 0-4 15,-2-2 3-15,1 2 1 0,1 0 0 0,-1-2 1 16,0 1-1-16,3-1-2 0,-3 0 0 15,2 0 0-15,-2 1 3 0,0-2 0 0,2 1 1 16,-2 0 0-16,0 0-3 0,2-1 0 0,-2 1-1 16,1-1 3-16,0 1-1 0,-1-2-1 0,0 1 0 15,2-2-2-15,0 3 2 0,-1-5 3 0,1 3-1 16,0-1 1-16,2 1-1 0,-1-3-1 0,0 1-1 16,1 0 1-16,0 0-1 0,-1 1 1 15,0-1 1-15,2 2-1 0,-4 0 2 0,0 1 0 16,2 0 0-16,-3 1 2 0,1 0-2 0,0-1 1 15,1 1-2-15,0 0-2 0,-1-3 3 0,1 1 0 16,5-3 1-16,0-1 2 0,0-3 0 16,3 1 3-16,1-1 2 0,2-3-2 0,2-1-1 15,1 0-1-15,0-3-4 0,3 0 0 0,1-1 1 16,1-1-1-16,1-2 2 0,3-3 0 0,0 0-2 16,1 0 1-16,0-1 0 0,4 0-2 15,-2-1 3-15,-2 1 0 0,3-2 1 0,1 1 2 16,0-1-1-16,0 1-1 0,1-1 1 0,0 1 0 15,-1 0 4-15,1 0 1 0,0 1 1 16,-2 0 2-16,2-1 0 0,1 0 1 0,-2-1 0 0,2 0 1 16,0 0-5-16,1-1-1 0,0 3-3 15,-1 2-3-15,-1-4 3 0,1 4 2 0,-1-3-2 16,-1 2 2-16,2 1-6 0,-1-1-1 16,-1 1-2-16,0 1-3 0,-2 1 5 0,-3 1-1 15,2 2 0-15,-4-1 0 0,3 3 1 0,-2-1 1 16,-2 1 1-16,2 0 5 0,-2-1-6 0,-1 0-1 15,0 1 0-15,-1-2-3 0,0 1 5 0,-1 1 1 16,-3 1 1-16,3-1 1 0,-2 1-2 16,-2 0 1-16,2 0-2 0,-3 0 2 0,1 0-1 15,-1 3-1-15,-2-2-1 0,-1 4-4 0,-1-1 5 16,1 0-1-16,-2 1 2 0,1 1 2 0,-2-1-3 16,0 0-1-16,-2 1 0 0,1 1-1 0,1 1 0 15,-3-2 2-15,2 1-1 0,-1-2 0 16,2 0-1-16,1-1 0 0,-1-1 1 0,-2 0 0 15,3 0-1-15,-1-2-1 0,1-2-1 16,-1 3-2-16,0 0 1 0,2 0 1 0,0 0 1 16,1 1 2-16,3-3-2 0,-3 1-1 0,2 0 1 15,3-1-2-15,-1-3 1 0,3 2 1 16,-3-1 1-16,5 0 0 0,1-2 0 0,4 1-1 16,-3-1 0-16,0-2 1 0,-1 2 0 0,2 1 0 15,2 0 0-15,-2 1-1 0,4-2 1 0,-3 2-1 16,5-2 0-16,-5 0 0 0,4-1 0 0,-2-1 1 15,0 1-1-15,3 1 3 0,-2 0-1 0,-1 2 2 16,-1-1 0-16,1 2 1 0,1-2-2 0,-1 1 1 16,2 1-3-16,-4-2 2 0,3 0 0 15,0-1 2-15,-1 1-1 0,5-3 0 0,-1 2-2 16,3-3-3-16,-1 1-2 0,1 3-5 16,-2-1 5-16,-1 1-2 0,-4 3 3 0,0 0 3 15,-4 2-4-15,-2 0 4 0,-6 2-3 0,2 0 2 0,-3 2 2 16,-2 0-1-16,2 1 0 0,-2 1-1 15,-1 0 1-15,0 0 0 0,-1 1 1 0,-1 0 3 16,1 0-4-16,-4 0-1 0,2 0-1 16,-3 2-5-16,2-1 5 0,-2 1 0 0,3-1 1 15,-3-1 4-15,2 0-4 0,-2 0-1 0,2 2 1 16,-4 1-4-16,4 0 3 0,-5 0 0 0,-1 3 0 16,1 0 1-16,-2 3 2 0,-2-2 2 15,3-1-3-15,-3 3 4 0,2-1-9 0,-1 0 0 16,2 0 1-16,0 0-3 0,0 1 6 0,2-2 0 15,-1 0 0-15,0 1 0 0,0 0-2 0,1-1 3 16,0 2-2-16,-2-1 4 0,-1 2-4 0,2 0 0 16,-2-1 0-16,-1 1-3 0,1 1 5 0,2-2-1 15,-1 1 1-15,0-1 2 0,1 0-3 16,-1-1 1-16,2 0-2 0,0 1-2 0,-1-1 4 16,0 1-1-16,-1-1 4 0,0 1 3 0,-2 1-1 15,3-1 2-15,-2 1-2 0,-2 1-1 0,2 0-2 16,-2 1 0-16,-3 1 2 0,0-1-1 15,1 0 2-15,-2 2-2 0,3 1-3 0,-4 0 0 16,1 1-4-16,-2 1 1 0,1 0-1 16,-2 0-4-16,1 0 7 0,-1 0-1 0,0 0 1 15,0 0 1-15,0 0-4 0,0 0 0 0,0 0 0 16,0 0 2-16,0 0-2 0,0 0 1 0,0 0 1 16,0 0-3-16,0 0 6 0,0 0-3 15,0 0-4-15,0 0 6 0,0 0-9 0,0 0 1 0,0 1 0 16,0-1-5-16,0 0 0 0,0 1-3 0,0 0-4 15,0 1 18-15,1 1 7 0,2 2 6 16,2-2 5-16,0 2-11 0,0-1-7 0,-1-2-3 16,0 3 0-16,0-2-2 0,-1 2 5 0,4-1 3 15,-2 4 3-15,3-2 3 0,-1 1-5 16,-1 3-1-16,1-1 0 0,1-1-8 16,-2 3 6-16,3 0-2 0,-1 0-2 0,2-1 5 0,0 2 0 15,-1 1-1-15,2-1 2 0,-1 2 1 16,1 0-2-16,0 0 1 0,2 1 0 0,0-2-2 15,1 2 0-15,2-1 1 0,-1 1 2 0,4-1 3 16,-1 1-1-16,2 0 7 0,0-1-2 0,1-1-3 16,-1-1 3-16,0 2-7 0,1-1 1 15,0 0-1-15,-2 1-1 0,2 0 3 0,0 3 0 16,-2-2 2-16,2 0-2 0,-1-1-2 0,0 0 1 16,-2-1-1-16,1 1 4 0,-2 1 0 0,2-1 0 15,-4 0-2-15,2 0 0 0,0-2-1 0,-1 1-1 16,0-2 0-16,2 2-1 0,-3-3 1 0,-1 2 0 15,1-1-2-15,-2-2-1 0,-2 1 1 16,1 0-1-16,-2 1 1 0,2-1-1 0,-2 1-1 16,0 0 2-16,-2 0 2 0,1 0 1 0,1 0 1 15,-1 1 0-15,1-2-2 0,1 3 1 0,-2-1-1 16,2 1-1-16,1-1-1 0,0 1 0 16,0-1-2-16,0 1 3 0,0-1-1 0,-1 2 0 15,1 1-2-15,0 0 1 0,0 0-1 0,-1 1 2 16,1 1-1-16,0 1 1 0,-2 0 1 0,2 1 0 15,-1-2 0-15,1 1 0 0,0-1-2 16,1 1-1-16,-1-1-1 0,0 1 0 0,1 0 3 16,2 0-1-16,-3-2 1 0,4 0-1 15,-3 0 2-15,3 0-2 0,-1 0 0 0,1 0 1 0,-1 0-5 16,1-1 6-16,-2-2 2 0,2 1-1 16,-2-1 7-16,2 0-5 0,-2-1-2 0,-1 0-1 15,1-1-3-15,0 1 3 0,-3-2 1 16,2-1-1-16,-2 2-2 0,-1-3 1 0,-2 1-1 0,1-3 1 15,-3 2 3-15,-2-1-2 0,-1-2-1 16,-1-1 0-16,-2 0-5 0,1-1 6 0,-1-2 2 16,0 2 3-16,0 0 10 0,0-1-4 15,-3 1-1-15,-2 2 0 0,-4 0-6 0,-1 1 0 16,0 1-1-16,-1 0-3 0,-2 1-2 0,1 2 1 16,-3-1-4-16,4 1 2 0,-4 1 2 15,1-1-4-15,2 1 0 0,-2 0 0 0,-1 1-5 0,1-1 3 16,-1 1-2-16,-1 0-1 0,1 1 2 0,-1-1-4 15,0 1 0-15,-2 1 0 16,3 0-2-16,-2 1 4 0,1-1-1 0,0-1-2 0,1 1-1 16,0 0-1-16,1 0 0 0,-3 1 0 0,-1-1 3 15,2 2-1-15,-1-1 3 0,-1 0 3 16,2 2-3-16,0-1 2 0,-2-1 0 0,2 2 0 16,-1 0 4-16,2 1 0 0,-3-1-1 0,1 1-2 15,1 0-1-15,0 0 0 0,-2-1 3 0,0 1-2 16,-1-2 0-16,-1 3 2 0,-1 1-1 15,-1-1 2-15,-1 2 1 0,0 2-1 0,0-1 0 16,0-1 0-16,1 0 0 0,-1-2 1 0,2 2 1 16,0-2-1-16,0 0 0 0,-1 3-2 15,2-2-2-15,-1 1 1 0,-1 0-1 0,4-1-1 16,-3 1 1-16,1 1-1 0,1 0 0 0,-1 0 0 0,-1 0 1 16,1 2-1-16,-2-2 1 0,-1 1-4 15,2 2 0-15,-1-1 1 0,-1 3 0 0,1-3 3 16,1 1 1-16,-1-1 0 0,1 0-2 0,1 1-1 15,-2 0-6-15,-1 1-4 0,0 1-2 16,-2 1-6-16,-1-1 2 0,-3 1-3 0,1-1 0 16,-1-2 5-16,0 1-1 0,-1 0 4 0,-1 1 1 15,0 0 0-15,0 3 3 0,-2-2 4 0,3 1 4 16,-1 0-2-16,1-2 4 0,0 1 1 16,2-1 0-16,1-1 4 0,-1-1-3 0,2 1-3 15,0 1 0-15,-2 1-9 0,1-1 0 0,-1 1-6 16,-3 1-6-16,-2 2-1 0,-1 0-1 15,-3 4 1-15,2-2 4 0,-5 2 1 0,3-1 1 16,0 1-4-16,-2-1-6 0,-1 1-6 0,1 0-6 16,-2 0-2-16,0 2 0 0,1-2 8 0,-1 2 1 15,0 1 6-15,1-1 3 0,-1 0 1 0,0 0 6 16,0 0 6-16,-1-1 6 0,-1 1 5 16,-2 1 0-16,4 0 0 0,-1 1-1 0,0 0-7 15,-1 1-3-15,-3-3-3 0,4 2-8 16,-4 0-1-16,2 2-2 0,-1-1 0 0,-1 1 2 0,2 0 3 15,-2 0 4-15,2 1 2 0,-4 1 3 0,3-1 4 16,-3 2-1-16,-1-2 2 0,3 4-1 16,-2-2 0-16,0 1 4 0,2 1 1 0,-3-1 0 15,0-2-3-15,3 3 2 0,-1-3 1 0,-2 2 3 16,3 0 3-16,-2 0-1 0,-1 1-2 16,0 0-1-16,1 0-5 0,0 1 2 0,-2-1 1 15,1 1 0-15,-1 0 2 0,3 1-1 16,-1-1-1-16,-1 2 1 0,0-1 0 0,0 0 3 15,2 1 0-15,-2-1 0 0,-1 1 0 16,0 1 0-16,0 0 2 0,-1 0 0 0,0 1 2 0,-1-1-1 16,2 2-1-16,-1 0 2 0,1-2 0 0,1 1 3 15,1-2 2-15,2-1 1 0,-3-1-3 0,5-1-4 16,-3 1-3-16,4 2-2 0,0-2-1 0,0-3-2 16,0 3 2-16,0-3-2 0,2 1 0 0,1 0 3 15,-1-2-2-15,2 1 4 0,2-1 1 16,0 0-1-16,-3 1 1 0,4-3-1 0,0 1 0 15,-2-2 0-15,1 0 2 0,1 1 2 0,0-2 1 16,1 0 8-16,3-1-2 0,-1 0 0 16,1 0 2-16,-1 0-6 0,1 0 4 0,1-2 0 15,-1-2-3-15,2 2 7 0,1-3-3 0,0 1 2 16,5-2 7-16,-3-3-6 0,4-1 1 0,3-2-1 16,-1-2-1-16,1-2 0 0,2-1 1 15,-1 0 4-15,5-1-4 0,-4-1 3 0,4 0-5 16,1-1-7-16,0 0 1 0,2-1-5 0,0-2 2 15,1-1 3-15,0-2-1 0,0-1 3 0,2 1-4 16,2-2 0-16,-2 1 0 0,3-4-2 0,0 2 4 16,-1-2-1-16,3 0-2 15,-1 0 0-15,1-3 4 0,1 1 6 0,1-3 10 0,1 0 4 16,0-2 3-16,0 0-3 0,0 0 0 16,0 0 0-16,0 0 2 0,0-3 2 0,0 2-1 15,0-1-2-15,0-2-16 0,0 2-12 0,0-1-10 16,0-2-5-16,-2-1 11 0,0 0 4 15,0-1 7-15,0 0 0 0,0 0-3 0,1 0 1 0,-3-1-3 16,1-1 2-16,0 0-1 0,-1-1-1 16,-1 0 3-16,0-2-2 0,-1 2-1 0,-1-3 1 15,1 0-5-15,-1 0 5 0,-3-1-3 0,1-1 0 16,0 0 1-16,-2 0-2 0,1 0 9 0,-1-1-3 16,-1-2 1-16,1 3 0 0,-4-3-6 0,2-1 4 15,-2 1-1-15,1-1 7 0,1-1-1 16,-5 0 0-16,3-1-1 0,-3-1-6 0,-2 1 0 15,2-1 3-15,-2 2 3 0,2 0 8 0,2 1 2 16,-4 3-3-16,2-3-3 0,-1 1-10 16,2 2 3-16,-2-4-1 0,1 1 3 0,0 1 2 15,0 0-8-15,0-1 5 0,-1 0 2 0,0 3 2 16,2-3 2-16,-1 2-2 0,0 2 4 0,0-1 2 16,-2 1 4-16,2-2-1 0,-3 0-8 15,0 1 0-15,1-1-1 0,-2 0 0 0,2-1-2 16,0 1 1-16,-3-1-7 0,2 1-3 0,1-2 1 0,-2 1-2 15,-1 2 3-15,3-2 8 0,-1 2 1 16,0 0 9-16,1 1-4 0,-2-1-2 16,1 2 1-16,-1-1-10 0,4 0 3 0,-3 1-2 15,3-1-3-15,0 3 3 0,0-1 2 0,0 1 1 16,1 1 0-16,2 0-3 0,-2-1 1 0,2 1 0 16,-1 0 4-16,1-1-2 0,-2 3 1 15,3-2-1-15,-1 1-3 0,1-1 7 0,-2 1-3 16,3-1 0-16,0 1 1 0,-1 0-6 0,2-1 3 15,-2 1-2-15,1 1-1 0,0-1 5 0,3 3-1 16,-3-2 3-16,1 0-2 0,1 1 0 0,-2-1-5 16,3 1-1-16,1 1 1 15,1-1-5-15,-2 0 3 0,1 0 0 0,0 0 0 0,-1 0 3 16,1 0-2-16,-1-1 0 0,-1 2 5 0,3-2-5 16,-1 0 3-16,-1 0 0 0,1 0-1 0,2 2 1 15,-2 0 1-15,0-1-1 0,2 3-3 16,1-1 5-16,-1 1-5 0,4 0-3 0,-4 1 2 15,5 0-7-15,-2 2 2 0,2-2-1 0,-1 2-4 16,1 0 2-16,-1-2-1 0,2 1-2 16,-2 2 2-16,3-2 1 0,-2 1-1 0,1 1-1 15,0 0-6-15,-1 1-11 0,0 0-11 0,1 0-31 16,-1 0-71-16,1 0-176 0,0 0-435 16,1 0-741-16</inkml:trace>
  <inkml:trace contextRef="#ctx0" brushRef="#br0" timeOffset="255535.2597">27521 5037 1 0,'0'0'0'0,"0"0"121"0,0 0 44 0,0 0 29 16,0 0 22-16,0 0 7 0,0 0-3 0,0 0-23 15,0 0-21-15,0 0-18 0,0 0-27 16,0 0-17-16,0 0-18 0,-48-33-27 16,48 32-24-16,0 1-18 0,0 0-22 0,0 0-9 15,0 0-10-15,0 0-14 0,1 0-3 0,0 2 1 16,4 4 10-16,-1 4 17 0,4 3 11 0,0 2 2 15,2 4-1-15,2 2-5 0,0 3 1 0,-1 2-1 16,1 3 1-16,1 2 2 0,-1 0-2 16,1 2-1-16,-2-3 0 0,1 0-2 0,-1 1 0 15,2-3 2-15,-2 1-1 0,0-3 2 0,-1-3 0 16,-1-1-1-16,-2-4 1 0,1-1-1 0,-2-3 0 16,-1-2 4-16,-1-2 3 0,1 1 3 0,-3-3 2 15,1-1 0-15,-1-1-1 0,1 0 0 16,-2-2 1-16,0 1-1 0,3-2-1 0,-3 0 0 0,2 0-3 15,-2-1 1-15,0 0-2 0,2 0-1 16,-1-1 0-16,0-1-2 0,-1 1-2 0,0-1 0 16,-1 0-2-16,1 1-1 0,-1-1 1 15,0 0-2-15,1 0-2 0,-1 0-1 0,0 0-6 16,0-1-10-16,0-1-13 0,2-1-25 0,-2-2-39 16,0-2-66-16,0 0-120 0,0-2-170 0,1 0-254 15,-1 5 153-15</inkml:trace>
  <inkml:trace contextRef="#ctx0" brushRef="#br0" timeOffset="256160.7179">27335 5084 400 0,'0'0'298'0,"0"0"-87"16,0 0-12-16,0 0 1 0,0 0 1 15,0 0 4-15,0 0-21 0,0 0-33 0,0 0-36 16,0 0-35-16,0 0-30 0,0 0-23 16,0 0-17-16,0 0-6 0,-8-45-7 0,14 40 2 0,0-1 2 15,0-1-1-15,2 0 1 0,3-2-1 0,-1 2 0 16,3-2 0-16,1 0 2 0,1 2-2 0,3-3 1 15,1 0 0-15,-1 0-2 0,3 1 2 16,1-1 2-16,2 0 0 0,3 1 3 16,0-2 0-16,3 1-1 0,1 0-2 0,0 2-1 0,2 1 0 15,-2 1-2-15,0 0 1 0,-1 4-2 0,-2 0-3 16,-2 2-2-16,2 3-3 0,-6 4-1 16,1 1-5-16,-2 2-2 0,-2 3-4 15,-1 2 1-15,0 0 5 0,-2 5 4 0,0 0 5 0,0 0 2 16,0 0-3-16,1 0 1 0,-4 0 1 15,1-2-1-15,-3 0 4 0,2-2 1 0,-4 1 0 16,-1 0 0-16,-1-1-3 0,1 0-3 0,-4 2 1 16,1-1 1-16,-4 1 1 0,-1 2 3 15,0 3 2-15,0-1 0 0,-2-1 1 0,-5 3 1 16,1-2 0-16,-2 2 2 0,-1 0 1 0,-2 2 1 0,-3-2 1 16,0 0 2-16,-1 2 1 0,-1-5 2 15,-4 1 1-15,0 0 0 0,-2 0 5 16,-3 0-1-16,-1-1 4 0,-2-2 2 0,0 0-2 0,-1-4 3 15,3 1 0-15,-2-3 1 0,4-2 2 16,0-2 1-16,1-3-3 0,6-1-5 16,1-1-4-16,1-1-7 0,1-2-5 0,3 1-4 0,1-2-5 15,-1 0-2-15,3 0-4 0,3 0-7 16,1 0-8-16,2 0-21 0,1 0-40 0,1 0-71 16,0-2-113-16,0 0-126 0,5-1-193 0,1 0-159 15,-4 1 514-15</inkml:trace>
  <inkml:trace contextRef="#ctx0" brushRef="#br0" timeOffset="260311.3968">28699 4942 1 0,'0'0'0'16,"0"0"264"-16,0 0-14 0,0 0-11 0,0 0 5 15,0 0-19-15,0 0-27 0,0 0-25 0,0 0-29 16,0 0-24-16,0 0-17 0,0 0-17 16,0 0-10-16,-45-37-5 0,39 34-10 0,-1 1-8 15,-1 0-11-15,-2 1-9 0,0-1-5 0,1 2-5 16,-2 0-5-16,0 0-1 0,1 0-8 16,-2 7-2-16,1 0-3 0,-2 4-2 0,-1 1-1 15,3 4-2-15,-1 2-2 0,2 1 1 0,0 4 0 16,1-1 0-16,1 1 2 15,5-1 1-15,-3 0-2 0,5-1-3 0,1 0-1 0,0-3-5 16,3 0 1-16,2-4-2 0,4-1-4 16,2-2 3-16,-1-3-6 0,1-1 2 0,1-3 1 0,1-1 0 15,2-3 9-15,-3 0 6 0,3-7 6 0,-1-1 6 16,-2-2 2-16,2-1-2 0,-4-1-2 0,0 0 1 16,-4-2 0-16,1 0 2 0,-4-3 3 0,0-2-2 15,-3 1 1-15,0-2-2 0,0 0-3 0,-3-1 3 16,0 3-2-16,-3-1 4 0,0 4 5 15,0 5 4-15,-2 0 0 0,5 3-2 0,-2 3-3 16,1 2-9-16,3 1-1 0,-1 1-7 0,2 0-13 16,-2 0-11-16,2 1-10 0,0 4 2 15,0 4 7-15,0 1 10 0,4 3 9 0,-1 1 1 16,5 2-1-16,2-1 0 0,1-2-2 0,3 1 0 16,1-2 2-16,0-3-5 0,1-2 5 0,2-2 0 15,0-2 2-15,-1-3 3 0,2 0 2 16,1 0 3-16,-1-5 3 0,1-1 6 15,0-2-1-15,-1-3 3 0,-2-2 0 0,-1-2-6 0,2 1 4 16,-5-4-1-16,-1 0 0 0,0 0 4 16,-2-2-3-16,-2 0 0 0,-1 1 2 0,-3-1-2 15,1-1-1-15,-3 1-3 0,-1-1-1 0,-1-2-5 16,0 1 3-16,0-2-2 0,0 0 0 0,0 2 5 16,-1-1-5-16,-1 0 2 0,-3 4-2 0,2 3-5 15,-2 1 7-15,0 3 1 0,-4 2 0 16,2 2 2-16,0 3-7 0,-1 0-4 0,-2 3-5 15,1 1-5-15,0 1-8 0,-1 0-3 0,2 1-1 16,1 4-1-16,0 2 6 0,-1 1 2 0,5 3 1 16,-1-2 7-16,4 2-5 0,0-2-2 0,0 0 1 15,5 0-7-15,5-1 5 0,0-2 4 16,4 2 1-16,3-2 3 0,2-2 1 16,0 2 1-16,1-3 2 0,-1 2 0 0,0-1 1 0,2 0 0 15,-2-1 1-15,2 1 0 0,-1-1 2 16,0 1 1-16,-2 1 0 0,1 1 3 0,-3-1-4 15,-5 2-1-15,0 0 0 0,-5 1-5 0,-2 0 5 16,-3 2 0-16,-1 1 2 0,0 2 5 0,-7-1-2 16,-1 2 0-16,-5-1-3 0,2 2-3 15,-5-3-1-15,2-1 0 0,2-1 1 16,0-3 3-16,2-2 3 0,3-3 2 0,0-2-1 0,3 1 1 16,3-1-5-16,0 0-2 0,1 0-3 0,0 0-6 15,0 0-4-15,2 0-10 0,0-1 1 0,5 0 6 16,-1 0 5-16,4-1 11 0,2 0 3 15,1-2 0-15,-1 2 0 0,5-3 1 0,-4 0 2 16,4-1 0-16,-2-2 6 0,6-1 4 0,1-3 3 16,0 0 6-16,1-4-3 0,0 1 0 0,1-3 0 15,-2 1-5-15,-1-1 5 0,-3-2 0 16,-2-1 4-16,1 0 3 0,-5-3 0 0,-1 2 0 16,0 1-1-16,-3-4-3 0,-2 1-6 15,-1-1-1-15,3-2-2 0,-5 0-1 0,-1 0 4 0,2 0-3 16,-2-1-1-16,0 2 2 0,-2-2-2 15,1 2 2 1,-1-1 3-16,0 0-5 0,0-1 0 0,0 0-6 0,-2-1-2 0,-1 3 0 16,-3 1-2-16,2 1 3 0,-5 0-2 15,1 2 4-15,-1 0-5 0,-2 0-1 0,1 1-2 0,0-3-6 16,-3 2 3-16,2 0-2 0,-3 4 1 0,1 0 4 16,2 4-2-16,-2-1 0 0,-1 3-1 0,3 1-3 15,0 3 3-15,4 2 1 16,0 1 0-16,0 2-2 0,4 2-2 0,-2 1-7 0,4 0-10 15,0 0-6-15,0 0-13 0,1 2 4 0,-1 5 7 16,0 2 3-16,0 5 16 0,1 3 0 0,0 4 4 16,3 5 6-16,4 4-2 0,2 2 1 15,2 1-2-15,1 3-1 0,2-1 2 0,3-1 0 16,2 2-1-16,2 2 0 0,-1 0-2 16,2 2 0-16,-2 3 4 0,-1 0-2 0,1 0 2 15,-2-1-1-15,-2-2-4 0,4-3 2 0,-4-3 0 0,-1-5-1 16,-5-2 0-16,0-5 2 0,-1-5-2 15,-6-4 2-15,2-2 1 0,-4-4-3 16,-1-4 5-16,0-1 3 0,0-2 8 0,0 0 14 0,0-3 2 16,-2-4-5-16,-4-4-7 0,0-3-13 0,-1-4-1 15,-1-3 4-15,1-3 2 0,3-1 0 16,-3-2-1-16,5-3-3 0,0 1-2 0,1-1-1 16,1 1 0-16,0 3-1 0,0 2 0 0,3 3 0 15,-1 4 0-15,5 2-2 0,-4 2-2 16,3 4-8-16,-2 2-6 0,2 2-8 0,1 2-10 15,-1 3-4-15,4 0-5 0,0 4 3 0,2 3 4 16,3 4 7-16,-1 2 8 0,-2 0 3 0,4 2 5 16,-4 2 3-16,0 1 0 0,4-1 4 15,-3 0 2-15,3-1 2 0,-3-1 3 0,1-2 0 16,2-4 1-16,-3 0 1 0,2-2 0 0,-1 0 2 16,-3-4 0-16,-1 0 1 0,0-1 1 0,-2-2 2 15,-4 0 2-15,3 0 2 0,-2 0 3 16,2-3 5-16,-1-4 2 0,-1 0 0 0,2-2 1 0,-3 0-2 15,4-1-2-15,-2-2-4 0,-2-1 0 16,0-2-2-16,0 0-1 0,-1-1 0 0,4 0-2 16,-4 0 1-16,-1 0 1 0,3-1 3 15,-2 1-3-15,-2-2-1 0,4 0-6 0,-2-1-1 16,0 0 0-16,3 0 0 0,-3-1 2 0,3 2-1 16,-3 0-1-16,1 1 1 0,1 0 0 0,-3-1-1 15,4 2 1-15,-2-1 2 0,-2-3 0 0,2 2-1 16,-1-2 1-16,-1 1-2 0,3-2 1 0,-3 0 4 15,0 0 1-15,-2 0 2 0,1 1 0 16,0-2-5-16,2 0 1 0,-2-2-1 0,-1 0 1 16,0 0 5-16,0-1-2 0,0 3 1 15,-1-2-2-15,-4 1-2 0,2 1-2 0,-4-2 0 16,3 1 3-16,-3 0-2 0,-2 0 3 0,2 2-3 16,-1 0-2-16,-3 2 3 0,-3 1-5 0,3 3 1 15,-3 2 5-15,-1 2-3 0,2 1 6 16,-2 0-2-16,0 4-2 0,2-2-2 0,-3 4 0 15,5 1-3-15,0 1-3 0,1 2-1 0,4 0-9 16,1 0-6-16,2 5-5 0,-2 3-3 0,2 4 3 16,1 4 7-16,2 5 4 0,0 5 9 0,1 3-3 15,4 3 3-15,5 5-2 0,6-1-5 0,-2 1 5 16,5 2-3-16,0 1 1 0,0 3 2 16,-1 1 1-16,-1 3 1 0,2 1 1 0,0 1-1 15,1-3-3-15,1-2-4 0,0-4 2 0,1-4-4 16,2-2-2-16,-2-4-4 0,0-4-5 15,0-4 4-15,-1-6 2 0,-2-3 7 0,-2-6 4 16,-4-2 1-16,-2-5 5 0,-1 0 4 0,-1-5 6 16,-2-4 3-16,0-5-2 0,1-5-2 0,0-2-3 15,-1-6-6-15,-3-1-1 0,-1-4 1 16,-3 1-2-16,0-2 3 0,0-1 3 0,-3 0 0 16,0 1 0-16,-2 3 2 0,2 2 3 0,0 5 2 15,-2 5 5-15,2 1 0 0,1 3-2 0,-2 2-1 16,3-1 0-16,1 2-1 0,0 0-1 0,5 1-2 15,0-1-5-15,4-1-5 0,1-1-2 0,6-1 0 16,-1 2 0-16,5-2 2 0,0 2 0 16,0 0-1-16,0 0 1 0,0 2 0 0,-2 2-1 15,-2 1 3-15,-1 3-1 0,-3 0-1 16,-3 2 0-16,-4 1-4 0,1 1-1 0,-4 0-3 0,-1 0-4 16,4 1-3-16,-3 6-2 0,0 1 2 15,-1 4 3-15,1 1 2 0,2 3 5 0,-2 4 0 16,-1 1 1-16,0 5-1 0,-1 2 0 0,1 0-1 15,3 2-1-15,-1-1 1 0,0-2-1 16,5-2-1-16,-1-2-2 0,-1-3 1 0,3-4 2 16,1-2 4-16,-2-3 0 0,0-6 1 0,1 1-2 15,-3-3 1-15,2-2 3 0,0-1 4 16,1 0 5-16,-2-3 5 0,1-4 0 0,2-1 0 16,0-6-2-16,0-3-2 0,-2-2-4 0,1-3 2 15,-5 0-1-15,1-1-1 0,-4 0 0 0,-1 0-2 16,0 1-2-16,-6 0-3 0,-3 2-2 15,-1 0 0-15,-2 4 1 0,-1 1 1 0,-3 3 2 0,2 1 2 16,-3 1-2-16,1 3-1 0,-1 1-2 16,-1 1-2-16,5 4 0 0,-3 1-1 0,5 0-3 15,2 1-3-15,2 5-4 0,1 2-2 16,2-1 0-16,-1 1 2 0,5 0 2 0,0 1 0 0,0-3-2 16,7 0 0-16,1 0 1 0,2-3 6 15,1-1 7-15,1 0 7 0,2-2 5 0,3 0 4 16,1-5 2-16,-3-4 0 0,4-1-2 15,0-2-3-15,-2-3 1 0,-1 1-2 0,1-1 0 0,-2-2-1 16,0 1 1-16,-2-3-3 0,-2 0-1 16,4-3-1-16,-5 0-1 0,1 4 1 0,0-1-1 0,-3 2-1 15,-2 3-3-15,2 2 2 0,-5 1-1 16,4 2 0-16,-5 4-1 0,-1 2-1 16,-1 2-2-16,0-1-5 0,0 2-11 0,0 0-15 15,0 0-21-15,0 5 1 0,0 3 10 0,0 3 16 16,0 3 21-16,1 2 4 0,-1 3-1 0,3 3-4 15,-2 1-1-15,-1 1 0 0,1 0 3 16,1 0 2-16,-1 1 1 0,4-2 1 0,-1-3-3 16,3 0-3-16,-3-2 0 0,3-1-3 0,-3-3 3 15,4-3 0-15,-2-2-1 0,1-2 0 16,0-4-1-16,-1 0 1 0,-2-3 3 0,-2 0 13 0,2 0 10 16,-1-4-1-16,0-3-1 0,2-5-9 15,-1-3-6-15,-3-4 3 0,0-1-4 0,-1-2 3 16,0 0-6-16,-5-1-2 0,-2-1 3 0,-3 1-3 15,0 0 3-15,1-2 3 0,-2 5 1 16,1 0 3-16,1 3 3 0,4 2-1 0,-3 2-1 16,0 4-1-16,5 2-2 0,-3 2 2 0,5 1-3 15,0 4-7-15,1 0-18 0,0 0-32 16,0 3 0-16,1 5 6 0,1 4 17 0,5 3 26 0,1 2 0 16,3 3-1-16,0 3-1 0,0 0 3 15,7 2-1-15,-4-4-1 0,4-2-5 0,-1-3-2 16,-1-3 4-16,3-6 6 0,0-1 8 0,0-4 6 15,0-2 5-15,-3 0 0 0,3-1 5 0,-5-5 1 16,-3-2 4-16,0-1 9 0,-5-2 3 16,1-3-1-16,-5-1-3 0,-1-2-8 0,-1-2-5 15,0-3 0-15,-2 2 0 0,-2-1 1 16,-2 0-2-16,2 0-3 0,-2 0-1 0,3 1 0 16,0 1-2-16,0-1 1 0,3 3-1 0,0-1-1 0,3 3 0 15,0 0-2-15,1 2-1 0,3-1 0 0,0 0-5 16,-2 1-2-16,5 1-2 0,-2-2-2 15,1 3 0-15,0 0 0 0,1 1-2 0,-3 2-5 16,1 3 1-16,3 0-4 0,-3 3-3 0,-1 1-5 16,-2 1-9-16,2 1-9 0,-2 6-4 15,3 2-1-15,-2 2 10 0,-2 3 10 0,1 2 6 16,-2 3 5-16,0 0 0 0,-3 4 1 0,0-1 1 16,0 0 1-16,0 0 2 0,2 2 0 15,2-3-1-15,-1-3-1 0,2-2 3 0,-1-3-1 16,2-2 3-16,0-3 2 0,1-4-2 0,-2-1 1 15,2-1 3-15,-1-2 7 0,0 0 12 0,2 0 8 16,0-7 3-16,2-2-2 0,1-4-7 0,0-3-8 16,0-3-2-16,1-1-2 0,-2-3 5 15,2 0-1-15,1-1-3 0,-1-3-9 0,1-1-2 16,2-1-1-16,-1-3-2 0,-2 2 6 16,-1 1-3-16,3 3 0 0,-7 3 2 0,1 6 0 15,0 1 3-15,-5 6 4 0,-1 2 1 0,1 3 3 16,-3 2 2-16,0 1-6 0,0 2-9 0,0 0-17 15,-3 0-27-15,1 0-30 0,2 4 0 0,-3 5 11 16,1 5 25-16,-4 4 31 0,3 5 7 16,-3 2 3-16,3 4-8 0,1 0-5 0,1 0-5 15,1-2-9-15,0-2 2 0,4-3 1 0,3-3 0 16,-1-3 2-16,5-2 2 0,0-5 1 16,2-2 9-16,-1-3 12 0,0-1 10 0,0-3 12 15,2 0 7-15,0-5 3 0,-1-1 1 0,4-5 0 16,-4-2-3-16,4-2 0 0,-5-1-7 0,-2-1-3 15,1-3 0-15,-3 0-5 0,-3-4 2 0,-1-2-2 16,-3-1-5-16,-1-2-1 0,0-2-1 16,0-4-5-16,-5 2-2 0,-1-3 3 0,-1-1 0 15,-3-2 1-15,4-1-1 0,-3-2-11 0,1-1 0 16,-1-1 1-16,0 0 0 0,0 0 6 0,-1 2 0 16,0-1-5-16,-1 3-3 0,0 0-1 15,-1 2 0-15,-1 2 5 0,-3 4 2 16,4 4 1-16,-5 5 0 0,5 3 1 0,-1 6 9 0,2 3 4 15,3 4 0-15,0 5-5 0,3 2-19 0,0 0-15 16,3 8-4-16,-1 7 2 0,-2 7 13 0,5 7 8 16,0 6 1-16,0 6-1 0,7 4 0 0,5 2 0 15,4 2 0-15,1 3-1 0,8-2 2 16,0-1-3-16,4-2 7 0,1-2 0 0,0-3-1 16,0-5-1-16,-1-1-11 0,0-7-1 15,-3-3-8-15,2-5-15 0,-3-3-23 0,1-3-48 0,-3-4-107 16,2-3-247-16,-11-3-457 0,-3-3 70 15</inkml:trace>
  <inkml:trace contextRef="#ctx0" brushRef="#br0" timeOffset="262469.5644">31926 2153 225 0,'0'0'262'0,"0"0"-57"0,0 0-15 16,0 0-8-16,0 0-8 0,0 0-34 0,0 0-37 16,0 0-27-16,0 0-29 0,0 0-22 0,0 0-9 15,0 0-12-15,0 0-2 0,-117-51-6 16,92 48-3-16,1 2 2 0,-4-1-2 0,-1 2 3 16,3 0 0-16,-4 0-3 0,0 0 1 0,-1 0-4 15,-4 0 0-15,3 2 0 0,-2 2-1 0,-3 0 0 16,-4 0-4-16,-2 2 0 0,-5 1 0 15,-3 0 6-15,-3 2 4 0,-2 3-5 16,2 0 2-16,-4 0 0 0,2 2-1 0,-2 2 8 0,-1 2 2 16,4 0-2-16,-3 1 2 0,-2 2-5 15,-1 1 0-15,0 1 5 0,-1 0-1 0,1 3 5 16,-1-2 0-16,0 1-3 0,3 0 0 0,-1 1-1 16,5-2-3-16,-3 1-2 0,3-1 0 0,-1 3 4 15,2-2 3-15,-4 3 3 0,-2-1-1 16,0 1-1-16,3 1 2 0,-2 0 0 0,0-2 2 15,5 3 4-15,-2-3-1 0,3 3 4 0,2-2 1 16,-1 2-3-16,0-1 1 0,0 0-2 0,0-1 0 16,-1 0-1-16,0 1-2 0,2-2 2 0,0 2-1 15,1 0-2-15,4-1-4 0,0 1-2 16,4-1-5-16,0 0-3 0,-1-1 4 0,3 0 0 16,1 0 2-16,-2 2 2 0,2-1 0 0,-1 2 0 15,-1-1-3-15,0 2 0 0,-3 0-1 16,0-1 2-16,1-2 0 0,1 4-2 0,1-3-1 0,1 1-1 15,1 0-1-15,-2 0 4 0,3-1-3 16,1 1 3-16,1 0 4 0,-2 1-2 0,2-1 6 16,-1-1-6-16,3 2-8 0,-2-2 7 0,4-1-6 15,0 1 2-15,-2 1 5 0,-2 1-9 16,1 1 7-16,-2-2 0 0,1 2-4 0,0 0 7 16,-1-2-5-16,4 3 4 0,2-2 0 0,0 0-2 15,2-1 0-15,-1 0-1 0,3 1 1 0,1 0 4 16,-1-1 0-16,3 1-1 0,-1 1 2 0,2-1-4 15,2-1 1-15,1 0 1 0,3 1 0 16,-2-1-2-16,4 0-1 0,-1-1-3 0,3 0 2 16,1 0 0-16,1 4 2 0,2 0 1 0,-2 3 3 15,1 2 2-15,1 2 3 0,-1 1 6 16,3 0-1-16,-1 0 0 0,3 1-4 0,1-1-5 16,3 0-1-16,-1-1-3 0,2 0 5 0,0 0 1 15,3 1 2-15,1-1 1 0,4-1-3 0,-1 0-1 16,4-5-2-16,2 3-5 0,-1-3-2 15,4 2-3-15,1-2 2 0,0 2-2 0,3-1-2 16,0-1-3-16,4 1 1 0,-1-2 2 0,2-2 3 16,1 0 1-16,3-1-4 0,1-4-2 15,2-3 4-15,3-1-1 0,2-1 3 0,0-3 3 16,0 1-9-16,0-1-2 0,2-1-2 0,-2 0-5 16,1-3-1-16,-4-1 1 0,2-2 0 0,-4 0 1 15,-1-3-3-15,1 0-7 0,1-2-2 0,1-1-3 16,0-2 0-16,0-2 4 0,1 0 0 0,-2-1-4 15,5 0 5-15,-2-4 3 0,2-3 1 16,2-2 14-16,2-2-1 0,3-2 6 0,-1-1 7 16,2-1-10-16,-2 0 1 0,-2 1-6 0,1 0-13 15,-3 0-1-15,-1-1-2 0,1 1 4 0,-1-3 9 16,-1 1 7-16,3 0 3 0,-3-1 2 16,2 1-1-16,1-2-3 0,0 1 4 15,1 0 3-15,2-1 3 0,-2 1 9 0,0-1-3 0,1-2 5 16,3-1 8-16,-2 1 2 0,0-3 10 15,0 1 8-15,0-2 8 0,0-1 3 0,2 2 5 16,-4-2 7-16,5 2 9 0,-3 0 8 0,1 1 6 16,1 1 4-16,2-2 3 0,-4 3-8 0,5-1-10 15,-3-1-10-15,2-1-11 0,-1 1-7 0,-1-2-8 16,1 0-7-16,-3-2-12 0,2 1-6 0,-1 0 2 16,3 1-2-16,-2 1-4 0,0 0 4 0,1 0 1 15,-2 0-4-15,2 0 1 0,-2-1 9 16,2 1-3-16,-3-2 2 0,3 1-1 15,-3 0-9-15,-1-3 1 0,1 2 0 0,-6-1 1 16,1 1-4-16,1-1-3 0,-1 1 1 0,1-2-1 16,1 1 0-16,1-2 1 0,-1 2-3 0,2-1-2 15,2 0 1-15,0-2-1 0,-3-1 0 0,4 0 1 16,-3 0 1-16,-1 1-3 0,0 1-1 0,-2 1 1 16,-1-3 0-16,-1 3 0 0,-3-1-1 15,2 0 0-15,-4 0 1 0,3 1-2 0,-2-1 1 16,-3 2 0-16,1-1-2 0,0 1 1 0,0 1 0 15,-5 0-2-15,2 0 3 0,-2 1-2 16,-3-1 1-16,3-1 0 0,-4 2-1 0,-1-1 1 16,4 1-1-16,-3-1-1 0,-2 0 3 0,5 1-2 15,-2 0 1-15,-1 0 0 0,2-1-1 16,-2 3 2-16,-2-1 0 0,-1 0 1 0,-1 3 1 16,0-1 0-16,0 0 0 0,-1 2-1 0,0-1 3 15,1 0-2-15,-2 0 4 0,-3-1 5 0,2 2-1 16,-3-1 8-16,-2-1 1 0,0 0 0 15,-1 0 3-15,1-3-6 0,-1 3-1 0,-1-2-2 16,0 1-2-16,2 0 3 0,-2-1-2 0,1 0-1 16,0 0-2-16,0 2 2 0,-1-3 1 0,0 2-2 15,-3 0 24-15,1-2-3 0,-2 2 4 0,1 1 3 16,-2 0-22-16,-1 3 2 0,-1 0-4 0,-1-1 2 16,1-2 5-16,-2-1-5 0,0-2-1 15,2 0-3-15,-2-2-4 0,2 1 1 0,-1-1-2 16,0-1 0-16,-1-1-6 0,1 1 4 0,-1-2-5 15,0 1-4-15,0-4 8 16,0-4-7-16,-2-5 6 0,-4-2 4 0,-1 2-5 0,-1 7 4 16,-1 4-18-16,0 3-3 0,-3 2 4 0,1-1 1 15,-4 1 15-15,0 0 3 0,-3 1-1 0,1-2-2 16,-1 1-1-16,1 1 0 0,-2 1-4 0,0 0 4 16,0 1 0-16,-2 1-1 0,-1 2 3 0,1-1-8 15,-4 2-2-15,-1 0-4 0,-3 1-10 0,-3 2-2 16,-5 0-7-16,-4 4-6 15,-1 0-4-15,-4 3-17 0,-1 4-27 0,-3 1-64 16,-4 3-74-16,-4 2-205 0,11 3-389 0,20 1-368 0</inkml:trace>
  <inkml:trace contextRef="#ctx0" brushRef="#br0" timeOffset="264075.3394">29193 5890 259 0,'0'0'474'0,"0"0"-109"0,0 0-36 16,0 0-30-16,0 0-39 0,0 0-41 0,0 0-44 15,0 0-36-15,0 0-24 0,0 0-20 0,0 0-17 16,0 0-15-16,0 0-15 0,0 0-14 16,-42-95-23-16,42 95-17 0,0 0-16 0,0 2-4 15,2 4 9-15,5 5 7 0,1 4 11 0,0 3 2 16,5 5-4-16,-1 4 0 0,2 5 2 0,1 7-2 15,-2 3 4 1,-1 9 3-16,0 6 2 0,1 4-2 0,-3 5 2 0,0 4-5 16,-1 3-3-16,0 1 4 0,-2 0-5 0,3 0 0 0,-2-2 1 15,0-2-4-15,-3-6 3 0,3-3-3 16,0-5-1-16,-3-10 2 0,2-4 0 0,-4-6 2 16,2-7 0-16,-2-2-1 0,-1-6 0 0,-1-4 0 15,1-4 0-15,-2-3-3 0,2-5-5 0,-1-3-6 16,0-2-8-16,0 0-3 0,0-3-15 15,0-7-32-15,2-5-77 0,2-5-133 0,2-7-225 16,-3 5-363-16,3 4-3 0</inkml:trace>
  <inkml:trace contextRef="#ctx0" brushRef="#br0" timeOffset="264558.5582">29153 5865 1343 0,'0'0'252'16,"0"0"-122"-16,0 0-29 0,0 0-4 16,0 0-5-16,0 0-23 0,0 0-33 0,0 0-25 15,0 0-10-15,0 0 2 0,0 0 8 0,0 0 5 16,0 0 9-16,0 0 6 0,-36 118 0 15,32-87 2-15,2 2-1 0,1 3-4 0,-2 2 6 16,-3 0 9-16,2 2 7 0,-2 0 7 0,-3 0-6 16,4-3-10-16,-1-5-12 0,3-2-11 0,0-6-5 15,2-4-1-15,-1-3-3 0,2-7-1 16,0-3 3-16,0-6 4 0,0-1 16 0,0 0 23 16,2-1 18-16,1-6 0 0,0-3-13 0,-1-9-24 15,5-2-20-15,1-7-6 0,0-4-2 0,2-4 4 16,0-4 0-16,3-2-1 0,-2-2-1 15,1-4-2-15,-1 3 0 0,0 4 2 0,3 3 2 0,-1 6 3 16,-1 6 4-16,-1 6 2 0,-2 4-4 16,0 4-1-16,1 4-6 0,1 2-6 0,3 2 0 15,4 2-3-15,6 2 0 0,4 0 0 0,7 3-1 16,-1 4 2-16,5 3-3 0,2 4-3 16,-2 2-6-16,-3 1-8 0,2 4-11 0,-5 0-14 15,-3-2-25-15,-1 1-35 0,-3-3-46 0,-3 0-84 16,-3-2-174-16,-7-3-504 0,-4-5-359 0</inkml:trace>
  <inkml:trace contextRef="#ctx0" brushRef="#br0" timeOffset="266144.2524">30056 6348 933 0,'0'0'364'0,"0"0"-121"16,0 0-38-16,0 0-5 0,0 0-19 15,0 0-36-15,0 0-33 0,0 0-22 0,0 0-14 16,-103 135-6-16,99-107-7 0,0 2-8 0,4 0-7 15,1-1-12-15,7 1-9 0,1 0-4 16,2-1-7-16,1-2-3 0,3 0-6 16,-1-5-3-16,4-2-4 0,0-2-4 0,-1-5-5 0,2-1-6 15,1-5-6-15,0-4-14 0,-1-2-20 0,-1-1-51 16,1-5-123-16,-6-1-329 0,-3 0-759 16</inkml:trace>
  <inkml:trace contextRef="#ctx0" brushRef="#br0" timeOffset="268041.2033">30358 6307 1 0,'0'0'217'0,"0"0"117"16,0 0 31-16,0 0-23 0,0 0-50 0,0 0-51 15,48 126-56-15,-34-107-40 0,0-1-36 0,5-3-18 16,0-1-13-16,2-5-9 0,1-4-4 0,2-3-6 15,-3-2-7-15,-1 0-6 0,-4-5-7 0,1-3-5 16,-6-3-1-16,-1 0 1 0,-4-2-1 16,-3-1-5-16,-3-1-3 0,0-2-9 0,-6 3-8 15,-5 0-9-15,-1 1-8 0,-8 3-4 0,2-1 2 16,-3 2 3-16,-1 4 5 0,2 0 0 16,-1 1 1-16,0 4 0 0,2 0-1 0,-1 0-1 15,5 3 1-15,-2 1 0 0,5 1-2 0,2 1 2 16,3 1-4-16,3 0-2 0,3 0-1 15,1 2-4-15,1-2 3 0,5-1 0 0,8 0 4 16,-1-3 7-16,5-3 6 0,1 0 5 0,4-9 4 16,1-3-1-16,4-5-2 0,-1-1-3 0,-3 1 1 15,3-1 0-15,-6-2 2 0,-2 0 1 0,-6 2 2 16,-2 0 4-16,-2 1-1 0,-5 4 0 16,2 0-3-16,-3 2-4 0,-2 4-3 0,3 2-4 0,-3 2-6 15,0 1-3-15,0 2-9 0,0 0-8 16,5 0-2-16,-1 2-2 15,2 3 3-15,2 4 5 0,2 3 4 0,0 1 2 0,1 1 5 16,1 1 1-16,1 3 2 0,0-1 1 0,-2 1-1 16,1-2-2-16,-1 2 2 0,-2-2-3 0,0-3-2 15,-5-1 1-15,2-3-1 0,-4-3 3 0,1-2 8 16,-4-3 12-16,0-1 21 0,0 0 13 16,0-3-2-16,0-3-9 0,-5-5-20 0,2-2-13 15,-2-1 0-15,2-3 0 0,-4 1 0 16,5-4 2-16,-1 0-2 0,-2-1-1 0,3-1 0 15,2 1-5-15,0-3 2 0,0 3 0 0,0 0-3 16,0 3 0-16,0 5 0 0,1 1-5 0,3 5 1 16,-2 3-8-16,0 1-11 0,0 3-7 0,5 0-7 15,-3 4-3-15,5 4 8 0,0 3 6 0,4 3 7 16,1 1 8-16,1 4 1 0,0-1 4 16,0-1 2-16,1 2 3 0,-1-3 2 15,1 0 1-15,-2-3-1 0,2-3 2 0,-3-3-1 16,-2-1 1-16,-1-4 2 0,-1-1 2 0,-6 1 0 15,1-2 12-15,-4 0 21 0,1-2 0 0,-1-3 3 0,0-5-9 16,0-1-16-16,0-3 0 0,-5-1 0 0,3-1-1 16,-3-2-2-16,0 0-2 0,2-1-2 15,-3-2-2-15,4 0-2 0,0 0-2 0,1 2-1 16,-2-1-1-16,3 3 0 0,0 2 2 16,0 2-4-16,4 1-1 0,-1 3-3 0,3 1-8 15,-2 3-2-15,2 2-4 0,-1 1-8 16,3 2 2-16,1 0-4 0,0 3 1 0,1 2 5 15,1 3 1-15,0 3 4 0,1-1 3 0,-1 3 3 16,0 2 2-16,-1 0 3 0,-1 1 2 0,1 0 2 16,-3-1 1-16,-3 0-1 0,2-2 0 0,-3-1 1 15,-2-1-4-15,0-6 5 0,0-1 4 0,-1-1 7 16,0-3 19-16,0 0 15 0,0 0 17 16,0-1-1-16,-1-6-13 0,-1 0-16 0,-2-4-17 15,-2-1-4-15,2-3 0 0,-1-1 2 0,1-1-2 16,-1 0-1-16,3-2 1 0,2 1-5 0,-1 0 0 15,1-2 0-15,0 1-7 0,0 1 2 16,2 0-3-16,4 2-1 0,-2 4-2 0,4 2-4 16,-1 1-5-16,-2 4-3 0,5 2-3 0,-1 1-3 15,1 2 0-15,0 0-1 0,2 7-1 0,0 2 6 16,4 3 2-16,-3-1 5 0,4 3 8 16,-4-1-2-16,5 1 3 0,-5 0 1 0,4-1-3 15,-4-4 7-15,-1 0-1 0,2-2 0 16,-2-2 4-16,0 0-3 0,-1-3 0 0,-1 0 1 0,0-2 0 15,0 0 1-15,-1 0 4 0,1 0 3 0,-3-2 2 16,-2-2 5-16,1-1 3 0,-3-1-2 16,2 0 5-16,0-1-9 0,-3 1-4 0,3 0-1 15,-2-1-8-15,-2 0 6 0,4 3-1 0,-4-1 0 16,1 0 3-16,0 2-4 0,-2-1 0 0,1 1-2 16,0 1 1-16,4-2-3 0,-4 2 1 15,2-2 0-15,-2 1-4 0,4-1 3 16,-2-2 0-16,-1 2-1 0,3-1 5 0,-1 1-4 0,0-1 0 15,0 1 1-15,-2-1-5 0,4 0 4 16,-3 1 0-16,-1-1 1 0,3-1 1 0,-2 1-2 0,-1-1 3 16,3 0-1-16,-2 1 2 0,-2-2 0 15,0 1 3-15,2-2-3 0,-1 1-2 0,-1-3 4 16,-1 2-1-16,0-2 3 0,0 1 4 16,0-4-2-16,-6 2 1 0,2-1-1 0,-4-1-5 15,-1 2 1-15,-1 0-3 0,0 0-1 0,0 1 4 16,0 2-1-16,-1 1 1 0,3 1 0 0,2 3 1 15,-1 2-4-15,2 0-5 0,-1 1-5 16,1 0-9-16,1 3-3 0,-3 4 0 0,3 2 3 0,1 4 8 16,-3 2 1-16,6 1 3 0,0 3 1 15,3 1-4-15,5 1 4 0,1 1 0 0,0-2-2 16,2 1 2-16,0-2-3 0,1-1 1 0,4-3 0 16,-3-5 2-16,3-1 1 0,-3-3 1 0,2-4 3 15,-1-1-2-15,-1-1 7 0,-1-1 1 16,3-5 0-16,-3-2 8 0,-1-1-4 0,0-3 0 15,-1 0 1-15,-1-5-6 0,0-1 2 0,-5-2-1 16,3-1-1-16,-2-2 3 0,-1-1-5 0,-2-1 0 16,0 2-2-16,3-2 5 0,-4 4-3 15,0 0 0-15,0 6 1 0,-1 1-6 0,1 4 5 16,-1 2 3-16,0 3-3 0,0 3 2 16,0 1-10-16,0 1-14 0,0 0-20 0,1 2-5 15,4 5 3-15,-2 2 9 0,3 2 17 16,-1 3 2-16,5 2 3 0,-1 1 1 0,1 0 2 0,1-1 4 15,0-2-4-15,0 1 3 0,5-3-2 0,-4-3-1 16,1-2 3-16,2-2 2 0,-1-3 1 16,-2-2 6-16,4 0-2 0,-3-3 0 0,0-3 5 0,2-3-3 15,-4-1 5-15,1-1 1 16,-2-2 0-16,0-3-2 0,1-1 1 0,-2 0-1 0,-1-3-1 16,-1-2 1-16,-1 1-5 0,1-3-1 15,-4-1 1-15,2-1-6 0,-3-2 5 0,-2-4 1 16,0 0-3-16,0-4 4 0,-1 3-4 15,-4-4 0-15,3 0-1 0,-2-1 0 0,-1-2-2 0,0 0 0 16,-1 0 0-16,2-1 0 0,-3 0 1 16,-1 0-1-16,2 2 1 0,-3 2-1 0,1 4 2 0,-1 4 0 15,-1 4 1-15,1 3 0 0,-1 5 2 16,0 3 0-16,4 3-3 0,-1 4-1 0,2 4-7 16,2 2-11-16,1 1-16 0,1 1-6 0,-1 6 0 15,2 8 8-15,0 4 17 0,0 4 4 16,0 6 5-16,5 3 2 0,3 4-1 0,2 2 1 15,2 4-1-15,-1 2-2 0,4 1 2 16,0 2-2-16,3 0 1 16,0-3 1-16,2 1-1 0,-2-2 3 0,5-1-3 0,-2-2 0 0,-4-3-2 0,1-6-4 15,1-3-4-15,-3-7-6 0,0-4-8 16,1-3-11-16,1-5-11 0,-3-4-15 0,2-4-23 16,-4-1-59-16,-1-6-150 0,-3-4-329 0,-1 0-305 15,-6 3 468-15</inkml:trace>
  <inkml:trace contextRef="#ctx0" brushRef="#br0" timeOffset="268200.3899">31956 5249 1670 0,'0'0'249'0,"0"0"-82"0,0 0-7 0,0 0 3 16,0 0-21-16,0 0-41 0,0 0-37 0,0 0-32 16,0 0-24-16,0 0-15 0,0 0-8 0,0 0-5 15,0 0-16-15,109-105-27 0,-78 96-46 16,-1 1-106-16,-1 1-219 0,-9 1-411 0,-8 5-166 0</inkml:trace>
  <inkml:trace contextRef="#ctx0" brushRef="#br0" timeOffset="268554.4051">32309 4598 1024 0,'0'0'353'16,"0"0"-123"-16,0 0-44 0,0 0-23 0,0 0-27 16,0 0-28-16,0 0-19 0,0 0-28 15,115-38-15-15,-101 38-16 0,-1 4-14 0,-3 5-7 16,-2 0-10-16,-3 6-4 0,1 1-5 0,-5 3-1 16,-1 2 3-16,-4 1 2 0,-6 1 2 0,-2 2 1 15,-1-1-2-15,-1 0-1 0,-2-1-3 16,0-3 4-16,2-2 2 0,2-5 4 0,2-3 9 15,3-3 0-15,1-5 3 0,1 2 5 0,4-2 3 16,0-2 13-16,0 0 10 0,1 0 10 0,0 0 4 16,0 0-4-16,0 0-9 0,0 0-7 15,1 0-6-15,0 0-12 0,0 0-7 0,0 0-10 16,1 0-16-16,1 0-2 0,-1 1 1 0,4 0 2 16,1 2 9-16,1 2-4 0,2 1-13 15,2 2-16-15,-2 1-32 0,4 2-43 16,-2 1-92-16,1 3-178 0,-2-3-431 0,-4-4-335 0</inkml:trace>
  <inkml:trace contextRef="#ctx0" brushRef="#br0" timeOffset="268731.8543">32539 5398 2714 0,'0'0'11'0,"0"0"-52"15,0 0 62-15,0 0 38 0,0 0-14 0,0 0 25 16,0 0-68-16,0 0-18 0,0 0-8 15,0 0-34-15,0 0 9 0,0 0-48 0,0 0-94 16,9-31-310-16,-9 31-450 0,-2 0-42 0</inkml:trace>
  <inkml:trace contextRef="#ctx0" brushRef="#br0" timeOffset="280596.1018">23131 9153 606 0,'0'0'198'0,"0"0"-133"0,0 0-33 0,0 0 66 15,0 0 46-15,0 0 25 0,0 0 7 0,65 139-27 16,-47-107-30-16,0 0-28 0,-1 1-32 0,2 0-17 16,0 1-3-16,1-1 0 0,-3-1-5 15,-1-2-3-15,0-2-10 0,-3-2-8 0,-1-3-2 16,2-4-4-16,-4-2-3 0,-1-2-4 0,-4-4-16 15,2-2-25-15,-5-3-55 0,-1-3-88 16,-1-1-155-16,0-2-316 0,0 0-160 0</inkml:trace>
  <inkml:trace contextRef="#ctx0" brushRef="#br0" timeOffset="280886.2061">23024 9216 1381 0,'0'0'264'0,"0"0"-116"0,0 0-49 0,0 0-16 16,0 0 2-16,0 0 10 0,96-119 4 0,-59 98-5 16,10 0-5-16,6 3-6 0,6 2-16 15,1 5-5-15,1 2-10 0,-1 5-9 0,-4 4-4 16,0 11-11-16,-10 6-6 0,-1 7-8 0,-10 8-4 16,-6 5 1-16,-8 6 2 0,-8 6 4 0,-6 1 1 15,-7 4 1-15,-1 0-1 0,-10-1-6 0,-7-2 3 16,-3-2 3-16,-1-5 4 0,-6-4 6 0,-1-6-5 15,-2-2-1-15,0-2 4 0,-1-5-1 16,-1-2 5-16,-2-4-5 0,8-6-6 0,1-5-6 16,4-3-5-16,3-4-5 0,8-1-11 0,2 0-22 15,5-6-40-15,1-1-60 0,3-5-75 0,6-4-156 16,1 2-401-16,-3 5-800 0</inkml:trace>
  <inkml:trace contextRef="#ctx0" brushRef="#br0" timeOffset="281712.4304">24138 8900 1756 0,'0'0'165'0,"0"0"-80"0,0 0 7 16,0 0 38-16,0 0 32 0,0 0-2 0,-109 132-31 16,94-101-35-16,-1 3-27 0,6 2-21 0,1 0-7 15,4-1-16-15,1-3-3 0,4-1-3 16,3-1-11-16,4-6-1 0,3-7-6 0,5-4-7 15,-1-7 7-15,5-6 4 0,-1 0 5 16,1-10 10-16,-2-4-1 0,5-5 0 0,0-6-1 16,-4-4-4-16,-1-4 0 0,-1 0-1 0,-5-1-1 15,-6 0 0-15,-1 4 8 0,-4 5-1 16,0 3 4-16,-7 6 3 0,-3 5-9 0,1 3 1 16,0 2-2-16,2 2-8 0,0 3-1 0,1 1-5 15,5 0-7-15,0 0-6 0,1 4-2 0,0 3 0 16,1 3 4-16,6 2 5 0,0 0 1 0,3 3-1 15,3 1-4-15,1 1-4 0,3-2-1 0,2-4-3 16,1-2-2-16,-2-8 4 0,1-1 2 16,-1-10 10-16,1-4 8 0,-3-5 0 0,-1-3 9 15,-4-3-3-15,-1-3-3 0,-2 0 2 0,-5-1-4 16,2 0 4-16,-4 1 9 0,-1 2-5 0,0 3 4 16,0 5-1-16,0 3-7 0,0 4 2 15,0 4-3-15,0 2-8 0,4 3-2 0,3 1-2 16,2 1-8-16,1 0 7 0,3 1 2 0,0 5-3 15,5 3 11-15,-2 5-7 0,0 3-5 0,-3 2 1 16,1 3-9-16,-4 1 3 0,-2 3-2 16,-2 1 0-16,2-1-7 0,-5-1-12 0,3-5-12 15,-3-4-11-15,2-5 2 0,-2-7 9 0,2-4 24 16,2-2 17-16,2-9 6 0,2-4 5 0,6-5-5 16,0-8-6-16,1 0 8 0,1-4 0 15,-5 2 1-15,-1-2 3 0,-6-1-4 0,-2 0 0 16,-3-1 1-16,-2-2 2 0,0-1 3 0,-3 0 2 15,-6-1 4-15,-3 0-1 0,-4-1 5 0,-2 0 0 16,-2-1 1-16,-2-1 3 0,0 0-4 16,1-2 4-16,1 2 2 0,-1 0-3 0,1 3 3 15,1 4-1-15,3 4 0 0,1 7 5 0,4 3-3 16,2 8-2-16,6 3-4 0,1 6-11 0,2 3-23 16,0 0-22-16,2 6-6 0,6 9 2 15,6 8 20-15,3 4 16 0,5 8 3 0,1 5 0 16,4 5-5-16,-2 6 4 0,3 3-1 0,-1 2 0 15,-2 1 3-15,-1-4-5 0,-4-3-8 0,0-9-8 16,-2-9-5-16,-3-8 1 0,-3-9 8 0,-5-7 7 16,-3-3 7-16,-2-5 14 0,-2 0 7 15,0-9 1-15,0-4 0 0,0-5-12 16,0-1-4-16,0-1 7 0,0-1-1 0,3 2 8 16,1 3 0-16,2 3-4 0,2 2-1 0,2 2-5 15,5 3-2-15,1 1 1 0,4 0-3 0,3 4 0 16,2 0 0-16,0 1-4 0,2 2-1 0,2 7-7 15,-3 0-12-15,1 3-19 0,-1 2-39 0,-2 4-86 16,-2 1-198-16,-5-4-652 0,-6-4-540 0</inkml:trace>
  <inkml:trace contextRef="#ctx0" brushRef="#br0" timeOffset="282283.1204">23935 10176 798 0,'0'0'246'0,"0"0"-80"15,0 0-1-15,0 0 32 0,0 0 33 0,0 0-3 16,0 0-30-16,0 0-38 0,0 0-36 0,0 0-33 16,0 0-36-16,0 0-28 0,0 0-21 0,0 0-7 15,-48-37 0-15,54 44 5 0,-2 3 5 16,4 5 0-16,0 1 2 0,-1 8 2 0,1 1-2 15,0 5 2-15,-1 2-5 0,-1 1-2 0,0 2 2 16,-3 2-2-16,-3 0 2 0,0 2 3 16,0-2 1-16,0 0 0 0,-5-3 2 0,-1 0-1 0,-3-6 1 15,4-2 3-15,-1-5-1 0,3-7-1 16,-2-1 0-16,4-6-7 0,1-4 2 0,0-1 1 16,0-2-3-16,2 0 6 0,5 0 5 0,7-3 7 15,4-3 7-15,11-4 1 0,3-3-2 0,8-4-7 16,9-4-3-16,4-2-6 0,4-4-2 15,6-3-2-15,6-2 0 0,3-2 3 0,1 2-3 16,5 0 1-16,-6 2-1 0,-1 4-3 0,-8 2 1 16,-9 4-3-16,-5 5-3 0,-9 3 2 0,-7 2-6 15,-5 3-3-15,-7 1-4 0,-2 2-8 16,-8 2-18-16,-1 1-36 0,-4-1-57 0,-3 2-90 16,-3-2-141-16,0 2-191 0,-6 0-399 0,3 0 20 15</inkml:trace>
  <inkml:trace contextRef="#ctx0" brushRef="#br0" timeOffset="282522.4355">24798 10058 1134 0,'0'0'343'0,"0"0"-65"0,0 0-12 15,121-6-3-15,-84 6-27 0,2 8-44 0,-4 3-49 16,-3 4-32-16,-5 6-32 0,-4 4-17 15,-6 5-9-15,-6 6-16 0,-6 5-4 0,-5 2-10 16,-9 3-8-16,-5 2-2 0,-9 1-4 0,-3-2-2 16,-4-1-2-16,0-4-11 0,1-6-13 15,2-6-25-15,5-6-35 0,6-4-58 0,0-6-83 16,4-4-174-16,4-3-605 0,3-4-404 16</inkml:trace>
  <inkml:trace contextRef="#ctx0" brushRef="#br0" timeOffset="283329.561">25748 9728 375 0,'0'0'846'0,"0"0"-447"16,0 0-131-16,0 0-51 0,0 0-39 0,0 0-34 15,0 0-34-15,0 0-30 0,0 0-24 16,0 0-16-16,0 0-10 0,0 0-10 0,0 0-3 15,0 0-2-15,80-12 2 0,-67 33 4 0,-1 6 0 16,-1 4-1-16,-4 3-4 0,0 0-2 0,1 0-2 16,-5-2 0-16,3-4-1 0,-4-1-2 0,1-5-2 15,-2-5-3-15,0-4-2 0,1-3 4 0,-2-6-1 16,1-2 14-16,-1-2 21 0,1 0 16 16,-1-1 18-16,0-4-8 0,0-6-21 15,0-5-20-15,0-4-20 0,0-3-6 0,1-3 1 16,2-3 0-16,-2-2 2 0,2-1 0 0,1-1 1 0,0 2-5 15,1 1-1-15,0 6-1 0,1 6-2 16,0 4 4-16,-1 3-4 0,-1 6-5 0,0 2-9 16,0 3-7-16,1 0-3 0,0 5 5 0,4 4 7 15,0 5 9-15,0 3 3 0,0 4 1 16,0 5 1-16,-3 0-1 0,-1 3 1 0,-2-1 2 0,0-2-1 16,0-3-3-16,-2-4 1 0,0-7-2 15,1-4 1-15,-1-5 7 0,1-3 8 16,-1 0 15-16,-1-3 2 0,1-6-6 0,1-5-4 0,-2-5-13 15,1-2 1-15,1-5 2 0,-1-1-1 16,2-1 1-16,1 1-5 0,0 1 2 0,3 4-2 0,1 4 1 16,-1 2 0-16,2 3-3 15,0 3 0-15,1 3-3 0,1 5 0 0,4 0 3 0,-1 2-4 16,3 3 2-16,0 4 0 0,2 4-2 16,-1 0 4-16,2 3-1 0,-2 1-1 0,-1 1-5 15,2 0-9-15,-2 2-11 0,2-2-16 16,0 0-25-16,0-3-38 0,0-4-52 0,1-4-102 0,-1-5-276 15,-3 0-475-15,-7 0 67 0</inkml:trace>
  <inkml:trace contextRef="#ctx0" brushRef="#br0" timeOffset="284108.1641">26585 9374 1225 0,'0'0'97'0,"0"0"19"15,0 0 81-15,0 0 48 0,0 0 6 0,0 0-48 0,0 0-57 16,-56 124-38-16,56-105-29 0,0 1-25 16,5-4-13-16,2 0-9 0,4-2-7 0,5-3 6 15,3-3-3-15,3-4 3 0,5-3 6 16,3-1-5-16,3-4-1 0,1-4-5 0,-1-2-9 16,0-3 1-16,-3 1-5 0,-4-4 2 0,-1 0 1 15,-6 0 2-15,-1-2-1 0,-4-2-2 0,-1-2 1 16,-4-1-5-16,-4-1-1 0,-1 1 0 0,-2 1-3 15,-2 2 3-15,-2 2 2 0,-4 2 1 0,-1 2 5 16,0 1 1-16,-2 4-1 0,-1 3 1 16,0 0-4-16,0 3-4 0,-1 1-3 0,2 2-5 15,-1 0-5-15,-2 2-2 0,2 6-3 0,-2 3-2 16,3 3 7-16,0 3-3 0,3 0 1 16,1 3 1-16,3 1-6 0,2-1 4 0,0 0-2 15,7-1 1-15,2-2 1 0,2-4-1 0,3-2 0 16,2-2 2-16,1-3 1 0,3-3 4 0,1-1 3 15,2-2 2-15,-1-2 1 0,2-7-1 16,0 0-1-16,-2-4-2 0,0 0 2 0,-3-4-1 16,1-2 1-16,-3-1 1 0,1-3-5 0,-2-3 3 0,-5 1 0 15,2-1-2-15,-1 2 3 0,-3 2-4 16,0 2-1-16,-2 4-1 0,-2 2 3 0,-1 4 0 16,-2 2 4-16,-1 2 1 0,-1 2-3 0,0 3-1 15,0 1-8-15,0 0-10 0,0 0-7 16,0 5-9-16,0 2 6 0,-2 2 8 15,1 4 10-15,-2 4 8 0,-1 1-2 0,2 4 1 0,-3 0-2 16,1 2 0-16,3 0-4 0,1-3-6 0,0-1-3 16,6-3-4-16,3-4-1 0,1-4 3 15,0-3-1-15,2-4 6 0,0-2 2 0,0 0-2 16,-1-6 9-16,0-3-2 0,2-2 4 16,-3-4 5-16,-3-3-3 0,2 0 7 0,-4-3-1 15,-1-1 1-15,-3 1 1 0,0-1-8 0,0-1 2 16,-1 4-1-16,0 1 0 0,0 3 4 15,0 2 2-15,0 3 3 0,0 3-5 0,0 2 3 0,0 3-7 16,0 1-7-16,0 1-3 0,2 0-14 16,0 0-2-16,2 2 4 0,2 4 1 0,4 1 14 15,0 1 0-15,1 1 2 0,3 0 3 0,-3 0-2 16,3 1 0-16,-2-2-2 0,1-1 3 16,-1-3 0-16,1-1 6 0,-1-1 3 0,-2-2 2 15,-1 0 5-15,-1 0 0 0,0-3 4 0,-2-2 3 16,-2 1-5-16,-2 0 4 0,0-1-5 15,-1 1-8-15,-1-1 0 0,0 1-12 0,0 1-11 16,-3 1-22-16,0 0-33 0,-4 2-47 0,-3 0-50 16,-3 0-58-16,-5 7-95 0,-4 4-223 0,1-2-372 0,7-2 106 15</inkml:trace>
  <inkml:trace contextRef="#ctx0" brushRef="#br0" timeOffset="285223.2587">27465 9183 1 0,'0'0'0'0,"0"0"81"0,0 0 295 0,0 0-11 15,0 0-21-15,0 0-38 0,0 0-40 0,0 0-49 16,0 0-44-16,0 0-37 0,0 0-40 0,0 0-33 16,0 0-26-16,0 0-18 0,30-15-3 0,-28 21 1 15,3 3 3-15,0 3 1 0,2 3-1 16,0 0-1-16,-2 3-1 0,-1 2 2 0,1-1-2 16,-4 3 0-16,3-4-4 0,-2 0-5 0,1-2 0 15,1-3-3-15,-1-1-1 0,1-4 1 0,-4-2-4 16,2-2 2-16,0-2 6 0,-1-2 17 15,-1 0 30-15,1 0 22 0,-1-4 3 0,1-5-17 16,2-4-29-16,-1-2-22 0,2-7-6 0,1 1-1 16,1-4-1-16,0-1 0 0,2-2-3 0,0 0-3 15,0 0 5 1,1 0-2-16,1 3 0 0,1 3 1 0,-2 3-5 0,-1 3 1 16,2 4 1-16,0 2-2 0,0 4 1 0,3 4-2 15,1 2-4-15,-2 0 0 0,6 3 1 0,-2 6 3 16,3 2 2-16,3 3 2 0,-2 1-2 0,3 2-2 0,0-1 0 15,-2 1-5-15,-1-4-1 0,1 1-9 16,-1-1-18-16,-2-2-33 0,-3 0-66 0,-3-3-143 16,-5-3-525-16,-2-2-791 0</inkml:trace>
  <inkml:trace contextRef="#ctx0" brushRef="#br0" timeOffset="285648.4206">26433 10721 789 0,'0'0'230'0,"0"0"-54"16,0 0 30-16,0 0 43 0,0 0 18 0,0 0-22 15,0 0-55-15,0 0-62 0,0 0-53 0,0 0-40 16,0 0-19-16,0 0-2 0,0 0 12 0,0 0 11 15,-30 2-3-15,40 27-5 0,1-1-13 16,3 3-5-16,3-4-4 0,1 1-3 16,-1-3-2-16,3-1-4 0,-1-2-6 0,0-1-16 15,1-5-23-15,-1-4-31 0,0-5-65 0,-3-6-166 16,-2-1-511-16,-8 0-534 0</inkml:trace>
  <inkml:trace contextRef="#ctx0" brushRef="#br0" timeOffset="285765.2012">26292 10403 1891 0,'0'0'-102'15,"0"0"-97"-15,0 0-23 0,0 0 47 0,0 0 97 16,0 0-17-16,0 0-97 0,0 0-259 0,0 0 75 0</inkml:trace>
  <inkml:trace contextRef="#ctx0" brushRef="#br0" timeOffset="286313.7812">26744 10630 1572 0,'0'0'717'0,"0"0"-631"0,0 0-65 16,0 0-13-16,0 0 7 0,0 0 3 16,0 0 1-16,0 0-11 0,0 0-8 0,0 0-3 15,0 0 2-15,0 0 12 0,0 0 4 0,0 0 1 16,38 1-1-16,-36 17-4 0,0 1-2 0,-2-2-3 15,0 0 0-15,0-1-1 0,0-2-5 16,0-4-2-16,0-5 1 0,0-2 6 0,0-3 25 16,0 0 16-16,0-6 0 0,2-5-10 0,0-4-23 15,2-2-16-15,1-1-1 0,1-2 2 0,4 1-2 16,-1 1 2-16,1 2-2 0,2 2-3 16,-1 4 2-16,3 3-3 0,0 3 0 15,-2 3 1-15,3 1-3 0,-1 2 0 0,-1 5 2 16,4 1 2-16,-1 1 3 0,0-1 1 0,4 1 4 0,1-1-4 15,-1-1 2-15,1-1 0 0,2-3-2 0,-3-2 4 16,1-1 1-16,-3-1 2 0,0-5 4 16,-2-3 0-16,-2-2 4 0,-2-2 6 0,-2-2 3 15,-1-2 4-15,-4-3-1 0,0-1 0 0,-4 0-3 16,-1 0-3-16,0-2 2 0,-6-2-1 16,1-3-2-16,-4-1-3 0,2-3-4 0,-4 0-2 15,-1-3-4-15,1-1 0 0,-1-3-1 0,-1 0-1 16,0-1 2-16,1-3-4 0,1 1 3 0,0 1-1 15,2 1 3-15,2 3 3 0,-2 4 3 16,3 5 8-16,1 7 8 0,1 9 11 0,3 5 0 16,-1 5-15-16,1 2-28 0,1 2-25 0,0 9-6 15,0 6 6-15,3 8 16 0,0 5 15 16,4 6 2-16,3 3-3 0,1 1 0 0,1 2-5 16,6 0 0-16,-1 2-5 0,4-3-11 0,2 1-19 0,2-3-29 15,-1-4-30-15,-1-3-51 0,1-10-106 16,-2-5-275-16,-7-9-398 0,-4-5 3 0</inkml:trace>
  <inkml:trace contextRef="#ctx0" brushRef="#br0" timeOffset="286454.693">27162 10203 1109 0,'0'0'784'16,"0"0"-531"-16,0 0-99 0,0 0-13 0,0 0-20 0,0 0-28 16,0 0-39-16,0 0-31 0,0 0-17 15,8-125-10-15,18 109-1 0,5 1-11 0,3 1-24 16,1 3-34-16,0 1-56 0,-2 5-89 0,-2 3-163 15,-10 2-292-15,-4 0-519 0</inkml:trace>
  <inkml:trace contextRef="#ctx0" brushRef="#br0" timeOffset="286895.0162">27577 10365 1836 0,'0'0'132'0,"0"0"-97"16,0 0-11-16,0 0 43 0,0 0 46 0,81-125 29 15,-64 97 11-15,-2 0-17 0,-1 1-23 0,-3 1-16 16,-3 1-19-16,-2 1-11 0,-4 3-10 0,-2 3-5 16,0 3-5-16,-3 2-7 0,-5 5-6 15,-2 1-12-15,-2 4-11 0,-1 1-11 0,-4 2-7 16,-1 8 0-16,-1 4-1 0,-3 5 4 16,2 6 1-16,3 0-4 0,2 5 2 0,3 1-4 15,7 1-1-15,2-1 0 0,3 1-8 0,4-1 2 16,6-1 0-16,4-2-6 0,2 0 7 15,1-4-2-15,6-5-2 0,0-4 4 0,0-4-1 16,0-4 2-16,1-5 4 0,-2 0 7 0,-1-3 2 16,-2-7 5-16,-3-3 5 0,2-2-2 0,-2-3 8 0,-2-2-1 15,-3-2 0-15,1-3 3 0,-2-2-7 16,-1-2 2-16,1-2-3 0,0 0-2 0,-1-3 2 16,2 0-1-16,0 0 1 0,2 0-3 15,2 4 2-15,-3 2-2 0,3 5 1 0,0 3 4 16,-2 3-1-16,2 5-3 0,-1 1 0 0,0 4-8 15,1 3 0-15,-3 4 1 0,2 0-3 0,-1 3 2 16,-2 8-4-16,0 1-1 16,-2 3-1-16,-2 3-2 0,-1 3 2 0,3 1 1 0,-5 1 0 15,1 0-5-15,-2 1-6 0,1 0-10 0,0-1-14 16,0-1-18-16,0-1-40 0,-1-4-45 0,1-5-75 16,-1-2-126-16,-1-4-322 0,-1-2-827 0</inkml:trace>
  <inkml:trace contextRef="#ctx0" brushRef="#br0" timeOffset="287639.6424">28556 9718 2198 0,'0'0'80'0,"0"0"-56"0,0 0 22 0,0 0 30 16,-119 78 18-16,91-53 7 0,3 1-15 0,0 1-20 15,3 1-14-15,4 1-18 0,2 1-13 0,5-1-9 16,4 0-8-16,3-2-7 0,4-4-9 16,1-6-6-16,7-4 1 0,4-4 7 15,3-5 10-15,1-4 6 0,2 0 6 0,4-5-5 0,0-5-3 16,-1-3 2-16,-2-3-8 0,-2 0 5 16,-3-3 2-16,-2 1-4 0,-7-2 6 0,1 1 1 15,-5-1 1-15,-1 1 4 0,0 0-1 0,-1 3 2 16,-6 4 2-16,1 1 1 0,-1 3-4 0,0 2 0 15,3 3-4-15,-1 2-9 0,4 1-12 16,0 0-13-16,1 3-6 0,0 4 7 0,0 4 5 16,0 1 11-16,1 2 1 0,5 2-4 0,-2-1 3 15,5 0-6-15,1-2-3 0,1-1 2 0,4-2-5 16,-1-5 7-16,2-1 6 0,-1-4 9 0,4 0 8 16,-3-8 4-16,1-1 1 0,-1-4-3 0,-3-1 1 15,-2-2-3-15,-2 0 0 0,1-3 4 16,-4 0-5-16,-1-2 4 0,-3 1 2 0,3 2-5 15,-4 3 8-15,-1 2 0 0,0 4-1 0,0 3 0 16,0 5-8-16,0-1-13 0,0 2-24 0,0 0-7 16,0 7-4-16,2 3 10 0,0 4 19 15,5 1 4-15,-2 3 9 0,1 1-6 0,3 1-1 0,1-1 2 16,-1-2-11-16,-1 1 1 0,3-5-4 16,0-4-4-16,1-2 9 0,2-4 4 0,3-3 9 15,2-1 7-15,1-8 0 0,-2 0 0 16,1-5 0-16,-3-2 3 0,2-1-1 0,-4-2 4 15,2-6 2-15,-4-1-6 0,-1-3 5 16,-3-1-6-16,-4-6-1 0,1 1 3 0,-3-2-9 16,-1-2 2-16,-1-2-1 0,0-2-4 0,0-2 3 0,-2-2 1 15,-3-3 1-15,3 0-2 0,1-2-1 16,-1 0-1-16,0 1-1 0,1 3 3 0,-1 3 2 16,0 5 7-16,1 7 5 0,-4 7 6 0,1 8 7 15,2 8-5-15,0 5-13 0,-1 5-26 16,0 2-19-16,2 12-6 0,-2 8 10 0,-2 8 15 15,3 8 11-15,0 5 2 0,1 7-3 0,1 3 4 16,0 4 0-16,1 6-3 0,1 1-3 0,2 2-4 16,1 1-19-16,0-3-20 0,1-5-29 0,3-8-39 15,1-6-35-15,2-7-47 0,5-9-69 16,-2-9-141-16,1-7-320 0,-6-6-158 0</inkml:trace>
  <inkml:trace contextRef="#ctx0" brushRef="#br0" timeOffset="287837.5354">28963 9493 1338 0,'0'0'791'16,"0"0"-696"-16,0 0-69 0,0 0-13 0,0 0 11 15,0 0 20-15,0 0 18 0,0 0 8 16,0 0-5-16,0 0-12 0,119-98-11 0,-99 107-10 16,1 2-2-16,2 5 1 0,1 2-7 0,-2 4-4 15,-2 2-7-15,-1 3-11 0,-5 4-9 16,-1-1-21-16,-1 1-31 0,-4-2-47 0,-2-4-97 15,1-4-170-15,-5-7-344 0,1-6-564 0</inkml:trace>
  <inkml:trace contextRef="#ctx0" brushRef="#br0" timeOffset="288280.248">29522 9343 110 0,'0'0'412'0,"0"0"-276"0,0 0-4 15,0 0 34-15,0 0 22 0,0 0 4 16,0 0-11-16,-17 126-26 0,18-113-34 0,1-1-34 16,4-5-27-16,-3-1-11 0,2-3 11 15,0-3 17-15,-3 0 25 0,4-2 5 0,-2-5-16 16,3-1-23-16,2-5-28 0,-2-2-18 0,0-3 2 16,1-1-1-16,1-2 1 0,-2 1 4 0,2-1 1 15,-2 1 1-15,3 0-2 0,-1 5-6 16,0-1-5-16,1 3 2 0,-1 3-8 15,0 4-1-15,2 3-3 0,-1 0-8 0,0 3 4 16,1 0-2-16,0 6-3 0,0 3 3 0,0 3-2 0,0 2 2 0,-1 0 0 16,1 2-1-16,0 0 1 15,-2 2 1-15,1-2-4 0,-2 0-7 0,-2-2-5 16,0-3-18-16,0-2-20 0,-3-2-34 0,-2-6-103 0,-1 0-240 16,0-1-514-16,0 0-134 0</inkml:trace>
  <inkml:trace contextRef="#ctx0" brushRef="#br0" timeOffset="288547.6996">30077 8735 2002 0,'0'0'270'0,"0"0"-147"16,0 0-29-16,0 0 3 0,0 0 2 0,0 0-10 15,0 0-21-15,0 0-15 0,0 0-19 0,0 0-11 16,0 0-4-16,0 0-4 0,121-56-5 0,-104 65 0 16,-1 1-5-16,2 3-10 0,0 2 7 15,-5 1-4-15,3 0-4 0,-5 1 1 16,-2 3-20-16,-3 0-14 0,-1 3-24 0,-5 0-39 16,-3 1-54-16,-9 1-106 0,-1 3-234 0,0-8-501 15,4-6 143-15</inkml:trace>
  <inkml:trace contextRef="#ctx0" brushRef="#br0" timeOffset="288661.3013">30251 9415 2926 0,'0'0'21'0,"0"0"-52"0,0 0 19 0,0 0 15 16,0 0 5-16,0 0-19 0,0 0-55 15,0 0-104-15,0 0-512 0,0 0-917 0</inkml:trace>
  <inkml:trace contextRef="#ctx0" brushRef="#br0" timeOffset="331127.3242">24071 13454 1 0,'0'0'241'0,"0"0"23"0,0 0-69 0,0 0-26 16,0 0 0-16,0 0-4 0,0 0-20 0,0 0-24 15,0 0-25-15,0 0-24 0,0 0-25 0,0 0-19 16,-1-1-11-16,1 1-4 0,0 1 1 0,0-1-1 16,0 0 1-16,0 1-3 15,0-1 0-15,0 0 2 0,0 2 0 0,0-2 3 0,0 0 3 0,0 0-2 16,0 0 4-16,0 0 1 0,0 0 0 15,0 0 6-15,0 0 5 0,1 0 2 0,-1 0 3 16,0 0-3-16,1 0-4 0,-1 0-1 16,0 0-4-16,0 1-4 0,0-1-2 0,0 0-4 0,0 0-4 15,0 0 2-15,0 0 1 16,0 0 1-16,0 0 1 0,0 0 0 0,0 0-2 16,0 0-1-16,0 0-1 0,0 0 0 0,0 0 0 15,0 0 0-15,0 0 0 0,0 0 1 0,0 0-1 0,0 0-1 16,0 0 1-16,3 0-5 0,-3 0-1 15,0 0-3-15,0 0-1 0,0 0 0 0,0 0-2 16,0 0 2-16,0 0-1 0,0 0-1 0,0 0-1 16,0 0 0-16,0 0 1 0,0 0 0 15,0 0 2-15,0 0 0 0,0 0-2 0,0 0 2 16,0 0-2-16,0 0 1 0,0 0 2 0,0 0-3 16,0 0 1-16,0 0 0 0,0 0-4 15,0 0 5-15,0 0 0 0,0 0-1 0,1 0 1 0,-1 0-3 16,0 0 0-16,1 0 0 0,-1 0 2 15,0 0-2-15,0 0 3 0,0 0-1 0,0 0-1 16,0 0 1-16,0 0-2 0,0 0 0 0,0 0 3 16,0 0-2-16,0 0 1 0,0 0-1 15,0 0-3-15,0 0 6 0,0 0-1 0,0 0 3 16,0 0 2-16,0 0-1 0,0 0 2 0,0 0 1 16,0 0 1-16,0 0-1 0,0 0 2 15,0 0-1-15,0 0-2 0,0 0-1 0,0 0-2 16,0 0-1-16,0 0-1 0,0 0-2 0,0 0 0 15,0 0-2-15,0 0-2 0,0 0 1 0,0 0-2 16,0 1 3-16,1 1-2 0,0 2 2 0,0 2 1 16,0 0-1-16,3 1 2 0,-2 3-2 15,1-3 2-15,-2 3-1 0,4 0-1 0,-1 1 2 16,-2 2-1-16,3-1 0 0,-2 3 4 16,3 2-3-16,-2 1 1 0,3-2-1 0,-1 3 1 0,1 1 0 15,0-2 1-15,-2 4-2 0,4-2-1 16,-2 0-1-16,-2 1 0 0,3 0 0 0,1 0 0 15,1 3 0-15,-1-1 1 0,0 3 0 0,1-1-2 0,-4 1 4 16,2-2-3-16,1 0 2 16,-1-3 2-16,-3 2-4 0,2-4 2 0,-2 0-2 15,1-2 1-15,-1-3 1 0,1-1 0 0,0-2 0 16,-2 0-1-16,2-4 1 0,-2 0-2 0,2 0 1 16,-2 0 4-16,-2-1-4 0,3-1 4 0,-2-1-1 15,-1 1-6-15,3-2 5 0,-3 1-3 16,0-1 2-16,0 0 0 0,2 0-3 0,-2-2 1 0,-1 1-1 15,0 1 1-15,-1-3 0 0,1 2 1 16,-1-1 0-16,1-1-1 0,1 0 4 0,0 2-5 16,-1-2 1-16,-1 1 3 0,0-1-7 0,1 1 6 15,-1-1-1-15,0 0 0 0,1 0 1 16,-1 0-2-16,0 0 2 0,0 0 1 16,0 0 0-16,0 0 4 0,0 0 0 0,0 0 6 0,0 0 2 15,0 0 7-15,0 0 3 0,0 0 2 16,1 0 9-16,-1 0-5 0,0-1 4 0,0 0 0 0,0-1-9 15,0-3-4-15,0-1-12 16,0-5-9-16,0-2 2 0,0-4-5 0,0-2 4 0,0-2 1 16,1-3-1-16,-1-3-1 0,1-3 0 15,-1 0 2-15,0-3-4 0,3-3 4 0,-3 1 0 16,0-1-2-16,0 2 3 0,0 1-4 0,0 4 3 16,0 3 2-16,-3 3-2 0,1 2 5 0,1 3-3 15,-1 2-3-15,-1 2 4 0,1 1-3 16,2 4 5-16,-1 3-1 0,1 0 1 0,0 3-4 15,0 2-4-15,0 1-4 0,0 0-9 0,1 0-1 16,5 2 1-16,2 4 1 0,4 3 10 0,2 4-1 16,6 4 2-16,3 2 2 15,0 3-4-15,0 5 3 0,0 0-1 0,3 1 0 0,-3 1 1 0,1 1 0 16,1-1 2-16,-2-1-3 16,3-3 2-16,-3-1-1 0,-1-4-1 0,-1-1 2 0,-2-4-6 15,-1-4 5-15,-6-1 0 0,-1-4-2 0,-2-1 9 16,-2-3-7-16,-4-2 2 0,-2 0 6 15,2 0-1-15,-1-5 6 0,1-4 0 0,-1-6-4 16,-1-3 0-16,0-3-5 0,1-5-1 0,-2-1 0 16,0-1-2-16,0-1-1 0,-3-1-1 0,0-1 1 15,-4 2-4-15,4 1 5 16,-2 5 0-16,1 0-1 0,1 5 5 0,-3 3-4 0,4 3 1 16,-3 2 3-16,2 3-3 0,2 3 2 15,1 1-3-15,-1 2 0 0,1 0-1 0,0 1-4 16,0-2-3-16,0 2-4 0,1-1 2 0,7-1 0 15,-2-2 5-15,4 0 5 0,4-3-1 0,0-4 3 0,3-3 1 16,-3-1-4-16,3-1 8 0,-4-1-7 16,-1-2 1-16,-1 1 4 0,-4-3-8 0,1 0 7 15,-6-2-3-15,1-3 2 0,-3-1-2 16,0-1 3-16,-5-3-2 0,-4 0 1 0,0 0 2 16,-3-1-4-16,1 0 0 0,-1 2 2 0,1 2-4 15,1 2 6-15,-2 3 0 16,5 5 0-16,-1 4 3 0,1 3-2 0,3 5 2 0,-1 1 0 15,3 3-5-15,1 2-8 0,1 0-22 16,0 1-22-16,1 8-1 0,8 4 7 0,0 8 18 0,2 7 21 16,7 7 4-16,-2 6-1 0,5 6 0 0,2 3 3 15,0 2-3-15,-2 2 6 0,1-1 0 0,1-1-5 16,-4-2 3-16,-1-1-5 0,-1-6-1 16,-3-7 0-16,1-7-2 0,-3-8-1 0,-2-7 2 0,-4-7 1 15,-2-4 2-15,-1-2 14 0,-3-1 10 16,0-4 0-16,0-8 3 0,-3-4-19 15,-1-5-10-15,0-4 1 0,0-4-5 0,-3-3 8 16,0-3 0-16,1 2-1 0,0 1 5 0,2 3-6 16,-1 4 2-16,5 4-1 0,0 7-4 15,0 3 1-15,0 6-9 0,5 3-5 0,-1 2-6 0,4 0 2 16,3 7 7-16,1 4 4 0,4 3 10 16,1 3-4-16,2 4 2 0,6 2 2 15,-2 0-10-15,5-1 9 0,-1-3 0 0,4-4-2 0,0-6 10 16,4-5-6-16,0-4 2 0,0-5 0 15,-1-5-2-15,-3-5 1 0,-3-1 1 0,-6-2 1 16,-2 0-1-16,-2-1 4 0,-7-3 0 16,-2-1 0-16,-6-3 4 0,-1-1-3 0,-2 0-1 0,-3 0 1 15,-4 2-7-15,-3 3 8 0,-3 2-2 16,0 3 0-16,-4 1 7 0,3 7-7 0,-3 1-2 16,4 3-1-16,0 4-5 0,1 1-6 0,2 0-2 15,1 7-1-15,1 2-1 0,1 4 5 0,2 3 0 16,2 5 1-16,3 3 6 0,0 4-3 15,3 2 1-15,6 2 2 0,4 1-7 0,-1 2 5 16,3-3-1-16,3-3-5 0,2-6 4 0,0-5-3 16,1-7 1-16,0-5 4 0,-1-4-1 0,-1-2 4 15,-1-1-1-15,-4-6 1 0,-2-3 2 16,0-2 0-16,-3-4 2 0,-2-1-2 0,2-5 5 16,-5-3-6-16,-1-2-1 0,-1-2 3 0,-2-2-9 15,0-2 8-15,0 0-1 0,0-1-2 0,0 3 5 16,0 2-4-16,1 5 1 0,1 4 1 0,3 3-2 15,-1 6-2-15,4 1-4 0,-2 5 0 0,1 1-5 16,2 3 2-16,2 1 1 0,0 5-3 16,0 4 11-16,2 5-6 0,0 3 1 0,1 2 2 15,-1 5-10-15,1 0 9 0,-1 0-1 0,0 2-1 16,2-4 8-16,0 0-8 0,2-5 3 16,-1-4-1-16,2-4 0 0,0-5 2 0,1-4-2 15,0 0 2-15,-1-7 0 0,0-5 0 0,-1 0 5 16,-3-4-4-16,-1-4 6 0,-1 0-2 0,-2-4-2 15,-2-1 2-15,-2-1-6 0,-2-2 4 16,-4-1-3-16,0 0 0 0,-3 1 4 0,-5 2-1 16,-1 4 2-16,-4 4 0 0,-1 3 0 0,1 3-2 15,-2 5 0-15,3 1-2 0,-1 3-4 16,2 3 1-16,0 2-3 0,0 6-1 0,2 5 5 16,0 6-2-16,2 3 3 0,5 3 2 0,2 6-6 0,0 1 3 15,8 0-1-15,3 1 0 0,4-4 4 16,2-1-3-16,5-3-1 0,1-6 0 15,1-4 0-15,1-5 1 0,2-5 0 0,-1-3 2 0,-1-2-1 16,-3 0 0-16,-2-5 0 0,-2-1-3 0,-3-1-2 16,-2-1-15-16,-2 1-21 0,-3-1-41 15,1-2-79-15,-3 2-112 0,-2-4-273 0,0 3-487 16,-2 1-94-16</inkml:trace>
  <inkml:trace contextRef="#ctx0" brushRef="#br0" timeOffset="331835.0087">27212 12500 1241 0,'0'0'383'0,"0"0"-189"0,0 0-66 15,0 0-1-15,-118 44-4 0,92-23-13 0,2 1-22 16,2 2-19-16,3 2-19 0,3-1-11 0,5 1-13 16,2-2-11-16,3 5-4 0,5-1-5 15,1 3-2-15,0-2-2 0,7 0-2 0,2-5 0 16,2-3 1-16,4-7 2 0,1-4 2 0,3-8 4 15,0-2 6-15,2-2 5 0,1-10 5 0,0-6-2 16,0-5 0-16,0-5-3 0,-2-7-2 16,-3-4 3-16,-1-4-2 0,-4-2 0 0,-5-2-3 15,-2-3-6-15,-5 0-1 0,0-4 0 0,-9-1-3 16,1-2 1-16,-4-2-3 0,-1 0-4 16,0-1-2-16,-3-1 4 0,1 3-2 15,-1 5 3-15,1 5 5 0,-1 9-1 0,1 9 13 0,0 8 5 16,4 8 0-16,2 6 2 0,3 6-14 15,1 2-16-15,2 3-12 0,0 10-7 0,-1 7 4 16,0 12 9-16,0 10 10 0,2 9 2 0,2 8 4 16,0 3 4-16,9 2-4 0,2 1 5 0,9-2-3 0,1-1-4 15,4-3 1-15,4-3-2 0,2-5 2 16,0-4 2-16,0-2 0 0,1-6-1 0,1-3-1 16,0-6 0-16,2-5-3 0,-1-7-5 15,-3-6-8-15,0-5-14 0,-1-7-17 0,-4 0-27 0,-5-8-39 16,0-3-49-16,-6-5-53 15,-1-2-69-15,-4-1-125 0,-5 2-310 0,0 7-343 16</inkml:trace>
  <inkml:trace contextRef="#ctx0" brushRef="#br0" timeOffset="332175.4434">27567 12290 1171 0,'0'0'253'0,"0"0"-183"0,0 0-60 15,0 0 30-15,0 0 75 0,0 0 60 16,0 0 14-16,0 0-5 0,0 0-33 0,4 121-26 15,1-97-26-15,4 3-17 0,-1 2-10 0,4 0-9 16,2-1-3-16,3 1-10 0,3-5-13 0,-1-2-11 16,2-2-9-16,1-6-2 0,-2-5 0 15,-1-4 2-15,0-5 3 0,-3 0 2 0,1-6 0 16,-5-5 1-16,0-2-3 0,-2-8-3 0,-3-3-4 16,-2-3-4-16,-5-2-4 15,0-1-4-15,-8-1 2 0,-4 2-4 0,-7 1 1 0,-1 3-3 16,-6 4-1-16,-1 5 1 0,-2 3 1 0,-1 4 6 15,-1 4-3-15,1 5 1 0,3 0 1 0,1 2-3 16,2 2 5-16,6 1-1 0,4 2-2 16,4-1 3-16,3-1-3 0,5 4-1 0,2-1-2 15,0 3 2-15,6-1 0 0,4-3 3 0,6-2 4 16,3-2-1-16,5-3 2 0,2 0-1 0,2-6-7 16,1-3-8-16,0 0-23 0,-2 0-35 0,-1-1-53 15,-2 0-85-15,-1 0-98 0,4-2-217 16,-9 4-487-16,-5 1 8 0</inkml:trace>
  <inkml:trace contextRef="#ctx0" brushRef="#br0" timeOffset="333252.8189">28429 11794 1746 0,'0'0'223'0,"0"0"-106"0,0 0-31 16,0 0-5-16,0 0-8 0,0 0-12 0,0 0-6 0,0 0 7 15,0 0 8-15,0 0-4 0,0 0-13 16,0 0-13-16,41 122-12 0,-22-104-4 0,1-2-2 16,1-4 2-16,1-1 2 0,3-2 3 15,1-6 3-15,-4-3 3 0,5 0-3 0,-5-6-5 16,0-5-4-16,-3 0-3 0,-1-3 0 0,-6-1-4 16,0-2 3-16,-4-1-3 0,-3-2-1 0,-2-2 0 15,-3 0-4-15,0-2 0 0,-1 1-1 16,-6 0 1-16,1 1 3 0,-3 2 1 0,-1 0 5 15,2 2-1-15,-1 3 6 0,0 2-6 0,4 3-3 16,0 2 0-16,4 4-11 0,1 1 2 0,0 2-9 16,0 1-15-16,0 0-3 0,3 7-6 15,5 3 5-15,4 7 12 0,2 4 4 0,3 8 4 16,1 3-2-16,3 7 2 0,0 6 2 0,0 8-1 16,0 4 0-16,1 6-2 0,-4 4-2 0,1 2 1 15,-1 1-5-15,-5 1-3 0,0-2-7 0,-4-1-15 16,-2-2-10-16,-5-3-11 0,-2-1-8 15,0-5 4-15,-1-5 4 0,-7-4 11 0,-1-6 14 16,-3-8 11-16,0-5 10 0,-3-9 7 0,0-4 9 16,-4-6 4-16,4-5 6 0,-5-5 6 15,1 0 0-15,0-8 7 0,3-6-1 0,2-3-2 16,3-5 0-16,1-6-11 0,2-5-5 16,5-2-5-16,-1-5-6 0,1-4 2 0,3-2 0 0,0-1 0 15,8-6-4-15,1 0 3 0,1-5-4 16,2-1 2-16,5-4 2 0,1-5-5 0,2-4-1 15,4-2-2-15,-2-1-3 0,4 1-1 0,-2 2-2 16,-3 8 5-16,0 6 2 0,-3 9 5 0,-6 5 5 16,-4 12 1-16,-4 5 7 0,-1 8 2 15,0 7 2-15,-3 5-1 0,0 4-8 0,0 1-8 0,0 2-15 16,0 0-7-16,0 9 2 0,1 2 7 16,1 7 15-16,2 6 5 0,1 3 3 0,2 6-3 15,-1 4-3-15,6-2 1 0,1 3-5 0,1-2 2 16,4-4-1-16,2-2 0 0,2-10 2 0,-2-4 3 15,2-7 3-15,0-7 4 0,-4-2 2 16,0-4 2-16,-5-7-1 0,1-4 1 16,-4-7-1-16,-2-3-6 0,0 0-3 0,-7-4-5 0,-1 1-5 15,-5 1 3-15,-9 1-5 0,-2 2 2 16,-7 1-2-16,-3 5-1 0,-4 0 3 0,-2 6-1 0,-1 2 4 16,2 3 1-16,1 2 1 0,5 3 2 15,2 2-2-15,5 0 1 0,5 0-2 16,4 0-2-16,3 2-3 0,4 2-4 0,2 0 1 15,0 2 0-15,5-1 6 0,6-2 3 0,3-2 7 0,4-1 6 16,5-1-1-16,5-8 3 0,2-3 0 0,1-3 0 16,-1-1 5-16,0-2-1 0,-4 0-1 15,-1 1 0-15,-4-1-3 0,-2-1 0 0,-6 1-2 16,0-1-2-16,-3 1-2 0,-1 3-2 0,-2 2 1 16,-4 3-4-16,-2 3 2 0,-1 2 0 15,0 2-1-15,0 3-2 0,0 0-10 0,0 0-13 16,0 0-15-16,0 6-1 0,0 2 5 0,0 5 13 15,0 4 14-15,3 4 4 0,1 4-2 0,-1 1 0 16,4 2-1-16,-1-1 2 0,4-6 0 16,3-5-3-16,0-4 3 0,4-5-3 15,-3-5 4-15,4-2 6 0,-4-2 1 0,2-6 2 16,-3-4 2-16,1-2-4 0,-1-4 1 0,-2-3-4 16,-4-1 1-16,-1-2-1 0,0 2 1 0,-5 1 0 15,-1 1-2-15,0 3 3 0,0 1-1 0,-1 5 6 16,-2 2 1-16,1 3-3 15,1 4-1-15,1 1-9 0,0 1-5 0,0 0-5 0,6 1-1 16,4 5 3-16,2 2 2 0,8 2 5 0,3 1 0 0,9-2-1 16,7-2 1-16,2-2-9 0,7-1-18 15,-4-2-34-15,4-1-55 0,-6 0-92 0,-4 1-149 16,-13-1-569-16,-8-1-699 0</inkml:trace>
  <inkml:trace contextRef="#ctx0" brushRef="#br0" timeOffset="334022.8725">23003 16440 831 0,'0'0'732'0,"0"0"-550"15,0 0-55-15,0 0 2 0,0 0 16 0,0 0 8 16,0 0-11-16,0 0-23 0,0 0-24 0,2-120-15 16,1 87-19-16,-1-3-8 0,-1 0-6 15,0-3-15-15,-1-3-3 0,0 2-11 0,0-3-6 16,-2-3-1-16,-4-3-7 0,1-2 0 0,-5-3-4 16,-1-3-4-16,-4 0 0 0,-1 1-3 15,-2 5-2-15,-2 5 2 0,-1 7 0 0,2 9 4 16,0 8-1-16,0 7 0 0,6 9-9 0,1 3-4 15,1 3-9-15,2 4-11 0,2 10 8 0,-1 6-1 16,4 9 11-16,1 7 11 16,-1 6 2-16,4 6 5 0,0 8 0 0,8 2 1 0,3 5 2 0,1 3 1 15,7 1 1-15,1-2-2 0,2 0-6 0,5 1-22 16,1-5-65-16,-1-7-111 0,2-7-147 16,1-13-231-16,-10-12-257 0,-3-10 146 0</inkml:trace>
  <inkml:trace contextRef="#ctx0" brushRef="#br0" timeOffset="334605.9751">23022 16023 1509 0,'0'0'156'0,"0"0"-93"0,0 0-23 0,0 0 2 16,0 0 3-16,0 0 7 0,0 0 10 16,0 0 13-16,-24-135 10 0,30 106 0 0,3-1-12 0,-2-2-8 15,-2-3-11-15,1 0-6 0,-4-1-6 0,0-1-5 16,-1 1 0-16,2 1-11 0,-3 2-1 15,0 2-4-15,0 7 0 0,0 4 8 0,-3 7 0 16,2 6 4-16,1 2-8 0,0 4-18 0,0 1-21 16,0 0-14-16,5 7 0 0,3 5 8 0,3 8 18 15,2 7 9-15,2 7 2 0,2 5 1 0,4 6-5 16,2 6 1-16,1 4 1 0,0 4-5 16,-2 0 5-16,-1 4-1 0,-3 0-2 0,-1-1 3 15,-6-2-5-15,-1-7-3 0,-1-9-4 0,-5-9-4 16,2-13 2-16,-2-9 5 0,-3-8 13 0,3-5 17 15,-2-5 7-15,0-12 2 0,1-6-14 16,3-8-6-16,-3-6-12 0,4-4 1 0,-5-2 3 16,3-1-7-16,-5 3 5 0,0 0-1 0,0 5 0 15,-3 6 2-15,2 4 0 0,0 8 2 16,1 5-2-16,0 7-4 0,0 3-6 0,2 3-5 16,4 0 1-16,3 5-1 0,2 2 6 0,1 5 2 15,6 3-1-15,2 1 4 0,0 4-3 16,3 0-1-16,0 0 4 0,4 0-4 0,-4 0 0 15,5-1-2-15,-4-5-2 0,4-5 1 0,-2-6 1 16,-3-3 1-16,-3-2 2 0,-1-8 1 0,-5-1 1 16,-2-5 1-16,-2-1 2 0,-3-2-2 15,-5 0 1-15,-2 0 1 0,0 3-2 0,-2-1 7 16,-6 2-2-16,-1 4 5 0,-2 2 8 0,2 2-1 16,3 1 13-16,-1 3-1 0,-1 1-4 15,6 1-6-15,2 1-12 0,0 0-9 0,0 4-4 0,1 3 1 16,7 2 1-16,-1 3 0 0,3 1 2 0,2 1-4 15,0-1 2-15,1 0-6 0,5 0-13 16,-2 0-22-16,-1-3-66 0,1-3-107 0,-1-3-147 16,2-4-318-16,-5-3-355 0,-5 0 308 0</inkml:trace>
  <inkml:trace contextRef="#ctx0" brushRef="#br0" timeOffset="334722.6987">23704 15475 2246 0,'0'0'-79'16,"0"0"-221"-16,0 0-121 0,0 0-153 0,0 0-119 16,0 0 515-16,0 0 178 0</inkml:trace>
  <inkml:trace contextRef="#ctx0" brushRef="#br0" timeOffset="335555.2061">23996 15618 199 0,'0'0'500'0,"0"0"-490"15,0 0-60-15,0 0 13 0,0 0 54 0,0 0 91 16,0 0 52-16,0 0 10 0,0 0-19 16,0 0-26-16,0 0-39 0,0 0-26 0,0 0-19 15,61 116-15-15,-57-98-2 0,2-2-7 0,-3-2-3 16,-1-4 4-16,2-4 9 0,-3-5 58 0,0-1 32 15,0-6 8-15,-1-5-15 0,1-5-54 16,-1-3-28-16,2 0-10 0,2-2 5 16,-2 0-3-16,0 3-3 0,5 2 0 0,0 1-8 0,1 2-3 15,2 4-2-15,5 1-4 0,-3 2 5 0,1 3-5 16,3 3 3-16,-2 0 1 0,3 2-4 0,-2 4 4 16,2 1-2-16,-3-1 0 0,3 0 4 0,0 1 0 15,-3-2 1-15,4-2-4 0,-5-2 0 16,5-1-2-16,-6 0 4 0,4-2 7 15,-5-5 4-15,-1-2 11 0,-2-2 4 0,-2-3 1 0,0-2 4 16,-3-3-7-16,-2-1 0 16,-1-4-2-16,0 0-4 0,-1-2 2 0,-7 0-4 0,-3-4-3 15,1 0 0-15,-4-4-2 0,-3-2 0 16,-3-3-5-16,1-1 3 0,-1-3-7 0,2-1 2 0,0-3 3 16,0-5-8-16,0 1 4 0,3 1-2 15,-1 3 1-15,2 7 12 0,3 5 5 0,1 8 10 16,1 7 3-16,2 6-2 0,5 7-7 0,2 4-17 15,0 3-16-15,1 1-10 0,7 9 1 16,4 6 6-16,5 4 8 0,3 6 1 0,3 8-1 16,-1 3 0-16,5 9 2 0,-3 3-5 15,3 4 3-15,-3 3-2 0,0-2-1 0,-2 1 8 16,-3-1-9-16,-3-1 0 0,0-1-1 0,-4-3-6 16,-1-4-2-16,-3-5-10 0,-3-8-4 0,1-11-2 15,-4-6 9-15,-2-8 19 0,0-5 20 0,-1-2 13 0,-7-8-2 16,-1-5-8-16,-2-8-11 0,-1-6-11 15,0-4 5-15,-3-5-1 0,5-4 1 0,-1-2 7 16,5-2-4-16,0-2 0 0,2-2-1 0,0-1-4 16,4 0-2-16,0 2 0 0,6 3-1 15,0 3-3-15,5 11 4 0,2 4 1 0,0 9-4 16,4 6 8-16,-3 4-10 0,6 7 1 16,-1 0 1-16,0 9-8 0,0 5 9 0,-2 4-2 15,1 6 0-15,-2 2 5 0,-5 8-2 0,-5 0-1 16,-1 5 1-16,-5 2-2 0,0 0-1 0,-7 3-2 15,-3-2-4-15,-1-4-9 0,0-8 1 0,0-6 7 16,2-11 8-16,2-7 24 0,3-6 3 16,-1 0 6-16,1-3 0 0,2-2-12 0,1 1 9 15,1 0-1-15,0 1-2 0,0 2 1 0,2-2-13 16,6 2-4-16,2 1-5 0,4-1 3 16,6 0-1-16,5-2 0 0,1 2 3 0,4-1-9 0,-1 1 1 15,0 0-9-15,-2-1-23 0,-1 1-32 16,-4-1-83-16,3-1-156 0,-10 2-411 0,-5-1-909 0</inkml:trace>
  <inkml:trace contextRef="#ctx0" brushRef="#br0" timeOffset="336148.4753">25942 14421 1151 0,'0'0'449'0,"0"0"-243"0,0 0-61 0,0 0-17 15,0 0-19-15,0 0-26 0,0 0-25 16,0 0-11-16,0 0 2 0,0 0 2 0,0 0 1 0,0 0 5 16,0 0-8-16,-115 115-4 0,104-82 1 15,4 2-6-15,3 1 7 0,2 2-7 0,2 0-11 16,0 0-5-16,4 0-17 0,6-4 1 16,1-3-3-16,4-6-8 0,-1-9 2 0,2-3-4 15,0-9 4-15,0-4 5 0,0 0 3 0,0-7 4 0,0-4-2 16,-1-5 2-16,0-5-3 0,-2-5-3 15,-2-2 3-15,-1-5-6 0,-5-1 4 0,-1-4 1 16,-3-4-2-16,-1-1 3 0,-4-2-5 0,-3-3-1 16,-6-2 0-16,0-2-2 0,-4-3 0 15,0-3-1-15,-1-2 1 0,1-1-1 0,0 1 2 16,1 1 0-16,1 4-1 0,0 6 4 0,2 9-1 16,1 8 5-16,-4 8 6 0,8 8 2 0,0 8 9 15,3 3-4-15,1 5-12 0,2 1-9 0,2 10-11 16,0 10 4-16,5 8 6 0,1 8 6 0,5 7 1 15,4 4-1-15,3 4 1 0,3-1-3 16,2 3 1-16,2 0 0 0,0-1-2 0,3 0 1 16,1-5-1-16,-1-4 1 0,4-4 0 15,-1-4-6-15,0-3 2 0,-1-5-11 0,-2-3-21 16,-2-5-32-16,-5-3-73 0,1-5-105 0,-1-4-128 16,-7-4-398-16,-5-2-735 0</inkml:trace>
  <inkml:trace contextRef="#ctx0" brushRef="#br0" timeOffset="338650.4211">26445 14132 2435 0,'0'0'62'16,"0"0"-57"-16,0 0-7 0,0 0 28 0,0 0 26 16,0 0 36-16,-96 127 15 0,79-91-2 0,-1 2-10 15,5 0-25-15,1 4-20 0,4-2-11 0,3 2-14 16,2 2-4-16,3-4-7 0,0-4-4 15,8-6-6-15,4-7-4 0,2-8 2 0,4-7 0 16,0-4 4-16,1-4 4 0,-2 0-3 16,-1-4 2-16,-1-6 5 0,-1-6 0 15,-2-4 0-15,1-5-4 0,-3-4 0 0,-5-3-4 0,-1-1 1 0,-4 2 3 16,0 1-3-16,-2 6 4 0,-4 3 0 16,1 4-1-16,-1 3 2 0,0 4-1 0,-1 2 2 15,5 5-3-15,0 1-2 0,2 1-4 16,0 1-13-16,0 0 4 0,3 4-6 0,3 4 6 15,2 4 10-15,2 1-5 0,5 1 6 0,0-1-2 16,3 0-1-16,1-2 4 0,3-1-3 0,1-3 0 16,-2-5-1-16,3-2-2 0,1-1 3 0,-3-8 0 15,2-5 3-15,-4 0-3 0,-2-4 4 16,-3-1-2-16,-2-3-2 0,-6 0 6 0,-3-3-3 16,-3 0-1-16,-1-1 2 0,0 0-5 0,-2 2 1 15,-2 0 0-15,0 7 2 0,3 2 4 0,1 4-3 16,0 4 1-16,0 2-6 0,1 3-3 0,5 1-2 15,3 1-1-15,3 0 4 16,2 2 1-16,4 5 0 0,-2 3 1 0,1 1-3 0,1 3 5 16,-2 0-2-16,-1 5 0 0,0 1 0 15,-4 2-6-15,0 1 0 0,-2-2-8 16,-2 0-12-16,2-3-12 0,1-7-14 0,-1-3 0 0,1-6 14 16,1-2 18-16,-2-10 18 0,1-5 8 15,1-3 1-15,-1-6-1 0,0-2 1 0,1-2 2 0,-4-3-1 16,1-3 6-16,-3-2-3 0,1-2 1 15,-2-2 0-15,-3-5-4 0,-1 1 0 16,0-3-1-16,-6-1-1 0,-1-2 1 0,-2 0-1 16,-1-2 1-16,-3-1-3 0,3-1 2 0,-2-3-2 15,2 1 2-15,0 3 2 0,-1 2-6 0,1 5 7 16,1 6 2-16,0 7 7 0,-1 8 14 0,3 6 0 16,2 7-1-16,1 6-6 0,3 4-19 0,1 2-17 15,0 5-9-15,0 9 1 0,9 7 7 0,1 6 14 16,3 7 2-16,5 6-2 0,2 6 4 15,1 7-5-15,-1 5 0 0,3 7 2 0,-1 2-6 16,-2 2 6-16,0 2-1 0,-3-1-3 0,-1 1 3 16,-1-4-8-16,-5-2-9 0,0-11-7 15,1-8-6-15,-2-12 3 0,-2-9 6 0,-2-9 10 16,-1-7 11-16,-2-7 11 0,-2-2 8 16,0-7-3-16,-6-6-4 0,3-8-6 0,-4-5-4 0,2-6 2 15,0-2 2-15,2-4 1 0,-2-2 0 16,4 0 1-16,1 1 3 0,0 2-2 0,7 7-1 15,3 2 0-15,0 6-5 0,1 5 1 0,0 5-5 16,1 5-2-16,1 6 1 0,0 1-3 0,1 6 4 16,3 5 0-16,3 5 1 0,-3 3 0 0,4 3 0 15,-1 2 1-15,-1 2-2 0,1 2 0 0,0-3-1 16,-3-3 0-16,3-4 1 0,-1-5 1 16,1-3 1-16,-3-3 0 0,-2-5-4 0,0-2 2 15,-2 0 0-15,-3-7 3 0,-1-4 4 16,-1-1-1-16,-2-3-1 0,1-3-4 0,-5-3-2 0,-2-3 3 15,0-4 0-15,-4-4 0 0,-3-3-2 16,-2-3-3-16,-2-2 0 0,1-5-1 0,-1-3 5 16,-3-3-2-16,1-3 0 0,0-5 2 15,0 0-2-15,-1-1 2 0,1-1-2 0,2 3 2 16,-2 2-2-16,2 2 3 0,-2 6 4 0,0 3-2 16,3 8 7-16,-1 5-3 0,1 6 1 0,1 7 1 15,4 6-7-15,1 6 3 0,2 3-9 0,2 4-16 16,3 3 5-16,6 7-5 0,6 8 9 15,5 6 11-15,5 7-1 0,4 5 1 0,3 5 0 16,3 7 0-16,1 2 1 0,-1 6-4 16,0 3 2-16,-4 3 0 0,-4 0 1 0,-2-1 2 15,0 1-3-15,0-6 2 0,-4-5-4 0,4-5 1 0,1-11 1 16,2-3-1-16,-1-9 2 0,-1-6-2 16,-2-5-4-16,-4-6 0 0,-3-4-2 0,-6-2 7 15,-1-7 6-15,-1-6 3 0,-3-5 0 0,-2-4-5 16,-4-5-1-16,0-1-3 0,0-1 0 0,-8-1 2 15,0-1-1-15,-1 2 3 0,2-2-1 0,-1 3 4 16,-1 1 2-16,5 3 0 0,1 0 4 16,0 2-3-16,3 4-1 0,0 1-3 0,6-1-2 15,0 1-1-15,6 0 0 0,1 0 1 0,4 0 0 16,0 3-2-16,3 0 2 0,1 4-3 16,-1 1 1-16,1 4 0 0,-2 1 0 0,-1 4 1 15,-2 0-2-15,-2 5 0 0,-2 4 0 16,-1 4-3-16,-1 2 4 0,1 3-1 0,-1 4 2 15,-1 2-2-15,1 1-1 0,-1 3 2 0,0 1-3 0,1 1 3 16,1 0 2-16,1-4-4 0,3-3 0 16,0-3-1-16,3-7-1 0,-6-5 1 0,1-3 2 15,-3-1 2-15,-2-4-2 0,0 0 3 0,-3-4 1 16,0-4-2-16,-3-7 0 0,-1-3-6 0,-1-4-5 16,0-2-6-16,-1-3-4 0,-9 0 1 0,0 1-1 15,-5 2 3-15,-2 1 3 16,-3 2 3-16,0 4 4 0,0 2 3 0,1 2 2 0,2 4 4 15,3 4 1-15,1 1 1 0,3 2 1 0,2 1-3 16,2 0-4-16,3 1-4 0,3 0-4 16,0 0-1-16,4 0 2 0,6 2 4 0,3 0 3 15,4 0 6-15,6-2 0 0,2-2 1 16,6-3 3-16,2-2-5 0,0-1 0 0,-2-2-2 0,-1 0 1 16,-3-1 2-16,-1 4 1 0,-5-1 0 15,-3 1-2-15,-5 2-1 0,-3 1-1 0,-3 2-2 16,-4 2 1-16,-1 0-4 0,-2 4 1 0,3 4-2 15,-3 2-1-15,0 4 6 0,1 2 1 16,1 2 1-16,-1 2 1 0,1-1-4 0,3 1 0 16,0-1 0-16,3 1 0 0,1-1 1 0,-1-2 0 15,2-2 0-15,1-4-1 0,2-4 0 16,-2-3 0-16,0-4 0 0,-1 0 7 0,0-4-3 16,1-3 2-16,-1-3 0 0,-1-3-6 0,1-1 2 15,-4-6-3-15,-1 1 0 0,-5-1-1 0,0-3-6 16,-1 1 1-16,-7-1-2 0,-2 1-1 0,-1 1 8 15,0 4-1-15,0 1 6 0,0 2 2 0,0 2-1 16,0 2 0-16,2 1 0 0,1 2 2 16,3 2-3-16,0 2 2 0,4 2-4 0,1-1-2 15,0 1-4-15,1 0-8 0,7-1 4 16,1-2 1-16,4 0 5 0,6-3 3 0,3-1-3 0,2-1 2 16,4 0-1-16,1-3 4 0,2 0 1 15,0-2-2-15,-1 0 2 0,0-1-2 16,-1 0 1-16,-5 1 2 0,-1 3-1 0,-5 0 2 0,-1 4-3 15,-6 2-2-15,-2 2 2 0,-6 2-5 0,-2 1 0 16,1 0-6-16,-2 1 0 0,0 7 1 16,0 3 3-16,0 1 5 0,0 4 1 0,-2 2 0 15,1 1 0-15,0 2-2 0,1 1 1 0,0 0-2 16,0-1 2-16,1-1 4 0,6-3-8 0,-1-5 2 16,1-3-2-16,3-3-5 0,0-4 12 0,0-2-1 15,2 0 4-15,2-6 3 0,1-4-6 0,2-2 2 16,2-5-2-16,-3-3 0 0,2-1 1 15,1-2 1-15,-3-5-1 0,0 2-2 16,-2-2 3-16,-1-2-3 0,-1 2 2 0,-1-1 3 16,-1 1-5-16,1 3 1 0,0 3-1 0,-2 4-1 15,0 2 3-15,-5 6-1 0,1 3 2 0,-4 3-4 16,0 4-12-16,-1 0-10 0,0 4-2 0,0 6 4 16,0 3 10-16,-1 5 10 0,-1 3-1 0,-2 1-1 15,2 4 2-15,0 2-1 0,-4 2-1 16,3 0 2-16,2-1-7 0,1-4-7 0,0-5-7 15,10-5-2-15,1-6 9 0,2-6 7 16,3-3 7-16,-4 0 3 0,5-5-1 0,-4-6 0 16,2-5 0-16,1 0 2 0,-1-4-1 0,0-1 1 15,-2-1 1-15,-1-1-1 0,-1-3 2 0,-3 1 0 16,0-2 1-16,1-1 2 0,-2-1-6 0,-2-4 1 16,2 0-3-16,-3 0-4 0,4-3 3 15,-1 0 0-15,-2-2 1 0,3-3 1 0,-1 1-3 16,-3 0 2-16,4-2-2 0,-5 2 2 0,2 0 1 15,-4 1 1-15,-1 1 0 0,0-1-2 0,-3 0 0 16,-1 1-2-16,-2 0 2 0,0 0 2 16,-3 3 1-16,2 5 2 0,1 1-3 0,-2 6 1 0,0 5 1 15,3 4-2-15,-1 6 1 0,3 4-7 16,-3 4-16-16,4 0-8 0,-2 10-2 0,-2 6 4 16,-1 6 13-16,2 10 9 0,-3 3 1 15,4 6-2-15,-1 4 3 0,4 1 0 0,1 1 0 0,4 3 3 16,4 0-1-16,5 0-2 0,2-2-1 15,3-3-3-15,3-4 3 0,1-5 0 0,0-6 1 16,5-2 1-16,-4-9-3 0,2-5 2 0,-2-4 1 16,0-5 1-16,-2-5 4 0,-1 0 4 15,0-6 2-15,-1-8-1 0,-1-3 3 0,-3-6-3 16,2-5-2-16,-3-4 6 0,2-3-11 0,-1-1 2 16,2-2-2-16,2-2-5 0,0 1 6 0,2 3-1 15,-2 4 1-15,-4 7-1 0,1 8 6 16,-7 6 1-16,-4 5 0 0,1 3 0 0,-3 3-7 15,-2 3-1-15,-1 6-3 0,0 6 2 0,0 5 8 16,0 2 3-16,-1 5 2 0,-6 3 1 16,2 0-6-16,-3-1-2 0,-1 1-4 0,0-3-3 15,4-4 2-15,-2-3-1 0,4-2-2 0,-4-3-6 0,2-3-22 16,-1-2-37-16,-3-2-61 16,0-1-118-16,1-3-262 0,2-4-587 0,0 0-98 0</inkml:trace>
  <inkml:trace contextRef="#ctx0" brushRef="#br0" timeOffset="339974.961">30615 11743 1507 0,'0'0'479'0,"0"0"-269"0,0 0-93 15,0 0-56-15,0 0-25 0,0 0 8 16,0 0 4-16,0 0 13 0,0 0 10 0,0 0-10 16,0 0-9-16,0 0-12 0,69 130-10 15,-56-107-5-15,4 1-5 0,-2-1-6 0,2 1-4 16,3-2 0-16,-1-1 0 0,-1-6 1 0,-2-5 6 16,2-5-4-16,-4-5 6 0,0-1 4 15,-2-10-4-15,-2-3 5 0,-2-6-8 0,-3-5-5 0,4-2-5 16,-6-5-8-16,1-3-2 0,-4-1-1 15,0-2-3-15,0 3 4 0,-6 1 1 0,2 5 1 0,-3 2 0 16,5 6 5-16,-1 7 0 16,-1 2 1-16,3 5 2 0,1 2-3 0,0 4-2 15,0 1-8-15,0 0-15 0,0 0 2 0,6 3 1 16,0 6 8-16,8 0 13 0,-2 1 0 0,6 2-1 16,-2-1-1-16,5 2 1 0,3-4-4 0,-1-1 0 15,-1-2-5-15,1-3-6 0,-2-3 2 0,-2-2 3 16,-2-6 5-16,-6-2 13 0,-3-4-3 15,-3-2 2-15,-1 0-4 0,-4-1-7 16,0 2 4-16,-3 1-1 0,-1 0 3 0,-4 2 2 0,3 2-1 16,-1 2 0-16,3 1 0 0,1 2 2 15,2 0 1-15,0 2-2 0,0 0-7 0,4 1-9 16,3-1 0-16,4-1-2 0,2-2 8 0,7-1 9 16,1-3-4-16,7-1 1 0,2-1-2 0,2-3-3 15,0-2 5-15,3 0 0 0,-7-1 4 0,0-2 3 16,-7 0-3-16,-3-4 0 0,-5 2 1 0,-4-2 4 15,-4 2 1-15,-4 3 3 0,-1 1-1 16,-6 2-3-16,-2 3 3 0,-4 1-2 0,1 1 2 16,-2 4 0-16,-4 1-7 0,1 3-3 0,-2 3-4 15,-2 0-4-15,1 8 4 0,-1 4-1 0,2 5 3 16,2 4 0-16,1 4-2 0,3 1 0 0,4 4 0 16,4 3 4-16,0 2-1 15,4 3 2-15,5 0-3 0,5 2-3 0,4 1 3 0,5-3-2 16,2 0 3-16,6-6-2 0,2-6-3 0,-2-4-1 15,4-7-2-15,-1-6 3 0,-2-3 5 16,2-6 1-16,-4 0 2 0,-2-6 3 0,-3-4 1 16,-3-4 3-16,-4-4 4 0,-1-3 1 0,-1-5-4 15,-6-1-1-15,0-4-6 0,-3-2-7 0,-2-4 3 16,0-1-2-16,-1-3 0 0,3-2 7 16,-2-3-7-16,1 2 2 0,0 0-2 0,6 4-3 15,-2 3 3-15,1 6 1 0,2 7 1 0,2 5 2 16,0 2-6-16,1 5-3 15,2 3-1-15,-1 5 0 0,-1 1-4 0,2 3 1 0,0 3-3 16,-2 6-7-16,2 5 12 0,1 3-2 0,-4 2 5 16,3 3 6-16,-2 2-6 0,-1 2 2 0,-2 2-2 15,-3 1-4-15,3 1 7 0,1-3 1 0,0-3 1 16,0-2 1-16,2-6-3 0,4-3-2 0,-2-4 0 16,2-3 5-16,-2-4-2 0,2-1 2 15,-2-1 2-15,0-3-4 0,1-6 8 0,-2-5-1 16,3-4 2-16,-2-2 6 0,-2-5-9 0,-1-2 0 15,-4-2-2-15,0-2-2 0,-6-2 3 0,-1-1-1 16,-3 2 0-16,-5 1-2 0,-3 2 2 16,-2 3 1-16,0 5 2 0,-3 2 1 0,1 7 0 15,-4 2 0-15,5 4-3 0,-4 6-8 0,2 0 5 16,1 6-2-16,3 6 1 0,0 3 6 16,3 5-9-16,2 2 1 0,5 2-2 0,2 2 1 15,3 1 2-15,9 0 1 0,5-3 0 0,3-2-1 16,7-2 0-16,4-8 1 0,4-2 0 0,5-6 5 15,3-3-8-15,0-1-2 0,0-1-11 0,-1-6-23 16,-2 0-24-16,-1 0-49 0,-5-2-94 16,-3 2-136-16,-7 1-527 0,-9 1-708 0</inkml:trace>
  <inkml:trace contextRef="#ctx0" brushRef="#br0" timeOffset="340960.0756">25157 16985 545 0,'0'0'567'0,"0"0"-560"0,0 0-30 0,0 0 25 15,0 0 48-15,-35-147 49 0,29 111 30 0,-2-4 25 16,1-2 4-16,-2-3-7 0,-1-1-18 0,-1-3-35 16,-2-4-29-16,-1-2-27 0,-2-3-14 15,0-1-2-15,-1 1-1 0,-4-2 7 0,3 1-2 16,-3 1 1-16,0 5 3 0,-1 3 1 0,3 7 12 15,-3 6 11-15,2 8 12 0,1 8 4 16,1 4-3-16,4 4-6 0,1 7-15 0,3 2-13 16,3 4-15-16,0 0-13 0,4 7-9 0,2 8-5 15,1 6 3-15,0 7 5 0,8 6 2 16,2 8 4-16,3 2-1 0,8 7 1 0,6 4-2 0,4 5-9 16,2 6 2-16,3 4-2 0,-1 5-5 15,3 3 3-15,1 1-7 0,-3-3 1 0,3 0 0 16,0-3-2-16,0-3-1 0,-4-2-10 0,3-4-8 15,-3 0-20-15,-1-3-25 0,-3-4-45 0,-7 0-54 16,-1-5-69-16,-7-4-219 0,-3-7-54 0,-6-9 51 16,-5-13 173-16,-2-9 366 0,-3-10 164 15,-7-10 55-15,-7-9-68 0,-1-12-120 0,-5-9-28 16,-4-7 6-16,-3-6 38 0,1-7 60 0,-4 0 24 16,2-1-10-16,-1 4-19 0,1 3-20 0,4 2-24 15,2 7-14-15,3 5-13 0,3 3-30 0,3 5-14 16,6 2-14-16,4 3-12 0,2-1 0 0,4 1-17 15,3-2-4-15,6 0-6 0,5-2-4 16,1 2-1-16,7-2-1 0,3 1 3 16,1-2 0-16,2 5 0 0,2 2-1 0,-2 4-4 15,-2 6 2-15,-2 4-6 0,-4 7 3 0,-1 4 1 16,-1 0-9-16,-4 7 10 0,1 4-5 16,-1 6 1-16,-2 2 6 0,-1 4-2 0,1 2 3 0,0 4-1 15,-2-2-5-15,2-1 2 0,-1-2-4 0,0-2 0 16,0-1-9-16,1-4-14 0,-2-4-31 15,2-4-53-15,2-6-51 0,-4-3-90 0,2-5-110 16,-6-4-345-16,0 2-759 0</inkml:trace>
  <inkml:trace contextRef="#ctx0" brushRef="#br0" timeOffset="341094.1497">25500 15914 2094 0,'0'0'394'0,"0"0"-383"0,0 0-59 0,0 0-39 15,0 0-42-15,0 0-42 0,0 0-28 16,0 0-29-16,0 0-57 0,0 0-194 16,0 0-185-16,0 0 456 0</inkml:trace>
  <inkml:trace contextRef="#ctx0" brushRef="#br0" timeOffset="341762.5446">25665 16372 2110 0,'0'0'354'0,"0"0"-346"0,0 0-9 16,-71-125 14-16,61 91 11 0,1 2 17 0,5 2 13 0,0 3 12 15,3 3 10-15,1 3 1 0,4 4-14 16,2 4-21-16,4 2-15 0,0 4-19 0,1 5-4 16,2 2-5-16,-1 1-5 0,1 8 3 0,-1 6-2 15,2 3 2-15,-4 5 1 0,1 2-3 0,-1 4 2 16,-1 2-7-16,-1 0-7 0,1 1 2 0,-1-3-6 15,2-1 2-15,0-4-1 16,1-3-4-16,1-7-5 0,-1-5 1 0,2-5 6 0,-3-3 7 16,2-1 9-16,0-5 7 15,0-6 2-15,-1-2 7 0,0-5-3 0,-1-2 1 0,-2-2 4 0,1-3-6 16,-3-1 9-16,-2-3-4 0,0-2 0 16,1-2 2-16,-3-2-6 0,4 2 1 15,-2-5-4-15,2 6 1 0,-2 0-1 0,3 4 0 0,0 5 3 16,1 4-3-16,2 2 5 0,-1 4-4 0,6 3-1 15,0 2 4-15,5 2-5 0,3 3 1 0,3 3 1 16,-1 1-5-16,0 7 2 0,-3 5-2 16,-3 3-2-16,-5 4-1 0,-2 1-2 0,-3 2 1 15,-3 2 0-15,-2 0 4 0,-2 0-3 0,-2-2 1 16,2-2 1-16,-2-3-6 0,0-4 4 16,1-4-4-16,1-4-1 0,-1-2 5 0,3-4-1 15,0 0 6-15,0-3 5 0,3-5-3 16,2-3 3-16,4-4-6 0,0-2 0 0,4-3 0 15,-1 0 2-15,1-2 2 0,-2-2 0 0,0-1 6 16,-3 0-5-16,1-1 5 0,-3-2-1 0,-3-1-2 16,-1-3 3-16,-1-2-1 0,-2 0-5 0,-3-1 7 15,0-1-7-15,-5-3 1 0,-1 0 1 16,-4-1-8-16,-2-2 4 0,-3-2 0 0,-2 0 1 16,-2 1 0-16,0-4 2 0,1 6-3 0,-1-1 0 15,2 6 5-15,0 4 3 0,1 8 7 0,3 7 9 16,3 7 3-16,2 4-1 0,4 6-16 15,1 1-16-15,3 10-5 0,0 10-4 0,1 9 10 16,8 8 6-16,-1 8-1 0,4 8 1 0,3 5-2 16,2 4-1-16,4 4-3 0,7 1 1 15,0 2-6-15,3-4-9 0,2-2-20 0,2-4-52 0,-2-7-81 16,0-11-119-16,0-8-162 0,-7-14-395 16,-9-11-376-16</inkml:trace>
  <inkml:trace contextRef="#ctx0" brushRef="#br0" timeOffset="341900.3735">26392 15612 2617 0,'0'0'129'0,"0"0"-102"0,0 0-54 0,0 0-20 15,0 0-44-15,21-137-31 0,11 110-42 16,4 1-53-16,3-1-88 0,3 4-168 0,-8 5-271 16,-12 6 162-16</inkml:trace>
  <inkml:trace contextRef="#ctx0" brushRef="#br0" timeOffset="343022.5623">27667 14845 2642 0,'0'0'39'0,"0"0"-73"0,0 0 0 16,0 0 22-16,0 0 36 0,0 0 21 15,0 0 8-15,0 0 3 0,-9 141-1 0,9-107-6 0,0 0-7 16,0 3-9-16,5 1-5 0,0-1-12 15,5 1-1-15,0-6-5 0,0-3-5 0,3-6 3 16,4-7-7-16,-1-7 2 0,0-4 5 0,4-5-2 16,-3-2 5-16,-2-9 0 0,2-4-2 0,-5-4 2 15,-1-4-5-15,-1-5 1 0,-2-2-3 0,-6-1 0 16,-1-2-1-16,-1-2-2 0,-2-1 3 16,-3 1-4-16,-1 1 4 0,-3 2 0 0,3 5-2 15,1 5 7-15,-2 4-3 0,5 7 3 0,0 3 2 16,0 5-13-16,2 2-2 0,0 1-12 15,0 0-5-15,4 6 9 0,5 5 3 0,1 1 9 16,2 6 1-16,5 0 3 0,1 4-3 0,2 1-1 16,3 1 3-16,0 1-9 0,1-3 8 0,1-6-2 15,1-4-4-15,1-6 12 0,2-6-9 16,1 0 2-16,-4-6 2 0,-4-5-7 0,-3-1 6 16,-4-4-1-16,-5-4 2 0,1-3 3 0,-7 0-2 15,0-2-1-15,-4 0 0 0,0-2 0 0,-3 0 0 16,-2-4 0-16,-2 0 0 0,3-1-6 0,0 1 6 15,3 3-1-15,1 4 0 0,0 5 8 16,3 3-9-16,3 7 2 0,1 2-4 16,3 3-6-16,2 4 3 0,4 0-2 0,-2 8 2 0,5 2 5 15,2 4-4-15,-2 1 2 0,0 4-2 0,-2-1 1 16,-2 5-1-16,-4 2 0 0,-2 0 3 0,0 2-9 16,-5 1 8-16,2-3-2 0,-4-3-7 0,0-6 5 15,1-3-10-15,0-5 4 0,-1-5 4 16,-2-1 2-16,2-2 9 0,-2 0 3 0,3-1 0 15,0-4-3-15,0-4-7 0,5-4-1 0,1-3-4 16,2-2 5-16,1-1 1 0,1-3 1 16,2-1 3-16,-3 0-6 0,1-2 6 0,-1-1 0 15,0-2-3-15,-2 1 10 0,-1-3-7 0,-2 1 3 16,2 0 0-16,-4 1-3 0,-1 2 2 16,-3 0-1-16,-1 5 4 0,0 4 3 0,-3 2 2 0,-4 3 2 15,-3 3 0-15,3 2 1 0,-1 4-6 16,1 2-4-16,-3 1-1 0,1 2-9 0,0 7 5 15,2 2-1-15,-3 5-1 0,4 1 6 0,0 4-6 16,4 1 3-16,2 2 0 0,0 0-1 16,7-1 0-16,1-1-3 0,5-1 2 0,0-4-3 15,5-2 1-15,0-5 1 0,1-3 0 0,4-4 3 16,-1-3 0-16,3-2 2 0,1-6 1 0,-1-2-4 16,1-4 4-16,-4-3-3 0,2-2 0 15,-2-3 4-15,-7 0-4 0,2-5 2 0,-5 2-1 16,-1-3-2-16,-2 1 1 0,1-1-2 0,-1 1 1 15,-3 1-2-15,0 3 4 16,-4 4-1-16,1 4-1 0,-1 5 5 0,-2 4-4 0,0 4-3 16,0 2-11-16,0 0-12 0,0 8 7 0,0 4 2 15,0 3 10-15,0 3 10 0,0 1-5 0,0 2 1 16,0 2 1-16,3-1-2 0,5 1 0 0,-2 0-1 16,2-3-1-16,2 0-6 0,3-8 3 0,1-3-1 15,0-7 1-15,2-2 10 0,-2-1-3 16,1-7 1-16,-2-5 4 0,-2-1-11 0,-1-5 10 15,1-1-3-15,-5-2 0 0,-3-3 5 0,-2-1-5 16,-1-2 2-16,-4-3-1 0,-8-2-1 16,1-3-1-16,-3-1-2 0,0-2 2 0,-2 0-3 15,2-2 3-15,-1 0 3 0,3-5-4 0,2 4 9 16,0-1-9-16,3 4 3 0,3 5 2 0,2 4-7 16,1 11 9-16,-1 8-1 0,2 7-8 0,0 4-11 15,0 5-6-15,0 10 3 0,2 8 5 16,1 7 13-16,5 6 0 0,-4 7-2 0,5 5 3 15,1 3-5-15,1 3 4 0,2 2 0 0,4 1-2 16,0-4 4-16,3-3-5 0,2-7-1 16,0-5-2-16,6-7-12 0,1-6-1 0,0-6-22 15,1-5-31-15,-2-5-38 0,1-4-79 0,-2-4-75 16,-3-1-176-16,-7-1-459 0,-7-3-173 0</inkml:trace>
  <inkml:trace contextRef="#ctx0" brushRef="#br0" timeOffset="343382.0125">29437 13562 1786 0,'0'0'49'0,"0"0"-28"0,0 0 29 16,0 0 52-16,0 0 51 0,0 0 20 0,0 0-11 15,0 0-35-15,0 0-38 0,0 0-28 16,127-100-19-16,-111 100-12 0,4 6-9 0,-1 1-4 15,-1 5-11-15,-5 1 1 0,-2 2-2 0,-3 3-4 16,0 0 6-16,-6 0-5 0,-2 3 3 0,0-1 1 16,-2-1-3-16,-7 2 3 0,0-3 1 15,-2-2-1-15,-1 0 5 0,1-5-5 0,1-1 1 16,0-4-1-16,1 0 1 0,1 0 1 0,-2-2-3 16,1 1 1-16,2-1-5 0,2 0 3 15,0-2 0-15,0-1-2 0,5 1 6 0,0-2-7 16,0 0 2-16,0 0 0 0,0 0-7 0,0 1 5 15,0 0-2-15,5 0 1 0,-1 1 3 0,0 2 0 16,4 1 1-16,0 2 0 0,2-1 1 16,0 2-4-16,2 3-5 0,3 1-15 0,1 1-46 15,3 1-72-15,1 1-120 0,-1 1-173 0,-5-2-371 16,-5-7-527-16</inkml:trace>
  <inkml:trace contextRef="#ctx0" brushRef="#br0" timeOffset="343526.926">29829 14205 2679 0,'0'0'85'0,"0"0"-91"16,0 0-13-16,0 0 22 0,0 0 30 15,0 0 14-15,0 0 5 0,0 0-8 0,0 0-15 16,0 0-24-16,0 0-20 0,0 0-63 0,0 0-173 16,0 0-643-16,12 1-718 0</inkml:trace>
  <inkml:trace contextRef="#ctx0" brushRef="#br0" timeOffset="387111.3847">13758 2876 1 0,'0'0'0'0,"0"0"79"0,0 0 150 16,0 0 3-16,0 0 2 0,0 0-14 0,0 0-30 0,0 0-15 15,0 0-17-15,0 0-18 0,0 0-11 16,0 0-19-16,-14-19-14 0,14 19-12 0,-1 0-9 16,1 0-7-16,0 0-4 0,0 0-7 15,0 0-9-15,0 0-13 0,0 0-9 0,0 0-12 16,0 0-9-16,0 0-7 0,0 0-6 0,0 0-1 16,0 3 3-16,2 4 4 0,6 2 5 0,-4 4 2 15,4 2 1-15,1 4-2 0,2 3-2 0,0 4 0 16,-1 1-4-16,3 1 4 0,1-1-1 15,0 1-1-15,0 0 4 0,2-2-5 0,-1 1 1 16,1-1 0-16,2 0-2 0,-3 1 4 16,2-4-1-16,-2-1 1 0,-2-2 3 0,0-5-2 15,-3 1 2-15,0-4 1 0,0 0 0 0,-2-3-1 16,-3-1 0-16,2 0 0 0,-2-1-3 16,1-2 7-16,-4-2-1 0,3-1 1 0,-4 1 5 15,1-2-7-15,-2 0-1 0,0 0 2 0,1-1-5 16,-1 2 6-16,0-2 2 0,0 0 3 0,0 0 5 15,0 0-1-15,0 0 0 0,0 0-5 0,0 0-4 16,0 0-17-16,-1 0-28 0,0-2-46 0,-3 0-106 16,-1-2-168-16,2 1-354 0,-2 1-597 0</inkml:trace>
  <inkml:trace contextRef="#ctx0" brushRef="#br0" timeOffset="387935.6603">13552 3028 1 0,'0'0'0'15,"0"0"248"-15,0 0-8 0,0 0-13 16,0 0 3-16,0 0-3 0,0 0-23 0,0 0-37 16,0 0-39-16,0 0-31 0,0 0-29 0,0 0-10 15,0 0-4-15,-13-53-4 0,20 42 0 0,1-1-2 16,2-2-5-16,6 1-2 0,-2 0-6 15,4-1-7-15,1 0 0 0,0 0-6 0,0 1-4 16,4-1-2-16,-1 1-3 0,4 0-1 0,1 1-3 16,4 2-1-16,2-1-4 0,1 4-2 15,-1 1 1-15,3 3-2 0,-1 2 2 0,2 1-6 16,-3 1 1-16,-1 6-3 0,2 3-5 0,-2 3 5 16,-3 3-7-16,-1 3-4 0,-5 4 8 0,0 2-5 15,-5 4 4-15,-2 0-2 0,-1 4-4 16,-3 0-2-16,-3 0 8 0,-5 1 12 0,-1-1-1 0,-4 0 6 15,0-2 3-15,-8 1-1 0,-3 1 10 16,-6-1 3-16,-1 2 3 0,-5-2 5 0,0-1-2 16,-6-1 5-16,2-2 0 0,-1-6 10 0,1-1 8 15,1-4 5-15,1-3-3 0,-1-1-9 0,2-2-11 16,3-2-6-16,1-3-1 0,1-3 1 16,6-2-4-16,1-1-3 0,2 0-7 0,3 0-11 15,2-1-13-15,1-1-22 0,3-2-28 16,1 1-54-16,0-3-109 0,1 0-199 0,5 2-435 15,-3-1-334-15</inkml:trace>
  <inkml:trace contextRef="#ctx0" brushRef="#br0" timeOffset="391046.0768">14747 2655 1647 0,'0'0'272'0,"0"0"-92"0,0 0-35 0,0 0-2 15,0 0-4-15,0 0-23 0,0 0-37 16,0 0-32-16,0 0-23 0,0 0-11 0,0 0-6 0,0 0-5 16,0 0 2-16,-116 52 1 0,105-32-1 15,1 1 2-15,1 2-3 0,4 4 3 16,-2 0-1-16,5 5 1 0,0-2-2 0,2-3-6 0,0-3-7 15,3-4-13-15,5-5 3 0,2-4 0 16,2-2 3-16,-1-6 6 0,-1-1-2 0,2-2 2 16,2-2 6-16,-2-6 4 0,-1-5 2 0,1-1-2 15,-2-6-1-15,0-1-1 0,-1-1 3 0,-5 0 5 16,2 2 2-16,-5 1 3 0,0 4 2 16,-1 2 1-16,0 4 6 0,-2 4 1 0,-4 1-2 15,3 2-6-15,2 2-10 16,0 0-10-16,0 0-13 0,1 0-18 0,0 0-21 0,0 5 6 15,1 0 14-15,3 4 19 0,4 2 23 0,0-2-5 16,2 1-11-16,3-2-1 0,-1 1 0 0,5-4 0 16,-3-1 6-16,4-2-9 0,-2-2-7 0,-1-2 2 15,-3-5 7-15,2-4 9 0,-2-2 14 16,-3-1 8-16,-4-2 3 0,2-4 4 0,-5-1 0 0,-2-2-2 16,0 1 2-16,-2-1 2 0,-6 0 2 15,0 1-2-15,1 1-1 0,-1 0 2 0,-2 3 0 16,2 3 6-16,2 1-6 0,2 2-8 0,3 2-10 15,1 2-10-15,0 1-6 0,1 3-8 16,6 1-3-16,3 1 4 0,3 1 0 16,0 0 7-16,5 1-2 0,1 0 0 0,0 5 2 15,-1 2-1-15,-1 3 4 0,2 2 2 0,-2 2-3 0,-4 2-2 16,-3 1-4-16,-1 3-2 0,-3 1 0 16,-5 0-1-16,-1-1 2 0,0-3-3 0,0-4 4 0,-5-2 3 15,4-6 5-15,-1-1 13 0,1-4 11 16,0 0 9-16,1 0 6 0,-1 0-6 0,1 0-19 15,0-5-14-15,0-1-16 0,0-1-18 0,0-2-6 16,2-1-4-16,2-3 2 0,5-2 12 16,0 3 14-16,1-5 10 0,0 2 6 0,-1-2 3 15,-1 0 4-15,-3 3 2 0,1-3-2 16,-1-1 2-16,1 1-3 0,-3-4 9 0,-3-1 5 16,0 2 10-16,0-2-1 0,0 0-5 0,-3 0 6 15,-5-1-11-15,0 0 9 0,-2 1 6 0,-1-2 2 16,-2 0-3-16,-4-2-10 0,2 1-3 0,-2-1-10 15,-3-1 7-15,2 1 8 0,2 1 5 16,-4 1 5-16,2 2-1 0,-2 2-3 0,0 0-2 16,0 4 3-16,1 1-6 0,3 3 4 0,0 1-5 15,4 3-9-15,2 2 3 0,2 1-3 0,5 5-5 16,3-2-11-16,0 2-25 0,0 0-38 0,4 2-2 16,7 6 10-16,5 5 18 0,3 7 40 15,4 3 3-15,4 6-7 0,0 4 3 0,2 7-4 16,1 8-1-16,0 2 2 0,0 5-3 0,-2 1 3 15,-3 0 0-15,0 1 2 0,-5-3 1 16,-3-5-8-16,-1-5-11 0,-5-8-13 16,0-7-4-16,-3-6 6 0,-5-9 10 0,1-6 16 0,-3-4 18 15,-1-4 31-15,0 0 0 0,-1-8-11 0,-4-5-21 16,-3-3-31-16,4-5-3 0,-5-1 11 0,5-6 5 16,-2-1-2-16,3-1-1 0,2-1 0 0,-2 1-1 15,3 3-4-15,0 2 0 0,5 4-6 0,-2 5-2 16,5 4 0-16,0 2-5 0,-2 6-1 15,3 1-5-15,0 3-2 0,2 0 1 0,1 4 2 16,3 4 5-16,-2 1 8 0,5 3 3 0,-4-1 1 16,5 2 3-16,-2-3-1 15,2 0-1-15,-3-3 1 0,3-3-11 0,0-4 1 16,-5 0 2-16,4-3 7 0,-7-5 15 0,-1-2 6 0,0-1 7 16,-3-3 3-16,-4 0 5 0,2-2-2 15,-3 0 3-15,-2 0 15 0,0-1-2 0,0-1 4 16,0-1-9-16,-5-2-19 0,3-1 0 0,0-1 1 15,-1-1 4-15,-1-1 4 0,2-1 6 0,-1 0 0 16,-4 2-5-16,4-2-2 0,-4 1-3 16,3 0-4-16,-3 0 7 0,-1-1 2 0,2 2-8 15,-1 1 2-15,-1 0 15 0,3 1-14 0,-3-1 0 16,0 1-2-16,-2 1-17 0,0 0 9 16,1 3 8-16,-1 2 4 0,-2 0-1 0,2 2 0 15,0 2 0-15,-2 0-4 0,1 3 0 0,2 1-3 16,-1 2-4-16,2 3-3 0,4 0 0 15,-1 2 1-15,4 1-13 0,0 0-21 0,1 0-41 16,0 6-1-16,1 5 9 0,5 4 17 0,-1 6 45 0,6 3-5 16,3 4 1-16,-1 4-2 0,6 4-1 0,0 4 6 15,1 6-1-15,3 1 4 0,0 4-2 16,4-2-14-16,-3 1-13 0,3-4-14 0,-3-4-17 16,2-5-1-16,-3-3 5 0,-3-6-9 0,-1-2 2 15,-1-7 1-15,-4-2-8 0,-2-7 2 16,2-3-7-16,-9-5 5 0,1-2 34 0,-4-3 29 15,-2-7 28-15,0-3 10 0,0-5-2 0,-2-2-13 16,-4-4-2-16,2-2-2 0,-2-3-11 16,-4 0 14-16,6-3 17 0,-3 4 11 0,0-3 20 15,4 5 9-15,0 3-3 0,2 2 3 0,-3 3 1 16,4 4-2-16,0 1-7 0,0 3-12 0,4 2-24 16,0 1-19-16,2-1-9 0,0 1-3 0,4-1-2 15,4-1 3-15,-2 3-1 0,1 0 0 0,-1 0 1 16,4 1-1-16,-3 1 0 0,2 3-2 15,0 0-2-15,-3 1 1 0,4 0 1 0,-4 4 0 16,5 3 4-16,-3 4-1 0,-1 1-1 16,1 4-1-16,-1 1-2 0,-3 0-2 0,-1 3 1 0,0 0 2 15,1-1 1-15,-1-2 0 0,-2-2-9 16,3-5-5-16,0-3 0 0,-1-2 7 0,1-3 12 16,-1-2 7-16,0 0 11 0,-1-5-2 0,-2-5 1 15,2 0-1-15,0-4-8 0,-1-2-3 0,-1-2-3 16,-4-3-8-16,2-1 1 0,-4-1-8 15,0-1 0-15,-6 1 4 0,-4 1-17 0,-1 1-9 16,0 3-4-16,-3 3-17 0,-1 2 11 0,-1 3 12 16,1 3 5-16,0 2 18 0,0 3 3 15,3 1 0-15,1 1-5 0,1 0 2 0,1 0 2 16,2 0 1-16,4 3 3 0,0-1-5 0,2 2-8 16,-2-1-9-16,3 3-10 0,0-3 3 15,6 0 9-15,2 0 16 0,1-3 21 0,4 0 9 0,0-5 3 16,6-5 0-16,1-2-7 0,-1-1-5 15,1-2 0-15,-1-1-3 0,0-1-3 0,-3 0 4 16,1-1 0-16,-3-1 4 0,1 3 5 0,-4-2-3 16,0 2 0-16,-1 4-3 0,-5 1-3 0,3 4-2 15,-3 4 1-15,-2-1-6 0,-2 4-5 0,0 0-13 16,-1 0-9-16,1 0-6 0,3 6 3 16,-1 2 7-16,0 4 7 0,3 3 2 0,-2 2 1 15,2 4 3-15,-2-1 0 0,2 4 6 16,-2-2 0-16,3 1-1 0,1-2-2 0,-3-1-3 15,3-5-4-15,-1-2 0 0,0-2 1 16,1-3 2-16,0-3 1 0,0 0 0 0,-1-1 0 0,1-4 1 16,1 0 5-16,0 0 7 0,0-6 9 0,-2-1-2 15,-1-1 1-15,2-2-1 16,0-2-1-16,-3 1 0 0,1-2-2 0,-2 1-4 0,1-1-3 16,-2-1 5-16,-1 2 2 0,1 2 2 0,0 0 6 15,-3-1 0-15,0 2 0 0,0 0-3 0,0 1-4 16,0 0-5-16,0 1 2 0,0-1 0 15,0 0 2-15,0 0-8 0,0 1-2 0,0-1-3 16,0-1-3-16,0 3 3 0,1 0 4 0,-1-1 0 16,0 1 1-16,0 1 2 0,0-1 1 0,0 1 5 15,-4-1 0-15,0 1-2 0,1-1-4 16,-3 0-7-16,-2-1-6 0,2 2 2 0,-4-1-2 16,1 1 6-16,-1 1 3 0,-1 0-3 15,2 1-2-15,0-1-2 0,-1 3-1 0,2-1 2 16,3 2 1-16,-2 0 1 0,3 0-2 0,-2 0-2 0,3 0-3 15,-2 0-3-15,2 2 0 0,0 1-2 16,-3 1 0-16,4 2 3 0,0 0-3 0,-2-1 3 16,3 1-4-16,-1-1 0 0,2 0 1 0,0 0 1 15,0 0 1-15,0 0 2 0,0-2 0 16,0 1 3-16,0-2 5 0,2 0-2 16,-1-2 0-16,-1 1 6 0,0-1 0 0,0 0 6 15,0 0 9-15,0 0-1 0,0 0 5 0,0 0 3 0,0 0-2 16,0 0 2-16,0 0 2 0,0 0-2 15,0 0 6-15,0 0-6 0,0 0-3 0,0 0-3 16,0 0-7-16,0 0 0 0,0 0-5 0,0 0-4 16,0 0-5-16,0 0-4 0,0 0-2 15,0 0-3-15,0 0-5 0,0 1-11 0,0-1-12 16,0 1-15-16,4 1 8 0,-2 2 16 0,0 2 21 16,3 1 17-16,-1 1 4 0,2 1-10 0,-1 2-2 15,4 2 2-15,-1 2-3 0,1-1 4 0,1 1-1 16,0 0 0-16,1-1-2 15,1 0 2-15,0-2 1 0,-2-2 4 0,2 0 4 0,-1-3-1 16,-2-3-4-16,0-1-3 0,0-1-3 16,-4-2 7-16,1 0 7 0,2 0 8 0,-5-5 6 15,4-1-2-15,-4-2-2 0,2 0-7 0,-3-3-9 0,-1-1-1 16,0 0-2-16,-1-5-5 0,0 1-2 16,-1-2-3-16,-2-1 1 0,-1 0 4 0,2 0-2 15,-1 1 1-15,-3-1-2 0,4 4-1 0,-5 0 4 16,5 1 4-16,0 2 4 0,-2 0-3 15,1 4 3-15,2-2-3 0,0 3 0 0,0 3 3 16,1 0-2-16,0 1 1 0,0 1-5 0,0-2-4 16,2 1-9-16,0-1-4 0,4-1 2 0,-2 2 4 15,5-1 5-15,0 0 1 0,0-1 0 16,2 0-2-16,-2 1-2 0,0 1-2 0,0 1 6 0,-4-1 0 16,3 2 4-16,-1 1-2 0,-3 0-2 15,5 0-1-15,-3 1-3 0,0 4-1 0,1 1-3 16,-3 1-2-16,4 1 0 0,-1 3-1 15,-2 1 4-15,2 3 5 0,-1 0 2 0,1 0 8 0,1 2-4 16,0-2-2-16,2 0 2 0,-3-3-2 16,4 0 3-16,-3-4 2 0,2-1 1 0,-1-1-1 15,-1-3-1-15,1-2 5 0,-3-1 2 0,2 0 8 16,0-4 9-16,1-3 1 0,-2-4 5 0,0-1-8 16,2-2-6-16,2-3-4 0,-2-3-6 15,-1 0-2-15,2-4-1 0,-3 1 1 0,-1-1-4 16,1-2 2-16,-4 2 2 0,4-2-3 15,-3 2 1-15,-1 4 1 0,0 4-1 0,-2 5 7 16,0 2 5-16,0 2 0 0,0-1 1 0,-1 0-10 16,0 2 3-16,0 0-9 0,0 2-1 0,0 2-10 15,0 0-26-15,0 2-25 0,0 0-1 16,1 7 12-16,3 4 15 0,-1 7 27 0,0 2-1 16,3 1 1-16,-3 1 5 0,3 0 1 0,-2 0 0 15,3-3-1-15,-1-2-1 0,2-3-1 0,2-1-1 16,-1-7 0-16,1-2 2 0,0-3 5 0,-1-1 5 15,1 0 6-15,0-3 5 0,-1-5-1 16,0-2-2-16,-2-4 0 0,2-3-4 0,-1-1 2 16,-2-1 1-16,-1-2-2 0,-3 2-7 0,0-1 3 15,-2 5 1-15,0 0 2 0,0-1-1 0,-3-4-1 16,1-1-5-16,-6-4-13 0,2-2 8 16,-2-2-10-16,-3 0 4 0,-2-1 7 0,0-1-10 15,-1-1 9-15,-3 1-9 0,0-1 3 16,1 2 4-16,-3-1-1 0,-1 4 7 0,2 3 2 0,2 4 1 15,0 2 4-15,3 3-1 0,1 6 7 0,3 2-10 16,1 3-17-16,1 4-10 0,4 0-12 16,1 5 9-16,1 5 14 0,1 5 11 0,0 5 4 15,4 3-1-15,3 5 2 0,4 2-8 16,2 5 0-16,4 2 4 0,2 0-6 0,2 0 3 16,3-2-13-16,-1-3-9 0,4-2 0 0,2-2-10 15,0-6-20-15,1-5-93 0,1-3-193 0,-8-5-552 16,-9-4-299-16</inkml:trace>
  <inkml:trace contextRef="#ctx0" brushRef="#br0" timeOffset="391958.0825">13976 3896 647 0,'0'0'597'16,"0"0"-524"-16,0 0-46 0,0 0 40 0,0 0 55 16,0 0 27-16,0 0-19 0,0 0-49 0,0 0-38 15,0 0-16-15,0 0 2 0,0 0-2 16,0 0-1-16,0 0 5 0,82-65-2 0,-62 52 3 0,2-2-1 16,1-1-7-16,6-2-2 0,0-1-3 15,4-3-8-15,5-2 0 0,2-2 4 0,3-2 2 16,6-4 3-16,0 2-1 0,-1-3-5 0,1 3-8 15,0 0 4-15,1 1-5 0,1 0 5 0,-2-1-3 16,1-2-2-16,1 2 4 0,-1-2-5 0,2-1 5 16,0-1-1-16,-1 0-1 0,0 0 0 15,-1 1-3-15,0 0-1 0,-2 1-1 16,-4 3 0-16,-1 1 1 0,3-1-2 0,-3 1 2 0,-1-2 2 16,-1 3-1-16,0-1 0 0,0 2-2 15,-2-1-1-15,-2 4-2 0,-3-1 0 0,-3 2-1 16,0 0-1-16,-1 2 3 0,0-1 1 0,-1 2 4 15,-1 1-3-15,-3-1-1 0,2 2 3 0,-3 0-4 16,-4 2 1-16,1 0 1 0,0-1-5 16,0 1 5-16,3 0-1 0,-2 1-1 0,-1-2 1 15,1 1-3-15,-1 1 3 0,-2-1-1 0,1 2 0 16,0-2 3-16,-1 1-2 0,1 1 2 16,2-3 1-16,-1 0-3 0,2-2-3 0,4 1-1 15,-3 1 0-15,3-1-1 0,-4-2 3 0,5 1-2 16,-4-1-3-16,3 1 4 0,-3 0-2 0,4-1 0 15,-6 2 1-15,4-1-1 0,-3-1 1 16,0 2 0-16,2 0 5 0,-3 0-3 0,0 0 0 0,2 0 1 16,0-2-6-16,-2 1 5 0,0 2-3 15,3-4-1-15,-2 1 1 0,-1 1-7 0,5-2 1 16,-3 0 0-16,4 1-2 0,-4-1 3 0,3 0-2 16,-1 3 1-16,1-3 3 0,3 0 1 15,-2 0 4-15,-1 1-3 0,0-2 4 16,0 2-4-16,-4-1 1 0,3-1 2 0,-2 3-3 0,1-1 4 15,1 1 0-15,-4 0-2 0,5 1 6 16,-4-2-6-16,1 3 4 0,0 0 0 0,-4 0-3 16,1 0 5-16,-1 4-1 0,-4-2 1 15,1 4 3-15,-6 0 7 0,1 3 7 0,-3 2 7 0,-1 1 10 16,-4 1 0-16,0 2 0 0,-2 1 3 16,-2 0-15-16,0 0 0 0,0 0-9 0,0 0-11 15,0 0 4-15,0 0-13 0,0 0-2 0,-1 0-5 16,0 0-10-16,0 1-10 0,-2-1-24 0,0 1-11 15,0 1-58-15,-4 2-119 0,-1-2-369 0,4 0-821 16</inkml:trace>
  <inkml:trace contextRef="#ctx0" brushRef="#br0" timeOffset="439680.3683">14575 4703 1 0,'0'0'0'0,"0"0"0"0,0 0 112 15,0 0 104-15,0 0 6 0,0 0 14 0,0 0-1 16,0 0-21-16,0 0-25 0,0 0-34 16,0 0-29-16,0 0-21 0,-7-7-19 0,7 6-16 15,0-1-11-15,0 2-14 0,0 0-6 0,0 0-8 16,0 0-4-16,0 0-8 0,0 0-8 0,0 0-5 15,0 0-7-15,0 0-1 0,0 0-3 16,0 0-4-16,0 0 0 0,0 0-3 0,0 0 2 16,0 3 4-16,2-1 3 0,2 2 4 15,-2 0 0-15,0 0 0 0,-1 0-1 0,5 2 0 16,-4-2 0-16,-1 2-2 0,2-1 3 0,1 0-4 16,-2 0 1-16,0-1 1 0,0-1-4 0,1 1 3 15,-1-1 2-15,-1-1-2 0,0 0 3 0,-1-1-1 16,0-1 0-16,0 2 1 0,1-2-1 0,-1 0 4 15,0 0 0-15,0 0 2 0,0 0 1 0,0 0 2 16,0 0 2-16,0 0 2 0,0 0 2 16,0 0-2-16,0 0 0 0,0 0-2 0,0 0-3 15,0 0 1-15,0 0-2 0,0 0-1 16,0 0 3-16,0 0-2 0,0 0-2 0,0 0-1 16,0 0-3-16,0 0 1 0,0 0-2 0,0 0-1 15,0 0 0-15,0 0 0 0,0 0 0 0,0 0 0 16,0 0 2-16,0 0-2 0,0 0 1 0,0 0-1 15,0 0-2-15,0 0 2 0,0 0 0 16,0 0-1-16,0 0 2 0,0 0-1 0,0 0-1 16,0 0 0-16,0 0-1 0,0 1 0 0,0-1 1 15,0 0 1-15,0 0-2 0,0 0 2 16,0 0-2-16,0 0 2 0,0 0 0 0,0 0-1 16,0 0 1-16,0 0-3 0,0 0-3 0,0 1-1 15,0 1 2-15,0 0 6 0,1 1 6 0,4 2 2 16,-4 1 0-16,1 0-3 0,0 0-4 15,3 1-1-15,-1-2 0 0,0 2 0 0,2 1-1 16,1-1 2-16,-3 4-2 0,4 1-1 0,-1 1 0 16,-1 3-2-16,3 2 6 0,1 1 2 15,0 5 7-15,0 1 4 0,1-2-2 0,0 2 2 16,4 0-3-16,-2-1-3 0,0-1-2 0,2-3-1 16,-1 0-3-16,-2-2 1 0,4-4 0 0,-5 0-1 15,-1-3 1-15,-2 0-3 0,0-4 1 0,-2 1-2 16,-2-4-3-16,1 1 3 0,-4-3 2 15,1 1 1-15,2-1 5 0,-2-1-4 0,-2-1 1 16,1 0 1-16,-1 0 1 0,0 0 4 0,1 0 4 16,-1 0 4-16,0 0 5 0,0 0 0 0,0 0 1 15,0 0-2-15,0 0-1 0,0 0-4 0,0 0-2 16,0 0-3-16,0 0-10 0,0 0-3 16,0 0-11-16,0-1-15 0,0 1-13 0,-1-2-32 15,-2-2-99-15,-1-1-98 0,2-2-224 0,-1 1-303 16,2 3 53-16</inkml:trace>
  <inkml:trace contextRef="#ctx0" brushRef="#br0" timeOffset="440223.1211">14474 4932 1 0,'0'0'156'0,"0"0"146"0,0 0-7 15,0 0-25-15,0 0-2 0,0 0-33 0,0 0-50 16,0 0-31-16,0 0-32 0,0 0-24 16,0 0-23-16,0 0-17 0,0 0-5 0,-27-40-8 15,28 34-1-15,5 0-3 0,-3-2-5 0,5-2-3 16,1 0-3-16,1-2-2 0,3-2-1 0,4-2 0 15,3-2-2-15,3-2-1 0,3-3-1 16,6-1-7-16,1-2-4 0,3 1 0 0,2 1-8 16,2 1 2-16,1 3-1 0,0 4-5 0,-2 2-1 15,-3 5-3-15,-2 2-5 0,-5 4 0 16,0 3 0-16,-3 0 2 0,2 6 2 0,-4 4 3 16,2 2 1-16,-5 5 2 0,0 0 1 0,-1 4 0 15,-3 1-1-15,-3 2-1 0,1 1-2 16,-3 0-2-16,-6 1-1 0,1-1 2 0,-4-1-1 0,1 0 2 15,-4 1 2-15,0-1 1 0,-4 0 2 0,-1-1 0 16,-3 1 5-16,-4 1 0 0,-3 3 2 0,-1-1 2 16,-2 0-1-16,-5 1 2 0,-3-2 1 15,2-1 1-15,-4-1 6 0,-1-4-1 0,3-1 2 16,0 0 1-16,4-4-3 0,3-2 3 16,0-4-3-16,6-2-2 0,1-2-3 0,3-3-2 15,1 0-5-15,0-1-4 0,4-1-3 0,0 0-12 16,1 0-14-16,2 0-20 0,1 0-37 0,0 0-39 15,0 0-68-15,0-2-136 0,0-1-227 16,4 0-363-16,-1 0 226 0</inkml:trace>
  <inkml:trace contextRef="#ctx0" brushRef="#br0" timeOffset="441555.8509">15544 4517 1284 0,'0'0'147'0,"0"0"-28"0,0 0 25 16,0 0 31-16,0 0 19 0,0 0-23 0,0 0-48 15,0 0-38-15,0 0-23 0,0 0-21 16,0 0-15-16,0 0-7 0,0 0-12 15,0 0-1-15,-51-10-2 0,48 17-1 0,-3 3 6 0,3 4-1 16,-5 1 4-16,4 1 3 0,-2 2 0 16,3 2 2-16,-2 0-2 0,3 1-4 15,1-2-2-15,1 2-3 0,0-3-2 0,0 1-1 0,1-2 3 16,5-2-7-16,-1-2-4 0,3-2-2 16,3 0-8-16,-1-3 6 0,1-2-3 0,1-1 1 15,2-3 6-15,-1-2 1 0,-3 0 6 0,2 0 6 16,-1-6-1-16,2 1 4 0,-2-5 0 0,-1-1-1 15,-3 0-4-15,1-2 1 0,1-2 1 16,-5-1 0-16,1-1 5 0,-3-1-5 0,-1-1-3 0,0-1-1 16,-1 2-6-16,0 0 3 0,-1-1 0 15,-2 3 0-15,-3-1 5 0,3 5-3 16,-4 2-2-16,3 0 3 0,-2 2-4 0,3 3 4 16,0 3-1-16,-1-1 1 0,2 3-2 0,2-1-4 15,0 1-9-15,0 0-14 0,0 0-11 16,0 3-2-16,0 0 8 0,6 6 12 0,-1 0 13 0,3 1 1 15,3 0 0-15,1 1-5 0,5 0-2 0,-3-1-2 16,4-1-4-16,-1-2 3 0,-1 0 2 16,1-3 5-16,3-2 5 0,-3-2 5 0,0 0 4 15,2-2 3-15,0-4 3 0,-2-4 2 0,-4 1 3 16,0-1-2-16,0-3 0 0,-3 1 2 0,-2-2-4 16,-1 0 4-16,1-3 0 0,-4 1-2 15,1 0-1-15,-2-3-3 0,-2 2 1 0,-1-2 2 16,0 2 0-16,0-1-2 0,0 0-2 0,0 1-3 15,-1 0-3-15,-2 1 4 0,-2 2 1 16,3 1 2-16,-2 3 7 0,-1-1-5 0,2 2 4 16,-2 2 0-16,3 2-5 0,0-1 3 0,-1 1-3 15,2 1-3-15,-2 1 2 0,3 1-8 0,0 0-5 16,0 0-4-16,3 1-6 0,1-3-2 0,3 2 0 16,0-2 0-16,6 1 0 0,0 0-2 15,0 3 0-15,6 0 0 0,-2 0 8 0,-1 0-2 16,3 0 4-16,-1 3 2 0,-1 1-5 15,-2 1 7-15,-2 1-1 0,1 0-2 0,-4 2 1 0,0 1-9 16,-6 0-1-16,2 1 1 0,-4 1 0 16,-1 0 3-16,-1 2 3 0,-1 0-1 0,-6 4-1 15,-2-3 1-15,-2 2-2 0,1-2 0 0,0-4 4 16,0-1-1-16,4-2 4 0,0-3 1 0,3 0-1 16,1-1 0-16,-2-2-5 0,4-1-8 15,0 0-10-15,0 0-16 0,0 0-10 0,4 0 9 16,0 0 16-16,3 0 21 0,2-4 17 0,2-2 0 15,1 0-2-15,1-5 0 0,3 0-1 0,-3-2 4 16,5-1 6-16,-5-2-1 0,0 0 3 16,1-2-1-16,-1 0-3 0,-2 0 3 0,-1-3 0 15,1 0-1-15,-1-1 2 0,-2 0-2 0,1 1 1 16,-6 0 2-16,3 0 5 0,-4 1-1 16,-2-1-1-16,0 1-2 0,0 0-4 0,-6-1 2 0,2 1 1 15,-5 1-5-15,1-2 2 16,2 2-5-16,-2 0-3 0,-2-1 1 0,1 3-8 15,-1-2-1-15,0 0 1 0,0 1 1 0,1-1 3 16,-2 2 5-16,2 1 4 0,0 1-1 0,3 1 3 16,-3 0-9-16,2 2-6 0,-1 3-1 0,4-1-3 15,-3 3 9-15,4 2 3 0,0 0 3 0,-1 1 4 16,2 3-7-16,2 0-3 0,0 1-4 16,0 0-11-16,0 0-2 0,0 0-12 0,0 0-14 15,0 4-15-15,0 1 6 0,2 6 11 0,7 4 16 16,0 4 18-16,1 4-2 0,2 3 0 0,3 2 0 15,-3 2-4-15,1 2 1 0,-1 2-1 0,3 2 0 16,-3-1 6-16,-1 0-4 0,2-1 2 16,1 0 0-16,-2-3-3 0,-1-4 3 0,0 0-2 15,-1-5 0-15,-1-3-2 0,-2-4 1 0,-2-2 1 16,1-4 0-16,-3-3 1 0,-2-3 5 0,-1-3 8 16,0 0 14-16,0-1 3 0,0-6-6 15,-3-3-12-15,-4-4-15 0,2-3 0 0,-1-3 4 16,-2 0 3-16,3-3 2 0,-2 2-1 0,1-1-1 15,2-1 1-15,3 2-2 0,0 2 0 0,1 2 1 16,0 5-3-16,2 3 0 0,4 1-3 0,-2 2-4 16,3 1-3-16,-2 2-3 0,4 1-2 15,0 2 5-15,4 0 2 0,2 6 0 0,-1 1 6 16,3 3-4-16,-2 0-1 0,3 2 0 16,0 1-4-16,-4 1 5 0,4 2-5 0,-5-1-13 0,4-1-21 15,-4-1-26-15,2-3-32 0,-5-1-38 16,0-1-62-16,-5-2-113 0,0-3-347 0,-3-1-770 15</inkml:trace>
  <inkml:trace contextRef="#ctx0" brushRef="#br0" timeOffset="442916.8309">16537 3409 62 0,'0'0'572'0,"0"0"-330"0,0 0-53 16,0 0-15-16,0 0 5 0,0 0-31 16,0 0-31-16,0 0-39 0,-119-27-32 0,98 26-16 15,1 1-11-15,-2-1-7 0,-1 1-4 0,-4 0-3 16,3 0-6-16,-4 0-4 0,-1 2-6 15,-3 2-6-15,-4 1 2 0,1 2 2 0,-4-2 3 16,1 4 6-16,2-2-2 0,-3 2 1 0,-1 0 0 16,0 0-4-16,1 0 0 0,-2 2-9 15,1 0-6-15,3 1-13 0,-3 0-4 0,-2 3 7 16,2-1 3-16,-4 2-18 0,3 1-15 0,0 4 13 16,-2-1 10-16,-1 3 38 0,-3 2 26 0,2 1 14 15,-2 2 7-15,-1 2 12 0,3 0-3 16,-2 0-11-16,2 1-8 0,0 1-15 0,3 0 1 15,0 2-13-15,3-1 0 0,1 2 0 0,1-2 0 16,-3 3 3-16,1-3-6 0,5 3 6 0,-3 0-3 16,5 0 7-16,0 1 5 0,2 2-2 0,1-2 2 15,1 2-5-15,4 1-2 0,-2 0-3 0,3 0 2 16,3 2-5-16,-1 0 0 0,0 1 2 0,1-3-6 16,0 0 6-16,1-2-4 0,6-3-2 15,-2-2 2-15,3-1-3 0,3-2 3 0,3 1-2 16,-1-1 5-16,1 0-1 0,2 0-3 0,2 1 5 15,-1-2-10-15,0-3 3 0,3 1 0 16,0-1-2-16,0 0 4 0,0-1-5 0,1 0 1 16,5 0-2-16,-1 0-6 0,1-2 5 15,2 0 1-15,1-1-2 0,-1-2 7 0,3 1-7 16,1-1-1-16,0-1 2 0,1 1-5 0,3-1 2 16,-2-3 0-16,3 0-2 0,-3-1 1 0,3-1 1 15,-3-3 2-15,3-1 1 0,-1 1 2 0,-1-2-3 16,3 0 2-16,-3 0 0 0,4-2-2 15,1 0 4-15,0-3-3 0,0 0 0 0,3-2 4 16,2-2-2-16,-2 0 5 0,2 0-1 0,1-1-4 16,1-4 1-16,-1 1-5 0,3-3-1 15,0 3 0-15,-5-2-1 0,4-2 1 0,0 3 1 0,-3-1 1 16,2 0-5-16,-3 0 1 0,1-1 1 16,-2 1-4-16,4 1 3 0,-3-2 1 0,-1 0 1 15,1-2 5-15,-1 2-1 0,-1-2 1 0,1 0 1 16,1-2-5-16,-1 2-2 0,-1-3 0 0,4 1-1 15,-3 0 5-15,0 0 5 0,4 1 3 16,-4 0 0-16,3 1 3 0,-4-2-4 0,0 1 3 16,1 2 0-16,1-3-2 0,-2 0 3 15,0-1-2-15,0 1 1 0,3-1 5 0,-3-1-2 16,1 0 2-16,-1 0 1 0,3 0-2 0,-4 1 2 16,1-1 0-16,0 1-1 0,0-1-2 0,3 1 1 15,-2 0-1-15,-1-1 4 0,3 0 2 16,-3 1-1-16,1-1-2 0,-2 0-3 15,0-3-5-15,4 1 3 0,-3-2 0 0,1 0 1 0,-1-2 2 16,3 3-4-16,-1-2 0 0,-2 2 2 0,2-2 0 16,-1 2 0-16,0-2 1 0,-3 2-3 0,2-1-2 15,2 0 0-15,-2 0-4 0,-1 0-1 0,1 1 4 16,-1 0-6-16,-1 0 1 0,1-2 0 16,-1 2-6-16,-2-1 7 0,0 0-2 0,-4-1 3 15,4 2 4-15,-5 0-1 0,3 0 1 0,-3 1 1 16,0-1-4-16,0 0-2 0,1 0-1 15,-2 0-1-15,-1-3-1 0,3 2 5 0,-2 0 0 16,0-2-2-16,0 1 3 0,-2 0-6 0,3-2-2 16,1 2-1-16,-1-1-8 0,-1 2 4 0,-1-1-3 15,2 0 1-15,-1 0 6 0,0 1 0 16,-2-2 3-16,0 2-4 0,2-1-1 0,-2 1-2 16,0 1-2-16,0 1 5 0,-1 1-2 0,-1-2 8 15,-3 2 2-15,4 2 1 0,-4-2 5 0,1 2-6 16,0-1-1-16,-2-1-2 0,1 0-4 0,0 0 1 15,-3-1-3-15,2 1 1 0,-1 0-1 16,-2 1 7-16,0-1 10 0,-1 1 5 0,0-1 8 16,0 1-1-16,0-1-5 0,0 1 1 0,-1 0-2 15,-1 2 7-15,1 0-2 0,-2-1-1 16,0 1-1-16,2-1-5 0,-3 1 1 0,1 2 1 16,0-2 0-16,0-1-2 0,-2 2-4 0,3-1 1 15,-2-1 4-15,-1 2-2 0,2-2 4 0,-2 1 4 16,0-1 4-16,0 1 0 0,0-1-12 0,-3 0-10 15,2-1-4-15,-1 0 2 0,-1 0 5 16,-1-1 6-16,-1-1-8 0,2 3 0 0,-2 0 5 16,-4 1 1-16,2-3-5 0,-6 4 3 0,1 0-6 15,-5 3-3-15,-1-1 0 0,-6 1-5 0,-1 4-6 16,-3 0-2-16,-6 2-7 0,-1 1-20 16,-2 1-23-16,-6 5-47 0,-3 4-130 0,14-2-410 15,10 0-390-15</inkml:trace>
  <inkml:trace contextRef="#ctx0" brushRef="#br0" timeOffset="443892.81">16101 4923 162 0,'0'0'381'0,"0"0"-56"0,0 0-29 15,0 0-14-15,0 0-22 0,0 0-51 16,0 0-46-16,0 0-32 0,0 0-27 0,0 0-22 16,0 0-25-16,0 0-23 0,-18-6-16 0,18 6-10 15,0 0-4-15,0 0-1 0,0 0-3 16,0 0-3-16,0 3 0 0,1 0 2 0,4 1 4 0,-3 4 7 15,5 2-3-15,-2 1 0 0,3 4 1 16,0 1-4-16,3 5 7 0,-1 3 4 0,1 3 11 16,1 3 13-16,-2 1-2 0,3-1-4 0,1 2-11 15,-2-1-15-15,1 1-2 0,0 0-2 16,2 2 3-16,-3-3-1 0,5-1-2 0,-5-2-2 16,-1-1-1-16,1-4 1 0,-2 1-1 15,-1-5 0-15,1-2 0 0,-1-4 0 0,-1-4 3 16,-3-1-1-16,3-3-1 0,-2-2 3 0,-2-1-2 15,-1-2 4-15,3 0 7 0,0 0 4 0,0 0 8 16,1-5 3-16,0-4-2 0,1 0-2 0,6-3-4 16,-2-3-4-16,2-1-1 0,4-4-1 15,3 0-1-15,1-1 0 0,6-3 0 0,1 0-3 16,1-1 1-16,3 0-1 0,-1 0-1 0,4 1 3 16,-3 1-4-16,-1 1-3 0,0 2 1 0,-2 5-3 15,-1 0 1-15,-6 2-1 0,-2 4-2 0,-3 0 0 16,-7 4-1-16,-2 2 1 0,-1 0-3 15,-6 2 1-15,-1 1-4 0,1 0-5 0,-2 0-4 16,0 0-4-16,0 0-3 0,0 0-3 0,0 0-4 16,0 0-9-16,-2 0-17 0,1 0-23 15,1 0-41-15,-1 0-60 0,-1 0-66 0,1 0-111 16,-1 0-292-16,2-1-623 0</inkml:trace>
  <inkml:trace contextRef="#ctx0" brushRef="#br0" timeOffset="478879.1706">16766 5031 1 0,'0'0'0'0,"0"0"0"0,0 0 0 0,0 0 106 0,0 0 243 15,0 0 1-15,0 0-23 0,0 0-43 0,0 0-43 16,0 0-42-16,0 0-35 0,0 0-24 16,-8 4-23-16,8-4-17 0,0 1-15 15,0-1-14-15,0 0-11 0,0 0-16 0,0 0-9 0,0 0-13 16,1 0-10-16,0 0-9 0,1 0-5 15,2 0 2-15,4 1 0 0,3 2 3 0,5-2 2 16,0 1 0-16,5 0-1 0,3-1 0 0,-1 0-1 16,4 0-2-16,-3 1-1 0,2 1 0 0,-4 1 0 15,0 1-2-15,-1 1 1 16,0 2-2-16,-4 2 2 0,-1 1 0 0,-2 0-1 0,-4 2 2 16,-1 2 2-16,-5 2 3 0,-3 4 3 15,-1 2 2-15,-1 3 6 0,-8 3 1 0,-3 0 1 16,-4 1 3-16,-1-2-4 0,-3 1 0 15,0-1 2-15,0-1-2 0,2-2 2 0,-1-3 0 0,7-3-6 16,0-5 0-16,3-4-6 0,2-3-4 16,5-2-6-16,-1-4-8 0,2-1-20 0,1 0-34 0,0 0-55 15,0 0-108-15,0-2-179 0,3-2-163 16,-1-1-295-16,1 1 202 0</inkml:trace>
  <inkml:trace contextRef="#ctx0" brushRef="#br0" timeOffset="479583.577">17187 4739 623 0,'0'0'418'0,"0"0"-114"0,0 0-75 16,0 0-54-16,0 0-47 0,0 0-54 0,0 0-46 16,0 0-19-16,0 0-4 0,0 0 16 15,0 0 18-15,0 0 9 0,0 0-2 0,0 0-8 16,73 95-12-16,-54-73-10 0,-1 0 0 0,-4 0-3 15,3-1-2-15,-3 1 0 0,-3-1 0 0,5 0-2 16,-5-2-1-16,1-1 1 0,-3-4 1 16,-1-2 2-16,-4-4 4 0,2-2 1 0,-4-2 6 15,-2-3 27-15,0-1 35 0,0 0 34 0,0 0 17 16,-1-6-28-16,-6-5-34 0,0-3-35 0,-3-2-26 16,-3-5 1-16,1-1 1 0,-1-1 0 0,-3-1-2 15,3-1 4-15,-4-3 4 0,4-1-1 0,-5 1 1 16,6-3-7-16,-1 2-6 0,1 1 1 15,5 3-2-15,-1 5 3 0,5 5-1 0,0 3-2 16,1 5 1-16,2 4-8 0,0 1-10 0,0 2-10 16,6 0-4-16,3 0 2 0,3 4 7 0,5 3 9 15,2 3 1-15,5 3 3 16,0 1 2-16,4 2-2 0,-2 2 4 0,-1-1-1 0,-2-1-3 16,2-2 1-16,-4-3-5 0,-4-2 3 0,-2-4 1 15,-4-5 0-15,-4 0 9 0,-3 0 4 0,-3-8 5 16,1-2 4-16,-2-4-1 0,0-4-7 0,-2-3-4 15,-1-4-3-15,-4 0-2 0,-2-3 2 16,0 2 2-16,0-2 0 0,-1 3 3 0,3 1-3 16,-1 3 1-16,2 2 1 0,3 6-1 0,1 3 9 15,1 5 1-15,1 3-3 0,0 2-6 0,0 0-15 16,0 0-11-16,4 1 1 0,7 5 4 16,4 4 5-16,1 4 9 0,5 3-2 15,3 2-3-15,0 1 3 0,-1 2 0 0,3 1 0 0,-2 1 1 16,0 0-10-16,-1-2-17 0,-3-1-32 0,0-3-51 15,-2-3-65-15,-3-4-92 0,-3-2-140 16,-3-5-324-16,-3 0-760 0</inkml:trace>
  <inkml:trace contextRef="#ctx0" brushRef="#br0" timeOffset="480300.0615">17782 4424 799 0,'0'0'149'15,"0"0"-54"-15,0 0 79 0,0 0 47 0,0 0 27 16,0 0-28-16,0 0-49 0,0 0-37 0,0 0-30 16,0 0-17-16,118 112-14 0,-98-107-12 0,-3-4-6 15,-2-1-6-15,0-3-3 0,-3-4 1 0,-3-4 1 16,-5-1-2-16,1-2-3 0,-5 0-3 0,0-1-12 16,-5 1-6-16,-5 3-2 0,-1-1-13 15,-3 4 6-15,-1 1-1 0,0 1-2 0,-1 3 7 16,1 1-6-16,0 1-1 0,4 1 1 0,1 0-5 15,1 0 4-15,4 0-2 0,2 0-3 16,3 0 1-16,0 0-7 0,0 0-6 0,2 0-6 16,3-3-3-16,2 0 4 0,2-2 10 0,2-2 8 15,2-2 1-15,1-3 3 16,2-2-2-16,-3-1 1 0,1-1 5 0,-3 0 0 0,-2 0 1 16,-1 0 0-16,-2 2 0 0,-2 1 1 0,-1 4-1 15,-1 0 1-15,0 3-2 0,-2 1-4 0,2 5-6 16,-1-1-4-16,2 1-11 0,1 0-2 15,2 0-2-15,2 1 2 0,5 4 7 0,1 1 2 16,5 1 1-16,0 0 2 0,1 0 4 0,0 0-3 16,0 0 0-16,1 0 1 0,-2 0-4 0,1 0 3 15,-2-2-1-15,-2 1-5 0,-2-3-4 16,-4 0-2-16,-3-3 0 0,0 0 6 0,-5-6 7 16,-1-4-7-16,-1-2-6 0,0-3-6 0,-6-1-14 0,-1 1 9 15,-2-1 6-15,-2 2 5 16,2 1 12-16,-1 1-1 0,1 0 3 0,2 1 1 0,1 4-2 15,2 0 1-15,4 1-4 0,0 0-11 0,0 2-9 16,5 0-6-16,4-2-1 16,2-1 4-16,1 0 13 0,3-1 4 0,1-3 4 0,4 1 4 15,-1-3-4-15,1 0 4 0,-3 0 3 0,-2 0 2 16,-3 1 11-16,-3 0 4 0,-3 2 5 0,-4 0 8 16,-2 1 2-16,0 1 7 0,-4 1 2 15,-1 2-3-15,-3 1-12 0,-3 0-6 0,1 3-7 16,-2-1-5-16,1 2 8 0,0 0-10 0,0 7-3 15,3-1-3-15,0 3-8 0,2 0 5 16,1 2 2-16,5 1-2 0,0 1 5 0,0-1-3 16,9 0-1-16,2 1 2 0,4-3-1 0,3 2 1 15,3-3 1-15,3 0-2 0,-2-2-2 16,1 0-5-16,-1-1-7 0,-2-3-14 0,-2-3-19 16,0 0-19-16,-5-1-17 0,2-6-36 0,-2-2-83 0,-2-4-119 15,-1 3-325-15,-5-1-402 0,-1 5 335 16</inkml:trace>
  <inkml:trace contextRef="#ctx0" brushRef="#br0" timeOffset="480550.8337">18459 3474 1126 0,'0'0'680'0,"0"0"-425"0,0 0-111 0,0 0-47 16,0 0-3-16,0 0 2 0,0 0-18 0,0 0-23 15,0 0-18-15,0 0-7 0,0 0 1 0,0 0 4 16,0 0-2-16,115 15 0 0,-106-5-9 16,1-1-8-16,-4 1-1 0,-1 2-1 0,0 0-3 15,-1 0-6-15,1 1-16 0,-3 4-38 0,-1-3-78 16,0 4-191-16,-1-6-431 0,2-3-816 0</inkml:trace>
  <inkml:trace contextRef="#ctx0" brushRef="#br0" timeOffset="480654.747">18707 3890 2345 0,'0'0'90'0,"0"0"-59"16,0 0 18-16,0 0 26 0,0 0 17 15,0 0-10-15,0 0-29 0,0 0-33 0,0 0-14 16,0 0-23-16,0 0-106 0,0 0-312 0,0 0-1153 0</inkml:trace>
  <inkml:trace contextRef="#ctx0" brushRef="#br0" timeOffset="487890.6323">16718 8604 1 0,'0'0'0'0,"0"0"0"0,0 0 0 0,0 0 0 16,0 0 0-16,0 0 0 0,0 0 0 15,0 0 0-15,0 0 0 0,0 0 0 0,0 0 0 16,0 0 0-16,0 0 0 0,12-52 0 0,-11 50 0 16,0-1 0-16,0 2 0 0,0 0 0 0,2 1 0 15,-1 0 0-15,-2 0 2 0,1 0 44 16,0 0-2-16,0 0 3 0,0 0 19 0,0 0 8 15,1 0 3-15,1 0 3 0,-1 0 1 0,-1 0 10 16,0 0 27-16,-1 0 30 0,1-1 17 16,1-3-3-16,2 0-32 0,-2-3-37 0,2-2-39 15,1-1-20-15,-2-2-5 0,2-2-3 0,-2 0 4 16,-1-2 1-16,2-1-4 0,-2-1-3 16,0-2-6-16,-1-2-2 0,0-2-3 0,3-2-2 15,-3 0 1-15,2-1-6 0,-3 0 5 0,0 0 4 0,0-1 0 16,0 3 3-16,-4 0-1 0,-1-1 1 15,1 4-1-15,-2 0-2 0,0 3 2 16,1 0-1-16,-3 3 8 0,4 1 6 0,-3 4 7 16,3-1 4-16,-2 3-1 0,-3 1-2 0,4 1-4 0,-2 2-5 15,-1 0-5-15,3 1-8 0,-3 1-3 16,4 2-2-16,-2 1-6 0,2 0-4 0,-1 0-11 16,2 4-10-16,-3 2-2 0,3 5-2 0,0 4 8 15,-1 3 7-15,3 1 5 0,1 4 5 16,0 1-2-16,0 0-1 0,4 2 0 0,1-1-1 15,3 1-3-15,-2 0 3 0,2-2-1 0,2-1 2 16,3-1 7-16,0-1-2 0,1-3 0 0,-1 0 3 16,4-2-5-16,-1 2 1 0,0-5 2 15,2 1-6-15,2-1 4 0,0 0-3 0,-1-3 2 16,0-3 3-16,-2-3 2 0,1-3 3 0,-2-1 3 16,-2-1 3-16,-3-5-3 0,0-1 4 15,-2-1 5-15,0-1 1 0,-3-1 15 0,-2-1-1 0,-2-3-1 16,1 2-4-16,-3-4-8 0,0 1-1 0,0 1-2 15,-1 2 0-15,-3 2-1 0,-2 0 0 16,2 2-2-16,1 1-1 0,-2 3 5 0,3 0-3 16,0 1-1-16,1 2-2 0,1 1-11 15,0 0-9-15,0 0-18 0,0 0-27 0,0 0 5 16,2 4 1-16,3 4 16 0,3 4 24 0,4 3-1 16,2 3 5-16,0 2 1 0,5 5-1 0,0 2 0 15,1 3 2-15,2 2 0 0,-1 2 0 0,0 0 5 16,-1 2-5-16,0 2-1 0,-2-1 0 15,-2 2-7-15,-1 0 3 0,-3-1-2 0,-2-2-3 16,-2-1 3-16,-6-1-5 0,-1-3 0 0,-1-4 0 16,-2-1-2-16,-7-6 7 0,-3-2 6 15,-4-2 5-15,1-5 11 0,-4-4 1 0,-1-3-1 16,0-4 0-16,0 0-5 0,3-8 0 0,0-3 0 16,2-5-3-16,3 0-6 0,2-5-7 0,4-1-3 15,2-4-4-15,1 0 5 0,3-3 1 0,0 0 1 16,3-3 2-16,4 0-5 0,-1-1 5 15,1-3-1-15,2 1 1 0,1-3 4 0,-1-2-2 16,0-2 2-16,-1-2 0 0,1 0 1 16,-2-1 0-16,0 1 0 0,-2 2 0 0,1 4-3 15,-4 5 5-15,-2 3 5 0,0 6 1 0,0 4 13 0,0 7 4 16,-3 3 5-16,0 6 8 0,0 1-4 16,1 3-8-16,0 0-11 0,1 4-17 0,1 4-5 15,0 4 1-15,0 6 4 0,0 2 5 16,3 1 2-16,2 4-1 0,2 0 2 0,2 0 0 15,5-1-3-15,0-2 3 0,3-4-1 0,3-3 3 16,3-5 6-16,1-6-2 0,0-1-2 0,0-3-2 16,-1 0-13-16,-2-5-11 0,-1-5-22 0,-2-5-35 15,-3-1-50-15,0-2-71 0,-4-1-109 16,-2-4-240-16,-5 7-325 0,-1 5 171 16</inkml:trace>
  <inkml:trace contextRef="#ctx0" brushRef="#br0" timeOffset="488015.7285">17179 7857 1595 0,'0'0'141'0,"0"0"-83"0,0 0-48 0,0 0-6 15,0 0-7-15,0 0-39 0,0 0-102 0,0 0-119 16,0 0-144-16,0 0-201 0,0 0 268 0</inkml:trace>
  <inkml:trace contextRef="#ctx0" brushRef="#br0" timeOffset="488451.243">17341 7888 1130 0,'0'0'0'0,"0"0"-30"15,0 0 64-15,0 0 72 0,0 0 29 16,0 0 12-16,0 0 5 0,0 0-11 0,0 0-10 16,133 130-19-16,-114-108-27 0,0-1-25 0,-1-1-22 15,-3 1-16-15,1 1-8 0,-3-3-4 0,-2-1-5 16,-2-5-5-16,-1-5-5 0,-4-4 1 15,-3-2 18-15,-1-2 29 0,0-3 2 0,0-8-6 16,-2-5-21-16,-4-4-28 0,1-3-1 0,-3 0 12 16,4-2 9-16,-3 5 6 0,0 0-2 0,4 4-2 15,0 2-2-15,0 2-4 0,3 1 4 16,0 2-6-16,0 1-4 0,4-1-1 0,4 1-5 0,0-1 2 16,4-2 1-16,2-2 2 0,3 1 0 15,0-3 4-15,1-2 2 0,2-4 2 0,0 1 6 16,-3 0 0-16,-3-1 4 0,-4 3 6 15,-1 0 0-15,-5 2 10 0,-4 4 10 0,0-1 9 16,-4 5 11-16,-5 2-2 0,-1 2-7 0,-2 4-10 16,-1 0-10-16,-3 4-6 0,0 5-2 15,-1 4 0-15,2 2-6 0,0 2-2 0,4 2-4 0,1 1-3 16,2 1 2-16,5 2-5 0,2-1-1 16,1 1-1-16,3-1-5 0,9-3 1 15,2 0 0-15,6-2 0 0,3-1 3 0,1-4-4 16,6 0-15-16,1-6-23 0,3-2-46 0,3-4-70 15,-3-3-132-15,1-4-231 0,-11 0-523 0,-7 2 1 0</inkml:trace>
  <inkml:trace contextRef="#ctx0" brushRef="#br0" timeOffset="488822.4875">17677 7348 1002 0,'0'0'383'0,"0"0"-101"0,0 0-69 0,0 0-36 15,0 0-38-15,0 0-47 0,0 0-35 16,0 0-22-16,0 0-12 0,0 0-10 0,0 0-12 16,0 0-23-16,0 0-49 0,0 0-45 0,-64-20-67 15,67 27-79-15,3 3-115 0,-2-2-267 0,3-2-97 16</inkml:trace>
  <inkml:trace contextRef="#ctx0" brushRef="#br0" timeOffset="489230.1349">18003 7934 1007 0,'0'0'756'0,"0"0"-666"0,0 0-9 15,0 0 1-15,0 0 11 0,0 0 1 0,0 0-16 16,0 0-18-16,0 0-14 0,-75-131-7 16,75 107-9-16,0-2-8 0,0 2-6 0,5 2-6 15,2 1-2-15,0 3-6 0,-2 6-2 16,4 1-6-16,1 5-7 0,-1 3-7 0,0 3-3 16,2 0 2-16,1 5 5 0,-2 5 7 0,4 3 3 15,-3 0 3-15,0 3 1 0,-2 0 2 0,0 2 1 16,-2 0-1-16,0 1 2 15,-3-1 1-15,2 1-2 0,-3-2 4 0,-2-2 1 0,1-3 0 0,-2-4 5 16,0-2 16-16,0-2 31 0,0-4 30 0,0-2 6 16,-2-7-10-16,0-1-28 0,0-4-29 0,-2-2-8 15,2-3-3-15,2 0 1 0,0-3 0 16,0 1 2-16,7 2 0 0,-1 2-3 0,1 0 0 16,4 4-4-16,-3 5-2 0,1 0-1 15,-1 3-4-15,0 1-1 0,1 4-5 0,-1 0-2 16,2 0-1-16,1 5-3 0,4 2 1 15,-2 1-5-15,-1 0-9 0,5 1-23 0,-2 0-40 0,3 1-59 16,-1-3-112-16,0-1-149 0,-4-1-419 16,-4-2-421-16</inkml:trace>
  <inkml:trace contextRef="#ctx0" brushRef="#br0" timeOffset="489638.8268">18452 7379 1531 0,'0'0'720'15,"0"0"-683"-15,0 0-21 0,0 0 2 16,0 0 17-16,0 0 16 0,0 0 3 16,0 0-10-16,0 0-8 0,0 0-8 0,0 0-5 0,0 0-1 15,0 0-3-15,0 0 2 0,0 35-4 16,7-32 2-16,4-3 6 0,0 0 10 16,-1-4 13-16,1-5 1 0,0-4 1 0,1-1-10 15,-1-1-7-15,-3 1-1 0,0 1-4 0,-3 2 4 16,-2 3 3-16,-2 1-3 0,-1 2 2 0,0 2-9 15,0 2-6-15,0 1-7 0,0 0-15 0,0 0-13 16,2 0-16-16,0 2 0 0,4 5 4 16,2 4 10-16,3 2 13 0,3 5-1 0,3 1 4 15,1 5 2-15,1 2-2 0,-2 2 7 16,3 6-7-16,0 1-1 0,-3 6 1 0,1 5-7 0,-3 3 8 16,0 4 1-16,-4 2 3 0,-4 2 1 15,-2 0-1-15,-5 0 1 0,-2-3-2 0,-6-5 2 16,-3-4 0-16,-4-6 0 0,0-10 3 15,-1-5 4-15,1-8 15 0,-2-5 14 0,3-6 11 0,-2-5 6 16,2-1-9-16,-1-8-11 0,4-7-14 16,1-5-14-16,-1-7-7 0,6-5-10 0,2-6-6 15,3-7-8-15,4-5-16 0,5-5-25 0,2-4-51 16,1-3-78-16,2-1-135 0,-4 12-363 16,-3 19-912-16</inkml:trace>
  <inkml:trace contextRef="#ctx0" brushRef="#br0" timeOffset="490304.821">19920 6349 731 0,'0'0'471'16,"0"0"-142"-16,0 0-87 0,0 0-51 0,0 0-35 15,0 0-46-15,0 0-42 0,0 0-23 16,-121 12-11-16,110 6 0 0,-1 3 0 16,2 4-1-16,-1 4-1 0,2 0-4 0,3 1-3 15,1 0-4-15,2 2-4 0,3 0-2 0,0-1-5 16,6-1-2-16,3-3-7 0,3-4-9 0,2-5-4 16,4-8 0-16,-3-5 11 0,2-5 16 0,-1-1 15 15,0-9 9-15,1-5 2 0,-3-3-3 16,2-4-4-16,-4-1-4 0,-3-3-1 15,-3 0-2-15,-2 0 4 0,-4 1 0 0,0 0 3 0,-7 4 0 16,-1 2-4-16,-4 3-1 0,1 3-4 0,1 4 0 16,-1 3-2-16,4 4-7 0,2 2-6 15,1 0-12-15,1 0-6 0,3 6-5 0,0 1 0 16,0 4 5-16,3 3 3 0,2 2 2 0,5 2 3 16,1 0-4-16,4 0 0 0,1 2 1 15,3-1-1-15,2 0 2 0,3-2 1 0,3-3 0 16,-2-5-1-16,1-6 2 0,3-3 3 0,-4-1 4 15,0-7 2-15,-3-2 0 0,-2-1 4 0,-1-2 0 16,-6-1 0-16,1 2 8 0,-5 0-5 16,-3 1 1-16,-2 2 0 0,-3 1-5 0,-1 1 2 15,0 0-5-15,0 0-3 0,-1 2-3 16,-1 1-3-16,1 0-2 0,1 0-11 0,0 0-20 0,0-2-30 16,7 2-37-16,2-1-36 0,4 2-46 0,0-2-61 15,1 1-99-15,0 2-252 0,-3 0-415 16,-3 2 445-16</inkml:trace>
  <inkml:trace contextRef="#ctx0" brushRef="#br0" timeOffset="491010.0342">16091 11165 352 0,'0'0'193'0,"0"0"-27"0,0 0-8 0,0 0 23 0,0 0 58 16,0 0 9-16,0 0-15 0,0 0-44 15,0 0-57-15,0 0-44 0,0 0-28 0,0 0-19 0,0 0-6 16,-62-71 6-16,55 41 1 0,3-3 6 0,-3 2 0 15,3-1-10-15,-5 2-4 0,1 0-8 16,-2 1-6-16,0 2 2 0,-3 0-3 0,1 2 1 16,-3 3 3-16,4 2-2 0,2 5 2 0,-1 2-3 15,5 1-1-15,0 4-1 0,4 1-5 0,0 4-4 16,1 0-9-16,0 0-6 0,1 2-4 16,5 0-3-16,3 1 7 0,3 0 1 0,1 1 1 15,4 6 1-15,-2 1-1 0,4 7 2 16,-2 1 2-16,-2 1 2 0,2 3 2 0,-4 1-3 15,2-1-1-15,-3 1 0 0,-1-1-1 0,-2-4 3 16,1-1 1-16,-4-5 1 0,2-1-3 0,0-3-1 16,0-2 1-16,-3-2-1 0,3-1-3 0,0-1-15 15,2 0-28-15,0-6-57 0,0-2-72 16,2-3-89-16,-2-4-143 0,-2 5-294 0,-4 3-325 0</inkml:trace>
  <inkml:trace contextRef="#ctx0" brushRef="#br0" timeOffset="491343.8391">16274 10571 1289 0,'0'0'85'0,"0"0"-90"15,0 0 5-15,0 0 68 0,0 0 56 0,0 0 22 16,0 0-3-16,0 0-14 0,0 0-11 0,0 0-9 16,0 0-4-16,0 0-7 0,0 0-7 15,113 36-9-15,-96-50-15 0,-4 0-11 0,-2-2-8 16,0 1-5-16,-3 1-1 0,-6 2-4 0,-1-2 0 15,-1 2-3-15,-2 1-3 16,-2 0 1-16,-4 2-4 0,-3 2-5 0,1 3-4 0,-2 1-4 16,-4 3-4-16,5 0-1 0,-3 3 0 0,-1 4-4 15,3 1-2-15,1 4-2 16,2 1-4-16,0 1 8 0,5 3-3 0,1 0 1 16,3 2 0-16,0-2-5 0,5 1 0 0,4-4-1 0,2 1 5 15,2-2-3-15,5-2-1 0,1-2 1 0,0 0-7 16,2-3 2-16,1-3-6 0,-1-3-8 0,0 0-7 15,0 0-22-15,-1 0-7 0,0-2-28 16,1-3-42-16,-3-3-81 0,0-3-131 0,-7 3-369 16,-2 3-815-16</inkml:trace>
  <inkml:trace contextRef="#ctx0" brushRef="#br0" timeOffset="491843.0411">16730 10251 1719 0,'0'0'29'15,"0"0"-21"-15,0 0 32 0,0 0 51 0,0 0 38 16,0 0 10-16,0 0-18 0,0 0-25 16,-11 130-26-16,11-112-20 0,0-3-15 0,1 4-13 15,1-2-6-15,-1-2-3 0,4-2-7 0,-2-5-2 16,0-5-1-16,4-3 8 0,-4 0 11 16,3-2 16-16,-4-5 7 0,0-2-2 0,2-1-6 15,-3-1-13-15,1 1-7 0,-2 3-1 0,0 2 0 16,0 3 0-16,0 2-3 0,0 0-12 0,0 0-16 15,0 0-20-15,1 0 0 0,1 0 3 16,5 3 14-16,-1 1 16 0,2-1 4 0,3 0 2 16,3-2 1-16,-1-1 1 0,4 0 2 0,0-6 3 15,2-3 9-15,4-6 5 0,-1-2-2 16,1-5-2-16,-1 0-7 0,-2-2 3 0,-3-1 3 16,-3 3 6-16,-4-3 4 0,-2 0-4 0,-6 1 1 15,-2 0 0-15,0-1-1 0,-3-1 0 16,-6 0-3-16,-3-2-6 0,-3 0-6 0,-1 0-3 15,-2-1 0-15,-4-3-3 0,0 0 8 0,-2-1-8 16,2 2 0-16,1 2-2 0,1 6-3 0,1 3 12 16,6 8 9-16,-3-1 8 0,5 8 2 0,3 2-5 15,2 2-8-15,2 1-11 0,1 1-4 16,2 7-5-16,1 5-1 0,0 3 1 0,1 5-2 16,7 3 2-16,4 4 2 0,4-1 0 0,4 2 6 15,3-1-6-15,2-1-2 0,2 1-6 0,4-1-12 16,-1-2-13-16,2 1-29 0,1-2-31 0,0-3-44 15,-2-4-56-15,0-5-94 0,-1-3-138 16,-8-4-473-16,-9-4-298 0</inkml:trace>
  <inkml:trace contextRef="#ctx0" brushRef="#br0" timeOffset="491981.8499">17181 9902 1806 0,'0'0'395'0,"0"0"-460"16,0 0-18-16,0 0-3 0,0 0 47 0,0 0 13 15,0 0-44-15,0 0-103 0,0 0-230 16,0 0-337-16,0 0 225 0</inkml:trace>
  <inkml:trace contextRef="#ctx0" brushRef="#br0" timeOffset="492387.0628">17614 9775 2248 0,'0'0'147'16,"0"0"-50"-16,0 0-14 0,0 0 4 16,-20-135 4-16,15 103 4 0,0-2-9 0,-4 2-13 15,-1 1-2-15,-1 0-13 0,-2 1-15 0,-3 0-9 16,1 2-11-16,-2 1 1 0,0 0 0 16,2 3-3-16,-3 0-4 0,6 4-4 0,-2 5-1 15,1 2 0-15,5 4 2 0,3 3-3 0,0 5-9 16,1 1-11-16,4 4-14 0,0 9 2 15,0 7 5-15,4 6 9 0,3 10 15 0,4 4-9 16,6 5-2-16,1 3-1 0,4 4-7 0,2-1 5 0,5 0-4 16,0 0-4-16,1-4-2 0,0-4-6 15,-1-4-6-15,-4-9-7 0,1-10 1 16,-4-8 2-16,-1-8 10 0,-6-4 15 0,1-4 9 0,-5-10 10 16,-1-1 4-16,-1-7 1 0,-4-2-2 15,-1-4-3-15,-3 1 0 0,-1-1 0 16,0 4 3-16,-2 5 9 0,-4 1 3 0,3 5 5 0,-4 4-6 15,6 4-3-15,-1 2-7 0,0 1-8 0,2 2-2 16,0 0-14-16,0 0-11 0,0 0-7 16,3 3-1-16,4 2 10 0,2 1 11 0,5 1 2 15,2 1-10-15,1 0-33 0,3 1-60 0,1 2-85 16,-2 0-137-16,-7-3-302 0,-3-2-940 0</inkml:trace>
  <inkml:trace contextRef="#ctx0" brushRef="#br0" timeOffset="492514.9504">17815 9457 2261 0,'0'0'182'0,"0"0"-190"0,0 0-47 0,0 0-31 0,0 0-32 15,0 0-53-15,0 0-56 0,0 0-146 16,0 0-371-16,0 0 84 0</inkml:trace>
  <inkml:trace contextRef="#ctx0" brushRef="#br0" timeOffset="492938.2913">18101 9537 1440 0,'0'0'423'0,"0"0"-337"0,0 0 24 0,-10-132 22 16,4 95 19-16,-2 0 9 0,-3 0-28 0,-4 0-28 16,0-3-19-16,-2 0-17 0,0-4-13 15,-1 1-12-15,1-2-6 0,-1 1-6 0,0 1-10 16,2 2-5-16,0 3-8 0,3 6 3 0,2 6 1 15,2 6 4-15,3 7 7 0,2 5-9 0,-1 4-6 16,5 4-26-16,0 0-22 0,3 12 1 16,6 7 4-16,4 9 18 0,2 8 17 0,4 7-2 15,2 6 0-15,3 5-1 0,3 6 4 0,4 2-2 16,1 3-1-16,0 0-2 0,1 2-2 0,-2-4 3 16,-1 1 1-16,-2-5-2 0,1-1-6 15,-3-4-11-15,-5-3-19 0,-1-7-17 0,-5-4-6 16,-5-12 2-16,-3-7 15 0,-1-9 23 0,-4-7 36 15,-2-5 23-15,0-9 8 0,0-7 0 0,-6-8-18 16,0-5-5-16,-4-2 8 0,-3-1 14 0,0 0 10 16,1 2 6-16,-1 1 0 0,0 1-3 15,0 4-7-15,3 1-10 0,3 0-10 16,1 3-9-16,2-2-6 0,3 2-5 0,1-1-6 16,0 0-5-16,1 1-12 0,5-1-12 0,4 1-21 15,0 1-31-15,1 2-43 0,5 0-63 0,-2 2-65 16,3 3-115-16,-6 4-322 0,-4 3-814 0</inkml:trace>
  <inkml:trace contextRef="#ctx0" brushRef="#br0" timeOffset="493193.5096">18428 9118 2118 0,'0'0'9'0,"0"0"-17"15,0 0 16-15,0 0 46 0,0 0 50 0,0 0 17 16,0 0-2-16,18-128-15 0,-18 110-13 15,0 0-1-15,-4 4-2 0,-1 1-2 0,-2 3 1 16,-1 3-15-16,1 4-16 0,-1 2-15 0,-2 1-18 16,1 1-12-16,1 6-6 0,-3 4-2 15,2 4 1-15,0 3-2 0,3 3 0 0,-2 0-3 16,7 1 3-16,1-1-3 0,0 0 0 16,6 2 1-16,5-2-5 0,0 1 3 0,5 1 0 0,-2 0-7 15,1 0-19-15,3-1-40 0,1-3-72 0,-1-2-159 16,-4-6-269-16,-5-5-723 15</inkml:trace>
  <inkml:trace contextRef="#ctx0" brushRef="#br0" timeOffset="493338.5512">18735 9114 1789 0,'0'0'189'0,"0"0"-79"15,0 0-1-15,0 0-10 0,0 0-14 0,-16 135-21 16,9-115-22-16,-1-1-23 0,3 1-39 15,-1-3-71-15,3 1-133 0,0-5-290 0,2-5-843 0</inkml:trace>
  <inkml:trace contextRef="#ctx0" brushRef="#br0" timeOffset="493740.4893">19041 8465 1180 0,'0'0'444'16,"0"0"-299"-16,0 0-108 0,0 0-9 0,0 0 40 16,0 0 40-16,0 0 18 0,0 0 0 0,0 0-14 15,46 131-19-15,-38-102-28 0,-2-2-22 16,4-2-15-16,0-2-8 0,1-2-5 0,3-3-4 15,-2-3-2-15,2-3-10 0,-2-3-20 0,2-3-44 16,1-6-58-16,-3 0-51 0,4-9-90 0,-3-7-169 16,-2 3-357-16,-3 3 4 0</inkml:trace>
  <inkml:trace contextRef="#ctx0" brushRef="#br0" timeOffset="493844.8859">19045 8276 1715 0,'0'0'198'0,"0"0"-133"15,0 0-64-15,0 0-33 0,0 0-66 0,0 0-66 16,0 0-33-16,0 0-72 0,0 0-186 16,0 0-308-16</inkml:trace>
  <inkml:trace contextRef="#ctx0" brushRef="#br0" timeOffset="494381.15">19373 8427 1951 0,'0'0'65'0,"0"0"-53"0,0 0-22 16,0 0 6-16,0 0 6 0,0 0-6 0,0 0-5 15,0 0-2-15,0 0 12 0,0 0 14 16,0 0 2-16,0 0-1 0,0 0 1 0,80-7-2 16,-74 20 0-16,2 0 2 0,-3-1-2 0,-1-1 2 15,-2 1 4-15,0-3 4 0,-2-2 8 0,0-3 23 16,0-2 33-16,-2-2 5 0,-2 0-3 15,-2-6-22-15,0-1-35 0,0-4-8 0,-4 0-5 16,4-3-5-16,1-1-8 0,1 1-9 0,1-1-3 16,3 3-9-16,0 1-3 0,0 1-2 15,5 3-5-15,0 1 1 0,3 3-5 0,3 0 1 16,0 3 1-16,5 0-1 0,2 0 6 0,2 3 4 16,1 1 6-16,1 1 6 0,1 0 4 0,-1-3 3 15,-1-1-1-15,3-1 3 0,-2 0 1 0,-1-3 4 16,-2-5 5-16,-1-3 0 0,-3 0 3 15,-3-3 2-15,-3 0 1 0,-3-2 9 0,-3 0 0 16,-3-4-1-16,0 0-2 0,-3-3-6 0,-3-3-1 16,-3 0-2-16,-3-1 3 0,-2-2-3 0,-2-2-3 15,-1-1 3-15,0-4-2 0,0 1 0 0,-2-3-1 16,0-2-6-16,2-1-2 0,-1 0-3 16,2 0 0-16,3-2 0 0,0 6-2 0,3 2 3 15,0 4 2-15,4 8 2 0,3 8 6 0,0 5 0 16,3 6-5-16,0 4-15 0,0 0-18 0,1 7-2 15,5 7 3-15,2 5 12 16,4 6 11-16,1 6-1 0,3 3 0 0,-3 0-2 0,6 3 2 16,0 2 0-16,3-1-6 0,3 2-21 15,1-4-52-15,4-1-89 0,2-6-130 0,-7-9-301 16,-8-8-922-16</inkml:trace>
  <inkml:trace contextRef="#ctx0" brushRef="#br0" timeOffset="494532.2827">19696 7849 2384 0,'0'0'150'0,"0"0"-109"16,0 0-37-16,0 0-10 0,0 0-11 15,0 0-3-15,0 0-9 0,0 0-24 0,0 0-52 16,41-130-61-16,-20 117-102 0,1 2-183 16,-5 2-279-16,-6 5-3 0</inkml:trace>
  <inkml:trace contextRef="#ctx0" brushRef="#br0" timeOffset="495600.8379">20073 7907 1453 0,'0'0'390'16,"0"0"-323"-16,0 0-4 0,0 0 17 16,24-119 26-16,-23 92 25 0,0 2 5 0,-1 2-9 15,-2 2-9-15,-6 1-10 0,1 5-19 0,0 2-18 16,-2 2-12-16,-1 5-13 0,0 1-12 0,2 3-9 15,0 2-13-15,2 2-4 0,-2 7-5 16,2 4-4-16,1 4 0 0,-3 3 0 0,6 2 0 0,1 0-2 16,1 3 1-16,1-3-2 0,8-1 0 15,1-1 1-15,2-1-2 0,5-1 1 0,2-1-1 16,2-3-3-16,0-2 0 0,2-3-3 16,-3-7 0-16,1 0 2 0,0-2 1 0,-2-3 6 15,1-6 2-15,-4-4 4 0,-1-2 0 0,-2-4-2 16,1-1 1-16,-5-3 0 0,-2-2 1 15,0-4 0-15,-4-1-3 0,0-4 0 0,-2-1-2 0,0-3 2 16,-1 0-2-16,0 1 0 0,0 1 2 16,0 4-3-16,3 5 4 0,-2 5 1 0,1 5-3 15,2 4 2-15,-1 3-3 0,-1 5-2 0,2 1-7 16,-1 3-11-16,1 1-6 0,2 0-4 0,-3 7 4 16,5 3 8-16,-2 3 7 0,1 2 5 15,1 2 1-15,-3 2 4 0,1 1 0 0,1 0 1 16,0-1 3-16,-1 1-4 0,0-1 1 0,0-4 0 15,1-1-3-15,1-2 4 0,-2-4-1 0,2-3-1 16,1-3 2-16,2-2 2 0,-1 0 1 16,-1-9 2-16,5-3 0 0,1-3-5 0,-1-3 2 15,1-5 2-15,-1-2 1 0,0-1 3 16,-2-1-3-16,-1-3-2 0,-2 0 1 16,1 0-4-16,-4 2 4 0,1 3 3 0,-4 3-1 0,1 3 5 15,-1 5 0-15,-3 1 1 0,0 5 2 0,0 2-1 16,0 4-2-16,0 0-6 0,0 2-13 0,0 0-17 15,0 3-5-15,0 5 1 0,-3 4 8 0,0 2 18 16,1 6 3-16,-2 1 0 0,1 3 1 16,1 3-5-16,1 0 2 0,1 4 0 0,0-1-3 15,0-4-7-15,1-3-12 0,6-9-15 16,-3-6-4-16,3-3 6 0,0-5 14 0,0 0 17 16,1-6 4-16,1-4 1 0,1-6-1 0,-1-3-5 15,-2-2-1-15,2 0 3 0,-2 0-5 0,-1 0 4 16,-2 4 5-16,0 3-1 0,-3 3 10 0,-1 4 4 15,0 2-2-15,0 3 0 0,0 2-15 16,0 0-27-16,0 0-18 0,0 2 1 0,3 3 10 16,-2 2 22-16,2 1 19 0,3 2 2 0,-1-1-2 15,1 0-1-15,0-3 2 0,1 0 7 0,3-3 3 16,-1-3 6-16,0 0 7 0,2-1 0 0,-2-7 3 16,-2-2-1-16,2-3-4 0,-2-2-2 15,1-2-3-15,-3-1 0 0,0-3-2 0,-3 2-1 16,2 0-1-16,-1 0-2 0,-1 4 2 15,-2 3-2-15,1 1 5 0,-1 5 0 0,1 1-2 0,-1 3-3 16,1 1-15-16,1 1-18 0,1 0-7 0,-1 1-5 16,4 4 7-16,2 0 14 0,1 2 6 15,4 1 4-15,2-2 1 0,-1-1-1 0,3-1 2 16,1-4 2-16,0 0 1 0,0 0 3 0,-1-7 0 16,-2-2 0-16,0-2 4 0,-5 0 2 0,1-3 2 15,-2-1 3-15,-4-5-4 0,0-2-2 16,-3-1-4-16,-1-4-3 0,-1 0 1 0,0-3-1 15,-3-4 0-15,-6-3-1 0,-1-3-1 16,-6-4-5-16,0 0-1 16,-4-5 0-16,-2-1 1 0,-1 2 1 0,2-4 2 0,1 4 1 0,3 3 1 15,-1 4 2-15,6 6 4 16,-1 4 3-16,3 10 6 0,4 4 3 0,-2 5 3 0,5 7-8 0,2 4-24 16,1 1-32-16,0 4-7 0,1 9 2 15,9 7 18-15,1 5 25 0,7 7 4 0,2 5 0 16,3 5 1-16,6 4 0 0,1 4-1 0,-2 5-6 15,0 4-9-15,0 1-33 0,-4-2-90 16,2-8-120-16,-4-6-93 0,2-13-36 0,-2-8 33 0,-4-8-27 16,-6-6-251-16,-6-4 294 0</inkml:trace>
  <inkml:trace contextRef="#ctx0" brushRef="#br0" timeOffset="495803.5516">21029 6703 1495 0,'0'0'157'15,"0"0"-62"-15,0 0-4 0,0 0 18 0,0 0 7 16,0 0-17-16,0 0-28 0,0 0-28 0,0 0-9 16,0 0 0-16,0 0-2 0,0 0 4 15,134-7-4-15,-113 28-8 0,2 3-5 0,-1 3-11 16,-1 6-6-16,-3-1-12 0,0 0-32 0,-1-1-65 16,-4-5-79-16,2-7-58 0,-2-6-74 15,-6-4-226-15,-2-6-501 0</inkml:trace>
  <inkml:trace contextRef="#ctx0" brushRef="#br0" timeOffset="496354.9274">21320 6448 1 0,'0'0'0'0,"0"0"0"0,0 0 0 0,0 0 0 15,0 0 0-15,0 0 187 0,0 0 13 0,0 0-3 16,0 0-11-16,0 0-7 0,0 0-1 0,117 87-5 16,-106-72-19-16,4 3-30 0,0-1-36 0,-3 2-18 15,1 1-4-15,1 1-4 0,-4-1-5 16,0 1-13-16,0-3-14 0,-2-2-7 0,-2-6-8 15,1-2 0-15,-5-6 8 0,-1-1 32 0,0-1 45 16,-1-1 4-16,0-5-13 0,0-5-36 16,0-3-48-16,-2-3-10 0,1-3 2 0,-4 0 4 0,1-3 0 15,-1 1 2 1,0-1 0-16,3 1-1 0,-5 1 4 0,5 2-1 0,1 4 0 16,0-1 2-16,1 4-4 0,0 3-2 0,1 0-4 15,2 2-6-15,5 2-3 0,1 1-4 0,1-1 1 0,2 1 2 16,3-1 5-16,2 0 3 0,2-1 5 0,1-2 2 15,1-1-2-15,0-1 4 0,1-3 1 16,-2-1 2-16,-2-2 6 0,-1 2-2 0,-6-1 5 16,-4 1 5-16,-2 0 6 0,-5 4 9 0,0 0 6 15,-8 3-1-15,-2 2 0 0,-2 3-8 16,-7 2-7-16,-1 0-4 0,0 6-3 0,-2 3-2 16,1 5-1-16,2 4-1 0,4-2-8 0,1 4 2 15,7-1-6-15,2 1-1 0,5-1 3 0,4-2-4 16,7 0 6-16,5-3 4 0,10-2 4 15,4-6 5-15,4-4-3 0,6-2-7 0,1-2-12 16,0-4-22-16,0-4-40 0,-2 1-69 0,-5-1-105 16,-3 1-198-16,-10 3-576 0,-6 2-157 0</inkml:trace>
  <inkml:trace contextRef="#ctx0" brushRef="#br0" timeOffset="500788.0334">16404 12310 662 0,'0'0'436'0,"0"0"-247"0,0 0-56 15,0 0-19-15,0 0 13 0,0 0 12 0,0 0-7 16,7-140-23-16,-3 106-27 0,-3 1-18 0,-1-3-17 15,0 1-1-15,0-1 4 0,-5 0 2 16,1 1 4-16,-5-1 1 0,4-1-3 0,-4 2 0 16,1 1-2-16,-2 2-4 0,0 3 1 0,2 5 0 15,-1 4-1-15,2 4-3 0,0 5-6 0,-1 2-6 16,3 2-4-16,-3 2-4 0,1 0-2 0,4 2-3 16,0 0-4-16,-2 2 0 0,4 1-6 15,-1-1-1-15,1 1-3 0,0 0-7 0,1 0 4 16,0 0-6-16,0 0-1 0,0 0 1 0,0 0-3 15,-3 0-1-15,3 1 2 0,0 2 0 16,-1 0 3-16,1 1 2 0,0 0 2 0,-2 2-2 16,1 0 2-16,1 1-1 0,0-1 0 15,-1-2 3-15,1 1-5 0,-1-2 2 0,1-1-1 0,0 0 0 16,-1-2 3-16,1 2-2 0,0-1 2 0,-1 1-2 16,1-1-2-16,0 0 2 0,-3-1-2 15,3 0 0-15,0 2 0 0,0-2 1 0,0 1 2 16,0 0-4-16,0 0 4 0,0 0-2 0,0 0-1 15,0 1 4-15,0-1-5 0,0-1 1 0,0 0 0 16,0 1 1-16,0-1 1 0,0 1 0 16,0 0 2-16,0-1-2 0,0 1-2 0,0 1 1 15,0-2-2-15,0 0 3 0,0 0-1 0,0 0 0 16,0 0 2-16,0 1-4 0,0-1 3 16,0 1 0-16,0 0-2 0,0-1 3 0,0 0-3 15,0 1 1-15,-1-1-1 0,1 0-1 0,0 0 3 16,0 0 1-16,0 1 0 0,0-1-1 0,0 2-2 15,0-2 0-15,0 1 0 0,0-1 2 0,0 0 1 16,0 0-2-16,-1 0 2 0,1 0-4 16,0 0 2-16,0 0 0 0,0 1 0 0,0-1 2 15,0 1-2-15,0 0-1 0,-1-1 0 0,1 2-2 16,0-2 4-16,-1 0-1 0,1 1 1 0,0-1-1 16,0 1-2-16,-1 0 0 0,1-1 0 0,0 0 2 15,-1 2 0-15,1-2-2 0,0 0 1 16,-1 0-2-16,1 1 2 0,-3 1 1 0,3-2-2 15,-1 0 3-15,1 0-4 0,-1 2 0 16,1-2-2-16,0 0 2 0,0 0 1 0,0 0-2 16,0 1 2-16,-1 0-1 0,1 0-3 0,0 0 4 15,0-1-2-15,0 0 4 0,-1 0 2 0,1 0-1 16,0 0 2-16,0 2-3 0,0-2 0 0,0 0 1 16,0 1 0-16,0-1 1 0,0 0-2 0,0 0 0 15,0 0-2-15,0 0 0 0,0 0 4 16,0 0-2-16,0 0 2 0,0 0-2 0,0 0-1 0,0 0 0 15,0 0-1-15,0 0 2 16,0 0 1-16,0 0-2 0,0 0 0 0,0 0-2 16,0 0 1-16,0 0 2 0,0 0 0 0,0 0 2 0,0 0-2 15,0 0-1-15,0 0 0 0,0 0-1 16,0 0 3-16,0 0-1 0,0 0 0 0,0 0-2 16,-1 0 0-16,1 2 2 0,0-2 0 15,-1 1 1-15,1-1 2 0,0 0-2 0,0 1-1 16,0-1-1-16,0 0-2 0,0 0 3 0,0 0 0 15,0 0 2-15,0 0-1 0,0 2-2 0,0-2 0 16,0 0 2-16,0 0 1 0,0 0-1 0,0 0 2 16,0 0-5-16,0 0-1 0,0 0 1 15,0 0-2-15,0 0-3 0,0 0-3 0,-1 0-11 16,1 0-6-16,0 0-6 0,-3 0 0 0,3 0 4 16,0 0 1-16,0 0 6 0,0 0 4 15,0 0 3-15,0 0 6 0,0 0 5 16,0 0 6-16,0 0 0 0,0 0 4 0,0 0-3 0,0 0-1 15,0 0 3-15,0 0 0 0,0 0 3 0,0 0 3 16,0 0-1-16,0 0-2 0,0 0-2 16,0 0 0-16,0 0 2 0,0 0 1 0,0 0 2 15,0 0-4-15,0 0-1 0,0 0-4 0,0 0-2 16,0 0 6-16,0 0-6 0,0 3 3 0,0 1 1 16,0 1-3-16,4 4 8 0,-2 0-2 0,0 1 2 15,3 1 5-15,-1 2-7 0,-1 1 0 0,3 1-2 16,-1 0-5-16,2-1 5 15,1 1-1-15,1 1 0 0,1-2-3 0,0 1 0 0,2 0-1 16,1 0 2-16,2-2 5 0,0-1-5 0,2-1 2 16,-2-2-4-16,2-2-5 0,0 0 6 0,-3-2-1 15,3-1 2-15,-3 0 5 0,3 0-7 0,-3-1 1 16,2 0-3-16,-3-1-6 0,-1-1-7 16,-2-1-16-16,-1 0-29 0,-1 0-58 0,-4-3-121 15,1 0-267-15,-3 0-544 0,-1 2 59 0</inkml:trace>
  <inkml:trace contextRef="#ctx0" brushRef="#br0" timeOffset="500965.0359">16299 11666 264 0,'0'0'626'0,"0"0"-461"15,0 0-89-15,0 0-93 0,0 0-98 16,0 0-49-16,0 0-36 0,0 0-117 0,0 0 0 15,0 0 317-15</inkml:trace>
  <inkml:trace contextRef="#ctx0" brushRef="#br0" timeOffset="501618.8389">16661 11940 1128 0,'0'0'587'0,"0"0"-351"16,0 0-58-16,0 0-35 0,0 0-20 0,-10-128-14 15,16 112-24-15,-2 3-29 0,5 4-16 0,-1 4-23 16,-1 3-10-16,1 2-5 0,1 0-5 16,2 5 5-16,0 3 3 0,2 2 0 0,-2 4-1 15,0 1 1-15,-2 1-1 0,-2 1 0 16,1-1 3-16,-2-1-5 0,-2-1 1 0,-3-4-1 16,3-1-2-16,-3-3 3 0,-1-3 12 15,0-3 23-15,0 0 5 0,0-9-1 0,-3-1-12 0,-1-5-22 16,0-2-5-16,-1-2-1 0,1 0 3 0,-2 2 1 15,5 1-1-15,-1 4 3 0,0 3-2 16,2 3-2-16,0 4-2 0,0 1-8 0,4 1-1 16,1 0-3-16,2 1 3 0,3 3 5 0,6 0 0 15,-2-1 4-15,6 2 1 0,1-3-1 0,-1-1-2 16,7-1 0-16,-2-2 2 0,4-7-2 16,1-5 4-16,1-5-2 0,-1-2-3 15,0-4 4-15,-5-2-3 0,-3-1 3 0,-6 2 7 16,-2-2-3-16,-7 1 2 0,-1-1 1 0,-5-2-5 15,-1-1 4-15,-3-4-1 0,-7 0-1 0,0-4 0 0,-3-2-6 16,-3 0-1-16,-1 0-2 0,-4-1-1 16,2-2 2-16,1 2-1 0,1 2 0 0,0 2-3 15,2 4 6-15,1 7 3 0,3 6 4 16,5 6 7-16,-1 5-6 0,3 7 0 0,1 3-19 16,3 0-21-16,0 11 2 0,5 6-2 0,4 9 19 15,3 8 15-15,3 6-5 0,8 5-1 16,3 7-2-16,3 5 3 0,4 6 0 0,1 8 3 15,1 4 0-15,0 2-1 0,1 1 3 0,-1-3-3 0,1-5-3 16,0-5-1-16,-1-5-8 16,-5-3-13-16,-2-6-26 0,-6-7-38 0,-2-3-39 0,-6-10-51 15,-1-8-31-15,-4-13 21 0,-3-10 74 16,-2-6 85-16,0-13 76 0,-4-6 33 0,0-7-8 16,-4-2 14-16,-3 0 23 0,-3-2 23 0,-6 4 17 15,2 1-1-15,-4 3-17 0,0 5-19 0,-3 2-24 16,5 0-20-16,1 2-18 0,2 0-14 0,3-1-12 15,3-4-13-15,6-1-15 0,1-3-17 16,2-1-23-16,7-3-33 0,5 0-44 0,2 1-59 16,3 0-54-16,2 1-77 0,1-1-130 0,2 4-274 15,-6 6-186-15,-4 7 729 0</inkml:trace>
  <inkml:trace contextRef="#ctx0" brushRef="#br0" timeOffset="502409.2382">17668 11100 1304 0,'0'0'520'0,"0"0"-281"0,0 0-97 0,0 0-22 15,0 0 4-15,0 0 5 0,0 0-13 0,-51 118-22 16,49-92-18-16,2 1-23 0,0-2-9 0,5 2-10 16,4-3-9-16,2-2-2 0,2-5-7 15,-1-5-5-15,0-5-6 0,3-5-2 0,0-2 0 16,3-9-1-16,-2-4 0 0,2-5-5 16,0-7-3-16,-3 0 1 0,-2-1 1 0,-6-1 2 15,-1-1 5-15,-6 3-1 0,0-3 1 16,-9 2-4-16,0-1-1 0,-2 1-1 0,-1 1 2 15,-1 1 2-15,-1 4 2 0,2 3 3 0,2 2 0 16,0 1-1-16,2 4 1 0,3-1-2 16,0 3 1-16,3 0-1 0,2 2-2 0,0-1-2 0,0 3-10 15,7-1 6-15,2 1 1 0,3 3 1 0,0 0 4 16,3 1-6-16,0 0-3 0,-1 2-1 16,2 7 1-16,-2 2 1 0,1 1 1 0,-3 4 2 15,2 2-3-15,-1 4 1 0,-3 1 0 0,1 2 0 16,-2 1 2-16,-1 0-4 0,0-6-2 15,1-4-4-15,-1-5-2 0,-1-3 6 0,-1-4 4 16,1-2 4-16,-4-2 4 0,0 0 2 0,1 0 2 0,-2-6 4 16,-1-3 2-16,4-3-1 0,-1-5-5 15,-1-2-1-15,-1-1-3 0,1-4 1 0,-1 2 1 16,-1-3 2-16,-1 1 3 0,0 0-3 0,0 0 1 16,0 3-1-16,0 1-4 0,0 4 6 0,0 2 0 15,0 4 0-15,0 2 2 0,0 3-9 16,2 3-4-16,0 1-6 0,3 1-1 0,1 0 0 15,2 3 3-15,3 3 3 0,2 2 0 0,1 2 2 16,1 2 3-16,-1 1-2 0,-1-2 4 16,2 0-4-16,-3 1-1 0,1-3 0 0,-4-1-4 15,0-1 6-15,-4-3 0 0,0-2 6 16,-4-2 6-16,2 0 7 0,-2-6 3 0,-1-3 0 16,0-3-4-16,0-5-8 0,0-2-3 0,-1-3-3 15,-2 0-1-15,2-1 0 0,-1 0-1 0,1 0 0 16,1 0 2-16,0 1-4 0,1 0-4 0,5 2 0 15,1 5-2-15,1 1 0 0,0 3 3 16,0 3-3-16,0 2-5 0,0 3 0 0,2 3-3 16,1 0-2-16,-1 1 5 0,0 5-3 0,3 0 2 15,-3 2 2-15,1-1-5 0,0 4 2 0,-2 2 1 16,-1 0-3-16,0 3 0 0,-3-2-5 0,-1-3-2 16,-3-1-1-16,0-4 8 0,0-2 14 0,-1-4 16 15,0 0 13-15,0 0 2 0,0-6-8 16,0-1-11-16,0 0-9 0,-1-1 4 15,1-1 0-15,0 0 3 0,0 2 2 0,0-3-4 16,3 4 4-16,3 0 0 0,1 0-2 0,4 0-1 16,0 2-5-16,2-1-3 0,0 1-4 0,3 0-2 15,-3 2 2-15,5-1-3 0,-3 2 0 0,1 0-17 16,-1 0-28-16,0 0-52 0,-3 0-74 0,-2-2-98 16,1 1-115-16,-2-2-282 0,-5 2-322 0,0 0 517 15</inkml:trace>
  <inkml:trace contextRef="#ctx0" brushRef="#br0" timeOffset="502872.0056">18613 10357 1194 0,'0'0'404'15,"0"0"-254"-15,0 0-70 0,0 0-12 16,0 0 23-16,0 0 40 0,0 0 16 0,0 0-9 16,0 0-22-16,0 0-25 0,0 0-22 0,8 128-16 15,-1-112-11-15,0-1-13 0,2-3-9 0,1-1-8 16,0-4-7-16,-2-5 4 0,2-2-1 15,-1-4 2-15,1-5 0 0,0-3-6 16,0-3-2-16,-2 1-3 0,-2-1-2 0,0 3 3 16,-4 1 2-16,-2 2 1 0,0 2 1 0,0 2 2 15,0 1 2-15,-2 2 1 0,0 1-1 16,2 1-7-16,0 0-5 0,0 0-7 0,0 0-9 16,2-2 4-16,3 2 1 0,3-2 8 0,3-3 10 15,2-2 2-15,3-3 2 0,2-5 1 0,-2-3 0 16,1-2-1-16,-4-1-2 0,1-3-2 0,-6-1-1 15,-1-2 1-15,-2-1 1 0,-4-2-1 0,-1 1 1 16,0-3-1-16,-6 3-1 0,-4-2-1 16,-2-2-3-16,-2 1 0 0,-3-2-4 0,-1-1-1 15,-2-2-2-15,0-2-1 0,-2 0 4 0,3 0 3 16,0-1 2-16,2 5 2 0,0 4 1 0,3 3 2 16,1 8 7-16,4 4 6 0,3 9 5 15,2 5-10-15,4 2-21 0,0 4-8 0,0 10-5 16,5 5 9-16,4 9 17 0,1 4 5 0,2 7 0 15,5 5-2-15,1 3-2 0,6 3-4 0,2 2 0 16,3-2-2-16,-1 0-6 0,1-4-23 0,-3-3-73 16,1-9-123-16,-4-5-99 0,-1-8-72 15,1-8-32-15,-6-8-111 0,-3-3-167 0,-7-2 560 16</inkml:trace>
  <inkml:trace contextRef="#ctx0" brushRef="#br0" timeOffset="503066.3711">18828 9970 987 0,'0'0'483'0,"0"0"-177"0,0 0-70 0,0 0-52 16,0 0-35-16,0 0-36 0,0 0-39 0,0 0-18 16,0 0-4-16,0 0-8 0,0 0-4 0,0 0-4 15,0 0-11-15,0 0-4 0,131-75-5 16,-110 87-7-16,1 2-3 0,-2 3-6 0,-2 2-11 16,0 3-16-16,-6 3-30 0,0 0-71 0,-3-1-140 15,-2-3-221-15,-2-8-466 0,-2-3 54 16</inkml:trace>
  <inkml:trace contextRef="#ctx0" brushRef="#br0" timeOffset="503190.0943">19131 9608 879 0,'0'0'121'15,"0"0"-160"-15,0 0-24 0,0 0-44 0,0 0-148 16,0 0-198-16,0 0 371 0</inkml:trace>
  <inkml:trace contextRef="#ctx0" brushRef="#br0" timeOffset="503648.2237">19205 9764 27 0,'0'0'490'0,"0"0"-424"16,0 0 24-16,0 0 57 15,0 0 36-15,0 0 11 0,0 0-18 0,0 0-25 0,-18 118-20 16,23-107-17-16,2-2-18 0,2-1-19 16,0-3-6-16,-1-2-1 0,1-2 1 0,0-1 5 15,-3 0-1-15,-1-1-2 0,0-4-3 0,-1-1-9 16,-2-2-6-16,1-4-10 0,-2 0-10 0,-1-3-6 16,0-2-7-16,0 0-4 0,0 1-2 0,0-4-3 15,0 3 2-15,-1-3 2 0,-1 2 3 16,2 2 0-16,0 2 4 0,0 2 0 0,0 1-4 15,0 1 2-15,0 5-9 0,4-1-5 0,0 2-5 16,2 1-6-16,2 2-2 0,3-1 3 16,1 2-1-16,1 0 3 0,3 5-2 0,-1 2-1 0,1 1-1 15,-2 1 1-15,-2 0 2 0,1 3 1 16,-4-2 1-16,0 3-4 0,-1-2 4 0,-3-2-1 16,-1 0-1-16,-3-4 6 0,0-2 3 0,1-3 12 15,-2 0 18-15,0 0 13 0,2-1 3 0,-2-6-9 16,1-2-17-16,0-2-15 0,2-1-8 0,-2-2-1 15,3 0-1-15,1 1 4 0,-3 2 3 16,3 3 5-16,-1 1 0 0,2 0-6 0,-2 2 1 16,2 0-7-16,0 1-5 0,2 0 4 0,2 3-10 15,0-2-12-15,0 2-24 0,1 1-54 16,-1-2-81-16,1 2-164 0,-1 0-367 16,-5 0-888-16</inkml:trace>
  <inkml:trace contextRef="#ctx0" brushRef="#br0" timeOffset="505130.0406">20103 8858 2031 0,'0'0'182'0,"0"0"-138"16,0 0-23-16,0 0 24 0,0 0 27 0,0 0 25 15,0 0 10-15,0 0-13 0,-75 123-20 16,72-100-24-16,3 0-21 0,0 0-12 0,5 1-6 16,2-3-5-16,2-3-3 0,2-6 3 15,1-4-1-15,0-5 2 0,0-3 3 0,1 0-1 16,-2-9 1-16,0-2 0 0,0-4-3 0,-2-2-2 16,-1-2-3-16,-2 2-3 0,-5 2 0 0,-1 1 1 15,0 5 0-15,-5-1 2 0,-3 3 1 0,4 1-3 16,-3 2 0-16,4 2-3 0,-1 2-4 0,1 0-5 15,2 0-16-15,1 0-3 0,0 2 0 0,2 4 4 16,5 1 13-16,3 1 3 0,1-1-1 16,4-1 2-16,3-2 3 0,4-3 3 0,2-1 5 15,0-1 6-15,1-6-1 0,-2-3 3 16,-2-1 3-16,-1-1-2 0,-5-4 5 0,-2 0 2 16,-2-2-3-16,-4-2 6 0,-2-2-4 0,0 0-3 15,-4-3 0-15,-1-2-6 0,-1-1 2 0,-5 1-1 16,-3-5-1-16,-2-1 1 0,-6 1-5 0,3-3 1 15,-5-1-2-15,-1 0-1 0,1-2 1 0,-1-2 1 16,1 0 0-16,4 0-1 0,-1 0 0 16,4 3 2-16,3 6-1 0,2 4 5 0,1 6 1 15,1 6 0-15,1 5 0 0,3 4-2 16,0 4-10-16,1 2-26 0,0 1-7 0,2 8-3 16,6 4 8-16,1 6 24 0,3 6 6 0,1 6 2 15,2 6 1-15,1 4-1 0,2 3 1 0,1 2-4 16,-5 3 1-16,3-1 1 0,-4 1 0 15,2-3 1-15,-1-6-3 0,2-4 0 0,-2-7-1 0,2-4 0 16,-1-4 0-16,-2-5 2 0,-1-3 0 16,-2-6-1-16,0 0-1 0,-4-6-2 15,-1-1 7-15,0-1 10 0,-3-7 2 0,1-5 4 0,0-2-5 16,-2-3-7-16,-1-1 2 0,0 0-1 16,0-2 0-16,0 1 2 0,0-1-3 0,-1 2 2 15,-1 1-2-15,2-1 2 0,0 1 1 0,0-1 2 16,3 3-2-16,3 0-1 0,-1 1-3 0,4 2-3 15,-2 2-2-15,4 1 4 0,2 2-5 16,-2 4 0-16,5 1-1 0,-2 2-2 0,3 1 2 16,-2 0 1-16,3 4-3 0,-2 2 2 0,0 5-3 15,2 1-1-15,-4 1 2 0,4 0 0 0,-5 1 3 16,5-1 1-16,-6-1 1 16,0-2 0-16,-1-3 0 0,-4-2-1 0,0-4 2 0,-5-1 3 15,0 0 11-15,-2 0 7 0,0-5 2 0,0-4-8 16,0-5-8-16,0-1-10 0,0-4-3 0,-3 0 1 15,-1-1-2-15,-2 1-2 0,-2 0 0 0,0 1 1 16,0 2 2-16,0 1 4 0,-2 3 2 16,-1 3 1-16,0 1-1 0,3 3-3 0,-2 0-1 15,1 4-2-15,4 1-8 0,0 0-6 0,1 0-3 16,0 4-4-16,3-1 4 0,1 2 5 16,0 0 3-16,4-1 0 0,1 0 2 0,3-2 4 15,0-2 3-15,2 0 4 0,0 0 5 16,2 0 2-16,-1-1 4 0,-1-4-1 0,-2 1 1 0,0-1-2 15,0 3-1-15,-1-2 0 0,-4 1-5 16,3 0-3-16,-4 3-2 0,1 0-5 0,4 0 1 16,-4 0-2-16,3 1 0 0,0 4 3 0,0 1-1 15,3 1 0-15,0 1 2 0,-2 1-1 16,3-1 0-16,-1 1 3 0,2-3 1 0,-3 0-3 16,2-3 5-16,-1 1-1 0,0-3 1 0,-3-1 4 15,0 0 1-15,-1 0 5 0,-1-4 2 0,1-1 0 16,0-3 2-16,4-2-4 0,-3-4-2 0,0-2-1 15,2-2-4-15,-2-3-1 0,1-4-3 16,0-4 4-16,-4 2-1 0,0-1 3 16,-3-1 3-16,0 1-3 0,-4 0 5 0,-5-1 0 15,-2 1 1-15,1 1 5 0,-3 0-2 0,-3 2 3 0,4 0-2 16,-1 1 0-16,-2-1 3 0,4 3 0 0,1 1 2 16,3 2 2-16,2 1-2 0,0 3-4 15,2 2-3-15,2 3-4 0,1 1-3 0,0 3-4 16,0 2-2-16,0 3-9 0,3 1-6 0,1 0-2 15,0 0 0-15,4 5 7 0,2 2 5 0,6 3 1 16,-1 0 3-16,4 1-2 0,0 2 0 0,-2-1-1 16,2 2-3-16,-1 1-4 0,1-3-7 15,-6 1-10-15,1-3-10 0,-3-1-5 0,-4-1-1 16,0-3 9-16,-3-4 15 0,-3-1 16 0,-1 0 13 16,0-4 1-16,0-4-6 0,-4-3-10 15,0-1-7-15,-3-1-3 0,1-3 3 0,-1 0 0 16,-1 0 6-16,-3-2 3 0,3 1 4 0,1-3 3 15,-1-1-1-15,1 1 1 0,-2-2 0 16,3 1 1-16,1-4 0 0,-3 0 2 0,5-2 0 16,-2-4-1-16,1-1 3 0,2-1-1 0,1-2 0 15,1 3 14-15,0 0 3 0,0 4 5 0,0 5 3 16,2 5-12-16,-1 3 3 0,-1 5-2 16,0 4-2-16,0 2-3 0,0 4-12 0,0 0-17 15,0 0-17-15,0 5-1 0,4 4 4 16,1 8 14-16,6 3 15 0,0 8 1 0,5 4 1 0,-1 6-3 15,4 3-2-15,0 7 3 0,1 2-1 0,-1 2 1 16,2 3 0-16,-1 0-5 0,0 1 2 16,1-3-4-16,1-6-4 0,0-7-7 0,2-6-16 15,1-9-26-15,-3-5-42 0,2-8-90 0,-7-4-134 16,-3-6-378-16,-7 0-855 0</inkml:trace>
  <inkml:trace contextRef="#ctx0" brushRef="#br0" timeOffset="505308.2082">20920 7835 2218 0,'0'0'50'0,"0"0"-31"0,0 0-2 15,0 0 17-15,0 0 24 0,0 0 7 0,112-116-9 16,-74 93-19-16,0-2-14 0,5 1-11 0,-2 1-8 16,-1 1-2-16,-2 2-6 0,-4 2-20 15,-6 6-49-15,-5 1-104 0,-4 5-206 0,-8 1-488 16,-6 4-191-16</inkml:trace>
  <inkml:trace contextRef="#ctx0" brushRef="#br0" timeOffset="506514.4437">17284 12720 1303 0,'0'0'301'0,"0"0"-158"0,0 0-86 16,0 0-48-16,0 0-19 0,0 0 4 16,0 0 11-16,0 0 23 0,0 0 22 0,0 0 11 15,0 0 4-15,0 0-10 0,66 121-8 0,-51-95-13 0,-1 0-11 16,0-1-1-16,-3-3-7 0,2-3-4 15,-4-2-2-15,-2-5-5 0,-1-4 0 16,-3-3 7-16,-2-3 27 0,-1-2 40 0,0-1 13 0,0-7-2 16,0-4-31-16,-3-9-36 0,-3-6-16 0,4-4-6 15,0-5 1-15,-1-1-2 16,0 0 2-16,2 1 2 0,-1 1-2 0,1 6 3 16,0 2-2-16,1 8 1 0,0 7 0 0,0 4-7 15,0 3-10-15,0 5-15 0,2 0 0 0,1 6 3 16,4 3 12-16,2 5 13 0,2 2 1 0,0 2 2 15,1 2-1-15,1-2-1 0,-2 2 1 0,2-3-5 16,-4 2 4-16,-2-4 2 0,0 0-1 0,-3-3 4 16,1-4-2-16,-3-1 3 0,-2-3 15 15,0-4 14-15,0 0 3 0,-2-7-3 0,-4-4-14 16,0-2-19-16,0-5-1 0,-1-1 0 0,2 0 2 16,-1-2 5-16,3 1-3 0,1 2-1 0,1 4 2 15,1 1-3-15,0 3 5 0,2 1 0 0,0 5-3 16,6 1 0-16,-1 2-5 0,1 1 0 15,1 0-1-15,3 3-1 0,0 2 0 0,1 2 2 16,-1 2-1-16,0-2-4 0,0 1-4 16,0-3-11-16,0 1-31 0,-2-2-50 0,-2 0-90 15,-1-2-80-15,1-2-87 0,0-2-144 0,-5-2-207 16,2 0 184-16</inkml:trace>
  <inkml:trace contextRef="#ctx0" brushRef="#br0" timeOffset="508281.676">17665 12314 1 0,'0'0'128'0,"0"0"9"15,0 0 48-15,0 0 119 0,0 0 27 0,0 0-31 16,0 0-62-16,35 134-63 0,-25-107-39 0,1-2-29 16,3 0-14-16,-1-2-18 0,4 1-17 0,-3-5-14 15,5-1-16-15,0-1-12 0,-1-6-2 0,1-2 2 16,-1-4 13-16,0-4 10 0,-4-1 6 0,0-8-2 15,-4-4-7-15,-2-8-6 0,-2-1-8 16,0-4-7-16,-5-2-9 0,-1-2-10 16,-1-1-6-16,-9 1-2 0,-4 0-1 0,-3 3-4 0,-3 1-1 15,-4 6 1-15,-1 3-4 0,1 5 10 0,-1 3 2 16,1 5 5-16,1 3 11 0,4 0-1 16,2 3 4-16,3 4-2 0,3-1-3 0,4 1-2 15,1 0-4-15,5-1-2 0,1 1-4 0,0-2 0 16,3 0-3-16,4 1-3 0,3-2 7 15,4-2 3-15,2-2 8 0,3-3 9 0,1-8-2 16,0-4 4-16,1-5 0 0,0-2-1 0,-3-3 2 16,-1-2-3-16,-2 3 3 0,-2-3 0 0,-5 2-1 15,-1 1 2-15,-4-2-3 0,-2 3 0 16,-1-1-3-16,0 5 0 0,0 3 0 0,0 4-2 16,0 4 3-16,0 5-8 0,1 1-9 0,2 2-3 15,4 0-8-15,2 3 6 0,2 5 7 0,5 1 2 16,-1 4 6-16,5 1-2 0,1 2 0 0,2 1-1 15,1 1-2-15,-1-3-1 16,-2 3-1-16,1-3 1 0,0-1-2 0,-2-3 2 0,-3 0 0 16,1 0-3-16,-6-4 2 0,-2-2-1 0,-1-3-1 15,-7-2 8-15,0 0 2 0,-2-5 1 0,-2-5-5 16,-4-6-10-16,-2-1-7 0,-2-4-4 0,-1-3 3 16,-2 3 3-16,0-2 5 0,1 1 1 15,0 1 1-15,1 1 3 0,0 4 0 0,4 0 1 16,1 3 0-16,4 1-6 0,2 0-1 0,0 2-8 15,2-1-2-15,5-3 1 0,3 2-1 0,2-3 5 16,3-2 3-16,0-3 2 0,0 1 4 16,-1-2 2-16,-1 2 1 0,-2 1 1 15,-3 1 4-15,-3 2 1 0,-3 1 5 0,-2 4 11 16,0 3 3-16,-5 2 6 0,-1 2 0 0,-3 3-11 16,-1 0-2-16,1 0-12 0,-2 7-3 0,1 4-1 15,0 3-4-15,-1 2 7 0,3 4 3 0,2-1 2 16,3 1 2-16,3 0-3 0,0 1-2 15,8-1-1-15,2-2 0 0,2 1-1 0,4-4 2 16,2-1 2-16,3-3-1 0,1-3 1 0,2-3 0 16,3-3-2-16,-1-2 2 0,2-6 3 0,0-6 1 15,-5-4 1-15,1-4 2 0,-1-3-1 0,-4-1 0 16,-2-3 2-16,-2 1-3 0,-3-3 2 0,-4 0-1 16,-4-1-3-16,-2-1 2 0,-2-1-6 15,0 2-3-15,-3 3 2 0,-3 1-8 16,2 7 5-16,-1 4 1 0,3 5-2 0,0 3 3 15,1 3-8-15,1 4-14 0,0 0-4 0,3 0-6 0,3 7 6 16,2 1 12-16,1 2 5 0,2 3 3 16,1 1 2-16,1 0 2 0,1 1-3 0,1-3 4 15,-2 1-4-15,3-1 0 0,-4 0 1 16,-1-2-5-16,3-1 4 0,-5-3 0 0,0-2 0 16,-2-3 9-16,-3-1 3 0,-2-4 8 0,1-5 4 15,-3-5-6-15,0-3-6 0,0-1-7 0,0-2-2 16,-4-3 1-16,1 1-1 0,0 1-1 0,-2-3-1 15,4 3 2-15,1-1-3 0,0 3-1 0,0 3 1 16,2 4-7-16,4 1 1 0,-2 4-3 16,2 3-6-16,1 1 2 0,-1 3-5 0,4 0 4 15,0 3 3-15,1 4 2 0,4 1 3 16,-1 0 2-16,-1 1 1 0,1 0 1 0,-1 0 2 16,-2 2 2-16,0-3-4 0,-1 2 4 0,-2 1-3 15,-2-4-2-15,-2 0 4 0,-1-1-4 0,-2-4 8 16,-1 0 13-16,0-2 14 0,0-2 6 0,0-3-5 15,-4-5-12-15,0 0-16 0,-2-4-4 0,2-1-1 16,0-1-2-16,0-1 4 0,-1 0-2 16,4-2-1-16,1 2 0 0,0 2-3 0,4 2-1 15,2 3-3-15,2 2-2 0,0 3-2 0,3 2-1 16,0 2 2-16,1 1 3 0,4 0 2 0,-1 2 5 16,3 1 1-16,1 1 2 0,2-1-2 15,0 0-1-15,2-3 0 0,-2 0 0 0,1-3 4 16,0-5 1-16,-4-1 3 0,-2-1 2 0,-3-2-1 15,-3 1 6-15,-4-2 1 0,-2 1 2 0,-4-2 3 16,0-2-5-16,-2 2-2 0,-5-2-4 0,-4 0-4 16,0 2 2-16,-3 1-1 0,0 4 1 15,-1 3 0-15,2 2-3 0,-2 1 3 0,2 3-3 16,3 0 0-16,-1 0-2 0,4 5-4 0,-1 3-2 16,4 3 1-16,1 3 1 0,1 3 1 15,2 0 2-15,0 1 0 0,7-2-3 0,1 0 0 16,3-1-1-16,1 0-1 0,2 0 5 15,3-1-1-15,0-1 1 0,1-1-4 0,0-5-3 16,0-3-2-16,0-4 1 0,0-7 4 0,-1-5 4 16,-2-3 1-16,-1-1 3 0,-4-2-3 0,-2 0 2 15,-2-2 0-15,-4-1-1 0,-2-2 2 0,0-1-4 16,-1-1-3-16,-4-3-2 0,1 2-1 0,1 1-2 16,1 1-1-16,2 4 2 0,0 4-2 15,0 5-1-15,5 3-7 0,0 2-6 0,0 3-1 16,1 3-6-16,1 0 6 0,3 7 8 0,1 3 2 15,-1 0 10-15,2 2 3 0,1 1-2 0,-2-1 4 16,1 2-3-16,0 1 0 0,-4 1 0 16,2 0 0-16,-4 1 1 0,1 1 2 0,-2-3 0 15,0-1-1-15,-4-4 0 0,3-5 10 0,-3-5 15 16,-1 0 7-16,1-3 1 0,-1-4-12 16,0 0-13-16,0 0-9 0,1 1-1 0,1 2 1 15,-1 1-2-15,3-1-2 0,1 2-3 0,1-2-1 16,4 1-1-16,0-1 3 0,4 0 6 0,0-3 1 15,3 0 2-15,1-2 1 0,2-3-3 0,-2-1 3 16,0-4 0-16,-1 0 3 0,-4-1 0 16,0-3 2-16,-5 0 3 0,1-1 1 0,-3-1 7 0,-3-2-1 15,-3 0-1-15,0-2-1 0,-3-1-7 16,-4-2-1-16,-4-3-2 0,-2 1-1 0,-3-6 1 16,-2 3 0-16,-4-5-1 0,0-1-1 0,-2-1 1 15,-1 0-2-15,3-1-2 0,1 2 4 16,4 3-3-16,3 3 2 0,2 7 2 0,5 6 0 15,-1 10 7-15,5 4-2 0,0 6-5 0,2 2-12 16,1 2-15-16,0 9-1 0,4 4 2 16,7 7 13-16,1 6 7 0,7 4 1 0,1 3 1 15,9 3-4-15,2 1-1 0,6 1-6 0,1 0-23 16,2 1-44-16,0-6-95 0,-1-5-159 0,-2-9-233 16,-11-6-418-16,-8-9-128 0</inkml:trace>
  <inkml:trace contextRef="#ctx0" brushRef="#br0" timeOffset="508393.2703">19555 10676 1743 0,'0'0'463'0,"0"0"-227"0,0 0-60 0,0 0-41 16,0 0-49-16,0 0-48 0,0 0-35 0,-51-123-16 15,82 91-4-15,4-1-5 0,6 2-16 16,-1 2-40-16,0 2-99 0,0 1-126 0,-5 6-231 16,-10 4-367-16,-10 6 105 0</inkml:trace>
  <inkml:trace contextRef="#ctx0" brushRef="#br0" timeOffset="508811.3382">20483 9844 1524 0,'0'0'336'0,"0"0"-146"0,0 0-71 0,0 0-22 0,-44-134 7 15,29 104-5-15,1 0-17 0,-5-1-10 0,1 1-18 16,-3 1-11-16,1-3-8 0,0 2-6 15,2 1 5-15,-1 3 3 0,3 3 7 0,1 4 11 16,4 6 8-16,3 5 1 0,3 3-11 16,4 2-14-16,-3 3-28 0,4 0-16 0,0 9-5 0,2 4-3 15,5 8 12-15,2 6 4 0,6 3 0 16,3 4 2-16,5 0-7 0,1 5 3 16,3 1-3-16,4 2-1 0,0 2 2 0,4-1-8 0,1 2-18 15,-1-3-32-15,0-3-51 0,-2-6-93 16,-2-8-122-16,-3-6-168 0,-6-10-236 0,-8-5-122 15,-4-3 499-15</inkml:trace>
  <inkml:trace contextRef="#ctx0" brushRef="#br0" timeOffset="510507.9694">20422 9722 556 0,'0'0'609'16,"0"0"-313"-16,0 0-87 0,0 0-60 0,-21-134-25 16,30 106-13-16,2-1-17 0,5-1-6 15,1 3-12-15,4-1-5 0,0 3 0 0,0 2-8 16,-2 4 1-16,-2 4-2 0,-4 4-10 15,-3 5-8-15,-2 3-15 0,-3 3-13 0,-1 1-7 16,-1 6-1-16,1 6 7 0,1 3 7 0,-3 6 9 16,4 3-1-16,-4 5 1 0,4 4-3 0,-1 2-10 15,3 3 0-15,-1 4-6 0,4 0-5 16,1-2 4-16,0-2-3 0,6-7-4 16,-2-4 1-16,2-10-5 0,2-6 1 0,-2-6 3 0,-2-5 1 15,-1-1 3-15,-1-7 0 0,1-5-1 0,-2-5-2 16,-3-4 0-16,-1-4-5 0,0-1-3 0,-7 1-4 15,-2-1-6-15,0-1-2 0,-11 1 0 16,-1 1 0-16,-6 0 5 0,-1 5 2 0,-2 3 2 16,0 3 5-16,-3 1-2 0,0 4 2 15,2 1 5-15,1 2-1 0,3 1 8 0,3 1 2 16,2 3 2-16,4-2 0 0,2 1-2 0,5 1-3 16,0-1-4-16,2-1-6 0,3-2-8 0,4-1 2 15,3-4-1-15,3 0 1 0,1-4 8 0,4-1-2 16,3 0-1-16,0-2 4 0,-2 2 0 15,0 0 2-15,-6 2 0 0,1 5 0 0,-7 2-3 16,1 1-3-16,-6 4 0 0,1 0-1 0,1 1-3 16,-2 0 1-16,-1 1-1 0,3 5 3 0,0 1 0 15,-1 1 4-15,4 3 0 0,-2 1-2 0,2-1 4 16,1 0-2-16,-1-1-1 0,0-2-1 16,3-2-2-16,-1-2 2 0,1-2 4 0,0-2 1 15,0 0 1-15,-1-2 4 0,0-7 1 0,-4 0-1 16,2-4 3-16,-1-2-6 0,-2-1 0 15,-3-2-5-15,-1 0 1 0,0-1 1 0,-1 3 0 16,-4 1 2-16,-1 1 3 0,-2 2-6 0,-1 3 3 16,4 3-1-16,-2 0 1 0,1 1 1 0,2 3-3 15,3 0-1-15,0 2-11 0,1 0-7 16,0 0-4-16,2 4-1 0,6 2 9 0,1 0 4 16,4 2 5-16,1 0 1 0,3 0-2 0,2 0 4 15,3-1-2-15,-1-1-1 0,-1-1-2 0,0 0-8 16,-1-3 2-16,-4-2 0 0,0 0 2 0,-4-1 8 15,-2-5-1-15,-1 0-1 0,-4-4 5 16,0-2 0-16,-3 0 1 0,-1-2 1 0,0-1 0 16,-5-2-3-16,-4-2 0 0,1 0 1 15,1-3-1-15,-3-1 3 0,2-1 1 0,0-1-3 0,5 3 3 16,-1-3-6-16,2 0 2 0,2-1 2 16,5 2-3-16,2-3 4 0,3 2-4 0,5 3-1 15,0-1-2-15,2 2-1 0,3 4 3 0,0 2 1 16,0 2 3-16,-2 4-3 0,-3 3 1 0,0 2 0 15,-2 3-4-15,-4 1 9 0,-1 0-6 16,-2 1-1-16,0 5 3 0,-3 0-6 0,1 3 5 16,-1 2 3-16,-1 3 1 0,-2 2 3 15,0 5-3-15,0 2 1 0,0 3-4 0,-3 2 0 16,-3 0-2-16,5 1 0 0,-1-2 2 0,1-3-4 16,1-5 0-16,1-6-1 0,1-5-5 0,5-4 8 15,-4-1-2-15,2-3 0 0,0 0 4 0,4-4-7 16,-1-4 2-16,0-5-2 0,3-3-6 15,-2-5 1-15,-2-1-2 0,0-1 0 0,-4 0 4 0,1-1 3 16,-4 0 3-16,0 2 2 0,-2 3 1 0,-3 1-2 16,-2 2 1-16,0 3-1 0,0 2-2 15,-2 4 5-15,1 2-5 0,2 4-2 0,2 0-4 16,2 1-11-16,1 0-2 0,1 3-1 0,0 3 4 16,2 3 6-16,1 0 4 0,5 3 0 15,1-2-1-15,3 3-1 0,-1-3 4 0,3 2 0 16,0-2 2-16,-1 0 0 0,3-1-2 0,-4-3-1 15,3-2 1-15,-2-4 5 0,-1 0 6 16,-2-1 4-16,-2-4 6 0,-3-3-4 0,3-1 4 16,-6-4 2-16,1 0 1 0,-1-4 1 0,-2-1-6 15,0-1-2-15,-2 0-7 0,-2-3 0 0,2-1 0 16,0-1 1-16,0 1 1 0,2-2-5 0,0 3-1 16,0 0-1-16,2 1 0 0,1 4 3 15,0 3 0-15,4 3-2 0,-2 3-1 0,0 3-5 16,4 2-2-16,-2 1-3 0,2 2 0 15,2 0 0-15,1 3 0 0,1 5 3 0,2 1 3 16,1 2 4-16,1 1 0 0,0 0 1 0,0 3 0 0,3-1-3 16,-3 1 2-16,-1-1-1 0,1 0 1 15,-3-3 4-15,2-1-1 0,-4-3 0 16,-2-1 0-16,0-2-1 0,0-3 3 0,0-1 4 16,-3 0 5-16,0-6 5 0,0-2 0 0,0-2-3 15,-2-3-4-15,2-1-1 0,-5-4-2 0,4 0 3 16,-4-1 1-16,-1 0-5 0,-1-1 0 0,1 1 0 15,0-1-3-15,2 1 3 0,0 2-3 0,-1 2-1 16,0 1 1-16,3 4-2 0,-2 3 1 16,-1 1 2-16,2 3-4 0,0 1 1 0,-3 2-4 15,3 0-2-15,1 5-1 0,0 1 3 0,2 4 0 16,2 1 1-16,1 0 3 0,0 2-3 0,1-1 1 16,0 1 0-16,0-2-1 0,4-1 1 15,-3-1-1-15,1-2-2 0,0-3 1 16,0-1-2-16,-1-3 2 0,-2 0 4 0,-2-6 2 0,-2-2 1 15,1-4-3-15,-4-5 0 0,2-2-3 0,-4-3 2 16,0-5 1-16,-1 0 0 0,0-4 0 16,-7-3-3-16,-1 0-1 0,-3-2 1 15,-3-2-2-15,-4-2 4 0,2-2-3 0,-7 0-1 0,-1-3-4 16,3-2 1-16,-4 1 0 0,1 0 2 16,2 3 5-16,3 2-3 0,0 7 6 0,5 9 8 0,-1 7 1 15,2 6 7-15,3 4-6 0,3 8-12 16,2 0-11-16,-2 7-12 0,5 6 0 0,0 5 6 15,-2 3 8-15,4 6 8 0,0 4 1 0,6 5 1 16,0 1 0-16,0 4-1 0,4 1 4 16,1 3-1-16,3-4 1 0,0-4-1 15,3-7-3-15,1-11 2 0,3-6 0 0,1-8 7 0,1-5 4 16,-1-5 1-16,-1-7 2 0,4-3-5 0,-2-5-1 16,0-3-1-16,3-6-2 0,-1 1 3 15,3 3-5-15,0 0-1 0,-3 5 1 0,1 4-1 16,-6 5 3-16,0 2-1 0,-4 5 0 0,0 3-5 15,-5 1-3-15,1 3-2 0,-1 7-2 0,-1 1 4 16,0 5-2-16,-1 2-3 0,1 6-6 16,0 1-24-16,-4 6-27 0,-4 2-40 15,-2 8-50-15,-7 5-84 0,-8 8-118 0,0-12-411 0,3-9-794 16</inkml:trace>
  <inkml:trace contextRef="#ctx0" brushRef="#br0" timeOffset="511138.6992">18018 13180 1026 0,'0'0'394'0,"0"0"-160"16,0 0-71-16,0 0-38 0,0 0-12 0,0 0-17 16,0 0-20-16,0 0-11 0,0 0-3 15,0 0 2-15,-97 120-4 0,94-92-4 0,-3 1-4 16,5-2-17-16,1 0-9 0,0-1-8 0,0 1-11 16,3-1 3-16,3-2-3 0,1-3 0 0,0-5-1 15,1-6-8-15,2-6 0 0,-1-4 5 0,1-5 10 16,-1-7 7-16,0-6 3 0,-1-3-3 15,-2-3-7-15,-1-1 1 0,-4-2-1 16,-1-3 2-16,0-1 4 0,-9-3-6 0,-1-1-1 16,-2-3-3-16,-6-3-2 0,-1 1 4 0,-5-3 2 0,-3-2-1 15,-3 0-2-15,-2 1-2 0,-3-1-2 16,1 2 0-16,1 4 3 0,3 6 5 0,2 7 12 16,7 9 8-16,6 7 1 0,2 5 3 0,6 5-15 15,4 4-11-15,3 8-7 0,0 10-7 0,7 8 3 16,4 6 0-16,5 4 5 0,1 2-4 15,4 0 1-15,3 2-1 0,2 0-2 0,2 2 0 16,2 0 0-16,1-2 0 0,0 1 2 16,4-2-4-16,-1-4-3 0,0-2-14 0,1-3-28 0,-2-5-34 15,1-2-64-15,-3-8-93 0,-2-4-97 16,-3-8-182-16,-7-6-349 0,-8-1-47 0</inkml:trace>
  <inkml:trace contextRef="#ctx0" brushRef="#br0" timeOffset="511858.7129">18132 13203 1791 0,'0'0'227'0,"0"0"-204"16,0 0-28-16,0 0 0 0,0 0 20 0,0 0 23 16,0 0 20-16,0 0 14 0,0 0 29 0,0 0 14 15,0 0 6-15,0 0-2 0,0 0-28 16,0 0-21-16,56-58-22 0,-43 31-15 0,-2 2-3 15,-3 4-4-15,-4 2 2 0,-3 3 5 0,-1 2 3 16,-2 3 1-16,-6 2 1 0,1 3-2 16,-3 2-11-16,1 1-5 0,-2 2-8 0,1 1-9 0,-1 1 4 15,0 6-2-15,0 4 0 0,-1 3 4 16,2 2-9-16,0 3 2 0,3 2-1 16,1 3-4-16,3 1 4 0,3-1 1 0,0-2-3 15,7 1 0-15,3-3 0 0,0-2-2 0,6-1 3 16,-2-3 3-16,4-3-4 0,0-2 0 0,1-2-1 15,2-4-2-15,0-3 3 0,0-4 1 0,-2-8 1 16,2-3-2-16,-2-5 1 0,-3-5-1 16,3 1 0-16,-6-5 4 0,-2 1-1 0,-3-1 0 15,-2-1 0-15,-3 2-5 0,-2 1 4 0,-1 0-2 16,0 1 3-16,0 2 0 0,-2 4-1 0,1 2 3 16,1 5-4-16,0 4-2 0,0 4 3 0,1 1-4 15,8 1 3-15,2 3 5 0,3 0-6 0,5 0 2 16,4 4-2-16,2 1-1 0,-2 2 2 0,1 3 0 15,-1 0 0-15,-6 3-2 0,2-1 1 16,-7 2-1-16,-1 1 3 0,-2 2 4 0,-2-1-5 16,-3 3 1-16,0-1-3 0,-3 0-3 0,-1-2 4 15,0-3-1-15,0-4 2 0,0-4 4 16,-1-4-2-16,1-1 2 0,-1-4-2 0,-2-5-3 16,3-3-2-16,0-4 3 0,0-2-2 0,0-4-1 15,5-1 4-15,-1-3-3 0,1-2 3 0,-1-3 3 16,1-2-4-16,-3-1 1 0,1-2-1 15,-3 0-3-15,0-1 4 0,0-1 1 0,-3-4 0 16,-3-1 2-16,-1 0-3 0,-5 0 1 16,0-1-2-16,-2 2 1 0,-3-1-5 0,-3 2-2 0,0 2-4 15,-4 2-6-15,-1 2 7 0,2 7 2 16,1 2 4-16,2 7 9 0,2 5-3 0,5 6 1 16,4 4-5-16,2 4-18 0,3 4 0 0,3 10-2 15,1 5 3-15,1 6 15 0,10 6 2 0,1 3 1 16,6 1 1-16,2 3 4 0,6-1-3 15,1 1 0-15,4 1-3 0,3 0-4 16,2-2 1-16,0 2-9 0,0-4-20 0,1 1-44 0,-2-4-97 16,-2-4-128-16,-5-6-204 0,-8-8-448 0,-7-6-136 15</inkml:trace>
  <inkml:trace contextRef="#ctx0" brushRef="#br0" timeOffset="512053.3965">18588 12553 876 0,'0'0'476'0,"0"0"-325"0,0 0-75 15,0 0-25-15,0 0 4 0,0 0 19 0,0 0 23 16,0 0 1-16,0 0 4 0,67-118 1 16,-37 113-5-16,4 3-5 0,3 2-11 0,3 0-14 15,1 1-5-15,-1 5-1 0,-2 3-5 0,1 1-8 16,-2 4-16-16,-3 0-20 0,-2 4-12 16,-4 1-19-16,-2 0-39 0,-6 2-74 15,-3-3-122-15,-3-6-183 0,-4-4-381 0,-4-5-248 0</inkml:trace>
  <inkml:trace contextRef="#ctx0" brushRef="#br0" timeOffset="512180.6439">18816 12116 1475 0,'0'0'203'0,"0"0"-144"0,0 0-47 16,0 0-31-16,0 0-46 0,0 0-35 0,0 0-10 15,0 0-5-15,0 0-8 0,0 0-117 16,0 0-308-16,0 0 120 0</inkml:trace>
  <inkml:trace contextRef="#ctx0" brushRef="#br0" timeOffset="512513.4512">19174 12367 2168 0,'0'0'84'0,"0"0"-69"0,0 0 3 0,0 0 21 16,0 0 19-16,22-129 10 0,-10 115-5 0,-2 5-13 15,0 3-9-15,2 4-10 0,1 0-4 16,0 2-5-16,1 2-1 0,2 3-2 0,-1 4-9 16,1 0-2-16,-2 2-4 0,-1 1-3 0,-2-1 2 15,-4 0 1-15,-2-2-1 0,0-1-1 16,-3-1 1-16,-2-4 7 0,0-1 16 0,0-2 12 16,-4 0 0-16,-1-6-7 0,-2-5-16 0,1-3-13 15,-2 0 1-15,1-3-1 0,2-1 1 0,2-1 4 16,0 2-4-16,3 1 1 0,0 3 4 15,1-2-1-15,7 5 2 0,-1 0-1 0,6 2-2 0,1 1-1 16,3 3-1-16,0 4-4 0,2 0 2 0,0 4 1 16,-1 4-5-16,1 0 1 0,0 0-15 15,-1 0-28-15,1 0-45 0,-3-2-87 16,2-1-118-16,-8-1-262 0,-3-2-604 0</inkml:trace>
  <inkml:trace contextRef="#ctx0" brushRef="#br0" timeOffset="513007.8911">19661 11866 2067 0,'0'0'51'0,"0"0"-38"16,0 0 15-16,0 0 25 0,0 0 23 16,0 0 11-16,-42 124-3 0,42-105-15 0,1-2-19 15,5 0-13-15,3-1-14 0,1-4-8 0,0-1-5 16,4-4-3-16,-2-2-1 0,3-5-1 15,-1 0-1-15,-1-8 1 0,2-4-1 0,-3 0 1 0,-1-3 1 16,-4 0 2-16,-1 0 2 0,1 5 6 16,-4 0 7-16,1 3-1 0,-1 2-1 0,-2 2-10 15,1 3-7-15,2 0-2 0,0 0-3 0,3 1 5 16,3 3 0-16,0 0 0 0,3-1 0 16,0 1-1-16,2-1 3 0,1-2 0 15,2-1 3-15,2-3 0 0,-1-5-2 0,-1-1 4 0,2-2-4 16,-4-3 4-16,2 0 2 0,-5-3-1 0,1 1 2 15,-5-3 0-15,-2-1 1 0,1-3 4 0,-6 1 1 16,-1-4 0-16,-1 0 3 0,0-2-6 0,-2-1-2 16,-4-3-5-16,-1-2-2 0,-2-3-3 15,-4-1-2-15,1-2 0 0,-2-3-3 0,-1-2 4 16,-1-1-3-16,-5-3 1 0,1-3 3 0,0 0-7 16,-1 2 3-16,2 4-3 0,3 7-1 15,0 6 8-15,3 10 3 0,3 7 9 0,2 8 3 16,1 5-15-16,5 3-9 0,2 9-10 0,0 8-3 15,4 6 10-15,4 5 6 0,7 5 1 16,0 2-3-16,6 4 2 0,4 2-1 16,3 0 0-16,1 1 1 0,3 0-11 0,-1 0-15 0,1-1-30 15,-3 0-57-15,-2-2-95 0,-2-1-124 0,-2-5-236 16,-7-10-364-16,-8-9 62 0</inkml:trace>
  <inkml:trace contextRef="#ctx0" brushRef="#br0" timeOffset="513202.6792">20011 11344 1242 0,'0'0'374'0,"0"0"-260"16,0 0-39-16,0 0-4 0,0 0 10 15,0 0 12-15,0 0-1 0,0 0-7 0,0 0 1 16,0 0 5-16,118-95 4 0,-93 97-3 0,1 7-8 16,2 0-17-16,-1 7-19 0,-2 1-14 15,-1 3-7-15,-3 0-7 0,-1 2-6 0,-4 1-8 16,2 0-8-16,-6 0-15 0,0 1-31 0,-2-1-57 15,-2-1-99-15,2-2-127 0,-7-7-357 0,1-5-807 0</inkml:trace>
  <inkml:trace contextRef="#ctx0" brushRef="#br0" timeOffset="513400.2353">20254 10996 2115 0,'0'0'517'0,"0"0"-467"0,0 0-25 0,0 0-10 15,0 0-4-15,0 0 0 0,0 0-7 16,0 0-9-16,0 0-32 0,0 0-38 0,0 0-35 16,0 0-62-16,0 0-79 0,0 0-184 0,-39-25-393 15,53 27-6-15</inkml:trace>
  <inkml:trace contextRef="#ctx0" brushRef="#br0" timeOffset="513825.4955">20555 10980 1673 0,'0'0'60'0,"0"0"-63"0,0 0 16 0,0 0 27 15,0 0 18-15,0 0 20 0,1 117 9 0,10-100 3 16,1-2-2-16,3-1-12 0,-2-2-16 16,5-3-16-16,-4-5-10 0,1-3-2 0,-3-1 1 15,-1 0 1-15,0-5 5 0,-3-4 3 16,-3-2 2-16,-1-4-1 0,-3 0-7 0,-1-5-6 15,0 0-6-15,-6-2 1 0,0-1 2 0,-2 0 2 16,-3 0 3-16,2 0 0 0,1 1 5 0,0 2 6 16,1 1 0-16,0 1 1 0,4 4-8 0,-2 1-10 15,3 1-8-15,2 1-7 0,0 2-4 0,0 1-5 16,7 0-5-16,0 2-2 16,3 0-4-16,2 4 0 0,1 1 2 0,4 1 3 0,-1 0 2 15,3 3-2-15,-1 3 2 0,-2 2-5 0,-1 1 2 16,-3 3 2-16,-1 1-1 0,-1 2 3 15,-1-1-3-15,-3 0 0 0,-2 0-2 0,1-3-2 16,-1-4 5-16,-2-3 2 0,-1-2 7 16,0-2 5-16,-1 0 6 0,2-5 3 0,1-2-3 15,-1-3-2-15,0-1-5 0,2-3-1 16,0 4 7-16,-3-2 2 0,3 2 3 0,1 1 1 0,-2-1-7 16,3 2-2-16,-2 2-7 0,4-1-6 15,0 0-3-15,-3 1-4 0,3 1-2 0,1 3-8 16,-3-1-16-16,2 1-31 0,-1 2-41 0,-1 0-60 15,-1 0-112-15,-1 0-174 0,1 1-496 0,-4 0-266 0</inkml:trace>
  <inkml:trace contextRef="#ctx0" brushRef="#br0" timeOffset="566334.8535">1078 17544 1033 0,'0'0'294'0,"0"0"-114"0,0 0-63 16,0 0-22-16,0 0 4 15,0 0 11-15,0 0-9 0,0 0-14 0,0 0-11 0,0 0-18 16,0 0-1-16,83-138-12 0,-50 107-6 0,7-3-9 16,7 1-3-16,-2 3-2 0,-5 8 0 15,-1 8 2-15,-6 4-9 0,-3 4-4 0,1 3-7 16,-1 3-4-16,-3 0 3 0,-3 4 0 0,2 4-2 16,-3 2-1-16,-1 0 0 0,-4 3 6 0,0-1 4 15,-6 2 1-15,-1 0-1 0,-5-3-5 16,-1-1 2-16,-3-1 7 0,-1 1 5 0,-1-2-1 15,0 1-16-15,0-2-23 0,-2-3-53 0,-1 2-108 16,-4-2-210-16,2 0-566 0,0-3-153 0</inkml:trace>
  <inkml:trace contextRef="#ctx0" brushRef="#br0" timeOffset="567396.9809">1115 17672 1 0,'0'0'0'0,"0"0"0"0,0 0 0 0,0 0 173 0,0 0 144 16,0 0-46-16,0 0-39 0,0 0-46 16,0 0-42-16,0 0-39 0,0 0-24 15,0 0-21-15,0 0-9 0,-50-61-7 0,47 59-9 16,2-1-10-16,-1 2-2 0,1 0-4 0,1 0-4 0,-1 0-10 15,1 0-5-15,0 1-7 0,0 0-7 16,0 0-2-16,0 0-16 0,0 0-21 0,0-2-32 0,0 2-42 16,0 0-53-16,0-1-104 0,0 0-56 15,0-1 2-15,0-1 28 0,0-1 310 16,0-1 0-16,2 1 0 0,-1-2 0 0,0 1 0 16,0 0 0-16,1 1 0 0,-1 1 0 0,-1 0 0 15,3 1 0-15,-3 0 0 0,0 1 0 0,0-2 0 16,0 2 193-16,0-1 39 0,0 1 22 15,0-2-34-15,0 2-38 0,0 1-43 0,0 0-44 16,0 0-21-16,1 0-26 0,0 0-25 0,0 0-4 16,1 0 16-16,3 0 13 0,-1 4 21 15,5-1 18-15,2 4-23 0,1 0-2 0,6 3 1 0,1 2-18 16,3 1 1-16,9 7-19 0,6 2-20 16,6 4 2-16,-2-2-13 0,-2-3 6 0,-8-3 6 15,-7-5-12-15,-1-1 13 0,-4-2 4 0,0 1 2 16,2-1 6-16,0 1-5 0,0-1-4 0,-2-1-12 15,0 0 1-15,-1-1-4 0,-5 0 2 16,1-5 10-16,-8 2-7 0,2-2 6 0,-6-1 1 16,3-2 3-16,-3 1 30 0,-2-1 4 15,0 0 10-15,0 0-2 0,0 0-32 0,0 0-11 0,0 0-83 16,-3-2-67-16,-3-2-78 0,4-1-101 16,-5 0-78-16,5 1-247 0,-1 1 31 0</inkml:trace>
  <inkml:trace contextRef="#ctx0" brushRef="#br0" timeOffset="567773.3196">1297 17481 1 0,'0'0'275'0,"0"0"72"0,0 0-28 0,0 0-40 15,0 0-54-15,0 0-85 0,0 0-43 0,0 0-28 16,0 0-23-16,0 0 3 0,0 0-10 0,0 0-2 16,0 0 15-16,0 0-6 0,90-113 1 15,-69 104-8-15,5 2-17 0,-3 3-2 0,4 4-4 16,-2 0 5-16,4 4-2 0,0 7 2 16,-2 5-7-16,1 3-7 0,1 2 8 0,-1 4-10 15,-5 3 3-15,-1 1 4 0,-2-1-13 16,-4 1 7-16,-3-5-5 0,-4 0-2 0,-4-1 8 15,-1 1 3-15,-4 0 12 0,0 2 3 0,-4-3-5 0,-1-1 6 16,-4-3-7-16,-2 4 5 0,1-1 4 16,-4 2-6-16,-2-1 0 0,-3 1-9 0,4-3 0 15,-3-5-12-15,1-1-1 0,3-3-10 0,2-3-29 16,-1-4-23-16,3-3-61 0,3-2-113 0,0 0-184 16,4-3-320-16,-1-1-173 0</inkml:trace>
  <inkml:trace contextRef="#ctx0" brushRef="#br0" timeOffset="568048.1415">1927 17116 1581 0,'0'0'111'16,"0"0"-24"-16,0 0 41 0,0 0 40 0,0 0 10 15,0 0-35-15,0 0-57 0,0 0-44 16,0 0-31-16,0 0-14 0,0 0-2 0,0 0 2 16,0 0 3-16,0 0 1 0,-46 70-9 0,43-56 3 15,1-1-6-15,1-3 2 0,0-1 1 0,1-1-9 16,0-6-5-16,0-1-11 0,0-1-7 0,0 0 3 16,0 0-14-16,0 0-19 0,0-1-61 0,0 0-69 15,2-2-237-15,0 1-444 0,0-1 317 0</inkml:trace>
  <inkml:trace contextRef="#ctx0" brushRef="#br0" timeOffset="568540.3429">1244 17810 1090 0,'0'0'157'15,"0"0"-87"-15,0 0-31 0,0 0 2 0,0 0 15 16,0 0-26-16,0 0 0 0,0 0-8 16,0 0-3-16,0 0 23 0,0 0 1 0,0 0-1 15,0 0-6-15,0 0 6 0,150-11 0 0,-100-18-2 16,-6-7-2-16,-4-3-2 0,-8-1 0 16,-1 0-1-16,-2 1 12 0,-7 3-1 0,-3 2-10 15,-7 4 0-15,-3 3 5 0,-9 6 2 0,0 1 1 16,-11 6-3-16,-2 3-9 0,-5 5-17 0,-2 6-13 15,-3 2-17-15,-4 10-8 0,2 5 4 16,-2 4 7-16,-1 5 11 0,5 4 10 0,-2-1-1 0,4 4-1 16,3 0 0-16,1 3-7 0,5 2 0 15,1-2-4-15,4-3-5 0,5-6-3 0,2-5 1 16,0-3 8-16,2 0-7 0,6 1-1 0,3 0-9 16,1 2-21-16,6-2 3 0,2-4-3 0,3-2 13 15,5-7 16-15,2-7-2 0,3-6 14 16,7-20-14-16,8-20 16 0,-2-13 20 0,1-3 6 15,-15 2 22-15,-9 9 0 0,-8 11 7 0,-6 6 13 16,-7 8 15-16,-2 5 16 0,-7 6-3 16,-5 5-21-16,-8 2-30 0,-1 4-33 0,-6 4-21 15,-3 2-17-15,-1 11-9 0,0 3-10 0,3 1-7 16,2 2-6-16,5-4-12 0,5-3-23 0,7-5-75 16,5-1-160-16,4-1-259 0,1-3-368 15,5 0 593-15</inkml:trace>
  <inkml:trace contextRef="#ctx0" brushRef="#br0" timeOffset="568878.3872">2067 17193 1756 0,'0'0'303'0,"0"0"-100"15,0 0-46-15,0 0-42 0,0 0-40 0,0 0-46 16,0 0-33-16,0 0-7 0,0 0 4 0,0 0 14 16,0 0 23-16,0 0 25 0,0 0-1 0,112 129-5 15,-87-93-14-15,0-1-27 0,-3-4-3 16,2-1-5-16,0-2 1 0,-2-2-5 0,0-3-1 15,4-1 2-15,-4-5-3 0,-1-1 4 0,0-6-5 16,-2-4-12-16,-2-5-1 16,-2-1-15-16,-1-11-42 0,0-1-56 0,-4-5-89 0,-2 1-132 15,-4-1-277-15,-3 6-280 0,-1 3 481 0</inkml:trace>
  <inkml:trace contextRef="#ctx0" brushRef="#br0" timeOffset="569175.996">1995 17169 1204 0,'0'0'326'0,"0"0"-156"0,0 0-74 0,0 0-36 0,0 0-21 15,0 0 15-15,0 0 5 0,0 0-1 0,90-128 11 16,-55 105-8-16,8 2 1 0,3 3-1 16,2 2-16-16,0 4-7 0,0 6-11 0,3 5-3 15,-1 1 4-15,-1 12 17 0,-4 5-4 16,-5 6-13-16,-4 5-8 0,-5 6-22 0,-5 3 1 15,-3 5 5-15,-6 2-3 0,-3 4 4 0,-7 0-8 16,-4 0-1-16,-3-1 4 0,-6-2 2 16,-5-3 11-16,-7 0 8 0,-5-5-3 0,1 1-1 15,-6-2-1-15,-2-4-2 0,3-4 6 0,0-4 4 16,-1-5-3-16,6-5-5 0,2-6-10 0,1-3-7 16,5-5-17-16,0 0-24 15,4-5-56-15,4-3-134 0,2-8-256 0,4 4-494 16,0 2 41-16</inkml:trace>
  <inkml:trace contextRef="#ctx0" brushRef="#br0" timeOffset="571779.0704">2958 16696 927 0,'0'0'830'0,"0"0"-785"0,0 0-2 0,0 0 70 16,0 0 54-16,0 0 15 0,0 0-23 15,0 0-46-15,-101 133-35 0,91-104-19 0,2 1-16 16,4 0-17-16,-1 0-8 0,5 0-5 0,0-2-2 16,0 3 0-16,8-5-7 0,1-2-9 15,3-3-7-15,-1-6-4 0,4-5 1 0,-1-3 2 16,-2-4 3-16,1-3 5 0,-2-2 3 0,0-7 0 0,0-4 7 16,-3-1 1-16,-2-4-1 0,1-2 2 15,-4-2-8-15,-3-1-3 16,0 0 3-16,-1 2-2 0,-6 2 5 0,2 3 2 15,-3 5-1-15,0 3-3 0,4 2-1 0,-2 3-1 0,3 3-1 16,2 0-6-16,0 0-13 0,1 0-23 0,0 0-26 16,0 0-7-16,2 2 18 0,3 3 25 0,3 0 26 15,1 0 14-15,3 0-4 0,3-1-2 16,-1-2 2-16,2-1-1 0,-3-1 0 0,1 0 2 16,-3-2 3-16,0-5 8 0,-2-2 8 0,-2-4 7 15,-1-2 5-15,-4 0 3 0,-1-1-6 0,-1-3-2 16,0-1-7-16,-6-1-4 15,1 1 0-15,-3-1-1 0,-2 0-1 0,2 4 1 0,-1 0-4 16,3 3-8-16,-2 3 1 0,6 2-3 0,0 2 0 16,2 3-1-16,0-1-13 0,4 1-5 0,7 1 0 15,-1 0 5-15,8 0 8 16,0 2 5-16,3 1 1 0,1 0 0 0,-1 0 0 0,1 4-4 16,-1 1 4-16,-2 4 1 0,0 2-2 0,-5 3-2 15,0 2-5-15,-4 1-7 0,-1 1-1 0,-3-2 0 16,-3-4 2-16,1-2 5 0,-3-6 7 15,-1-1 11-15,0-3 16 0,0 0 11 0,0-3-2 0,0-3-11 16,-2-2-19-16,-2-2-15 0,2-2 1 16,-1-4 2-16,0 0 4 0,0-1 4 0,1 0-1 15,0-3 2-15,0-1 0 0,-4-1-2 0,2-4 3 16,-4 0 3-16,-3 0 4 0,-3-2 6 16,-2 0-3-16,-3 1-3 0,-4-1-1 0,-2 0 0 15,-1 0-2-15,-2 1-1 0,2-1-3 0,0 1-5 16,-1 3 3-16,5 2 5 0,1 4 7 0,3 4 4 15,6 5-3-15,3 4-3 0,3 1-9 16,4 2-16-16,2 2-18 0,5 0-1 0,6 6 4 16,8 2 11-16,5 9 14 0,6 4 0 15,3 6 1-15,3 5-1 0,1 7 3 0,1 1 1 16,0 3-6-16,-4 4-5 0,-2 0-5 0,-5-1-6 16,-1-4 0-16,-6-6 0 0,-5-8-8 0,-5-10 4 15,-1-6 0-15,-6-8 15 0,1-3 41 16,-4-1 27-16,-3-5 1 0,-2-6-9 0,-3-5-32 0,0-7-22 15,0-2 1-15,-1-5 3 0,2 0 6 16,1 0 2-16,2 2-3 0,2 3 0 0,2 3-5 0,0 4-1 16,3-1 2-16,6 5 1 0,1 2 3 15,4 1 1-15,1 6-4 0,1 2-1 16,1 3 0-16,0 4 2 0,-1 4 5 0,1 2 2 16,1 3-2-16,-2-1-6 0,2 4-2 0,-1-3 2 15,0 0-2-15,-2-2 3 0,-3-3 1 0,0-3-3 16,-4-3 3-16,1-2 1 0,-4 0 1 0,1-3 4 15,-2-5 2-15,1-1 1 0,-1-1-2 16,-1-4-6-16,0-3 1 0,-2 0-1 0,-1-3-2 16,0-2 3-16,0-2-3 0,-1-3-3 0,-4 1 2 15,1-3 0-15,-2 0-2 0,0-4 3 0,-1 2 1 16,-2-3-6-16,0-2 2 0,-1 2-2 16,-2-5 4-16,-1 1 7 0,-2-1-4 0,0 0-1 15,-2-1-3-15,-1 2-7 0,-1 1 8 16,-4 4 4-16,0 3 2 0,-1 5 4 0,-4 4-5 15,1 5 0-15,0 5 1 0,0 1 2 0,5 6 2 0,1 1 1 16,5 1-1-16,6 2-5 0,6 0-7 16,4 2-4-16,1 5-1 0,10 6 6 0,6 5-1 15,5 4 1-15,7 3-3 0,4 4-5 0,5 3 8 16,4 3-1-16,3 1 2 0,1 2 2 0,0-3-4 16,-1 6 0-16,-2-1-1 0,-3-1 2 0,-2-1-1 15,-2-3-1-15,-5-8-3 0,-1-5-6 16,-3-9 4-16,-5-6 2 0,-6-6 4 0,-4-1 7 15,-5-5-2-15,-4-6 4 0,-3-3-4 16,-1-7-3-16,-7-1 4 0,-5-3-2 0,-1-2 1 16,-1 1 3-16,-2 1-6 0,0 0-2 15,2-1 1-15,0 0 1 0,1-1 0 0,4 2 0 0,1 0-2 16,5-1-4-16,1 5 3 0,3 1 0 16,0 3 3-16,4 2 4 0,1 3-7 0,2 2 0 15,3 2-5-15,-1 3-1 0,4 4 6 0,-2 1 0 16,3 4 0-16,2 7 0 0,-1 5-1 0,1 5-1 15,2 5 0-15,-1 3 3 0,0 2-4 16,1 0 3-16,2-3-3 0,-2-3-5 0,0-2 7 16,0-4 0-16,-1-4 3 0,1-5 4 0,-1-2-6 15,-1-5 2-15,-1-3-1 0,1 0-2 16,-6-6 3-16,1-2 5 0,-2-3 2 0,-4-2 3 16,-2-3-2-16,-1-2-6 0,-2-3-1 0,0 0-1 15,-2 0-2-15,-6-2-2 0,-3 0-7 0,-2 3-11 16,-4 0-1-16,-1 4-5 0,-2 3-2 15,0 3 7-15,-3 3-3 0,1 3 7 0,-1 3 5 16,3 1 0-16,0 0 9 0,4 3 2 0,1 3 4 0,5 0-1 16,0 1-2-16,5-2-5 0,2 2-5 15,3-2-2-15,0-1-3 0,7-1 5 0,4-3 3 16,1 0 4-16,4-7 8 0,2-5 1 0,2-1 3 16,2-5 1-16,0 0-5 0,-3-2 0 15,1 2-2-15,-4-1-1 0,1 1 6 0,-4 1 0 16,-1 0 0-16,-3 5-1 0,-1 2-4 0,-3 3-1 15,-1 3 0-15,-2 2 0 0,0 2-2 16,-2 0-3-16,3 0-4 0,0 3 0 0,0 6 4 0,1 0 2 16,4 4 4-16,-3 1 1 0,3 1-4 0,0 1 0 15,1-1-1-15,-1 0-2 0,3-1 3 16,-2 1 1-16,1-2-1 0,1-2 3 0,-2 0-3 16,0-4-4-16,-3-3 4 0,1-1 2 0,-2-2 0 15,-1-1 3-15,-1 0-1 0,-2 0 3 16,0-3 13-16,0 0 3 0,1-4 2 0,-2-1 0 15,0-1-11-15,0 2-6 0,0-3-2 16,-2 2-4-16,-1-1 1 0,0 1-1 0,-2 0-1 16,3 1-3-16,-3 0 3 0,0 0-2 0,1 2 2 15,0-1 4-15,1 1-6 0,0 0 5 0,-1 1-4 16,2-1-1-16,0 3 4 0,0-2-3 16,1 1 3-16,-1 1 1 0,1 0-5 0,1 0 1 0,0 2 0 15,0-1-1-15,-2 1 4 0,2-1 0 16,0 0-1-16,0-1-2 0,0-1 0 0,0 0 2 15,0 0 0-15,0 1 3 0,0 1-3 0,0 0 0 16,0 0-3-16,0 1-5 0,0 0-1 16,0 0-5-16,3 0 4 0,4 0 2 0,-1 0 3 15,3 1 1-15,2 2 1 0,0 1 0 0,2 0 0 16,-1 0 1-16,1 1 0 0,0-2-1 16,-2 1 2-16,1 0 0 0,-2-3 2 0,-2 0 5 15,0-1-7-15,-2 0 4 0,0 0-2 0,-2-2 2 16,-2-2 8-16,1-2 2 0,-1-2 0 0,-2-2-1 15,0 0-5-15,0 0-4 0,0-3-1 0,-3 1 2 16,-2-1-4-16,0-1 3 0,-1-3-3 16,-1 2-2-16,4-3 2 0,-2 2-4 0,1-2 3 0,3 0-2 15,-2 2-1-15,3-2-2 0,0 4 1 16,0 0-2-16,0 3 1 0,1 1 2 0,2 2-1 16,-1 1 2-16,1 2-5 0,1 3-7 0,-4 0-3 15,2 2-5-15,1 0-1 0,0 0 6 16,1 3 2-16,3 3 6 0,-2 3 3 0,2 3 1 15,-2 1 2-15,0 3 3 0,-2 2-1 0,5 0-1 16,-4 0-2-16,1 1 0 0,0-2 0 0,0-4 1 16,2-2 2-16,-1-3-3 0,0-3-1 15,-1-2 0-15,2-1 3 0,-4-2 5 0,5 0 2 16,-3-4 8-16,1-4 1 0,0-4 0 0,2-1 4 16,-3-4-3-16,-2-1 0 0,1-2 1 0,-1-2-7 15,-3-1 0-15,1-1-3 0,0-2-2 16,-1 1 2-16,0 0-2 0,0-1 2 0,0 2-2 0,-1 1-2 15,0 4-2-15,1 1-1 0,0 5 2 16,0 3-1-16,0 5 2 0,0 2-5 0,0 1-9 16,0 2-18-16,0 0-15 0,1 3 4 15,4 4 11-15,0 3 15 0,4 3 17 0,-3 2-3 16,1 0-3-16,0 0 1 0,2 2-2 0,-1-2 3 16,-1 1-1-16,2-2-3 0,0-1-7 15,0-4-5-15,1-6 0 0,-2-3 7 0,1 0 14 16,-2-9 6-16,0-2 5 0,-2-4 1 0,0-2-2 15,-4-3 0-15,-1-3 2 0,0-1-4 0,0-4 1 16,-6-3-5-16,1-1-1 0,-4-4 4 0,-1 2 2 16,-2-3 5-16,-3 3-1 0,-3 1 0 15,-2 0-3-15,-2-1-1 0,-4 0-1 0,-3-1-3 16,-3 0 0-16,-1 1-1 0,-2-1-5 0,2 0 0 16,2 0-1-16,1 4 1 0,5 4 9 15,4 3-6-15,6 6 2 0,4 7-2 0,6 5-7 16,3 4-5-16,2 2-25 0,0 0-2 0,8 7 1 15,6 5 6-15,2 6 20 0,4 6 0 0,5 4 1 16,1 7 4-16,2 4 2 0,2 5 0 0,0 5-4 16,1 3-1-16,0 2-7 0,-1 1-6 15,1-6-1-15,-1-3-13 0,0-11 0 0,1-9 5 16,2-10 1-16,-2-9 13 0,-1-7 9 0,-5-3 6 16,-2-9 6-16,-4-3 5 0,-5-2 5 0,-2-4 3 15,-3-6 3-15,-4-2-4 0,-1-4-5 0,-3-1-6 16,-1-2-5-16,0 0 1 0,0 2-1 15,0 3 1-15,1 3 3 0,2 6-7 0,0 5 0 16,2 6-3-16,2 4-4 0,0 3 6 0,0 4 2 16,4 2 3-16,1 4 5 0,0 4 6 0,2 4-2 15,1 3 2-15,1 1-2 16,3-1-7-16,-3 3-4 0,0 1-4 0,-1-1-8 16,-2 0-11-16,-2-2-42 0,-5-2-104 0,-2-4-247 15,-3-3-622-15,-1-4-237 0</inkml:trace>
  <inkml:trace contextRef="#ctx0" brushRef="#br0" timeOffset="572550.2232">4772 14886 1 0,'0'0'0'0,"0"0"0"15,0 0 0-15,0 0 122 0,0 0 288 16,0 0 34-16,0 0-39 0,0 0-89 0,0 0-94 0,0 0-66 15,0 0-34-15,0 0-9 0,0 0-5 16,76-121-8-16,-79 106-15 0,-3-1-23 0,-1 3-12 16,-3 3-10-16,-3 3-13 0,-1 1-9 0,0 2-11 15,-3 4-8-15,0 0-4 0,1 6-7 16,-2 4 0-16,6 1-7 0,0 4-14 0,3 1-19 16,5 2-32-16,3 4-73 0,1 2-230 15,0-3-539-15,0-7-193 0</inkml:trace>
  <inkml:trace contextRef="#ctx0" brushRef="#br0" timeOffset="573091.8053">3863 17069 1587 0,'0'0'345'0,"0"0"-169"0,0 0-48 16,0 0 1-16,0 0 1 0,0 0-7 15,0 0-10-15,0 0-29 0,0 0-13 0,0 0-15 16,0 0-15-16,0 0-13 0,0 0-19 0,0 0-9 15,-72-78-13-15,72 85 1 0,2 5 5 0,3 7-1 16,2 4 8-16,5 5-5 0,-1 2 4 16,4 3 1-16,-1 1-3 0,2 1-1 0,0 1-4 15,3 1-1-15,-3 1 0 0,3-1 5 16,-3-2 1-16,-2-2 3 0,-3-7-2 0,0-5-1 16,-2-6 0-16,-2-4 2 0,2-4 1 0,1-4 4 15,0-3 2-15,6 0 2 0,3-9 6 0,6-7 1 16,7-10 8-16,7-6 1 0,5-8-7 15,8-6 2-15,5-4-9 0,7-6-3 0,7-6 8 16,5-2-2-16,4-3 2 0,6-3 0 0,0-1-6 0,1 3-4 16,0 1 0-16,-2 2 0 0,-2 4 0 15,-4 1 3-15,-2 4-2 0,-3 5-3 0,-6 3 1 16,-3 8-2-16,-7 6 4 0,-8 5 4 0,-6 5-6 16,-10 6-1-16,-5 5-4 0,-5 2-4 0,-6 3 5 15,-4 3 4-15,-1 1 1 0,-6-2 1 16,-2 4 1-16,0-1-3 0,-2 1-1 0,-2 1-2 15,-1 0-7-15,0 1-9 0,0 0-30 0,0 0-60 16,-7 0-103-16,1 0-166 0,-5 0-345 0,4 0-347 16,-1 0 376-16</inkml:trace>
  <inkml:trace contextRef="#ctx0" brushRef="#br0" timeOffset="573311.9519">5591 16073 1064 0,'0'0'545'0,"0"0"-473"0,0 0-40 16,0 0 40-16,0 0 43 0,0 0 33 0,137-35 14 16,-108 35-14-16,-4 0-19 0,0 5-25 0,-5 6-27 15,-3 4-13-15,-3 4-7 0,-1 5-1 0,-4 4-1 16,-1 2-10-16,-6 2-10 0,0 2-11 16,-2-2-13-16,0-1-8 0,0-4-10 0,0-3-16 15,-2-6-12-15,1-3-25 0,1-4-48 0,0-4-99 16,0-4-268-16,0-3-511 0,0 0-130 0</inkml:trace>
  <inkml:trace contextRef="#ctx0" brushRef="#br0" timeOffset="574734.653">6281 15948 2153 0,'0'0'158'0,"0"0"-79"15,0 0-31-15,0 0 5 0,0 0 16 0,0 0 21 16,0 0 6-16,9-144-7 0,-9 110-12 15,0-2-17-15,0 2-10 0,-4-1-5 0,1 0-8 16,-5-1 2-16,-1 3-4 0,2-2-3 0,-4 3-3 16,-2 0-12-16,0 2-6 0,-5 0-5 0,-1 3-3 15,-3 0 0 1,1 3-2-16,-2 4-2 0,1 0-5 0,-1 8 0 0,4 3-3 16,3 4-2-16,0 4 0 0,4 1-4 0,2 7-3 0,1 6-1 15,5 7-2-15,2 6 3 0,2 3 5 16,6 6 1-16,5 2 5 0,8 1-5 0,3 4-1 15,6-2 3-15,5 0 0 0,5-1 1 0,3-5 4 16,1-4-3-16,2-6-3 0,-3-8 5 16,1-10 1-16,-3-6 6 0,-3-2 7 0,-3-10-2 15,-2-3 2-15,-3-3-1 0,-6-2-3 0,0 1 7 0,-6-2 4 16,-6 0 5-16,-3 0 11 0,-6 0-3 16,-1 2-2-16,-3 0-3 0,-3 3-10 15,-3 1 4-15,-1 3-1 0,4 2-4 0,0 3-3 16,0 3-4-16,4 0-3 0,1 3-6 0,1 0-7 15,0 1-25-15,1 0-3 16,6 3 1-16,3 5 2 0,4 2 29 0,5 2 5 0,4 1 4 16,4 2 7-16,2 3-9 0,-1 2-1 0,0 3-3 15,2 2-3-15,-1 5 3 0,0 3 4 0,-3 3-2 16,-1 4 4-16,-2 5-4 0,-2-1-2 0,-4 0 2 16,-5 1 1-16,-3-1-1 0,-4 0-2 0,-3 1-5 15,-2-1-6-15,-9-2 7 0,-7 0 5 0,1-4 4 16,-6-5 3-16,-2-5 0 0,1-6-4 15,1-8 4-15,3-9 1 0,2-3 2 0,-1-5 3 16,4-10-6-16,0-5-2 0,3-6-1 0,1-6-3 16,2-4 4-16,5-7 3 0,1-3-2 15,1-6-3-15,1-3-1 0,2-5-4 0,3-3 5 16,-3-4 0-16,1-2 3 0,0-1 3 0,-3 1-3 16,1 3-3-16,-1 6-1 0,3 5 0 0,-2 10 4 15,-1 10 1-15,-1 8-2 0,0 9 0 16,0 6-1-16,0 5 1 0,0 2-2 0,0 3-1 15,0 0-17-15,0 2-11 0,0 6-1 0,2 4 1 16,5 6 18-16,-2 4 11 0,4 4 2 0,6 1 4 16,-2 0-9-16,3 3 1 0,1-2-1 15,4-1-1-15,2-5 4 0,-1-1 0 0,0-6 0 16,-1-5 0-16,-2-6-2 0,-4-4 2 16,1-2 3-16,-4-9 6 0,-2-2-2 0,-1-3-1 0,-3-3-5 15,-3-3-6-15,-3-1 3 0,0-2-2 0,-7 2 0 16,-4 1-1-16,-2 2-8 0,-5 2-2 15,0 1-4-15,-2 5 2 0,0-1 7 0,2 4 6 16,0 2 2-16,1 2 3 0,1 1 3 0,4 1 0 16,2-1 3-16,5 0 4 0,-1-1 1 0,4 0-3 15,2 0-4-15,0-4-9 0,3-3-1 16,6-3 0-16,4-2 5 0,2-4 5 0,3 0-2 0,-2-2-1 16,4-1-1-16,0 3 1 0,-2 1 6 15,1 1 2-15,-6 2 1 0,1 3-3 16,-3 2-3-16,-6 6-4 0,2 3-1 0,-4 3 0 15,-1 0-6-15,0 5 3 0,0 5 0 0,-1 4-2 16,-1 4 10-16,1 0-1 0,-1 4 0 16,0-1 3-16,0 3-5 0,0-1-3 0,1-1-1 15,0-2-1-15,3-2 0 0,1-6-1 0,-2-3-2 0,4-3-3 16,-4-3 2-16,3-3 1 0,-4 0 6 16,0-2 9-16,2-6-5 0,-1-2-1 0,-2-4-6 15,0 0-10-15,-1-1 8 0,0 2-1 0,0 2 3 16,-2 3 4-16,-1-1-6 0,-1 3 1 0,2 1 0 15,2 3-3-15,0 1-9 16,0 1-21-16,0 0-27 0,0 0-7 0,0 0 13 16,7 2 19-16,-1 1 29 0,6-1 11 0,1 0-3 15,0-1 2-15,5-1-1 0,1 0-4 0,-1-1 8 16,4-7 1-16,-3-3 5 0,-1-1 7 0,1-4-3 16,-1-1 2-16,-4-3 1 0,0 0 3 0,-2-3 6 15,-4 1 6-15,-4-4 1 0,-1 0 2 0,-3 0 2 16,0 0-2-16,-2-2-2 0,-6 0-2 0,1-2-9 15,-8-3-1-15,3 1-6 0,-7 0-6 16,-1-2 8-16,-1 0-2 0,-1-1 2 0,-6-1-1 16,3-1-6-16,-3-1-4 0,-2 0-1 15,2 1 2-15,2 5-2 0,-1 4 4 0,1 5 4 16,2 7 1-16,3 5 8 0,1 4 2 0,2 4 0 16,7 3-3-16,4 6-13 0,2 8-4 0,4 5-6 15,1 7-2-15,1 4 4 0,10 4 0 0,6 3 0 16,5 2 0-16,8 1-1 0,2 2 0 15,7-1-5-15,3 1-3 0,1-3-11 0,6-6-15 0,-1-4-21 16,-3-4-42-16,-1-5-65 0,-4-5-137 16,-13-5-409-16,-8-4-876 0</inkml:trace>
  <inkml:trace contextRef="#ctx0" brushRef="#br0" timeOffset="575177.213">7538 15882 2002 0,'0'0'89'16,"0"0"-29"-16,0 0-14 0,0 0-16 0,0 0-6 15,0 0-10-15,0 0-15 0,0 0-11 0,0 0 2 16,0 0 9-16,0 0 19 0,0 0 17 0,0 0 2 16,0 0 6-16,18 95 1 0,-5-66-11 15,1-1 3-15,-1 5-6 0,-3-1-7 0,1 1 6 16,-1-2-3-16,0-3-3 0,-1-3-5 0,0-5-10 15,0-7-1-15,0-4 2 0,1-4 15 16,4-4 18-16,3-1 18 0,7-9 8 0,9-9-7 16,13-8-9-16,8-9-15 0,10-7-8 0,12-8-3 15,6-1-9-15,3-3-2 0,2-2-6 16,-3 5-3-16,-3 1-1 0,-5 7-1 0,-10 3 1 16,-6 8-1-16,-7 4-5 0,-5 8-2 0,-8 2-10 15,-8 4-9-15,-3 5-20 0,-6 0-55 0,-5 4-109 16,-6 1-190-16,-4 3-430 0,-6 1-691 0</inkml:trace>
  <inkml:trace contextRef="#ctx0" brushRef="#br0" timeOffset="575397.9056">8699 15394 1994 0,'0'0'209'0,"0"0"-94"16,0 0-11-16,0 0 9 0,143 18-10 15,-118-3-11-15,-4 3-17 0,-3 7-6 0,-7 4 7 0,-5 3-7 16,-6 5-5-16,0 3-13 0,-11 6-16 16,-4 1-4-16,-6 3-16 0,2-1-2 0,-2-3-7 15,2-5-12-15,6-6-10 0,0-9-34 16,5-5-62-16,1-6-118 0,6-6-238 0,0-6-526 16,1-2-363-16</inkml:trace>
  <inkml:trace contextRef="#ctx0" brushRef="#br0" timeOffset="575714.9366">9585 14637 1 0,'0'0'0'0,"0"0"0"16,0 0 0-16,0 0 0 0,0 0 0 0,0 0 93 0,-24 118 493 16,19-80-35-16,0 6-115 0,1 5-132 15,2 4-111-15,2 2-56 0,1 2-36 0,6-3-29 16,4-2-19-16,1-5-18 0,0-2-13 0,6-4-10 16,-2-1-6-16,1-5-7 0,2-3-4 0,-2-3-6 15,-2-6-11-15,3-6-10 0,-2-6-30 16,0-9-99-16,1-2-196 0,-7-4-533 0,-3-1-170 0</inkml:trace>
  <inkml:trace contextRef="#ctx0" brushRef="#br0" timeOffset="575885.7834">9371 14861 2028 0,'0'0'84'0,"0"0"-54"0,0 0-19 15,0 0 24-15,0 0 37 0,121-116 28 0,-87 87 4 16,5 3-12-16,2-5-27 0,2 2-28 16,5-1-12-16,1 1-14 0,-4 5-8 0,-4 3-10 15,-4 8-28-15,-7 5-56 0,-8 8-101 0,-9 4-127 16,-5 10-207-16,-6-1-295 0,-2-2 116 0</inkml:trace>
  <inkml:trace contextRef="#ctx0" brushRef="#br0" timeOffset="576023.7845">9645 15097 1499 0,'0'0'355'16,"0"0"-206"-16,0 0-74 0,0 0-17 0,0 0 10 16,0 0 20-16,0 0 9 0,0 0-11 0,0 0-18 15,0 0-21-15,0 0-26 0,132-126-11 0,-90 94-15 16,0 4-27-16,-1 0-90 0,-4 6-193 16,-12 6-418-16,-8 7-680 0</inkml:trace>
  <inkml:trace contextRef="#ctx0" brushRef="#br0" timeOffset="577252.9592">10017 15051 1224 0,'0'0'128'0,"0"0"-120"16,0 0 44-16,0 0 80 0,0 0 48 0,0 0 26 15,0 0-21-15,133-110-35 0,-107 83-37 16,-1-1-30-16,1 1-11 0,-4 0-15 0,-3 2-4 15,-1 4-4-15,-8 1-7 0,-5 8 5 16,-3 1 1-16,-2 4 2 0,-4 3-11 0,-6 2-9 16,-2 1-15-16,-6 1-11 0,1 7 2 0,-6 5-7 15,1 6 3-15,-2 5 2 0,2 3-2 0,0 4 3 16,5 0 0-16,2 2-3 0,7-1 3 0,3-1-5 16,5-1 0-16,0-3 1 0,9-2-1 15,4-5 0-15,4-2 0 0,3-5 2 0,4-5-2 16,4-3 9-16,2-4 1 0,1-1-2 0,1-6 4 15,-1-4-5-15,2-2 0 0,-2-3 3 16,0-3-8-16,-1 0 7 0,-2-3-3 0,1 3-1 0,-5 0 6 16,-4 0-5-16,-2 3 2 0,-4-1 1 0,-1 2 0 15,-6 0 1-15,-3 2 0 0,-2-1 1 16,-2 0-5-16,0 1 4 0,-6 1-2 0,0 0-2 16,-4 1 7-16,0 1-11 0,0 1 3 0,-1 1-1 15,-1 4-8-15,0 0 6 0,-2 2-4 16,1 2 0-16,-4 0 3 0,3 3-3 0,-3 4 1 15,3 3-1-15,-2 2-2 0,5 2 2 16,2 2-2-16,-2 2 2 0,7 4-5 0,-2 0 7 0,6 2-2 16,0 1-2-16,0-2 10 0,4-1-11 15,5-1 2-15,2-3 0 0,3-1-6 0,2-5 7 16,1-2-3-16,3-3 1 0,1-3 5 0,1-4-1 16,3 0 2-16,3-9-2 0,5-5 4 15,0-3-2-15,1-5-2 0,3 0 3 0,-5-1-6 16,-1 0 7-16,-2 0 1 0,-8 1-3 0,0 1 9 15,-4-2-7-15,-4 2 3 0,-4 0 2 0,-4 1-7 16,-2 0 6-16,-3-1-3 0,0 0-3 0,-7 3 7 16,-3-1-3-16,-1 3-1 0,-3 3-1 15,-1 4 0-15,1 4-3 0,0 3 0 0,0 2 1 16,2 5-5-16,0 4 4 0,2 6-3 0,1 1-5 16,2 3-1-16,2 1 2 0,2 2 2 0,3 0 3 15,1-1-1-15,8-3-2 0,1-1-3 0,2-2 1 16,4-2 4-16,0-1-1 0,-1-4-1 15,4-1 0-15,-2-1 1 0,1-3-3 0,1-3 2 16,1-1 3-16,1-9-5 0,-1-1 8 0,1-5 1 16,0-3-1-16,-4-2 7 0,3-1-8 15,-6-2 3-15,2-2-1 0,-3 1-2 0,1 0 4 16,-3-3-4-16,-1 0 1 0,0-2 3 16,-2-1-4-16,0 0 0 0,-1-2-2 0,0 1-1 0,-3 0-2 15,0 3-1-15,0-2 1 0,-2 2-8 0,-2 2 7 16,0 0-4-16,0 1 0 0,0 2 3 15,0 2-5-15,0 2 3 0,-2 4 1 0,-2-2-4 16,0 2 5-16,0 0-1 0,0 0 0 0,-5 1 4 16,4-1-1-16,-3 0 3 0,2 0-1 0,-1-4 3 15,-1 2-2-15,1 0 1 0,1 1 2 16,-3 1-5-16,1 1 6 0,0 1 0 0,-1 1-4 16,1 3 6-16,1 1-4 0,0 0 2 0,1 4 1 15,-2 2-1-15,2-1 0 0,2 4-3 0,-1-2-1 16,2 2 0-16,1 0-5 0,0 2-1 0,0 4-3 15,1 3 2-15,1 5 0 0,0 5 3 16,0 5 2-16,1 4-4 0,5 4 9 0,1 5-2 16,0 5 0-16,3 2 6 0,0 5-8 0,0 2 2 15,4 1 1-15,-1-1-3 0,3-2 1 16,-2-5 1-16,5-2-2 0,-1-5 2 0,0-1 0 16,2-4 0-16,-1-6-2 0,2-3 5 0,1-6-5 15,2-6 4-15,2-7 4 0,2-4-6 0,0-7 8 16,1-6-1-16,-2-6-1 0,-1-2 5 15,-4-1-3-15,-2-4 1 0,-2-1 0 16,-4-1-2-16,-3-1-1 0,0-1-1 0,-4 1 2 16,-4-3 2-16,-1 0 0 0,-2 0 1 0,-2-2-5 15,-1 3-1-15,-4 0-1 0,2 4 0 0,-2 3 3 16,2 3-4-16,0 3 5 0,1 4-1 0,0 2-4 16,1 3 7-16,1 2-6 0,1 1 0 15,0 2 0-15,1 2-4 0,0 2 0 0,0-1-4 0,0 1 1 16,0 0-5-16,0 0-1 0,0 0 1 0,0 0 1 15,0 0 7-15,1 2-1 0,0 2 1 16,1-1 3-16,0-2-9 0,1 2 8 16,0-1-3-16,-1-1-6 0,-1 1 0 0,2-2-19 0,-2 1-29 15,-1 0-77-15,0 0-107 0,0 2-177 0,-1-2-438 16,-2 2-573-16</inkml:trace>
  <inkml:trace contextRef="#ctx0" brushRef="#br0" timeOffset="577612.8498">10900 14651 1 0,'0'0'0'0,"0"0"0"16,0 0 0-16,0 0 133 0,0 0 135 16,0 0 4-16,0 0 2 0,0 0 1 0,0 0 16 15,0 0-8-15,0 0-31 0,0 0-52 0,0 0-75 16,0 0-60-16,-25 43-37 0,32-59-7 0,5-3-5 15,1 0-3-15,3-3-7 0,3-1-12 16,1 1-16-16,2-1-67 0,-2 2-168 0,-4 5-452 16,-7 6-730-16</inkml:trace>
  <inkml:trace contextRef="#ctx0" brushRef="#br0" timeOffset="579134.6035">11477 14432 333 0,'0'0'493'15,"0"0"-204"-15,0 0-66 0,0 0-9 0,0 0 8 16,0 0-10-16,52-142-32 0,-41 110-34 15,-5-1-33-15,-1 0-25 0,-2 2-15 0,-3 0-13 16,0-1-5-16,-3 2-7 0,-2-2-1 0,-4 1-6 16,-2-1-8-16,-1 0-5 0,-3 0-10 0,1-1-4 15,-3 1-6-15,-2-2-1 0,-2 1-2 16,-3-1-1-16,3 2-1 0,-2 1-6 0,1 6 4 0,5 2 1 16,-1 6-2-16,4 4 8 0,2 6-6 15,5 3-3-15,3 4-6 0,0 5-8 0,3 8 2 16,1 5 2-16,0 8 4 0,2 5 7 15,6 4-2-15,5 5-1 0,5 3-2 0,5 3 3 0,5 7-2 16,2 1 1-16,2 2 2 0,2 1-2 16,1-3-1-16,1-3 1 0,0-3-3 0,-1-4 3 15,2-6 3-15,-3-4-2 0,-3-6-2 0,-3-7-7 16,-2-7-3-16,-3-9-3 0,-3-5 2 16,-5-1 5-16,0-10 3 0,-5-5 4 0,-3-4 1 15,1-4-2-15,-8-6 4 0,0 0 1 0,0-2 3 16,-8-1 3-16,1 2-3 0,-2-1 2 0,2 0-1 15,-3-1-1-15,4 1 4 0,0 3-1 16,4 3 2-16,2 2-1 0,0 1-2 0,5 1 1 0,4 2 3 16,2 2 3-16,0 3 1 0,5 1 2 0,-2 3-2 15,5 2-1-15,-3 2-2 0,1 2-3 16,1 3 0-16,-2 2-6 0,-2 2 0 16,-1 7 1-16,-1 4-1 0,-4 4 3 0,0 5 0 15,-5 6 1-15,-1 4-3 0,-2 5-1 0,0 1 0 16,-5 6-2-16,0-4 2 0,0-2 1 0,1-4-2 15,2-3-1-15,2-3-2 0,0-9-4 0,1-3 4 16,4-7 0-16,2-3 1 0,3-6 6 16,1-2-5-16,2-9 1 0,3-5-1 15,0-4 0-15,1-3 1 0,-3-1-1 0,-1 2 1 0,-3-3-4 16,-3 2 4-16,-2 0-1 0,-2 1 1 0,-3 0 5 16,0 3-5-16,-5 4 1 0,-3 3-2 15,2 3-5-15,0 3 7 0,0 3-1 0,-1 0-1 16,1 3 1-16,1 0-6 0,2 3-4 0,-3 4 2 15,3 2-2-15,1 4 5 0,1-1 3 0,1 5 0 16,0 1-1-16,0-3 0 0,5 1 0 0,3-3 1 16,-1-1 1-16,4-3-2 0,2-1 0 0,0-5-1 15,3-3 0-15,0-3 4 16,0-7 1-16,3-5 3 0,-3-2 1 0,0-3-3 16,-1-1 0-16,0-2 0 0,-5 3-1 0,-3 1 3 15,-3 4 0-15,0 2 1 0,-3 3-5 0,-1 3 4 16,0 2 0-16,0 1-1 0,0 3 1 0,0 0-8 15,0 1-9-15,0 0-3 0,0 4-4 16,5 3 9-16,0 3 7 0,1 1 2 0,2-1 4 16,3 2-9-16,1-3-2 0,3 0-1 0,-1-2 1 15,3-2-2-15,-2 0 2 0,4-4-3 0,-3-1-1 16,1-3 4-16,0-6 0 0,-1-4 8 0,-2 0 5 16,-1-3-4-16,-3 1 4 0,-1-3-1 0,-3 1-4 15,-2-3 6-15,-4-1-1 0,0-3 0 16,0-1 1-16,-6-1 0 0,-3-2 1 0,-2-3-2 15,-4 4 2-15,-1-5-3 0,-2 1 0 0,0-2 0 16,-4-3-3-16,1-2 3 0,0-1-2 16,0-2 1-16,0 0 2 0,2 2-3 0,-1 1 2 15,2 5 0-15,2 4 3 0,3 6 4 0,4 7 2 16,4 5 2-16,1 7-6 0,4 4-20 0,0 1-3 16,5 9-3-16,4 10 4 0,5 3 11 15,3 8 3-15,4 7-2 0,3 4-5 0,3 7 5 16,2 2-2-16,1 4 2 0,2 2 2 0,-2-1-2 15,-1-2-1-15,-4-1-1 0,-2-5-4 0,0-3 4 16,-2-7-1-16,-4-7 0 0,1-7 4 0,-7-8-3 16,-1-4 0-16,-1-6 3 0,-6-5 3 15,-1-1 10-15,-2-1 3 0,0-10-1 0,-4-5-4 16,-1-4-7-16,-4-6-1 0,-1-2 1 0,-2-4 6 16,-3-2-5-16,3 0 0 0,-5 0 0 0,4-2-6 15,-4 0 6-15,5-1 0 0,-2-1-1 16,4-2 2-16,3 0-4 0,2 1-3 0,2 2 1 15,3 5 1-15,5 5-2 0,3 4 1 0,2 8-5 16,1 5-6-16,0 3 3 0,1 5-2 0,0 2 2 16,-1 1 7-16,2 7-6 0,0 5 3 15,-1 4-1-15,0 2-3 0,-5 3 6 0,-2 5 1 16,-1 3 1-16,-3 2 2 0,-1 6-5 16,-1 2-1-16,-4-1-2 0,0-2 3 0,0-5-1 15,3-5 2-15,0-7-1 0,2-9-4 0,0-4 7 16,3-5 3-16,4-1 4 0,1-1 6 0,3 0-6 15,2 0 2-15,1 0-2 0,5 0-5 16,2-1 6-16,2-1-1 0,1-3-1 0,0 0 1 0,3 0-5 16,-3-1-2-16,0 0-1 0,1-1 2 15,-2 2-7-15,-2-1-7 0,-4 1-16 0,-1-1-53 0,-5 1-85 16,-3 0-138-16,-2 2-379 0,-4 0-528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28T03:55:07.1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10721 15702 17 0,'0'0'411'16,"0"0"-86"-16,0 0-22 15,0 0-10-15,0 0-15 0,0 0-49 0,0 0-56 0,0 0-55 16,0 0-45-16,0 0-33 0,0 0-19 16,0 0-18-16,0 0-24 0,79-36-56 0,-79 36-153 15,0 0-257-15,0 0-472 0,0 0 450 0</inkml:trace>
  <inkml:trace contextRef="#ctx0" brushRef="#br0" timeOffset="919.2326">9944 15518 454 0,'0'0'479'0,"0"0"-348"15,0 0 6-15,0 0 26 0,0 0-12 0,0 0-9 16,0 0-15-16,0 0-12 0,0 0-8 0,0 0-11 16,0 0-15-16,0 0-27 0,0 0-23 0,0 0-16 15,-27-25-25-15,27 26-3 0,0 5-1 16,3 3 3-16,0 6 15 0,5 5 4 15,1 6 2-15,0 4-2 0,1 4-4 0,2 4-1 0,0 1-1 16,0 2 0-16,3 0 2 0,-3 0 0 16,1-2-1-16,-2-4-1 0,2-4 1 0,-3-2-3 15,2-6 0-15,-3-3 2 0,0-4-5 0,-2-1 6 16,1-3-3-16,-2-3 1 0,-1-2 4 0,-1-2-7 16,-1-3 3-16,0 0 1 0,-2-1 1 15,0-1 9-15,2 0 5 0,1-1 10 0,-1-3 6 0,7 1 7 16,0-6 3-16,6-2-8 0,2-4-1 15,7-3-10-15,5-4-5 0,3-3 0 16,7-5-5-16,7 0 5 0,0-3 1 0,5-1 2 0,2 0 7 16,1 0 1-16,-1 3-2 15,-1 3-4-15,-5 2-4 0,-5 6-6 0,-8 2-4 0,-2 3 1 16,-7 3-8-16,-4 3 4 0,-6 2 0 16,-4 2-5-16,-5 1 8 0,-2 3-10 0,-2 0 2 0,-3 1 1 15,0 0-10-15,0 0 8 0,0 0-4 0,0 0-9 16,0 0-6-16,-2 0-27 0,0 0-30 15,-2 0-55-15,0-2-113 0,-2-1-156 0,-2 0-276 16,1 0-305-16,4 1 685 0</inkml:trace>
  <inkml:trace contextRef="#ctx0" brushRef="#br0" timeOffset="1141.7536">10796 15405 1283 0,'0'0'77'15,"0"0"-57"-15,0 0 26 0,0 0 63 0,0 0 50 16,0 0 38-16,136-29-9 0,-112 31-31 0,-5 6-36 16,-2 5-28-16,-3 3-25 0,-3 3-18 0,-5 4-6 15,-2 4-5-15,-3 2 0 0,-1 3-1 16,-5 0-9-16,-4 3-4 0,-5-3-8 0,1-1-6 16,-5-2 1-16,2-4-12 0,0-2-8 0,0-2-18 15,2-5-53-15,3-4-72 16,1-5-174-16,4-3-384 0,3-3-811 0</inkml:trace>
  <inkml:trace contextRef="#ctx0" brushRef="#br0" timeOffset="1659.1402">11432 15014 345 0,'0'0'412'16,"0"0"-71"-16,0 0-14 0,0 0-27 15,0 0-24-15,0 0-41 0,0 0-66 0,0 0-65 16,0 0-49-16,0 0-34 0,0 0-12 0,0 0 4 16,0 0 9-16,0 0 7 0,17 91 3 15,-6-59 0-15,5 2-7 0,-2 3-2 0,4-1-1 16,0 1-6-16,2 0 3 0,0-4-5 0,-1 0-7 16,2-2 5-16,-4-5-8 0,2-2-2 0,-2-3-1 15,-3-6-14-15,-1-4-15 0,-1-4-36 16,-2-3-65-16,-3-4-104 0,1 0-196 0,-5-3-376 15,0-1-360-15</inkml:trace>
  <inkml:trace contextRef="#ctx0" brushRef="#br0" timeOffset="1843.0012">11407 15095 1933 0,'0'0'141'0,"0"0"-64"0,0 0-30 16,0 0 2-16,0 0 22 0,0 0 31 15,0 0 5-15,0 0-14 0,0 0-27 0,73-134-30 16,-49 118-16-16,-1 2-12 0,0 2-10 0,-1 4-15 0,-4 3-30 16,0 5-43-16,-5 0-59 0,-2 9-63 15,-2 7-81-15,-4 7-159 0,-3-6-272 16,-1-1-39-16</inkml:trace>
  <inkml:trace contextRef="#ctx0" brushRef="#br0" timeOffset="1960.8549">11578 15473 916 0,'0'0'342'0,"0"0"-179"0,0 0-60 0,0 0 17 0,0 0 28 16,0 0 17-16,0 0-15 0,0 0-42 16,0 0-41-16,0 0-32 0,134-89-25 0,-112 68-42 0,-1 1-123 15,-1 1-281-15,-4 5-463 0,-6 6 95 0</inkml:trace>
  <inkml:trace contextRef="#ctx0" brushRef="#br0" timeOffset="2209.1411">12028 14995 2042 0,'0'0'232'0,"0"0"-138"16,0 0-34-16,0 0 4 0,0 0 17 0,0 0 15 0,-42-124 3 16,47 112-19-16,4 3-25 0,5 0-19 15,5 1-14-15,3 1-3 0,6 2-2 0,3 2 1 16,1 1-1-16,-1 2-5 0,-2 4-3 15,-4 7-4-15,-3 4-2 0,-4 3-2 0,-1 4 0 16,-7 3 2-16,-1 2-4 0,-4 3 1 0,-5 2-4 16,0 2-8-16,0-3-11 15,-7-5-31-15,0-3-29 0,0-6-37 0,-1-7-56 0,2-4-102 16,0-5-286-16,5-1-958 0</inkml:trace>
  <inkml:trace contextRef="#ctx0" brushRef="#br0" timeOffset="2492.7702">12961 14551 2311 0,'0'0'56'0,"0"0"-32"0,0 0-15 16,0 0 9-16,0 0 11 0,-74-132 20 0,54 107 14 15,-4-1 3-15,2-1-5 0,1-2-13 0,0-1-10 16,2-1-11-16,4 1-4 0,-1 4-1 0,5 1 3 15,1 7 9-15,1 4 4 0,6 6 1 16,0 4-9-16,1 3-21 0,2 1-25 0,0 0-11 16,5 5 0-16,2 5 12 0,4 4 13 0,3 3 8 15,3 4-2-15,4 1-1 0,3 4 1 16,4 0-3-16,1 3 0 0,0 2-2 0,-1 1-7 0,0 1-35 16,-5 1-75-16,-1-3-119 0,-5-5-259 0,-4-7-392 15,-5-9-271-15</inkml:trace>
  <inkml:trace contextRef="#ctx0" brushRef="#br0" timeOffset="2990.9607">12946 14269 1015 0,'0'0'125'0,"0"0"-55"16,0 0 26-16,0 0 42 0,8-131 46 0,-5 101 29 16,-2 0-22-16,-1-1-30 0,0 2-34 15,-4 1-28-15,-2-1-23 0,0 1-14 0,-3 2-5 16,0 1-5-16,-1 2 2 0,3 7 3 0,0 2-3 15,0 4 2-15,4 5-15 0,-1 2-14 0,4 3-20 16,0 0-33-16,4 0 0 0,2 7-1 16,5 0 9-16,4 6 23 0,3 1-2 0,1 6 2 15,4 1-2-15,-2 4 1 0,1 0-2 16,2 1 0-16,-4 3 0 0,0 3 1 0,-4 6 2 0,-1-5-1 16,-4-1-2-16,-2-4-2 0,-4-9 0 0,-2-6 0 15,0-8 3-15,-1-2 12 0,-2-3 14 16,0-4-2-16,0-7-6 0,0-6-15 15,0-1-13-15,0-5 0 0,0-2 3 16,0 2 3-16,0 2-1 0,2 0-3 0,4 4 1 0,0 5-5 16,2 3-3-16,-1 4-2 0,1 0-1 0,3 2 4 15,-1 3 2-15,1 0 5 0,3 0 4 0,-1 4-2 16,5 0 2-16,1-2 1 0,2-1 0 0,0-1 4 16,0 0-1-16,3 0 1 0,-3-5 0 15,-2-2 0-15,-2-3 5 0,-2-2 1 0,-5 0 4 16,-5-1-2-16,-2-2-1 0,-3 0 0 0,0 1-2 15,0-1 7-15,-4 4-2 0,-4 3 0 16,-1 2 2-16,2 2-5 0,-1 3 1 0,1 1-3 16,0 0-3-16,3 0-1 0,4 1-6 0,0 3 0 15,4 0-2-15,4 1 1 0,3 0 3 0,7-1 0 16,2 0-4-16,2-3-23 0,5-1-40 0,-2 0-64 16,1 0-117-16,-6 0-266 0,-7 0-500 0,-4 0-118 15</inkml:trace>
  <inkml:trace contextRef="#ctx0" brushRef="#br0" timeOffset="4807.9266">11860 16255 591 0,'0'0'342'0,"0"0"-79"0,0 0-24 16,-39-119-21-16,28 90-7 0,1 2-16 16,-3 1-36-16,0-1-32 0,-1 2-31 0,-3-1-15 0,3 1-12 15,-3 2-8-15,2-1-8 0,-2 2-9 16,2 0-5-16,1 4 1 0,4 2 5 16,1 4 2-16,4 4-10 0,0 2-11 0,4 4-17 0,1 1-20 15,0 1-14-15,4 0-2 0,4 3 3 16,3 5 9-16,5 6 14 0,3 6 0 0,4 4 1 15,4 6 0-15,2 4 1 0,2 5 1 0,1 4-3 16,2 2-1-16,-1 2 1 0,0 1-1 0,0 0 1 16,-1-2 2-16,-3-2-5 0,0-3 1 0,-3-3-2 15,-5-5 1-15,-3-4-1 0,-6-8 1 16,-4-5-1-16,-3-9-1 0,-4-3 12 0,-1-4 5 16,0-5 0-16,-5-8 0 0,-3-5-18 15,-4-7 3-15,-2-3 0 0,-3-2 1 0,-2-4 10 16,-1-1-5-16,0-2 1 0,2 0 4 0,2 0-5 15,0 2 2-15,3 3-1 0,4 2-1 0,4 6 3 16,1 3-1-16,3 5 2 0,1 5-3 0,0 2-2 16,5 4-2-16,3 2-1 0,2 2 1 15,5 1-1-15,1 0 4 0,5 1-2 0,3 6-1 16,2 1 3-16,0 2-4 0,0 1 3 0,-2 2 0 16,-2-2-2-16,-2-2 1 0,-2-2-2 0,-5-4-1 15,-2-1 3-15,-3-2 2 0,-2 0 5 0,-3-2 5 16,-3-3 5-16,0-5 1 0,0 0-2 15,-2-4-5-15,-4-2-5 0,0-1 1 0,0-2-2 16,-4 0 0-16,1-2 3 0,1-1-4 0,2-1 1 16,0-1 0-16,4 1-4 0,0 0-1 15,2 3-1-15,0 5 0 0,5 3 2 0,0 4-2 16,-1 2 1-16,1 5-4 0,-1 1 0 0,2 0-3 16,1 8 2-16,1 3 4 0,1 4-2 0,-1 4 5 15,2 2-3-15,-1 3 0 0,1 2 3 16,2-2-2-16,0-1 0 0,-2-2-3 0,2-4-5 15,-1-5-1-15,2-4-2 0,-2-5-1 0,-1-3 2 16,0 0 2-16,-3-3 3 0,1-5 0 0,-1-4 4 16,1-3-1-16,-2-1-2 0,-1-2 4 0,-1-2-5 15,-3-1 4-15,0-1 1 0,-1 2-2 0,0 0 6 16,0 3-3-16,-2 3 4 16,-1 4 2-16,1 4-3 0,0 1 1 0,1 4-5 0,1 1-5 15,0 0-12-15,0 0-3 0,5 0 0 0,1 4 4 16,4 2 14-16,4-1 0 0,0 2 1 0,3-1 3 15,3 1-6-15,0-2 6 0,1 0-2 16,3-1-3-16,-3-2 6 0,4-2-5 0,-1 0 2 16,-2-5 1-16,-4-2-3 0,-3-2 0 0,-2-1 1 15,-5 0 1-15,-2-3-2 0,-5 1 3 16,-1-1 0-16,-2 1-4 0,-7 1 3 0,-2 1-6 16,-6 2-3-16,0 2-1 0,-4 4-7 0,-3 1 8 15,2 1 1-15,-3 0 4 0,2 3 9 0,1 3-3 16,4 0 4-16,3 0-1 0,2 1 1 0,4-1-2 15,3 0-3-15,4-1-1 0,2-1-7 0,0 0 1 16,1-2 1-16,7-2-1 0,3 0 9 16,1-6 0-16,5-3 2 0,2-4 4 0,1-5-7 15,2-1 2-15,1-2-2 0,-3-2 0 16,1-1 2-16,-5 0-1 0,-2 1 3 0,-4 2-1 16,0 0 0-16,-6 1 0 0,0 2-2 0,-2 2 3 15,-1 2-1-15,-1 3 3 0,0 3 0 0,0 1 1 16,0 3 4-16,-1 3-6 0,1 1-4 15,-2 0-8-15,2 2-11 0,0 4 4 0,0 4 1 16,0 2 7-16,0 2 8 0,3 3-4 0,3-1 3 16,0 0-2-16,4 2-1 0,1-3 0 0,2 0-2 15,2 0 2-15,2-4-3 0,-1-3 4 0,3-3 1 16,0-5 0-16,1 0 7 0,0-7-2 16,-1-5 1-16,0-2 1 0,-3-1-11 0,2-1 6 15,-3-1-2-15,-3 0-2 0,-2 1 9 0,-4-3-5 16,1 3 3-16,-5-1 1 0,-2 1-3 15,0 1 0-15,0 1-1 0,-6 4 1 0,0 1 0 16,-2 2 1-16,-1 2-5 0,0 3-2 0,-1 0 1 16,-2 2-4-16,0 2 1 0,1 5 2 0,1 2-3 15,0 2 4-15,1 2-2 0,3 1-1 0,1 0 4 16,1 2-4-16,3-2 3 0,1 0-2 0,1 2-2 16,6-1 1-16,2-1-2 0,3 0 3 15,3-2-4-15,-2-2 2 0,5-7 0 0,-3-3 1 16,2-2 7-16,2-8-3 0,-3-5 4 0,0-4-1 15,-2-1-5-15,-3-3 6 0,0 0-1 16,-5 1-2-16,-2-2 5 0,-1 1-4 16,-3-3 2-16,0 1 0 0,0-1-3 0,-3-1 0 0,-1 0-1 15,1 2 2-15,-1 1-3 0,0 2 3 16,3 4-1-16,1 1-1 0,0 6 3 0,0 2-5 16,0 2-1-16,2 3 0 0,6 2-6 0,0 1 3 15,2 1 1-15,2 0 1 0,3 3 5 0,1 4 0 16,3 3-1-16,-3 1-1 0,-1 1 0 0,-3 1-1 15,-2 5 0-15,-1-1 1 0,0 3-1 16,-5-2 1-16,3-1-1 0,-4-3-4 0,2-3 5 16,-3-1-6-16,0-6 3 0,-1 0 4 15,0-3-4-15,-1-1 11 0,2 0 2 0,-2-1-2 16,0-6-1-16,0-3-7 0,1-3-5 0,1-3 1 16,0-3 2-16,-2 1 0 0,0-2 1 0,1-1 2 0,-1 0-5 15,0-3 3-15,0-3-1 0,0-2-1 16,-2-1 4-16,-1-1-3 0,0 0 1 0,1 2 2 15,0 3-5-15,2 2 5 0,0 5-1 0,0 4-1 16,0 2 3-16,0 5-7 0,7 2-1 16,1 1-4-16,2 3 2 0,4 1 1 0,-1 1 1 15,6 0 6-15,-1 3-5 0,0 4 6 16,-1 2-1-16,2 2-2 0,-1 3 5 0,-5-1-4 16,0 5 4-16,-4 0 1 0,-2 3-3 0,-5 1 5 15,-2 2-2-15,0 6-1 0,-4-3 4 0,-7 2-3 16,-3-2 2-16,0-4-1 0,-5-3 0 15,0-4-3-15,2-3 0 0,1-5 2 0,1-2-7 16,0-5 5-16,5-1-8 0,1 0-17 0,3-7-28 16,1-2-91-16,4-3-152 0,1 3-339 0,0 2-938 0</inkml:trace>
  <inkml:trace contextRef="#ctx0" brushRef="#br0" timeOffset="5519.2103">13974 14676 1397 0,'0'0'136'16,"0"0"-53"-16,0 0 5 0,0 0 27 0,0 0 35 16,0 0 14-16,0 0-16 0,0 0-24 15,0 0-30-15,28-135-13 0,-23 110-8 0,-3 2-10 0,0-1 3 16,1 0-13-16,-3 0-8 0,0 1-9 15,0-1-14-15,-4-2-3 0,0 0-6 16,-3-2-2-16,-3-1-1 0,1 0-1 0,-2-4-2 16,0 1-1-16,-1 0 1 0,-2 0-5 0,1 1 1 15,2 0 3-15,0 4-5 0,1 5 4 16,2 4 0-16,4 5 0 0,-3 6 7 0,5 4-7 0,1 2-6 16,1 1-16-16,0 4-9 0,1 6 4 15,8 8 6-15,1 5 15 0,2 6 2 0,4 4 0 16,1 3 1-16,4 2-2 0,4 1 2 15,-2 2-4-15,1-1 1 0,2-3 2 0,-2 0-6 0,3-8 7 16,-4-7-3-16,3-5 0 0,-3-8 8 0,2-7-5 16,0-2 5-16,-4-8 1 0,1-6-2 15,-2-2 0-15,-2-4-2 0,-5 0 0 0,-3-5-4 16,-2 0 4-16,-8-1 0 0,0-1-1 0,-3 3 5 16,-9 2-6-16,-3 2 1 0,1 4 2 0,-5 4-10 15,1 2 7-15,-3 4-4 0,3 4 0 0,1 0 6 16,1 2-4-16,3 2 1 0,1 3-1 15,4 3-4-15,1 1 2 0,2 3-1 16,1 3 2-16,4 0-1 0,0 2 0 0,1 2 2 16,7-1-2-16,3 0 6 0,1 1-5 0,5-3 1 15,3-3 1-15,2-3-4 0,1-7 6 0,3-3 0 16,2-4-1-16,-2-7 3 0,2 0-4 0,-1-3-1 16,-4 0-3-16,-3-3-7 0,-1 2-3 15,-6-2-13-15,0-2-20 0,-3 1-40 0,-2-1-51 16,1-1-76-16,-6-1-139 0,2 0-226 0,-3 6-308 15,-1 4 187-15</inkml:trace>
  <inkml:trace contextRef="#ctx0" brushRef="#br0" timeOffset="6338.045">14680 13844 1371 0,'0'0'215'0,"0"0"-133"0,0 0-9 0,0 0 32 16,0 0 26-16,0 0 17 0,-104 129-3 15,86-104-22-15,2 0-23 0,3 0-24 0,2 2-21 16,6-4-19-16,0 1-8 0,4-2-9 16,1-3-10-16,1-5 2 0,7-2-9 0,2-6 3 0,1-3 4 15,-1-3-1-15,5 0 5 0,-1-8-1 16,-1-2-3-16,2-2 0 0,-3-4-6 0,-1-2 0 16,-3 2-2-16,-4-4 4 0,3 2-4 0,-7 3 1 15,0-2 3-15,0 6-7 16,-7 0 10-16,1 3 0 0,1 2-2 0,-3 2 4 0,5 2-5 15,-4 1-2-15,5 1 0 0,0 0-10 16,1 2 3-16,1 3-2 0,0 1-3 0,0 2 7 16,1 2-1-16,2-1 1 0,6 3 2 0,-1-4-4 0,2 0 2 15,3-4-1-15,0-1 2 0,4-3 0 16,-4 0 4-16,5-5 1 0,-5-4-1 0,3-4 6 16,-4-1-8-16,-2-2 1 0,1-1 0 15,-2 0-4-15,-3-2 6 0,-2 1 1 0,-4-1 1 16,0 2-1-16,0-1 1 0,0 6-2 0,-2-2 1 15,-3 4 3-15,2 1-2 0,-1 4 0 0,-1 4 1 16,4 0-7-16,-1 1-3 0,1 0-15 0,1 1-5 16,0 7 9-16,0 2-3 0,0 4 13 15,0 3 2-15,3-2-7 0,4 1 1 0,-1 1-3 16,4-3 0-16,4 0 1 0,-1-2-8 0,0-3-7 16,2-4-3-16,-1-3 5 0,-2-2 9 15,4-3 12-15,-4-5 6 0,-2-1-1 0,0-2 0 16,-3 0 1-16,-3-4 3 0,-2-2 3 0,0-2 0 15,-2-2-1-15,0-2-2 0,-4-1-3 0,-6 0 2 16,-3-3 1-16,-4 1-2 0,-3-1 1 0,-2-1 0 16,0-2 0-16,-5 1-1 0,3-4 2 0,-2-3-4 15,3-3 0-15,0-1 0 0,-2-1-3 16,4 2 6-16,1 3 0 0,4 4 1 0,-1 6 13 16,6 5-1-16,1 5 6 0,1 6 4 0,5 4-10 15,-1 5-4-15,4 1-20 0,1 3-7 0,0 9-4 16,4 7 4-16,2 5 14 0,4 7-1 15,2 6 3-15,6 2-4 0,0 4-1 0,3 4 3 16,2-1-7-16,1 0 6 0,2-4 2 0,3-5-3 16,0-5 9-16,-1-3-7 0,4-8 0 15,-1-6 0-15,-4-7-3 0,2-4 3 0,-3-4 0 16,-5-4 1-16,-3-5 2 0,-5-3 1 0,-2-4 1 16,-4-2-2-16,-4-1 1 0,-2 0-4 0,-1-1 0 15,0 2 4-15,-7 2-6 0,3 1 7 16,-5 3-1-16,1 4 1 0,4 2 7 0,-2 2-6 0,4 2 0 15,1 1-4-15,1 1-12 0,0 0-10 16,0 0-3-16,1 2 2 0,5 3 8 0,-1 2 9 16,5 3 5-16,1 0-3 0,3 1 1 0,1 2-7 15,0 0-19-15,0-3-53 0,2-2-97 16,-3-3-143-16,2-3-248 0,-6-2-374 0,-5 0 129 0</inkml:trace>
  <inkml:trace contextRef="#ctx0" brushRef="#br0" timeOffset="6478.2779">14935 13427 1787 0,'0'0'343'0,"0"0"-303"0,0 0-31 0,0 0-12 15,0 0-41-15,0 0-85 0,0 0-47 16,0 0-38-16,0 0-83 0,0 0-95 0,0 0-162 16,0 0 185-16,0 0 369 0</inkml:trace>
  <inkml:trace contextRef="#ctx0" brushRef="#br0" timeOffset="6803.7274">15207 13637 1413 0,'0'0'451'0,"0"0"-351"15,0 0-39-15,0 0-11 0,0 0 0 0,0 0 6 0,0 0 12 16,0 0-1-16,0 0-3 0,-63-123-3 0,59 115-9 16,3 3-4-16,1 2-7 0,0 1-15 15,0 2-13-15,4 0-13 0,0 0-5 16,4 0 1-16,2 0 1 0,2 2 3 0,-1 2-1 15,5 3 1-15,-2 2 0 0,-2-1-2 0,2 1 1 16,-3 1-4-16,-1-2 2 0,-3 0-1 0,0-1 1 16,1-6 5-16,-3 1 1 0,1-2 8 0,-4-3 4 15,3-5 2-15,-3-2 2 16,0-3-3-16,-2-1-1 0,0 0 3 0,1 1 3 0,-1 0 7 16,0 3 7-16,0-1 12 0,0 3 3 0,0 1-2 15,1 3-7-15,3 1-12 0,-3 2-12 0,0-1-8 16,1 1-9-16,0 1-1 0,4 0-4 0,-2 0 0 15,5 4-2 1,-1 1-9-16,2 1-16 0,0 0-37 0,1-1-55 0,0 4-89 0,0-3-200 16,-3 0-494-16,-5-2-331 0</inkml:trace>
  <inkml:trace contextRef="#ctx0" brushRef="#br0" timeOffset="7119.1417">15531 13215 1706 0,'0'0'150'0,"0"0"-135"16,0 0-9-16,0 0 27 0,0 0 28 16,0 0 15-16,0 0 6 0,0 0-20 0,0 0-18 15,0 0-12-15,0 0-7 0,0 0 5 0,0 0 2 0,0 0 3 16,-8 92 0-16,30-87-4 0,4-1-6 16,-3 3-8-16,5 2-6 0,-4 4-4 0,4 3-1 15,-6 3-1-15,-1 6 2 0,-1 2-2 0,-1 2 3 16,-7 6 1-16,-1 4 11 15,-2 2 10-15,-7 8 13 0,-2 0 9 0,-2 3 0 0,-10 2-1 16,-5-1-6-16,-3-3-6 0,-1-4 0 0,-1-7-5 16,1-9 10-16,-1-5 13 0,2-9 5 0,-1-5 11 15,1-4-8-15,1-6-10 0,-1-1-10 0,2-8-14 16,5-8-9-16,1-3-8 0,3-7-11 0,3-6-13 16,6-7-25-16,6-3-58 0,7-5-105 0,6-5-245 15,-2 10-713-15,-6 15-339 0</inkml:trace>
  <inkml:trace contextRef="#ctx0" brushRef="#br0" timeOffset="7829.7526">15734 11535 497 0,'0'0'465'0,"0"0"-188"0,0 0-52 0,0 0-43 16,0 0-36-16,0 0-45 0,0 0-46 0,0 0-25 0,0 0-6 16,0 0 16-16,0 0 21 0,0 0 10 15,0 0 10-15,55 61-5 0,-34-43-9 0,6 4-10 16,2 2-7-16,1 5-3 0,3 1-6 0,0 3-1 15,6 4-2-15,-1 3-3 0,2 3-3 0,0 2-4 16,1 3-2-16,0 2-10 0,0 2 1 16,1 2-4-16,-1 0-4 0,0 3 5 15,0-2-6-15,0 6 0 0,-1 2 0 0,5 1-7 0,-1 4 2 16,0 0 0-16,1 4 0 0,-1 2 4 16,-2 3 0-16,-1 4 4 0,4 1 1 0,1 5 0 15,3 4 1-15,1 2-1 0,4 3-1 0,5-1 2 16,1-1-5-16,1-2-1 0,1-7-2 0,1 0-2 15,-2-4 5-15,0-4 2 0,0 1 5 16,-2-1 2-16,0-3 2 0,-2 3-3 0,1-3-2 16,-4 0-3-16,1-1-5 0,-2-1 1 0,-1 0-3 15,-1-2-2-15,2 0 3 0,-1 0-3 0,-2-1 2 16,3 0 2-16,-3 0-4 0,0-1 2 0,1 0-3 16,-2 1-1-16,-1-2 2 0,-2 0-1 15,-2-3 2-15,-4-1-3 0,0-3 2 0,-6 0-3 16,0-2 1-16,-3-3 0 0,-3-2-2 0,-1-5 4 15,-4-5-3-15,-2-5 2 0,-2-6 2 0,-2-5-2 16,-2-6 0-16,-4-5 0 0,-2-2-2 16,-1-4-1-16,-4-4-3 0,-3-4 0 0,-1-2-8 15,0 0-17-15,-3-5-51 0,-9-5-134 0,4 0-371 16,0 3-1062-16</inkml:trace>
  <inkml:trace contextRef="#ctx0" brushRef="#br0" timeOffset="8542.9452">12947 16991 1 0,'0'0'133'0,"0"0"-66"16,0 0 27-16,0 0 33 0,-37-117 33 15,27 90 22-15,-3-1 4 0,-1 0-4 0,-3-1 12 16,-2 0-6-16,-2-2-13 0,-4-1-17 0,2-2-30 16,-4-4-16-16,3-1-16 0,-2-1-18 15,3 1-9-15,3 5-8 0,1 6 6 0,4 5 5 16,2 9 1-16,3 5-5 0,4 5-11 0,1 1-14 15,2 3-18-15,3 0-14 0,0 0-13 0,0 7-6 16,1 5 5-16,7 5 2 0,-2 6 6 16,4 5 3-16,4 3-7 0,0 3 6 0,5-2-3 15,1 2-2-15,4-2 5 0,1-2-5 0,2-1 3 0,0-1-4 16,2-3 1-16,0-2-1 16,-4-4-1-16,1-3 6 0,0-5-4 0,-1-3 4 0,-3-5-3 15,-2-1-6-15,-1-2 2 0,-3 0-13 0,-2-4-14 16,-3-2-24-16,-1-3-56 0,-4-1-81 15,-2-4-186-15,0 3-420 0,-3 3-494 16</inkml:trace>
  <inkml:trace contextRef="#ctx0" brushRef="#br0" timeOffset="8706.1733">12669 16686 2406 0,'0'0'53'0,"0"0"-19"15,0 0-23-15,0 0-5 0,0 0-2 0,0 0 1 16,0 0 6-16,0 0-4 0,25-123-1 16,-14 106-2-16,2 0-8 0,2 1-2 0,2-2-28 15,3 1-69-15,1 1-161 0,-2 3-384 0,-9 7-839 0</inkml:trace>
  <inkml:trace contextRef="#ctx0" brushRef="#br0" timeOffset="9009.5685">13092 16473 2144 0,'0'0'20'0,"0"0"-20"0,0 0-3 0,-37 126 8 16,34-98 4-16,0-7 17 0,3-2 10 16,0-5 1-16,3-2 1 0,4-4-8 0,2-4-7 15,2-4 0-15,0 0 0 0,1-3 0 0,0-8-3 16,-1-1-6-16,0-5-5 0,-2-1-4 0,-4-3-1 15,-1 0-3-15,-3 1 2 0,-1 3 0 0,-4 1 2 16,-3 7 7-16,-3 0 3 0,-3 3 3 0,2 4 4 16,-3 1 1-16,2 1 6 0,-2 0 2 15,2 1 3-15,0 1 0 0,1 2-6 0,5-2-5 16,2 0-11-16,3-2-20 0,1 0-20 0,4 0-11 0,6-2-20 16,5-2-33-16,4-4-70 15,4-2-130-15,7-2-262 0,-7 1-384 0,-6 4 332 16</inkml:trace>
  <inkml:trace contextRef="#ctx0" brushRef="#br0" timeOffset="9236.0217">13798 15896 1262 0,'0'0'269'15,"0"0"-241"-15,0 0-7 0,-124-83 20 0,95 63 58 16,4 6 57-16,-2 1 44 0,6 6 8 15,1 2-43-15,5 3-44 0,4 2-44 0,6 0-36 16,3 3-19-16,2 7-14 0,1 4-5 0,8 4 1 16,4 3 2-16,4 0 2 0,5 0 0 0,2 0 3 15,5 0-1-15,1-1-3 0,1 2-6 16,1 1-17-16,3 0-30 0,-1 0-68 0,-2 1-156 16,-6-6-425-16,-11-5-841 0</inkml:trace>
  <inkml:trace contextRef="#ctx0" brushRef="#br0" timeOffset="9646.2136">13722 15908 1246 0,'0'0'672'16,"0"0"-656"-16,0 0-22 0,0 0-7 16,0 0 6-16,0 0 16 0,-20-132 30 0,17 108 36 15,-1 0 26-15,2 1 16 0,-3 1-6 0,2 1-19 16,1-1-23-16,1 2-13 0,0 2-11 15,-1 3-10-15,2 4-1 0,-1 1-4 0,1 6-6 16,0 1-3-16,0 1-14 0,0 2-8 0,3 0-6 16,1 3-2-16,5 1 5 0,2 4 3 0,3 2 3 15,2 1 2-15,2 3-1 0,-1 3-3 16,0 0 0-16,1 2-1 0,2 2 1 16,-4-1 1-16,1 4 0 0,1-2 0 0,-4 1-1 0,2-2-3 15,-4-5 0-15,-3-4 1 0,1-6-1 0,-4-4 3 16,-1-2 2-16,3-4 1 0,-2-6 1 15,2-6 0-15,3-4 2 0,-1-1-1 0,3 1-1 16,-1 0-3-16,1 2-3 0,-2 1 2 0,3 2-1 16,1 4 1-16,-3 2 3 0,5 1-4 0,-4 4 4 15,4 2-2-15,-4 2-3 0,0 2 4 16,1 5-2-16,-3 4 0 0,2 0 0 0,-3 2-2 0,2 0 2 16,-1 0-1-16,1 0 1 15,1 0-2-15,-1-2-10 0,-1-1-26 0,0-4-65 16,-1-4-101-16,2-2-179 0,-4 0-308 0,-3 0-655 0</inkml:trace>
  <inkml:trace contextRef="#ctx0" brushRef="#br0" timeOffset="10159.6497">14284 15618 550 0,'0'0'462'15,"0"0"-222"-15,0 0-46 0,0 0-24 16,0 0-5-16,0 0-23 0,0 0-16 0,0 0-6 15,0 0-15-15,0 0-16 0,0 0-16 16,0 0-12-16,0 0-12 0,-4-121-7 0,-4 108-9 16,-1 1-5-16,1 1-1 0,-1 0-1 0,0 2 1 15,1 2-1-15,-2 0 0 0,0 4-2 0,2 1-4 16,-1 0-1-16,0 2-4 0,2 0-3 16,1 3-4-16,0 1-4 0,2 3 0 0,0 2-4 15,0-2 0-15,2 4 4 0,1 0-1 0,0 3 0 16,1 0-3-16,0-2-5 0,0 0 2 15,0-2 3-15,2 0 3 0,0-2 4 0,0-1-6 16,3-3-1-16,-2 1-1 0,-1-1-2 0,3 1 6 16,-3 0-1-16,1-1 0 0,3-1 1 0,-2 2 0 15,3-2-1-15,-3 0 3 0,4-1 5 16,1 0-3-16,3 0 4 0,1-2-1 0,3 0-5 16,4 0 6-16,0-5-1 0,2-1-1 0,-2-2 3 15,1 2-7-15,-2-2-2 0,-1 3-7 0,-5-1-8 16,-2 1-5-16,-1 2-19 0,-1 0-32 0,-2 1-55 15,-4-1-94-15,-1 2-156 0,2 0-277 0,-3 1-826 16</inkml:trace>
  <inkml:trace contextRef="#ctx0" brushRef="#br0" timeOffset="11405.4372">14946 14932 1824 0,'0'0'432'0,"0"0"-369"0,0 0-34 0,0 0-3 15,0 0 15-15,0 0 16 0,0 0 15 0,-122 74-5 16,109-55-12-16,1-2-12 0,3 0-17 0,2-1-6 16,5-1-7-16,2-1-3 0,0-3-3 15,3 0-5-15,4-4-1 0,4-3 0 0,-1-4 4 16,5 0 5-16,0-5 4 0,-2-6 0 0,4-2-2 15,-5-2-3-15,0-3 1 0,-2-2 2 16,-3 1 4-16,-1-1 0 0,-3 2 0 0,-3 1-2 16,0 1-2-16,0 1 2 0,-7 1 2 15,3 1 2-15,-3 2 2 0,3 0-4 0,-2 2 1 16,3 1-4-16,-3 2 2 0,4 1 1 0,2 3-3 0,0 2-6 16,0 0-14-16,0 0-6 0,2 0-1 0,6 0 2 15,2 6 12-15,3 1 2 0,5 3-1 16,2 4-1-16,0 3-6 0,2 3 4 0,5 5 1 15,-3 3 0-15,1 10 4 0,-1-1-4 0,-3 3 1 16,-2 4-1-16,1 1 1 0,-3 3 1 16,-5 2 0-16,-1 0-1 0,-3 4-5 15,-6-4 1-15,-2 1-1 0,0-2 1 0,-7-5 8 16,-4-6-6-16,-1-5 4 0,-6-7-3 0,0-5-2 0,0-6 8 16,-4-5-1-16,0-5 4 0,0-4 1 15,1-1-1-15,3-9-3 0,3-4-1 0,2-6-4 16,4-6-4-16,2-2 3 0,5-8-4 0,2-1-1 15,2-3 2-15,6-4-3 0,3-3 6 16,0-2 0-16,1-3-7 0,0-1-1 0,2-3-8 16,0-1-7-16,-3-3 5 0,1 0-3 0,-1 0 3 15,-3 3 8-15,2 8-3 0,-5 5 8 0,-2 8 3 16,-2 9 4-16,-1 7 6 0,0 6 3 0,-3 6 1 16,-2 3-2-16,4 3 0 0,-1 1-10 0,1 0-4 15,1 7 5-15,0 5-6 0,0 3 6 16,0 3 0-16,1 2-7 0,3 2 8 0,4-1-1 15,2 1 1-15,1-1 3 0,4 0-6 0,-2-4 0 16,4-3-1-16,-3-4-1 0,0-6 4 0,2-3 1 16,-3-1 0-16,-2-3 1 0,0-6 0 15,-3-2-1-15,-1-1-1 0,-5-3 3 0,-1 1-8 16,-1-4 0-16,0 0-1 0,-5 2-8 16,-3 1 8-16,-3 1 0 0,0 2 1 0,-4 1 2 15,3 4-3-15,-2 0 1 0,-2 2 2 0,4 1 2 16,-1-1 2-16,0 3 4 0,6-2 0 0,-1 3-1 15,5-1 7-15,0-1-3 0,3-1 0 0,0-1 2 16,7-2-12-16,3-1-2 0,1-5 2 0,2-1-5 16,5-2 10-16,0 0-1 0,1-3 1 15,0 1 4-15,-2-2-7 0,1 2 1 0,1-1 1 16,-5 3 4-16,3 4-1 0,-6 1 1 0,-1 4 1 16,-3 2-6-16,-4 3 4 0,-2 1-3 0,-1 1-1 15,0 0 2-15,0 6-3 0,0 3 1 0,-1 5 1 16,-1 2-1-16,-3 3 2 15,2-1 0-15,3 1-1 0,-1 0 3 0,1 0-6 0,0-4 0 16,1-3 0-16,2-2-4 0,3-3 2 0,-4-4 3 16,3-3-2-16,-2 0 0 0,-2-2 9 15,1-5-3-15,3-1 3 0,-4-3 6 0,1-2-13 16,-2 0 2-16,0-1-2 0,0 0-5 0,0 1 6 16,-1 2 0-16,-1 1 2 0,-2 4-1 0,2 1 0 15,1 3 0-15,0 0-2 0,1 2-2 16,0 0-12-16,0 0-11 0,0 3 0 0,1 2-1 15,2 2 15-15,4 3 10 0,4-1 2 0,-1 0 5 16,2 1-7-16,4 0 3 0,-2-3-2 16,5-4-4-16,-1 0 7 0,0-3-2 15,-1-3 2-15,1-5 4 0,1-3-4 0,-5-1-1 0,3-2 2 16,-6 0 2-16,-1-1-1 16,-4-1 2-16,-2 0-2 0,-4 0-4 0,0-3 6 0,0 1-1 0,-4-1 2 15,-4-1 3-15,-3 1-7 0,-4-3-2 0,1-1-1 16,-4-3-4-16,-2 0 5 0,-2-2 0 0,1-5 1 15,-5 0-4-15,2 0 0 0,2-1-1 16,1 4 2-16,0 0 9 0,2 5-4 0,1 4 5 16,5 6 0-16,3 4-1 0,2 8 10 15,4 0-8-15,-1 3-7 0,5 3 1 0,0 9-12 16,7 6-1-16,3 9 8 0,2 2-5 0,8 4 6 16,2 2 0-16,6 2-1 0,2 2 3 0,2 0-1 15,0 0-2-15,1 0 2 0,2-6-1 16,-2 1-9-16,-3-5-13 0,1-3-23 0,-2-4-49 15,-5-3-71-15,2-4-135 0,-5-6-293 0,-6-2-458 16,-3-5 256-16</inkml:trace>
  <inkml:trace contextRef="#ctx0" brushRef="#br0">15855 13816 1010 0,'0'0'545'0,"0"0"-409"15,0 0-12-15,0 0 2 0,0 0 8 0,0 0 17 16,0 0-14-16,0 0-29 0,0 0-21 16,0 0-20-16,0 0-14 0,0 0-9 0,0 0-6 15,123-102-8-15,-108 99-4 0,3 3-3 0,-3 0-9 16,-1 2-2-16,-3 3-5 0,1 4-5 15,-3 3 3-15,0 2 0 0,-3 4 1 0,-4 1 4 16,-1 4-6-16,-1 2-2 0,-6 3 0 0,-1 4-1 16,-6 2 1-16,0 2 1 0,1-2-4 15,-1-2-6-15,4-6 3 0,2-9-5 0,4-7 2 16,2-5 5-16,1-4-5 0,0 1 3 0,0-2-3 16,0 0-2-16,4 0 2 0,3 0-5 0,3 0 1 15,4 0-4-15,3 0-7 0,4 0-7 0,2-4-6 16,3 0-7-16,-2 3-6 0,1 1-5 15,-2 0-5-15,-3 1-2 0,-6 9 4 0,-1 1 8 16</inkml:trace>
  <inkml:trace contextRef="#ctx0" brushRef="#br0" timeOffset="13610.0668">10020 16111 1 0,'0'0'0'16,"0"0"0"-16,0 0 132 0,0 0 176 0,0 0-5 15,0 0-35-15,0 0-41 0,0 0-36 16,0 0-47-16,0 0-35 0,0 0-34 0,0 0-31 16,2-39-15-16,-2 40-14 0,3 2-6 0,-2 3 9 15,5 3 2-15,-2 4 8 0,4 2-1 16,0 2-4-16,3 4-4 0,1 1-1 0,3 1-1 15,2 7 0-15,5 1 1 0,0 3-5 0,3 3-2 16,3 4 0-16,2 3-5 0,2 6 0 0,1 3 0 16,4 1-7-16,-3 3 3 0,1 0-3 0,0 1-1 15,-3 1 3-15,2 2-6 0,0 1 3 0,-2-2-4 16,0 0-5-16,0-2 4 0,-3-2-4 0,0-1 3 16,-1 1 2-16,-4-1-1 0,3 0-2 15,-3 0-4-15,-2-4 4 0,3 0-4 16,-3-1 2-16,0 0 3 0,-5-5-4 0,-3-6 3 0,-4-6 7 15,-1-4-1-15,-1 1 5 0,1 2-6 16,-3 1-1-16,1 0-3 0,-2-2-8 0,0-1 8 0,0-1-6 16,-2-5 11-16,-1-2 11 0,0-5-3 15,-2-5-1-15,2-1-6 0,-2-3 9 16,1-3 5-16,-1-2 16 0,0-1 8 0,1-2-4 16,-1 0 2-16,0 0-12 0,0 0-8 0,2 0 4 0,-2 0-10 15,1 0 1-15,-1 0-8 0,1 0-10 16,0 0 5-16,0-1-1 0,2 0 12 15,2-2 4-15,0-1 0 0,2 1-7 0,2-2-6 16,2-1 0-16,3 0-1 0,1 1 14 16,5-3 0-16,2 0-9 0,2-1 13 0,3-2-6 15,7 1 14-15,2-1 13 0,3 0-3 0,2-3 1 16,5 0-8-16,3 1-9 0,2 0-2 0,2-1 3 16,2 0 8-16,0 0 0 0,2 2 0 0,15-5-7 15,9-3-13-15,5-1-6 0,4 1-2 0,-19 2 9 16,-10 4 3-16,-8 1 10 0,-5 2 0 0,-4 3-5 15,-5-1 0-15,-3 2 0 0,-5 1 0 0,-5 1-2 16,-2 1 0-16,-4 3-6 0,-4-2 2 16,-2 2-1-16,-4 1-1 0,-3 0 2 0,-2 0-5 15,-2 0-4-15,-2 0-6 0,-1 0-6 0,0 0-17 16,0 0-27-16,0 0-39 0,-2 0-83 16,-4-2-168-16,2 0-263 0,-3 0-345 0,4 1 554 15</inkml:trace>
  <inkml:trace contextRef="#ctx0" brushRef="#br0" timeOffset="13843.749">12343 17425 1066 0,'0'0'731'0,"0"0"-680"0,0 0-37 0,0 0-5 0,0 0 22 16,0 0 31-16,136-16 16 0,-108 20 7 0,0 3-2 15,-6 6-15-15,-2 2-11 0,-2 5-1 16,-7 4-12-16,0 1-5 0,-6 3-7 0,-1 2-10 15,-4 1-1-15,-2 3-1 0,-5 2-9 0,-4-4-10 16,1-5-15-16,0-4-17 0,-4-5-23 16,1 1-19-16,-1-2-23 0,-1 2-62 0,-1-4-115 15,0 0-219-15,4-4-358 0,5-5 311 0</inkml:trace>
  <inkml:trace contextRef="#ctx0" brushRef="#br0" timeOffset="14520.2426">13094 17194 595 0,'0'0'611'0,"0"0"-295"16,0 0-147-16,0 0-91 0,0 0-34 15,0 0 13-15,0 0 21 0,0 0 29 0,0 0 15 16,0 0-4-16,0 0-17 0,59 144-24 16,-48-109-22-16,1 0-16 0,0-1-12 0,4-3-2 15,-4-2-5-15,1-2-5 0,0-2-4 0,-2-3-9 16,2 0 0-16,-4-3-2 0,-1-3 1 0,0-2 0 16,-1-3-6-16,-1-3-8 0,-2-2-23 0,0-4-38 15,-1-2-74-15,-2 0-161 0,0 0-298 16,-1-1-422-16</inkml:trace>
  <inkml:trace contextRef="#ctx0" brushRef="#br0" timeOffset="14760.2789">12892 17293 1143 0,'0'0'360'0,"0"0"-147"0,0 0-58 16,0 0 4-16,0 0 22 0,0 0-3 15,0 0-26-15,0 0-35 0,100-132-25 0,-73 111-17 16,4-3-20-16,3 1-4 0,-1 2-18 0,3 0-10 16,-5 5-4-16,-1 3-10 0,-6 2 2 15,-3 5-8-15,-3 3-3 0,-4 2-7 0,-2 1-6 16,-3 0-7-16,-2 3-17 0,1 4-21 0,-4 1-37 16,1 3-44-16,-3 2-55 0,-1 2-97 15,-1 1-151-15,0-3-239 0,0-3-270 0</inkml:trace>
  <inkml:trace contextRef="#ctx0" brushRef="#br0" timeOffset="14944.3065">13155 17788 1132 0,'0'0'385'0,"0"0"-101"16,0 0-122-16,0 0-50 0,0 0 3 0,0 0 10 15,0 0 19-15,0 0-2 0,0 0-14 16,0 0-24-16,0 0-34 0,0 0-23 0,0 0-21 15,142-107-11-15,-113 87-10 0,-3-1-6 0,1 1-14 16,2 4-43-16,-5 0-77 0,3 0-129 16,-3 2-290-16,-7 1-489 0,-4 6 118 0</inkml:trace>
  <inkml:trace contextRef="#ctx0" brushRef="#br0" timeOffset="15297.1842">13727 17430 315 0,'0'0'590'0,"0"0"-313"0,0 0-26 16,0 0-16-16,0 0-17 0,0 0-36 0,0 0-54 16,0 0-39-16,0 0-18 0,0 0-12 0,0 0-7 15,0 0-5-15,0 0-5 0,0 0-3 0,-16-131-16 16,11 110 2-16,3 2-4 0,-3 0-4 15,1-2 7-15,2 3-9 0,-1 0-1 0,3 0 1 16,0 4-10-16,0 0 3 0,4 3-4 0,2 2-3 16,3 2 7-16,4 2-8 0,-1 2 4 15,1 2-2-15,5 1 1 0,2 0 1 0,-2 4 0 16,0 2 5-16,-1 5 1 0,2 0-4 0,-5 4-1 16,0 1-6-16,-5 3 2 0,-6 2-2 0,-2 2 2 15,-1 2-1-15,-8 3-18 0,-4 0-17 0,-5-1-40 16,0-3-37-16,-3-4-38 0,-1-5-60 15,3-5-112-15,-2-6-231 0,9-3-396 16,1-1 552-16</inkml:trace>
  <inkml:trace contextRef="#ctx0" brushRef="#br0" timeOffset="15967.2503">14591 16981 1 0,'0'0'120'0,"0"0"105"0,0 0-57 0,0 0 4 0,0 0 9 15,0 0-7-15,0 0-31 0,0 0-30 0,0 0-19 16,0 0-25-16,0 0 4 0,0 0-4 0,0 0-16 16,-1-19-2-16,1 11-11 0,-1-3-4 15,0 0-4-15,1-3-3 0,-1-2 3 0,0-1-1 16,0-3 3-16,-1 0 1 0,-2-1-4 0,3-1 1 15,-2-1-1-15,-3-1-4 0,3-3-1 16,-4 0-4-16,3-2-3 0,-4-2-6 0,0-2 1 16,1 0-6-16,0 1-1 0,-3 1 4 0,1 3-3 15,-1 1 1-15,-1 4 3 0,2 4-2 16,0 4 6-16,3 5 5 0,0 3 11 0,3 2 14 16,-1 4-3-16,2 1-6 0,2 0-24 15,0 0-16-15,0 4-9 0,0 7 1 0,0 3 11 0,0 5 1 16,4 5 5-16,1 2-2 0,4 0-2 15,0 3 2-15,1 1-4 0,3 0 0 0,-1-1 2 16,5-1-3-16,-4-2 1 0,5 0-3 16,-2-1 1-16,0 0 0 0,1-4 0 0,-2-1-1 0,0-8-12 15,-1-1-15-15,-3-4-32 0,0-4-41 0,4-3-79 16,-5 0-162-16,-4 0-259 0,2-3-419 0</inkml:trace>
  <inkml:trace contextRef="#ctx0" brushRef="#br0" timeOffset="16481.5356">13413 17491 1 0,'0'0'0'0,"0"0"31"0,0 0 177 16,0 0 39-16,0 0 52 0,0 0 26 0,0 0-23 15,0 0-54-15,127-100-52 0,-85 65-41 0,10-5-40 16,7-4-27-16,4-5-24 0,7-4-18 16,1 2-12-16,5 1-12 15,-2 3-12-15,-4 3-28 0,-4 4-38 0,-6 4-71 0,-5 9-92 16,-9 4-142-16,-5 5-216 0,-13 4-248 0,-14 7 618 16</inkml:trace>
  <inkml:trace contextRef="#ctx0" brushRef="#br0" timeOffset="16986.4322">15247 15996 1473 0,'0'0'360'0,"0"0"-129"16,0 0-68-16,0 0-32 0,0 0-15 16,0 0-22-16,0 0-19 0,0 0-24 0,0 0-18 15,0 0-4-15,0 0-13 0,0 0 0 0,0 0 1 16,0 0-4-16,-90 135 2 0,91-101 1 16,4 3-2-16,-3 4 6 0,2-1-3 0,2 0-1 0,-2 0-3 15,4-2-5-15,-1 1-3 0,-1-4-3 16,2 1 4-16,-1-2-4 0,-4-2 1 15,3-4-1-15,-2-5-4 0,-1-7 4 16,2-6-5-16,-3-4 1 0,-1-5 5 0,0-1 2 0,0-5 11 0,2-7-1 16,-2-9 2-16,-1-5-3 0,0-5-5 15,0-4 0-15,-4-1-4 0,-1 0 2 0,-6-4 0 16,0 1-1-16,-6-1 2 0,4 0-4 0,-5-2 3 16,-1 1-1-16,1-1-3 0,3 0 6 0,-3 0-7 15,1 2 2-15,3 2 1 0,1 1-4 16,-1 3 2-16,4 5-1 0,4 5 1 0,0 5-3 15,5 6 2-15,1 5-3 0,0 3-5 16,8 3 4-16,4 2-7 0,6 0 3 0,3 8 3 16,2 3-6-16,6 4 9 0,1 4-1 0,1 0-2 15,0 4 8-15,1 2-9 0,4 2 3 0,-3 0-7 16,1 0-12-16,0 0-24 0,-8 0-55 0,2-1-80 16,-7-2-159-16,-4-6-341 0,-8-6-873 0</inkml:trace>
  <inkml:trace contextRef="#ctx0" brushRef="#br0" timeOffset="17139.3511">15276 16261 2154 0,'0'0'237'0,"0"0"-176"0,0 0-27 16,0 0-6-16,0 0 4 0,0 0-3 0,0 0-7 16,0 0-11-16,0 0-7 0,0 0 0 0,0 0-8 15,0 0-15-15,0 0-61 0,47-117-161 16,-32 107-328-16,-6 3-576 0</inkml:trace>
  <inkml:trace contextRef="#ctx0" brushRef="#br0" timeOffset="17516.4687">15529 15945 1227 0,'0'0'635'0,"0"0"-580"0,0 0-36 0,0 0 20 0,0 0 46 0,0 0 34 16,0 0 9-16,0 0-11 0,0 0-36 15,0 0-27-15,0 0-16 0,116-114-16 0,-106 117-6 16,3 5-4-16,-3 2-6 0,0 4 0 0,1 1-2 16,1 1 1-16,-2 0 0 0,-2 0-1 0,2 0-1 15,0-2-3-15,1-1 1 0,2-4-3 0,0-3 2 16,-1-4 0-16,0-2-1 16,3 0 5-16,-3-8 0 0,0-4 0 0,-2-2 5 0,0-2-5 15,0-1 1-15,-3-1 1 0,-4-2-3 16,-1 1 3-16,-2-3 0 0,0-1 3 0,-3 0 2 15,-6 2 0-15,-2 2 2 0,-2 3-3 0,-4 6 5 16,2 1-1-16,-3 2 7 0,1 5 8 0,2 1-1 16,-1 1 7-16,5 4-9 0,1 6-5 15,1 1 0-15,6 4-7 0,-3 3 3 0,5 1-1 0,1 1-2 16,6-1 0-16,3-3-4 0,4-1-1 16,5-1-1-16,4-3-2 0,0 1-3 0,6-3-7 15,-3 0-9-15,3-1-35 0,-1-2-70 16,-2-1-148-16,-6-2-436 0,-7-1-916 0</inkml:trace>
  <inkml:trace contextRef="#ctx0" brushRef="#br0" timeOffset="17827.1535">16366 15422 2116 0,'0'0'66'0,"0"0"-13"0,0 0 13 0,0 0 15 16,0 0 23-16,-61-140-4 0,48 116-21 0,-5-1-13 15,0 1-13-15,0 1-4 0,2-2-9 0,-2 0-7 16,4 1-9-16,-2 0-6 0,5 2 2 16,3 3-5-16,3 6 11 0,-1 5 0 0,5 3-8 15,1 5-3-15,0 0-21 0,0 5-3 0,6 7 3 16,1 5-2-16,3 5 12 0,4 5 0 0,0 2-1 15,5 1 5 1,3 3-8-16,6 0 0 0,1 2-2 0,2 0 2 0,1 0-9 0,-1 3-21 16,-1-6-58-16,0 0-107 0,-2-9-195 15,-2-5-306-15,-6-8-262 0,-5-5 269 0</inkml:trace>
  <inkml:trace contextRef="#ctx0" brushRef="#br0" timeOffset="18348.1496">16408 15308 1015 0,'0'0'426'0,"0"0"-269"0,0 0-57 0,0 0-28 16,0 0-6-16,0 0 7 0,0 0 17 0,-69-124 16 16,66 100 13-16,2-2-5 0,0-3-13 0,-1 0-19 15,1-1-16-15,-4 0-6 0,4 1-7 0,-2 1-1 16,-2 3-3-16,4 4-3 0,0 2-4 16,1 6-10-16,0 1-4 0,0 6-11 0,0 1-12 15,3 4-2-15,4 1-9 0,3 0 5 0,1 7 1 16,5 2-1-16,-1 2 2 0,3 3-1 15,1 6 0-15,-4 0 0 0,4 5 0 0,0 3-1 16,-4 2 0-16,1 1 0 0,-2 1 0 0,0 0 0 16,-4 1 3-16,-1-2-3 0,-3-1 3 0,1-6-4 15,-4-4 0-15,1-8 0 0,-2-6 2 16,-1-4 8-16,-1-2 8 0,0-1 1 0,0-6-2 16,-1-5-8-16,-4-3-8 0,2-2 0 0,-1-1 1 15,-2 0 2-15,2-2-2 0,-2 3 0 0,5 0-2 16,-1-1 1-16,2 4 1 0,0 1-5 0,1 2-1 15,2 1-6-15,5 5-2 0,0 1 1 16,-2 2-3-16,2 2 3 0,1 0 1 0,1 4 0 16,0 2 7-16,1-1 0 0,1 0 4 0,3-1 3 15,-1-2-2-15,4-1 1 0,0-1-2 0,-2 0-1 16,4-7 2-16,0-3 0 0,-3-3 4 16,-2-2-4-16,-1-1 2 0,-5-1 1 0,-3 1-2 15,-5 2 9-15,-1 3 0 0,-2 2 4 0,-8 0 4 16,-1 4-3-16,-3 2 3 0,-1 2-1 0,3 1 2 15,-1 0 0-15,4 5-3 0,2 2-5 16,5-1-6-16,2 1-3 0,1-2-4 0,7 2 3 0,4-1 4 16,6-2-1-16,5-1-1 0,3-3-3 15,1-2-8-15,7-5-15 0,-2-4-30 16,-1 3-53-16,-1-4-96 0,-5 0-261 0,-6 4-578 0,-8 2-162 16</inkml:trace>
  <inkml:trace contextRef="#ctx0" brushRef="#br0" timeOffset="21812.634">13496 18429 1 0,'0'0'0'0,"0"0"0"0,0 0 0 0,0 0 223 16,0 0 80-16,0 0-20 0,-17-128-25 15,10 98-33-15,3 0-34 0,-4-1-14 0,0 2-46 16,-2-1-10-16,2-1-20 0,-4 2-25 0,0 0 2 15,1 0-17-15,-3 2-5 0,-2 0-11 16,-4-3-12-16,-1-1 1 0,-5 0-10 0,0 2 5 16,3 9 10-16,7 8 7 0,4 5 14 0,4 4-5 15,5 2-6-15,0 1-25 0,3 0-16 0,0 1-8 16,0 6-14-16,1 2 25 0,4 2-2 0,3 5-6 16,3 4 17-16,0 4-31 0,5 2 8 0,1 5-5 15,6 2-16-15,1 4 9 0,1 2-3 0,2 2 10 16,1 2-3-16,-1 2 5 0,-1-5-3 15,-5-5-13-15,-4-5 31 0,-4-6-10 0,0 3 3 16,2-2 13-16,-3 0-40 0,-2-1 10 0,1-5-7 16,-1 1 3-16,-2-4 41 0,0 2-3 15,-1-1 17-15,-2-9-18 0,-2 6-23 0,-1-7 14 16,0-3-3-16,-2-2 19 0,-4-10-16 0,-6-11-12 16,-5-11-6-16,-1-6-8 0,-4-2 29 15,2-1-3-15,4 3 11 0,0-1-2 0,0 7-17 0,5 3 9 16,2 3-12-16,1 4 6 0,2 6 1 15,4 4-14-15,0 5 2 0,2 2-6 0,3 3-5 16,7 0 5-16,-1 7 4 0,4 1 12 0,1 1-1 16,1 3 9-16,2 1-14 0,1-1-12 15,0 1 13-15,0-2-12 0,0 0 16 0,1-2 0 0,-4-3-16 16,-2-1 14-16,1-2-8 0,-4-3 9 16,-2 0 24-16,-4-4-7 0,-2-4 6 15,-1 0-19-15,-1-6-6 0,-2 1 0 0,0-3 0 16,-3-3 26-16,-1 0-9 0,-3 0 7 0,-1-2-7 15,-1 0-11-15,2 0 9 0,-2 1-7 0,1 1 8 16,-1 0 3-16,6 2-17 0,-3 3 5 0,5 0-14 16,0 4 7-16,1 2 12 0,0 2-8 15,7 3 8-15,-3 3-22 0,5 0-2 0,1 0-2 0,0 5 11 16,1 5 9-16,0 1-4 0,2 3 3 16,1 1-15-16,-2 2-10 0,1 2 17 0,2-1-11 15,-2 1 19-15,-3 0 2 0,1-3-15 0,1-1 10 16,-3-4-14-16,0-4 13 0,1-4 9 15,-1-3-3-15,-3-1 4 0,1-8-9 0,2-4-4 16,-4-4 2-16,1-1 5 0,0-2 18 0,-3-3-8 16,-1 1 6-16,2-2-15 0,-3 2-8 15,-1 0 11-15,0 1-7 0,0 5 16 0,0 0-8 16,-3 5-12-16,1 2 10 0,1 3-15 0,0 3 1 16,1 3 13-16,0 0-15 0,0 1 11 0,1 5-14 15,5 2-5-15,-1 1 4 0,3 1 5 0,1 2 16 16,2-1-6-16,1 1 2 0,1-2-13 0,2-1 0 15,-2-3 5-15,4-1 1 0,-3-4 9 16,3-1 1-16,-4 0-10 0,1-3 0 0,-1-5-9 16,-3-3 14-16,-1-3 8 0,-5 0 0 15,0-3 2-15,-4-5-20 0,0-1-2 0,-6-2-20 16,-6 1 4-16,-4 7 7 0,-1 6-3 0,1 6 22 0,-4 1-5 16,1 3-3-16,1 1 9 0,5 0-6 15,-1 6 5-15,3 1 3 0,2-1-8 0,2 0 20 16,6-3-2-16,-1 1 2 0,2 0-1 15,0-1-20-15,1-1 0 0,3 1-7 0,5-3 2 16,8 0 12-16,3-6-16 0,4-5 8 0,0-3 1 16,-1-3-5-16,-4 2 13 0,-3 0-3 0,1 0 7 15,-5 3-3-15,-1 3 4 0,-1 2-2 0,-3 3-8 16,-5 2 1-16,1 1 0 0,-1 1-1 16,0 0 8-16,-1 6 0 0,1 3-1 0,0 3-3 15,2 1-1-15,0 1-3 0,-1-1 3 16,2 0 4-16,-2-2 18 0,2-2-3 0,0 1-4 15,5-1 3-15,-1-1-20 0,1 0-2 0,2-2 7 16,-1-1-5-16,5-3-2 0,-2-2 13 0,6-4-4 16,0-10-13-16,5-5 8 0,-2-2-10 15,-3-2 2-15,-7 2 11 0,-3 2 0 0,1-1 3 0,-4 2 2 16,-4-1 6-16,-1 2-6 0,-2 2 5 0,0 1-3 16,-2 2 0-16,-4 3 5 0,-1 2-6 15,-3 5 3-15,1 2-4 0,-2 0-11 0,-1 3 1 16,-2 5-4-16,1 3 5 0,1 2 2 0,-1 4 1 15,0 1-3-15,5 3-5 0,2 0 0 16,1-2 0-16,4 0 1 0,1-2 5 0,0-3-7 16,7-2 4-16,-2-2 12 0,2-3 2 0,3 0 10 15,2-2-5-15,7-1-12 0,7-3-5 0,4-1-26 16,2-11 6-16,-2-6 1 0,-5-5 3 16,1-2 25-16,-3-1 0 0,-3-3-6 0,0 1 3 15,-1 0 3-15,-7-1-4 0,0 2 7 0,-2 2 0 16,-2-1-8-16,-5 2 5 0,1-1-6 0,-3 4 0 15,-1 3 8-15,0 3-4 0,0 5 4 0,0 6-1 16,0 2-8-16,0 0 1 0,0 1-6 16,0 0-3-16,0 3 6 0,2 5-3 0,1 4 3 15,4 4-1-15,-2 2-1 0,1 1-1 16,1-1 2-16,-3 2 1 0,4-2-2 0,-4 0 1 16,3 0-4-16,-4-1 0 0,4 0 5 0,-4-1-3 0,4-3 3 15,-4-3-5-15,2-4-8 0,-2-3 8 16,1-3 0-16,0-3 8 0,-1-5 9 15,4-5-5-15,-2-2-1 0,2-4-4 0,2-2-2 0,-2 1 3 16,-2-1 4-16,-1 1 2 0,0-3-2 16,-3 0 3-16,-1-1-7 0,0-1 0 0,0 0 6 15,0-1-3-15,0 1 3 0,-2-2-3 0,-1 5-5 16,3 1 3-16,0 6-2 0,0 2 5 0,0 2-1 16,3 6-2-16,1-1-4 15,5 4-5-15,3 0 1 0,3 2 1 0,1 0 4 16,4 1 4-16,4 6-4 0,-1-1 0 0,0 4-6 0,2-1 4 15,-3 1 1-15,-1 4-1 0,-6 1 2 16,3 1-3-16,-8 3-3 0,1 0 1 0,-3 0 0 16,-5 1 4-16,1 1 0 0,-4 2-3 0,0-2-6 15,-6-4-5-15,-1-5-1 0,1-3 7 16,-2-3 8-16,-1-3 3 0,0-2-1 0,-1-1 3 16,1 0-5-16,4 0 3 0,-2-2 5 0,3-2-4 15,3 1-2-15,1-1-7 0,0 0-11 0,4-3 4 16,4-2 3-16,1-3 8 0,4 1 8 0,-1-2-7 15,3 0 1-15,0-1 0 0,1 1-4 0,-1-3 8 16,1-2 1-16,-3 0 1 0,-1 1-1 0,2-2-1 16,-7 1-2-16,1 0 2 0,-1-1 4 15,-5 3-2-15,-2 0 2 0,0 2-3 0,0 1-6 16,-3 2 8-16,-4 2 4 0,-1 2 4 16,-1 1 4-16,0 4-6 0,-2 1-6 0,0 1-5 15,-1 0-2-15,2 2 1 0,-2 5 4 0,2 4 0 16,1-1-1-16,2 3-4 0,4 1-4 15,3 0 0-15,0-1 6 0,1 1-5 0,7 2 2 0,2-2-4 16,2 1-6-16,0 0 5 0,5-1 1 0,0-1 4 16,-1-2 3-16,2-5-3 0,1-6-5 0,0 0 0 15,1-9 4-15,0-6 1 0,0 0 8 16,-3-3 0-16,1 1-3 0,-1 0 1 16,-5-4 0-16,-1 2 1 0,-2-2 2 0,-5-1 0 15,2 2-1-15,-5-2-5 0,0 0-4 0,-1-1 6 16,0-2-2-16,0 3 8 0,-1-1 0 0,-1 2-3 15,0 1-3-15,2 4-5 0,0 2-5 16,0 4 1-16,0 2 0 0,3 2 3 0,5 2-1 0,-3 2 2 16,5-1-2-16,5 3 1 0,-2 0 4 0,1 0-2 15,4 4 2-15,1 1-5 0,-1 2 4 16,-2 0 1-16,2 0 0 0,-1 1 2 0,-4 0-3 16,1 1-1-16,0 1 1 0,-3 1-4 0,-2-1 1 15,-4 4 2-15,1 2 3 0,-4 2 2 16,-2 1-3-16,0 1 2 0,-9 1-2 0,0-1 1 15,-3 0 3-15,-2-1-5 0,-3-1 0 0,-1-4-5 16,2-1-8-16,-1-5-3 0,-1-1-13 16,4-4-31-16,-3-2-61 0,4-1-160 0,1 0-388 15,4 0-911-15</inkml:trace>
  <inkml:trace contextRef="#ctx0" brushRef="#br0" timeOffset="25826.8886">16094 16545 1 0,'0'0'0'0,"0"0"0"16,0 0 112-16,0 0 229 0,0 0-14 15,0 0-21-15,0 0-35 0,0 0-31 0,0 0-27 16,0 0-17-16,0 0-18 0,0 0-23 0,-13-72-22 16,10 71-20-16,-2-1-17 0,4 2-14 15,-2 0-20-15,1 0-17 0,-2 4-19 0,3 3-15 16,-2 6-4-16,2 4-4 0,0 2 5 0,1 5 6 16,0 2-3-16,0-1 1 0,2-1-5 0,3-1-2 15,3-2 1-15,2 0-2 0,3-2 3 16,4-1-1-16,3 1 0 0,0-4 1 0,3-4 1 15,5-2 3-15,-1-4 0 0,0-4 0 0,2-1-5 16,1-1-5-16,-2-6-1 0,0-3-11 0,-4-2-26 16,-1-1-58-16,2-1-107 0,-4 0-299 0,-8 5-643 15,-3 2 76-15</inkml:trace>
  <inkml:trace contextRef="#ctx0" brushRef="#br0" timeOffset="27252.586">16618 16224 927 0,'0'0'311'15,"0"0"-59"-15,0 0-13 0,0 0-8 16,0 0-20-16,0 0-44 0,0 0-42 0,0 0-31 16,0 0-24-16,0 0-16 0,34 120-13 0,-20-115-10 15,-1-4-2-15,-1-1 0 0,-2-1-1 16,2-8 2-16,-1-1-5 0,-1-5-3 0,-1-2-1 15,-1-1-3-15,-5 2-2 0,-1 2 0 0,-2 4-3 16,0 3-2-16,-4 4 2 0,-2 0-2 0,-1 2-7 16,-4 1-1-16,1 1-7 0,0 5-2 0,-3 1 2 15,3 1 0-15,3 0 3 0,0-2 2 16,4 0-3-16,2-2-2 0,1-1-3 0,0 0-3 0,2-1 3 16,2-2 6-16,5 0 0 0,-1-2 4 15,2-6 0-15,1-5-3 0,0-1 4 16,0-5-1-16,0-1 4 0,-1 0 1 0,-2-3-3 0,0-2-2 15,-5 0-5-15,-1-2 4 0,-2 1 1 16,0-2 0-16,-2 0 2 0,-5 1-3 0,0-4 0 16,-3 0-1-16,-2-1 0 0,-1 0 2 0,1-2 0 15,1 3 1-15,0 3-1 0,1 5-1 0,0 6 5 16,1 3 2-16,5 6 9 0,-1 3-1 16,4 4-5-16,1 1-11 0,0 0-13 15,0 5-2-15,6 7 3 0,3 6 6 0,3 6 8 16,2 4-1-16,4 2-1 0,1 1-2 0,2 2 1 15,2 2 6-15,-2-2-4 0,4 6 0 0,-2 1-2 16,-3 1-6-16,-2 1 4 0,-3-4 2 0,-2-3 0 16,-3-10 4-16,-2-5-3 0,-3-8-6 15,-3-7 3-15,-2-3 0 0,0-2 10 0,0-6 1 0,-6-7-3 16,0-3-7-16,-1-6-6 0,-2-3 2 16,1-3 3-16,2-1 5 0,-1 2-2 0,1-1-2 15,3 4-2-15,3 2-3 0,0 3 1 0,0 5-1 16,8 2 1-16,0 4-3 0,2 3-1 0,0 3-4 15,3 0 3-15,0 2 1 0,5 0 4 0,0 5 5 16,2 1 0-16,1 0-4 0,1 0 3 16,1-2 0-16,3-4 1 0,-2 0 5 0,1-3-4 15,-2-5 1-15,-1-3-3 0,-3 0-4 0,-4-2 6 16,-3 0 2-16,-7-2 2 0,1-2 6 0,-6 1-4 16,0-1-1-16,-8 2-1 0,-2-1 0 15,-2 3-1-15,-5 3 1 0,4 3-2 0,-4 3-4 16,3 4 2-16,-3 0-2 0,4 1 2 15,-1 7 6-15,2 2-7 0,4 4 0 0,2 1-4 16,2-1-8-16,2 4 11 0,2-2-1 0,2 0 2 16,5 1 3-16,3-1-5 0,3-2 1 0,2-1-3 15,1 0 1-15,1-2 0 0,2-2 3 16,1-3-3-16,1-3-5 0,-2-3 5 0,1-4-5 0,-1-5 8 16,-5-6 6-16,0 0-4 0,-2-2 1 15,-5-3-2-15,-1-2-2 0,-4-2 2 0,1-2 2 16,-3-1 2-16,0-1 0 0,0-2 0 0,-3 1-3 15,1 2 1-15,0 4 0 0,-1 4-4 0,0 2 5 16,2 6-2-16,1 3-2 0,0 4 5 0,0 2-5 16,0 2-7-16,0 0 0 0,1 4-6 15,6 2 3-15,1 5 7 0,2 0-3 0,2 2 6 16,2-1 2-16,4 3 0 0,0-1 4 0,0 0-7 16,1 0 0-16,-1-3-1 0,2-2-1 15,0-5 2-15,0-4 3 0,-2-2-2 0,-1-7-1 16,-3-2 2-16,-1-3-1 0,-5 0 4 0,-3-2 7 15,-2 0-8-15,-3 0 0 0,0-1-2 16,-6 1-7-16,-3 1 10 0,-2 2 1 0,0 2-1 16,-1 3 3-16,-3 2-6 0,2 2-2 0,1 2 0 15,1 2-2-15,1 0 3 0,1 0 0 16,1 6-3-16,4 1-3 0,0 1 1 0,1 2 0 0,3 1 5 16,0 1 4-16,1-3-5 0,7 3-2 15,0-1 0-15,3-2-4 0,1 1 6 0,4-2 1 16,-2 0 1-16,3-2 1 0,-3-4-4 0,4-2 1 15,-5-2 1-15,4-6 4 0,-5-3 0 0,-2-3 3 16,0-1-4-16,-3-3-3 0,-2 0 5 16,-3-1-1-16,1-1 4 0,-3 0 6 0,0 1-11 15,0 1 1-15,0 1-4 0,0 3-7 0,0 4 11 16,0 3-4-16,0 2-1 0,1 3-1 0,2 1-8 16,1 1 0-16,3 0 2 0,2 6 4 15,1 1 3-15,2 4 2 0,-2 0-1 0,3 1 1 16,2 0-2-16,-3 0 1 0,4 0 1 0,-3-2 2 15,0 1-4-15,2-1 0 0,-2 0-1 0,-3-4-3 16,0-2 4-16,0-4 3 0,-4 0 2 16,0-7 4-16,1-4-3 0,-4-2 0 0,2-5-1 15,-3 1 0-15,0-2 3 0,-2-2 0 0,0 2 0 16,0 0-3-16,-4-3 4 0,-2 2-2 0,0-3 2 16,1 0 3-16,-3 0-7 0,0 0 0 0,-1-2-1 15,1 1-4-15,-3-2 4 0,-1 2 1 16,0-2 1-16,0 1-2 0,1-2 0 0,0 2-2 15,0-1 1-15,1 4 8 0,2 5-6 0,-1 3 5 16,6 6-2-16,-1 4-6 0,3 2 2 0,-1 2-14 16,2 3-3-16,0 7 3 0,6 6-2 0,0 5 10 15,3 2 1-15,3 1-3 0,3 2 6 16,-2 0-1-16,6 2 0 0,-2 1 0 0,1-1-12 16,-2 1-26-16,4-5-62 0,-4-5-66 15,-1-9-63-15,-4-8-90 0,-1-2-144 0,-6-3-351 16,-1-1-185-16</inkml:trace>
  <inkml:trace contextRef="#ctx0" brushRef="#br0" timeOffset="27349.3824">17776 15219 1118 0,'0'0'460'16,"0"0"-215"-16,0 0-119 0,0 0-83 15,0 0-40-15,0 0-15 0,0 0-64 0,0 0-211 16,0 0-374-16,118-61-297 0</inkml:trace>
  <inkml:trace contextRef="#ctx0" brushRef="#br0" timeOffset="28002.3112">15441 17877 780 0,'0'0'248'0,"0"0"-85"16,0 0-31-16,0 0-7 0,0 0 10 0,0 0-5 15,0 0-6-15,0 0-10 0,0 0-32 0,0 0-4 16,0 0-30-16,-14 120-8 0,18-108-1 0,4-1-20 16,1 0 2-16,-3-4-15 0,3 2-13 0,1-4 9 15,0-4-3-15,0-1 15 0,0-1 7 16,1-8-1-16,-2-2 0 0,1-5-17 0,-2-1 6 16,-4-4-7-16,2 1 7 0,-4-1 7 15,-1 1-13-15,-1 3 11 0,0 1-12 0,-1 2-1 16,-1 5 18-16,-4 2-18 0,4 2 4 0,0 3-14 15,0 2-19-15,2 0 8 0,0 4 2 0,0 3 17 16,2 2 1-16,2 2 6 0,4-1-8 0,0 1-10 16,3-1 5-16,-1-1-4 0,0 0 9 15,0-1 12-15,-1-5-16 0,-3 0 17 0,1-3-10 16,2 0 6-16,-6-6 22 0,3-3-14 0,-4-1 10 16,-1-2-9-16,0-6-12 0,0-2 9 0,-1-3-17 15,0 3 4-15,0 5 3 0,-2 5 5 16,2 4 20-16,0 4-5 0,0-1 7 0,0 3-21 15,0 0-4-15,6 4 0 0,-2 1-9 0,5 1 11 16,-1 0 11-16,-3 1 2 0,3 0 7 0,3 1-7 16,-2 0-15-16,2 3-7 0,0 1-1 15,0-1-8-15,3 1-16 0,-2-3-30 0,-1-2-79 16,1-2-85-16,-3-4-137 0,0-1-216 0,-5-1-275 16,2-3 430-16</inkml:trace>
  <inkml:trace contextRef="#ctx0" brushRef="#br0" timeOffset="28084.9659">15663 17704 996 0,'0'0'251'0,"0"0"-153"0,0 0-87 16,0 0-28-16,0 0-14 0,0 0-6 0,0 0-17 15,0 0-123-15,0 0-253 0,0 0-179 0</inkml:trace>
  <inkml:trace contextRef="#ctx0" brushRef="#br0" timeOffset="28347.4682">15840 17623 1371 0,'0'0'162'0,"0"0"-99"0,0 0 1 16,0 0 23-16,0 0 29 0,-105-115 22 16,86 94-8-16,5-1-16 0,-3 2-26 0,7-1-23 15,-2 1-17-15,3-1-12 0,1 4-3 16,5 2-2-16,1 5-5 0,-1 5-5 0,3 4-15 15,0 1-6-15,4 0-4 0,1 2-1 0,5 6 7 16,7 5 0-16,1 2 2 0,-2 4-2 0,8 1-2 16,-1 3 1-16,-1 2-6 0,1 5 3 15,1 0-4-15,-4 6-12 0,0 0-14 0,0 0-50 0,-4 1-96 16,3-3-204-16,-7-7-405 0,-2-12-321 16</inkml:trace>
  <inkml:trace contextRef="#ctx0" brushRef="#br0" timeOffset="28685.7151">15910 17588 1058 0,'0'0'263'0,"0"0"-237"0,0 0-24 0,0 0-9 15,0 0 3-15,0 0 15 0,0 0 21 16,0 0 21-16,0 0 18 0,-20-125 8 0,20 105 5 16,0 0-10-16,0 0-3 0,0-2 0 0,-1 1-2 15,1 1 8-15,0 0 0 0,0 5 2 16,0 3-1-16,0 4-14 0,0 2-15 0,0 4-22 0,0 1-14 15,5 1-10-15,0 0-1 0,2 0 3 16,2 2-1-16,1 4 2 0,0 0-1 0,1 1-3 16,-1 1 3-16,-1 1-2 0,-1 2 3 15,1 2-2-15,-1 1-5 0,0-1 3 16,-3 1-3-16,1-1 4 0,-3 0 5 0,3-3-5 0,-4-2 1 16,0-3-3-16,2-3 1 0,-1-2 8 0,1 0 11 15,4-1 14-15,0-1 3 0,2-3 2 0,3 0-9 16,-2 1-12-16,6-1-2 0,-5 5-10 0,5 0 2 15,-3 0-5-15,2 1-11 0,-2 3-14 16,4-2-38-16,-4 2-57 0,5 0-91 0,-2 0-196 16,-4-1-365-16,-5 1-364 0</inkml:trace>
  <inkml:trace contextRef="#ctx0" brushRef="#br0" timeOffset="28997.0829">16651 17056 1776 0,'0'0'83'0,"0"0"-21"15,0 0 9-15,0 0 27 0,0 0 23 0,0 0-6 16,0 0-17-16,0 0-22 0,0 0-22 0,89-120-10 16,-85 103-13-16,1 0 2 0,-3 3 2 0,-2 2 1 15,0 4 0-15,-5 1-6 0,-1 2 3 0,-5 0-7 16,-2 3-3-16,-2 1 1 0,2 1-9 0,-4 1 2 15,5 7-4-15,0 2-2 0,1-1 0 16,3 5-3-16,2 1 3 0,5 3-2 0,1 0 4 16,0-1-2-16,9-1-5 0,0 0 2 15,3-2-5-15,4 1 2 0,2-2 4 0,2 0-7 0,4-2 1 16,0 0-10-16,4-5-14 0,-2 0-24 16,2-5-57-16,1-1-86 0,0-8-143 0,0-6-292 15,-6 2-363-15,-8 2 230 0</inkml:trace>
  <inkml:trace contextRef="#ctx0" brushRef="#br0" timeOffset="29652.7397">17119 16645 1765 0,'0'0'191'0,"0"0"-168"16,0 0-8-16,0 0 34 0,0 0 39 0,0 0 33 15,-96 131 14-15,86-106-14 0,2-3-22 0,3 0-25 16,3 1-24-16,2-3-17 15,0-2-17-15,7 0-3 0,2-6-12 0,2-6-6 0,0-6 2 0,2-1-4 16,3-10 11-16,0-6 1 0,-2-2 0 16,0-3-5-16,-4 0-1 0,-1 1 1 0,-3 1-2 15,-3 2 5-15,-3 4 3 0,0 3 0 0,0 3 7 16,-5 2 2-16,1 3 0 0,-2 2 5 0,2 1-7 16,1 0-2-16,-2 1-7 0,4 5-5 15,1 1 0-15,0 0-1 0,0 3 5 0,5 1-2 16,1-3 0-16,5 0 0 0,3-2-5 0,0-2 4 15,4-2 0-15,0-2 4 0,2 0 1 16,-1-6-3-16,-2-4 2 16,3-1-2-16,-5-3 2 0,-1-1 2 0,-4-2-2 15,-1 0 2-15,-3 2-3 0,-1 0 0 0,-3 4 3 0,-2 0 4 16,0 4 4-16,0 1 2 0,0 3 1 0,0 2-6 0,0-1-5 16,0 2-10-16,0 0-7 0,0 2 2 0,1 2 1 15,6 2 4-15,1 0 5 0,2-1-3 16,2 0 3-16,1-4 3 0,4-1-2 0,0 0 2 15,0-5-4-15,2-3-4 0,-2-4 2 0,-2-2 1 16,1-2 4-16,-4-2 1 0,-3-2-2 0,-3-3 2 16,-1-1-3-16,-4-2 4 15,-1-1 0-15,-1 1 2 0,-5-1 1 0,-3-2-3 16,-2-2 3-16,-2 0 1 0,0-3 2 0,-4-1 4 16,2 1-2-16,-1 0-3 0,3 3-4 0,1 1 0 15,3 6 2-15,2 4 2 0,4 6 6 0,0 5-5 16,0 5 0-16,3 3-10 0,0 1-6 0,6 5 3 15,-1 7-4-15,4 5 8 0,3 4 1 0,2 6-5 16,-2 2 4-16,2 3-3 0,2 1 1 16,-2 3 2-16,2 2-1 0,-2 1 0 0,-1 0-4 15,2-3-5-15,-3-6 2 0,4-10 2 0,-3-7 5 16,-1-8 6-16,5-5-2 0,-3-5-4 16,4-6 0-16,0 0 0 0,-1 0 0 0,1-1 1 0,0 3 0 15,0 1-6-15,-4 2 2 0,3 0-9 0,-3 3-11 16,4 1-41-16,-1 2-93 0,-2 0-197 15,-5 4-595-15,-1-1-650 0</inkml:trace>
  <inkml:trace contextRef="#ctx0" brushRef="#br0" timeOffset="30242.1141">16328 18024 457 0,'0'0'710'16,"0"0"-600"-16,0 0-17 0,0 0-28 0,0 0-8 16,0 0 43-16,0 0 21 0,0 0 26 15,0 0 13-15,0 0-29 0,0 0-23 0,0 0-36 0,0 0-5 16,0 0-3-16,75 52-11 0,-54-42-3 15,2 1-24-15,-1-3-8 0,4 0-9 16,-3-2-1-16,-2-2 2 0,-1-3-10 16,-3-1 4-16,-3 0-17 0,-3-4-5 0,-2-3 10 0,-1-3-15 15,-5-3 18-15,-3-1-3 0,0-1-10 0,-1 1 12 16,-9 2-8-16,0 3 19 0,-2 0 2 0,-5 5 3 16,3 2 3-16,-4 2-17 0,-2 0 11 0,5 6-3 15,-2 3 2-15,5-1 9 16,2 3-12-16,1-1 5 0,3 0-19 0,6-1-6 0,0-2 16 15,7-2-9-15,4-3 21 0,1-2-1 0,6-1-11 16,1-8 10-16,1-4-2 0,1-6 9 0,-2-1 2 16,1-6 2-16,-5-2-4 15,3-7-7-15,-6-7 13 0,-2-6-24 0,-5-1 8 0,-5 6 6 16,-7 4-12-16,-6 0 22 0,-2 2-1 0,-1-1-3 16,-3-1 2-16,-2 5 0 0,-2 2 3 15,2 5 6-15,-2 5 8 0,4 7 13 0,5 5 8 16,-2 4 2-16,9 4-9 0,1 2-15 0,3 0-19 15,3 4-13-15,1 5-5 0,4 5-4 0,8 5 6 16,2 7 0-16,3 0-3 0,4 3 4 0,5 1-6 16,-1 1-2-16,4 0 6 0,0 4-5 15,1-1 3-15,-3-2-7 0,-7-3-14 0,-1-2-5 16,-7-5-41-16,5 3-42 0,-4 1-92 16,2 0-173-16,-2-4-259 0,-3-4-314 0,-4-8 193 0</inkml:trace>
  <inkml:trace contextRef="#ctx0" brushRef="#br0" timeOffset="30924.6145">16586 17791 190 0,'0'0'210'15,"0"0"-156"-15,0 0-36 0,0 0 19 0,0 0 58 16,0 0 63-16,0 0 46 0,34-122 11 0,-25 100-15 16,-1 0-26-16,-3 1-28 0,3 0-19 0,-6 0-14 15,-1 0-6-15,-1 0 0 0,0 4 6 0,0 2 6 16,-2 3-4-16,-2 4-4 0,-2 1-19 15,5 1-19-15,-1 3-20 0,1 3-23 0,1 0-17 16,0 1-12-16,2 6-8 0,3 3 7 0,3 3 0 16,2 5 3-16,6 1 2 0,-2 4-2 15,4 0 2-15,0 1-8 0,2-1-1 0,0-1-4 16,0 2 4-16,-3 2 6 0,0-2-1 0,-4-1 0 16,-3-4 2-16,-1 0-1 0,1-2-4 15,-3 1-13-15,0-1-16 0,-1-2-7 0,3-4-8 0,-6-3 31 16,3-6-11-16,-3-2 17 0,-2-11 3 15,1-10-42-15,-2-7 20 0,0 0-5 0,-2 1 8 16,0 6 31-16,-1 3-3 0,1 2 0 16,2 5-2-16,0 4-12 0,3 1-2 15,3 4-2-15,1 2 4 0,4 0 8 0,0 1 2 16,3 3 3-16,1 2-5 0,0 1-3 0,1-1 6 0,3-2-2 16,-1-2 8-16,1-2 2 0,-1 0-1 0,2-5 2 15,-1-5 0-15,-1-3 2 0,1-1 0 0,-6-2 5 16,0 0-2-16,-5-1-1 0,0-2 3 0,-5 2 0 15,-3-1 5-15,0 2 6 0,0 2 5 16,-5 2 5-16,-3 3-1 0,-3 1 0 0,1 2-1 16,-1 3-5-16,-1 1 0 0,2 2-10 15,0 0-2-15,0 3-9 0,3 3-9 0,0 0 3 16,4 6-5-16,2 0 4 0,1 3-2 0,0 1-1 16,4-2-3-16,3-2-1 0,4 0 2 0,-1-2 3 15,3-1 0-15,2 0-2 0,-2-2-3 16,5 0-2-16,-4-3 1 0,2 0-1 0,-1-4 4 0,1 0-10 15,-2-5 8-15,0-6-2 0,-3-3 2 16,-2-3 9-16,-4-2-1 0,3 1 3 0,-6 1 1 16,1-2-1-16,-1 0-2 0,-2-1 0 15,1 0 0-15,0 4 3 0,0 3 0 0,0 3-3 16,2 4-2-16,2 1 2 0,-2 3-5 0,6 2 3 16,-1 0 1-16,2 0-1 0,3 4 2 0,3 0-2 15,-1 0 0-15,2 0 1 0,-1 3 2 0,1-3 1 16,0 1-4-16,-1-1 2 0,0-2-6 15,-3-1-4-15,3 0 2 0,-5 0-27 0,0 1-58 16,-2-1-107-16,-2-1-206 0,-2 0-468 16,-3 0-524-16</inkml:trace>
  <inkml:trace contextRef="#ctx0" brushRef="#br0" timeOffset="31220.5003">17677 16987 2361 0,'0'0'152'0,"0"0"-118"16,0 0-6-16,0 0 1 0,0 0 13 16,0 0 12-16,0 0-5 0,0 0 0 0,0 0-5 15,0 0-5-15,0 0-2 0,0 0-7 16,0 0-2-16,0 0-10 0,128-26-5 0,-108 33-3 0,-6 0-6 15,1 2 4-15,-5 0-7 0,-2 0 2 16,-1 1-2-16,-5 2-3 0,-2 1 4 0,0 0-10 16,0 4-3-16,-6-1-8 0,-1 2-21 0,-2 1-13 15,0 1-35-15,-1 1-42 0,3-1-73 16,1 0-185-16,-1-4-381 0,6-8-555 0</inkml:trace>
  <inkml:trace contextRef="#ctx0" brushRef="#br0" timeOffset="31369.6842">17976 17448 1341 0,'0'0'911'0,"0"0"-891"16,0 0-33-16,0 0-1 0,0 0-33 0,0 0-119 0,0 0-359 16,0 0-922-16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28T04:58:22.5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11992 4369 77 0,'0'0'317'0,"0"0"-107"0,0 0-43 0,0 0-12 16,0 0-9-16,0 0-32 0,0 0-44 15,0 0-38-15,0 0-36 0,0 0-8 0,0 0 13 16,0 0 34-16,28 35 50 0,-14-21 21 0,0 3 2 15,4 1-17-15,0 0-30 0,1 1-10 0,2 1-9 16,-3 0-3-16,1 0-6 0,-1-1-7 0,2 3-4 16,-2 0-1-16,1 3 17 0,-2 4 25 0,1-1 11 15,-1 1 4-15,-3-4-15 16,-1-2-24-16,0-3-11 0,-2-1 0 0,-2-1-2 0,-2-4-2 16,1 2-2-16,-1-4-4 0,-2-2-4 0,2 0-3 15,-5-2-2-15,2-4 0 0,0 0-3 0,-3-2 0 16,0-2-1-16,-1 1 1 0,1-1 6 15,-1 0 6-15,0 0 5 0,0 0 3 0,0 0-8 16,0-1-14-16,0-1-18 0,0-2-38 0,0 0-40 16,-1-4-51-16,0-2-62 0,-4-1-61 0,1 0-111 15,0-3-196-15,0 3-245 0,2 4 698 0</inkml:trace>
  <inkml:trace contextRef="#ctx0" brushRef="#br0" timeOffset="575.7102">11867 4611 1 0,'0'0'353'0,"0"0"-29"0,0 0-65 15,0 0-9-15,0 0-21 0,0 0-38 0,0 0-32 16,0 0-29-16,0 0-21 0,34-120-13 15,-18 95-14-15,3 0-6 0,-1-3-7 0,5-1-3 16,-1-1-6-16,6 1-6 0,-1-1-4 0,4 2-9 16,0 0-10-16,1 3-6 0,-4 4-14 0,-1 3 0 15,0 4-5-15,-6 3-3 0,-1 4-1 16,0 4-4-16,-6 3-3 0,0 0-6 0,-1 6-3 16,-2 4 0-16,-1 4 2 0,0 4 6 15,0 5 1-15,-5 3 4 0,0 6-4 0,-5 1-2 0,0 3 0 16,0 0-8-16,-5-1-2 0,-1-3-2 15,-4-4-3-15,2-4 5 0,2-5 7 0,0-3 5 16,-1-6 8-16,3-1 2 0,1-4 0 0,0-1 4 16,3-4-1-16,0 0 0 0,0 0-6 15,0-1-13-15,4-2-8 0,0-4-2 0,6 0 4 16,0-2 9-16,6-2 7 0,-1-1 0 0,5 3 0 16,-1-1-1-16,1 4 0 0,-1 0-1 15,2 1 3-15,-2 2 1 0,1 2 0 0,-1 1 3 0,-1 0-2 16,0 4 2-16,0 7-1 0,-4 1 8 0,0 7 5 15,-3 3 1-15,-1 2 4 0,-5 2-4 16,-1 3-2-16,-4 2 2 0,0 3 3 0,-5 0-1 16,-6 3 1-16,0 0-1 0,-6-2-3 0,0 0 2 15,-3-3 2-15,-1-2 3 0,-2-2 5 0,2-4 2 16,0-3 2-16,2-3-2 0,1-3-5 16,3-4-2-16,-1-3-7 0,2-2-2 0,3-2-1 15,1-3-7-15,2-1-6 0,2 0-10 0,0 0-22 16,5-2-30-16,-2-3-50 0,3-2-79 15,2-4-142-15,0 2-343 0,4 2-830 0</inkml:trace>
  <inkml:trace contextRef="#ctx0" brushRef="#br0" timeOffset="1211.3331">12944 4119 1255 0,'0'0'208'0,"0"0"-75"0,0 0-2 16,0 0 18-16,0 0 14 0,0 0-19 0,0 0-38 15,0 0-36-15,0 0-14 0,-111 131-16 16,107-107-9-16,-1-2-8 0,5 1-11 0,0 0-4 16,1-3-6-16,6 2-2 0,3-4-6 0,1-3-6 15,5-1-1-15,-4-3-5 0,5-5 3 0,-2-5 5 16,3-1 0-16,-2-5 4 0,-1-7 0 0,0-2 0 15,-3 0 7-15,-3-5 6 0,-3 0 5 16,-2 1 9-16,-3-1 4 0,-1 4 7 0,0 3 9 16,-1 4 4-16,-3 4-2 0,2 3-5 0,-2 1-18 15,1 0-17-15,1 3-14 0,2 1-12 16,-1 5 2-16,0 0 5 0,1 5 7 0,0-1 4 16,6-1-2-16,1-1-4 0,5-2-8 0,4-2-2 15,-1-3 2-15,3-4 7 16,2 0 5-16,1-2 5 0,2-6 4 0,-1-4 0 0,-1-2 7 15,-1-4 3-15,-3-3 1 0,-1-2 3 0,-3-1 1 0,-3-2 3 16,-2 1-2-16,-2-2 4 0,-3-2-2 16,-2 0-1-16,-1-2 0 0,-1-2-3 15,-7-5 2-15,-2-1-2 0,0 0-3 0,-3-3 0 0,-3 2-3 16,-2 1-2-16,-4-1-3 0,-1 1-2 0,-5 0-11 16,1 1 1-16,-1 1 1 0,-2 4-2 15,0 0 13-15,-1 4-1 0,1 4 11 0,0 2 7 16,1 8 1-16,4 1 8 0,0 5-10 0,4 4-6 15,2 4-5-15,6 1-4 0,2 0-5 16,2 5-8-16,7 6-9 0,0 4-2 0,2 9 8 16,5 8 10-16,7 7 7 0,4 6 1 0,6 1-6 15,3-1-6-15,4-1 3 0,4 0 0 0,1-2 0 16,-1 0 5-16,2-2-3 0,-1-1-4 16,2-3 8-16,1-4-2 0,2-4 2 0,-4-5 3 15,1-7-4-15,-4-4-5 0,-1-4-2 0,-2-5-9 16,0-2-15-16,-6-1-27 0,1-1-38 0,-3-6-59 15,1-3-103-15,-4-5-192 0,-3 2-429 0,-6 4-144 16</inkml:trace>
  <inkml:trace contextRef="#ctx0" brushRef="#br0" timeOffset="1891.098">13507 3536 1394 0,'0'0'123'0,"0"0"-53"0,0 0 15 15,0 0 67-15,0 0 46 0,0 0-9 0,0 0-32 16,-38 120-62-16,38-100-45 0,1 0-22 16,6 3-5-16,4 3 1 0,1 0 0 0,2-1-2 15,4-1-13-15,2-6-5 0,2-4-2 0,0-7-2 16,0-4 6-16,-1-3 3 0,-6-4 9 16,0-4 9-16,-5-3 8 0,-4-2-2 0,-1-1-5 15,-5-3-6-15,0-1-7 0,-7 2 4 0,-2-2 1 16,-2 2 4-16,-4 1 11 0,1 3-5 0,0 2-7 15,-2 4-6-15,2-1-15 0,2 4-1 16,2 2-1-16,3 1 0 0,2 0-3 0,2 0-10 16,3 0-19-16,0 0-17 0,0 0 3 0,7 4 0 15,1 3 13-15,2 2 10 0,3 2-2 16,1 1 9-16,4-1 8 0,2 0 8 0,1 2 8 16,0-2-6-16,0-2-4 0,0-4-9 0,-3-2-5 15,2-3 5-15,-5-3 9 0,0-6 13 0,-5-2 10 16,-1-3 11-16,-7-3 3 0,-1-1-3 0,-1-1 0 15,-2-3-13-15,-8-2-5 0,1-2-1 0,-1 1-4 16,-2-3 8-16,0 2-2 0,-3 1 3 16,4 0-1-16,1 2-7 0,0 2-2 0,5 5-8 15,0 2-3-15,3 3-1 0,2 4-6 0,0 1-11 16,1 2-10-16,6 1-6 0,3 2-1 0,1 1 7 16,0 0 6-16,7 4 5 0,-4 3 3 15,5 1 0-15,0 3 2 0,-2 1 5 0,0 0 2 16,1 3-5-16,1 3-15 0,-5 2-4 0,2-1 8 15,-4 2 15-15,-1-3 16 0,-1-3 2 16,-5-5-5-16,-1-3 0 0,-3-4 25 0,-1-2 29 0,0-1 18 16,-2-1-2-16,-6-6-23 0,-1-5-29 15,-2 0-16-15,1-2 1 0,-2-1 3 16,-2-3 4-16,1 0 2 0,1-1-5 0,2-1-6 0,1-2-3 16,2 1-4-16,2 2 4 0,3 1 0 0,1 2-4 15,1 5-2-15,0 2-3 0,0 2-8 16,3 2 0-16,-1 3-2 0,6 2 0 0,-2 0 7 15,1 0 2-15,5 1 2 0,1 5 4 0,0 1-2 16,2 1 2-16,0 0 2 0,-1 3-1 16,2 1-1-16,-3-1 0 0,4 0-5 0,-4-1-9 15,-1 0-15-15,2-4-35 0,-2-1-44 0,-2-2-60 16,0-3-79-16,-1 0-112 0,-5 0-314 0,0-2-529 16</inkml:trace>
  <inkml:trace contextRef="#ctx0" brushRef="#br0" timeOffset="2782.9611">14069 2964 878 0,'0'0'357'0,"0"0"-136"0,0 0-36 0,0 0-19 15,0 0-32-15,0 0-44 0,0 0-31 16,0 0-10-16,0 0 2 0,0 0-2 0,0 0-1 15,0 0-17-15,-13 125-9 0,19-98 8 16,2 0-2-16,0 2 10 0,1 1 6 0,2-1-9 0,1-1-16 16,2-6-20-16,2-1-2 15,0-5 1-15,-1-3 8 0,1-5 3 0,-1-4 2 0,2-4 13 16,-4-2 13-16,1-8 18 0,3-5 4 16,0-6-6-16,-3-4-12 0,4-2-14 0,-6-3-8 15,1 1 1-15,-4-2 0 0,-1 2 2 0,-6-2-4 16,1 1-4-16,-3-1-8 0,0 0 5 0,-3 4-4 15,-2 2-2-15,-3 1 3 0,-2 6-11 16,0 5 7-16,0 1 2 0,-2 5-2 0,2 3 0 0,0 2-8 16,-1 1-4-16,3 1-3 15,-1 0-3-15,1 6-3 0,2 3 2 0,-1 3 1 16,4 2 0-16,-1 2 0 0,3 3-7 0,1 1-14 0,3 0 2 16,3 2 9-16,4 0-10 0,2 0 16 15,3-1 3-15,0-4-3 0,3-1 15 0,0-4 3 16,0-4 1-16,-2-5-2 0,3-2 0 15,-1-1 0-15,-2-3 6 0,2-5 7 0,1-4 4 16,0-4 4-16,-5 0-5 0,3-4 2 0,-5-1 3 16,-2-2-6-16,1-3 1 0,-2 0-6 0,-1-3-4 15,-5 0-1-15,3-1-1 0,-5 0-2 0,0 3 0 16,-1 0-1-16,0 2 0 0,0 4 0 0,0 3-3 16,0 4-1-16,-1 2 4 0,0 5 2 0,1 2 4 15,-4 3 3-15,3 2-10 0,1 0-13 0,-1 0-22 16,1 0-35-16,0 2-16 0,0 3 13 15,0 3 18-15,0 4 33 0,2 1 19 0,4 3-3 16,-3 1-1-16,4-1-1 0,1 2-2 0,1-3 4 16,1-1-5-16,3-1-2 0,-1-4-5 15,-1-3-3-15,1-2 2 0,1-4 8 0,-1 0 14 16,0-4 13-16,-3-3 11 0,0-3 5 0,-3-1 6 16,2-3 4-16,-5-1 4 0,2-3 2 0,-3-2 1 15,-2-2-9-15,0 0-13 0,0-3-7 0,-1-1-12 16,-5-1 7-16,1-1-10 0,-5 1-3 15,0-5 2-15,-1 0-8 0,-4-2 11 0,2-1 6 16,-3-1-5-16,1-1-6 0,-4 1 3 0,-1-1-9 16,1-2-2-16,-2-1 9 0,0 2-8 15,0 0 2-15,0 4 6 0,1 3-3 0,2 5 6 16,2 5 12-16,1 4 6 0,3 8 4 0,2 2 2 16,4 3-6-16,1 3-16 0,1 1-19 0,2 1-24 15,0 10-3-15,2 4 7 0,0 10 14 0,0 7 19 16,4 5-1-16,3 5-3 0,5 4 3 0,4-1-1 15,2 0 0-15,3 0 5 0,1-3 0 16,1-4-3-16,4 0 9 0,2-6 3 0,1-3 0 16,0-7 3-16,1-3-10 0,0-6 3 0,-1-4 2 15,1-6-1-15,-2-3 6 0,-2 0-6 16,1-1-6-16,1-7-4 0,-6-4-21 0,-2-4-40 16,-1-1-85-16,-1-4-144 0,-9 5-509 0,-3 5-747 0</inkml:trace>
  <inkml:trace contextRef="#ctx0" brushRef="#br0" timeOffset="3529.0902">13299 5116 86 0,'0'0'307'0,"0"0"-86"0,0 0-11 16,0 0 1-16,0 0-7 0,-122 141-28 15,103-111-42-15,6 1-37 0,-1-4-26 0,4 0-17 16,5-4-14-16,5-1-8 0,0-2-4 0,8-2-6 16,4-2-3-16,5-2-3 0,4-6 1 0,1-3 4 15,6-4 2-15,1-1 3 0,4-2-1 16,0-4-4-16,3-3-2 0,-2 1-4 0,-3 0-3 16,-1 2-2-16,-3 3-2 0,-4 1-1 15,-2 2-1-15,-8 0 2 0,2 5 5 0,-10 3 9 0,1 6 21 16,-6 1 25-16,0 3 18 0,-8 2 8 15,-4 3-10-15,-7 4-17 0,-6 1-19 0,-3 4-12 16,-6 0-7-16,-2 0-3 0,-2-1 2 0,2-1 2 16,0-7 3-16,5-2-2 0,4-5-6 0,4-4-7 15,2-5-6-15,6-2-7 0,1-4-10 0,5-1-22 16,6 0-41-16,1-6-72 0,2-5-98 0,4-4-162 16,4 2-312-16,-2 3-641 0</inkml:trace>
  <inkml:trace contextRef="#ctx0" brushRef="#br0" timeOffset="3841.0759">13772 4818 781 0,'0'0'395'16,"0"0"-143"-16,0 0-49 0,0 0-21 0,0 0-23 15,0 0-22-15,-88 138-32 0,83-112-21 0,2 2-14 16,1-1-13-16,2 3-15 0,0 0-7 16,4-2 3-16,1 2-1 0,5-3 0 0,0 0-5 15,1-1-5-15,2-2-3 0,3-4 2 16,-2 0-7-16,4-4-1 0,0-6-3 0,-1 0-2 16,1-6-1-16,1 0-1 0,-1-3-2 0,1-1-2 15,-4 0-1-15,3-3-4 0,-5-3-6 16,3-1-3-16,-4-1-16 0,-1-1-28 0,-1 0-41 0,0-4-76 15,0-2-91-15,0-4-181 0,-2 3-382 16,-5 6-146-16</inkml:trace>
  <inkml:trace contextRef="#ctx0" brushRef="#br0" timeOffset="4978.8747">14110 4757 933 0,'0'0'159'0,"0"0"-26"16,0 0 22-16,0 0 38 0,0 0 19 0,0 0-21 16,0 0-47-16,-26 122-39 0,26-102-24 0,3 1-6 15,1 0-8-15,5 1-16 0,0 0-8 0,3-2-14 16,1-2-12-16,3-5-2 0,2-2-10 0,-2-3-3 16,2-4 0-16,2-3 6 0,-1-1 8 15,1-5 7-15,0-4 4 0,-3-3-1 0,-1-4 1 16,-2-3-4-16,0-2-2 0,-7-1-1 0,-2-2-6 15,-5 0-2-15,0 0-3 0,-5 1-3 0,-5 2-4 16,-5 1-2-16,-2 5-6 0,-2 2-1 0,-2 5 0 16,-1 3-2-16,0 4-1 0,1 1 1 15,0 0 1-15,2 3 1 0,2 3 1 0,2 1 2 16,-2 1-3-16,6-1 0 0,2 1-4 0,4-1-7 16,2-1-10-16,3-1-12 0,0 0-5 15,6 0 2-15,3-2 7 0,1-1 12 0,1-2 7 16,2-1 8-16,3-7 7 0,-2-2 3 0,2-4 5 15,-4-1 1-15,-1-2 3 0,-2-2 2 0,0 0 3 16,-5-2 3-16,0 0 5 0,-3 2 2 16,-1-3 1-16,0 3-1 0,-3 0-3 0,-1-1 1 15,-2 3-5-15,0-1-2 0,-1 0-5 0,4 2-5 16,-1 0 2-16,0 2-3 0,3 2 4 0,1 1-2 16,0 1-2-16,0 0 0 0,0 3-3 15,0 0 1-15,2 2 0 0,4 1-4 0,-3 0-2 16,4 1-1-16,0 0 0 0,-1 1-2 0,3 1 0 15,0 0-1-15,0 1 0 0,-1 0 0 16,-2 0-1-16,2 2 3 0,-2-1 0 0,0 1 2 16,-4 1 5-16,3-2-3 0,-3 0 0 0,-1-1 1 15,-1 1 0-15,1-1 2 0,-1 0 1 0,0 1 3 16,0-1 0-16,0 2 1 0,0-2 2 0,0 0-1 16,0 0 4-16,0 0-3 0,0 0-1 0,0 0-2 15,0 0-8-15,0 0 3 0,0 0-2 16,0 0-1-16,0 0 2 0,0 0-3 0,0 0-1 15,0 0 3-15,0 0 1 0,0 0 2 0,0 0 2 16,0 0 0-16,0 0-1 0,0 1 4 16,0-1 2-16,0 0 2 0,0 0 4 0,0 0-4 15,0 0-3-15,0 0-1 0,0 0-5 0,0 0 1 16,0 0-1-16,0 0-2 0,0 0 1 0,0 0 0 16,0 0-1-16,0 0 1 0,0 0 4 15,0 0-2-15,0 0 1 0,0 0 0 0,0 0-4 0,0 0 6 16,0 0 0-16,0 0 0 0,0 0 2 15,0 0-5-15,0 0-1 0,0 0-2 0,0 0-2 16,0 0 1-16,0 0 0 0,0 0-1 0,0 0 1 16,0 0 0-16,0 0-3 0,0 0 2 15,0 0 1-15,0 0-4 0,0 0-3 0,0 0-4 16,0 0-7-16,0 2 6 0,0 1 3 0,1 2 6 16,3-1 10-16,-1 1-5 0,0 3-1 15,2 0-1-15,-2 1-4 0,5 1 5 16,-2 1 0-16,0 1-1 0,4 1 0 0,0 0 0 15,-1 0 0-15,2-2 1 0,-1 1 3 0,1-1-3 0,0 2-1 16,1-1 1-16,4-2-4 0,-4-1 4 0,3-2 2 16,-1-2-1-16,-1-3 4 0,4-2-2 15,-3 0 0-15,3-3 3 0,-4-5-2 0,4 1 5 16,-4-5 1-16,3-1 0 0,-3-2 0 0,-2 0 3 16,-2-2 2-16,-2-1 2 0,-3-3 10 15,-3 0-6-15,-1-2-2 0,0 1-4 0,-1-3-10 16,-5 0 5-16,-1 1-1 0,-2-1-2 0,-3 4 2 15,0 0-5-15,-2 5-2 0,2 2 1 0,-1 4 1 16,-4 3 1-16,5 3 2 0,-4 3-2 0,4 1-1 16,0 2-2-16,2 5 0 0,1 3-2 0,0 0 1 15,6 2-2-15,-1 2-4 0,2 3 2 16,2-1-2-16,0 3 1 0,7 1 1 0,2 0-1 16,1 0 3-16,2 0 1 0,7-2 1 0,0-1-1 15,2-3 1-15,1-2-1 0,1-4-1 16,3-3 0-16,-3-4-5 0,3-1 4 15,-1-2 0-15,-2-6-4 0,3-3-2 0,-4-5-20 0,1-1-33 16,2-1-38-16,-2-4-62 0,-1-1-92 0,-1 0-173 16,-4 3-398-16,-7 9-384 0</inkml:trace>
  <inkml:trace contextRef="#ctx0" brushRef="#br0" timeOffset="5480.9034">15035 3094 1301 0,'0'0'332'0,"0"0"-111"0,0 0-52 16,0 0-16-16,-60 129-16 16,51-90-2-16,4 1-35 0,0 1-17 0,5-2-4 15,0 1-29-15,5 0-5 0,4 3-6 0,2 0-8 16,3 4 2-16,3-4-2 0,3-1-9 16,3-5-4-16,5-6-12 0,2-6 0 0,1-5 1 0,0-4 2 15,-1-6 6-15,0-3-5 0,0-4 0 16,-3-3 1-16,0 0-3 0,-1-5-3 0,-2-2-6 0,-2-3-6 15,-3 1-18-15,-1-1-12 0,-4-3-17 16,3-1-29-16,-5-4-42 0,1-3-76 0,1-3-122 16,-1-3-235-16,-5 7-393 0,-4 6 251 0</inkml:trace>
  <inkml:trace contextRef="#ctx0" brushRef="#br0" timeOffset="6489.6005">15624 3153 1602 0,'0'0'232'0,"0"0"-123"0,0 0-32 0,0 0 12 16,0 0 20-16,0 0 13 0,0 0-10 15,0 0-25-15,0 0-23 0,-102 120-14 0,91-92-14 0,0-2-11 16,3 1-5-16,6-3-10 0,2 0-11 16,1-1-8-16,7-2-2 0,4-4-3 0,1-3-1 15,7-6 2-15,-1-4-5 0,2-4 3 16,0-1 0-16,0-9 9 0,0-4-3 0,0-1 1 15,-4-2 6-15,-5-1 0 0,-3-1 12 0,-3-1 8 16,-3 1 3-16,-3 0 2 0,0 0 0 16,-4 2 4-16,-3 1 0 0,-2 1-7 0,-1 2-3 0,0 2-11 15,-1 2 1-15,1 3 6 0,2 2 4 0,5 3-1 16,-2 1-6-16,4 0-7 0,1 0-25 16,0 0-31-16,1 0-19 0,6 2 3 0,1 7 22 15,5 0 32-15,2 4 19 0,1-1-6 0,3 1-8 16,2-1-1-16,1 0 1 0,2-2 2 15,0-1-3-15,-1-2-4 0,2-3 2 0,-3-4 2 16,-3 0 12-16,-3-6 4 0,0-5 8 0,-4 1 11 16,-2-6 0-16,-3-1 9 0,-4 1 0 0,-2-3 6 15,-1 0-3-15,-1-1-5 0,-4 1-1 16,-5 0-15-16,-3-1 4 0,1 2-2 0,1 1 7 16,-2-1 1-16,1 3-5 0,-1 0 8 0,6 1-11 15,-1 1-7-15,1 3 2 0,6 1-11 0,0 1-5 16,1 0 0-16,0 2-11 0,4-1-4 0,3 1-3 15,3 1-2-15,1 1 4 0,0 1 3 0,3 2 2 16,0 1-1-16,-2 0-1 0,4 3-2 16,-3 2-3-16,0 3 6 0,1 3 2 0,-3 2 3 15,1 1 3-15,-1 0-4 0,0 2 3 16,-2 1 3-16,0-2 1 0,0-1 5 0,0-2-3 16,-4-3 0-16,4-2 1 0,-3-1-2 0,-2-4 5 15,4 0 1-15,-5-2 7 0,3 0 13 0,-3-6 7 16,0-4 2-16,3-1-3 0,-2-5-11 15,2-3-6-15,-3-1-3 0,2-3-1 0,-2-3-4 16,0 0 2-16,2-3 2 0,-2-1-1 0,4-2 2 16,-3-1-5-16,2 1-1 0,-2 3 3 0,0 2 2 15,-1 5-1-15,-1 3 0 0,-1 4-2 0,1 3-4 16,2 3 1-16,-3 3 3 0,-1 3-1 16,1 2 2-16,-1 1-11 0,0 0-20 0,0 0-27 15,0 3-9-15,1 4 10 0,1 4 17 0,4 3 30 16,-2 3 8-16,4 4-4 0,1 3-6 0,-3 1 0 15,5 0-4-15,1 2-7 0,0-6-10 0,0-2-29 16,3-8-15-16,0-4 3 16,2-4 12-16,-3-3 33 0,-1-4 22 0,2-3 7 0,-2-4 7 15,-2-2-3-15,-2-5-1 0,1 0 3 0,-5-3 7 16,-1 0 7-16,-2-1 1 0,-2-3-4 0,0 2-6 16,-3-2-7-16,-5 0 0 0,-2-3-1 15,-2 1-4-15,-6-5 0 0,2 0-7 0,-6-1 2 16,0-2 4-16,-1-1-5 0,-5 0 5 0,3 0-2 15,-3 0-5-15,-1 2 5 0,1-2-3 0,3 0 0 16,-2 2 3-16,5 3 5 0,0 2 19 16,5 7 13-16,3 5 31 0,4 7 11 0,3 5-2 15,4 3-16-15,2 2-37 0,1 0-36 0,0 2-28 16,0 7 6-16,4 5 11 0,6 7 12 16,1 6 23-16,7 2-7 0,4 4-4 0,4 2 8 15,6 2 0-15,2 1 1 0,5-1 6 0,2 3-1 16,-1-2 1-16,4-2 8 0,0-4-1 0,-1-5-3 15,-2-5 1-15,-1-8-7 0,0-2-3 16,-6-4 1-16,-2-3-9 0,-2-4 2 0,-3-1-11 0,-6-3-22 16,-2-5-40-16,-6-2-102 0,-2 0-274 0,-4 5-855 15</inkml:trace>
  <inkml:trace contextRef="#ctx0" brushRef="#br0" timeOffset="35896.865">14168 5809 1 0,'0'0'0'0,"0"0"0"0,0 0 0 15,0 0 0-15,0 0 0 0,0 0 46 0,0 0 33 16,0 0-18-16,0 0-8 0,0 0-5 16,0 0-5-16,0 0-5 0,-18 1-6 0,18 0-9 15,0 1-12-15,0 0-7 0,0 0 11 0,0 2 21 16,2 2 17-16,2 1 13 0,0 0-6 16,0 2-19-16,3 1-14 0,0 0-3 0,0-1-7 15,1 2-1-15,1-1 2 0,0 4-3 0,1 0 2 16,-1 0 6-16,2 1 8 0,1 3 12 0,-2 0 5 15,5 3 3-15,0 1-5 0,-1 0-9 16,3 1-9-16,3 1-9 0,-1 0-8 0,1 1-3 0,0 2 0 16,-1-1-3-16,1 0-1 0,-1-1-1 15,1 0-2-15,2-2-1 0,-1-2 0 0,-3-1 0 16,4-1 2-16,-1 0 1 0,-2-2-1 0,0-1 0 16,-2 1-2-16,3 0 2 0,-1-2 0 0,-2 2 1 15,-2-1 0-15,2 1 0 0,-3 1-1 16,2 1 2-16,-2 0 2 0,3 2 1 0,-3 0 0 15,4 0 2-15,-4 2-4 0,3 0-2 0,1-1-2 16,0 3-4-16,-1-2 3 0,2-2 1 16,0 2 0-16,0-3 4 0,0 2-5 0,2-2 0 15,0 0 2-15,1 4 0 0,-1 3 4 0,1 2 1 16,2 1 4-16,-3 0 5 0,-1 4 15 0,0-1 15 16,-3 0 13-16,3 2 12 0,0 1-5 15,0 0-6-15,2 0-8 0,3-2-5 0,-3 2-1 16,1-2 5-16,4 3 12 0,-3-1 4 0,3 0-3 15,-4-1-1-15,3 1-13 0,-3 1-7 0,0 1-4 16,3 1-6-16,-4 0-4 0,1-1-7 0,2 0-2 16,-2-1-5-16,-2-2-2 0,5 2 1 0,-3-2-6 15,0-1-5-15,-1-1-2 0,5-1-4 16,-3 2 5-16,2-3 2 0,-2 3 1 0,0-2 2 16,-1 1-3-16,-1-1 1 0,-1 0-1 0,-2-2 2 15,0-1-3-15,-1-1 1 0,-3 1 0 16,2-1-2-16,-4-3 5 0,0 0 0 0,3-3 1 15,-4-1 1-15,1-4-3 0,0-2-1 0,-1-2-3 16,-1-1 2-16,0-1-2 0,-2-1 0 16,1-4 0-16,-2 0-3 0,-3-1 0 0,1 0-2 15,-3-2-6-15,0-1-1 0,1-1-11 0,-3-1-9 16,-1 0-20-16,0 0-50 0,0-5-92 0,-2-6-232 16,-4 4-458-16,5-1 105 0</inkml:trace>
  <inkml:trace contextRef="#ctx0" brushRef="#br0" timeOffset="36328.7555">14682 6668 1 0,'0'0'0'0,"0"0"0"16,0 0 0-16,0 0 0 0,0 0 106 0,0 0 103 15,0 0 66-15,0 0 42 0,98-133 1 0,-66 98-41 16,8-5-50-16,4-8-43 0,4-1-31 0,4-5-18 16,2-1-17-16,-1 0-17 0,-1 3-16 15,-6 4-15-15,-1 4-15 0,-5 7-13 0,-7 7-10 0,-2 4-14 16,-8 6-7-16,-4 3-4 0,-3 6-4 16,-5 2 2-16,-7 4-1 0,2 4-6 0,-4-1-7 15,-1 2-21-15,0 0-17 0,3 0-34 0,-2 3-57 16,0 1-94-16,1 5-172 0,3-4-250 15,-4 0-501-15</inkml:trace>
  <inkml:trace contextRef="#ctx0" brushRef="#br0" timeOffset="36890.2507">15509 5166 1707 0,'0'0'248'0,"0"0"-31"15,0 0-97-15,0 0-54 0,0 0-14 16,0 0-6-16,0 0-1 0,0 0 3 0,0 0 4 16,0 0 2-16,0 0-3 0,55 129-4 0,-30-95-16 15,-1 4-5-15,1 1-7 0,4 4-2 0,0 1 5 16,2 2 4-16,-1-5 3 0,-1-1-3 0,-2-6-3 15,-2-4-9-15,1-3-4 0,-4-4-3 16,-3-3-2-16,-3-4-4 0,0-5-2 0,-3-1-5 16,-4-4-1-16,-2-3-17 0,-2 0-22 0,-5-2-20 15,0-1-23-15,0 0-12 0,0-1-82 16,-10-5-164-16,6 0-279 0,-3 1-880 0</inkml:trace>
  <inkml:trace contextRef="#ctx0" brushRef="#br0" timeOffset="37131.1269">15478 5297 1493 0,'0'0'372'0,"0"0"-127"0,0 0-78 16,0 0-25-16,0 0 0 0,0 0-21 15,55-127-21-15,-36 101-32 0,0 0-24 0,-1 2-12 16,-1 1-19-16,1 0-5 0,-1 4-7 15,-4 0-6-15,0 2-10 0,-3 4-13 0,-1 3-24 0,1 4-46 16,-4 4-68-16,-2 2-118 0,-2 4-153 16,4 7-144-16,-4-1-242 0,0 0 365 0</inkml:trace>
  <inkml:trace contextRef="#ctx0" brushRef="#br0" timeOffset="37271.9397">15752 5604 1552 0,'0'0'301'0,"0"0"-156"0,0 0-32 16,0 0 7-16,0 0 14 0,0 0-6 0,103-119-39 16,-88 92-40-16,3 4-31 0,-5 1-19 0,3 2-27 15,-5 4-28-15,0 0-41 0,-2 2-72 0,-1 1-120 16,-2 1-241-16,2 3-440 0,-5 3 462 0</inkml:trace>
  <inkml:trace contextRef="#ctx0" brushRef="#br0" timeOffset="37462.7863">16021 5136 513 0,'0'0'374'0,"0"0"-49"0,0 0-35 0,0 0-60 0,0 0-35 16,0 0-30-16,0 0-23 0,0 0-27 0,91 127-32 16,-74-116-31-16,-2-3-23 0,4 3-13 15,0 0-11-15,-1-2-9 0,-4 0-13 0,3-2-35 16,-4-2-63-16,-2-3-97 0,-1-2-161 15,-4 0-282-15,-3 0-450 0</inkml:trace>
  <inkml:trace contextRef="#ctx0" brushRef="#br0" timeOffset="37606.7708">15931 4939 1095 0,'0'0'413'0,"0"0"-262"0,0 0-89 16,0 0-36-16,0 0-27 0,0 0-56 15,0 0-98-15,0 0-37 0,0 0-43 16,0 0-69-16,0 0-127 0,0 0 60 0</inkml:trace>
  <inkml:trace contextRef="#ctx0" brushRef="#br0" timeOffset="37950.0022">16224 4964 1192 0,'0'0'231'15,"0"0"-54"-15,0 0 10 0,0 0 16 0,0 0-16 16,0 0-54-16,0 0-64 0,0 0-37 0,0 0-15 16,0 0-4-16,0 0 2 15,0 0-3-15,0 0 0 0,0 0 1 0,109-24-2 0,-90 34 0 16,-4 2-1-16,3 1-1 0,-2-1-3 0,-1 4 0 16,-3 2 0-16,0-3-1 0,-2 2 2 15,-2-3-4-15,1-5-1 0,-7-3 0 0,1-3 7 16,-1-3 32-16,-2 0 33 0,0-4-1 15,-4-6-11-15,0-2-28 0,-4-4-32 0,3 0 2 16,-1-3 7-16,-1-1 4 0,3 5 4 0,1-2 2 16,-2 3-2-16,5 2 1 0,0 2 0 0,0 1-2 15,5 3 1-15,-1 3-6 0,2-1-6 0,0 1-1 16,3 3-5-16,3 0 3 16,3 0 0-16,-1 0 0 0,3 3-3 0,-2 2-1 0,2 1-3 0,0 2-4 15,-2 0 0-15,4-1-11 0,-2 1-13 0,-2-2-27 16,2-3-46-16,-4 0-71 0,2-2-126 15,-4-1-258-15,-6 0-648 0</inkml:trace>
  <inkml:trace contextRef="#ctx0" brushRef="#br0" timeOffset="38620.1717">16716 4477 714 0,'0'0'529'0,"0"0"-204"0,0 0-69 16,0 0-45-16,0 0-26 0,0 0-36 0,-33 133-38 16,33-108-33-16,0 3-25 0,4 0-21 15,1-1-15-15,2-4-8 0,4-6-9 0,0-7 0 16,0-6 6-16,3-4 3 0,0-2 8 16,-1-9 5-16,-1-2-1 0,1-4 2 0,-2-3-2 15,-6 0 1-15,2 0 2 0,-5 3 1 0,-2 2-3 16,0 3 2-16,-3 1-3 0,-3 3-5 0,2 2 4 15,-2 3-4-15,3 1-2 0,-2 2-2 0,2 0-7 16,2 0-5-16,0 0-5 0,1 0-8 16,0 1-2-16,0 2 2 0,1 2 2 0,3 1 5 15,2 1 4-15,2 0-1 0,1 0 1 0,2-1 0 16,2 1-3-16,-1-2-1 0,6-2-2 0,-5-3-1 16,5 0 7-16,-4-7 3 0,1-2 9 15,-3-4 6-15,-1-3 2 0,-1-1 4 0,-1-2 0 16,-3-2 0-16,-4-2-3 0,-1-1-4 0,-1 0-2 15,0 1-1-15,-5-2-1 0,0 2 0 0,-3 0 1 16,0 1-4-16,2 1-2 0,-1 2-3 0,4 2-2 16,0 3 0-16,1 3-3 0,2 3-3 15,0 2-8-15,0 2-5 0,4 3-2 0,1 0 1 16,5 1 5-16,0 0 1 0,1 1 4 0,6 5-1 16,-4 1 0-16,6 2 3 0,-2-1 1 15,1 2 2-15,-1 2 1 0,2 2 0 0,-2 0 1 16,-3-1-2-16,-2-1-1 0,0-2-1 0,-5-3 2 15,-1-5 3-15,-3 1 7 0,-1-3 16 0,-2 0 15 16,0 0 5-16,-2-5-4 0,-2-4-13 16,-2-2-17-16,-2-3-4 0,3 0 0 0,-4-3 1 15,1 0 2-15,0-1 1 0,3-2-2 0,-1 2 1 16,2 3-2-16,0 0 2 0,2 2 1 0,2 4-3 16,0 0 0-16,0 3-3 0,0 3-4 15,2 1 2-15,2 1-3 0,0 1 0 0,4 0 3 0,1 0-2 16,2 2 0-16,1 3 0 0,4 1-2 15,-2 1 1-15,3 0 0 0,-2 0-3 0,2 0-4 16,-1 0-9-16,0 1-11 0,2-3-14 0,-4 1-24 16,3-1-42-16,-5-4-64 0,-1-1-99 15,-3 0-162-15,-5 0-298 0,2 0-543 0</inkml:trace>
  <inkml:trace contextRef="#ctx0" brushRef="#br0" timeOffset="39057.2305">17345 3892 1 0,'0'0'0'16,"0"0"0"-16,0 0 107 0,0 0 187 16,0 0 0-16,0 0 2 0,0 0-16 15,0 0-31-15,4 133-42 0,-1-118-55 0,6 0-47 16,-1-3-29-16,2 0-13 0,1 0-8 0,0-1-8 0,1-4-3 15,2 0-3-15,1-3 3 0,0 0 5 16,1-3 2-16,1-1 1 0,-3 0-3 0,4-4-2 16,-3-3 1-16,1-1-2 0,-3-3 1 0,3-2-3 15,-5-1-3-15,-1 0 2 0,-4-3-5 16,-1-1-2-16,-3-1-4 16,-2-2-6-16,0 0-5 0,-3 1-7 0,-4-2-4 0,-3 1-3 0,0 0-5 15,0 0 0-15,-2 2-2 0,1 1 3 16,0 1 1-16,1 3 3 0,2 4 3 0,2 2 2 15,1 4 3-15,2 2 1 0,-2 0-3 16,4 2-5-16,1 0-9 0,0 0-15 0,0 2-5 0,0 3 0 16,3 2 6-16,3 4 11 0,2 1 4 0,2 1-1 15,3 1 2-15,1-1-2 0,4 1-1 0,0-1 0 16,2-2-3-16,1-1-3 0,-2-4-10 16,0-1-12-16,-2-4-11 0,1-1-19 15,-3-1-23-15,-1-7-39 0,-3-4-67 0,-2-1-121 0,-4 1-267 16,-2 4-911-16</inkml:trace>
  <inkml:trace contextRef="#ctx0" brushRef="#br0" timeOffset="39185.3809">17368 3531 1174 0,'0'0'256'0,"0"0"-175"0,0 0-46 0,0 0-5 15,0 0-47-15,0 0-115 0,0 0-92 0,0 0-172 16,0 0-347-16,0 0 680 0</inkml:trace>
  <inkml:trace contextRef="#ctx0" brushRef="#br0" timeOffset="39693.6571">17720 3421 1127 0,'0'0'159'0,"0"0"-37"0,0 0 55 16,0 0 50-16,0 0 10 0,0 0-37 15,0 0-63-15,-39 122-53 0,39-106-33 0,0 2-20 16,6 0-8-16,3-4-10 0,2-1-4 0,2-3-5 16,3-3-2-16,-1-4-2 0,2-3 4 0,-1 0 5 15,-1-6 9-15,-2-3 12 0,0-4 5 16,-3-2-3-16,-3 0-4 0,1-3-8 0,-4 2-3 16,-2 4 7-16,-2 2 8 0,0 5 3 0,0 0 0 15,-5 4-6-15,3 0-8 0,-2 1-8 0,2 0-9 16,1 0-13-16,1 0-14 0,0 1-18 0,0 3 4 15,1 0 11-15,6 2 9 0,0 1 17 16,3 1-1-16,2-3-6 0,0 1 0 0,3-3 2 16,0-3 1-16,2-1 10 0,0-8 7 15,2-2 8-15,-1-5 6 0,0-4 1 0,-3 1-4 16,1-5 2-16,-6-2-2 0,-2 1 0 0,-5-2 1 16,-1 0-5-16,-2-3-3 0,-6-2 0 0,-7-1-6 15,-4-3-3-15,-5 1-3 0,-3 1-5 16,-4-1-5-16,-2 0 2 0,-2 1 0 0,1 0-1 15,-2 0 9-15,4 4 2 0,3 5 7 0,3 4 10 16,4 8 8-16,5 3 7 0,4 6 3 0,3 1-10 16,4 3-13-16,2 3-14 0,1 6-10 0,1 8 1 15,0 7 0-15,6 7 2 0,5 3 2 0,5 3-2 16,6 0-2-16,5 0 0 0,6 0-1 0,2-6-1 16,5-3-3-16,2-6-1 0,3-6-4 15,0-6-6-15,-1-4-18 0,-1-3-42 0,-4-3-78 16,-2 0-186-16,-10 0-614 0,-10 0-660 15</inkml:trace>
  <inkml:trace contextRef="#ctx0" brushRef="#br0" timeOffset="40217.2372">15513 7682 342 0,'0'0'651'0,"0"0"-274"0,0 0-65 0,0 0-31 16,0 0-24-16,0 0-16 0,0 0-39 0,139-63-45 15,-109 34-33-15,1-4-34 0,2-2-21 0,4-4-18 16,-1-2-16-16,2 2-5 0,-6 3-11 0,-2 5-7 16,-7 6-7-16,-5 8-3 0,-5 4 0 15,-5 6-3-15,-2 1-2 0,-4 4-11 0,-1 2-13 16,-1 0-23-16,0 0-20 0,2 0-22 15,4 4-45-15,2 0-82 0,2-1-157 0,-4-1-402 0,1-1-713 16</inkml:trace>
  <inkml:trace contextRef="#ctx0" brushRef="#br0" timeOffset="40691.6062">16233 6139 1384 0,'0'0'475'16,"0"0"-240"-16,0 0-97 0,0 0-27 0,-39 150 0 16,38-111-6-16,1-1-6 0,0-1-11 0,3 1-15 15,6-4-12-15,7 0-14 0,-1-3-11 0,9-1-9 16,1-1-4-16,6-3-4 0,3-2-6 0,2-3-6 16,3-6-9-16,3-4-3 0,0-3-7 15,0-4-8-15,3-4-11 0,-4 0-23 0,0-8-50 16,-5-4-93-16,2-6-152 0,-10 4-328 0,-12 4-854 15</inkml:trace>
  <inkml:trace contextRef="#ctx0" brushRef="#br0" timeOffset="41409.3175">16788 6098 1412 0,'0'0'260'0,"0"0"-105"15,0 0-23-15,0 0-10 0,0 0-7 0,0 0-15 16,26 118-24-16,-18-105-19 0,3 0-14 16,0-5-13-16,4-2-9 0,-1-4-3 0,-2-2 2 15,2 0-1-15,-2-2 7 0,-5-4 8 0,1-1 5 16,-3-3 12-16,-2-2-2 0,-1 0-4 0,-2-1-6 16,0 2-9-16,0 4 0 0,0 3 1 15,-1 2 0-15,0 1 0 0,-1 1-10 0,1 0-12 16,1 1-16-16,0 2-12 0,0 3 1 0,0 1 3 15,1 3 11-15,3 1 2 0,3-2 1 16,1 1 0-16,3-2-2 0,1-2 1 0,1-2-2 16,4 0-1-16,0-4-1 0,-1 0-1 0,4 0 3 15,-2-9 4-15,1-5 6 0,-3-3 1 0,2-5 7 16,-3-3 2-16,-2-3 0 0,-3-2 2 0,-3 0-6 16,-3-1 1-16,-4 1-1 0,0 0-4 0,-6 2 2 15,-3 0-3-15,-1 2-4 0,-2 5 5 16,0 2-6-16,2 5 2 0,1 2 2 0,3 5-4 15,1 1 3-15,4 4-1 0,0-1-8 0,1 3-16 16,2 0-1-16,5 0 0 0,5 0 4 16,3 0 14-16,3 3-2 0,3 1 1 0,4 1-2 15,-1 3-7-15,0 0 3 0,1 3-5 0,-3 4-5 16,-3 4 0-16,-4 4-6 0,-3 2-1 0,-7 4-5 16,1-1-2-16,-6-4-10 0,0-6 6 15,0-4 18-15,-3-7 17 0,-1-3 24 0,0-4 6 0,-3 0-3 16,-1 0-4-16,3-8-10 0,-1 0-5 15,0-1-3-15,2-6-5 0,3 0-3 16,0-2 1-16,1-2 0 0,0-3 3 0,0 1 3 0,2-4 2 16,2 0-1-16,1-1 2 0,-1-3 0 15,1 0 0-15,-3 0 1 0,2-2-5 0,-4 3 2 16,0-2-1-16,-5 1 0 0,-4 1 4 0,-2-1-3 16,-7-1-3-16,0 1 3 0,-5 0 1 15,-1-1 3-15,-5 1-3 0,-1 2 1 0,-2 0-2 16,1 4 8-16,1 3 8 0,2 3 18 0,5 5 10 15,5 5 2-15,4 2 1 0,4 4-18 0,3 1-19 16,4 1-8-16,1 9-9 0,2 3-1 0,4 8 5 16,6 6-1-16,4 5 0 0,5 3-1 15,8 5-4-15,4-4 0 0,3 1-5 0,5-2-9 16,4-4-21-16,2 0-31 0,0-5-62 0,1-6-149 16,-1-7-187-16,-5-9-165 0,-10-4-362 0,-11 0 591 0</inkml:trace>
  <inkml:trace contextRef="#ctx0" brushRef="#br0" timeOffset="41541.0475">17210 5606 1522 0,'0'0'19'0,"0"0"-107"16,0 0-52-16,0 0-22 0,0 0-88 16,0 0-280-16,81-122 160 0</inkml:trace>
  <inkml:trace contextRef="#ctx0" brushRef="#br0" timeOffset="42515.7157">17586 5192 976 0,'0'0'234'0,"0"0"-32"0,0 0 25 15,0 0 8-15,0 0-11 0,-18 117-32 16,18-95-58-16,3-1-36 0,2 0-29 0,5-1-22 16,3-1-16-16,3-3-12 0,2-2-8 0,-2-4-3 15,2-5-7-15,0-5 1 0,0 0-2 16,-3-10 0-16,3-5 4 0,-6-1 2 0,1-5 1 15,-5-2 0-15,-2-1 2 0,-6 0-3 0,0 3 4 16,-9 0-1-16,-6 6-1 0,-1 2 2 16,-4 6-4-16,0 1 0 0,-2 3-1 0,-2 3 1 15,1 0-1-15,3 5 1 0,-1 2-1 0,2 1 1 16,7 0-2-16,1 0-1 0,3-1-4 0,5-2-1 16,2 2-3-16,1-1-5 0,0-1-1 15,4-2-6-15,6-3 1 0,0 0 6 0,1-4 6 0,6-7 8 16,-2-3 5-16,3-3-2 0,0-2-1 0,-3-2 0 15,2-1-1-15,-5 1 3 0,2 0-1 16,-2 3-1-16,-1 0-1 0,0 0-3 0,-1 4-2 16,0 1 0-16,1 3 0 0,0 0-2 15,-1 4 2-15,1 2-4 0,-2 1-3 0,1 3 2 16,1 0-6-16,-2 2 3 0,0 2 1 0,0 3 0 16,-1 0 2-16,-2 0-1 0,2 2 0 15,-1-1 1-15,-2 0 0 0,-1-1-3 0,0-4 0 0,-2 0 3 16,-1-3 5-16,1 0 18 0,-1-5 6 15,2-4 0-15,-3-3-2 0,1-6-13 0,0-1-3 16,0-2-2-16,-1-1 1 0,0 1 1 0,0 1-1 16,0 1 1-16,0 2-4 0,3 2-2 15,0 3-1-15,-1 2-2 0,1 3-1 0,1 3-5 16,0 1-6-16,0 2-3 0,2 1-3 0,2 0 5 0,0 0 2 16,-1 4 3-16,2 1 2 0,1 1 0 15,-2 1 3-15,-2 0 2 0,0 1 3 0,0 2 1 16,-3 0-2-16,0-1-2 0,-3-1-2 0,2-2 5 15,-2-4 14-15,0-1 23 0,0-1 18 16,0-1-4-16,0-4-12 0,-3-2-18 0,-1-1-14 16,0-1 0-16,2-1-1 0,1-1-5 0,1 1-2 15,0 1-4-15,1 0-6 0,4 0-3 16,1 2-3-16,4 1 1 0,-1 0 2 0,4 0 0 16,-1 3 5-16,2-2 1 0,-1 2 2 0,3 1 1 15,-2-2 1-15,3-2 0 0,0 0 2 16,2-2 0-16,-1-1 1 0,1-6 4 0,0-1 1 15,-1-2 2-15,-3-1 3 0,-1-4 2 0,-2 3 2 16,-3-2 3-16,-3 2 2 0,-1-1-2 16,-5-2 1-16,0 3-1 0,-2-1 0 0,-4 3 2 0,-4 0 4 15,0 6-1-15,-2 1 3 0,-2 3 0 16,2 2-2-16,-2 4 1 0,0 2-3 0,1 0-4 16,3 1-5-16,0 6-6 0,2 4-3 0,1 2 0 15,1 2-2-15,5 2 0 0,1-1 1 16,0 1-2-16,3-2-1 0,5 1-1 0,3-1-2 15,1 1 1-15,5-1 1 0,1-1 1 0,3-2 1 16,1-5-6-16,-1-2-1 0,3-5 3 0,-1 0 3 16,-1-8 6-16,-2-2 5 0,-1-4 2 0,-5-2 1 15,-3 0 4-15,-1-3 1 0,-3-1 1 0,-2-1 1 16,0-2-4-16,-4-5-2 0,0 0 1 0,-1 1-3 16,0-2 0-16,0 2 0 0,-2 2-1 15,1 3 1-15,1 5-1 0,0 3-4 0,0 6 1 16,0 2-8-16,2 2 2 0,3 4-2 0,2-1-3 15,5 1-1-15,3 0 4 0,0 5-2 16,4 2 4-16,2 2 2 0,0 0-2 0,0-2-2 16,4 2 0-16,-1-2-7 0,0-3-4 0,4 1-16 15,-2-3-30-15,0-2-53 0,0 0-94 16,-2 0-188-16,-10 0-589 0,-4 0-450 0</inkml:trace>
  <inkml:trace contextRef="#ctx0" brushRef="#br0" timeOffset="43016.9968">16331 8410 882 0,'0'0'397'0,"0"0"-96"0,0 0-50 0,0 0-14 15,0 0-15-15,0 0-34 0,117-117-51 0,-88 91-41 16,-1-1-33-16,0 2-28 0,-1 2-20 16,-4 3-14-16,0 2-15 0,-3 3-25 0,-5 1-32 15,3 3-71-15,-6 3-154 0,-1 2-330 0,-3 2-892 16</inkml:trace>
  <inkml:trace contextRef="#ctx0" brushRef="#br0" timeOffset="43247.0729">17018 7197 2303 0,'0'0'185'0,"0"0"-109"16,0 0-36-16,0 0 11 0,0 0 18 0,0 0 8 0,70 131-6 15,-44-100-10-15,0 5-16 0,4 1-10 0,-1 3-9 16,2 4-9-16,0-1-2 0,3 2-5 15,-2-4-4-15,-1-2 0 0,0-5-10 0,-5-5-4 16,0-2-8-16,-4-5-13 16,-2-4-19-16,-5-4-36 0,-3-4-61 0,-7-3-110 15,-2-5-133-15,-3 0-252 0,0-2-438 0</inkml:trace>
  <inkml:trace contextRef="#ctx0" brushRef="#br0" timeOffset="43482.0626">17103 7224 1015 0,'0'0'336'16,"0"0"-137"-16,0 0-53 0,0 0-1 16,0 0 22-16,0 0 14 0,127-103-14 0,-97 100-26 15,1 3-29-15,-1 0-21 0,-4 8-15 0,-2 4-15 16,-5 1-10-16,-6 4-11 0,-3 3-7 0,-2 1-3 16,-6 2 2-16,-2 1 0 0,-2-2 0 15,-8 2-3-15,-2 0-9 0,-5-1-7 0,0-1-10 16,-3-3-8-16,4-1-9 0,-2-5-7 0,2-4-21 15,2-3-37-15,5-6-55 0,5 0-90 0,1 0-215 16,3-1-391-16,0-3-533 0</inkml:trace>
  <inkml:trace contextRef="#ctx0" brushRef="#br0" timeOffset="43750.0518">17891 7201 2595 0,'0'0'98'0,"0"0"-48"0,0 0-10 16,0 0 15-16,0 0 25 0,0 0 19 16,0 0-5-16,0 0-14 0,-101-124-20 0,98 111-17 15,0 0-14-15,1 2-5 0,2 3-5 0,0 1-5 16,0 3 2-16,2 1-12 0,2 3-5 0,-2 0-2 16,4 3-9-16,0 4 7 0,1 3 2 0,4 4 2 15,-2 2 3-15,1 2-1 0,2 2-1 16,3 1 1-16,-1 0-2 0,0-1 0 0,3-2 0 15,-1 0-2-15,1-4-6 0,-1-3 3 16,-1-2-3-16,0-5-4 0,-2-1-2 0,0-3-23 16,-3 0-28-16,0 0-42 0,-4-2-67 0,-5-2-97 15,1-3-226-15,-2 2-584 0,0 0 1 0</inkml:trace>
  <inkml:trace contextRef="#ctx0" brushRef="#br0" timeOffset="44756.5275">17958 7629 1 0,'0'0'0'16,"0"0"0"-16,0 0 0 0,0 0 0 0,0 0 0 16,0 0 0-16,0 0 111 0,0 0 171 0,0 0 3 15,0 0-3-15,0 0-19 0,0 0-15 0,0 0-13 16,0 0-17-16,7-2-38 0,-7-4-39 0,0-2-40 15,0-2-31-15,0-4-10 0,0-3-3 16,0-1-1-16,0-1-6 0,0-2-6 0,0-2-7 16,0 0-5-16,0-2-4 0,-1 0-4 0,-2-2-1 15,1-1-5-15,-3-1-6 0,0 1-2 16,-2-3-9-16,-4 1-2 0,3-1-1 0,-4 3-3 16,1 2 3-16,-2 4-3 0,-2 2 2 0,2 8 2 15,-4 1-2-15,3 5 0 0,-3 5-3 0,1 1-2 16,-1 2 1-16,1 6 1 0,1 3 1 15,0 4 0-15,3 3 3 0,2 1-2 0,4 3 2 0,0-2 0 16,5 1-2-16,1-4 1 0,0-2-2 16,3-3-2-16,4-3 2 0,2-3 1 15,2-3 4-15,0 0 6 0,5-3 1 0,-1 0 5 16,5-6-1-16,-2-3-1 0,3-6 2 0,-1-1 1 16,0-2 1-16,0-4 0 0,0-2 1 0,1-2-2 15,1-3 1-15,1-2 1 0,-2-2-4 16,2-1 1-16,-4-3-1 0,-1-1-2 0,-1-1 0 15,-4 0-1-15,-1 4-4 0,-3 5 0 0,-1 5-1 16,-1 3-1-16,-1 6 2 0,-2 4-1 0,-2 2-1 16,-1 5 4-16,-1 3-2 0,0 2-3 0,0 0-10 15,0 2-11-15,0 5-1 0,0 4 3 16,0 3 7-16,0 4 11 0,0 6 0 0,0 2 1 16,0 5 0-16,1-1 0 0,4 5-2 0,-1 0-1 15,3-5 2-15,1 1-2 0,1-6 1 0,0-2 1 16,3-4-3-16,1-3 3 0,0-3 0 0,1-4 0 15,-1 0-1-15,1-5-2 0,0-3-1 16,1-1-3-16,0-2-2 0,1-7-6 0,-1 0-11 16,0-5-22-16,-3-1-40 0,-1-1-66 0,0-3-108 15,-4 1-188-15,-3 3-359 0,0 6-247 0</inkml:trace>
  <inkml:trace contextRef="#ctx0" brushRef="#br0" timeOffset="45979.7927">18367 6602 651 0,'0'0'200'0,"0"0"-136"15,0 0 28-15,0 0 87 0,0 0 82 0,0 0 24 16,0 0-39-16,0 0-61 0,0 0-54 16,18 119-36-16,-8-99-18 0,1 0-18 0,2-2-11 15,1 0-7-15,2-1-10 0,3-3-5 16,-1-2-5-16,0-2-5 0,0-3 1 0,0-5 1 0,0-2 3 15,-3 0 3-15,1-7 1 0,-2-1-1 16,-4-3-2-16,-1-4-2 0,-1 0-7 0,-4-4-2 16,-2-2-9-16,-2-2-7 0,0-1-5 0,-6 0-7 15,-4 0-4-15,-5 2-2 0,-1 3-6 16,-4 1 0-16,-2 4 0 0,0 4-2 0,-1 3 8 16,0 4 6-16,2 1 8 0,1 2 9 0,1 0 7 15,2 4 2-15,2 2 1 0,2 0 1 0,0 1-5 16,6 0 1-16,0 0-3 0,4-1-4 0,1 0-1 15,2-1-4-15,0-2-2 0,6-3 0 16,3 0 3-16,3-1 6 0,0-6 6 0,3-4 2 16,1 0 0-16,0-4-3 0,2-2-2 0,-2-3 3 15,1 0 3-15,0-1 1 0,-3-2 1 0,-1 1 0 16,2 0-5-16,-4-1 1 0,0 3-5 0,-2 4-2 16,-3 3 2-16,-1 4-2 0,-4 4 2 15,-1 3-1-15,0 2-4 0,0 0-9 0,0 0-19 16,0 5 1-16,0 2 3 0,0 4 8 15,4 3 17-15,1 3-1 0,0-1 2 0,3 3-1 16,0-3-1-16,3 1 3 0,1-2-5 0,0 0-1 16,4-2 1-16,-2-3-4 0,3-2 1 15,1-2 1-15,-3-4 1 0,2-2 2 0,0-3 4 16,-1-6 4-16,-1-2 4 0,-1-5 2 0,2 0-1 16,-3-5 0-16,0 0-1 0,-3-5-2 0,-1 1 1 15,0-2-3-15,-2 1-1 0,-4-1 2 0,-1 0-1 16,-2 2 1-16,-3 0 0 0,-4 2-1 15,-2 0 3-15,-2 5 3 0,-1 3 4 0,0 3 1 16,-2 4 1-16,0 3-3 0,1 2 0 0,-1 3 2 16,1 0-4-16,1 7-2 0,3 1-4 0,0 4-7 15,4 3 0-15,1 1-1 0,3 2-2 16,1 1 1-16,5-1-2 0,4 1-1 0,4-1 0 16,1-1-2-16,4 1-1 0,1-5-3 0,0-2-4 15,2-4 1-15,-2-5 4 0,1-2 5 16,0-1 7-16,-2-7 3 0,2-4 1 0,-1-3 2 15,-2-3 0-15,-1-2-1 0,-2-3 2 0,-4-2-1 0,-1-2 2 16,-4-1 0-16,-5-1 0 0,0-1-4 16,-3 2-3-16,-4 0-1 0,-4 1-5 0,-1 1 3 15,-1 1 1-15,-1 3-1 0,-1 3 4 0,3 3 0 16,-1 3 3-16,3 4 1 0,3 1 1 0,2 2-3 16,1 2 0-16,3 3-5 0,1-1-7 15,0 2-14-15,0 0-17 0,3 0 1 0,3 0 7 16,2 2 13-16,5 1 14 0,0 1 0 0,2-2-1 15,0-1 3-15,3 0 0 0,-3-1 2 16,2 0 2-16,-2 0-2 0,4 0 2 0,-5-2 0 16,-1 0-1-16,0-1 1 0,-2 0-1 0,-3 3 0 0,-1 0-1 15,-2 0 1-15,0 0-1 0,-2 2 1 16,0 3 3-16,1-1-1 0,-2 3 0 0,0 3 2 16,0 0-4-16,2 1 4 0,-2 1-3 15,1 1-2-15,-2 1 4 0,0 0-3 0,-1 1 0 16,0 0 2-16,0 0-3 0,-1 1 1 0,-2 2-2 15,-4-2 0-15,1 2-2 0,-4 0-1 0,0-3 0 16,0-1-1-16,0-1 3 0,4-4-1 0,-1-2-1 16,5-2 0-16,0-5-5 0,2 0 1 15,0 0-5-15,0 0-4 0,2 0 2 0,2-5 2 16,2-2 6-16,-1 0 5 0,3-3 3 0,0-1-3 16,1 0 2-16,2-3-2 0,-1-1 0 15,0-2 2-15,0-3 1 0,0 0 0 0,-2-3 2 16,0 0-1-16,-2-2-1 0,-2-3 2 0,-2 1 0 15,-2 0 2-15,0-1 2 0,-5 0-5 16,-1-1 3-16,-1 2-4 0,-3-1 1 0,2 1 1 0,0 3 2 16,3 1 1-16,1 4 3 0,1 4 0 15,3 2-1-15,0 6-2 0,0-1-3 0,7 3-4 16,-1 3 2-16,4 2 1 0,1 0 4 0,4 5 4 16,1 5-1-16,1 2 0 0,1 4-2 0,2 3-3 15,-1 2 1-15,-1 0 1 0,1 1-1 16,-4-1-2-16,-2-2-1 0,-3-1-4 0,-2-2-2 15,-2 0-3-15,-4-2-15 0,-2-1-17 16,-5 1-30-16,-9 3-64 0,-5 3-107 0,4-5-288 16,2-4-669-16</inkml:trace>
  <inkml:trace contextRef="#ctx0" brushRef="#br0" timeOffset="46727.357">16104 8503 216 0,'0'0'502'0,"0"0"-175"16,0 0-81-16,0 0-60 0,0 0-56 15,0 0-52-15,0 0-31 0,0 0-6 0,0 0 25 16,0 0 31-16,0 0 23 0,0 0 13 0,0 0-3 16,89 151-8-16,-65-105-14 0,6 7-19 0,1 8-15 15,5 2-16-15,-2 5-14 0,5 4-10 16,-1 0-15-16,3-1-7 0,-1 0-7 15,3 2-3-15,-2-2 1 0,0-1 0 0,-2-4 1 16,-1-5-6-16,-5-8-1 0,-1-9-3 0,-4-5-3 0,-5-11 8 16,-1-4-2-16,-3-8 1 0,-3-6 0 15,-3-7-1-15,-2-3 6 0,-1-1 3 0,1-9 9 0,-1-10 2 16,5-3 2-16,3-7-3 0,3-7-2 16,3-3 3-16,4-3-2 0,3-5-1 15,3-1 1-15,4-4-5 0,0-1 1 0,4-1-3 16,0 4-3-16,-2 3-1 0,-4 6-6 0,2 3-10 15,-7 4-13-15,-2 5-16 0,-5 0-23 0,2 4-40 0,-5 0-76 16,-2 2-174-16,-5 5-470 16,-6 7-623-16</inkml:trace>
  <inkml:trace contextRef="#ctx0" brushRef="#br0" timeOffset="47218.2639">18015 8232 1019 0,'0'0'409'0,"0"0"-104"0,0 0-90 16,0 0-45-16,0 0-30 0,0 0-33 15,0 0-33-15,0 0-22 0,0 0-7 0,0 0-1 16,0 0 8-16,0 0 2 0,0 0-3 0,-29 142-3 15,38-109-11-15,2 0-7 0,-1-1-3 0,-1 0-6 16,2 0 0-16,-2-1 0 0,-1-1-2 0,3 0-2 16,-1-3-1-16,-1 0 1 0,2-5 5 0,-1-5 4 15,0-5 1-15,1-6 0 0,-1-5 3 0,2-1-2 16,4-5 4-16,1-5-2 0,5-4-5 16,5-6-3-16,3-3-7 0,4-2-7 0,0-2-4 15,2 1-6-15,-2 1 0 0,-3 0 0 0,-2 5-7 16,-4 0-10-16,-3 4-22 0,-4 1-29 0,-1 3-49 15,-4 1-59-15,0 1-101 0,-1 0-176 16,-6 4-343-16,1 2-534 0</inkml:trace>
  <inkml:trace contextRef="#ctx0" brushRef="#br0" timeOffset="47680.827">18979 7578 1421 0,'0'0'435'15,"0"0"-248"-15,0 0-66 0,0 0-39 0,0 0-4 16,0 0 7-16,0 0-4 0,0 0-11 16,0 0-8-16,-125 49-12 0,101-41-6 0,-1-3-5 15,0 0-1-15,-3-3-4 0,1-2-6 0,1 0-4 16,1-2-4-16,1-5 3 0,3-2 1 0,2-1 0 15,4-3 0-15,1-2-11 0,4-1-7 16,4-3-6-16,2-1-8 0,2 0 1 0,2-1 1 16,0 2 0-16,1 0 0 0,4 3-2 0,1 3 1 15,2 2-1-15,1 2 1 0,0 2-1 16,-2 3-1-16,2 3 1 0,2 1-7 0,-3 4 5 16,0 6 3-16,2 5 4 0,-2 6 7 0,-1 5 0 0,-1 4 1 15,-1 4 1-15,0 6 0 0,-3 4 1 16,0 4 1-16,-1 5 4 0,-1 4 5 0,0-2 2 15,1-2 0-15,2-8-6 0,0-10-3 16,6-8-4-16,1-7-1 0,1-5 1 0,1-3 2 16,0-3 1-16,-1-4 2 0,3-2 0 0,-3-3 1 15,0 0-2-15,2-6 1 0,-1-3-3 0,2-5-4 16,-2-1-1-16,0-2-4 0,-1-2-5 0,-2 0-12 16,1-1-15-16,-2-1-29 0,-1-1-44 15,-1-1-72-15,1-3-160 0,-3 8-351 16,0 7-864-16</inkml:trace>
  <inkml:trace contextRef="#ctx0" brushRef="#br0" timeOffset="47963.6734">18976 7006 1829 0,'0'0'352'0,"0"0"-176"15,0 0-76-15,0 0 3 0,0 0 27 0,0 0 11 0,0 0-18 16,0 0-26-16,84 115-22 0,-63-88-19 16,3 3-6-16,-1 0-11 0,1 2-5 0,1 0-10 15,1-1-6-15,-2-1-4 0,2-4-7 0,0 0 0 16,-1-4-4-16,-2-1-2 0,0-3 1 16,-5-2-7-16,-1-3-3 0,-2-3-7 0,-4-2-16 15,-3-4-12-15,-1-1-23 0,-7-3-21 0,0 0-27 16,0-3-52-16,-10-4-91 0,0-5-193 0,1 2-306 15,3 1-626-15</inkml:trace>
  <inkml:trace contextRef="#ctx0" brushRef="#br0" timeOffset="48190.0438">18983 6958 286 0,'0'0'385'16,"0"0"-65"-16,0 0 14 0,125-27-5 15,-81 26-15-15,2 1-42 0,1 5-54 0,1 7-39 0,-1 5-29 16,-3 3-26-16,-2 3-18 0,-4 5-20 16,-5 3-20-16,-5 4-10 0,-5 6-5 15,-7 3-6-15,-5 5-3 0,-7 1-8 0,-4-3-11 0,-4-1-7 16,-11 0-8-16,-2-7-5 0,-6-2-2 16,-3-2-2-16,-1-3-6 0,2-3-8 0,-1-5-11 15,6-3-23-15,-3-3-32 0,4-6-58 0,0-1-94 16,-1-3-222-16,6-3-634 0,4-3-263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28T05:01:05.7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9455 9732 1 0,'0'0'0'0,"0"0"0"15,0 0 0-15,0 0 0 0,0 0 0 0,0 0 0 16,0 0 59-16,0 0 138 0,0 0-13 0,0 0-17 15,0 0-18-15,0 0-12 0,-94 11-15 0,84-11-15 16,-2 0-8-16,2 0-9 0,-1 0-7 16,0 0-12-16,3 0-18 0,-2-1-20 0,-1-1-9 15,-2-2-6-15,0 1 3 0,1-2 7 0,-7 1-3 16,1 1-4-16,-3-2 1 0,0 0-3 16,1 2 14-16,-1-2 10 0,0 2 9 0,2-2 2 15,-2 2-8-15,0-2-12 0,-1 1-14 16,-4 1-5-16,1-1-2 0,-3 0 2 0,0 1 3 15,-1-1-5-15,2 1 3 0,-2-2-4 0,-1 1-4 16,-3-1 3-16,-2 1-5 0,2 2 1 0,-1 0 1 16,-3-1-2-16,-1 1 4 0,2 1 1 0,-3 0 0 15,-1 0 3-15,0 0 2 0,-2-1 0 16,2 1 4-16,1 1 0 0,-3-3-3 0,2 0-1 16,0 2-6-16,-2-1-3 0,2 0 0 15,-1-1-1-15,-3 1-1 0,-2 0 3 0,2-1-3 0,-3-1-1 16,1 2 1-16,-3-2-3 0,0 1 4 0,-1-2 2 15,-1 1-2-15,0-1-2 0,1 0-2 0,-1 1 2 16,1-1 0-16,0 1 3 0,0 2 1 16,4-2-2-16,-3 1-1 0,-1-1-2 15,7 0-1-15,-3 1 2 0,2 1 2 0,1-1-3 0,-3-1-1 16,4 0-1-16,-2 1 0 0,1-1 2 16,0 1 1-16,0-1-1 0,2 1 1 15,-1 1 0-15,-3-1-4 0,2 1-1 0,0 1 1 0,2 1 0 16,0 0 2-16,0 0-3 0,2 0-1 15,0 0-3-15,4-1 5 0,-3-2 2 0,5 1 0 16,-1 0 2-16,2-1-2 0,1-1-1 0,3 0-1 16,-2 0-1-16,-3 2-1 0,0-1 0 15,-2 2 0-15,-2 1-1 0,-3 0 4 0,-2 0 2 16,-2 3 2-16,0 0 3 0,1 2-6 0,1-2-1 16,-1 0-2-16,3-2-1 0,2 0 6 0,-2-1-1 15,2 0 1-15,3 0 0 0,-1 0-5 0,3-1 2 16,-1 0-2-16,-1 1 4 0,2 0-1 15,-3 0-2-15,1 0 2 0,-2 0-10 0,2 2 5 0,-5 2 2 16,0 1 2-16,1-1 5 0,-2 2-4 16,0 1-2-16,1 1-3 0,-1-2 0 15,-1 2 1-15,-1 0 3 0,2 2 2 0,0-3-2 16,3 0 1-16,5 0 0 0,3-1-2 0,2-1 4 16,2 0-4-16,1 0 0 0,0 1 0 0,1-1-4 15,2 2 4-15,-1 1-1 0,2-2-3 16,-3 0 3-16,2 2-2 0,1-1 2 0,2-1-1 15,-1 1 1-15,3-1 0 0,-1 0 1 0,1 0 1 16,2 0-4-16,-2-1 3 0,2 3-1 0,-1-3 2 16,-2 2 1-16,2 0-2 0,0 0 0 0,-3-1-1 15,1 2-1-15,0 1 2 0,-1-1 2 0,-1 1-1 16,0 1 0-16,-1-2-2 0,2 3-1 16,0 0 0-16,1 1-2 0,1 0 4 0,-1-2-2 15,2 2 0-15,0 1 1 0,1 1-1 0,0-1-1 16,1 0 2-16,0 1 1 0,0 0-4 0,0 0-1 15,2-1-1-15,-2 1 2 0,0 1 1 16,2 1 2-16,0-2 2 0,1 1-7 0,0 2 3 16,2-2 0-16,-2 3-2 0,2-1 11 0,-1 1-3 15,0 0-1-15,0-2 2 0,3 2-8 16,-1-1 2-16,1 2 1 0,2-2-1 0,0 1 1 16,1-2-3-16,0 1-1 0,1 0-1 0,-2 0 1 15,2 2 3-15,1-1 0 0,-2 2 2 0,2-1-5 16,0 2 1-16,0-1-1 0,0 2-3 15,-1 0 6-15,0 2-2 0,3 0 1 0,-2 2 0 0,-1 3-5 16,1-3-1-16,0 2 1 0,0 1 1 16,1-3 5-16,-1 2-3 0,0 0-2 0,2-1-2 15,0 1 1-15,0-1 3 0,0 1 6 0,0 0 4 16,0 1-2-16,0-2 2 0,0 0-2 0,4-4-1 16,0 2 0-16,3-3-4 0,0-2 2 15,0 1 0-15,2-2-2 0,2-1 5 0,-1-1-4 16,1 1 3-16,2-3-1 0,-2 2 0 0,2-2-2 15,-1-1-2-15,-1 0 1 0,3-1-3 16,-1 0 4-16,1-1 1 0,1 0-3 0,1-1 5 16,0 2-5-16,3 0 0 0,-1-1 3 0,4 0-6 15,-1 1 3-15,2 0-1 0,-1 0-1 16,3 1 3-16,0-2-2 0,2 1 2 0,0-1-2 16,1 0 2-16,-1 0 1 0,1-2-2 0,-2 2 4 15,1-2-3-15,-1 0 3 0,2-1 2 0,-2-2-3 16,-1 2 5-16,3-2-5 0,0 1 0 15,0-2 2-15,2 1-3 0,1-2 3 0,1 0-2 0,0 0 0 16,0-1 1-16,1 0-1 0,0 0 2 16,2-1-2-16,-1 1 2 0,-1-1-1 15,2 2 1-15,-1 0 1 0,2 0-5 0,-2 2 1 16,2 1 1-16,0-1-2 0,1 2 4 0,-1 1-1 0,2-1-1 16,1 0 1-16,0 2-5 0,1-2 3 15,1 1 1-15,1-1 1 0,1-1 3 0,1 1 2 16,2-3 3-16,0 1-3 0,1 0 2 0,3-1-4 15,-3-2-5-15,3 1 3 0,-3 0-2 0,3 0 2 16,1-1 2-16,0 0 3 0,4 0 3 16,1-2 3-16,4 1-1 0,0-2-1 0,3-1-5 15,0 0-3-15,4 0-2 0,-2 0 1 0,3 0 0 16,0-3-2-16,-3 1 0 0,-1-1-3 0,2-1-4 16,-2 1 3-16,-1-1 0 0,3-1 3 15,-3 1 0-15,0 1 2 0,1-3 0 0,1 1-2 16,-3 0 4-16,2-1-3 0,1 1 2 0,-1-2-2 15,-1 0-1-15,4 0 0 0,-3-1-1 16,6-1 4-16,0-1-1 0,1-1 2 0,2 0 2 16,-1 2-5-16,1-1 4 0,-2 1-3 0,1 3 2 15,2-1 1-15,-6 0-6 0,1 0 4 0,2-2-4 16,-2 1 0-16,0 0 5 0,-4-2-2 0,3 0 0 16,-4 2-1-16,1-2 0 0,0 0 0 0,-2 1-1 15,4-1 1-15,-3-2-1 0,0 0 2 16,2 1-1-16,-3-2-2 0,3 1 1 0,-3-1-1 15,-4 0-2-15,-1 0 3 0,1 0-4 0,-2-1 2 16,-2-2-1-16,-2 0 3 0,0-1 1 16,2 0 0-16,-4 3 1 0,-1-3 0 0,-1 1-2 15,-3 1 1-15,1-2-1 0,-3 1 0 0,-3-2-1 16,-1 0 0-16,-1-1 1 0,-1-1-3 0,-3 2 2 16,-4-3-2-16,1 3-2 0,-4-2 1 15,-1 2-3-15,-4-1 0 0,-2 1 0 0,-1-1 2 16,-4 1 2-16,-2-1 3 0,-3 1 4 0,-1 0-3 15,1-1 5-15,-3 2-6 0,-3-1 0 16,0-2 2-16,-3 1-5 0,0 0 4 0,-1-1 1 0,-1 1-1 16,0-2 4-16,0-1 0 0,-3 1 1 15,2-2-2-15,-2-2-2 0,-1 1 0 0,0-3-2 16,-1 1 3-16,1-2-4 0,-3 1 4 0,2-1 2 16,-3-2-3-16,1 0 7 0,0 1-3 0,-3-4-2 15,0 1 2-15,-2-1-7 0,-2-1 1 0,3-2 0 16,-3 1-2-16,0-3 3 0,-1 3 2 15,1-5 1-15,-1 1 1 0,-1-2 0 0,-2-2-2 16,0-1-2-16,-4 1 3 0,-2 0-1 16,-2 2 1-16,-3 2 0 0,-4 5-4 0,-4 3 4 15,-3 2 1-15,-2 5 1 0,-5 2 1 0,-1 4-6 16,-4 1-4-16,0 4-4 0,-1 4-5 0,2 0-6 16,0 4-17-16,-1 3-37 0,0 2-60 15,-5 2-114-15,1 8-164 0,9-1-249 0,17-2-143 0</inkml:trace>
  <inkml:trace contextRef="#ctx0" brushRef="#br0" timeOffset="544.1798">8723 11423 1017 0,'0'0'340'0,"0"0"-156"0,0 0-110 0,0 0-61 0,0 0-14 16,0 0 10-16,0 0 23 0,0 0 25 0,0 0 6 15,0 0 0-15,9 131-6 0,-8-86-3 16,-1 5-5-16,0 7-2 0,0 4-5 0,-3 1-14 15,-2 3-6-15,4-2-4 0,0-5-4 16,1-6 9-16,0-8 4 0,1-8 12 0,9-10 13 0,1-6 10 16,7-6 10-16,2-5-1 0,8-3-4 15,6-4-9-15,7-2-6 0,9-3-7 0,8-9-9 16,6-3 0-16,7-4-7 0,3-6-3 0,3-2 0 16,-2-2-11-16,-1 1-4 0,-6 2-5 0,0 0-6 15,-11 6 0-15,-2 0-3 0,-6 4-8 16,-6 2-14-16,-5 2-25 0,-6 1-39 0,-3 1-49 15,-5-1-72-15,-3 2-127 0,-8 3-356 0,-5 1-685 0</inkml:trace>
  <inkml:trace contextRef="#ctx0" brushRef="#br0" timeOffset="733.493">9852 11585 302 0,'0'0'789'15,"0"0"-264"-15,0 0-171 0,0 0-109 16,135 116-67-16,-118-80-45 0,-8 5-30 0,-7 1-20 16,-2 5-23-16,-3 2-16 0,-8 2-16 15,-5-1-16-15,1-2-9 0,-4-4-14 0,1-6-9 16,-1-6-7-16,4-8-17 0,2-6-27 16,5-7-51-16,2-8-107 0,3-2-278 0,2-1-949 0</inkml:trace>
  <inkml:trace contextRef="#ctx0" brushRef="#br0" timeOffset="1086.6064">10705 11241 1250 0,'0'0'423'0,"0"0"-155"15,0 0-50-15,-50 137-30 0,38-91-17 0,-4 0-24 16,3 1-29-16,2-2-26 0,2-2-19 0,5-1-14 15,4 0-20-15,0-5-9 0,9-1-13 16,6-4-8-16,5-5-2 16,3-5-3-16,4-6-2 0,2-6-2 0,1-6-1 0,0-4-7 15,1-5-13-15,0-8-24 0,0-1-56 0,-1-6-83 16,-1-2-156-16,-9 5-442 0,-7 6-786 0</inkml:trace>
  <inkml:trace contextRef="#ctx0" brushRef="#br0" timeOffset="2375.1425">11070 11359 1254 0,'0'0'332'0,"0"0"-88"0,0 0-32 16,-15 130-19-16,15-101-19 0,3 0-29 0,4-3-35 16,6-1-22-16,0-2-20 0,7-3-18 0,3-4-11 15,-1-6-12-15,6-6-7 0,1-4-6 0,0-3-5 16,-1-8-2-16,-2-5-3 0,-1-4-3 15,-4-2-5-15,-3-1-4 0,-4-1-4 0,-4 0-3 16,-6-1-1-16,-4 1-2 0,-9 2-1 0,-5 2 2 16,-7 2-1-16,-2 4 4 0,-6 5 1 0,-3 5 5 15,-3 3 3-15,-1 1 1 0,-1 5 5 16,4 4 0-16,-1 4 3 0,4 0 4 0,3-1 0 16,3 1 1-16,7-2 1 0,3-2-2 15,6 0-1-15,4-2-2 0,4-2-2 0,2-1-3 16,7-1 3-16,7-2 2 0,4-1 0 0,4-1 5 0,5-6 1 15,5-7-3-15,5-4-1 0,-2-3-2 16,2-2-2-16,-3-2-2 0,-1 2 2 0,-4 1-2 16,-2 4-1-16,-3 3 2 0,-3 4-4 0,0 2 2 15,-4 5 1-15,-4 3-2 0,-4 1 1 0,-1 3-5 16,-1 3 1-16,-2 4-1 0,-1 3 1 16,-1 1 3-16,-1 2 0 0,-2-1 2 0,2 1-1 15,-3-1 0-15,-1 0 0 0,0-1-1 0,0-2 3 16,0-1-2-16,-2-4 0 0,-2-3 5 0,3-4 1 15,-2 0 5-15,1-5-1 0,-1-7-3 16,2-3-6-16,1-3-3 0,0-5-2 0,0-1-1 16,6-3 2-16,-1 2 1 0,4 1-2 15,-2 2 2-15,2 2-3 0,1 2-1 0,-1 5-1 0,0 2-2 16,-1 2 3-16,2 4-2 0,-1 1 2 16,0 4 1-16,0 0 0 0,0 3 2 0,-1 3 0 15,-2 3 2-15,3-1 2 0,-4 3-3 0,0-1 3 16,0 1-3-16,0 0 1 0,-3 0 2 0,1 1 0 15,0-2 1-15,0-3-4 0,-1-2 2 16,-1-1 0-16,2-4 6 0,-2 0 3 0,0-5 0 16,1-4-1-16,-1-4-5 0,2 0-4 0,0-3 1 15,0 2 1-15,2 0 0 0,1 2 2 16,-2 2-4-16,1 0 0 0,2 4-1 0,-1 1 0 16,3 1 0-16,0 3 1 0,0 1-1 0,0 0 0 15,0 3 2-15,1 2 0 0,1 1 0 0,-2 1 3 16,1 0-2-16,0-2-1 0,1 2-1 0,-1-1-1 15,-1-1 3-15,2 0-1 0,-2-1 2 0,-2-3 0 16,3-1 1-16,-2 0 1 0,-1-6 2 0,-1-2 1 16,2-2 0-16,-5-1-2 0,0-4 0 15,0 1-3-15,-2-1 2 0,0 1 1 16,0-1-1-16,2 1 1 0,-1-1-3 0,2 1-2 16,1 1-1-16,1 1 0 0,2 3-1 0,-2 2 2 15,1 2 0-15,3 1 0 0,-1 3 0 0,1 1-1 16,1 0-1-16,-1 2 3 0,1 3-2 0,0 0 1 15,1 2 0-15,-2 2-2 0,0 0 2 16,-2 1 0-16,0-2 1 0,0 1 1 0,-1-1-1 16,-2 0-2-16,-1-3 0 0,-2-1 1 0,1-1-1 15,-2-3 4-15,0 0 9 0,0 0 1 0,1-7 2 16,-1-4-3-16,0-1-9 0,0-3 0 16,1-1-3-16,0-2 0 0,-1 1 0 0,2 1-2 15,0-1 0-15,0 1 0 0,3 0 0 0,0 2 0 16,3 4-2-16,0 1-1 0,0 5-5 15,-2 2 3-15,3 2 1 0,-3 0 2 0,0 5 4 0,2 2-3 16,-2 2 2-16,-2 2 0 0,2 0 0 16,-3 1 2-16,1-2-2 0,-1 2 1 0,1-1-1 15,-3-2-1-15,1 1 3 0,-2 0-1 0,-1-2 1 16,0-1 0-16,0-3-1 0,0 0 0 0,0-3 5 16,0-1 3-16,0-1-2 0,0-7 1 15,0-1-4-15,0-1-3 0,0-4 2 0,1 0-1 16,6 0-2-16,0-1 3 0,3 1-5 0,0 1-1 15,1 4 0-15,0 0-2 0,1 3 4 0,-4 4 1 16,3-1 2-16,-2 3-1 0,0 0-2 16,1 3 2-16,-2 1-3 0,2 1 3 0,2-1 1 15,-1 0-1-15,0-1 2 0,2 1-6 0,-2-3 4 16,1 0 0-16,2-1 2 0,-1-1 3 0,-1-4-2 16,-2-2-3-16,-3-2-1 0,2 2 1 15,-4-2 1-15,0-2 1 0,-1-1 1 0,-3 1 0 16,0-1 0-16,0 1-1 0,-1 2 1 0,0 1 3 15,0 1 0-15,-1 2 1 0,1 3 0 0,0 1-5 16,0 1 0-16,0 0-2 0,0 0 0 16,1 3 1-16,3 3 0 0,0 0 2 0,3 1-1 15,-2 1-1-15,3-1 2 0,-1-1 0 16,0 1 0-16,1-2-3 0,1-1-2 0,0 1-5 0,2-3-12 16,-2 0-17-16,-1-2-40 0,2-3-55 15,-2-6-83-15,-1-1-172 0,0 0-450 0,-5 4-510 0</inkml:trace>
  <inkml:trace contextRef="#ctx0" brushRef="#br0" timeOffset="2502.3485">12419 10547 877 0,'0'0'299'0,"0"0"-135"0,0 0-62 16,0 0-47-16,0 0-44 0,0 0-40 0,0 0-79 15,0 0-267-15,0 0-620 0</inkml:trace>
  <inkml:trace contextRef="#ctx0" brushRef="#br0" timeOffset="3033.4413">12778 10753 1876 0,'0'0'156'0,"0"0"-54"0,0 0 14 0,0 0 14 16,36-122 15-16,-31 92-2 15,-4-1-28-15,1 0-29 0,1-3-21 0,-2 1-19 0,-1-2-13 16,0 0-9-16,0-2-7 0,-4-2-4 16,0-1-6-16,-5 0 2 0,0-5-3 0,-2 2-2 15,1 0-4-15,-1 1-2 0,0 0 2 0,2 5 0 16,0 4 3-16,-1 5 1 0,4 7-4 16,1 6 2-16,1 8-2 0,0 3-9 0,3 4-11 0,1 4-6 15,-1 11 0-15,0 6 7 0,-1 10 12 16,0 9 5-16,2 7 2 0,0 6 3 0,4 5-4 15,2 4 1-15,4 1-4 0,1 0-1 0,4-4 2 16,0-5-3-16,2-7 1 0,3-7 0 16,0-7-2-16,1-8 4 0,0-4 1 0,-1-7-1 15,1-6 5-15,-2-5-3 0,0-3-1 0,-2-5 3 0,-2-8-1 16,3-6 2-16,-5-5 2 0,2-4 2 16,-3-4-3-16,-3-1 2 0,-3-3-3 15,-1-1 1-15,-4-1 2 0,-1-1 0 0,-6-3 0 16,-2 1 1-16,-2-2-2 0,-3-1 0 0,0 0 1 15,-1-1-1-15,-3 0 2 0,2 1-2 0,-1 3-2 16,0 2 1-16,2 3-2 0,3 7 3 0,2 9 5 16,0 6-1-16,7 8-5 0,1 4-13 15,1 2-7-15,0 10-4 0,3 8 6 0,7 6 9 16,0 6 5-16,1 8 0 0,4 4-1 16,-1 5 2-16,3 4-2 0,-2 2 3 0,4 1-1 0,-3-1-3 15,1-2-2-15,1-2-4 0,-2-5-7 0,0-3-17 16,2-4-28-16,-1-7-33 0,-1-7-58 15,2-8-87-15,-5-7-127 0,-2-5-355 0,-3-3-558 0</inkml:trace>
  <inkml:trace contextRef="#ctx0" brushRef="#br0" timeOffset="3197.4191">12730 10231 1746 0,'0'0'266'0,"0"0"-186"16,0 0-43-16,0 0 5 0,0 0 13 15,0 0 10-15,0 0-11 0,0 0-18 0,0 0-22 16,0 0-27-16,140-107-29 0,-99 89-61 0,3 2-99 16,-1 2-257-16,-12 5-362 0,-10 4 67 15</inkml:trace>
  <inkml:trace contextRef="#ctx0" brushRef="#br0" timeOffset="3757.8013">13273 10353 1905 0,'0'0'178'0,"0"0"-128"16,0 0-19-16,0 0 12 0,0 0 35 0,0 0 32 16,0 0 18-16,53-138-6 0,-51 116-22 0,-1 0-25 15,0 0-18-15,-1 1-13 0,0 4-7 16,-1 2-1-16,-4 3-6 0,-1 4-3 0,-3 2-2 16,3 4-13-16,-1 2-3 0,-3 2-7 0,1 7-3 15,-1 5 3-15,0 4-2 0,2 2 0 0,4 4-2 16,0 0 1-16,4 1-1 0,0 0 4 15,7 1 0-15,5-2-6 0,3-2 7 16,1-2-8-16,3-4-1 0,4-5 3 0,2-5-6 16,1-6 6-16,0-3 3 0,4-8 0 0,-1-3 6 0,-2-4-2 15,-1-2-2-15,1-2 0 0,-4-4-1 16,-3 3-2-16,1-2-1 0,-7 0 5 0,0 4-4 16,-7 0 4-16,-2 3 2 0,-1 4-8 0,-3 4 7 15,-1 2-4-15,0 4-2 0,0 2 0 0,-1 2-14 16,-2 0-4-16,2 6-2 0,-1 3 1 0,-3 4 14 15,3 1 3-15,2 1 0 0,0 2-2 16,0-2-7-16,7 0-6 0,0-3-5 16,3 0 1-16,1-5-2 0,2-4 10 0,-1-3 6 15,0-2 3-15,2-7 9 0,0-4-2 0,-2-3 1 16,-1-4 3-16,-1-2-4 0,0-2 2 0,-3-3 1 16,-5-1-3-16,-2-5 4 0,0 1 2 0,-6-4 0 15,-5-1 0-15,-2-3 2 0,0-2-4 16,-5-1-3-16,-2-1 2 0,2 0-1 0,2 0 0 15,-1 3 5-15,4 3 1 0,1 6 11 0,4 10 7 16,-1 7 6-16,5 6-1 0,1 5-13 0,3 4-12 16,0 2-9-16,0 9 0 0,2 7 5 15,3 10 10-15,2 9 7 0,0 9-3 0,2 9 0 0,0 6-9 16,3 7-6-16,0-1 0 0,2-1-12 16,-1-4-6-16,7-5-13 0,2-5-26 0,7-9-23 15,5-7-44-15,3-10-45 0,2-7-42 16,-2-8-54-16,-1-8-194 0,-7-3-488 0,-11 0 135 0</inkml:trace>
  <inkml:trace contextRef="#ctx0" brushRef="#br0" timeOffset="4813.9161">14710 9745 516 0,'0'0'389'0,"0"0"-78"16,0 0-34-16,0 0-14 0,0 0-13 15,0 0-42-15,0 0-45 0,0 0-40 0,0 0-26 0,0 0-9 16,0 0-14-16,0 0-6 0,-131 31-6 16,111-7-16-16,3 1-9 0,3 1-11 0,4 1-9 15,5-4-5-15,0 1-3 0,5 0-1 0,0-4-4 16,5 0 2-16,1-4-6 0,5-5-4 16,4-4 6-16,-1-5-3 0,4-2 6 0,1-4 1 15,1-6-2-15,-1-4 5 0,-3-2-3 0,2-3-2 16,-3 0 3-16,-1-3-6 0,-2-2 1 15,-4 0-2-15,-4-1 3 0,1 1-1 0,-3 3 2 16,-2 1 0-16,0 6-3 0,0 1 3 0,-2 5-1 0,-2 2-1 16,3 4 3-16,0 1-8 0,1 1-4 15,0 0-3-15,0 0-6 0,0 3 9 16,0 4 3-16,2 1 3 0,3 5 4 0,-2-1-3 16,5 1-2-16,-2 0 0 0,1 1 0 0,2-1 2 15,2-4 1-15,1 0 1 0,3-5-3 16,-2-3 4-16,5-1 0 0,-4-7 1 0,4-4 4 0,-1-5-6 15,-2-1 0-15,1-3-2 0,-2-2-2 16,-3 2 4-16,-2 0-1 0,0 2 3 0,-5 0-3 16,1 1-1-16,-3 5-3 0,0 1-1 0,2 2 1 15,-1 6-5-15,-2 0-4 0,2 3-1 16,4 0-3-16,-2 0 4 0,1 5 3 0,1 1 4 16,-2 4 3-16,4-1-2 0,-1 2 0 0,0 0 1 15,-3 0-1-15,4 0 4 0,-5 2 0 0,1-1 0 16,-4 2 0-16,1-1-3 0,1-2 0 0,-2-3-3 15,-1-4 6-15,0-1 3 0,0-3 4 16,0 0 4-16,0-5-6 0,0-5 0 0,0-1-3 16,-1-2-1-16,1 0 3 0,0 1-2 0,0 1-1 15,1 1 0-15,1 3 0 0,1 0 0 0,3 3 2 16,-1 2-1-16,3 2-3 0,0 0 0 0,0 0-1 16,3 2 1-16,0 3 4 0,1 0-1 15,0-1-2-15,4 2 0 0,-2-1-2 0,2 0 1 16,-1-1 1-16,1 0 0 0,-2-3 3 0,1-1-3 15,0-1-2-15,-3-7 0 0,3 1 2 0,-2-5 2 16,-3-1 1-16,2 0 1 0,-3-1-4 0,-1-1 0 16,-3 0 1-16,1 2 0 0,-4 3 4 15,-1 1-1-15,-1 0 1 0,0 4-2 0,0 1-1 16,0 2 0-16,0 2 0 0,0 0-4 0,0 0-1 16,0 6-3-16,0 3 0 0,0 1 2 15,0 3 4-15,0 2-1 0,1 0-3 0,5 0 0 16,1-2-11-16,-1 0-3 0,4-2-6 0,0-2-11 15,0-3 3-15,5-3 0 0,-4-3 6 0,1-4 12 16,-1-7 5-16,-2-3 10 0,0-3 4 16,-4-4 2-16,-1-1-1 0,-3-3-4 0,-1-3-1 15,-4-1-3-15,-2-3 6 0,-6-3-1 0,-3 1 2 16,0-4 3-16,-2 2-6 0,-2-3 5 16,5 1-1-16,-3 3 2 0,4 2 12 0,2 8 4 15,2 5 10-15,2 3 8 0,4 9-5 0,-1 1-4 16,4 4-12-16,0 3-12 0,4 0-7 0,5 5-4 15,3 4 0-15,7 2 1 0,3 6 0 16,0 1-3-16,7 2-9 0,-2 6-14 0,-2 3-33 16,-1 4-51-16,-1 3-101 0,-8 2-267 0,-4-9-637 15,-3-11 28-15</inkml:trace>
  <inkml:trace contextRef="#ctx0" brushRef="#br0" timeOffset="5827.7107">11306 12998 1 0,'0'0'0'0,"0"0"0"0,0 0 269 0,0 0 49 0,0 0 8 0,0 0-6 16,0 0-53-16,0 0-62 16,0 0-38-16,0 0-34 0,0 0-24 0,0 0-21 15,-51-111-17-15,44 82-5 0,1 0-15 0,-1 0-2 16,0 0-7-16,0 1-11 0,-1 1-3 0,1 1-9 15,2 2-4-15,-2 2 1 0,4 6-4 0,1 2-1 16,0 6-2-16,2 3-3 0,0 4-8 0,0 1 0 16,4 0 1-16,5 1 0 0,1 7 12 0,3 4-3 15,2 4 1-15,2 2 1 0,1 4-9 16,1 2 4-16,-3 4-1 16,1 3 0-16,-3 3 3 0,1 5-4 0,-5-1-2 0,-2 2-2 0,-3 0-1 15,-3-1-2-15,-2-1 0 0,0-5-3 16,0-5-5-16,-2-7 3 0,-3-7 2 0,1-5 4 15,3-5 11-15,-3-3-3 0,1-1 1 16,1 0-4-16,1-5-12 0,1-3-8 0,0-3-11 16,2-3-18-16,6-3-24 0,2-1-65 0,2 1-142 15,-3 4-418-15,-2 6-676 0</inkml:trace>
  <inkml:trace contextRef="#ctx0" brushRef="#br0" timeOffset="6366.8394">11684 12490 881 0,'0'0'353'16,"0"0"-66"-16,0 0-36 0,-63 149-35 0,49-106-29 16,-1-4-40-16,5-1-42 0,4-3-32 0,2-1-26 15,4-5-23-15,0-6-13 0,8-7-7 0,0-7-7 16,5-6 7-16,2-3 3 0,1-7 3 15,0-6 6-15,1-4-5 0,1-4-4 0,-1-3-3 16,-2 0-5-16,-1-1-1 0,-4 1 0 0,-5-1 1 16,-1 3 1-16,-4 1 0 0,0 3 2 15,-4 3 0-15,-2 3 5 0,1 2-1 0,-3 3 4 16,3 5 4-16,-2 2-6 0,3 0 0 0,2 0-4 16,-1 5-6-16,2 3 1 0,1 1 0 0,1 3 1 15,5 0-1-15,5 0-1 0,1-1 2 16,3-3 0-16,2 0 1 0,4-2-2 0,-1-4 3 15,4-2 0-15,0 0-1 16,-3-8 7-16,0-4-3 0,0 0 0 0,-1-5 0 0,-3 0-3 16,-2 1 1-16,-2-5 1 0,-3 0 0 0,-3-2 3 0,-3 0-1 15,-3-1 0-15,-1 0 1 0,-5-1 1 0,-6-2-3 16,-1 0-3-16,-7 0 2 0,0-2-8 16,-3-2 5-16,-2 0-1 0,-2-3 0 15,2-1 6-15,-1-4-4 0,0-1 0 0,2-2 1 16,2 4-4-16,2 4 5 0,2 8 4 0,4 8 8 15,3 7 9-15,1 4 5 0,5 5-6 0,2 2-17 16,2 5-6-16,0 7-7 0,5 9 2 0,3 8 10 16,5 6-2-16,1 6 0 0,6 4-1 15,2-2-4-15,4 3 2 0,0 1-5 0,2 0-8 16,3-2-14-16,2-2-31 0,-1-7-45 0,3-7-78 16,-3-7-118-16,-9-9-336 0,-7-6-751 15</inkml:trace>
  <inkml:trace contextRef="#ctx0" brushRef="#br0" timeOffset="6572.5006">11805 12301 1236 0,'0'0'278'16,"0"0"-136"-16,0 0-39 0,0 0 24 0,0 0 32 16,0 0 28-16,0 0-13 0,0 0-36 0,0 0-31 15,0 0-26-15,138-61-16 0,-112 71-16 0,2 4-10 16,-1 5-8-16,1 2-9 0,-2 5-5 15,1 1-11-15,-1 2-4 0,-1-1-15 0,-2-1-21 16,-1-3-24-16,-1-5-43 0,-2-6-37 0,1-7-33 16,-2-6-43-16,-5-3-95 0,-4-4-339 0,-2 1-628 0</inkml:trace>
  <inkml:trace contextRef="#ctx0" brushRef="#br0" timeOffset="6710.5153">11962 11953 1191 0,'0'0'240'0,"0"0"-75"0,0 0-32 16,0 0-12-16,0 0-28 0,0 0-74 0,0 0-73 16,0 0-51-16,0 0-51 0,0 0-64 0,0 0-250 15,0 0-351-15</inkml:trace>
  <inkml:trace contextRef="#ctx0" brushRef="#br0" timeOffset="7351.5578">12347 12209 1769 0,'0'0'69'16,"0"0"-44"-16,0 0 16 0,0 0 33 0,-25-132 37 15,25 109 22-15,0 4-3 0,1 3-21 0,7 4-31 16,4 1-17-16,0 3-21 0,5 2-13 0,-1 4-6 16,1 2-12-16,1 0-3 0,-4 7-5 15,2 4-4-15,-3 3 3 0,-2 2-3 0,2 3-1 16,-2 1-2-16,0 2-3 0,2 0-2 0,-2-3-6 15,0 1-9-15,4-6-9 0,-2-6 2 16,0-5 8-16,0-3 12 0,2-4 15 0,-4-6 3 16,1-4 1-16,1-4-2 0,-3-1-3 15,-3-3 2-15,2-2 0 0,-3-1 0 0,-3 0 3 16,-2-3 0-16,-1 0 1 0,-3-2-1 0,-4-2 0 16,-3-3-1-16,-1 0-1 0,-2-2 1 0,-3-3-5 15,0 1 2-15,-4-5 0 0,1 0-4 16,-1 0 9-16,1-1-6 0,-1 2-1 0,0-1 3 0,1 1-5 15,-1 5 3-15,5 6 4 0,-1 8 8 16,6 8 6-16,0 5 3 0,0 8-3 0,6 3-10 16,2 8-4-16,2 9-5 0,0 9 4 15,5 11 4-15,6 4-6 0,5 7 4 0,4 7-3 0,5 7-1 16,5 8 6-16,3 6-5 0,5 3 0 0,3 3 0 16,4 2-6-16,1-4 1 15,0-1-3-15,-1-6-1 0,1-7-5 0,-5-5-13 0,-3-6-20 16,-4-6-33-16,-4-7-45 0,-5-6-60 0,-4-9-48 15,-1-11-16-15,-5-7 35 0,0-9 71 16,-5-5 79-16,-7-10 52 0,-3-3 22 0,-1-4 5 16,-10-2 3-16,-9-2 10 0,-2 0 16 0,-6-2 21 15,-3 0 24-15,-1 1 22 0,-4-1 16 16,1 1 6-16,-1 0 5 0,3 0-2 0,3 0-8 16,6 2-9-16,1-1-15 0,7 0-17 0,4 2-19 15,5-2-16-15,6 1-15 0,1 1-13 0,9 0-8 16,7 0-8-16,1 2-3 0,7 2-1 15,2 3 0-15,4 3 2 0,2 3 1 0,2 6 1 0,-1 4 0 16,-1 1-4-16,-2 8-3 0,-1 5-4 16,-5 3-4-16,0 2-3 0,-3 3-11 15,-1 2-16-15,-4 0-32 0,-1-1-59 0,0-5-101 0,-5-4-142 16,-1-5-290-16,-3-5-309 0,-2-2 380 0</inkml:trace>
  <inkml:trace contextRef="#ctx0" brushRef="#br0" timeOffset="7472.6543">12781 11560 1881 0,'0'0'101'0,"0"0"-55"15,0 0-17-15,0 0-5 0,0 0-18 0,0 0-65 16,0 0-72-16,0 0-125 0,0 0-386 16,0 0-356-16</inkml:trace>
  <inkml:trace contextRef="#ctx0" brushRef="#br0" timeOffset="8028.4664">13263 11719 1348 0,'0'0'425'0,"0"0"-291"0,0 0-14 0,0 0 7 15,0 0 10-15,-44-135 2 0,33 119-9 16,-1 2-24-16,1 4-19 0,1 3-14 0,0 2-19 0,1 3-15 15,4 2-14-15,1 1-12 0,2 7-7 0,1 5-4 16,1 3 1-16,0 3 1 0,1 3-2 16,8 1 1-16,2 0-3 0,5 1-1 0,2-2-1 15,2-3-3-15,3-4-1 0,2-4-4 0,-1-6 1 16,3-5 1-16,1 0 3 16,-1-8 5-16,-1-3 0 0,3-4 2 0,-5 1-4 0,1-5-1 15,-3-1 0-15,-1-1 3 0,-7 0 0 0,3 0 2 16,-7 2-2-16,-1 1 2 0,-5 3-2 0,-1 4 2 15,-3 3 4-15,0 3-1 0,0 2 0 16,-4 3-6-16,2 0-8 0,-1 0-3 0,-1 6-4 0,3 3 3 16,1 1-1-16,0 4-3 0,8-2-8 15,1 1-10-15,3 0-5 0,3-3-7 0,0-4-2 16,4-3 4-16,-3-3 6 0,1-1 13 16,-1-7 12-16,-3-5 10 0,-2-3 7 0,-1-2 2 15,-5-2 4-15,-1-5 2 0,-3 0 2 0,-1-5 2 16,-2-1 2-16,-5-4 1 0,-4-1-1 0,-1-2 0 15,-6-3-3-15,-1 1-2 0,-3-2 2 0,-3 0-2 16,0 0 3-16,3 1 0 0,0 2-1 16,2 2 3-16,2 6 13 0,2 7 12 0,2 7 15 15,3 6 7-15,3 7-14 0,4 4-16 0,-2 1-16 16,4 10-15-16,2 7 1 0,0 7 0 16,0 6-2-16,2 7 2 0,8 5-6 0,4 4 0 15,3 3 0-15,4 4-1 0,4 2-6 0,-1-4-12 16,5-4-25-16,-1-8-23 0,0-9-21 0,0-7-21 15,0-6-46-15,-3-5-155 0,-9-3-578 0,-3-5-486 0</inkml:trace>
  <inkml:trace contextRef="#ctx0" brushRef="#br0" timeOffset="9213.305">14478 10961 1088 0,'0'0'499'0,"0"0"-365"0,0 0-22 0,0 0-2 16,0 0 17-16,0 0 10 0,0 0-16 0,0 0-22 15,0 0-11-15,0 0-11 0,0 0-16 16,0 0-10-16,-30 120-10 0,38-101-7 0,2 0-2 15,0-4-10-15,1-3 0 0,6-5 2 0,-3-5 1 16,4-2 8-16,1-5-2 0,-4-5-2 16,4-4-3-16,-2-4-10 0,-3 1-3 0,-1-2-2 15,-3-1 0-15,-2 1 6 0,-2 3 5 0,-4 2 3 16,-2 1 3-16,0 4 1 0,0 0 3 16,0 3 0-16,-1 1 1 0,0 2-7 0,1 3-9 0,0 0-9 15,2 0-9-15,6 0-1 0,4 4-1 16,5 5 6-16,5 2 3 0,2 4-3 0,5 6-1 0,2 4-2 15,2 6-3-15,2 5 2 16,-4 7 1-16,-2 7-2 0,-5 4-3 0,-3 6 1 0,-1 3-4 16,-8 0-1-16,-2 1-3 0,-4-3-11 0,-6-4-5 15,0-2-9-15,-10-5-5 0,-1-7 9 16,-6-7 6-16,-1-8 11 0,0-7 12 0,-3-7 0 16,-2-6 4-16,1-6 2 0,2-2-2 0,-1-8 2 15,1-6-2-15,2-5-3 0,3-5-2 0,0-3 3 16,3-3-1-16,3-5 8 0,5-4-2 15,0-4 0-15,1-2 0 0,3-4-4 0,0-3-1 16,7-6 0-16,1-5-4 0,0-4-5 0,5-5-4 16,-2 0-3-16,1 1 1 0,-2 5 5 0,-2 6 9 15,-4 7 3-15,1 11 4 0,-3 7-1 16,-2 11-1-16,0 8 6 0,0 5 0 0,-3 5 6 16,0 5-4-16,3 1-14 0,-1 0-5 15,1 10-4-15,0 4 4 0,0 5 11 0,0 5 2 16,7 4 0-16,-4 2-2 0,6 1-3 0,0 0-1 15,3 0 1-15,2-3 5 0,3-3-4 0,2-5 2 16,3-5-5-16,0-7-4 0,1-6 8 0,-2-2-1 16,-1-4 5-16,-4-7 5 0,1-3-9 0,-5-4 0 15,0-2-3-15,-3-4-4 0,-3-1 4 16,-5-2 2-16,-1 0 0 0,-8 0-1 0,-6 2 2 16,-3 3-2-16,-3 2 4 15,-2 4 1-15,1 3-2 0,-5 2 3 0,4 4-3 0,2 2 0 16,-1 3 2-16,2 0 1 0,7 2 4 0,2 0-1 15,2 0-4-15,6-1-1 0,2 1-5 0,0-1-1 16,1 0 4-16,8-3-1 0,2-2 3 0,7-2-2 16,1-1 3-16,5-5-2 0,-1-1 1 0,5 1 3 15,-2 1-3-15,-1 1 2 0,3 3-3 16,-4 2 0-16,1 2 5 0,-4 4-2 0,-1 1 3 16,-5 0-4-16,1 6-2 0,-4 2 2 0,1 0-1 15,1 3 2-15,-2 0-1 0,-2 1-1 16,1 2-1-16,0 1-7 0,-1-3 5 0,-1-1 2 15,1 0-2-15,-1-3 10 0,-4-2-10 0,2-3-1 16,-4-2 4-16,2-1 1 0,-3-3 10 0,0-6-1 16,-1-3 0-16,1-3-7 0,2-3-4 0,-4-3-1 15,0 0-1-15,0-2 5 0,0-1-3 16,-4-1 0-16,1-1-2 0,2 1-6 0,-1 1 7 0,-2 1 1 16,2 1 2-16,2 3 5 0,0 5-8 15,0 2-1-15,0 3-1 0,0 3-7 0,5 3 7 16,-3 1-4-16,1 2 1 0,4 0-1 0,0 2-2 15,4 2 4-15,1 2 2 0,0 1 3 16,6 0-1-16,-3-1-1 0,4 0-1 0,1-1 0 16,0 0 4-16,0-4-3 0,1-1 5 0,-2 0 3 15,0-3-7-15,-4-1 3 0,2-2-6 16,-5 1 1-16,3-2 3 0,-4 0 1 0,1-1 2 16,-2-1-6-16,-1 1 3 0,0 2 0 0,-3 0 0 15,1 1 4-15,-4 3-3 0,2 0-3 0,-4 2-3 16,0 0-4-16,0 6 10 0,1 1 4 15,4 3 4-15,-3 2 6 0,3 0-10 0,-1 1-1 16,4-2-4-16,2-1 0 0,-2 0 0 0,3-2-3 16,3-3-1-16,-2-1-9 0,4-4-6 15,-3 0-16-15,5 0-30 0,-6-5-54 0,3-1-129 0,-10 2-447 16,0 0-944-16</inkml:trace>
  <inkml:trace contextRef="#ctx0" brushRef="#br0" timeOffset="11752.2703">12928 13229 570 0,'0'0'109'0,"0"0"-50"0,0 0 12 16,0 0 93-16,0 0 58 0,0 0 33 0,0 0-1 15,0 0-35-15,0 0-33 0,0 0-32 16,0 0-25-16,0 0-16 0,118 15-12 0,-100-30-13 16,-1-3-19-16,-2-4-13 0,2-2-16 15,-7 3-11-15,-4 0-1 0,-5 3-7 0,-1 4 2 16,-7 3 0-16,-8 4-6 0,-1 5-2 0,-7 2-8 0,-1 2-3 16,-2 10-3-16,-1 3 2 0,-2 7 0 15,2 1-1-15,1 3 6 0,-1 4-5 0,6 2 1 16,2 3 1-16,7-2-5 0,1 1 3 15,7-1-1-15,4-3-1 0,4-3 1 0,8-4-1 16,6 0 0-16,3-5 0 0,6-5-4 0,3-4 3 16,1-9-2-16,3-4 3 0,-1-10 2 0,5-11 0 15,0-4 1-15,1-8-1 0,-2-1 0 16,0-4 1-16,-5-1 0 0,-2 1 1 0,-5 2-3 0,-3 0 1 16,-6 5-1-16,-1 3 0 0,-5 6 6 0,-2 5-3 15,-2 8 2-15,-3 5 1 0,0 2-5 16,-3 5 0-16,2 1-5 0,-2 0 0 0,2 1-4 15,-1 6 4-15,1 3 3 0,4 2-1 16,-3 0 4-16,4 2-3 0,-2 1-1 0,2 1 2 16,-2-2-5-16,0 0 2 0,2-4 2 0,-3 0-2 15,3-3 5-15,-5-6-3 0,1-1 2 0,2 0 2 16,-3-7 1-16,1-6 1 0,3-6-3 16,-2-3 1-16,3-3-6 0,-2 0 2 0,-1 0 0 15,-1-1-1-15,1 2 5 0,0 2-3 0,-1 2-2 16,4 4 3-16,-4 3-7 0,4 2 3 0,-3 5-2 15,3 5-1-15,-1 1 0 0,1 1 0 0,1 8 2 16,1 2 0-16,2 3 3 0,-1 2-2 16,0 0 0-16,1 0 2 0,-2 1-3 0,-3 0 1 15,0-1 1-15,-1 1-2 0,-2 1 6 0,-3-2-3 16,0-1 0-16,0-4 1 0,-1-4 0 16,-3-7 6-16,1 0 0 0,1-3 2 0,1-7-3 15,0-2-4-15,1-4-2 0,0 0-2 0,2-4 1 16,7 0-1-16,-2 2-1 0,3 3 2 0,0 2-4 15,1 4 0-15,1 3 1 16,0 1-3-16,-1 4 5 0,0 1-2 0,6 0 1 0,-3 5 1 16,5 0-3-16,1-1 1 0,0-1-1 0,1-3 0 15,0 0 0-15,1-3 1 0,1-5 0 16,0-2 1-16,-3-3 2 0,-2-3 0 0,-2-2 1 16,-5-1 2-16,-3-2-3 0,-3-4 2 0,-2-2-2 0,-3-2 1 15,0-1 4-15,-1 0-2 0,-6-1 0 16,-3 0 1-16,-5-2-3 0,0 1 1 0,-3-4-1 15,1 1 1-15,-2-2-4 0,-2 0 4 0,2-3 3 16,0 1-4-16,0-2 9 0,3 5-6 16,2 1 1-16,1 6 2 0,3 6-4 0,2 9 5 15,-1 3 1-15,6 7-1 0,0 4-4 0,3 2-6 16,0 12-4-16,4 6-1 0,5 12 7 0,2 5 0 16,4 9-1-16,4 5 1 0,8 6-3 15,0 4 2-15,5 3 0 0,0 4-2 0,0 2 3 16,1-2-1-16,-3-2 1 0,0-2 0 0,-1-5-6 15,-6-8-4-15,-1-6-7 0,-4-9-4 16,-3-9 1-16,-4-9 4 0,-6-7 8 0,0-9 8 16,-5-2 4-16,0-10 3 0,-1-6 0 0,-5-9-5 0,2-5-1 15,-2-6-1-15,2-5 0 0,-1-3-1 16,3-4 3-16,2-1 0 0,0 6 2 0,0 3-2 16,2 5-2-16,5 10 0 0,2 4-4 15,-2 6 4-15,1 5 0 0,3 4-2 0,-1 4 0 16,4 2-1-16,-1 3-3 0,0 5 4 0,4 3-2 15,-2 1 1-15,2 1-2 0,-1-2-2 0,-1-2-1 16,2-3-2-16,0-4 4 0,-1-2 1 16,2-3 4-16,-5-6 0 0,3-5 1 0,-3-4-1 15,-2-5-1-15,-1-6 2 0,-2 2 2 0,-6-6 0 16,-2 1 2-16,0-3-1 0,-3-2 1 0,-6 0 0 16,-4-4 0-16,-3 0 0 0,-2-3-4 0,-2-1 2 15,-3-2 0-15,0-4-2 0,-4 0 7 16,5-1-4-16,-2 0 2 0,1 1-1 0,2 4 1 15,1 4 2-15,2 8 2 0,4 7 7 0,2 10-2 16,3 8 1-16,1 10-8 0,6 3-9 0,-1 14-1 16,-1 9-2-16,2 14 4 0,2 8 2 0,0 11-5 15,1 7 3-15,7 2 0 16,2 7-2-16,7 0 4 0,1-4-1 0,6 1 0 0,0-4 0 16,5-7-6-16,1-8 3 0,1-12-3 15,0-10 2-15,1-13 3 0,-1-11-4 0,3-7 4 16,-3-7-1-16,-3-7 0 0,-1-7 1 0,-1-4-1 15,-6-2 3-15,-4-3-1 0,-5-2 2 0,-3-1 0 16,-2-3 0-16,-6 1 2 0,0 1-1 0,-4 2-1 16,0 3 0-16,-4 7 1 0,2 4 2 15,-1 3 0-15,-1 7 4 0,2 4-3 16,2 1 0-16,4 3-6 0,0 0-4 0,0 4 0 0,0 6 1 16,8 6 3-16,-1 3 0 0,3 2-2 0,2 4 0 15,1-1-2-15,0 1 0 0,4 0-1 16,-3 0-4-16,3-1-4 0,-2-3-6 0,1-5-7 15,-3-4 7-15,3-7 3 0,-4-3 8 16,-2-2 12-16,0-3-8 0,-2-6 1 0,-5-2-2 16,2-2-4-16,-4-2 0 0,-1-2 0 0,-1 0 0 15,-6 0-1-15,-2 2 5 0,-4 0-1 0,-3 1 4 16,1 4 3-16,-3 1 0 0,-1 3 3 0,-1 2-2 16,4 0 3-16,0 3 3 0,3 0-2 15,3 0 5-15,1 1-2 0,2-2-2 0,5 2 0 16,2-2-4-16,0-1 1 0,2-2-3 0,7-2 2 15,4-3-2-15,4-3-1 0,4-2 1 0,1 0-2 16,4 2 2-16,-4 1 0 0,0 2-1 16,0 3 0-16,-3 2-1 0,1 2 0 0,-2 3 1 0,-5 0 0 15,2 5 0-15,-3 3-2 16,-1 1 0-16,0 0-2 0,-1 1 1 0,0-1 1 0,0 1-2 16,-1-3 2-16,-2-1-5 0,0-3-2 0,2-3 5 15,-3 0 0-15,-2-8 4 0,2-2 4 16,-2-4-2-16,-1 0 0 0,2-4-2 15,-2-2 0-15,-3 0 3 0,0 0 0 0,0-2 2 0,0 2-1 16,-1 0-1-16,-3 2 1 0,0 1 0 0,2 3 4 16,2 2-1-16,0 4 0 0,0 2-2 15,0 3-3-15,0 3-2 0,6 0-3 16,0 0 1-16,3 6 0 0,1 6 0 0,6 5 1 0,-2 3-2 16,7 5 3-16,1 5 2 0,4 4 0 15,-1 1 2-15,3 7-4 0,-2 2 2 0,-1 4-1 16,-3 4 0-16,-1 4 8 0,0-2-7 0,-3 3 0 15,0 0-3-15,-7-3-12 0,-1-2 10 0,-8-2-2 16,-2-3 4-16,-1-4 4 0,-10-7-4 0,-1-4 1 16,-5-9 0-16,4-6 0 0,-3-9 6 15,3-4 1-15,1-4 3 0,-1-4 0 0,0-7 0 16,2-4-4-16,1-5-1 0,4-6 4 16,1-3-7-16,4-6 1 0,1-3-2 0,0-2-7 0,7-2 8 15,-1 1 0-15,5-4 1 0,2 0 1 0,-2-1-3 16,2-3-5-16,-3 1 0 0,1 0-2 15,1-1 3-15,-2 1 1 0,-1 0 0 0,1 2-3 16,-4 0 1-16,-3 0-2 0,-2 4 3 0,0-1 6 16,-1 7-5-16,0 4 5 0,-2 4-1 0,-5 5-1 15,3 6 5-15,-5 5 1 0,4 5 0 16,-2 4-1-16,-1 3-5 0,0 3-3 0,-2 8-1 16,4 5 3-16,-3 6-1 0,0 3 2 0,1 2-1 15,4 5-6-15,3 0 5 0,1-1-1 0,1 0 2 16,7-3 4-16,3-4-6 0,1-4 1 15,1-8-2-15,5-4-1 0,2-4 5 16,0-4 1-16,3-4 1 0,0-5-1 0,4-5 0 0,-5-6-1 16,3 0 1-16,-3-4 4 0,-7-2-3 0,2 0 2 15,-6-1-2-15,-1-1-6 0,-3-1 4 0,-3 0 0 16,-4-1 2-16,0 1 6 0,0 1-8 16,-1 4 0-16,-6 3 0 0,2 3-2 0,-4 4 6 15,0 3 3-15,0 5-4 0,4 3-2 0,-3 3-1 16,0 0-4-16,1 0 4 0,2 8 3 15,-3 4-4-15,4 2 1 0,-1 2-2 0,4 4-8 16,1 0 9-16,0 0-2 0,5 2 2 0,0 0 6 16,5 2-9-16,-1 0 0 0,2-3-1 0,0 0-5 15,4-5 1-15,0-5 0 0,4-5 0 16,2-6 1-16,2-4 5 0,3-8 0 0,-4-4 4 16,4-2 5-16,-2-3-5 0,-3-3 0 0,-2 1-4 15,-4-1-2-15,0-1 4 0,-3 3 2 0,-2 0 4 16,-2 3 5-16,0 3-4 0,-2 5 2 15,-1 1-1-15,-2 4-1 0,-2 4 1 0,-1 2-3 16,1 0 1-16,-1 3-2 0,0 6 10 0,0 1 4 16,0 4 6-16,-1 2 3 0,-1 1-11 0,-4 1-4 15,4-2-5-15,-3 2-8 0,0-3 4 16,3 1-1-16,-1 0-1 0,-2-4-4 0,2 4-18 16,-3-3-23-16,3-2-32 0,0-4-46 0,0-5-58 15,3-2-65-15,0-3-200 0,6-4-477 16,-4 1-343-16</inkml:trace>
  <inkml:trace contextRef="#ctx0" brushRef="#br0" timeOffset="12399.0352">16217 11196 1974 0,'0'0'125'15,"0"0"-88"-15,0 0-11 0,0 0 30 0,0 0 26 16,0 0 18-16,0 0 3 0,-66 135-8 15,57-105-11-15,0 0-17 0,6 0-20 0,-2-1-15 16,4 0-14-16,1-4-13 0,1-3 4 0,7-4-4 16,2-7 3-16,1-4 4 0,4-5-2 0,-2-2 0 15,-1 0-4-15,3-9-4 0,-2-3 0 16,-2-3-2-16,0-4-2 0,0-1-1 0,-2-2-1 16,-1-3 1-16,-2 1 1 0,0-1 4 0,-3 2-2 15,1 0 0-15,-2 2 0 0,-2 6-3 0,0 2 6 16,0 6 1-16,0 2 2 0,0 2-3 0,0 3-10 15,0 0-4-15,0 8 0 0,0 2 3 16,1 3 7-16,0 2 3 0,1 4 0 0,3 1-5 16,-2-1 3-16,5 1-1 0,-4-1 2 0,4-1 5 15,1-1-6-15,1-3 0 0,0-3-2 16,1-4-4-16,0-3 10 0,-1-3 1 0,0-1 2 16,-1 0 3-16,-5-5-3 0,3-3 1 0,-5-2 0 15,-1-3 2-15,1-2-1 0,-2-1 1 0,0-3 0 16,0 0-3-16,-4-3 4 0,2-2 0 0,0-1 2 15,0-1 6-15,2-2-8 0,0 0 1 0,2-1-4 16,2-2-8-16,6 2 5 0,1 1-1 16,1 2-1-16,6 4 1 0,-1 4-3 0,-1 3-2 15,2 3 0-15,2 6 4 0,-2 1-2 16,0 4 0-16,-3 1-1 0,1 2-6 0,-2 4 5 0,-3 3-2 16,-2 0 1-16,2 1 2 0,-4 0-7 15,-3-2-4-15,2-2-3 0,-4-2 0 0,-1-3 4 16,-1-1 7-16,0 0 1 0,-1-2-2 0,-8-5-3 15,-1-1-3-15,-4 0 3 0,-4 1 12 0,-3 3-1 16,-6 4 5-16,3 2 4 0,-4 9-5 16,4 5 16-16,1 6 5 0,4 3 10 0,4 3 10 15,4-1-4-15,7-1-6 0,4-4-12 16,1-1-9-16,10-4-3 0,2-6-3 0,7-4-1 0,0-3-5 16,6-4-1-16,-1-5-3 15,1-5-6-15,-1-3-3 0,2-3-25 0,-5 0-23 0,-1 0-33 16,-5 0-49-16,-4 1-58 0,-5 1-149 0,-3 4-601 15,-3 4-583-15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28T05:01:33.4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9365 3588 1033 0,'0'0'357'0,"0"0"-189"0,0 0-64 0,0 0-25 0,0 0 1 15,0 0 18-15,0 0 7 0,0 0-12 16,0 0-17-16,0 0-21 0,0 0-22 0,0 0-12 16,-15-6-6-16,13 12-1 0,2-1 4 0,-3 2 3 15,3 1 2-15,0 0-2 0,0 4-3 16,0-1-2-16,0 5-6 0,0-1 5 0,0 5 3 15,0 1 2-15,0 0 3 0,0 4-5 0,0 0-5 16,0 2-2-16,-1 2-1 16,0 2 7-16,-1 4 6 0,-4 1 5 0,3 1 0 0,-4-1-2 15,3 4-1-15,-4-2-3 0,2 3 1 0,0 1-3 16,-2 1-4-16,2 1-3 0,0 1-7 16,1-2 1-16,1 3-1 0,1-3-1 0,-2 3 3 0,4 1-1 15,-2 2 0-15,0 2 1 0,-1-1 1 0,3 0 0 16,-1-3-3-16,0 0-2 0,-3 0-4 15,3 1 3-15,-1 2 0 0,-3 0 2 16,3-2 4-16,-5 1-3 0,0-2-1 0,2 0-2 16,-1-1-2-16,-2-1 1 0,1-2 0 0,3-2-2 15,-2-1 2-15,-1-3 0 0,3-3 0 0,-1-4-1 16,3-3 1-16,-3-1-2 0,4-3 0 0,0-3 2 16,1 0-3-16,0-2 1 0,-1-4 1 15,2-1 1-15,0-2 0 0,0-2-1 16,0-3 0-16,0 0-1 0,0-4-1 0,0 1 1 15,0-2 0-15,0-1 1 0,0 0 0 0,0 0 3 0,0 0 1 16,0 0 1-16,0 0 0 0,0 0-3 0,2 0-5 16,-2-3-10-16,0 0-33 0,0-4-53 15,0-3-84-15,0-2-153 0,0-2-292 0,0 2-419 16,0 4 404-16</inkml:trace>
  <inkml:trace contextRef="#ctx0" brushRef="#br0" timeOffset="388.5193">9150 4469 417 0,'0'0'284'16,"0"0"-123"-16,0 0-73 0,0 0-42 16,0 0-1-16,0 0 40 0,0 0 43 0,0 0 35 0,0 0 24 15,0 0-8-15,0 0-23 0,145 11-23 16,-97-7-15-16,5-2-16 0,7 2-10 0,6-1-11 16,1 1-12-16,7-1-14 0,1 1-10 15,-2 1-8-15,-2 0-4 0,-6 0-4 0,-5 3-1 16,-5-4-2-16,-11 2 0 0,-4-1-1 0,-5 1 1 15,-9-1 0-15,-5 0-3 0,-4 0-1 0,-8-2-3 16,-4 0-3-16,0 2-1 0,-4-2-2 0,0 0 1 16,-1 1-1-16,0-1-3 0,-1 2-5 15,-3 0-8-15,0 0-10 0,-1-1-18 0,0 2-31 16,0-1-57-16,-1 1-109 0,-2-3-211 0,5 1-493 16,-1-2-280-16</inkml:trace>
  <inkml:trace contextRef="#ctx0" brushRef="#br0" timeOffset="1139.7209">10658 4567 1051 0,'0'0'364'0,"0"0"-146"0,0 0-51 16,0 0-17-16,0 0-6 0,0 0-5 15,0 0-20-15,0 0-26 0,0 0-19 0,0 0-18 16,84-126-16-16,-71 102-6 0,2 2-3 0,-1-4-2 16,-1 0-7-16,-1-3-2 0,0 0-5 15,1-2-2-15,-3-1-1 0,-1-3-4 0,-2 2-4 16,0 0 1-16,-3 3-2 0,-1 2 0 0,-3 3 0 15,0 4 2-15,0 6-4 0,-3 1 2 0,-1 6-1 16,1 1-1-16,0 3 3 0,0 2-4 0,3 1-2 16,0 1-8-16,-1 0-13 0,1 0-22 0,0 1-22 15,0 6 13-15,0 6 15 0,0 4 23 16,1 4 25-16,2 6-5 0,3-1-3 0,-1 4-1 16,3 1 2-16,0 1-2 0,-1 2 2 0,-1 1-1 15,0 1 4-15,-3 1 1 0,-1-1 0 16,-2 1 4-16,0 1-1 0,-5 1 5 0,-4 1 2 15,-4-1-1-15,-2-2-2 0,-2-3-8 0,-3-2 1 0,-3-3-3 16,-1-4 1-16,-3-3-1 0,0-3-1 16,-2-6 1-16,0-2-1 0,0-4 3 15,6-6 3-15,2-1 5 0,4-5 8 0,6-5 1 0,4-2-4 16,4-3-9-16,3-3-12 0,2-1-7 16,5 1-4-16,3 1 0 0,2 2 3 0,0 3 2 15,3 1 4-15,-2 4 2 0,5 4 1 16,-3 2 2-16,3 1 1 0,0 1 2 0,0 5 3 15,0 2 2-15,-1 3-1 0,4 2 4 0,-1 2 1 16,0 1-4-16,1-2 7 0,-1 3-6 0,0-3-3 16,-1-1 2-16,-2 2-6 0,0-4 0 0,-2-1-3 15,0-2-10-15,-3-3-22 0,-1-2-53 16,-2-1-99-16,-2-2-205 0,-1-2-550 0,-3 0-254 16</inkml:trace>
  <inkml:trace contextRef="#ctx0" brushRef="#br0" timeOffset="1498.0565">11121 4500 903 0,'0'0'309'16,"0"0"-80"-16,0 0-17 0,0 0-25 15,0 0-12-15,0 0-16 0,136 45-20 0,-115-45-13 16,2 0-18-16,-2-6-21 0,-2-1-18 15,-1-2-12-15,0 0-10 0,-3-1-3 0,-3-2-4 0,0 0-6 16,-3-2-2-16,-1-2-2 0,-3 0-3 16,-4-1-2-16,-1 2-9 0,0-1-4 0,-5 3-7 15,-4 1-2-15,-1 1 0 0,-1 4-3 16,-1 1 2-16,-2 3-4 0,1 3 2 0,1 0 0 16,-2 2-1-16,2 7 7 0,-1 3-7 0,2 4 0 15,0 1 2-15,1 2-7 0,2 2 7 0,4 1 1 16,0 1-1-16,4 1 4 0,0 1-2 15,0 3 0-15,0-4 0 0,7 2 2 0,2-3-2 16,2 0-1-16,0-4-1 0,1-1-8 0,3-5 0 16,-3-2-8-16,3-2-22 0,-1-3-46 0,2-3-103 15,0 0-168-15,-2-3-460 0,-6 0-765 0</inkml:trace>
  <inkml:trace contextRef="#ctx0" brushRef="#br0" timeOffset="1881.721">11784 4375 1289 0,'0'0'311'0,"0"0"-124"0,0 0-18 16,0 0 6-16,0 0 14 0,-119 74-15 0,97-56-38 16,2 1-33-16,5 1-45 0,3 3-22 15,1 0-13-15,4 1-15 0,4 0-3 0,1 1-4 16,2-3-1-16,4-5-1 0,5-2-1 15,3-5 4-15,2-6 3 0,3-4 8 0,2 0 2 16,1-7-2-16,1-6-1 0,-2-2-11 0,1-4 3 16,-5-1-4-16,1-1 0 0,-6 0 4 0,-4 1-4 15,0 1 2-15,-5 0-1 0,-1 5-3 16,0 1 0-16,-4 3 0 0,0 2-3 16,0 2-1-16,-1 2-4 0,3 3-5 0,-2 1-10 0,-1 1 1 15,2 6-1-15,-1 4 5 0,0 2 10 0,4 1 4 0,0 4 4 16,0-1 0-16,5 2 2 15,2-1 3-15,3 1-1 0,0 1 1 0,4-2-2 0,1-1-1 16,1-4 0-16,1-4 0 0,6-5 0 16,0-3 0-16,1-1-2 0,2-8-12 0,0-3-31 15,2-4-69-15,-5-3-117 0,2-1-213 0,-8 4-369 16,-5 4-309-16</inkml:trace>
  <inkml:trace contextRef="#ctx0" brushRef="#br0" timeOffset="2444.7087">12237 4321 1 0,'0'0'492'0,"0"0"-288"16,0 0 62-16,0 0 50 0,0 0-1 0,0 0-58 15,-119 117-69-15,102-93-70 0,3 1-42 0,-2 4-15 16,4-1-23-16,1 2-13 0,2-1-7 16,5-1-8-16,3-3-2 0,1-3-2 0,3-7 3 15,4-2 1-15,4-3 8 0,3-5 9 0,6-3 7 16,0-2 3-16,5-5 1 0,2-7-4 0,2-3-3 15,-2-2-2-15,-1-4-2 0,-1-2 1 16,0-3-2-16,-3-3-1 0,0-2-4 0,-4-2-4 16,0-3 0-16,-1-2-2 0,-2-1-2 0,-1-3-2 15,0-1-3-15,-3-1-5 0,1-2-1 0,-1 0-2 16,-1-1-5-16,-1-1 2 0,0 0-1 16,-4 2 2-16,-1 3-2 0,-3 2 6 0,-1 5 1 0,0 7 7 15,-3 8 5-15,-3 4-4 0,0 6-3 16,-1 3-7-16,-1 6-12 0,0 2-4 0,0 4-4 15,-5 8 1-15,0 11 8 0,-5 6 3 16,2 7 4-16,0 5 0 0,1 3-2 0,0 6-1 16,4 4 2-16,-2 3-1 0,5 0-2 0,0 1 3 15,6-4-1-15,2-5 1 0,3-4 1 0,8-7 0 16,6-5 3-16,2-6 2 0,4-6 3 0,6-5 6 16,1-8 2-16,1-7 4 0,0-1 2 15,-1-9-2-15,0-6 3 0,-3-3-2 0,-1-6-2 16,-1-2 1-16,-4-5-3 0,-2 1-1 0,-5-2 0 15,-3 1-1-15,-6 0-1 0,0 2-4 16,-5 2 3-16,0 6-4 0,0 4 6 0,0 6 1 16,-4 4-3-16,1 4-2 0,1 2-16 15,0 1-12-15,-3 4-2 0,0 7 3 0,-4 8 9 16,1 3 12-16,0 2-1 0,2 6-1 0,0-3-2 16,3 4 0-16,3 0 2 0,0 1 1 0,0 1 0 15,0-2-3-15,5-2-4 0,5-4-3 0,5-1-11 0,0-8-14 16,6-6-38-16,2-4-73 0,2-6-158 15,-6 0-511-15,-4-3-745 0</inkml:trace>
  <inkml:trace contextRef="#ctx0" brushRef="#br0" timeOffset="2583.6483">12866 3941 1980 0,'0'0'145'16,"0"0"-49"-16,0 0-36 0,0 0-32 0,0 0-65 0,0 0-15 15,0 0-22-15,0 0-51 0,0 0-109 0,0 0-397 16,0 0-524-16</inkml:trace>
  <inkml:trace contextRef="#ctx0" brushRef="#br0" timeOffset="2959.3043">12877 4413 1479 0,'0'0'193'0,"0"0"-88"15,0 0 12-15,0 0 35 0,0 0 16 0,55-126-4 16,-46 109-42-16,2 2-42 0,-1 2-30 16,1 3-24-16,1 3-12 0,0 3-10 0,-4 2-6 15,2 2-4-15,-1 0-4 0,0 8 0 0,-3 1-1 16,1 5-1-16,0 4 1 0,-5 0-2 0,1 3 3 16,-3 0 5-16,0 0-2 0,-2 0 7 0,0 0-3 15,-3-5-2-15,2-4 2 0,2-2-2 16,1-7 8-16,0 0 17 0,0-3 27 0,0 0 28 15,0-5-8-15,2-6-13 0,4-2-26 0,-1-2-22 16,1-3 1-16,2-1-1 0,0 1 0 16,-1-1-4-16,1 2 5 0,2 1 3 0,-1 1 2 15,-2 2 3-15,2 3-3 0,-2 3-4 0,0 2-2 16,-4 3-3-16,3 2-3 0,-4 0-1 0,3 3-1 16,0 5-1-16,-1 3 1 0,3 3 0 15,1 2 1-15,-4 0-1 0,4 2-5 0,-2 1-5 16,-1 0-11-16,2-1-21 0,-2-1-37 0,5-3-72 15,-1-5-97-15,2 0-173 0,-1-4-556 16,-3-3 10-16</inkml:trace>
  <inkml:trace contextRef="#ctx0" brushRef="#br0" timeOffset="3418.7754">13482 4107 427 0,'0'0'553'0,"0"0"-278"0,0 0 9 0,0 0-10 16,0 0-43-16,0 0-60 0,0 0-58 0,0 0-52 16,-108 129-26-16,104-110-15 0,4-4-5 15,0-3 9-15,9-4 10 0,1-4 18 0,2-3 11 16,5-1 2-16,-1 0-6 0,1-6-8 0,1-4-12 16,-1-2-10-16,-3-2-4 0,0-3-3 15,-1 2-3-15,0-3 2 0,-4 0-2 0,-2 1-4 16,-1-2-1-16,2 2-4 0,-5 1 3 0,1 2 2 0,-1 1 0 15,-1 5-5-15,-2 2-2 0,1 2-5 16,-1 2-5-16,1 1-10 0,-1 1-26 0,1 0-13 16,2 6 1-16,1 5 9 0,0 3 23 15,2 5 12-15,-3 5 2 0,2 5 1 0,-3 6 0 16,-1 2 2-16,-1 6 0 0,0 5 0 16,0 3 4-16,-5 5 4 0,-2 2 8 0,-3 4 3 0,-1 1-1 15,-2-2-4-15,-2-1-9 0,-4-3 0 16,2-4-3-16,-3-5 1 0,-3-2-1 0,0-4 3 15,-3-5 9-15,-1-8 5 0,-3-5 7 0,1-10 9 16,-1-7 11-16,0-6 14 0,3-1 11 0,2-9 4 16,5-3-3-16,1-7-10 0,8-3-12 0,0-3-15 15,9-7-7-15,2-2-8 0,4-2-2 16,9-1 0-16,5-3-8 0,6 0-6 0,5-2-5 16,5-2-13-16,4-1-7 0,4 0-23 15,2-1-48-15,6 2-100 0,2-1-229 0,-12 15-812 0,-14 9-326 16</inkml:trace>
  <inkml:trace contextRef="#ctx0" brushRef="#br0" timeOffset="5228.0318">9106 5803 1 0,'0'0'226'0,"0"0"11"0,0 0-40 0,0 0 0 0,0 0 5 16,0 0-2-16,0 0-32 0,0 0-43 0,0 0-47 15,0 0-40-15,0 0-20 0,0 0-2 16,3 4 16-16,8 2 28 0,8-1 17 0,7 2 6 15,9-1-2-15,7-1-8 0,9 0-9 0,8 0-10 16,3-3-7-16,4 0-3 0,2 1-1 16,2-2-5-16,2-1 4 0,2 0-1 0,-1 0 0 15,-3 0 7-15,-3 0-8 0,-3 0 0 0,-7 0-2 16,-7 0-7-16,-7 0 1 0,-6 0-2 16,-8 0-4-16,-8 0-3 0,-9 0-6 0,-4 0-6 15,-5 0 0-15,-3 0 2 0,0 0 4 0,0 0 1 16,0 0-3-16,-3 1-15 0,-1-1-6 15,0 1-7-15,-4 2-6 0,-2-1-4 0,2 2-23 16,1-1-35-16,0 1-55 0,1 0-127 0,2-1-296 16,2 0-850-16</inkml:trace>
  <inkml:trace contextRef="#ctx0" brushRef="#br0" timeOffset="6064.8433">10678 5779 949 0,'0'0'302'16,"0"0"-68"-16,0 0-40 0,0 0-24 0,0 0 0 16,0 0-19-16,0 0-31 0,0 0-25 15,0 0-24-15,110-124-12 0,-87 98-16 0,2 1-5 16,-1 0-3-16,-4 0-4 0,0 2-5 0,-4-2 4 15,-3 1-4-15,-3 0-2 0,-3 0 4 0,-3-1-10 16,-4 0-3-16,0 2 0 0,0 3-12 16,-5 1 5-16,-2 4 3 0,-2 4-5 0,1 0 9 15,-2 3-4-15,3 4-5 0,0-1 1 0,2 4-9 16,1 1-4-16,1 0-5 0,0 3-5 0,-1 4-2 16,3 7 2-16,-1 6 5 0,-2 5 0 15,3 6 5-15,-1 4 1 0,2 1 1 16,0 3 3-16,0 2-4 0,0 0 2 0,2 2 1 0,0 1-5 15,1 1 6-15,-2 0 1 0,-1 0 0 16,0 1 4-16,-2-3-3 0,-4 1-3 0,-4-1-1 16,1-2-2-16,-6-1-3 0,-2-5 1 0,-3 2 2 15,-4-4 1-15,-3-5 4 0,0-6-2 0,-1-6 0 16,-1-7 2-16,1-5 2 0,5-4 2 16,2-4 2-16,0-7 1 0,5-5 0 0,5-4-1 15,2-5-5-15,3-1-1 0,4-2-2 0,2 0-2 16,0-1 0-16,7 1-2 0,3 4 4 0,2 2 0 15,4 4 1-15,3 5 2 0,-4 5 0 16,5 3 0-16,1 5 1 0,1 0 3 0,3 8 1 0,-1 5-1 16,0 3 6-16,-1 5-2 0,0 1 1 15,0 2 0-15,-2 0-1 0,-1 1-2 0,1 1-1 16,-1-2-3-16,-1-1-1 0,0-2-2 0,2-3 1 16,-3-2-1-16,2-3 0 0,-2-4-6 0,0-1-17 15,-2-2-54-15,3-4-102 0,-3 0-196 16,-3-2-540-16,-6 0-363 0</inkml:trace>
  <inkml:trace contextRef="#ctx0" brushRef="#br0" timeOffset="6485.2523">11364 5661 1620 0,'0'0'177'0,"0"0"-69"16,0 0-12-16,0 0 6 0,0 0 11 0,-121 59-10 16,99-39-22-16,3 5-20 0,2-1-20 0,4 5-15 0,3 0-11 15,6 2-9-15,2-1-3 0,2 0-5 16,9-1-2-16,3-5-1 0,3-4 0 0,4-2 3 16,1-4 2-16,0-4 5 0,1-4 4 0,-1-4 3 15,-1-2 4-15,-1-3 2 0,-1-5 4 16,-1-3 3-16,-4-1 2 0,-1-4 0 0,-3 0-1 15,-2-3-3-15,-2-4-3 0,-3-1-4 16,-1-1-2-16,0 3-4 0,-6-1-2 0,0 2-2 16,-3 3-2-16,0 2 3 0,0 5-1 0,1 4-1 15,1 3 0-15,1 3-8 0,0 1-6 0,1 0-6 16,0 7 0-16,1 4 1 0,-3 4-1 0,3 5 5 16,2 1-1-16,-1 3 2 0,3 0 1 0,0 2 0 15,6-2 3-15,3-1 1 0,1-2 1 0,3-4 0 16,5-2 0-16,2-5 4 0,1-2 2 15,6-5 3-15,-1-1 1 0,3-2 0 0,0-5-1 16,1-3-6-16,1-2-4 0,-1-2-17 16,-1 1-38-16,0-3-64 0,0-1-110 0,0-2-238 15,-9 2-440-15,-5 5-6 0</inkml:trace>
  <inkml:trace contextRef="#ctx0" brushRef="#br0" timeOffset="7634.787">12071 5655 1511 0,'0'0'269'0,"0"0"-69"15,0 0-18-15,0 0-7 0,0 0-18 16,-123 48-29-16,98-34-35 0,-1 1-27 0,4 3-22 16,1 2-16-16,1-2-11 0,5 3-7 15,2 1-6-15,7-1-5 0,1-2-5 0,5-1-5 16,0-5-2-16,3-2 4 0,3-4 2 0,4-2 5 15,0-1 5-15,1-4 1 0,4 0 7 0,-1-1 2 16,-1-6 0-16,1-3 4 0,1-1-7 0,-3-3-1 16,0-2-2-16,-1 0-2 0,-4-3 5 0,1 1 0 15,-2-2-2 1,-1 1 0-16,-2 0-4 0,0-2-2 0,-2 3 1 0,-1 1 2 0,0 3-1 16,0 4 1-16,-1 3 1 0,-2 2-2 0,2 3 0 15,0 1-4-15,0 1-6 0,1 0-14 16,0 0-19-16,0 4 0 0,0 7 6 0,0 3 12 15,0 6 19-15,3 2 0 0,3 6 1 0,-1 3-3 16,2 4 1-16,2 3 0 0,-1 4 0 0,1 5 1 16,0 3 0-16,1 3 0 0,-1 1 1 15,-1 1-4-15,2-1 4 0,-2-1-2 0,-2-1 0 16,-2-1-1-16,-2-1-2 0,-2 0-3 0,0-5-2 16,-6-1 4-16,-3-7-2 0,-3-3 2 0,-2-8 3 15,-1-4 3-15,-2-6 3 0,-2-5 6 0,-1-6 5 16,-2-3 7-16,-1-2 4 0,0-5 7 15,1-7 2-15,3-2 3 0,2-7 2 0,2 0 1 16,4-4 0-16,4-4-4 0,2-1-3 0,4-4-1 16,1 0-4-16,1-2-4 0,4-5-3 15,6 2-6-15,3-1-5 0,4-2-3 0,3-1 1 16,2 0-3-16,6-4-2 0,2-1 4 0,1-1-5 16,4-1-1-16,3 3-2 0,-1 1-3 0,2 4 5 15,1 3 0-15,0 4 1 0,-2 3 3 0,0 3-6 16,-2 3 0-16,-5 4 0 0,-1 3-1 0,-6 4 1 15,-1 3 1-15,-7 2 0 16,-3 5-3-16,-5 1 4 0,-5 2 0 0,-4 2-4 0,0 0-10 16,-2 0-16-16,-6 7-1 0,-2 3 5 0,-5 4 11 15,-5 3 17-15,-3 3 1 0,1 1-1 16,1 1 0-16,1 1-3 0,4-3-2 0,1-1-1 16,5 0 1-16,3-4-3 0,3-1-2 0,4-5-2 15,0-1-4-15,3-3 5 0,5-3 6 0,3-2 4 16,6-4 10-16,1-4-3 0,6-7 0 15,-1 0 0-15,1-3-3 0,-2-2 3 0,1 1 1 16,-5-2-1-16,-3 0 2 0,0 0-1 0,-3 0-1 16,-4 0 2-16,-2 3 3 0,1 2-3 0,-6 2 3 15,-1 1 4-15,0 3-8 0,0 2 5 0,-1 2-1 16,-2 2-3-16,-1 1 4 0,3 2-11 16,0 1-9-16,1 0-14 0,0 4-4 0,0 5 3 15,0 5 6-15,0 6 10 0,5 7 5 0,0 5-2 16,2 7-1-16,1 6-1 0,-2 3 0 0,0 7 0 15,-3 7 0-15,-2 3 3 0,-1 2-5 0,0 1 4 16,-1-3 0-16,-5 1 0 0,1-3 4 16,-2-1-3-16,0 0 2 0,-1-4-3 0,-4-1-1 15,-1-5-1-15,-4-4-2 0,0-6 3 16,-4-7 0-16,-1-7 4 0,1-6 0 0,-1-8 2 16,-1-6 3-16,2-3 1 0,1-5 4 0,1 0 4 15,5-7 0-15,-3-4 1 0,6-5-1 0,2-4-3 16,6-3-3-16,2-2-1 0,1-5-4 15,11-3-2-15,0-1 0 0,6-3-2 0,2-2-2 16,5-4 2-16,2 0-2 0,1-5 4 0,2 1-1 16,2-2-1-16,-2-1 2 0,-1-1-6 0,-2-4-2 15,1 1 1-15,-5 1-4 0,0 2 5 16,-4 0 2-16,-2 4 1 0,-3 5 4 16,-4 3-1-16,-3 4 1 0,0 6 1 0,-5 4 2 0,0 7-1 15,-1 4 2-15,0 6-1 0,0 5-8 0,0 2-3 16,0 1-17-16,0 6-1 0,0 5 8 15,-1 7 0-15,0 5 14 0,-1 5 0 0,2 2-4 0,0 3 5 16,4 2-2-16,4 0 3 0,2 1-2 16,0 0-1-16,0-3 1 0,2-2-2 0,0-6-1 15,5-4-7-15,0-7-11 0,3-5-21 0,1-8-57 16,3-2-89-16,-2-12-220 0,-3 1-601 0,-8 1-368 0</inkml:trace>
  <inkml:trace contextRef="#ctx0" brushRef="#br0" timeOffset="7781.0989">12774 5386 1630 0,'0'0'332'0,"0"0"-172"0,0 0-50 15,0 0-34-15,0 0-43 0,0 0-78 16,0 0-32-16,0 0-33 0,0 0-68 0,0 0-249 16,0 0-949-16</inkml:trace>
  <inkml:trace contextRef="#ctx0" brushRef="#br0" timeOffset="8126.0899">12984 5839 1889 0,'0'0'66'0,"0"0"-44"0,0 0 9 16,0 0 28-16,0 0 26 0,39-125 10 15,-31 114-14-15,-1 6-28 0,1 1-25 0,1 4-13 16,0 1-10-16,2 6 0 0,-1 5 2 0,-1 2 2 15,0 4 4-15,-4 3-1 0,1 0 0 0,-5 4 0 16,0-2-3-16,-1 3 2 0,0 0-2 16,-2-3 1-16,-4-2-1 0,3-4-2 0,0-4-3 15,1-5 0-15,2-6 14 0,0-2 29 0,0 0 31 16,0-2 2-16,2-6-12 0,2-5-29 0,3-1-27 16,0-4-2-16,4 0 2 0,1 0 1 15,-1-1-2-15,0 3 2 0,4 1 0 16,-1 4-1-16,-1 1 0 0,1 2-2 0,0 3 0 0,-2 2 1 15,0 2-2-15,-1 1-3 0,1 0 0 0,0 4-6 16,1 3 1-16,-2 2-2 0,0 1-4 0,0 2 1 16,-1 1-8-16,0 2-13 0,-1 0-33 0,-1 0-79 15,0 0-167-15,-3-5-453 0,-1-3-831 0</inkml:trace>
  <inkml:trace contextRef="#ctx0" brushRef="#br0" timeOffset="8624.7539">13643 5585 1375 0,'0'0'266'0,"0"0"-140"0,0 0-18 0,0 0 5 16,0 0 10-16,0 0-1 0,0 0-25 0,0 0-31 16,0 0-21-16,0 0-15 0,0 0-9 15,-117 103-9-15,117-83-3 0,1-3 4 0,11-4 4 16,0-4 13-16,5-3 9 0,0-4 2 0,3-2-2 15,0 0-6-15,1-5-4 0,1-2-2 0,-5-4-2 16,2 1-1-16,-4-2 1 0,0-1 0 16,-5 0 2-16,0-1 0 0,-4 0 1 0,-1 1-1 15,0 1-1-15,-2 2 1 0,-1 1-2 0,-2 2 1 16,1 2-3-16,-1 2-3 0,0 1-5 0,1 1-8 16,-1 1-9-16,0 0-13 0,0 1-9 15,2 4 4-15,-1 7 2 0,3 4 11 0,-2 5 6 0,0 7 1 16,3 3-1-16,-2 6 0 15,-3 3-1-15,0 4 1 0,0 3 1 0,-3 2 1 0,-5 4-1 16,-3 2 2-16,-1 0-1 0,-4-1-1 16,4-1 1-16,-6-2-2 0,2-1 2 0,-5-1-1 15,-1-5 1-15,-2 1 0 0,-4-4 4 0,-2-2-3 16,1-4 1-16,-3-4 0 0,0-5-2 0,1-7 4 16,1-5 5-16,3-8 8 0,1-5 16 15,2-1 5-15,6-7 4 0,0-4-1 0,6-4-10 16,2-4-4-16,4-4-4 0,6-3-5 0,6-4-3 15,6-2-3-15,7-3-4 0,4-2-3 0,6-1 0 16,3-1-4-16,6 0-4 0,3-3-4 16,0-1-12-16,5-2-15 0,-1-2-36 0,-4 1-68 15,0 4-93-15,-8 4-196 0,-7 12-601 0,-13 7-457 0</inkml:trace>
  <inkml:trace contextRef="#ctx0" brushRef="#br0" timeOffset="229996.8488">26952 2193 110 0,'0'0'508'0,"0"0"-286"16,0 0-22-16,0 0 10 0,0 0 12 15,0 0 3-15,0 0-20 0,0 0-37 0,0 0-41 16,0 0-35-16,0 0-29 0,0 0-18 0,-29-40-7 15,19 38-4-15,-3 1 1 0,0 1-6 0,1 0-4 16,-6 5-5-16,0 4-6 0,-1 3-2 16,-5 7 0-16,1 3-7 0,-5 4 1 0,2 4-1 15,-3 4-1-15,-3 5 3 0,2 4 2 16,-1 5 1-16,2 0-2 0,2 0 4 0,5 0-1 16,3-1 4-16,8-1 5 0,7-4-4 0,4-5-1 15,5-2-1-15,10-4-7 0,4-4 2 0,5-3 0 16,4-1 0-16,3-6 3 0,4-4 2 0,4-3 1 15,0-4-6-15,-1-3 0 0,-3-2-5 0,-4-1-3 16,-3 0-3-16,-4-4-8 0,-5 0-5 0,-1-3-11 16,-5 1-34-16,0-2-52 0,-3-2-78 15,-2-1-147-15,-1 1-303 0,-4 3-387 0</inkml:trace>
  <inkml:trace contextRef="#ctx0" brushRef="#br0" timeOffset="230660.1549">27309 2513 1254 0,'0'0'321'0,"0"0"-146"0,0 0-32 16,0 0-7-16,0 0-1 0,0 0-16 0,0 0-17 16,-126 106-20-16,114-84-21 0,2 3-9 0,3 0-15 15,2 3-9-15,0-1-4 0,5 0-7 16,0-2 0-16,8-7-2 0,5-1 0 0,3-4 5 15,4-4 6-15,2-6 5 0,5-2 6 16,-1-1-11-16,1-6-8 0,1-3-6 0,-1-4-10 0,-2-2 6 16,0-3-2-16,-6-3 0 0,-2-1-2 15,-6 0-2-15,-1-1 0 0,-8 1-2 0,-2 3-4 16,-2 1 0-16,-9 1-5 0,-2 2-2 0,-5 3 2 16,-4 1 2-16,-1 4 1 0,-2 3 6 0,-1 2 7 15,2 2 4-15,-1 0-1 0,2 3-1 16,4 0-6-16,4 3-1 0,5 0 0 0,1 0-2 15,6 3-1-15,1 0-2 0,2-1-3 16,0 2 3-16,7-2 0 0,4 1 4 0,1-2 3 0,4-3 5 16,2-1 0-16,4-3-1 0,2 0 0 15,2-7 1-15,3-3 1 0,2-1 2 0,-1-3-4 0,2-2 0 16,1-1-3-16,-5 1 0 0,1 2 3 16,-3 0-3-16,-5 3 1 0,-1 1-2 0,-4 4-1 15,0 2-1-15,-2 3 0 0,-4 1-3 16,1 0-2-16,-1 5 0 0,-1 5-1 0,0 1 0 15,-3 2 2-15,0 2 1 0,-1 2 2 0,-1 2-1 16,-4 0 0-16,1 2 0 0,-1-1-2 16,0-1 1-16,0-1 1 0,-4 0-1 0,-2-1 1 15,2-3-3-15,-2-4-1 0,4-3 4 0,-1-5 3 16,3 0 9-16,-1-2 16 0,1-3-1 0,0-6-6 16,0-3-8-16,4-2-14 0,0-3 0 0,4-2 0 15,0 0 1-15,3-2-2 0,0 1 0 0,0 2 0 16,4-1 0-16,-1 4 2 0,2 2 0 15,-2 5 1-15,-1 2 1 0,-2 2-1 0,1 3 3 16,-2 1 0-16,-2 0-1 0,0 6-2 0,1 2 0 16,-3 1-1-16,0 4 0 0,-2-1 2 0,0 5 0 15,-2-1 1-15,1 0-2 0,-1 1-4 0,1 0-4 16,-2-1-14-16,0 0-24 0,0-3-46 0,0-3-84 16,3-3-141-16,-1-2-360 0,-2-3-893 0</inkml:trace>
  <inkml:trace contextRef="#ctx0" brushRef="#br0" timeOffset="230906.8652">28242 2382 1365 0,'0'0'326'0,"0"0"-119"0,0 0-11 15,0 0 3-15,-121 94-8 0,93-67-19 16,-1 3-32-16,2 0-35 0,4 1-32 0,4 1-28 15,7-3-8-15,1 0-15 0,7-1-3 0,4-3-4 16,0-2-5-16,6-1-1 0,4-4-4 0,1-2-1 16,2-4-8-16,2 1-4 0,-3-5-12 15,3-4-17-15,-1 0-33 0,4-3-62 0,-4-1-112 0,4-2-200 16,-7-3-470-16,-1 2-352 0</inkml:trace>
  <inkml:trace contextRef="#ctx0" brushRef="#br0" timeOffset="231957.3563">28384 2530 303 0,'0'0'431'0,"0"0"-157"16,0 0-50-16,0 0-38 0,0 0-16 0,0 0-8 15,0 0-14-15,0 0-12 0,0 0-8 0,0 0-5 16,0 0-7-16,128 93-9 0,-111-93-12 15,-2-2-17-15,2-6-8 0,-3 0-10 0,1-3-8 16,-2-2-5-16,-2-1-11 0,-1-2-8 0,0-1-5 16,-2 0-6-16,-5 0 2 0,-1-1 1 0,-2 3-2 15,0 3-3-15,-5 1-3 0,-4 0-1 16,-1 4-2-16,0 1 2 0,-1 4-6 0,-2 2-4 16,-3 1-2-16,2 7-6 0,-3 3 5 0,4 2 1 15,-2 2 1-15,2 2 4 0,2 5-4 16,0-1-1-16,2 2-1 0,3 2-3 0,3-3 1 15,3 3-2-15,3-5-2 0,3-1-1 0,5-2 1 0,1-3 1 16,5-3 3-16,0-3 8 0,5-2 2 16,2-3 4-16,6-3-1 0,0 0-4 0,2-5 6 15,2-2-1-15,-1-4-3 0,-2-1 5 0,-3-2-5 16,-1-3-2-16,0-2 6 0,-5-3 0 16,2-2 0-16,0-2 0 0,-2-2-2 0,-2-4-1 15,0-1-2-15,-4-4-1 0,0-1-1 0,-4-1 1 16,2-1-1-16,-3 1-2 0,-3-1-2 0,0-1-6 15,0-1 5-15,-1-1 0 0,-4 0 2 16,1 2 2-16,-1-2-3 0,-1 2-4 0,-1 2 1 16,-1 4-1-16,0 2 4 0,0 5 4 0,1 2-1 15,-1 7-3-15,1 3 5 0,0 4 4 16,-1 4 5-16,2 5 4 0,-2 0-9 0,0 3-12 16,0 0-20-16,0 5-13 0,0 7 5 0,0 8 12 15,0 8 14-15,0 10 12 0,-4 8-3 0,-2 6-4 16,0 7 3-16,-1 3-4 0,2 6 2 15,-2 2-1-15,-3 1-4 0,1 4 1 0,-2 2 0 16,-5 2 2-16,0 1 3 0,-3-2 1 0,7-4-3 16,1-5-3-16,3-7-3 0,3-6-1 0,1-6 0 15,3-10 3-15,1-8 1 0,0-10 0 0,0-8 3 16,0-6 2-16,0-5 11 0,0-3 19 0,0-6 3 16,1-9-7-16,6-7-11 0,-1-7-17 15,4-6-2-15,2-5 6 0,2-3 2 16,1-5 0-16,1-2-1 0,5-2-4 15,3 0 1-15,1 2-1 0,-1 4 1 0,3 7 2 0,-5 8-2 16,-2 6 0-16,-8 8 1 0,-3 7-2 0,-3 5 1 16,-2 4-5-16,-3 1-7 0,2 0-11 0,0 8 0 15,0 5-1-15,3 5 10 0,-3 5 11 16,4 5 0-16,-3 4 1 0,-2 4 1 0,0 3-4 16,1-2 2-16,0 0-2 0,1-6 0 15,3-4 2-15,5-5 1 0,2-7 1 0,0-4 1 0,0-4-1 16,1-3 3-16,-1-4 1 0,1 0 3 15,-1-7 0-15,3-5-1 0,-2-3-1 0,2-3 1 0,1-5 3 16,-2-2-2-16,1-5 1 0,1-2-4 16,-5-3-4-16,5-3 1 0,-6-2-2 15,5-3 2-15,-4-4 1 0,-2-3 0 0,4-2-2 0,-1-3-1 16,-2 1 0-16,0-2 1 0,3 1 0 16,-3-2 2-16,-1 1-4 0,2 3-3 0,-3 1-5 15,0 3 1-15,1 5 5 0,-2 2-2 0,0 4 5 16,0 5-3-16,-2 5-4 0,-3 6 7 0,0 5 3 15,-2 7 1-15,-2 3 0 0,0 5-8 0,0 2-11 16,0 0-11-16,0 9 3 0,-2 7 7 16,-2 8 15-16,2 7 8 0,-2 8-1 0,0 6 0 15,2 6-6-15,0 5 3 0,-1 3 6 0,1 4-9 16,1 1 2-16,1 3-2 0,0-4-6 0,0 1 8 16,1-3-2-16,5-2 1 0,-2-5 0 15,4-6-3-15,1-6 0 0,2-7-3 0,0-3-4 16,1-10-8-16,3-5-21 0,-2-7-39 15,-1-8-77-15,1-2-140 0,-5-4-366 0,1-1-684 16</inkml:trace>
  <inkml:trace contextRef="#ctx0" brushRef="#br0" timeOffset="232801.3249">29660 2188 1362 0,'0'0'321'15,"0"0"-58"-15,0 0-40 0,0 0-38 0,0 0-37 16,0 0-34-16,0 0-19 0,0 0-14 0,0 0-18 15,0 0-11-15,122-65-9 0,-95 64-10 0,-2 1-7 16,1 0-7-16,-5 4-3 0,-2 1-6 16,-6 3-2-16,-1 4-5 0,-3 2-3 0,-3 3 1 15,-4 4-4-15,-2 4 3 0,-3 4 2 16,-6 4-2-16,-4 4 3 0,-1 2-4 0,-1 1-1 16,-1-1-1-16,4-4-4 0,0-3 4 0,5-7 1 15,4-3-2-15,3-6 1 0,0-4-7 0,1-4 0 16,2-2-5-16,4-5 0 0,-3-1 5 0,5-2 2 15,1-9 7-15,2-3 4 0,6-5-3 0,1-4 3 16,-1 0-2-16,-2-2 1 0,1 0 2 16,-4 2 2-16,-3 0 6 0,-1 4 2 0,-3 4 4 15,-3 5 1-15,-2 2-3 0,-1 4 5 0,0 2-9 16,0 1-2-16,0 1-4 0,0 0-13 0,0 0-7 16,0 2-8-16,0 4 2 0,0 4 5 15,0 4 7-15,0 3 6 0,0 2 1 0,0 1-2 16,1-1 1-16,5-1-1 0,-1-2-4 0,4-3-3 15,3-4 1-15,3-2 4 0,-1-4 6 16,0 0 9-16,3-3 0 0,0-3 4 0,2-5 1 16,-3-3-4-16,3-3 5 0,-1-3-2 15,-2-4 1-15,1-2 1 0,-1-4-1 0,-2 1-3 0,2 0 1 16,-4 2-1-16,0 3 3 0,-4 2 4 0,-3 6 5 16,1 1 5-16,-3 4 2 0,0 2-4 0,-3 4-3 15,2 0-9-15,-2 2-4 0,0 0-6 16,0 0-12-16,0 0-14 0,0 3-8 0,-2 2 1 15,-1 4 9-15,0 3 12 0,0 1 6 0,-2 3 0 16,3 1-3-16,2-2-3 0,0-3-4 16,0-2 2-16,3-1 0 0,4-5 1 0,-1-1 3 15,0-3 2-15,2 0 2 0,0 0 2 0,2-1 2 16,0-4 2-16,-4 1-3 0,2 1 3 0,-5 0-3 16,1 2-2-16,-4 1-1 0,0 0-11 0,0 0-12 15,0 1-7-15,1 5-1 0,1 3 10 16,1 2 11-16,4 3 9 0,2 0 3 0,4 2 0 15,-1-2 1-15,6-3-7 0,1 0 2 0,1-5-4 16,0-2-1-16,0-4 6 0,1 0-1 0,-1-3 2 16,-2-6 2-16,-1-1-1 0,0-5 3 0,0-3 2 15,-4-2 2-15,0-3-1 0,-2-3 0 16,3 0 3-16,-4-4-3 0,0-2 5 16,-4-5-2-16,3-3-5 0,-1-5 2 0,-1-3-4 15,-3-4 0-15,5-1 1 0,-1-3-6 0,2 1 3 0,1 2-7 16,0 3 0-16,-1 6 6 0,-1 5 3 15,-5 4 10-15,-3 5 5 0,-1 7 8 0,0 5 1 16,-4 5 2-16,-4 5-3 0,-2 5-11 0,-1 3-5 16,-7 4-7-16,-2 10-2 0,-1 8 3 15,0 8-6-15,-1 9 3 0,4 4 2 0,2 3-1 16,1 6 1-16,6 1-3 0,6 1-3 16,3-3-5-16,9-4 0 0,5-5 2 0,8-5-2 15,6-3 6-15,3-1-14 0,5-5-30 0,4-1-54 16,4-2-207-16,-10-8-792 0,-8-5-553 0</inkml:trace>
  <inkml:trace contextRef="#ctx0" brushRef="#br0" timeOffset="233593.0052">24102 4063 1 0,'0'0'0'0,"0"0"0"15,0 0 0-15,0 0 276 0,0 0 101 0,0 0-31 16,0 0-73-16,0 0-58 0,0 0-36 0,0 0-34 16,0 0-20-16,0 0-17 0,0 0-11 0,-59 85-8 15,59-84-3-15,0-1 1 0,0 0 2 16,0 0-5-16,0 0-6 0,2 0-12 0,0 0-13 16,0-1-8-16,0-2-5 0,6-2-10 15,2-1-6-15,3-7-6 0,7-1-8 0,6-4-2 16,8-3 0-16,5-5 0 0,4-2 4 0,12-5-4 15,4-6-2-15,8-5 0 0,10-4-5 0,5-6 3 16,6-1 2-16,7-5-1 0,1 1 1 0,5-1 0 16,-1 4-5-16,-6 4 1 0,-1 6 0 0,-6 5-1 15,-9 5 3-15,-8 6 0 0,-11 4 2 0,-8 6 5 16,-10 3 0-16,-7 2 4 0,-11 4 1 16,-4 2 2-16,-7 4 0 0,-3 0-1 0,-4 1-4 15,-1 3-6-15,-2 1-6 0,-2 0-9 0,0 0-8 16,0 0-13-16,1 0-3 0,-1 4-1 15,2 0-2-15,-1 2-6 0,-1 1-32 0,0-2-47 16,0 2-73-16,-3-1-99 0,-4-1-242 0,2-2-392 16,0-1 87-16</inkml:trace>
  <inkml:trace contextRef="#ctx0" brushRef="#br0" timeOffset="233824.0126">25637 3078 415 0,'0'0'637'16,"0"0"-267"-16,0 0-65 16,137 20-29-16,-98-9-32 0,-2 0-39 0,-1 4-53 15,-7 1-40-15,-5 3-31 0,-2 0-23 0,-8 2-15 0,-5 0-10 16,-6-1-5-16,-3 1-4 0,-7 1 2 16,-7 0-7-16,-6-3-7 0,-3 1-11 0,-3-1-14 15,-3-4-15-15,0 1-30 0,-3-2-64 0,2-2-159 16,8-2-485-16,7-3-821 0</inkml:trace>
  <inkml:trace contextRef="#ctx0" brushRef="#br0" timeOffset="234611.1547">24136 4514 81 0,'0'0'425'16,"0"0"-91"-16,0 0-15 0,0 0-11 0,0 0-24 0,0 0-41 15,0 0-57-15,0 0-35 0,0 0-30 0,0 0-26 16,0 0-24-16,0 0-18 0,0 0-16 16,-18-12-14-16,18 12-8 0,0 0-6 0,0 0-4 15,0 0-3-15,0 0-2 0,0 0 0 0,0 0-3 16,0 1 0-16,1 0-3 0,0 1 9 16,4 1 4-16,1 0 5 0,4 2 8 0,1 0-1 15,7 2 4-15,4 0 5 0,5 1-2 0,8 0 1 16,6 3-5-16,8 0-7 0,8 1-2 0,5 5-6 15,6-1-2-15,3 3 1 0,5 2-1 0,3 1-3 16,-2 1 0-16,2 3 0 0,1-1-2 16,-5 1 2-16,1 0-1 0,-2 2-1 0,0 0 3 15,1-2-3-15,-2 1 3 0,-3-3 0 0,-4-1-3 16,-5-2 2-16,-6-3 0 0,-7-3 3 16,-8-3 1-16,-6-4-1 0,-9-2 1 0,-7-1-2 15,-8-3 5-15,-6 0 7 0,-1-2 14 16,-3 1 15-16,0-1 4 0,0 0 7 0,0 0-10 15,0-4-20-15,-3-2-9 0,0-1-28 0,1-1-20 0,-2-3-17 16,-1 1-45-16,-1-3-55 0,1 1-84 0,-1 1-150 16,2 0-301-16,-1 3-350 0,2 2 365 15</inkml:trace>
  <inkml:trace contextRef="#ctx0" brushRef="#br0" timeOffset="234822.8163">25831 4743 779 0,'0'0'270'0,"0"0"-80"0,0 0 28 16,0 0 36-16,0 0 5 0,0 0-28 16,0 0-52-16,120 106-36 0,-109-83-23 0,-2 3-18 15,-4 0-15-15,-5 2-14 0,0-1-12 0,-8 3-12 16,-5-2-4-16,-6 3-8 0,-7-2-6 0,-6 1-3 16,-3-1-6-16,-9 0-5 0,-1-3-9 15,-1-1-10-15,3-4-19 0,2-4-22 0,8-2-48 16,2-4-111-16,3 0-149 0,8-5-410 0,8-3-829 15</inkml:trace>
  <inkml:trace contextRef="#ctx0" brushRef="#br0" timeOffset="235786.439">26690 4611 1542 0,'0'0'334'0,"0"0"-113"0,0 0-57 0,0 0-23 15,0 0-35-15,0 0-23 0,0 0-34 16,0 0-23-16,0 0 0 0,0 0 11 0,0 0 11 15,0 0 13-15,0 0-10 0,-8 153-11 0,4-112-6 16,-1-1-6-16,0-1-2 0,1-3-7 0,2-1-7 16,-1-2-2-16,2 0-2 0,0-5-2 0,1-2-2 15,0-3-2-15,0-4-5 0,0-1-7 16,2-5-13-16,1-1-34 0,-1-4-52 0,1-2-93 16,-1-4-132-16,1-2-254 0,-1 0-500 0</inkml:trace>
  <inkml:trace contextRef="#ctx0" brushRef="#br0" timeOffset="236196.5972">26727 4492 1094 0,'0'0'503'0,"0"0"-268"0,0 0-83 0,0 0-13 15,0 0 4-15,0 0-2 0,133-18-24 0,-98 19-30 16,0 5-29-16,2 2-18 0,-1 3-15 15,-5 2-10-15,-5 3-7 0,-7 2-6 0,-7 1-4 16,-5 4-3-16,-7 2-1 0,-5 4-4 0,-10 1 0 16,-7 1-2-16,-5 1 1 0,-4-1 0 0,-5 0-4 15,1-6-4-15,4-2-3 0,4-6-2 16,8-5 2-16,4-2 1 0,9-6 1 0,3-2-4 16,3-1-19-16,3-1-21 0,4 0-2 0,9 0 5 15,4 0 15-15,4 0 23 0,6 0 2 16,2 0 4-16,2 2 5 0,-3 4 4 0,-1 2 3 15,-1 2 4-15,-2 2 4 0,-3 1 5 0,-2 3 6 16,-5-1 4-16,-2 0 4 0,-7 4 6 0,-6 0 8 16,-2-3 8-16,-7 2 17 0,-8-1 7 15,-4-1 4-15,-6 0 4 0,-5-2-9 0,-3 0-3 16,-6-3-10-16,-3 1-8 0,-3-3-3 0,-1 0-7 16,5-2-2-16,0-1-5 0,2-1-6 0,7-3-7 15,2-1-3-15,7-1-5 0,1 0-6 16,5 0-6-16,7-3-18 0,3-2-45 0,5-2-67 0,2-3-136 15,4 2-356-15,1 2-946 0</inkml:trace>
  <inkml:trace contextRef="#ctx0" brushRef="#br0" timeOffset="236905.3017">27561 4652 611 0,'0'0'334'0,"0"0"-88"0,0 0-29 15,0 0-23-15,0 0-30 0,-86 136-24 16,75-110-30-16,-2 2-32 0,6 2-20 0,1 1-18 16,2 0-14-16,4-1-4 0,0-2-5 0,6-3-4 15,7-6 1-15,1-2-4 0,6-7 2 0,2-3 4 16,4-4 5-16,-1-3 6 0,1-3 3 16,-3-7 0-16,3-3-1 0,-4-2 3 0,-4-3 3 15,-3-2 2-15,-1 2 2 0,-7-2-4 0,0 4 1 16,-5 1-1-16,-2 3-1 0,0 1 0 15,0 3-5-15,-1 2-6 0,-1 2-6 16,-2 2-6-16,1 1-7 0,2 1-7 0,0 0-2 0,0 3-4 16,-1 2-1-16,2 4 1 0,0 1-1 0,0 2 5 15,3 0 3-15,2-1-3 0,2 1 2 16,4-1-2-16,3-3-3 0,1-2 7 0,4-2-1 0,-2-3 8 16,2-1 4-16,-1-1 0 0,1-6 3 15,0-2 2-15,1-3 1 0,-5-2 0 0,1-1 2 16,-5-2-5-16,0-1-2 0,-1-1-2 15,-1-1-7-15,0-1 3 0,1 2-1 0,-4 3 1 16,0 0 5-16,2 3-6 0,-5 5-2 16,5 3 0-16,-5 2-7 0,4 3-2 0,-2 0 0 0,4 0-2 15,2 5 3-15,1 2 2 0,3 3 1 0,-3 2 1 16,4 1 4-16,-4 1-4 0,-3 2-2 16,-2 0-1-16,-2 1-9 0,-4 1 4 0,-1 2 0 15,-1 0-1-15,-8 1 2 0,1 0-7 0,-2-3-3 16,0-1 0-16,4-5-2 0,2-5 8 15,1-3 7-15,3-3 7 0,0-1 10 0,0 0 6 16,4-1-2-16,2-5-5 0,5-1-4 0,3-5-11 16,2 1 1-16,3-3 1 0,3 0-1 0,2 0 5 15,-2-1 1-15,0-1 2 0,-1-1 7 16,-3-2-4-16,-1 1 3 0,-3-2 1 0,-2 1-2 16,-2-1 2-16,-1 0 2 0,-2-1 0 0,-2 3 0 0,-3 0 6 15,1 3 3-15,-3 2 6 0,0 4 9 16,0 2-2-16,0 2-1 0,-1 2-7 0,-1 3-15 15,1 0-9-15,0 4-6 0,-1 5-4 16,-2 5 5-16,-1 3 3 0,1 5-1 0,0 2 2 16,4 3 0-16,0 0-2 0,0 1 1 0,6-1-2 15,1 0-4-15,0 1 4 0,4-3-3 16,2-2-6-16,0-3-9 0,-1-4-30 0,3-6-25 16,-2-5-35-16,0-4-106 0,-4-1-287 0,-4 0-805 15</inkml:trace>
  <inkml:trace contextRef="#ctx0" brushRef="#br0" timeOffset="237044.35">28415 4357 1928 0,'0'0'208'16,"0"0"-70"-16,0 0-15 0,0 0-21 0,0 0-43 0,0 0-48 16,0 0-37-16,0 0-32 0,0 0-50 15,0 0-141-15,0 0-368 0,0 0-855 0</inkml:trace>
  <inkml:trace contextRef="#ctx0" brushRef="#br0" timeOffset="238101.5885">28553 4886 2317 0,'0'0'38'0,"0"0"-23"15,0 0 13-15,0 0 30 0,67-126 22 16,-52 106 9-16,2 3-9 0,-1 1-23 0,0 4-23 0,2 2-16 15,-1 4-9-15,-1 2-8 0,2 3 1 16,-5 1-4-16,2 4-2 0,-1 5-1 0,-3 2-2 16,-1 4 0-16,-1 3 1 0,-4 0-1 0,0 4 0 15,-5 1-2-15,0 1-4 0,-8 1-6 16,-3 0-3-16,-2 0-3 0,-3-4-4 0,2-3 3 16,3-5 5-16,3-6 16 0,0-5 28 0,6-2 15 0,1-2 8 15,-2-7-2-15,3-2-14 0,0-3-5 16,0-2-6-16,4-1-3 0,5-4-5 0,2 4-4 15,1-1-2-15,5 0-4 0,-3 2-2 0,5 1-1 16,-1 3 0-16,-5 3-1 0,1 2 0 0,0 1 1 16,-3 3-4-16,1 2-1 0,-2 1 2 15,1 0-3-15,2 4 4 0,0 2 1 16,1 1 1-16,2 2 2 0,0 0 0 0,4 0 2 0,5-2 0 16,-1-1 2-16,5-2 0 0,0-2 1 15,-1-2 0-15,0 0 2 0,1-2 3 0,-3-3 3 16,-4-4 7-16,-1-1 5 0,-3-3 0 0,-2-1 0 15,-1-2-1-15,-4 0-1 0,-6-1 1 0,1 0-2 16,-6-1-5-16,0 2-3 0,-2 0-1 16,-4 3-2-16,-3 2 0 0,1 2-1 0,-2 2-5 0,0 1-1 15,-2 5-3-15,2 1-4 0,-1 0 1 16,-1 8-1-16,2 4 1 0,0 2 2 16,-2 1 0-16,2 3-2 0,1 1 0 0,0 2 0 15,6 1 0-15,2 0 0 0,1-2-2 0,0 0-1 16,3-2 0-16,7-3-3 0,0-2 2 0,0-3 1 15,1-3 3-15,1-2 4 0,2-3 3 16,1 0 2-16,-1-2 2 0,2 0 0 0,1-6 0 0,-3-3 2 16,3-1-1-16,-3-1-1 0,3-2 1 0,-4-2-1 15,3-2 0-15,-3-2 0 0,-3-1-2 16,-1 1-1-16,0-2-5 0,-4 1-2 16,2 0-1-16,-4 2 2 0,4 2 1 0,-3 2 0 15,2 2-1-15,-3 2-1 0,3 3 0 0,-3 1 0 16,-2 3 0-16,2 0-2 0,-1 1-1 0,-1 1-5 15,0 1-6-15,0 0-6 0,0 0-5 0,2 1 5 16,3 4 4-16,0 1 7 0,1 1 7 0,3 3-1 16,3 1 2-16,0 1 0 0,0 2 1 15,-2-1 0-15,3 1-1 0,-2 0 0 0,-2 0 1 16,-4-2 1-16,3 0-1 0,-4 0 3 0,-2 0-2 16,-3-1-3-16,0-1 1 0,0 0 1 0,-7 0-2 15,0-1 3-15,-2 1 0 0,-3 0-1 16,-3-2 2-16,-2 2 0 0,0-1-2 0,-3-1 0 15,0-1-2-15,1 0-2 0,2-2 5 16,4-2 0-16,4 0 1 0,2-2 6 0,5-1 3 16,2 0 6-16,0 0 5 0,0 0-2 0,2 0-13 15,3-5-16-15,-1-1-8 0,4-1-5 0,3 0 7 16,1-1 8-16,6-1 5 0,0 0 2 0,2-2 3 16,0-1 2-16,1-2 1 0,0-1-1 0,1-1-2 15,-2-2 2-15,1-2-2 0,-1-2 4 0,-3-2 0 16,-1-2 0-16,0-1 2 0,-3-1-4 15,2 1 1-15,-1-3-3 0,-1 6-2 0,3 0 2 16,-4 5-1-16,0 4 1 0,-1 5 2 0,-1 4-1 16,-1 3-1-16,3 3-1 0,2 4-1 15,1 8-3-15,2 3 1 0,1 4-1 0,-4 4 1 16,3 2 3-16,-5 2 0 0,-1 2 0 16,-3-1 3-16,-4 3-1 0,-3-3 4 0,-1 0 3 0,0-3-1 15,-2-3 0-15,-5-4-1 0,3-6 1 16,-5-2 4-16,-1-3 7 0,-1-1 6 0,-8-2-1 15,-1-2-5-15,-1-2-12 0,-4 0-10 0,-3 0-8 16,-1 0-18-16,1-2-31 0,2-1-92 16,-1 1-190-16,7 0-666 0,7 0-643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28T05:10:28.3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11065 14066 1 0,'0'0'0'0,"0"0"0"0,0 0 0 0,0 0 0 16,0 0 0-16,0 0 0 0,0 0 0 15,0 0 68-15,0 0 75 0,0 0-15 0,0 0-23 16,0 0-31-16,-1-8-35 0,1 8-16 0,3 0-9 16,0 0 3-16,5 0 12 0,-1-3 1 0,2 0 0 15,3 1-3-15,1-1-6 0,-1 0-4 16,2 0-2-16,1 0-2 0,1 1-3 16,2-4 6-16,0 3 0 0,2-3 3 0,0 3 6 15,2-3-2-15,1 0 8 0,2-2 7 16,-1 2 3-16,3 0 5 0,-1-3-7 0,3 2-6 0,1-1-4 15,-1 0-3-15,0 0 4 0,1 0 5 16,0-1 5-16,0 1-1 0,0 1-3 0,1 0-4 0,0 0-7 16,0 0 3-16,1 0-1 0,-1-1 4 15,2 0 3-15,1 0-2 0,0-1-1 0,0 3-1 16,5-2-3-16,-3 1 2 0,0 0-1 0,4 0-2 0,-2 0-2 16,5 0-2-16,-2 0 2 15,2 0 4-15,1 1 5 0,0-1-2 0,-1 0-1 16,2 1-4-16,1 0-5 0,1 0-1 0,2 1-2 15,-1 0-3-15,2 0 2 0,0 1-6 0,0 0-4 16,1 0-1-16,0 2-2 0,-2-2 1 0,0 3 0 16,0-2 0-16,-1 1-2 0,1 0 3 15,1 0-2-15,0 0 1 0,-3-1 4 0,1 1-5 16,0 0 0-16,3 0-2 0,0 0-2 0,-1 0 3 16,4-1 1-16,3 1 0 0,1 0 1 0,0 0-1 15,3 0 0-15,0-1 1 0,2 2 0 0,1-2 1 16,-2 1 0-16,1 0 1 0,-2 1 0 15,0 0 8-15,-1-1 4 0,0 0 3 16,0 1 5-16,-2 0-9 0,0 1-1 0,1-1-6 16,2 1-4-16,0 0 6 0,0 0-2 0,2 0-1 15,2 0 1-15,0 0-6 0,-3 0-1 0,5 0 0 0,-3 1 0 16,3 0-2-16,-2 2 2 0,1-1-2 16,-1 0-5-16,-1 0 5 0,4 0-1 0,-4-1 2 15,4 2 4-15,-5-3-5 0,4 3 0 16,-3-1-2-16,0 1-6 0,1-2 6 0,-2 1 2 15,-2 1 0-15,0-2 4 0,-1 1-6 0,1-1 0 16,-1 2 0-16,0-2 2 0,-1 1-1 0,2 1 1 16,-3-2-2-16,2 1-3 0,-2 1 4 15,-3-2-1-15,0 1 1 0,-2 0 6 0,-1-2-7 0,0 0 2 16,-2 0-3-16,2 0-3 0,-2 0 5 16,4 0 1-16,0 0 1 0,0 0-1 0,-2 0-1 15,5 0-1-15,-4 0 1 0,-1-2 0 0,-2 2 0 16,1-1 1-16,-2 1-2 0,-3-1-4 0,0 0 4 15,-3 1 0-15,-2-2 2 0,2 1 4 16,-5 0-5-16,0 0 0 0,0 1-1 0,0-1-1 16,1-1 3-16,0 1 0 0,-1 0-1 0,2-1 0 15,0 1-1-15,-2-1 0 0,0 0 0 0,3 1 4 16,-1-1-2-16,2 0 1 0,-2 1-3 16,2 1-3-16,0-1 3 0,1 1 1 0,-2-1 1 15,1 1 3-15,-2 0-3 0,0 0-1 0,0 0 1 16,1 0-1-16,-2 0 0 0,1 0 2 0,1 0-1 15,-1 0-2-15,3 2 2 0,2 1-2 16,-1-1 1-16,5 1 4 0,-2 0-4 0,3 0 1 16,0 1-2-16,0-1-3 0,2 2 4 0,0-2 0 15,2 1 1-15,-1-1 4 0,2 0-5 0,-2 1 1 16,-1 0-2-16,-3 0 0 0,-1 1 1 16,0-3 1-16,1 2-2 0,-3 0-2 0,1-1 3 15,1 1 0-15,-1-1 1 0,0 1 0 0,3 1-2 16,0-1 0-16,1 1 0 0,0-1-4 15,-1-1 6-15,1 2-1 0,-3-1 0 0,-3-2 1 16,1 1-5-16,-2 0 0 0,-3-1 1 0,2 1 1 16,-2-1 2-16,-2-1 0 0,0 1-2 0,-5-2 0 15,2 1 1-15,-3 1 0 0,1-1 0 0,1 0 4 16,-2 0-4-16,2 0 1 0,1 1-1 16,-1 1-3-16,0-3 3 0,0 3 1 0,1 0-1 15,-1-1 2-15,0 0-2 0,-3 1-1 0,3-1 1 16,-2 0 0-16,0 1 1 0,-2-2 0 0,0 1-1 15,-1 0-3-15,1-1 4 0,-4 0-2 16,-2 0 3-16,2 0 1 0,-2 2-3 0,3-1-1 16,2 2-1-16,-1-1-1 0,0 1 2 0,1-1 1 15,-1 2 0-15,3-1 2 0,0 2-4 16,0 1-4-16,-1 0 2 0,2 0 2 0,2 0 1 16,-2 1 3-16,0 0-2 0,2 0-3 0,0 0 3 15,-3 0 0-15,3 0 1 0,-3-1 0 0,-1 0-2 16,0 0 2-16,0 0-2 0,0-2 0 15,1 0 1-15,1 1 0 0,0-3 0 0,-1 2-1 0,-1-1 2 16,0 1-2-16,0-2 2 0,0 2 0 0,-1 0-2 16,0-2 1-16,-2 1-2 0,-2-1 0 15,1 2 4-15,-5-2-6 0,3 1 3 0,-3-1-1 16,0 0-1-16,-1 2 2 0,0-1-1 0,0 2 0 16,-2-1 0-16,2 2 2 0,0-2 0 15,-2 3-2-15,1-1 2 0,-1 0-3 0,2-2 2 16,0 3 3-16,-1 0-4 0,1-1 3 15,0 1-2-15,0 0-1 0,-1 0 2 0,0-1 0 16,-1 0 1-16,-2 0-1 0,-3-2 0 0,-1 1-1 16,0 0-2-16,-1 0 3 0,-3 0-3 0,-2 0 1 15,1 0-1-15,2-1-2 0,-3 1 4 0,-3 1-4 16,3-1 3-16,-4 0 1 0,5 0-6 16,-6-1 1-16,4 2-3 0,-3-1 1 0,-2-1 2 15,4 2 1-15,-3-1 3 0,0-1-1 0,0 2 2 16,3 0-3-16,-4 2 2 0,1-1 1 0,-1-2-3 15,0 2 4-15,0-1-2 0,2 1-1 16,-2 0 4-16,-1 1-3 0,1-1 1 0,-1 1 0 0,0-1-1 16,0 2 1-16,0-1-1 0,0 2 1 15,0 2 1-15,0-1 0 0,-5-1 1 16,3 2-1-16,-2 1 0 0,-3 1-1 0,-1 1 0 0,2 1 2 16,-4 1-3-16,-4 0 3 0,2 2-1 15,-1-1-4-15,-3-1 6 0,1 2-5 0,-1 0 0 16,1-1 4-16,-2 0-4 0,-2-1 4 15,0-1-2-15,-1 1 1 0,-1-3-3 0,0 2 5 16,0-1-1-16,-1 0-2 0,-1 0 7 0,-2-2-6 16,0 2 1-16,-3-1 3 0,-2 0-6 0,-2-1 4 15,-1 0-2-15,-3-2-1 0,0 1 7 0,-2-1-4 16,-3 1 2-16,-5 0 0 0,2-1-4 0,-5-1 2 16,0 0-2-16,-2 0 2 15,0 0-4-15,1 1 6 0,-1-1-3 0,5 0-1 0,-3 0 7 16,1 0-7-16,2-1 1 0,-3-1 2 0,0 1-8 15,-1-2 7-15,0 0-2 0,-1 1 0 0,-1-3 7 16,1 1-5-16,-2 0 2 0,-3-2-1 16,2 0-2-16,-1 0 0 0,-2-1 1 0,-4-1 2 0,0 0-4 15,-2 0 9-15,-5-2 0 0,1 2-2 16,-1-2 7-16,-3 0-14 0,0-1 2 0,1 3 2 16,0 2-6-16,2 0 4 0,4-1-3 15,-5 3 1-15,5 0 2 0,1 2-2 0,-1 0 1 16,-1 2-2-16,-1-1 0 0,0-2-1 0,-3 0 0 15,0-1 0-15,0-1-2 0,-2-2 5 0,-2 1 0 16,-1-3-1-16,-2 1 5 0,-3-2-6 0,-2 0 1 16,-3-1 0-16,-3 0-6 0,1 0 6 15,-1-2-3-15,0-3 1 0,0 1 2 0,1 0-5 16,-1 2 1-16,1 0-2 0,1-1 3 0,3 2 0 16,0 1 0-16,-1 0 2 0,2 0-2 15,-2 0 3-15,0 0-4 0,-1 3-3 0,-2-1 1 16,-2 0-6-16,1-1 4 0,-3 2 2 0,0-1-3 15,-1 0 6-15,0-1-3 0,1-1 3 0,-1 1 3 16,-2-1-1-16,4 0 3 0,-2 1-3 0,3-1 1 16,0 1-2-16,5-1 0 0,1 2 3 15,0 0-5-15,0 0 5 0,1-1-2 0,-5 2-3 16,4 0 3-16,0 0-7 0,0 1-2 16,0 1-1-16,0-2-1 0,0 2 3 0,-2-2 4 15,-3 0 3-15,4-1 3 0,-5 0-1 0,3 1-2 16,-2 0-1-16,3-1-3 0,3 1 4 0,-1-1 2 15,1 1 3-15,2-3 0 0,3 3 0 16,-1-1-3-16,5 0-2 0,-3 0 1 0,4 1-1 16,0 1 3-16,-1 0-1 0,2-1-1 0,-1 1 2 0,-3-2-1 15,1 2 0-15,-1-2 3 0,2 0-3 16,0 1 1-16,-1 0-1 0,-2 0-3 0,6 1 3 16,-2-1-1-16,3 2 2 0,0-1 1 0,2 2-2 15,0-1-1-15,4 0 0 16,1 0 2-16,1 0-1 0,3 0 1 0,0-1-2 0,0 0-2 15,2 1 1-15,-1-2 0 0,1 0 2 0,-1 1 3 16,1-1-2-16,0 0 0 0,4-2-2 16,-1 2-3-16,3-2 4 0,-2-1 0 0,0 1 1 15,1-1 2-15,-1 0-1 0,2 0-1 0,0 0-1 16,1 0 0-16,4 0 2 0,-1-1 1 0,4-1-1 16,3-1-2-16,2-1 1 0,4-2 1 15,1 1-1-15,1-2 3 0,0 1-3 0,-1-1-2 16,0-2 0-16,-3 0-3 0,1 0 2 0,-1 1 2 15,2 1 3-15,-2 1 1 0,0-1 0 16,3 0-3-16,-1 0 0 0,2 0 1 0,1 0 0 16,1 1 0-16,1-1-1 0,0 0-4 0,3 1 3 0,-3-3 0 15,1 0 3-15,-3 0-1 0,2-2 1 16,1 1 0-16,0-1-3 0,2-1 2 0,-1 1-1 16,2-1 2-16,1-1 2 0,2 0-1 0,0 0 1 15,0-2 1-15,3 2 1 0,1 0 3 0,2-1-3 16,0 0 3-16,3 0-2 0,1 2-2 15,0-3-2-15,1 1-1 0,2-3 1 0,0 0-2 16,-1 1 1-16,-1-1-2 0,0 0 1 16,-2-2-1-16,1 1 1 0,2 0 1 0,0-2-1 0,0 2-2 15,2-1 1-15,2-2-2 0,0 0 1 0,2 0 2 16,2 0-5-16,-1 0 5 0,1 1-3 16,-1-1 1-16,1 1 3 0,0 1-1 0,0-1 3 15,0 3-1-15,0-1 0 0,0-1-2 16,1 0 1-16,2 1 3 0,2-1-4 0,0-2 3 15,2 0-3-15,1 0-4 0,1-1 3 0,-2 0-2 16,3-2 3-16,-2 2 0 0,0 0 0 16,-2-1 1-16,3 2-4 0,-2 0 4 0,0 2 1 0,0 0-1 15,-1-3 3-15,5 2-4 0,0-3 2 16,0-1-1-16,3-2-2 0,3-2 4 0,2 1-3 16,3-2 2-16,3 0-3 0,1-1-2 0,1 0 1 15,3 0 0-15,2 2-1 0,0 1-1 0,4 1-7 16,-1 2-18-16,1 0-43 0,-1-1-68 15,2 2-106-15,2 0-209 0,-12 7-420 0,-7 4 194 0</inkml:trace>
  <inkml:trace contextRef="#ctx0" brushRef="#br0" timeOffset="13192.4124">2786 16102 1 0,'0'0'0'16,"0"0"125"-16,0 0 33 0,0 0 5 15,0 0 11-15,0 0 8 0,0 0-13 0,0 0-32 16,0 0-31-16,0 0-43 0,0 0-38 0,0 0-33 16,16-16-11-16,-15 20 12 0,1 3 15 15,0 3 20-15,0 6 8 0,0 4 4 0,0 5 8 0,1 3 9 16,-2 5 5-16,2 1-7 0,-1 2-10 0,0 1-13 16,1-1-12-16,-1-1-9 0,-1-1-2 15,2-2-3-15,0-1-2 0,-1-2 0 16,-1-3-6-16,2-3 2 0,1-4 3 0,-2-2 3 15,1-4 3-15,0-2 1 0,-1-2-3 0,0-1-1 16,0-2-5-16,-2-2 3 0,3-1 2 0,-2-1-2 16,1-1-1-16,-2-1-7 0,1 0-16 0,-1 0-20 15,1 0-45-15,-1-1-69 0,1-3-118 0,-1-1-205 16,1 0-230-16,-1 1 676 0</inkml:trace>
  <inkml:trace contextRef="#ctx0" brushRef="#br0" timeOffset="13773.5785">2738 16138 226 0,'0'0'105'0,"0"0"-66"15,0 0-3-15,0 0 19 0,0 0 31 0,0 0 58 16,0 0 18-16,0 0 18 0,0 0 6 0,0 0-26 15,0 0-12-15,21-116-31 0,-11 106-28 0,0-1-22 16,6 0-16-16,-2-2-7 0,5 2-6 16,0-3-5-16,3 1 0 0,2 1-1 0,2-1-3 15,1 3 3-15,0-1-8 0,0 2-4 0,-2 2-2 16,0 2-5-16,-3 1 1 0,-2 2 1 0,0 2-3 16,-2 0 0-16,-4 0-6 0,1 4-5 15,-2 3-1-15,-4 3-1 0,-1 2 0 0,-3 2 2 16,-3 2 0-16,0 2 0 0,-2 2 6 0,-3 2-1 15,-3 1 1-15,-4-1 1 0,-1 5-4 16,-3-2-1-16,1 0-1 0,-5 0-6 0,1 1 6 16,-5-2-4-16,1 0 1 0,-2-1 2 0,-4 0-9 15,0-2 1-15,-2-3-1 0,1-2 1 0,-1-2 4 16,3-1 2-16,3-2 1 0,1-4-1 16,2 0 2-16,4-2 3 0,1-1 4 0,6-3 3 0,2 1-3 15,4-2 0-15,1 0-4 0,2 0-5 16,0 0-9-16,1 2-12 0,3 0 4 0,3 3 7 15,2 4 14-15,6 2 12 0,1 3-2 0,5 0 1 16,0 5-5-16,2 0-2 0,2 1-2 0,-1 2-4 16,2-1 7-16,-2 1 3 15,1 0 6-15,-2-2 7 0,-2-2-3 0,-3-2 2 0,-4 0-4 16,1-3-2-16,-3-1 1 0,-3-2-3 0,-3-2-2 16,-1 0-5-16,-2-1 1 0,0-1-1 15,-2 0 2-15,1-1 4 0,-2-3-4 0,0 1-1 16,0-3-4-16,0 1 0 0,0-1-3 0,0 0-2 15,0 0-4-15,0 0-12 0,0-3-27 0,1 0-63 16,-1-5-94-16,0-1-172 16,1-2-281-16,0 2-264 0,-1 1 688 0</inkml:trace>
  <inkml:trace contextRef="#ctx0" brushRef="#br0" timeOffset="14201.0402">3310 16390 1561 0,'0'0'152'15,"0"0"-146"-15,0 0-27 0,0 0 17 0,0 0 42 16,0 0 34-16,0 0 17 0,0 0-1 0,0 0-7 16,121-36-12-16,-101 26-13 0,1 0-11 0,-2 0-7 15,-2 1-7-15,-2-2-7 0,0 2 1 16,-4 0-5-16,-1 0 2 0,-5 0 4 0,0-1 0 15,-4 2 3-15,-1 1-2 0,0-2-5 0,-6 1-11 16,-5 1-10-16,0 1-3 0,-4 2-7 16,-4 1 10-16,-1 2 1 0,-1 1 2 0,-3 0 5 15,0 6-3-15,0 3 2 0,-1 4 1 16,2 2-2-16,0 2 4 0,-1 2 0 0,2 1 1 0,4 1 2 16,2 1-4-16,2 0 1 0,4-1-3 15,3-2-3-15,5 1-3 0,2 0-2 0,0-4 1 16,4-1-1-16,7 0 7 0,1-1 1 0,4-1 2 15,2-4 5-15,0 0-1 0,2-4 2 0,1-1-1 16,0-1-7-16,-2 0-2 0,1-1-4 16,-2 0 0-16,-2-2-1 0,-2 0-4 0,-2 0-9 15,-1 0-16-15,-1 0-24 0,0 0-43 16,-1-3-65-16,0-1-99 0,1-1-191 0,-2 1-409 16,-3 1 20-16</inkml:trace>
  <inkml:trace contextRef="#ctx0" brushRef="#br0" timeOffset="15243.1868">4004 16028 1587 0,'0'0'221'15,"0"0"-184"-15,0 0-34 0,0 0 11 0,0 0 23 16,0 0 25-16,-126 13 24 0,103 1 11 0,-1 4 3 15,-2 3-1-15,4 2-12 0,0 1-13 0,4 3-16 16,2-1-16-16,5 2-11 0,4 0-10 0,1 1-4 16,6-1-8-16,0 2-1 0,2-4-3 15,6 1-6-15,1-2 1 0,2 0-6 0,2-2 3 0,-1-2 0 16,4 1-1-16,0-5 3 0,1-3-1 16,4-4 4-16,2-2 5 0,0-2 1 15,-2-4 4-15,2-2-1 0,-1 0-1 0,0-2-1 0,-1-5 2 16,-2-3 3-16,0-3-1 0,-2-1 2 15,-2-5-1-15,-2-2-4 0,-3-1 1 16,0-2-4-16,-4 0 1 0,0 0 0 0,-3-2-3 0,-1 0 2 16,0 0-1-16,-2 2 1 0,0 0-1 15,0 3 2-15,0 1 1 0,0 1-2 0,0 5 4 16,1 0-2-16,1 2 1 0,0 0 5 0,2 3-7 16,3-1 0-16,-1 0-6 0,1-2-7 15,6 2 4-15,1-1-4 0,0 3 1 0,3 1 2 16,1 2-3-16,-1 1 2 0,-1 2-2 0,-3 2-1 15,1 0-1-15,-4 6-1 0,-1 3-1 0,-3 0 2 0,1 5 1 16,-3 3-3-16,0 3 2 0,-3 0 2 16,0 4-4-16,-1-1 4 0,0 0 2 15,0-1-1-15,0-2 3 0,0-1-2 0,0-2 1 16,3-4-1-16,3 0-2 0,1-3 2 0,0-2-3 16,2-2 4-16,1-2 2 0,-1-3 0 15,3-1 4-15,-2 0 3 0,3-3 6 0,2-3-3 16,0-2 2-16,0-1-2 0,0-2-4 0,-2-2 5 15,0 1 2-15,-4-3 0 0,-2-1 4 0,0 0-4 16,-4-1 0-16,2-1 0 0,-2 1-2 0,-3 1-1 16,1 1 0-16,-1 1-2 0,0 1-2 0,0 3 2 15,0 2-2-15,-1 1 1 0,-2 3 3 16,1 2-8-16,-1 2 0 0,2 0-9 0,1 0-14 16,0 0-6-16,0 5 0 0,0 3 5 15,0 4 13-15,0 1 10 0,1 2 0 0,4 2-1 0,-1-1 0 16,1 0-4-16,0 1 1 0,1-1 0 15,3-6-1-15,-3-1 2 0,3-1 0 0,0-3 0 16,1-4 6-16,-3 1-3 0,1-2 8 0,-1 0 5 16,2-5-5-16,-2-2 8 0,-1-2-5 15,1-2 1-15,1-2-1 0,-3-1 0 0,2 0 0 16,-5-1-3-16,1 3 2 0,0 0-4 0,-1 3 2 16,-2 0 4-16,0 5-1 0,0 0 6 0,0 3-5 15,0-1-6-15,0 2-4 0,0 0-15 0,0 0-4 16,0 0-12-16,0 4-9 0,0 3 12 15,0 3 6-15,1 2 12 0,3 2 13 0,2 1-5 16,1 0 2-16,-1 0-5 0,3-1-2 16,1-2 2-16,0-1 1 0,1-2 6 0,2-6-3 0,-2 1 5 15,1-4 1-15,0 0 4 0,-2-1 11 16,1-5-8-16,-1-1 4 0,0-3-3 0,0-1-6 16,-1-2 2-16,-1-2-5 0,-2 0 1 15,2-2-2-15,-5 3 4 0,1-2-2 0,-2 2-3 16,-1 0 3-16,-1 3-5 0,1 1 1 0,-1 5 4 15,0 0-5-15,0 3 3 0,0 0-4 0,0 2-6 16,0 0 1-16,1 0-12 0,0 0-4 0,1 0 1 16,0 5-1-16,1 1 9 0,1 3 7 15,2 2 3-15,3-1 0 0,-2 0-1 0,3 0 2 16,1 0-3-16,0 0 4 0,2-5-6 0,-3-1 2 16,0-1 3-16,-1-3-8 0,-1 0 10 0,-2 0-5 15,2-3-4-15,0-3-3 0,-1-2-29 0,-2-2-39 16,1-2-66-16,-2 0-90 0,-4-2-151 15,0 2-329-15,0 6-529 0</inkml:trace>
  <inkml:trace contextRef="#ctx0" brushRef="#br0" timeOffset="15423.4553">4893 15799 2593 0,'0'0'82'0,"0"0"-37"0,0 0 15 0,0 0 20 16,0 0-1-16,0 0-12 0,0 0-15 0,0 0-22 15,0 0-10-15,0 0-15 0,0 0-12 16,0 0-14-16,0 0-25 0,0 0-30 0,0-19-65 16,7 19-140-16,1 0-272 0,0 1-503 0,-3 0 125 15</inkml:trace>
  <inkml:trace contextRef="#ctx0" brushRef="#br0" timeOffset="15769.2696">5349 16106 1963 0,'0'0'150'0,"0"0"-134"16,0 0-6-16,0 0 11 0,0 0 11 16,0 0 5-16,0 0 6 0,-40-116 13 0,37 96 1 15,-1-2 9-15,2 1-5 0,-2-2-13 0,-1-1-4 16,2-2-13-16,-4-1-6 0,2-2-3 0,-1-3-7 15,0-3 0-15,-2-4-4 0,0 1-3 16,-1-4-2-16,1-1 0 0,2 0 0 16,-1 1-3-16,0 3 7 0,4 3-6 0,-4 4 4 0,3 5 7 15,-3 6 1-15,0 4 14 0,2 6 0 0,0 3-3 16,2 4-4-16,1 3-17 0,2 1-18 0,0 1-10 16,0 10-3-16,0 5 6 0,0 5 11 15,0 8 10-15,0 5-5 0,1 4 3 0,6 3-1 16,-1 5-5-16,3 2 6 0,3 3-10 15,-1 0-8-15,4 1-22 0,3-4-48 0,0-3-73 16,5-8-127-16,-2-5-238 0,-3-12-400 0,-6-7 157 16</inkml:trace>
  <inkml:trace contextRef="#ctx0" brushRef="#br0" timeOffset="15931.3506">5198 15697 2499 0,'0'0'32'0,"0"0"-67"0,0 0-17 16,0 0 4-16,0 0 6 0,0 0 15 0,0 0 4 16,0 0-28-16,0 0-49 0,0 0-97 15,0 0-210-15,129-72-408 0,-118 71 82 0</inkml:trace>
  <inkml:trace contextRef="#ctx0" brushRef="#br0" timeOffset="17099.7209">5572 15728 1852 0,'0'0'18'0,"0"0"-80"15,0 0 15-15,0 0 62 0,0 0 74 0,0 0 36 16,0 0 8-16,0 0-8 0,0 0-8 0,0 0-21 16,0 0-12-16,0 0-18 0,0 0-21 0,0 0-11 15,78 113-15-15,-72-102-3 0,-1-1-1 16,-1 0-2-16,-1-5-2 0,0 0 0 0,-1-3 4 15,-1-2 9-15,-1 0 14 0,1 0 19 16,-1 0-5-16,2-4-4 0,2-6-19 0,1-1-20 16,0-4 0-16,0-1-6 0,4-1 1 0,-2-3 0 15,4 1-5-15,0-3 1 0,1 1-2 0,-1 0 1 16,-1 2-4-16,3 4 1 0,0 3-3 16,0 4-4-16,-2 1 3 0,0 4-5 0,0 0 0 15,-2 3 3-15,0 0-7 0,-3 5 7 0,1 3-2 16,0 0 0-16,-4 4 8 0,1 1-3 0,-1 4 5 15,-2 1 0-15,-1 3-2 0,0-1 4 0,-1-1-2 16,-4-1 4-16,2-3-1 0,-1-3 1 16,0-5-1-16,2 0-1 0,1-5 7 0,1-2 6 15,0 0 11-15,0 0 4 0,0-4-7 0,0-1-5 16,0-3-11-16,0-4-1 0,3-1 1 0,3 0-4 16,-2-2 2-16,4-1-4 0,3 2-3 15,-1 2-1-15,2-1-3 0,1 3 3 0,0 2-3 16,-1 2 1-16,-2 1-1 0,0 4-3 15,1 1 4-15,-1 0-3 0,-2 0 3 0,1 3 3 16,2 1-3-16,-3 3 3 0,4-1 0 0,0-1 2 16,0 0 3-16,3-1 1 0,-1-3 2 0,3-1-2 15,-2 0 0-15,2 0 2 0,-5-5 1 16,1-2 4-16,-3-2 3 0,-1-1 1 0,-1-1-3 0,-2-2 0 16,-1-1 0-16,-4 0-2 0,0 1 3 0,-1 1-2 15,0 1-4-15,-3 1 2 0,-5 0-5 16,2 3 1-16,1 0 1 0,-3 3-5 0,4 2-2 15,-2 2-4-15,2 0-4 0,-2 1-1 0,3 4 3 16,-2 2 5-16,0 2 1 0,1 2 3 0,0 0-2 16,2 0-4-16,2 2 2 0,0 1-1 15,3 0 3-15,4 0 0 0,1-1-3 0,0-2 1 0,5-2-1 16,-2-2 4-16,1-1 3 0,5-3 2 16,-2 0 1-16,2-3-1 0,-1 0 0 0,-1-1 0 15,1-5 1-15,-2-1 2 0,-2-3 1 16,2 1 0-16,-1-1-2 0,-2-1-2 15,-2-2 1-15,-1 0-4 0,-1 1 3 0,2 1-2 16,-1 0-2-16,0 0 1 0,-3-2-2 0,4 2 2 0,-2 0 2 16,-2 2-4-16,3 3 1 0,-2 1-5 15,-2 2-4-15,3 1-1 0,-4 1 1 0,0 1-2 16,3 0 1-16,-3 4 0 0,3 1 0 0,-3 3-1 16,-1-1 5-16,1 2 1 0,0 2 1 0,-2 0 1 15,0 1 0-15,-1-1 1 0,0-3-1 16,0 2 5-16,0-2 0 0,0-1-1 0,0-1-1 15,0-1 0-15,-1-1-1 0,0-4 4 0,1 0 9 16,0 0 10-16,0 0 0 0,0-1-3 0,0-7-6 16,0 1-10-16,0-4 1 0,0 1-2 15,2-1-1-15,3-2-4 0,0 0-7 16,5-1 2-16,-2 1 0 0,1 2 1 0,0-2 7 0,-1 4-6 16,1 2 0-16,-2 2-3 0,2 1-3 15,-6 4-2-15,1 0-2 0,-1 0 0 0,-1 0-3 0,-1 6 4 16,1-1 3-16,2 2 5 0,-1 3 5 15,0 0 0-15,4-1 3 0,-4 0 0 0,4 0-4 16,-1-3 4-16,1-1 0 0,3-3 2 16,-1-1 8-16,1-1-2 0,1 0-1 0,0-4-3 15,4-3-3-15,-2 0 0 0,0-4 3 0,3 0 1 16,-5-3-2-16,1-1 0 0,-3-2-2 0,-2-1 1 16,-3-3 1-16,2-1-1 0,-2 1 1 15,0-1-4-15,0-1 0 0,-1-2 0 0,2-1-1 0,-2-1 4 16,-1-1-1-16,-1 3 0 0,-1 1 0 15,0 4-2-15,0 3 5 0,0 3-1 0,0 6 4 16,0 2 1-16,-1 4-8 0,1 1-4 0,-1 1-19 16,1 0-10-16,-1 6 3 0,1 4 4 15,0 5 16-15,0 5 5 0,0 3 3 0,0 5-2 16,0 2 1-16,0 5-5 0,0 0-30 0,0-3-98 16,0-3-153-16,2-7-165 0,7-8-132 0,2-7-55 15,-2-4-91-15,0-3 731 0</inkml:trace>
  <inkml:trace contextRef="#ctx0" brushRef="#br0" timeOffset="17177.9118">6841 15244 2010 0,'0'0'115'0,"0"0"-156"0,0 0-100 15,0 0-267-15,0 0-554 0</inkml:trace>
  <inkml:trace contextRef="#ctx0" brushRef="#br0" timeOffset="17919.5813">2546 17567 1 0,'0'0'0'0,"0"0"87"0,0 0 135 0,0 0 41 15,0 0 6-15,0 0-3 0,0 0-44 16,0 0-18-16,0 0-21 0,0 0-37 0,0 0-42 16,0 0-38-16,-95-92-26 0,85 92-21 0,2 4-8 15,-2 3 0-15,-1 2-4 0,2 2 4 0,-2 3-3 16,0 3-4-16,2 1 5 0,0 0 1 15,1-1 2-15,4 3 5 0,1-2-5 0,3 1-2 16,0-1 0-16,5-2-1 0,7 0 6 0,2-2 5 16,4 1 3-16,4-4-1 0,-2 1-4 15,-1-3-8-15,-3-1 14 0,2 0-6 0,-3 2-2 16,2-3 0-16,-3 4-21 0,2-1 0 16,-5 2 3-16,0 1 8 0,-2 0 12 0,-6 0 13 15,0 2 11-15,-3-1 0 0,-2-1 8 0,-4-1 9 16,-2 1-12-16,-3-2 6 0,0 0-12 0,-4-2-8 15,2-3-3-15,0 1-7 0,-4-2 2 0,4-1-8 16,-4-2-1-16,5-2-21 0,-2 0-30 16,1 0-28-16,2-2-63 0,2-4-78 0,3-1-149 15,0 2-351-15,5 2-362 0</inkml:trace>
  <inkml:trace contextRef="#ctx0" brushRef="#br0" timeOffset="18213.1995">3031 17605 805 0,'0'0'171'0,"0"0"-66"0,0 0-31 0,-82-129 19 15,60 91 30-15,-1 1 37 0,2-2 0 0,1 2 3 16,0 6 19-16,4 6-16 0,0 7-28 0,4 4-31 15,2 6-56-15,0 3-25 0,6 3-15 16,0 2-18-16,2 0-21 0,2 5-3 16,0 6 5-16,0 5 7 0,0 6 16 0,2 3-1 15,5 4-4-15,4 2-1 0,3 1 0 0,3 0-1 16,2 2 4-16,3 0-8 0,1 3-19 0,-1 1-44 16,1 4-88-16,-2-2-145 0,-3-4-171 0,-5-11-300 15,-6-10 268-15</inkml:trace>
  <inkml:trace contextRef="#ctx0" brushRef="#br0" timeOffset="18392.2617">2921 17493 2094 0,'0'0'48'0,"0"0"-46"0,0 0-47 16,0 0-42-16,0 0-84 0,0 0-23 0,0 0-12 15,0 0 11-15,0 0 49 0,0 0-53 0,0 0-105 16,0 0-187-16,0 0 386 0,107-49 105 15</inkml:trace>
  <inkml:trace contextRef="#ctx0" brushRef="#br0" timeOffset="19171.2114">3174 17619 768 0,'0'0'732'0,"0"0"-481"0,0 0-148 16,0 0-25-16,0 0 31 0,0 0 24 0,0 0-13 15,0 0-27-15,0 0-39 0,0 0-32 16,0 0 15-16,24-129 2 0,-19 115-9 0,0 0 2 0,-1 4-21 15,-1 2-6-15,1 4 3 0,-1 0-12 16,-1 3-4-16,-1 1-14 0,0 0-15 0,1 2 2 16,3 4-3-16,-2 0 4 0,4 3-6 15,0 2 2-15,1 2 9 0,0 2 6 0,1 1 16 16,0 1 1-16,0 0-2 0,-1-2 1 0,1-3-2 16,1-1 8-16,0-5-2 0,2-2 1 0,0-4 12 15,1 0-6-15,1-3 6 0,2-3 2 0,3-5-6 16,0-2 4-16,-1-4-3 0,1-1 4 15,0-1 7-15,-2-1-1 0,-2 1 4 0,0 1-3 16,-4 0 1-16,0-1 0 0,-4 4 5 0,-3 1 11 16,0 3-2-16,-1 4 8 0,-3 3-5 0,0 2-8 15,0 2-3-15,0 0-14 0,-1 0-18 16,-2 0-16-16,2 0-16 0,-1 1-14 0,2 2-4 16,-1 1 14-16,0 3 13 0,-3 4 21 0,2 3 13 15,0 0-8-15,2 0-7 0,0-1-15 0,0 0-9 16,0-1-25-16,6-3-38 0,-2-2-27 15,5-4 0-15,0-3 33 0,1 0 50 0,0-4 48 16,1-2 19-16,0-2-4 0,0-4 3 0,1 0-6 16,-2-2-3-16,-2-1 4 0,-1 0 16 15,-1 1 14-15,-2 0 9 0,-3 2 0 0,0 1-10 0,-1 3-10 16,0 2 3-16,0 2 6 0,0 2-5 16,0 2-14-16,0 0-25 0,0 0-39 0,0 0-47 15,2 0 5-15,2 4 13 0,4 3 22 16,3 2 42-16,0 3-3 0,3 2-4 0,1 2-4 0,0 1-1 15,1-1 5-15,1 4 0 0,0-1 4 16,-1 4 4-16,-1 0-8 0,-1 3 2 0,-1 2 3 16,-2 1-7-16,3 1 7 0,-4-2-2 0,0-2-2 15,-1-7 3-15,-3-3 2 0,-1-3 5 16,-3-3 0-16,0-1 1 0,0 1 5 0,-1-2 1 16,-1-2 14-16,0 1 4 0,0-2 1 0,0-1 0 15,0-2 4-15,0-1 28 0,0-1-11 0,0 0 5 16,-1 0-17-16,0 0-28 0,0 0 8 0,1 0-8 15,0 0 7-15,0-1 6 0,0 0-8 0,0 0 1 16,0-1-13-16,0 2-4 0,0-1-1 16,0 0-2-16,0 0 10 0,0 0-15 15,0 0 16-15,0-1-5 0,0 2-6 0,0-1 20 16,0 0-17-16,0 1 5 0,0 0 0 0,0 0-15 0,0 0 10 16,0 0-15-16,0 0 11 0,0 0 0 15,0 0-13-15,0-2-1 0,0 2-21 0,0 0-1 16,0 0-1-16,0 0 9 0,1 0 17 0,-1 0 4 15,0 0 10-15,0 0-1 0,0 0-4 16,0-1-2-16,0-1-25 0,0 1-65 0,0 0-68 16,0-1-126-16,-1 0-239 0,-1 0-306 0,1 1 598 15</inkml:trace>
  <inkml:trace contextRef="#ctx0" brushRef="#br0" timeOffset="19922.6587">3669 17467 34 0,'0'0'100'0,"0"0"-59"0,0 0 9 0,0 0 32 15,0 0 28-15,0 0 1 0,0 0-4 0,0 0-24 16,0 0-18-16,0 0-3 0,0 0-11 16,0 0-8-16,0 0-19 0,0 0-2 0,-91 102 11 0,86-81 1 15,3 0 15-15,1-1-20 0,1 2-14 16,0-5-8-16,4 0-5 0,3-3 2 15,2-3-6-15,0-3 7 0,1-1 10 0,2-4 21 16,-1-2 27-16,-1-1 9 0,2-4 6 0,-2-4-13 16,-2-2 4-16,1-2-3 0,-4-2-13 0,0-3-1 15,-3-2-17-15,0-3 9 0,-2 1 3 0,0 0 3 16,-2 0-4-16,-1 2-12 0,-4 0 12 0,-2 3 9 16,2 3 7-16,0 1 3 0,1 4-20 15,-3 2-2-15,4 2-1 0,1 0-6 0,2 3-2 16,0 1-30-16,2 0-40 0,0 2-10 15,0 6-5-15,4 3 13 0,1 1 31 0,0 3 8 16,5 1-3-16,0 3 3 0,5 0-2 0,-1 0-4 0,4-1 2 16,0 0-10-16,2-2 4 0,0-2 2 15,1-3 3-15,2-2 11 0,0-3 1 0,-2-3 7 16,0-3 9-16,-1-2-4 0,-2-3 4 0,0-3-1 16,-3-2-7-16,0-1 3 0,-2-2 1 15,0-1 4-15,-1-2 0 0,-2-1 3 0,-2-2 1 16,0-2-4-16,-3-4 6 0,-2 0-7 0,0-3 0 15,-2-1-4-15,-1-5-10 0,0-3 4 16,-1-2-8-16,-2-3 4 0,-1 1 4 0,-2-2-5 16,0-2-1-16,-1 2-6 0,1-3-6 0,-3 0-1 0,1-1-2 15,-1 3 0-15,0 1 1 0,-1 4 2 16,-3 7 4-16,2 6 4 0,0 6 4 0,-2 6-4 16,5 6-3-16,0 6-8 0,0 2-16 0,3 2-5 15,0 11-3-15,1 4 3 0,1 7 13 16,2 7 5-16,1 5 4 0,0 5 2 0,4 5 0 15,3 3-5-15,0 1 3 0,2 4-4 16,2-1-7-16,-1-2-2 0,3-2-8 0,1-3-9 16,4-7-4-16,1-3-15 0,4-3-20 0,0-8-50 15,3-6-70-15,-1-6-114 0,-6-7-252 0,-4-4-308 16</inkml:trace>
  <inkml:trace contextRef="#ctx0" brushRef="#br0" timeOffset="20087.1404">3991 17099 2638 0,'0'0'33'16,"0"0"-66"-16,0 0-21 0,0 0-3 0,0 0 13 15,0 0 33-15,0 0 9 0,0 0-4 0,116-81-15 16,-95 73-27-16,0 0-64 0,-2 4-96 16,0 2-176-16,-7 2-295 0,-5 0-332 0</inkml:trace>
  <inkml:trace contextRef="#ctx0" brushRef="#br0" timeOffset="20298.766">2860 17549 1560 0,'0'0'71'15,"0"0"-55"-15,0 0-13 0,0 0 14 0,0 0-12 16,0 0 36-16,0 0 33 0,0 0 21 0,0 0 39 15,0 0-14-15,0 0-20 0,140-27-21 0,-67 1-23 16,7-5-14-16,7-1-14 0,4-2-11 0,1 1-28 16,-1 2-81-16,-4 2-147 0,-5 2-237 15,-24 9-388-15,-20 5 89 0</inkml:trace>
  <inkml:trace contextRef="#ctx0" brushRef="#br0" timeOffset="20680.9429">4646 16870 547 0,'0'0'125'0,"0"0"-75"16,0 0 40-16,0 0 66 0,0 0 50 0,-137 13 14 0,116-1-33 15,-1 2-43-15,3 2-35 0,4 0-31 0,0 1-24 16,6 0-15-16,6 3-14 0,1 0-6 0,2 0-8 16,5-1-6-16,8-1 0 0,2 2-4 15,5-2 5-15,0 1 0 0,4-1-2 0,3-1 3 16,3 0 1-16,-2 0 4 0,1-1 5 0,1 1 3 16,-2-1 4-16,0 2-5 0,-7 0-6 15,-1 0-5-15,-5 3-1 0,-4-2 7 16,-6 3 5-16,-3 0 9 0,-2-2 6 0,-1-2 7 0,-6 0 12 15,-6-4 6-15,1 0 8 0,-6-1-1 0,3-3-10 16,-3-1-3-16,0-2-15 0,1-4-3 16,2-2-6-16,-1-1-12 0,3 0-11 0,1 0-18 15,3-3-26-15,2-2-43 0,2-1-65 0,1-2-96 16,0 1-177-16,3 1-319 0,1 2-324 0</inkml:trace>
  <inkml:trace contextRef="#ctx0" brushRef="#br0" timeOffset="20996.0329">5143 17340 1628 0,'0'0'91'0,"0"0"-62"0,0 0-8 16,0 0 11-16,71-146 22 0,-63 116 26 0,-3-1 23 15,-5-1 17-15,0-1 3 0,-9-3-18 0,0-1-13 16,0 0-20-16,-1-4-16 0,-1-2-2 15,1 0-16-15,1 2-8 0,-2 2-9 16,1 1-6-16,0 5-4 0,-1 4 5 0,2 7 9 0,0 6 3 16,2 5 4-16,2 6-7 0,3 2-19 0,-1 3-14 15,2 0-25-15,0 6 3 0,-3 7 5 16,2 7 6-16,-2 3 21 0,-2 7-4 0,5 1-2 16,-1 1 3-16,2 2-3 0,0 3 0 15,6 2-4-15,2 0-1 0,2 3-7 0,0-1-9 0,1 1-19 16,1-2-51-16,2 1-82 0,0-5-151 15,-4-12-326-15,0-8-752 0</inkml:trace>
  <inkml:trace contextRef="#ctx0" brushRef="#br0" timeOffset="21146.0301">5110 16958 2768 0,'0'0'61'0,"0"0"-61"0,0 0-29 16,0 0-7-16,0 0 3 0,0 0 12 0,0 0 5 15,0 0 1-15,0 0-14 0,0 0-23 16,0 0-35-16,0 0-107 0,0 0-215 0,118-56-481 16,-107 56-127-16</inkml:trace>
  <inkml:trace contextRef="#ctx0" brushRef="#br0" timeOffset="21401.7902">5471 17095 2612 0,'0'0'35'0,"0"0"-44"0,0 0-7 16,0 0 15-16,0 0 23 0,0 0 8 0,-45-122 5 15,45 105 0-15,0 1-5 0,0 0-1 16,5 0-9-16,3 2-11 0,3 1-11 16,0 1-7-16,3 2-6 0,2 2-2 0,1 2 0 0,-2 3-5 15,0 3 0-15,-3 0-4 0,2 2-7 0,-4 4-3 16,-1 2-5-16,-1 4 2 0,-2 0 8 0,2 4-4 15,-3 4-14-15,0-2-3 16,-1 2-32-16,2-1-48 0,-4 1-68 0,4 0-153 0,-1-4-236 16,1-4-221-16,-3-6 594 0</inkml:trace>
  <inkml:trace contextRef="#ctx0" brushRef="#br0" timeOffset="21977.5473">5985 16799 1802 0,'0'0'99'0,"0"0"-109"0,0 0-19 0,0 0 25 15,0 0 24-15,0 0 19 0,0 0 15 0,0 0 14 16,0 0 3-16,0 0-11 0,0 0-3 16,0 0-11-16,-126 88-1 0,115-69 2 0,0 4-7 15,-3-2-10-15,4 1-15 0,0-1-8 0,4-2-8 16,6 0-3-16,0-3 0 0,1-1 0 0,9-5-1 15,0-2 1-15,0-3 3 0,3-4 3 16,0-1 5-16,1 0 6 0,-2-6-3 0,2-4-5 16,0-1 3-16,-3-2-5 15,0-3 6-15,-1-3 2 0,-2 1-3 0,-4-2-1 0,1 2-5 0,-2-1 2 16,-3 3 4-16,0 2 4 0,-2 3 9 16,-3 4 8-16,2 1-5 0,-1 3-6 0,0 1-11 15,2 1-16-15,1 1-6 0,-3 3-2 0,1 5 0 16,1 2 4-16,2 3 3 0,0 3-5 15,0 0 1-15,0 0-4 0,8 1-3 0,2 1-3 0,3-2-15 16,1-2-6-16,3-2-3 0,3-4 5 0,4-2 20 16,0-3 11-16,-1-3 13 0,1 0 5 15,0-5 4-15,-2-4 2 0,-3 0 2 16,0-4 7-16,-5-1 2 0,1-2 2 0,-3-1 6 0,-2-3 4 16,-5-2 2-16,1-3-2 15,-5 2-8-15,-1-5-7 0,-2 0-4 0,-5-1-3 0,-3-3 2 16,1-1-1-16,-1 0 1 0,1-3-2 0,1-2-1 15,1-2-6-15,-1-2 0 0,3 0-1 16,-1 3 1-16,-1 3 3 0,4 8-1 0,-4 6-3 16,4 8 5-16,-1 4-1 0,-2 4-1 0,5 3-7 15,-1 3-25-15,0 6-2 0,-1 8-4 0,2 5 6 16,0 8 17-16,-1 7 1 0,-1 4 1 16,3 6-1-16,0 1-1 0,0 3-7 0,0 2-14 15,5-1-23-15,2 2-62 0,4-4-103 0,0-2-185 16,-1-14-444-16,-3-10-78 0</inkml:trace>
  <inkml:trace contextRef="#ctx0" brushRef="#br0" timeOffset="22153.5902">6156 16635 2415 0,'0'0'132'15,"0"0"-149"-15,0 0-28 0,0 0-6 16,0 0 9-16,0 0 7 0,0 0 11 0,0 0 9 15,0 0-9-15,0 0-25 0,0 0-67 0,0 0-164 16,128-48-365-16,-116 48-558 0</inkml:trace>
  <inkml:trace contextRef="#ctx0" brushRef="#br0">6613 16823 2177 0</inkml:trace>
  <inkml:trace contextRef="#ctx0" brushRef="#br0" timeOffset="23168.5354">7024 16565 2130 0,'0'0'38'0,"0"0"-59"0,0 0 10 0,0 0 15 15,0 0 22-15,0 0 17 0,-131 73 12 0,112-57 0 16,2 2-8-16,4 0-15 0,3-1-14 0,3-1-5 16,5-2-4-16,2-3 1 0,7-4 7 15,3-3 6-15,3-4 9 0,1 0 5 0,3-2-4 16,1-6-8-16,-2-3-10 0,0-2-2 0,1-1-1 15,-4-2 2-15,-2 1 4 0,-1-2 2 16,-3 3 5-16,-4 1-1 0,1 0 2 0,-2 3-3 0,-1 2-3 16,0 2-2-16,-1 1-6 0,2 2-5 0,-2 2-5 15,0 1-13-15,2 0-7 0,1 1-3 16,1 7-5-16,3 2 10 0,-1 5 8 0,5 5 2 16,1 3 8-16,3 5-3 15,-1 1 1-15,2 4-2 0,0 3-1 0,-2 2-1 0,-2 5 0 16,-4 3 3-16,-6 2-7 0,-2 1 4 0,-2 2-6 15,-9-2-7-15,-5-1-1 0,2 0-8 0,-4-7 3 16,0-5 5-16,3-6 1 0,0-9 8 0,3-4 0 16,2-7 6-16,4-3 7 0,2-3 6 0,3-4 10 15,1-2-5-15,0-6-8 0,3-6-16 16,4-3-10-16,4-6 0 0,3-4 7 16,1-2 12-16,1-4 5 0,0 1 0 0,3-1 4 0,-2-2-4 15,-2 1 3-15,2-2 1 0,-3-2-6 0,1-1 4 16,-2-3-3-16,-3-1-3 0,-3 1 3 0,-3 2 1 15,-1 3 3-15,-3 4 6 0,0 5 3 16,0 5 0-16,-3 5 1 0,0 4-1 0,-1 4-7 16,2 5-1-16,1 3-11 0,1 1-14 0,-1 1-12 15,0 0-8-15,1 3 5 0,-1 5 9 16,1 2 12-16,0 2 6 0,0 1-1 16,1-2-2-16,3-1 2 0,4 0-3 0,3-5 4 15,0-1 1-15,5-3 5 0,-2-1 1 0,5 0 3 0,0 0 1 16,2-3-4-16,0 1 3 0,-2 1-2 15,2-1 4-15,-1 2-2 0,-2 0-1 0,-3 2 1 16,2 4-1-16,-4 3 3 0,2 4 7 0,-3 3 2 16,-1 5 3-16,-1 4 1 0,0 4-1 15,-2 2 1-15,-3 3-5 0,2 3 3 0,-5 0-10 0,-2 1-3 16,0 2 5-16,-3 0-7 0,-7 0 6 0,-7 0 2 16,-1 1 0-16,-5-4 8 0,0-1-5 15,-2-5 0-15,4-7-2 0,6-8-5 16,1-6 20-16,9-6 17 0,3-4 18 0,2 0 11 15,0 0-4-15,1-8-22 0,3-3-24 0,6-7-18 16,6-7-21-16,0-4-6 0,9-1-9 16,-2-2-35-16,6-1-40 0,-1-2-103 0,-3-3-217 0,-3 10-633 15,-6 8-299-15</inkml:trace>
  <inkml:trace contextRef="#ctx0" brushRef="#br0" timeOffset="23522.048">7749 16500 16 0,'0'0'473'0,"0"0"-272"0,0 0-27 16,0 0 38-16,0 0 21 0,0 0 8 15,0 0-21-15,0 0-32 0,0 0-22 0,0 0-28 16,0 0-22-16,114-1-27 0,-66 0-15 0,5-2-4 16,9 2-12-16,8 0 4 0,5 1-8 15,2 0-10-15,4 0-4 0,2 0-15 0,3 0-6 16,-4 2-6-16,-5 2-10 0,-2-2-4 0,-9 1-11 15,-5-3-17-15,-2 0-47 0,-10-2-90 0,-6-3-154 16,-10 0-370-16,-15 0-863 0</inkml:trace>
  <inkml:trace contextRef="#ctx0" brushRef="#br0" timeOffset="23725.8793">9046 16241 599 0,'0'0'226'0,"0"0"41"0,0 0 86 16,0 0 21-16,0 0-50 0,93 129-75 0,-85-101-72 16,-5-1-58-16,-3 3-36 0,-2-1-17 15,-8 1-18-15,-6 0-6 0,2-2-10 0,-6-2-12 16,-2-1-1-16,1-1-13 0,-1-2-11 0,3-1-18 16,2-6-40-16,4-3-47 0,4-6-98 0,3-5-176 15,4-1-509-15,1 0-424 0</inkml:trace>
  <inkml:trace contextRef="#ctx0" brushRef="#br0" timeOffset="24119.4289">9618 16116 736 0,'0'0'861'0,"0"0"-686"0,0 0-50 16,0 0 35-16,0 0 20 0,0 0-13 0,47 124-29 16,-33-91-37-16,3 1-28 0,0 3-9 0,3-1-11 15,3 2-6-15,-6 3-12 0,1-2-8 16,-2 0-8-16,-3-2-12 0,-5 0 0 0,-5-3-7 16,0 1 1-16,-3-2 1 0,0-2-12 0,-3-2-1 15,2-4-26-15,-2-3-71 0,-2-4-140 0,3-6-353 16,1-5-981-16</inkml:trace>
  <inkml:trace contextRef="#ctx0" brushRef="#br0" timeOffset="24443.4077">9640 16509 2876 0,'0'0'42'0,"0"0"-40"0,0 0-18 16,0 0 4-16,0 0 1 0,117-129 7 15,-92 111-1-15,1 1-12 0,-5 1-2 0,-2-1-8 0,-5 4-1 16,3 0 2-16,-6 2-15 0,-3 5-20 16,-3 1-32-16,-1 3-40 0,-2 1-53 15,-2 1-25-15,-2 0-1 0,-2 4 13 0,-6 4 56 16,3 3 44-16,-3 5 33 0,-1 0 32 0,2 4 18 16,3 1 13-16,-2 2 23 0,5 5 41 0,2 2 49 15,1 0 27-15,1 0 10 0,6 0-17 0,2-4-22 16,1 1-9-16,3-4-6 0,-1 0-7 0,1-2-9 15,-2 0-6-15,3 1-3 0,-2-2-5 0,0 0-1 16,-2 0-8-16,2-2-16 0,-2 1-11 16,1 0-16-16,-1 1-10 0,0 0-14 0,1 1-31 15,-2-4-62-15,2-1-126 0,2-2-208 0,-4-6-476 16,-2-4-53-16</inkml:trace>
  <inkml:trace contextRef="#ctx0" brushRef="#br0" timeOffset="24686.705">10465 16295 2071 0,'0'0'93'16,"0"0"-36"-16,0 0 0 0,0 0 5 0,0 0 3 16,0 0 1-16,0 0 0 0,0 0 13 0,0 0 9 15,0 0 7-15,0 0-9 16,0 0-19-16,0 0-12 0,27 151-16 0,-17-111-9 0,0 2-9 15,1 0-8-15,1 0 0 0,-2-2-8 0,1 2 0 16,-2-5-5-16,-1 1-2 0,3-2 2 16,-3-3-5-16,0-1-2 0,-2-6-17 15,2-2-25-15,-1-8-29 0,-2-3-58 0,0-6-81 0,-2-5-108 16,-3-2-340-16,2 0-603 0</inkml:trace>
  <inkml:trace contextRef="#ctx0" brushRef="#br0" timeOffset="24976.4484">10360 16288 1965 0,'0'0'544'0,"0"0"-510"0,0 0-29 0,0 0-6 16,0 0 5-16,0 0 10 0,0 0 9 0,0 0 6 16,0 0-1-16,0 0-5 0,125-100 1 15,-90 100-4-15,1 0 1 0,4 2-3 0,0 5-3 0,1 2-8 16,-5 4-2-16,-5 4-2 15,-8-2-4-15,-7 4 1 0,-6 2-1 0,-7-1-2 0,-3 2 1 16,-10 0 1-16,-7 1 1 0,-6 1 3 16,-5 0 0-16,-5 2-1 0,-4-4-4 15,1-3-1-15,-1-4 2 0,4-4 0 0,3-5 5 0,7-3 1 16,0-3-5-16,5 0-5 0,1 0-16 0,6-5-28 16,4 0-42-16,3-2-76 0,4-2-156 15,0 2-382-15,0 3-716 0</inkml:trace>
  <inkml:trace contextRef="#ctx0" brushRef="#br0" timeOffset="25226.449">11365 16140 2283 0,'0'0'10'0,"0"0"-46"0,0 0 8 0,0 0 52 15,0 0 47-15,0 0 27 0,0 0 12 0,0 0 0 16,19 138-10-16,-19-110-5 0,0 6-4 16,0-1-12-16,0 6-19 0,-1 3-21 0,-4 1-22 15,0 0-6-15,-1 0-3 0,-2-1-2 0,2 0-2 16,-1-5-6-16,3-4-10 16,3-5-10-16,1-5-10 0,0-7-17 0,5-3-17 0,-1-6-37 0,1-3-68 15,-2-4-74-15,-1-3-171 0,-2-2-338 16,2 1-525-16</inkml:trace>
  <inkml:trace contextRef="#ctx0" brushRef="#br0" timeOffset="25428.7308">11093 16237 1889 0,'0'0'84'0,"0"0"-58"0,0 0 11 0,0 0 34 15,0 0 32-15,0 0 21 0,0 0 0 16,0 0-24-16,0 0-24 0,132-103-26 0,-106 99-22 15,1 0-12-15,1 3-9 0,0 0-9 16,-2 1-3-16,2 0-9 0,-2 0-16 0,-2 0-23 0,-3 3-50 16,-1 3-65-16,-4 2-82 0,-3 2-124 15,-4 3-205-15,-5-2-222 0,-1-5 446 0</inkml:trace>
  <inkml:trace contextRef="#ctx0" brushRef="#br0" timeOffset="25606.7041">10980 17018 1824 0,'0'0'568'0,"0"0"-404"0,0 0-70 0,0 0-40 0,0 0-18 15,0 0 3-15,0 0 3 0,0 0-7 16,124-19-4-16,-89 11-10 0,2 0-10 0,0-2-8 16,3 1-9-16,-2-1-18 0,-1 0-44 15,-1 1-90-15,0 0-153 0,-8 2-361 0,-10 3-878 0</inkml:trace>
  <inkml:trace contextRef="#ctx0" brushRef="#br0" timeOffset="25902.2426">11785 16805 1902 0,'0'0'80'0,"0"0"-46"0,0 0 10 0,0 0 23 16,0 0 17-16,0 0 14 0,0 0 8 0,61-126-2 16,-47 109-6-16,1 2-18 0,0 2-20 0,1 1-16 15,1 2-15-15,1 3-2 0,-1 1-3 16,2 4-2-16,-4 2 1 0,2 0-2 0,-2 2 0 16,0 4-1-16,-4 1 1 0,-1 3-6 0,-5-1-1 15,-4 2-6-15,-1-1 0 0,-7 4 10 0,-4 1 0 16,-7 0 5-16,-3 0-4 0,-2-2-9 15,-5 0-7-15,2-3-9 0,0-1-12 16,1-3-21-16,3 0-35 0,2-1-62 0,3-2-113 16,1 0-234-16,6-2-580 0,5-1-13 0</inkml:trace>
  <inkml:trace contextRef="#ctx0" brushRef="#br0" timeOffset="27086.1124">11946 16105 1 0,'0'0'46'0,"0"0"174"16,0 0-13-16,0 0 3 0,0 0-11 16,0 0-21-16,0 0-27 0,0 0-33 15,0 0-19-15,0 0-12 0,0 0-15 0,0 0-3 0,0 0-6 16,0 0-11-16,-91-61-8 0,68 53-14 15,0-1-10-15,-4 0-6 0,-2-3-3 0,-4 1-5 16,-5-1 1-16,-1-1-3 0,-2 1-2 0,-1 1 1 16,-3-2-1-16,-4 4 1 0,-1-2 2 15,-3 1-6-15,0 1 1 0,-2-2 1 0,0 1-3 0,-1 1 6 16,0-1-2-16,-2 2-2 0,4 2 1 16,-1-1-2-16,0 1-1 0,-2 1 1 0,1 2 1 15,-2 1-1-15,-1 0 1 0,-2 1 0 16,1 1-3-16,0 0 4 0,0 0 0 0,-2 1 0 15,-2 5 3-15,3-2-6 0,0 0 4 0,4 2 1 16,1 2-1-16,2 0 5 0,-2 2-1 0,5 4 1 16,-2 0-3-16,0 2 0 0,-1 3-3 0,3-1 3 15,0 4 3-15,4 0 0 0,-1 1 2 0,5 1-2 16,2 3 3-16,4 0 3 0,3 3 0 0,4 2-1 16,2 2-2-16,1 2-6 0,3 2-1 15,2 4-3-15,-1 2 1 0,-2 2-2 16,4 2-1-16,1-2-1 0,0 3-5 0,5-2 2 0,-1-5-3 15,4 1 4-15,1-4 0 0,4-1 1 16,5-3 5-16,2 0-2 0,0-2 1 0,5-2 11 16,6 1-2-16,3-2 3 0,5 0 2 0,2-2-3 15,3 0 3-15,6 0 2 0,3 0 4 16,2 0-5-16,2 0 1 0,0-2-5 0,4-1-8 16,5-1 4-16,-2-3-7 0,5-1 1 0,0 0-2 15,2-1-7-15,2-1 1 0,-1 0-2 0,6-4 3 16,0 0 7-16,2-1-1 0,2-1 3 0,3-1-3 15,1-1 1-15,2 1-2 0,3-1-1 0,-2-1 2 16,1 2-5-16,-2-2 3 0,0-2-4 0,-1 1 1 16,-3-2 6-16,-2-1-4 0,-3 0 5 15,-2-1 0-15,-1 0-3 0,-3-3 4 0,0-1-3 16,0 0 4-16,-4 0-4 0,2 0-1 0,0 0 0 16,-3-1-6-16,3-3 3 0,-4-1-8 15,3-1 0-15,-2-1 2 0,-1-1-9 0,-1-3 10 16,-4-1 0-16,-1-2 1 0,0-1 15 15,-1 0-6-15,-1-2 6 0,-1 1 1 0,1-2-7 0,-1-1 5 16,-1 0 0-16,-3-2 3 0,-1 1 0 16,-3 2 4-16,0-3 0 0,-3 2-6 0,-1-5 9 15,3 2-10-15,-2-2 4 0,2-2 4 0,-1 1-6 16,-1-1 10-16,-3-1-2 0,-1-2-1 0,-2 2 7 16,-4-1-7-16,1-2 3 0,-4-1 2 15,-2 1-2-15,-3-3 4 0,-3 1 0 0,-1-1 4 16,-2-2 1-16,-3 0 0 0,0-2-3 15,-9-2-8-15,-1-4-2 0,-8-2-5 0,-4-4-3 16,-2-1-3-16,-8 0-4 0,-8-2-3 0,-5 1-3 0,-7-1 0 16,-7 4 4-16,-4 2-1 0,-6 3 4 15,-4 7 0-15,-4 4-2 0,-3 4-1 0,-3 7-4 16,-3 4-8-16,0 4-20 0,0 6-40 16,5 4-61-16,4 3-122 0,6 1-293 0,21 5-396 15,18-2 477-15</inkml:trace>
  <inkml:trace contextRef="#ctx0" brushRef="#br0" timeOffset="138972.7993">28315 10070 103 0,'0'0'296'0,"0"0"-88"15,0 0-31-15,0 0-14 0,0 0-8 0,0 0-14 16,0 0-18-16,0 0-14 0,0 0-7 0,0 0-7 15,0 0-5-15,0 0-1 0,-82-10-7 16,71 10-4-16,1 2-7 0,-3 1-8 0,0 0-6 16,-1 0-6-16,-2 2-5 0,1 1-5 0,-1-1-6 15,0 4-3-15,-3 0-5 0,2 1-3 0,-3 3-2 16,0 2 0-16,1 0 1 0,-2 3-1 0,0 0-2 16,2 2-5-16,-2 2-1 0,0 0 0 15,4 3-3-15,2-2 3 0,-1 0-2 0,4 1-1 16,2-2 0-16,2 2 0 0,4-2 0 0,-1 1-1 15,5 1 1-15,0 0 0 0,5 0 0 0,3 1-3 16,2 2-3-16,4-1 2 0,1-1-4 16,2 0 2-16,3-2-1 0,3-1-4 0,3-4 4 15,1-1-1-15,3-4 0 0,3-4 2 0,0-2-1 16,2-4-1-16,0-2 5 0,1-1-2 16,-2-1 3-16,-2-4 1 0,-3-3 0 0,-5-3 0 0,2 0 4 15,-4-5 0-15,-2 2 0 0,-1-3 5 16,-2-2-3-16,-2-3 0 0,-4-3-2 0,1 0-3 15,-4-2 2-15,0-1-4 0,-6 0 3 0,1-1 1 16,-3 2-2-16,0 2 1 0,-5 2-2 16,-4 0 1-16,-2 3-2 0,-3 0-2 0,-1 2 0 15,-3 1-4-15,2 4-1 0,-3 0-4 0,0 2-3 0,0 2-1 16,-2 3-9-16,0-1-5 16,1 2-14-16,-3 2-23 0,4 3-29 0,2 0-55 15,1 0-97-15,5 0-148 0,5 2-258 0,2-1-799 16</inkml:trace>
  <inkml:trace contextRef="#ctx0" brushRef="#br0" timeOffset="139468.7786">28650 10623 766 0,'0'0'277'15,"0"0"-65"-15,0 0 1 0,0 0 12 16,0 0-11-16,0 0-26 0,0 0-46 0,43-126-37 16,-38 104-24-16,1 1-22 0,-1-2-14 0,0 2-12 15,0-1-3-15,1-1-6 0,-2 1-6 0,2 0-4 16,-2 1-5-16,1 3-3 0,1 2 3 0,-1 2-5 16,0 1 3-16,0 2-2 0,4 2-5 15,1 1 6-15,2 2-8 0,0 0 0 0,6 3 0 16,1-1-2-16,0 4 2 0,2 0 1 15,-1 0 1-15,-2 5 0 0,-2 2 3 0,-2 2-1 0,-1 3-3 16,-8 2 0-16,-2 3-2 0,-3 2-2 0,0 4 5 16,-5 2-3-16,-4 0 3 0,1 1 2 15,-2 1-2-15,-2-2 6 0,2-2-5 0,5-3 0 16,-2-1 2-16,4-3-6 0,-3-2 0 0,5-2-6 16,1-1-16-16,0-3-25 0,3-1-42 0,4-2-53 15,3-4-103-15,4-1-231 0,0 0-378 0,-7 0 85 16</inkml:trace>
  <inkml:trace contextRef="#ctx0" brushRef="#br0" timeOffset="139919.5241">29377 10271 614 0,'0'0'382'0,"0"0"-149"0,0 0-20 0,0 0 11 0,0 0-27 16,0 0-40-16,0 0-46 0,0 0-43 15,-119 97-24-15,114-82-15 0,2-1-6 16,3-1-5-16,0-5 6 0,4-2 13 0,6-4 18 16,4-2 16-16,0 0 2 0,2-3-10 0,0-6-11 0,2 0-11 15,-5 0-2-15,2-5-2 0,-4 0 0 16,-3 0 3-16,-2 0 1 0,1 0 0 0,-4 2-2 16,-2 1 0-16,-1 0-6 0,0 1 0 0,0 3-2 15,0 0-10-15,0 4-1 0,-1 0-10 16,1 2-7-16,0 1-7 0,0 0-18 0,0 2-6 15,0 7 1-15,2 5 4 0,5 5 18 0,-2 5 3 16,4 7 2-16,-1 6 1 0,1 5-2 0,-1 5 0 16,-2 6 0-1,-1 4 1-15,-5 4-1 0,-1 5 0 0,-9 1 0 0,-6 1-2 16,-4-1-4-16,-2-2-2 0,-3-4-4 0,-2-6 1 0,-3-6 5 0,0-5 3 16,0-10 2-16,0-9 2 0,-2-7 6 15,2-6 7-15,0-6 9 0,2-6 8 0,3-1 4 16,3-9 6-16,3-4 3 0,2-5 0 0,6-2-1 15,6-4-8-15,2-3-10 0,3-1-10 16,8-4-8-16,4 0-4 0,6-2-7 0,3 1-12 16,0 0-20-16,6-2-36 0,0-2-57 0,1 1-97 15,5-2-241-15,-7 10-616 0,-9 10-247 0</inkml:trace>
  <inkml:trace contextRef="#ctx0" brushRef="#br0" timeOffset="140096.3352">29854 10358 2518 0,'0'0'146'0,"0"0"-64"0,0 0-3 0,0 0 5 0,0 0-13 15,0 0-19-15,0 0-30 0,0 0-20 16,0 0-25-16,0 0-25 0,0 0-25 0,0 0-41 16,0 0-74-16,0 0-159 0,49 10-448 15,-41-7-672-15</inkml:trace>
  <inkml:trace contextRef="#ctx0" brushRef="#br0" timeOffset="141521.6587">30368 10468 10 0,'0'0'349'0,"0"0"-130"16,0 0-25-16,0 0 10 0,0 0 13 0,0 0-7 15,0 0-28-15,0 0-24 0,0 0-32 0,0 0-25 16,0 0-11-16,0 0 1 0,0 0 10 0,0 0 1 15,14 8-8-15,-6-11-12 0,0-1-19 16,0-1-10-16,0 1-14 0,0-1-7 0,0 0-6 16,-1 1-12-16,-3 0 5 0,4-1-4 0,-5 2-2 15,3-1 2-15,-4 2-6 0,0 0 0 0,-1 0-3 16,0 1 0-16,2-1 2 0,-2 1 1 16,0-1-1-16,0-1-5 0,1 0 1 0,-1-1-2 0,4-1 1 15,-2-2 4-15,0 0-4 0,3-1-2 16,-3-1-2-16,3-1-1 0,-2-1 3 0,5-1 2 15,-2-2 2-15,-2-1 0 0,3-2-5 0,1-3-1 16,0-1-1-16,1-2 3 0,1 0 1 16,-1-1-1-16,1 0 1 0,0 4-4 0,-2 2 2 15,-1 3 2-15,-4 3 2 0,2 4 0 0,-4 1-1 16,-1 4 1-16,0 1-5 0,-1 0 1 0,1 2-3 16,-1 0-4-16,1 0-6 0,4 2-4 15,-1 3 6-15,5 3 3 0,1 4 6 0,2 2 5 16,-1 2-2-16,5 2-1 0,-3 1 0 0,0 0-6 15,2 1 2-15,-3 0 1 0,-3 0 3 16,-1-1 4-16,-5 1-8 0,-2 0 1 0,-1-2-5 16,-5 1-1-16,-5-1 5 0,-6-2-2 0,2-2 4 15,-5-2-1-15,1-4 0 0,-1-3 0 0,6-3 3 16,0-2 6-16,4 0 0 0,1 0 2 16,0-2 0-16,7 0-6 0,-1-1 5 0,2 3 1 15,0 0-6-15,1 0-7 0,1 0-7 0,7 0-2 16,0 0 3-16,2 2 6 0,3 0 5 0,4-1 1 15,2 0 1-15,2-1-1 0,3 0-1 16,-1 0 0-16,-1-3 2 0,5-3 7 0,-2-2-5 0,-1-2 1 16,2-3-2-16,-3-1-5 0,-2-2 6 15,2-2 3-15,-8-3 0 0,3-1 4 0,0-3-2 16,-6-2-3-16,2-3-1 0,-3 1 0 0,-3-6 1 16,-4-1 0-16,0-2-1 0,-2-2-4 15,-2-1 2-15,-1-3-1 0,0-2 3 0,0-2 3 16,0 0-6-16,1-1 0 0,3 2-5 15,-1 1-1-15,-2 3 7 0,0 4 3 0,-1 7 7 0,0 5 4 16,-1 8-4-16,-1 5 0 0,-3 6-5 0,3 4-6 16,-3 4-2-16,-1 0-5 0,1 8-1 15,-5 9 0-15,-6 5 4 0,3 8 4 0,-4 7-1 16,3 6 5-16,-2 4-7 0,5 5-2 0,2 5 0 16,0 0 0-16,5 2 3 0,1-3 2 15,0-1-2-15,3-2-2 0,4-3-7 0,5-5-10 0,3-5-12 16,2-5-13-16,6-6-20 0,1-4-27 15,3-7-36-15,1-4-52 0,-2-5-84 0,-4-5-252 16,-8-1-809-16</inkml:trace>
  <inkml:trace contextRef="#ctx0" brushRef="#br0" timeOffset="141661.1391">30931 9925 801 0,'0'0'277'0,"0"0"-207"0,0 0-70 15,0 0 4-15,0 0 7 0,0 0-4 0,126 0-34 16,-94 6-147-16,-9 0-336 0,-5-1 52 0</inkml:trace>
  <inkml:trace contextRef="#ctx0" brushRef="#br0" timeOffset="141877.9143">31185 10275 1917 0,'0'0'117'0,"0"0"-32"0,0 0 16 0,0 0 20 0,0 0 9 0,21-140 0 16,-7 116-17-16,-1-1-18 0,5 4-24 0,1 0-22 15,4 2-15-15,1 4-14 0,3 2-6 16,-3 3-5-16,1 6-6 0,-3 3-1 0,-1 1-3 16,-3 0-5-16,-4 5-4 0,1 3-4 0,-4 3-1 15,-5 1-2-15,2 3-3 0,-4 4-4 0,0 2-21 16,-4 3-34-16,0 3-57 0,0 1-89 15,-7 4-155-15,2-8-324 0,0-7-630 0</inkml:trace>
  <inkml:trace contextRef="#ctx0" brushRef="#br0" timeOffset="142754.9465">31884 10053 860 0,'0'0'220'16,"0"0"-88"-16,0 0 25 16,0 0 43-16,0 0 11 0,-123 18-28 0,97-5-41 0,3 2-42 15,0 4-33-15,3-1-29 0,3 1-17 0,6-1-9 16,7-1-9-16,4-3 7 0,4-3 1 16,11-1 6-16,0-2 8 0,6-4-1 15,0-1-2-15,4-3-2 0,-2 0-1 0,-1-1-3 16,0-7 4-16,-3 1 4 0,0-4 5 0,-5-2 7 15,0-1 1-15,-4 0-2 0,-5-2-4 0,2-1-5 16,-5 3 1-16,-2-1 2 0,0 2-2 0,0 2-3 16,0 3-8-16,-2 3-7 0,-2 0-6 0,1 4-5 15,2 0-7-15,1 1-11 0,0 0-13 16,-1 2-1-16,1 5 4 0,-1 3 11 0,0 4 12 16,1 2 1-16,0 1-3 0,0 2-5 0,0 1-4 15,2-2-6-15,7-2-1 0,-1-2 4 16,1-2 5-16,3-3 10 0,-2-2 4 0,0-1-1 15,-1-1 0-15,1-3-1 0,-4-1 2 0,3-1 3 16,2 0 4-16,-2 0-3 0,1-4 2 0,1-1 1 16,-1-1 0-16,1-3 3 0,0 0 2 0,1-1-1 15,-1-1-2-15,-2-2-1 0,-1 0-1 0,1 0 3 16,1 0 3-16,-3 0 0 0,-2 0-2 16,2 2-1-16,-1 0-4 0,0 1 1 0,3 0-1 15,-1 1-2-15,1 1 1 0,-1 0-5 0,1 3 1 16,-2-1-1-16,1 2 0 0,0 3 3 0,-3-1-2 15,0 2-4-15,-2 0-3 0,0 0-7 16,1 0 2-16,-1 2-2 0,0 2 1 0,-3 1 2 16,0-2-3-16,0 2 2 0,0 0 4 0,-1-2 5 15,1 0 3-15,0-2 2 0,0 0 2 16,0-1-2-16,0 0 3 0,0 2 3 0,0-2 1 16,-2 0 3-16,2 0-3 0,0 0-5 0,0 0 0 15,0 0-3-15,0 0 3 0,0 0 3 0,2 0 4 16,-1 0 7-16,-1 0 9 0,1 0 9 15,1 0 1-15,1-3-1 0,-1-2-9 0,2 1-10 16,0-4-4-16,-1 1-3 0,3-1 0 0,-1-4 1 16,3 0-3-16,-3-1 3 0,1-3-3 0,0-1-2 15,-3-2 1-15,1-2 1 0,0-2 1 16,-2-2 3-16,0-5 2 0,-2-1-4 0,1-4 0 0,-1-1-1 16,2 0-6-16,2-2 4 0,-1-1-4 15,3 1-1-15,-2-2-1 0,0 3-3 0,0 1 4 16,-2 4 1-16,-1 3 2 0,-1 5 1 0,0 4-3 15,0 7 0-15,-3 2-2 0,1 6-3 0,-4 2-2 16,4 3-6-16,-5 1-2 0,2 10 0 16,-4 4 4-16,-5 7 7 0,2 9 0 0,1 4 6 15,0 6-4-15,4 4-2 0,1 3 1 0,1 4-4 16,3 1 2-16,-1 3 1 0,3 1 1 16,0-1 2-16,0-2-3 0,0-5-4 15,1-3-8-15,8-5-8 0,2-5-10 0,2-6-13 16,4-5-5-16,-2-6-24 0,3-5-29 0,1-6-70 15,0-4-140-15,2-4-271 0,-7 0-408 0,-2 0 470 0</inkml:trace>
  <inkml:trace contextRef="#ctx0" brushRef="#br0" timeOffset="142883.5809">32335 9823 708 0,'0'0'358'0,"0"0"-177"0,0 0-11 0,0 0 7 15,0 0-4-15,0 0-33 0,0 0-54 16,0 0-45-16,0 0-37 0,0 0-17 0,0 0-15 0,0 0-22 15,125-89-57-15,-102 94-140 0,-9-2-298 16,-3-1-502-16</inkml:trace>
  <inkml:trace contextRef="#ctx0" brushRef="#br0" timeOffset="143169.9043">32574 10070 1230 0,'0'0'104'0,"0"0"-18"0,0 0 36 0,0 0 42 16,0 0 23-16,0 0-6 0,0 0-26 0,0 0-27 16,0 0-20-16,91-124-13 0,-80 107-8 0,-1 0-9 15,0 2-8-15,-3 3-9 0,-3 0-14 16,-3 1-12-16,-1 3-12 0,0 1-12 0,0 2-6 0,-4 3-2 16,-4 1-3-16,-3 1 2 0,-2 0 0 15,-2 4-2-15,0 4 1 0,-3 3-2 0,1 1 1 16,1 3 2-16,1-1 0 0,4 2-4 15,1 2-1-15,6-2-2 0,1 0-3 0,3-1 4 16,3-1-7-16,4-2-3 0,7-3-14 0,0 1-35 16,6-3-44-16,0-1-80 0,4-2-134 0,3-3-242 15,-7 1-431-15,-7-1 317 0</inkml:trace>
  <inkml:trace contextRef="#ctx0" brushRef="#br0" timeOffset="143971.9357">33086 9889 976 0,'0'0'159'0,"0"0"-21"15,0 0 48-15,0 0 23 0,0 0-19 0,0 0-36 16,0 0-52-16,-127 23-45 0,115-16-27 16,1 3-18-16,3-1-7 0,4 0 4 0,4 1 3 0,0 1 10 15,6-1 6-15,5-3 3 0,2 0-3 16,4-2 0-16,0-3 2 0,0-2-4 15,0 0 9-15,0 0 2 0,-3-6 1 0,0-2 5 16,-2-2-8-16,-4-1 1 0,1-1-4 0,-2-2-1 16,-1 1 3-16,-2-1-2 0,-1 2-3 15,1-1-5-15,-3 3-5 0,2 1-6 0,-2 0-7 16,1 5-8-16,1 0-19 0,-1 2-4 0,0 2-3 16,2 1-2-16,1 5 18 0,1 4 1 0,0 0 0 0,1 2 4 15,-4-2-9-15,3 5 21 0,-2 1-19 16,1 3 18-16,1 15-11 0,-1 3 2 0,-2 16-3 15,-2 5-16-15,-1 3 17 0,-10 4-19 16,-5-3 24-16,-5-4 5 0,-5-4-1 0,0-5 4 16,-3-5 2-16,-1-6-3 0,2-6 5 0,2-6 0 15,3-5 5-15,1-7 9 0,2-5 3 0,4-4 11 16,2-4 1-16,3-1 1 0,6-4-3 0,0-5-11 16,2-2-9-16,2-1-13 0,6-4-6 15,4-3-3-15,4 0-3 0,4-2 4 0,4-1-4 16,2-1 0-16,4-1 1 0,2-1-5 0,-8 5 7 15,4 0-3-15,-7 5-1 0,-2-1 21 16,3-1-12-16,1-3-1 0,1 2-6 0,0-4-17 0,0 3 9 16,-1-5 7-16,2 2 10 0,-4-2 0 0,0 1 4 15,-1 1-2-15,-1-1-4 16,-3 2 3-16,1 1-5 0,-4 0 0 0,1 1-5 16,-4 4-22-16,0 1-6 0,-6 8-5 0,2 0 4 15,-4 6 20-15,0 0 5 0,0 0-1 0,0 0-4 16,0 0-3-16,0 0 1 0,0 0 6 0,0 0 5 15,2 2 2-15,1 5 3 0,-2 0-3 0,6 7 2 16,-3-7 10-16,0-2-2 0,1 2 5 16,2-3-2-16,1 2-11 0,1-2 5 0,5 3-6 15,-6-6 0-15,1 1 2 0,4-1-5 0,-6-1-3 16,-3 0 33-16,5 0 0 0,-4 0-1 0,3 0 7 16,-2 0-31-16,1 0 1 0,-7 0 8 15,4 7 0-15,0 0 2 0,0 10 5 0,-1-1 1 16,-3 2 2-16,-5 7 6 0,-2 0 0 0,-4 7 6 15,-2-2-1-15,-1 1-42 0,0 1-2 0,-4 2-7 16,0-2-2-16,0-1 45 0,-1-3 24 16,2 0 24-16,5-8 16 0,-6 3 4 0,6-8-17 15,-5 1-15-15,1-1-11 0,8-9-14 16,-6 0-5-16,9-4-11 0,-3-2-12 0,2-4-6 16,6-5-8-16,3-7-4 0,3-2-5 0,4-2-19 15,4-4-41-15,1 2-70 0,7-5-107 0,-8 8-265 16,-5 7-668-16</inkml:trace>
  <inkml:trace contextRef="#ctx0" brushRef="#br0" timeOffset="149722.9571">30971 10676 1457 0,'0'0'369'0,"0"0"-124"0,0 0-51 16,0 0-26-16,0 0-31 0,0 0-17 16,0 0-20-16,0 0-16 0,0 0-17 0,0 0-11 15,0 0-17-15,0 0-11 0,31-66-7 0,-26 64-10 16,-2 2-2-16,-1 0-1 0,4 2-4 0,-3 1 2 16,3 5-3-16,-1 1-2 0,1 2-1 15,-2 5 2-15,2 3 2 0,-3 5 2 0,-1 4 3 16,2 1-5-16,-3 6 3 0,-1 3-2 0,0 3 2 15,-1 6 1-15,-5 0-3 0,4 2 2 0,-4-2-1 16,4 2-1-16,0-2 3 0,0 3-4 16,-2-3 0-16,3 0 0 0,0-2-3 0,0 0 0 15,0-4-2-15,-1 0 1 0,1-2 0 0,1 1 2 0,0-1 0 16,0-2-2-16,0-1 1 0,0-2-4 16,0-3-1-16,0-2 2 0,0-2-1 0,4-3 3 15,-2-4 1-15,0-3-2 0,2-3 5 0,-2-2-3 16,-1-2 1-16,-1-5-1 0,1-1-3 15,-1-1 2-15,1-1-1 0,-1-1 3 0,0-1-2 16,0 0 3-16,0 0 0 0,3 0-1 0,-3 0 4 16,1 0-3-16,-1 0 0 0,1 0 1 15,1 0-6-15,-1 0 3 0,4 0-2 0,-1 0-1 16,-1 0-1-16,3 0-11 0,-3-1-17 0,3 1-21 16,-3-2-36-16,-2 1-42 0,1-1-60 0,-2-3-91 15,0 1-161-15,0 0-360 0,0 1-407 16</inkml:trace>
  <inkml:trace contextRef="#ctx0" brushRef="#br0" timeOffset="150096.2069">30554 11609 821 0,'0'0'310'0,"0"0"-94"0,0 0-42 0,0 0-28 16,0 0-21-16,0 0-10 0,0 0-14 0,0 0 3 15,0 0 2-15,0 0-3 0,0 0-14 16,0 0-15-16,0 0-13 0,0 0-16 0,88 135-10 16,-67-106-9-16,0 2-8 0,1 0-3 15,4 1-3-15,-2 0-2 0,-2 3-3 0,4 0-2 16,-3 1 0-16,-1 0 1 0,-3-3 1 0,0-4-2 16,-6-3-2-16,4-1 0 0,-7-7-3 15,0-2 3-15,-5-2 0 0,3-2 1 0,-3-4 1 16,-1-1-1-16,-1-4 7 0,3-2 10 0,-3-1 11 15,-1 0 8-15,5-1-1 0,2-7-5 0,1-4-12 16,2-2-7-16,0-2-1 0,5-4-1 0,0-2 0 16,0-3-1-16,3-2-1 0,3-2-2 15,0-4-2-15,0 1-1 0,0 2 0 0,2 1-6 16,-2 3-3-16,-2 3-6 0,2 2-9 0,0 4-16 16,-2 4-29-16,-3 1-52 0,-2 3-86 15,0 0-149-15,-9 2-282 0,0 3-797 0</inkml:trace>
  <inkml:trace contextRef="#ctx0" brushRef="#br0" timeOffset="151205.8607">28531 12580 1 0,'0'0'0'0,"0"0"13"0,0 0 358 16,0 0-24-16,0 0-17 0,0 0-42 15,0 0-35-15,0 0-37 0,0 0-38 0,0 0-28 16,0 0-34-16,0 0-23 0,0 0-18 0,0 0-15 16,-20-27-17-16,20 27-13 0,0 0-13 0,-1 2-9 15,0 4 4-15,-2 5 2 0,-1 2 6 0,3 6 8 16,-1 4-6-16,1 2 1 0,1 5-4 16,0 0-7-16,2 2 2 0,2 3-4 15,2 0-1-15,-2-2-4 0,3 0 1 0,-1-1-3 0,-1 2 2 16,0 0 2-16,-2 0-3 0,-2-1 1 15,0-2-1-15,-1-2-4 0,1-6 2 0,0-2-1 16,2-4-1-16,-1-3 4 0,-2-3-4 16,0-1 1-16,0-1-1 0,0-3-1 0,0-2 1 15,0-2 2-15,0-1 0 0,0-1 5 0,0 0 13 0,0 0 16 16,0 0 12-16,0-2 0 0,0-3-14 16,-3-4-13-16,-1-2-13 0,2-3-4 0,-2-1 2 15,-1-2-1-15,1-3 1 0,-1-2 0 0,3-2 0 16,-2 0-1-16,0 0 0 0,1-3 1 15,-2 1 0-15,1-4 0 0,0 0 0 0,0-1-1 16,3-2 2-16,0-2 0 0,1-3 2 0,0 0 6 16,0-5-6-16,5 2 3 0,1 1-3 0,4-1-5 15,-1 2 4-15,2 3-2 0,2 2 0 16,3 4 2-16,-2 3-4 0,3 4 0 0,-1 2-2 16,0 3-5-16,3 2 4 0,1 5 0 0,0 2-3 15,2 3-4-15,0 2 1 0,3 4-1 0,-1 1 3 16,4 6 8-16,-5 6-9 0,-2 1 2 15,-2 2-3-15,-7 6-8 0,-3 3 5 0,-4-1 1 16,-5 5 0-16,0 2 4 0,-7 2 0 0,-7 2-1 16,-1 1 0-16,-5 1 1 0,-1-3-6 0,-4 1-1 15,0-4-1-15,0-4-5 0,1-4 3 0,7-5 1 16,1-6 4-16,6-6 7 0,2-4 2 16,6-1 4-16,1 1 1 0,1-2-3 0,0 0 1 15,1 0-4-15,1 1 0 0,6 1-2 0,1 3 2 16,3 1 1-16,3 2 2 0,1 2 0 0,4 2-2 15,0 1 2-15,1-1-1 0,1 2 1 16,3 0 3-16,-3-1 0 0,-1 2 1 0,-2-1-2 16,-2 1-3-16,-2 0 0 0,-2-2-4 0,-1-1 1 15,-1-1-3-15,2-3-3 0,-3-1-13 16,-3-2-32-16,1-5-51 0,0 0-80 0,-4 0-124 16,2-3-247-16,-4-1-506 0,1-1 228 0</inkml:trace>
  <inkml:trace contextRef="#ctx0" brushRef="#br0" timeOffset="151547.8416">29291 12706 853 0,'0'0'152'0,"0"0"-48"0,0 0 84 15,0 0 64-15,0 0 20 0,0 0-30 0,0 0-57 16,0 0-41-16,126 6-32 0,-106-12-21 0,-4 0-18 15,-4-4-9-15,-4 2-10 0,-5-5-9 16,-1 2-4-16,-2-3-8 0,0 3-2 0,-2-3-5 16,-6 1-7-16,-2 0-6 0,-3 3-3 0,-4 1-2 15,-1 1 0-15,-1 3 3 0,0 3 1 0,-2 2-1 16,1 1 2-16,1 7-2 0,0 4 1 16,2 1 2-16,1 5-3 0,0 1 2 0,2 3-2 15,1 1 0-15,-1 2 2 0,5 2 0 0,6 1-1 16,-1-1-2-16,4 1-3 0,2-2-2 0,3 0 0 15,5-4 0-15,6-1-1 0,-4-3 1 0,3-2-4 16,-1-4-8-16,-1-1-8 16,-2-3-21-16,0-2-30 0,1-2-50 0,-4 0-94 0,1-3-168 15,-2-1-367-15,-4 0-828 0</inkml:trace>
  <inkml:trace contextRef="#ctx0" brushRef="#br0" timeOffset="152436.6224">29769 12585 1401 0,'0'0'171'15,"0"0"-60"-15,0 0 23 0,0 0 29 0,0 0 11 16,0 0-11-16,0 0-33 0,-128 97-31 16,118-78-29-16,4 3-20 0,0 3-15 0,5 1-9 15,1 0-6-15,0-1-5 0,1 0-1 0,8-4-1 16,2-2 1-16,2-4 7 0,4-1-3 0,2-4 1 15,0-3-1-15,-4-2-5 0,4-4 0 16,-5-1-2-16,1 0 2 0,-4-6 4 0,1-2-2 16,1-4 1-16,-1-3-4 0,0-2-5 0,-2-2-3 15,-1-1 0-15,-2-3-1 0,0-1-1 16,-1-1 0-16,-2-1 2 0,2 1-4 0,-2 1 4 0,3 4-2 16,-2 0-1-16,3 3 3 15,1 3-6-15,0-1 1 0,1 4 0 0,0 3-3 0,1 2 2 16,0 4-1-16,-1 2-2 0,1 0 1 0,-1 0-1 15,-1 5-1-15,-1 3-2 0,-3 3 2 16,2 2-2-16,-5 5 4 0,-2 0 3 0,0 2-1 0,0 2 5 16,-3 1-4-16,-4 4 0 0,-2-3 2 15,4 0-3-15,-2 0 2 0,0 0-1 0,3-4-1 16,-1-2 2-16,3-1 0 0,2-3 0 0,0-2 0 16,7-5 3-16,-1-1-2 0,2-3 0 15,6 0 3-15,0-3-5 0,5 0 5 0,1-4-1 16,0-4 0-16,-2-1 3 0,-1-4-1 0,1-1 1 15,-4-2 2-15,0-4-4 0,-2 1 4 0,-1-2-2 16,-1 0 2-16,-1-2-1 16,-2 0 0-16,-3 0 2 0,2 0-1 0,-2 4 7 0,-2 2-4 15,-1 3 4-15,-1 3 6 0,0 3-2 0,0 2 9 16,0 2-3-16,0 3-8 0,0 1-2 16,0 0-15-16,-1 0-6 0,0 5 2 0,0 4-3 15,-2 3 5-15,1 5 0 0,-2 4 0 0,3 0-1 16,1 5 3-16,0-2 0 0,0 0-2 0,2-2 2 15,7-3-2-15,0-2-1 0,2-6 3 16,6-3-5-16,-3-2 6 0,5-4 0 0,-3-2 1 0,-1 0 6 16,1-2-1-16,-2-7 0 0,-3 0 1 15,1-3-1-15,1-2-1 0,-3-1-1 0,-3 0 1 16,1 0 1-16,-2 0 2 0,-3 1 3 0,-1 2-3 16,-2 1 6-16,0 3-7 0,0 2 0 0,0 2 2 15,0 3-8-15,0-1 2 0,0 2-4 16,0 0-7-16,0 0 1 0,0 3-3 0,0 5 3 15,1 1 4-15,4 3 3 0,-2 1-2 0,5 1-1 16,0 0 1-16,3-2-6 0,3-2 6 16,3-3 3-16,2-3-4 0,-1-3 11 0,2-1-8 0,3-1 1 15,-7-4 2-15,4-4-8 0,-3-3 7 16,-4-2-2-16,-1-2-1 0,-1 1 6 0,-3 0-3 16,-2 1 1-16,-3 3 1 0,-3 1 1 15,0 0-2-15,0 4-1 0,0 1 2 0,0 3-7 16,0 0 2-16,0 2-2 0,0 0-8 0,0 3 7 0,0 4-4 15,0 2 3-15,0 3 5 16,1 2-8-16,5 4 5 0,-2 0-4 0,1-2-7 0,0 1-12 16,1-2-27-16,-2-2-35 0,3-4-44 15,-3-3-45-15,1-5-48 0,-2-1-89 0,-2-5-181 16,0-2-315-16,-1 2-166 0</inkml:trace>
  <inkml:trace contextRef="#ctx0" brushRef="#br0" timeOffset="152553.9612">30603 12444 632 0,'0'0'481'0,"0"0"-126"0,0 0-60 0,0 0-61 16,0 0-70-16,0 0-66 0,0 0-63 0,0 0-41 16,0 0-36-16,0 0-46 0,0 0-136 15,0 0-359-15,0 0-767 0</inkml:trace>
  <inkml:trace contextRef="#ctx0" brushRef="#br0" timeOffset="152825.1442">30826 12639 1936 0,'0'0'118'0,"0"0"-28"0,0 0 17 16,1-142 17-16,-2 104 3 0,-5 0-7 0,2-1-14 16,-4 1-11-16,4-1-20 0,-1 1-18 0,4 3-17 15,-1 0-9-15,1 4-7 0,-1 2-3 0,-2 7 3 16,3 3-1-16,-2 6 4 0,1 5-2 15,-3 4-11-15,4 4-14 0,0 1-11 0,-1 9-5 16,-4 7 3-16,4 6 8 0,-2 8 3 0,0 3 3 16,3 6-2-16,-1 4 5 0,1 6-4 15,1 1-1-15,-1 5-4 0,1-1-13 0,0 1-25 16,0-3-48-16,0-2-81 0,2-7-143 0,0-6-217 16,3-12-350-16,-3-10-199 0</inkml:trace>
  <inkml:trace contextRef="#ctx0" brushRef="#br0" timeOffset="153015.6318">30823 12444 1753 0,'0'0'233'0,"0"0"-94"15,0 0-20-15,0 0 7 0,0 0-6 16,0 0-26-16,0 0-27 0,0 0-29 0,0 0-22 16,0 0-12-16,0 0-10 0,0 0-10 15,0 0-13-15,96-103-19 0,-78 112-28 0,-5 0-45 0,-3 2-61 16,1 2-89-16,-2 1-99 0,0 1-138 0,-3-4-204 15,-1-4 343-15</inkml:trace>
  <inkml:trace contextRef="#ctx0" brushRef="#br0" timeOffset="153990.6323">31152 12484 1 0,'0'0'0'0,"0"0"0"0,0 0 156 0,0 0 182 0,0 0-57 16,0 0-68-16,0 0-48 0,0 0-33 15,0 0-28-15,0 0-8 0,0 0-10 0,0 0-8 16,0 0-7-16,79-2-7 0,-69 6-7 15,0 2-10-15,0 2-8 0,-4-2-4 0,4 2-7 16,-2 0 0-16,1 0 0 0,-3 0 4 0,0 0-1 16,-4 1-2-16,1 0-2 0,-3 0-5 15,0 0 1-15,-5-4-1 0,0 4 2 0,-1-4 0 16,-2 0 0-16,4-2 7 0,-1-3 16 0,3 0 20 0,-1 0 15 16,1-5 0-16,1-2-13 0,-2-3-20 15,3-2-11-15,0-2-7 0,3-3-5 0,2 2-2 16,3-2-6-16,1-1-6 0,1 1-3 15,3 0-4-15,0 1 0 0,5 0-2 0,-2 2 0 16,-1 3-2-16,2 1-2 0,-3 3-3 0,2 1-2 16,-2 4-1-16,-3 1-5 0,2 1 1 15,-1 1-1-15,-3 4-3 0,-3 2 3 0,3 1-4 16,-3 1 0-16,-2 1 3 0,-2 2 1 0,0-1 4 16,0 1 1-16,-2 0 0 0,0-4 1 0,0 2-2 15,0-5 4-15,0 0-1 0,0-3 3 0,0 0 7 16,0-2 9-16,0 0 12 0,0 0 13 15,0-3-6-15,0 0-7 0,0-2-12 0,2 0-10 16,1 0 0-16,3 1-2 0,-2-1 0 0,2 0-2 16,-1 3-3-16,3-2-3 0,0 3 1 0,-3 0 1 15,4 1 0-15,0 0 3 0,1 2-2 0,-1 3 0 16,2 0 1-16,1-2 0 0,4 1 4 16,0-1 1-16,3-1 0 0,2-1 0 0,4-1-5 15,-3 0-1-15,0 0 2 0,1-5 1 0,-1 0 4 16,-1-3 0-16,-4-2 1 0,1-1 0 0,-5-1 3 15,0-1 7-15,-2 0 1 0,-6 1 4 0,1 0 1 16,-4-1-2-16,-2 2 3 0,0 1 0 16,-1 0 0-16,-5 4-6 0,4 0-4 0,-2 1-6 15,-1 1-7-15,1 4 0 0,-3 0-4 0,4 2 0 16,-3 6 2-16,1 2-1 0,-1 2 3 16,-1 1 1-16,3 2 1 0,1 2-2 0,2-2-2 15,-1 0-1-15,2 1-3 0,2-3 1 0,3-1 3 16,5-3 3-16,0-2 3 0,1-3 4 0,6-4-1 15,-4 0-1-15,4-2 1 0,-4-5 0 0,5-3-1 16,-4 0 1-16,3-2-2 0,-5 1-3 16,4-2 4-16,-5-1-2 0,2 0 1 0,-3 2 1 15,1-1-5-15,0 5 0 0,-2 0 0 16,0 3-3-16,-1 2-3 0,0 3-5 0,0 0-2 16,0 1-4-16,0 6-1 0,-2 4 2 0,0-1-1 15,-4 6 1-15,2 1 1 0,-2 0-1 0,-1 3 1 16,-1 0 0-16,0-1 1 0,0-2-1 0,0 0 1 15,2-4 6-15,1-3-1 0,1-2 5 16,0-1 3-16,1-3-2 0,-2-3 13 0,1-1 4 16,3 0 6-16,1-2 3 0,3-3-11 0,1-2-1 15,2 0-2-15,0-3 2 0,2 0 2 0,-1-2-1 16,1-2 0-16,0-1-3 0,0-1 0 0,-2-2 0 16,1-3 2-16,0 1 4 0,0-5-2 15,-1 1-1-15,-2-4-3 0,0 1-1 0,-3-3 3 16,-2 0 0-16,-3-3 3 0,3 0-2 15,-5-4-2-15,-2 1 0 0,0-3-2 16,0-1 3-16,0 2-1 0,0 3 1 0,0 4-2 0,0 4-3 16,0 6 2-16,0 6-1 0,0 7 2 0,1 2-1 15,-1 5-9-15,3 1-15 0,-1 1-15 0,0 7-1 16,0 8 6-16,1 3 15 0,2 6 10 16,1 6 0-16,-1 1-8 0,-2 3-16 0,-1 2-37 15,0-1-78-15,0-1-146 0,1-6-190 0,4-3-140 16,0-10-73-16,0-7 15 0,-2-5 516 0,-4-4 158 15</inkml:trace>
  <inkml:trace contextRef="#ctx0" brushRef="#br0" timeOffset="154075.4423">32432 12133 1 0,'0'0'409'16,"0"0"198"-16,0 0-138 0,0 0-122 0,0 0-123 15,0 0-109-15,0 0-76 0,0 0-52 0,0 0-39 16,0 0-77-16,0 0-212 0,0 0-461 0,0 0-71 16</inkml:trace>
  <inkml:trace contextRef="#ctx0" brushRef="#br0" timeOffset="154743.4734">28338 13982 1 0,'0'0'48'15,"0"0"-16"-15,0 0 33 16,0 0 100-16,0 0 97 0,0 0 82 0,0 0 14 0,5-125-50 15,-1 98-57-15,0 0-58 0,3 0-39 16,-2-2-30-16,2 0-25 0,1-1-20 0,-1 1-15 16,2 0-10-16,-2 0-8 0,3 0-5 0,0 3-4 15,-1 3-2-15,-1 6-1 0,-3 6-4 0,1 4-7 16,-3 4-9-16,3 3-7 0,0 4-5 16,1 7-3-16,5 3 4 0,0 6 0 0,0 3 0 15,-3 4 2-15,-2 3-5 0,-3-1 1 16,-4 3-1-16,0 2-2 0,-5-1 1 0,-3 2 1 0,-2-1-3 15,-3 1-1-15,2-3-4 0,-4-2-7 16,2-2-8-16,3-6-6 0,3-7-8 0,3-5 10 16,3-6 11-16,1-4 15 0,0 0 16 0,8-4-2 15,0-3 0-15,5-4-8 0,-1 1-1 0,6-1 0 16,-1-3 0-16,2 2 1 0,2-3 2 0,0-1 3 16,1-2 1-16,0-3-2 0,0-1 1 15,-2-2-1-15,1-1 0 0,-1-4-1 0,-1 2-2 0,0-4 4 16,-5 0-3-16,3-1 3 0,-5-1 1 15,-1-4-2-15,-1 0 1 0,-2-3 1 0,-4-1-3 16,3-1-1-16,-5-1-2 0,1 1-1 16,-2 2-1-16,-1 2 3 0,0 4 0 0,0 7 2 15,-4 7 6-15,1 7 4 0,-3 6 1 0,4 4-5 16,1 3-19-16,-1 7-4 0,-3 7-5 0,1 6 2 16,-2 9 16-16,3 4-3 0,1 6 1 15,2 1-2-15,0 6-10 0,1 1-16 0,2 2-34 16,1 0-59-16,-1 1-106 0,-1-2-202 0,-1-15-464 15,0-12-357-15</inkml:trace>
  <inkml:trace contextRef="#ctx0" brushRef="#br0" timeOffset="154903.1836">28735 13465 2279 0,'0'0'70'0,"0"0"-74"0,0 0-17 0,0 0-5 16,0 0 1-16,0 0 15 0,0 0-7 15,0 0-15-15,122-24-31 0,-97 25-57 16,1 5-99-16,-5 1-177 0,-2 0-356 0,-9-1 89 0</inkml:trace>
  <inkml:trace contextRef="#ctx0" brushRef="#br0" timeOffset="155811.6721">28995 13710 1784 0,'0'0'194'0,"0"0"-101"0,0 0-41 0,0 0 14 16,0 0 15-16,0 0 18 0,5-121 12 16,3 103-3-16,1 0-11 0,2 1-20 0,1 1-20 15,0-1-15-15,5 3-11 0,-1 0-6 0,2 3-7 16,1 0-5-16,-1 4-2 0,-4 3-5 0,-2 1 2 16,-2 3-3-16,-3 0-3 0,1 0 0 15,-5 5-3-15,3 1 3 0,-4 3 0 0,0 4-1 16,2 2 0-16,-4 0-3 0,0 4 2 0,0 1-2 15,0-2 5-15,0-1-1 0,0 1-3 0,0-3 5 16,0-1-5-16,0 2 2 0,0-3 0 0,0 1-3 16,0 0 3-16,0-3-1 0,0 1-1 0,0-1 2 15,0-2-1-15,0-2-1 0,0 0 0 16,0-1-3-16,2-1-2 0,2-2-1 0,4-2 2 16,0-1-2-16,3 0 4 15,3-5-2-15,5-3-3 0,0-4 5 0,2-1-5 0,2-3 4 0,-1-2 3 16,2 1-4-16,-3-1 7 0,0-2-2 15,-1 0 0-15,1 0 3 0,-2 1-2 0,0 1 3 16,-3 0 0-16,1 3 1 0,1 2-1 0,-5 6 0 16,-3 1 1-16,0 2-4 0,-5 3 2 15,-2 1-2-15,-2 0-6 0,-1 0 6 16,0 5-4-16,0 4 4 0,-6 4 4 0,1 3-5 0,-4 0 5 16,0 2-3-16,-1 3 0 0,-1-1 0 15,0 1 0-15,1 2-1 0,-1-1-2 0,3-1 1 16,4-2-7-16,0-3-2 0,4-5 0 0,4-3-4 15,2-3 8-15,5-2 2 0,3-3-3 0,-1 0 4 16,6-5-7-16,0-5 0 0,-2-1 5 0,1-3-4 16,-1-1 7-16,-3-1 1 0,1-2 1 15,-3 1 1-15,-3-2 1 0,-4 3 2 0,1 0 2 16,-4 2 5-16,-2 2-2 0,0 3 0 0,0 3 3 16,0 3-9-16,-1 0 5 0,0 2-6 15,0 1-12-15,0 0 7 0,-3 5-8 0,1 3 5 16,0 4 7-16,-2 0-4 0,3 2 3 15,1 0-1-15,1 0-2 0,0 0 2 0,2-1-1 0,2-1 1 16,2-3-1-16,3-2 5 0,1-2-4 0,0-2-2 16,1-2 4-16,2-1-9 0,2 0 8 0,0-2-1 15,2-5-2-15,-3 1 8 0,3-2-6 16,-4 0 2-16,1 1 1 0,-2-1-6 0,-3 2 4 16,-1-1 1-16,-2 3 0 0,1 0 1 0,-3 1 0 15,1 0-1-15,-1 2-2 0,3 1 1 16,3 0-2-16,0 0-1 0,1 0 2 0,3 0-5 15,3 0 5-15,-2 0 0 0,3-1 1 0,2-5 5 16,-1-1-3-16,-1-4 2 0,-2 0 0 0,2-7-4 16,-2 0 3-16,-1-5 2 0,-1-2 1 15,0-2 1-15,-2-4 0 0,-2 0 0 0,-2-2-2 16,-3-3 3-16,3-1-5 0,-4-3-1 0,1-2 3 16,-3 1-6-16,4-1 4 0,-3 0-1 0,4 2-3 15,-3 3 2-15,1 4 1 0,-2 5 4 0,-1 7 3 16,-2 6 8-16,0 7-1 0,0 5-3 0,0 3-18 15,0 2-9-15,-1 10-3 0,-6 5 3 16,2 8 13-16,-3 6 5 0,2 7-1 0,1 6-2 16,2 6 2-16,-1 2-12 0,4 4-5 15,0 2-37-15,2 1-67 0,3-2-111 0,-2-1-218 0,3-16-525 16,-4-13-279-16</inkml:trace>
  <inkml:trace contextRef="#ctx0" brushRef="#br0" timeOffset="155964.6462">30169 13374 2430 0,'0'0'76'16,"0"0"-43"-16,0 0-29 0,0 0-2 15,0 0-3-15,0 0 3 0,0 0 4 0,0 0-2 0,121-48-1 16,-85 48-19-16,-1 4-30 0,-3 3-72 16,3 1-158-16,-11-2-283 0,-9-3-847 0</inkml:trace>
  <inkml:trace contextRef="#ctx0" brushRef="#br0" timeOffset="156984.7549">30661 13482 1843 0,'0'0'102'16,"0"0"-29"-16,0 0 18 0,0 0 39 16,0 0 29-16,0 0 13 0,0 0-15 0,73-124-25 15,-73 114-28-15,0 3-26 0,0 4-18 0,0 0-18 16,-1 3-18-16,-4 0-13 0,2 2-11 15,-6 5 0-15,-1 3 2 0,-1 4 1 0,-2 0 2 16,-1 4-4-16,1 3 2 0,3 2-2 0,2 1 1 16,5 2-2-16,1-2-1 0,2-2 0 0,3-3-4 15,8-3 3-15,6-3 2 16,3-4 0-16,3-4 7 0,4-3-3 0,3-2 0 0,1 0 0 16,1-7-5-16,-1-2 3 0,0-5-1 0,-1-2 0 15,-3-2 1-15,-3-2-1 0,-3-2 0 0,-2 0-2 16,-5 0 3-16,1 2 0 0,-5 2 0 0,-5 2 3 15,0 5-3-15,-2 2 2 0,-3 2 1 0,0 3-2 16,0 3-1-16,0 1-12 0,-1 0-8 16,-6 0-3-16,2 7 3 0,-4 3 9 0,0 3 8 15,-2 1 2-15,1 3-3 0,2 1-2 0,-1 3-7 16,7-4-15-16,2-1-12 0,0-3-3 0,2-4 6 16,8-3 16-16,-1-5 16 0,2-1 7 15,4-2 2-15,-2-6 0 0,0-3 2 0,1-2-2 16,-2-1 3-16,-1-2 1 0,-1 0-1 0,-2 0 4 15,-2-2-2-15,1 2 1 0,-3 1 0 16,3 2-2-16,-4 1 0 0,4 4-3 0,-4 2-2 16,2 3-3-16,-2 1-6 0,2 2-6 0,0 4-6 15,2 6 1-15,2 6 2 0,1 4 4 16,0 4 2-16,1 6-1 0,-1 5-1 0,-1 3-1 0,-2 1 2 16,0 5 3-16,-5 2 2 0,-2 2 3 15,-1 4 1-15,-8 3-1 0,-6 1-3 0,-4 2-5 16,-3-1-5-16,-4-4-7 0,-2-2-7 0,3-8-10 15,-2-9 1-15,5-8 6 0,0-11 13 16,1-5 17-16,2-7 12 0,-1-3 11 0,1-5 7 0,6-6 4 16,1-2-1-16,4-3 1 0,5-6-5 15,3 0-5-15,3-4-1 0,9-3-14 0,5-5-3 16,4 2-3-16,4-2-3 0,6-1 2 0,5-1 5 16,-2-1 1-16,4-1-1 0,-1-5 1 15,0-3-5-15,0-1-1 0,-2-2 5 16,4-2-5-16,-3-2 1 0,-3 3-2 0,-3 4-3 0,-7 5 5 15,-4 8 2-15,-8 6 5 0,-5 7 4 0,-5 6 3 16,-1 2-1-16,0 6-4 0,0 3-7 16,-2 3-14-16,-2 0-4 0,1 7 1 0,-5 6 1 15,0 2 10-15,-2 3 1 0,4 2 0 0,0 2 2 16,4-2-2-16,2 0-4 0,2 0 1 16,8-6-2-16,6-1 4 0,0-4 4 0,4-5 3 15,3-3 3-15,-1-1-3 0,1-4-1 0,-1-5-1 0,4-4 0 16,-4 0 1-16,1-2 0 0,-2-2 0 15,-2-1-1-15,0 0-1 0,-6-1 1 16,2 1 2-16,-4 1 3 0,-1 3 0 0,-5 2 2 16,2 5-5-16,-4 4-4 0,3 2-1 0,0 1-5 0,3 4-2 15,3 8 1-15,4 5-2 0,1 5 3 16,3 8-2-16,1 5 2 0,-1 6 1 16,1 5 0-16,-6 4 1 0,2 2-5 0,-8 3 4 15,-7 1 0-15,-2 4 2 0,-11 3 3 0,-8 1-5 16,-6 1 1-16,-4-1-3 0,-8-2 0 0,0-8 5 15,-1-7 1-15,-6-9 2 0,7-10 5 16,0-11-4-16,6-10 3 0,1-7 5 0,6-7 12 16,-2-11 15-16,7-8 12 0,2-4 5 0,2-6-6 15,5-3-3-15,8-1-10 0,2-7-6 0,4 2-3 16,11-1-9-16,6 3-6 0,2 2-5 0,8 2-8 16,7 2 1-16,2 3-3 0,2 2-11 15,5 3-13-15,-2 1-31 0,2 0-40 0,-6 3-55 16,-2-1-92-16,-5 0-220 0,-12 7-683 0,-6 8-274 0</inkml:trace>
  <inkml:trace contextRef="#ctx0" brushRef="#br0" timeOffset="210447.0222">21766 11798 1 0,'0'0'0'0,"0"0"171"0,0 0 63 15,0 0 13-15,0 0 12 0,0 0 20 0,0 0-26 16,0 0-46-16,0 0-36 0,0 0-38 16,0 0-27-16,0 0-23 0,-13-59-13 0,12 56-10 15,-1-1-12-15,-1 0-5 0,0-1-11 0,1 2-7 16,-1 0-4-16,-3 0-8 0,3-1-4 0,-5 0-1 15,0-1-1-15,-1 2-1 0,-2-2 1 0,0 2-3 16,0-1-2-16,-7 1-1 0,3-2-1 16,-6 0 2-16,-2-1 0 0,-2 0-2 15,0 0 3-15,-1 0-1 0,-3 0 0 0,0 0 1 16,1-1-2-16,-1 0-1 0,-1 0 0 0,-1 1 0 0,1 0 2 16,0-1-1-16,0 1 2 0,1 0-3 0,-1 0 2 15,1 2-2-15,1-2 0 0,-1 1 0 16,-3 1-2-16,-2-1 2 0,1 1 0 0,-5-1-2 15,0 0 3-15,2 0-1 0,-3 0 1 16,0-1 1-16,2 2-2 0,-4-2-1 0,2 1-2 0,-2 0 1 16,0 1 4-16,-4-1 0 0,0 0 2 15,-2-1-1-15,2 0-3 0,-1 0 0 0,1 1 0 16,-1-1 0-16,1 0-1 0,-3 0 1 0,2 0-1 16,0 1 0-16,-2-1 2 0,2 1 1 15,-1-1 0-15,1-1 0 0,1 1-2 0,-2 0 0 16,2 0 0-16,-4 1 0 0,3-1 0 0,-2 0 0 15,-2 1 1-15,1 0-1 0,-2-1 1 0,3 2-1 16,-2-1-1-16,1 1 2 0,2 0-1 16,-1 0 0-16,0 1 0 0,-2 0-2 0,2 1 4 15,0 0-2-15,0-1 1 0,2 1 0 0,-1 0-2 16,2 0 0-16,-5 1-1 0,3 0 2 0,-2 0-2 16,0-1 2-16,-1 1 0 0,1 0 0 0,-1 1 2 15,-1-1-2-15,0 1 0 0,1 0 1 0,-2 0-2 16,2-1 0-16,-3 1 1 15,2 0-1-15,-2 0 0 0,1 0 2 0,-2 0-1 0,-1-1 1 16,1 1 0-16,0 0-1 0,0 0 0 0,0 0 0 16,-3 0-2-16,5 0 2 0,-5 0 0 15,2 0-2-15,-2 0 4 0,1 1-3 0,-4 1 1 16,0 0 2-16,1 1-3 0,-2-1 1 0,0 2 0 16,-1 1 0-16,1-1 2 0,-1 2-1 15,0-1 0-15,0 1 0 0,-2 0 0 0,-1-1-1 16,3 2-1-16,-3 1 2 0,-2-1-2 0,2 2 2 15,-1-3 0-15,3 2 0 0,-1-1 0 0,-2 2 1 16,1 0 0-16,-3 0 0 0,2 1-2 16,-3 0 1-16,-1-2-1 0,0 1-1 0,0 1 4 15,4 0 0-15,0-2 0 0,4 1-1 0,1 1 0 16,0-1-2-16,1 1-1 0,1 0 2 0,2 2-4 16,-2-1 4-16,0 1 2 0,3 1-4 0,1-1 7 15,3 3-5-15,1-3-1 0,3 4-1 0,4 0-3 16,2-1 1-16,1 1-1 0,1 2 4 15,1-1 2-15,3 0-1 0,1 2 0 0,2-1 0 16,0 0 1-16,1 1-1 0,3-1-3 0,1 0 1 16,-1 1-4-16,0 0 4 0,3 0 1 15,0 3-1-15,1-1 6 0,3 1-6 0,0 2 1 16,1 1 1-16,2-1-6 0,0-3 4 0,4-3 0 16,-1 1 0-16,4-4 1 0,0 2 1 0,1-2 1 15,-1-1-2-15,0 0 1 0,0 1 0 16,0 1-2-16,1-2 1 0,1 1-3 0,-1 0 1 15,2 0 2-15,-1 0 0 0,0 0 3 0,4 0-3 16,1 1 1-16,0-2-1 0,0 3-4 16,1 1 2-16,0-3-1 0,2 2 1 0,1 0 3 15,1 2-1-15,0 0 0 0,0 2-1 0,0 1-1 16,0-1 2-16,5 2-1 0,2-2 4 16,1 1 0-16,0 1-1 0,0-2 0 0,6 1-1 15,-3-1 2-15,3 1 1 0,2 1 2 0,1-2 0 16,2 0-2-16,2-1 3 0,2-5 0 0,0 1 1 15,1-1 2-15,3-2-2 0,3 0 1 16,0 1-2-16,5-1 0 0,1-1 0 0,3 1-2 0,-2 1 1 16,-1 1-3-16,1 1-2 0,-3 0-1 0,-1 0-1 15,4-1 1-15,-5-1 1 0,1-2 0 0,0 0 1 16,0 2 0-16,-1-4 0 16,0 1-1-16,0-1 1 0,6-2 1 0,-1-1-3 0,4-1 2 15,2-4-1-15,6 2-2 0,2-3 6 0,4-1 0 16,5 0 1-16,0 0 1 0,-1 0-6 15,-3 0 0-15,1 0-2 0,-5 0 0 0,-1 0 1 16,0 0 0-16,-2 0 0 0,0 0-4 0,2 0 2 16,-4 0 0-16,4-1 2 0,-1-1 4 15,1-1-4-15,3 1 0 0,-1-2 0 0,1 0-2 16,6 0 3-16,1 0 0 0,4 0 2 0,2-1 0 16,5 1-2-16,-1 1-1 0,1 0 2 15,0 2 2-15,-2 1-2 0,-1 0 0 0,-4 0-1 16,1 1-5-16,-6 3 5 0,0-3-1 0,-2 2 2 0,-1-3 1 15,-2 0-3-15,1 0 0 0,-3 0-2 16,6 0 1-16,0 0 4 0,-1 0 0 0,3 0 1 16,3-2-2-16,-1 1-1 0,-1-1-1 15,4-1 1-15,-2 1 3 0,-2-1-2 0,0 1 0 16,-1 0-1-16,1 1-4 0,-1-1 5 16,-1 1-1-16,1-1 2 0,-1 1 4 0,0 0-6 15,-1-1 0-15,-1 2-3 0,1 0-2 0,2-1 4 0,-2 1 1 16,2-1 0-16,0 0 1 0,-1 0-2 0,0-1-2 15,-3 1 0-15,2-1 4 0,-5 0-4 16,-1 2 0-16,-1-3-1 0,-3 2-10 0,-1-1 3 16,0 1-1-16,0-1-1 0,-3-1 6 15,2 1-4-15,-2-1 2 0,1 1 0 0,-3-2-1 16,1 0 3-16,0 1 2 0,1 0 3 0,-3-1 0 16,2 1-2-16,1-1-1 0,-4 2 0 0,1-2 4 15,-2 2-4-15,-4-1 3 0,0 0-3 16,-2 0-2-16,2 0 4 0,-4 0 0 0,3 1 3 0,0-2 0 15,-2 2-2-15,1-1-2 0,-1 1-2 16,-2-2 0-16,-1 1 3 0,-3-2 2 0,0 1-1 16,2 0-4-16,-1 0 3 0,-1 0 0 15,0 0 0-15,3 0 3 0,1-2-6 0,0 1 2 16,3-1-2-16,-3 1 0 0,0-2 6 0,-2 0 0 16,-2 0 1-16,1 0 4 0,-2-1-6 0,1-1 0 15,2 1 1-15,0-1 0 0,-1 0 2 16,2-1 1-16,-2 2-3 0,1-1-3 0,1-1 2 0,-1 3-1 15,-3-4 2-15,2 2 6 0,0-1-6 16,-2-2 0-16,0 1-2 0,1-1-6 0,-3 0 9 16,0-3 0-16,1 2 2 0,0-2 2 0,0 0-5 15,-1-2 1-15,2 0-1 0,-2-3 0 0,4 0 3 16,-4 0-1-16,2-3 3 0,-3-2-2 16,4 0 3-16,-4 0-1 0,2-3 1 0,1 1 5 15,1-2-5-15,-3 0 1 0,4 0-1 0,-3 0-3 16,1 1 5-16,-3-1 0 0,-2-1 1 15,0 0-1-15,-3 0-1 0,-3-2-3 0,-4-2 1 16,-5 0 0-16,-5-2-2 0,-1-1-2 0,-11 1-5 16,-3 0-5-16,-10 0-1 0,-3 0-3 15,-7 3 1-15,-4 1 1 0,-6 2-8 0,-1 4-10 16,-5 5-31-16,2 5-82 0,1 3-201 0,10 6-443 16,15 4-528-16</inkml:trace>
  <inkml:trace contextRef="#ctx0" brushRef="#br0" timeOffset="211260.7888">19933 13040 259 0,'0'0'533'0,"0"0"-246"0,0 0-55 15,0 0-18-15,0 0 4 0,0 0-11 0,0 0-35 16,0 0-33-16,0 0-26 0,0 0-13 0,0 0-23 15,0-28-23-15,0 28-17 0,0 0-18 0,0 0-7 16,0 0-6-16,1 0-3 0,0 3 1 0,0 1 2 16,3 2 0-16,0 3 0 0,-3 2 1 15,3 1-1-15,-3 3 0 0,0 2 2 0,1 2-7 16,-2 1 5-16,0 0 2 0,-3 2-4 0,-1 1 7 16,2 0-3-16,-4 2-1 0,2 2 2 15,0-4 0-15,0 0 1 0,2-3 2 0,-1-2-1 0,1-4 2 16,2-1-4-16,0-5 1 0,0 1-3 15,0-4 3-15,1-1 3 0,3-2 5 16,5-1 12-16,3 0 5 0,3 1 3 0,9-2-3 16,3 0-7-16,8 0-6 0,4 0-7 15,6-2-2-15,8 1-3 0,8-1 0 0,7-1 0 0,6 0 2 16,3 0 2-16,4 1 0 0,1-1-3 0,-2 3 2 16,-3 0-5-16,-9 0-1 0,-7 1 1 0,-8 3-5 15,-10-1 1-15,-9-2-3 0,-5-1-2 0,-7 0-2 16,-7 0-11-16,-1 0-16 0,-8-1-38 15,-1-1-60-15,-5 0-78 0,0-2-157 0,-5-2-289 16,0 2-408-16,-1 1 338 0</inkml:trace>
  <inkml:trace contextRef="#ctx0" brushRef="#br0" timeOffset="211467.841">20877 13076 755 0,'0'0'404'0,"0"0"-69"15,0 0-22-15,135 59-30 0,-94-36-47 0,-4 1-51 16,-9 1-62-16,-9 1-40 0,-7 2-28 0,-9-2-16 16,-3 2-5-16,-8-2-6 0,-3 1-5 15,-1-4-10-15,-2 0-9 0,1-1-8 0,2-3-18 16,1 0-30-16,4-4-58 0,1-2-107 0,5-3-166 16,0-1-282-16,0-5-756 0</inkml:trace>
  <inkml:trace contextRef="#ctx0" brushRef="#br0" timeOffset="212571.3429">21734 12827 1782 0,'0'0'362'0,"0"0"-143"0,0 0-79 0,0 0-24 16,0 0-16-16,0 0-12 0,0 0-23 0,0 0-22 15,0 0-15-15,0 0-14 0,0 0-8 16,0 0-2-16,0 0 3 0,0 0 2 0,9 40 5 16,-8-17 4-16,0 3-3 0,-1 3 0 0,0 4-2 15,0 3 1-15,0 1 5 0,0 2 1 16,-1 0-1-16,1-3-7 0,0-1-5 0,0 0-5 16,5-1 0-16,-2-2 1 0,0-3-1 15,4-2 0-15,-4-4-4 0,4-5-6 0,-3-5 3 16,2-4-4-16,-4-4 2 0,1-5 11 0,1-2-1 15,-1-9 4-15,3-4-3 0,-1-7-9 0,4-6 4 0,1-4 1 16,-2-5 2-16,-2-1 2 16,0-1-4-16,3-4-1 0,-1 3 2 0,-2-3-1 0,3 3 0 15,1 6 2-15,0 4-2 0,-1 7-2 0,2 5 2 16,-3 6 0-16,-2 3 0 0,1 4 5 16,2 4-9-16,-1 1 1 0,2 0-3 0,2 5-1 15,0 4 5-15,4 3 0 0,1 0 2 0,2 4-1 16,0 0-1-16,4 1 0 0,2 1 0 0,-2-1 1 15,2 1-4-15,-1-4-2 16,-3-1-6-16,0-3-7 0,-7-3 6 0,-3-3 3 0,-5-3 9 16,-4-1 10-16,-2-1-5 0,0-5 0 0,0-2-6 15,-4 0-5-15,-3-2 1 0,2 2 0 0,-3 0 0 16,-1 3 2-16,0 1 2 0,5 2 2 16,-2 0 2-16,5 2 5 0,0 0-8 0,1 0-2 15,0 0-2-15,1 0-5 0,5 0 8 0,-2 4 4 16,4-1 2-16,2-2 5 0,0-1-5 0,1 0-1 15,4-4-1-15,0-2-1 0,2-6 4 16,-2-1-2-16,4-3 2 0,-1-1-4 0,-4-3 2 16,3-2-2-16,-4-3 2 0,-3 0 4 0,-1-3-3 15,-5-6 0-15,0 0-1 0,-3-5-5 0,-1 0 5 16,0-3 1-16,-1 1 1 0,-3 2 7 0,2 1-7 16,0 6 0-16,0 3 2 0,-2 5 2 15,1 6 5-15,2 7 4 0,0 5-2 0,0 3-5 16,1 3-10-16,0 0-6 0,1 8-2 0,2 6 4 15,6 5 4-15,-1 6 0 0,2 8 0 16,2 2-6-16,-1 7 6 0,-1 4-1 0,1 1 1 16,-2 4 5-16,-6 2-5 0,-3 3-1 0,0-3-1 15,-2-1 0-15,0-6 1 0,0-6 1 0,1-8-1 16,1-7-5-16,0-8 5 0,0-7 0 16,0-5 3-16,0-5 11 0,0 0-4 0,0-3 1 15,-4-9-3-15,3-5-6 0,1-2 2 0,0-3 0 16,0-1 2-16,0 0 3 0,2 1-3 0,3 4-2 15,-1 1 1-15,3 4-2 0,-2 2 1 16,2 4 0-16,1 1-4 0,-2 1-6 0,0 4 4 0,5 0-3 16,-2 1 0-16,1 0 3 0,1 4-14 15,0 1-13-15,4 4-28 0,-4-2-56 0,1 3-69 16,0 0-123-16,-1 0-203 0,-2-3-409 0,0-1-108 0</inkml:trace>
  <inkml:trace contextRef="#ctx0" brushRef="#br0" timeOffset="213088.7464">23036 12821 1047 0,'0'0'430'0,"0"0"-144"16,0 0-81-16,0 0-42 0,0 0-46 16,0 0-28-16,0 0-12 0,0 0-5 0,0 0 7 15,0 0-4-15,0 0-17 0,0 0-16 0,0 0-13 16,0 0-10-16,-52 93-6 0,51-80-5 0,1-1-3 15,0 0-1-15,5-2 2 0,0-1-3 16,2-3 2-16,-2-3 0 0,3 0-5 0,1-3 7 16,-5 0-1-16,3-5 2 0,1-2 2 0,-5-2-4 15,4-2-2-15,-4 0-1 0,-1 0-3 0,1-1 4 16,-3 1 0-16,0 1 0 0,0 2 1 0,-3 1-3 16,1 2-2-16,2 3 2 0,-1 1-4 0,1 1-8 15,0 0 1-15,0 3-2 0,0 4 2 16,0 0 9-16,1 2-1 0,6 1 2 0,2 0 5 15,4 1-5-15,-1-3 2 0,7 1-2 16,0-4 2-16,3 0 2 0,-1-4 2 0,0-1 0 16,-1 0 0-16,-3-7 1 0,-3-2 1 15,-3-3 4-15,3-2 3 0,-7-3-1 0,2-2 3 16,-2-3-4-16,-4-3-2 0,-2-2 2 0,-1-4-2 16,0-1 1-16,-1-3 0 0,-3 0-3 0,-3-2-2 15,3-2 0-15,-2 0-1 0,4-2 0 0,0 2 1 16,-2 2 0-16,2 4-1 0,0 3 4 0,1 7 1 15,-1 4 6-15,1 6 6 0,-2 3-3 0,3 6-5 16,0 3-12-16,0 1-14 0,0 7 1 0,0 7 0 16,5 6 7-16,-3 7 6 0,5 5-6 15,-3 5 0-15,-1 6-5 0,2 3-8 0,-1 3-16 16,2 3-28-16,-2-3-50 0,4-2-93 0,2-5-144 16,1-7-187-16,5-10-163 0,-4-10-122 0,-3-7 438 0</inkml:trace>
  <inkml:trace contextRef="#ctx0" brushRef="#br0" timeOffset="213199.6977">23259 12714 236 0,'0'0'704'16,"0"0"-191"-16,0 0-111 0,0 0-89 0,0 0-81 16,0 0-71-16,0 0-64 0,0 0-50 15,0 0-26-15,0 0-14 0,0 0-6 0,133-79-12 16,-86 79-32-16,0 0-73 0,-3 0-161 0,-12 0-317 16,-10 0-923-16</inkml:trace>
  <inkml:trace contextRef="#ctx0" brushRef="#br0" timeOffset="215123.482">24475 12427 103 0,'0'0'399'0,"0"0"-113"15,0 0-30-15,0 0-2 0,0 0-38 0,0 0-48 16,0 0-48-16,0 0-30 0,0 0-16 0,-117-10-3 15,96 23-11-15,4 1-9 0,0 4-9 16,4 0-9-16,2 2-3 0,3 2-2 0,0 0-1 16,5 3-1-16,2-1-7 0,1 2-4 0,3-2-5 15,6-1-1-15,3-2 2 0,5-3 4 0,4-3 7 16,1-3 2-16,1-4 1 0,5-5-4 16,-3-3-6-16,0 0-1 0,-3-3-4 15,-2-7 2-15,1-3 1 0,-2-3-4 0,-1-3 1 0,-4-5-1 16,2-4-2-16,-5-4 1 0,0-1-4 0,-3-4-2 15,-4-4-3-15,2-2 1 0,-4-1-4 0,0-4 1 16,-1-2 1-16,4-1-4 0,-3-1 7 16,1-1 0-16,2-2-1 0,-1 1 3 0,2 3 0 15,-1 2 1-15,2 6 5 0,-4 6 4 0,0 8 4 16,-3 8 4-16,0 7 0 0,0 6-3 0,-3 5-5 16,0 3-7-16,-4 1-9 0,0 8 3 0,-3 9-2 15,-4 6 3-15,2 8 4 0,-5 7-5 16,5 6 5-16,-1 6-2 0,-1 4 1 0,5 1 2 15,2 4-2-15,0 0 0 0,6-2-2 16,1-1-1-16,0-1-2 0,7-6 0 0,4-5 2 16,2-6 2-16,8-5-2 0,3-8 2 15,3-4-2-15,2-5-1 0,-1-7 2 0,-1-4-1 0,0-5 0 16,1-1-1-16,-4-7 0 0,2-5 2 16,-4-7 0-16,-2-3 1 0,-2-3 1 0,-4-3-1 15,-3 0 0-15,-4-1-2 0,-4 0 2 0,-3 2 2 16,0 1 1-16,-2 4 2 0,-6 4 0 0,1 4 0 15,0 3 0-15,-1 4 1 0,0 1 1 0,-2 4-2 16,6 0 0-16,-2 2-4 0,3 4-5 16,1 5-1-16,1 2-1 0,-1 3 3 0,2 4 1 15,0 3-1-15,6 0 0 0,2 1-3 0,4 0 1 16,0-4 0-16,8 0 0 0,0-5 4 0,6-3-2 16,-1-2 1-16,4-3-2 0,-4-3-2 15,-2 0 1-15,-1-2 2 0,-3-2 2 0,-5-6 1 16,0-2 3-16,-4-2 0 0,-4-3-1 0,-2-2 3 15,-2 1-4-15,-2-1 1 0,-3 1-1 0,-4 2 1 16,-3 0 1-16,-4 1-2 0,1 1 1 16,-4 3-2-16,1 2 0 0,-2 3 0 0,-1 0-2 15,2 3 4-15,-1 1-2 0,0 0 0 0,0 5 2 16,7 3-6-16,0 0 2 0,1 3-2 0,4 2 0 16,3 0 4-16,3 0-5 0,0 2 2 15,9-3-2-15,3-2-2 0,5-2 7 0,4-2 2 16,2-3 0-16,4-3 1 0,2 0-3 0,-1-2 0 15,1-5 0-15,-1-1 2 0,-4-2 1 16,-1-2 2-16,-6-1 4 0,0-2-1 0,-6-4 0 16,0-1-1-16,-2-1-5 0,-5 0 3 0,-1 0-5 0,-2 3 0 15,-1-1-2-15,-1 4 1 0,-5 3 1 16,2 1-2-16,-4 2 0 0,1 2 0 0,0 3 0 16,-1 0-1-16,1 3 0 0,-4 1-1 0,5 0-1 15,-1 2 1-15,-2 4 0 0,1 2-3 16,1 3 2-16,2 0 0 0,-2 3-1 0,4 2 3 15,2 1-2-15,1 1-2 0,0 1-2 16,4 0-4-16,5-3 2 0,6-3 0 0,1-1 5 16,4-3 1-16,0-2 0 0,1-3 2 0,0-2-1 15,1-1 1-15,-1-1 3 0,1 0-1 0,-5-2 0 16,1-3 1-16,-4-4-1 0,1-2 1 0,-3 0 2 16,-2-3 2-16,1 0-2 0,-2 1-2 15,0-1-2-15,1-1-3 0,-2 3 4 0,-2 1 0 16,2 1 0-16,-1 4 0 0,-1 1-2 0,0 3-2 15,1 2-2-15,1 0 1 0,2 2 2 0,0 5 1 16,3 3 0-16,-1 3-3 16,0 1 2-16,1 4-1 0,-2 0 3 0,-1 0 1 0,-1 1-2 15,-3 0 0-15,-4 0-4 0,-2-1-1 0,0-2 3 16,-3 1 2-16,-6-1 1 0,-4-2 2 0,0-2-3 16,-2-3-1-16,-1-2 2 0,0-3 0 0,0-2-3 15,-2-2-3-15,3 0-12 0,0 0-25 0,2-6-35 16,4-1-58-16,3-1-84 0,3 0-175 15,2 1-320-15,1 2-702 0</inkml:trace>
  <inkml:trace contextRef="#ctx0" brushRef="#br0" timeOffset="215315.4802">26006 12170 1401 0,'0'0'214'0,"0"0"-105"0,0 0-46 0,0 0 22 15,0 0 25-15,0 0 18 0,0 0-2 0,0 0-18 16,0 0-20-16,0 0-27 0,0 0-14 16,0 0-16-16,0 0-8 0,-101 129-1 0,101-100-11 15,5 0-8-15,2-2-22 0,-1 0-47 0,3-5-91 16,0-3-158-16,2-5-194 0,-4-8-319 0,-3-1 93 16</inkml:trace>
  <inkml:trace contextRef="#ctx0" brushRef="#br0" timeOffset="215450.7063">25934 11979 1033 0,'0'0'166'15,"0"0"-132"-15,0 0-50 0,0 0-17 16,0 0-42-16,0 0-86 0,0 0-319 0,0 0 13 0</inkml:trace>
  <inkml:trace contextRef="#ctx0" brushRef="#br0" timeOffset="215747.8278">26125 12357 1979 0,'0'0'54'0,"0"0"-29"0,0 0 14 0,30-117 23 15,-22 84 21-15,-5-1 18 0,0-2-3 0,-3 0-5 16,0-3-11-16,0-2-10 0,0-1-9 15,1-2-17-15,0 2-8 0,2-3-9 0,-1 3-8 16,3 2-4-16,-2 4-4 0,1 4 0 16,-2 5-4-16,0 7 9 0,-2 4 3 0,0 6 7 0,0 4-2 15,0 5-16-15,0 1-14 0,0 8-11 16,0 9 0-16,-1 6 7 0,-1 9 8 16,-1 7 2-16,1 7-2 0,-1 6-2 0,1 6-2 0,1 3-1 15,1 1-2-15,0 2-12 0,1-1-28 0,4-2-66 16,6-5-137-16,4-9-177 0,5-7-209 15,-5-14-223-15,-2-10 229 0</inkml:trace>
  <inkml:trace contextRef="#ctx0" brushRef="#br0" timeOffset="215887.4025">26123 12101 1663 0,'0'0'672'0,"0"0"-559"0,0 0-58 0,0 0-19 15,0 0-10-15,0 0-14 0,0 0-18 0,0 0-16 16,0 0-28-16,0 0-67 0,143-100-152 15,-108 100-343-15,-12 0-868 0</inkml:trace>
  <inkml:trace contextRef="#ctx0" brushRef="#br0" timeOffset="216562.9271">26865 11271 534 0,'0'0'809'0,"0"0"-489"0,0 0-95 0,0 0-42 0,0 0-41 15,0 0-24-15,0 0-21 0,0 0-26 16,0 0-14-16,0 0-14 0,0 0-10 0,0 0 5 16,0 0 0-16,119 89 3 0,-103-56 5 15,1 4-8-15,-2 2-1 0,1 3-5 0,-3 4-4 16,0 3-1-16,-2 4-4 0,-2 3-4 0,-3 4-2 15,0 4 5-15,-3 2 1 0,-1 3 3 0,0 1 0 16,-2 2-10-16,0 2-3 0,0 1-3 0,0 1-5 16,0 5 4-16,-2 2 0 0,2 2-2 15,0 5 2-15,0-1-1 0,0 4-4 0,3-2 0 0,2 1 1 16,-4 1-6-16,3-1 5 0,0-1-4 16,-2-1 0-16,2-3 8 0,-3-3-6 15,-1-5 6-15,0-6-1 0,-1-3 0 0,-4-4-1 0,4-3-3 16,-2-3 1-16,0-1-5 0,3-2 6 0,0 0 0 15,0-2-2-15,0-1 8 0,0-1-9 16,0-1 1-16,2-1 2 0,-1-2-12 0,0 0 11 16,1-1-3-16,-2 0-4 0,0-1 7 15,0 1-6-15,0 1 2 0,-2-2 2 0,0 3-4 16,-2-2 2-16,3-1 0 0,-4 1 3 0,2 0-1 16,1-3-1-16,1 3 1 0,-3-2-2 0,1 0 2 15,1 0-1-15,-1 0-3 0,0 1 0 0,-1-3 0 16,-2 0 2-16,1-1-2 0,-3 0 3 15,1-1 0-15,-2 0-4 0,2 0 7 0,-2 3-2 16,-1-3-3-16,1 1 3 0,2-2-3 0,-1 0 2 0,1 0 7 16,-3 1-7-16,1 2 1 0,2 1-2 15,-3 0-9-15,2 1 7 0,1 0-2 16,0-1 1-16,1-1 6 0,-1-2-5 0,-1 0 1 16,1-2-1-16,-2-1 3 0,-1-1 0 0,0-3 0 15,-1-2-2-15,-1-1-3 0,0-1 2 16,3 0 1-16,0 2 2 0,1-1 1 0,2 0-1 0,1-1-4 15,1-1-2-15,3-1-1 0,1-2-2 0,0-2 7 16,1-1-2-16,5-4-2 0,-1-1 4 16,2-3-7-16,-2-2 2 0,0-2-2 0,-1-2-19 15,0-5-24-15,-3-2-38 0,-1-3-53 16,0-4-96-16,-2-2-353 0,-3 1-947 0</inkml:trace>
  <inkml:trace contextRef="#ctx0" brushRef="#br0" timeOffset="218559.2453">19737 14274 1 0,'0'0'128'0,"0"0"54"0,0 0-21 0,0 0 23 15,0 0 38-15,0 0 13 0,0 0-6 16,0 0-21-16,0 0-36 0,0 0-29 0,0 0-28 15,0 0-22-15,41-40-16 0,-38 39-9 0,-1 0-8 16,1-1-3-16,2 1-2 0,-3 0-6 0,2-1-3 16,0-1-6-16,-2 2-2 0,2-1 1 15,0 0-3-15,-3 0 1 0,3 0-5 0,-1 0-3 0,0-1-3 16,-2-1-4-16,3-1-1 0,0 0-5 0,-1 0-1 16,2-2-1-16,-1-1-6 0,3-1 3 15,0 1-3-15,-1-2-3 0,1 1 2 0,1 0-4 16,-1 1 1-16,1 0-2 0,1 1-1 0,-3 0 3 15,1 2-4-15,-1 1 2 0,-1 2-2 16,3-1-2-16,-2 3 1 0,1 0-3 0,1 0 2 16,1 4-2-16,1 3 1 0,-3 1-1 0,1 3-2 15,-1 2 3-15,1 3 1 0,-2 2 0 0,-1 2 3 16,-2 0-3-16,0 3 1 0,0-4 0 0,-2 0 0 16,1-3 2-16,-1-5-2 0,1-1 2 15,-1-3 0-15,0-3 1 0,2-2 3 0,-3-2 9 16,1 0 15-16,-1-1 5 0,1-6-3 0,2-3-7 15,2-6-14-15,-2-1-5 0,5-4 0 0,1-1-2 16,1-3-1-16,0 3-2 0,2-4 1 16,0 2-2-16,1-1 2 0,1 0 0 0,-3 4 0 15,0 2 0-15,-1 5-4 0,0 4 0 0,-4 2-2 16,1 4-1-16,0 0-1 0,-1 4-5 16,-1 0-2-16,1 3-1 0,2 2 1 0,-2 5 8 15,0 0 0-15,-1 5 3 0,0 0 1 0,0 3-1 16,-1-1-3-16,-2-2 2 0,0-1 1 0,-2 0 0 15,0-4 1-15,0-1 0 0,0-3 0 0,0-1 2 16,-2-4 8-16,2-1 9 0,0 0 9 16,0-1-1-16,0-6-6 0,0-2-9 0,0-4-8 15,0 1 0-15,3-4-1 0,2 0 0 0,0 1-1 16,4-4-4-16,2 3 0 0,-2-1 2 16,1 4-2-16,1 2 1 0,-1 2-1 0,-1 2-1 15,0 4-3-15,0 2-3 0,0 1 2 0,0 1 0 16,3 6 5-16,-2 1-1 0,4 2 2 0,-2 2 0 15,3 0-1-15,0 2 6 0,5 0-2 0,0 2 2 16,3-2-1-16,5-1-2 16,-1-3 1-16,2-4 0 0,2-2-1 0,0-4 2 0,0 0-1 0,0-2 0 15,-1-6 1-15,-5-1 0 0,-3-2 2 16,-2-2 3-16,-3-2 1 0,-5-3 2 0,-4 1 0 16,-4-1-1-16,2-1 0 0,-6-1 1 15,0 2-2-15,-4 2-1 0,-1 0 0 0,-4 2-3 16,0 2 3-16,-1 0-3 0,0 4 2 0,0 1 0 15,-1 3-4-15,0 4 1 0,1 0-4 0,-1 5 3 16,1 4-3-16,0 4 1 0,-2 2 2 0,2 2-3 16,2 3 0-16,3 0 0 0,0-1 1 15,5 2 1-15,1 0 0 0,8 0 0 0,2 0-2 16,6-5-4-16,1-2 4 0,5-5-2 16,0-3 3-16,5-4 3 0,-2-2-4 0,2-1 2 15,1-6-2-15,1-3 0 0,-2-2 2 0,-3-2 2 16,1-4 0-16,-6 1 0 0,-2-1-2 0,-2-3 0 15,-4 0 0-15,1-1 3 0,-1 2-2 0,-4 3 2 16,-2 2-2-16,-2 2 0 0,-1 2 3 0,-1 3-1 16,-2 3 0-16,0 2-1 0,0 0-4 15,0 3-4-15,-2 0-7 0,-2 4 1 0,-1 4 2 16,-3 4 4-16,-1 3 6 0,-1 1-3 0,0 3 2 16,-1 2 1-16,-1 1-2 0,2 4 4 15,0-2-3-15,0 1 0 0,7-1-3 0,3-3-5 16,0-5 4-16,2-3-2 0,3-5 2 0,1-2 6 15,0-2-5-15,-1-4 4 0,1 0-1 0,-1 0 1 16,4-6 2-16,0-3 0 0,1-3 0 0,2-1-1 16,1-5 0-16,-2-1-3 0,-1-2 4 15,-3-1 2-15,-1 2-4 0,-4 0 3 0,-1 2-4 16,-1 3-7-16,0 1 8 0,0 3 0 16,-1 3 0-16,0 3 1 0,-2 2-4 0,0 3-6 0,2 0-6 15,1 0 0-15,-1 5 1 0,1 3 4 16,0 2 6-16,0 3-3 0,0 2 5 0,1 1-2 15,3 1 1-15,1-1 6 0,3 0-5 0,1-1 1 16,-2-1 0-16,1-2-5 0,2-3 6 0,-1-4 1 16,0-2 3-16,-1-3 9 0,-1 0-2 0,0-3 0 15,2-6 1-15,2-4-5 0,-2-1 0 16,1-2 1-16,0 1-3 0,0-4-1 0,0 1 3 16,-1 0-3-16,1-1 2 0,0 3 1 15,-3 1-3-15,3 3 0 0,-3 2-3 0,1 3-2 16,-3 3 2-16,1 1-2 0,0 3 1 0,0 0 0 15,2 0-2-15,-1 5 0 0,2 2-1 16,0 2 2-16,1 2-2 0,-1 0 1 0,0 2-1 16,-1-1-4-16,0 2 7 0,-5 0-3 0,4 0 2 15,-5 0 7-15,-2-2-9 0,0 0 2 0,0-4-2 16,0-2-4-16,0-3 12 0,0-3 8 0,0 0 6 16,0-4 3-16,0-1-7 0,1-3-5 0,-1 0-2 15,1 1 4-15,0 1 8 0,1 3 7 16,-1 0 1-16,1 3-9 0,0 0-2 0,-1 0-9 15,3 0-2-15,1 4 6 0,1 3-10 0,2 1 0 16,2 2-3-16,3 0-4 0,2 3 5 0,2 0 0 16,-2 2-3-16,4-1-7 0,-1 2-29 15,1-3-48-15,-2 1-103 0,4 0-218 0,-5-5-627 16,-6-3-389-16</inkml:trace>
  <inkml:trace contextRef="#ctx0" brushRef="#br0" timeOffset="218842.5191">22379 13893 1772 0,'0'0'655'16,"0"0"-630"-16,0 0-22 0,-53-124 3 0,38 91 7 0,3 2 12 15,-3 0 15-15,2 0 10 0,2 3 11 0,0 0 1 16,2 0-4-16,4 5 1 0,1 3-6 15,1 5-1-15,0 7-3 0,1 3-17 0,2 4-15 16,0 1-14-16,0 7-8 0,0 6 0 16,0 8 4-16,0 4 5 0,0 5-4 0,5 3 3 15,-2 3-5-15,4 2 3 0,2 2 3 16,2 3-6-16,2 2 2 0,2 2-9 0,0 1-14 0,4-3-18 16,-3 0-53-16,1-5-93 0,2-5-158 15,2-10-227-15,-6-8-334 0,-3-8 52 0</inkml:trace>
  <inkml:trace contextRef="#ctx0" brushRef="#br0" timeOffset="218998.3676">22323 13755 2199 0,'0'0'183'0,"0"0"-115"0,0 0-47 16,0 0-13-16,0 0-1 0,0 0-4 0,0 0-2 16,0 0-7-16,0 0-5 0,0 0-17 15,120-96-31-15,-90 96-70 0,0 0-138 0,-1 0-188 16,-4 4-214-16,-4-2-196 0,-6 1 865 0</inkml:trace>
  <inkml:trace contextRef="#ctx0" brushRef="#br0" timeOffset="219242.1651">22739 13701 99 0,'0'0'645'0,"0"0"-379"15,0 0-96-15,0 0 4 0,0 0 14 16,0 0 2-16,0 0-17 0,0 0-17 0,0 0-10 0,0 0-16 16,0 0-21-16,-31 133-22 0,40-115-27 15,2-1-15-15,3-3-12 0,4-4-7 16,2-3-5-16,-2-4-4 0,0-2-3 0,-3-1-3 15,2-2 4-15,-5-5-2 0,4-4 2 0,-6-2 3 16,-4-1-4-16,-1 0 1 0,-5 0 2 0,-1 1-6 16,-8 0 5-16,-6 1-1 0,-4 4 2 0,1-2 8 15,-6 2 2-15,2 2 6 0,1 2 4 16,2 1 0-16,5 1-4 0,4 0-7 0,4 2-10 0,6 0-13 16,0 0-2-16,8 0-4 0,4 0-3 15,8 3-4-15,3-2-15 0,5 2-24 0,3-2-41 16,1 0-70-16,2-1-137 0,-9 0-285 0,-9 0-682 15</inkml:trace>
  <inkml:trace contextRef="#ctx0" brushRef="#br0" timeOffset="219742.9882">23851 13674 2336 0,'0'0'86'0,"0"0"-67"0,0 0-18 16,0 0 6-16,0 0 11 0,0 0 10 0,0 0 7 15,117-98 8-15,-115 77 7 0,-2-2 8 0,0-3 11 16,0 2 1-16,0 0-4 0,-1 0-8 16,0 1-15-16,-1 1-7 0,-1-1-11 0,-1 0-5 15,2 0-6-15,-1-1-7 0,-2 0-2 16,3 0-2-16,-1 4 0 0,2 0-1 0,-1 4 4 0,2 3-4 15,0 5-1-15,2 2 1 0,2 5-2 16,-2 1-3-16,3 1 0 0,-1 7-3 0,3 5 1 16,-2 6 1-16,4 4-2 0,-2 3 4 0,-1 5 0 15,0 5 0-15,0 2 0 0,-2 3 0 16,-4 2-2-16,0 2 0 0,0-1 1 0,-3-2-3 16,-2-3-4-16,4-7-6 0,1-6-1 0,0-7 4 15,0-6 3-15,5-5 8 0,-2-4 11 0,-2-4 3 16,0 0 4-16,4-8-1 0,0-6-8 0,4-3-5 15,3-2 1-15,3-3 0 0,1 1 0 16,2-3 3-16,0 2 2 0,0 0 2 0,0 1 6 16,2 2-3-16,-2 2 2 0,1 4-3 0,-2 5-4 15,0 1 1-15,1 6-5 0,1 1 1 16,-3 2-1-16,0 7-5 0,-3 2 2 0,2 3-2 16,-3 2-2-16,-1 4-1 0,0 0-6 0,-2 2-14 15,-1 2-21-15,-5-1-53 0,-2-1-122 0,4-3-218 16,-3-7-433-16,-1-4-585 15</inkml:trace>
  <inkml:trace contextRef="#ctx0" brushRef="#br0" timeOffset="220764.6203">24659 13350 2103 0,'0'0'93'0,"0"0"-73"0,0 0-14 0,0 0 25 16,0 0 38-16,0 0 30 0,0 0 18 0,0 0-2 15,0 0-21-15,-125 83-25 0,108-61-24 16,7 3-17-16,0 1-11 0,8-2-5 0,2-2-3 16,5-3-3-16,7-5 0 0,1-3 0 0,1-4 0 15,3-3 1-15,0-3 0 0,-2-1 0 0,4-5 0 16,-1-5-1-16,-4-3-1 0,2-3-1 0,-4-1 2 16,-3-4 1-16,0-3 0 0,-4 1-1 15,1-3 0-15,-2 2 0 0,-3 1-2 0,4 2 2 16,-4 4 4-16,1 1-3 0,-1 4 3 15,-1 4 1-15,0 4-3 0,2 2 0 0,-2 2-6 16,1 0-7-16,2 1-3 0,-1 5 0 0,0 5 3 16,2 2 4-16,2 3 1 0,1 1-2 0,-1 2 3 15,3 2-2-15,0 1-1 0,0 0 2 0,2-1-4 16,0-4 2-16,6-2 0 0,-1-3 1 0,1-5 2 16,2-3 0-16,-1-4 0 0,-4 0 3 15,2-4 0-15,-6-7 1 0,-1-3 0 0,-2-2 1 16,1-2-4-16,-4-3 2 0,0 0 0 0,-2-2-2 15,1 1 1-15,0-1-1 0,2 0-1 16,0-1 2-16,0 2-1 0,4 1 0 0,1 3 1 16,0 2-3-16,0 2 0 0,-1 5 0 15,0 2-5-15,-5 3 1 0,2 4-3 0,-2 0-3 0,2 6 1 16,1 6 3-16,0 2 1 16,0 4 2-16,-1 4 2 0,2 2-3 0,-3 4 1 0,-2 2-1 0,-1 0-5 15,1 3-2-15,-1-1-5 0,1-3-7 16,2-4-5-16,3-6-3 0,4-8 7 15,1-5 10-15,0-5 12 0,-1-1 6 0,-1-9 5 0,-1-5-1 16,-3-4-4-16,-1-4 0 0,-1-2-4 16,-3-4 2-16,-1 0 1 0,-1-2-2 0,0 2 2 15,0-1-2-15,-1 3-1 0,1 2 4 16,-2 6-1-16,2 2 1 0,0 3 4 0,0 5-4 0,2 2-1 16,4 3-3-16,-2 3-4 0,5 0-1 15,0 0 1-15,3 3 1 0,-2 2-1 0,4 2 3 16,2 2-2-16,2-2 1 0,1 0 3 0,4-2-2 15,3-2 3-15,1 0 0 0,3-3-2 16,-1 0 4-16,-1-3-3 0,-4-5 3 0,2-2 2 16,-5-4-1-16,-1-3 1 0,-5 2 1 0,-2-3-1 15,-2 1 1-15,-3 0 1 0,-1 0 0 0,-6 1 0 16,1 2 5-16,-2 2 4 0,0 3 3 0,-2 1 4 16,0 1-5-16,-3 2-2 0,1 2-6 15,-2 2-6-15,-1 1-1 0,-2 1-3 0,-1 4 0 16,0 5 0-16,0 0 0 0,1 3-1 0,2 2-1 15,4-1 1-15,3-2-1 0,0 0 3 16,3-2 1-16,4-1 2 0,1-1 5 0,3-1 1 0,1-1 7 16,1 0 6-16,5-2-5 0,0-2 2 15,0-1-6-15,1 1-5 0,0-2 0 0,-1 0-2 16,-1 0 0-16,-4 0-3 0,-3-2 3 0,0-3-5 16,-4 1 1-16,-1-2 0 0,-2 0-7 0,-1 0 3 15,-1-1-3-15,-1 0-5 0,0 1 3 0,-1 0-8 16,-4 1 0-16,0 0-3 0,-2 2-4 15,-2 1 1-15,-1 1 1 0,0 1 5 0,-3 0 4 16,-1 3 4-16,0 2 1 0,2-1 1 0,0 2 1 16,1 0-2-16,1-1 1 0,2 2 0 15,0 0-3-15,1 0 6 0,1 1-1 0,-1 1 1 16,-1 1 4-16,1 2-3 0,0 0 3 0,1 3 0 16,3 0 0-16,2 2 1 0,1 3 0 15,1 1 1-15,8-1 0 0,3 2 3 0,8 1 1 16,6-1-5-16,2 1 3 0,2-3-12 0,-2 1-13 15,-1-2-26-15,-7-4-53 0,-4-2-62 0,-5-2-123 16,-4-5-296-16,-4-3-713 0</inkml:trace>
  <inkml:trace contextRef="#ctx0" brushRef="#br0" timeOffset="220974.7613">19914 15660 2747 0,'0'0'-73'0,"-142"84"-256"0,87-48-519 0,20-12-648 0</inkml:trace>
  <inkml:trace contextRef="#ctx0" brushRef="#br0" timeOffset="221299.7921">19129 15592 1863 0,'0'0'186'0,"0"0"-31"0,0 0-40 16,0 0-10-16,0 0-3 0,0 0-13 0,0 0-27 16,0 0-24-16,0 0-6 0,0 0 0 0,0 0 8 15,0 0 10-15,0 0-5 0,0 0-5 16,-125 153-7-16,106-110-7 0,1 0-1 0,0 0-5 15,7-3-5-15,1-3-6 0,6 0-6 0,4-3-4 16,4-1-8-16,3-1-7 0,4-2-12 0,2-4-24 16,2-4-55-16,2-3-81 0,3-6-120 15,4-4-223-15,-3-3-478 0,-9-3 174 0</inkml:trace>
  <inkml:trace contextRef="#ctx0" brushRef="#br0" timeOffset="222776.3487">19702 15722 2280 0,'0'0'87'0,"0"0"-45"0,0 0-23 16,0 0 10-16,0 0 11 0,0 0 21 0,0 0 8 16,0 0-2-16,-133-6 1 0,113 21-12 0,-2 3-6 15,-2 3-6-15,-1 3-14 0,4 5-5 0,-1 2-8 16,0 1-5-16,5 1-2 0,1-1-3 15,4 1-5-15,5-1-2 0,1-3 0 0,6-2-3 16,0-3-3-16,6-4-6 0,3-6-6 16,3-7 1-16,4-3 2 0,2-4 9 0,3-3 9 0,1-6 0 15,3-5 2-15,-1-5-2 0,2-2-3 16,-2-3 1-16,-1-1 2 0,-4-1 2 0,0-1 2 16,-3-2 3-16,-4 2-3 0,0 0-1 0,-4-1 4 15,-3 4 0-15,-1 1 5 0,-3 2 6 16,-1 3-4-16,0 2 5 0,-3 3-2 0,-1 4-3 15,-1 2 1-15,-1 4-4 0,2 1-4 0,0 2-8 16,2 0-3-16,-2 2-3 0,-1 8-2 0,-1 4 6 16,-3 7-2-16,3 3 2 0,-2 5-1 15,2 2-2-15,0 7 4 0,2 3-2 0,0 7 1 16,2 5 0-16,-1 5-6 0,0 3-1 0,-1 3-9 0,1 4-5 16,0 0-7-16,-2 0-6 0,1 1-1 15,-1-3-6-15,3-3-6 0,-4-5-10 0,3-3 4 16,2-5 8-16,-2-5 6 0,2-5 17 0,1-8-2 15,0-4-4-15,0-8 8 0,0-2-9 16,1-6 3-16,0-2 3 0,1-3-1 16,-1-2 2-16,-1-5 0 0,1 0 6 0,0 0 10 0,2 0 9 15,1-7 8-15,-1-3-4 0,5-6 2 16,2-4-6-16,0-3-4 0,2-5 3 0,2-1-2 16,1-5 6-16,-2-2 5 0,1-2 4 0,0-4 0 15,0-1-1-15,-1-3 0 0,0-2 0 0,-1-4-3 16,2-3 0-16,-2-2-3 0,2-1 1 15,0-2 0-15,2 0 3 0,-4-1 4 0,1 6 1 16,-3 4 8-16,-3 8 8 0,-3 9 11 0,-1 7 9 16,-3 8 2-16,0 7-3 0,0 5-11 15,-2 4-16-15,1 3-13 0,0 0-20 0,1 2-3 0,0 9-2 16,0 3 3-16,0 5 9 0,2 3 1 0,1 2 1 16,0 1 0-16,5 2 1 0,-2 0-2 15,0-2-4-15,2 0 6 0,2-1-6 0,-3-3 1 16,2-2 3-16,0-3-10 0,-1-5 5 0,2-5-3 15,0-5 5-15,4-1 3 0,0-9 1 0,4-5 1 16,0-6-3-16,2-4 0 16,0-2-3-16,-4-2 1 0,1-3 2 0,-4 0 0 0,-2 0 3 15,-2-1 0-15,-4-1 0 0,0 2 3 16,-4 2-2-16,-1 4 4 0,0 3 3 0,0 5 1 0,-1 4 5 16,-2 4 0-16,1 5-1 0,-1 0-4 15,3 4-8-15,0 0-9 0,0 2-5 0,0 8 0 16,0 1 4-16,3 4 6 0,3 5 5 0,-1-1-5 15,3 3 2-15,4 1-1 0,-1 0-2 16,4 2 3-16,0-2-1 0,0 0 1 0,-2-1 1 16,3-2-4-16,-4-5-2 0,1-3 0 0,-1-6 1 15,1-5 5-15,-1-1 7 0,-1-6 3 16,1-7 0-16,1-4 0 0,1-4-4 0,-1-2 0 16,1-1 1-16,0-1-3 0,-3-1 3 0,-1 3 0 15,-1 1-1-15,-3 3 7 0,-1 1 1 0,-3 5 3 16,1 3 2-16,-2 3-3 0,-1 4-3 0,0 1-6 15,0 2-3-15,0 0-7 0,0 0-1 0,0 5-3 16,-3 2-1-16,1 3 6 16,-2 3-2-16,-1 1 3 0,3 2 0 0,-3-3-3 0,0 0 4 15,3-1-6-15,-1-1-2 0,0-1-2 0,3 0-13 16,0-3-6-16,0-2-7 0,0-2-3 0,3-2 0 16,0-1 7-16,-1 0 10 0,1-1 9 15,3-5 10-15,-2-2 2 0,4-2-2 0,0 2 3 16,0 0-3-16,-2 1 3 0,1 2 3 0,-4 2-2 15,0 2 2-15,0 0-4 0,-1 1-1 16,-1 0 2-16,3 3-2 0,-2 2 4 0,2 2 0 16,-2 2-1-16,5 2-1 0,0 0 0 0,5 0 0 15,-1 0-4-15,1-3 2 0,7 0 1 16,0-2-4-16,-1-4 7 0,3-2-6 0,-1 0 4 16,0-7 2-16,0-2-3 0,-3-4 3 0,1-1-1 15,-2-4 0-15,-3-1 5 0,-3 0-2 0,2-4 3 16,-4-3-3-16,-1-2 0 0,-1-3 0 0,3-5-1 15,-4-3 3-15,1-3-5 0,-1-3 3 0,0-5-1 16,3-2-4-16,-4-3 4 0,3-3 0 0,-1 2 0 16,-1 2 3-16,-1 5-4 0,-3 10 2 15,-1 8 5-15,-1 10 6 0,-4 8 3 0,-4 8-3 16,1 5-8-16,-2 2-5 0,0 11-5 0,-1 6-2 16,0 6 4-16,1 5 0 0,1 4-2 15,3 3 4-15,2 3-5 0,4 2-4 0,0 0 6 16,8 5-5-16,2-1 5 0,0 0 2 0,3 3-6 15,4-3 4-15,0-2-6 0,4-6 1 0,2-9-4 16,4-8-1-16,3-8 3 0,0-8 2 16,1-5 6-16,-2-5-1 0,-2-6 2 0,-2-7 2 15,-5-1-6-15,-2-3 7 0,-3 0 0 0,-4 1 0 16,-7 3 8-16,-1 4-2 0,-3 3 6 16,0 3 2-16,0 2-4 0,-4 3-1 0,3 3-9 15,-1 0-1-15,-2 7-6 0,1 4 2 0,2 1 0 16,-2 4-3-16,3 2 6 0,0-1-9 0,3 0-7 15,5-1-12-15,1-2-30 0,-1-3-51 16,5-1-88-16,-3-3-171 0,-2-3-381 0,-3-1-846 16</inkml:trace>
  <inkml:trace contextRef="#ctx0" brushRef="#br0" timeOffset="222883.8086">21044 15530 2542 0,'0'0'139'16,"0"0"-149"-16,0 0-64 0,0 0-53 15,0 0-147-15,0 0-177 0,0 0-222 0,0 0-263 0,0 0 801 0</inkml:trace>
  <inkml:trace contextRef="#ctx0" brushRef="#br0" timeOffset="223364.7263">21397 15624 2416 0,'0'0'81'0,"0"0"-74"16,0 0-7-16,20-163 9 0,-15 115 7 0,-2 0 6 16,-2-2 10-16,-1-3 19 0,0 1 13 0,0-1 6 15,1 1-3-15,0 2-4 0,0 3-7 16,-1 2 6-16,0 10 2 0,0 5-2 0,0 9 5 16,-1 8-12-16,0 6-12 0,0 4-14 0,1 3-20 15,0 4-6-15,1 8-5 0,2 9 0 0,5 9 3 16,2 8 2-16,5 4-1 0,1 8-2 15,5 1 2-15,1 3-3 0,4 5 1 0,-5 2 2 16,0 7-4-16,0 4 4 0,-1 4 0 0,-1 0-4 16,-2 0 8-16,-2-1-8 0,3-5 1 0,-6-2 0 15,-2-5-12-15,-4-6 1 0,-2-6-10 0,-4-7-2 16,0-9-3-16,0-9-2 0,0-11 9 0,0-9 8 16,0-6 9-16,-1-11 6 0,0-9 0 15,-1-8 0-15,0-6-7 0,0-5 4 0,2-4 1 16,-1-2 1-16,0 2 12 0,1-2-4 0,0 1 5 15,1-2-1-15,6 2-4 0,0 2 5 0,0 4-4 16,2 6 1-16,1 5 0 0,-1 8-1 0,-3 6-1 16,-1 5-6-16,-3 6 4 0,4 2-10 0,-3 0 1 15,1 8 4-15,2 4-9 0,1 2 10 16,0 5-4-16,2 4-3 0,2 1 7 16,-1 1-8-16,-1 3 0 0,-1 2-7 0,0-1-15 15,-2-3-18-15,0-3-37 0,-1-4-50 0,0-5-80 16,-1-5-133-16,1-5-226 0,-4-3-487 0,0-1 195 15</inkml:trace>
  <inkml:trace contextRef="#ctx0" brushRef="#br0" timeOffset="223529.8276">21933 15190 2768 0,'0'0'101'0,"0"0"-109"16,0 0-54-16,0 0-21 0,0 0-38 0,0 0-37 15,0 0-40-15,0 0-28 0,0 0-11 0,0 0-33 16,0 0-92-16,0 0-316 0,0 0 213 0</inkml:trace>
  <inkml:trace contextRef="#ctx0" brushRef="#br0" timeOffset="224096.1476">22016 15529 2173 0,'0'0'79'0,"0"0"-79"16,0 0-10-16,0 0 22 0,0 0 28 0,0 0 28 0,52-124 29 16,-49 103 21-16,-3 0 8 0,0 0-13 15,0 2-17-15,-3 0-27 0,-6 1-16 0,2 3-7 16,-3 2-16-16,-3 4 2 0,2 2-7 0,0 2-9 16,-2 4 1-16,0 1-13 0,-2 3-1 15,4 7 0-15,-4 3-9 0,2 2 6 0,3 4-1 16,2 1 2-16,4 2-1 0,3 3 0 0,1-1 0 15,3 0-3-15,10 1 3 0,1-5-6 0,5-3 2 16,3-2 4-16,0-6-3 0,6-5 8 0,1-4 3 16,1 0 0-16,2-7 7 0,0-5-4 15,-1-2 2-15,-2-3 1 0,-4-1-3 0,-1 0 2 16,-9-3 1-16,-1 0 2 0,-6 3-1 16,-1-1-1-16,-4 4-2 0,0 4-4 0,-2 3 6 15,-1 2-8-15,0 3-2 0,0 1-3 0,-1 2-18 16,-4 3 5-16,3 4-4 0,-4 4 1 0,1 4 14 15,-3 3-7-15,5 3 2 0,-2 2-6 16,5 1-7-16,0 1 0 0,4-4-3 0,3 1-7 0,3-4-1 16,5-6 0-16,0-4 6 0,3-4 11 15,2-4 11-15,0-3 3 0,-3-6 3 0,-1-5 1 0,0-5-3 16,-1-4 3-16,0-2-3 0,-3-4 5 16,-2-2 4-16,-6-3 0 0,1 2 1 0,-5-6-5 15,0 1-3-15,-2-2-1 0,-4-2-2 0,-1-3 2 16,3-3-3-16,-3-2 3 0,5-1 0 15,2 0-1-15,0 6 8 0,0 3-2 0,1 10 7 16,-1 9 7-16,0 9-1 0,0 6 3 0,0 6-13 16,0 1-11-16,-1 8-2 0,-2 7-3 15,-2 7 3-15,2 6 2 0,2 3 0 0,1 2-2 16,0 3-2-16,3 1 0 0,6 1-9 0,3 2-9 16,4-3-19-16,-2-3-43 0,3 0-79 0,-2-4-139 15,2-4-256-15,-6-9-539 0,-2-7 85 16</inkml:trace>
  <inkml:trace contextRef="#ctx0" brushRef="#br0" timeOffset="224599.662">23300 14765 621 0,'0'0'438'0,"0"0"-183"0,0 0-95 0,0 0-8 15,0 0 5-15,0 0 8 0,0 0-10 16,0 0-21-16,0 0-12 0,-99 133-12 0,93-105-14 16,4-2-19-16,2 1-21 0,3-2-21 0,6 0-11 15,5-2-11-15,2-2-5 0,2-3-5 0,-3-2-5 16,2-2-9-16,1-3-18 0,-4-4-29 16,-1-2-55-16,3-2-92 0,-1-3-142 0,-2 0-297 15,-7-2-708-15</inkml:trace>
  <inkml:trace contextRef="#ctx0" brushRef="#br0" timeOffset="225187.1083">23618 14743 1109 0,'0'0'168'0,"0"0"-100"16,0 0-29-16,0 0 43 0,0 0 42 15,0 0 41-15,0 0 11 0,0 0-15 0,-128 111-18 16,108-90-30-16,3 2-27 0,4 5-26 0,3-3-24 15,2 0-15-15,6-3-7 0,2-2-3 0,10-6-2 0,2-5 3 16,7-6 1-16,1-3 0 16,2 0 0-16,3-10-2 0,-2-4 0 0,-3-5-3 0,0-1 0 15,-1-3-2-15,-4-4-1 0,3 1 2 0,-6-3 0 16,2 1 0-16,-4-1 0 0,-5 3 2 16,1 1 0-16,-4 3 2 0,-1 5 7 0,-1 3 0 15,0 4 5-15,0 5 2 0,0 3-9 0,0 2-3 16,0 0-9-16,0 0-6 0,1 7 3 0,5 4-2 15,-2 2 3-15,2 3-2 16,-1 2-2-16,4 2 3 0,1 1-1 0,-1 0 1 0,1 0-2 16,0-1-2-16,-1-2 1 0,0-2 0 0,-4-2 3 15,4-5-2-15,-2-3 0 0,-3-3 1 16,1-3 1-16,-2 0 9 0,0-7 1 0,5-4 1 16,-2-3 1-16,-1-2-8 0,0-2-1 0,-1-2-1 15,-2-1-3-15,2 1 6 0,-1-1-1 0,-1 1 1 16,0 1-2-16,3 1-1 0,-1 2-3 0,1 3 3 15,-1 2 2-15,4 3-5 0,-4 2 0 16,4 3-3-16,-2 2-7 0,-1 1 4 0,4 0 0 16,-1 2 3-16,1 4 5 0,1 3-4 0,3-3 0 15,-1 3-1-15,4-1 0 0,-4 1 3 0,1 2 0 16,-3-2 0-16,-1-2-4 0,-2 0 5 0,-2-4-2 16,0-1 5-16,-2-2 7 0,-2 0 0 15,1 0 4-15,3-2-2 0,-2-1-3 0,-1-1 4 16,4 1-2-16,-2-1 2 0,2 1 3 0,-3 1-5 15,4-1-3-15,-2 1-3 0,4 2-1 16,0 0-3-16,1 0 2 0,3 2-2 0,0 2-6 16,-2 2 2-16,0-2-6 0,-1 3-6 0,0-2-9 15,-1 0-33-15,-3 2-38 0,3 0-61 0,-2-1-96 16,0-1-127-16,-1-1-289 0,-2-2-742 0</inkml:trace>
  <inkml:trace contextRef="#ctx0" brushRef="#br0" timeOffset="225711.8748">24507 14539 562 0,'0'0'221'0,"0"0"-132"16,0 0 13-16,0 0 65 0,0 0 45 0,0 0 14 16,0 0-10-16,0 0-35 0,0 0-40 0,-77 130-38 15,74-112-34-15,3-1-24 0,6-2-1 16,5-1-5-16,0-3-1 0,0-4 0 0,5-4-6 15,-2-2-5-15,2-1-2 0,-3-4-1 0,0-4-4 16,1-4-1-16,-2-3-3 0,-2 0-4 16,-1-4 4-16,-3-2-3 0,2-3 4 0,-4-2 2 15,0-2-10-15,-3-4 1 0,-1-3-5 0,0 1-1 16,0-1 5-16,0-3 0 0,0-2 1 16,0 0-3-16,2-3 1 0,3-1-1 0,-1 0-1 15,0 4 8-15,1 4 6 0,-4 7 13 0,-1 7 8 16,0 2 0-16,-3 6 6 0,-4 3-9 15,1 6-7-15,2 5-9 0,-1 0-16 0,0 6-6 16,-3 8-1-16,3 8 0 0,-1 1 3 0,1 6-1 16,1 4 0-16,4 5-3 0,0 2 2 0,8 3-2 0,0 1 2 15,4 0 6-15,0-3-6 0,7-3 1 16,2-3-1-16,6-6-7 0,3-6 9 0,1-5-3 16,-2-6 2-16,-4-3 2 0,-3-6-3 15,-4-3 3-15,0-1 1 0,-6-7 3 0,0-3 2 16,-2-2 0-16,0-4 0 0,0 0-3 0,-2 1 1 15,-3 2 2-15,-1 1 4 0,-2 2 8 0,-1 4-3 16,-1 3 1-16,0 2-5 0,0 2-8 0,0 0-4 16,0 0-2-16,1 5-2 0,3 3 1 15,0 3-1-15,-1 3-1 0,4 0-2 16,1 3-4-16,2-1-13 0,1 1-23 0,0-2-38 0,1 1-71 16,-2-3-114-16,0-4-211 0,-2-4-422 0,-4-1-393 15</inkml:trace>
  <inkml:trace contextRef="#ctx0" brushRef="#br0" timeOffset="225849.1365">24920 14215 2515 0,'0'0'51'16,"0"0"-72"-16,0 0-28 0,0 0-28 16,0 0-76-16,0 0-125 0,0 0-230 0,0 0-386 15,0 0 309-15</inkml:trace>
  <inkml:trace contextRef="#ctx0" brushRef="#br0" timeOffset="226229.0268">25298 14288 1700 0,'0'0'83'0,"0"0"-79"16,0 0 0-16,0 0 4 0,0 0 6 0,0 0 9 15,0 0 0-15,-82 116 2 0,82-99-3 16,0-1-1-16,5 0 7 0,7-3 5 0,2-2 6 15,3-1 1-15,0-4-5 0,1-2-6 0,2-1-6 16,-1-3-2-16,-2 0-4 0,-1-7 0 16,-3-4 1-16,1-1-1 0,-5-5 2 0,0-2 1 0,-4-2 1 15,1-4 3-15,-5-2-5 0,-1-2-1 16,0-3-1-16,-7-4-2 0,0-2 5 0,0-2 1 16,-2-2 0-16,-1-2 0 0,2 2-2 0,2-4-1 15,2 0 3-15,1 2 1 0,0 0-1 16,2 5 5-16,-2 3 8 0,2 8 6 0,0 4 19 0,-1 8 8 15,-1 7-4-15,0 4-8 0,3 3-30 16,-2 2-17-16,1 6-11 0,0 8-3 0,-2 4 5 16,2 8 4-16,-1 4 0 0,2 4-4 0,0 5 2 15,2 2 0-15,2 3 0 0,0 3 4 16,-1 3-6-16,1 0 1 0,-2 0-3 0,-1 0-4 16,-1-2-6-16,0-2-21 0,0-3-34 0,-1-5-88 15,1-5-157-15,0-6-281 0,1-8-411 16,3-8 239-16</inkml:trace>
  <inkml:trace contextRef="#ctx0" brushRef="#br0" timeOffset="226728.9572">25675 14187 2361 0,'0'0'37'0,"0"0"-42"0,0 0-5 0,0 0 10 0,0 0 6 0,0 0 5 16,0 0 4-16,0 0 4 0,0 0 7 15,0 0 4-15,0 0 1 0,-106 121-2 0,106-107-4 16,0 0-7-16,4-5-3 0,3 1-3 0,-3-2-1 16,5-3 3-16,-1-3-1 0,2-1-2 15,1-1 5-15,0-1-4 0,1-3-1 0,0-2 1 16,-2 1-7-16,1-2-1 0,-4 3-1 0,0 1-1 16,-4 1 0-16,3-1 0 0,-5 3-5 15,0 0-1-15,1 0-3 0,-1 1-1 0,1 3 3 0,1 0 4 16,0 2-2-16,1 0 3 0,1 0-3 15,0-1-1-15,3-2 3 0,-1 0 1 0,2-2 2 16,0-1 3-16,2 0-3 0,-1-6 0 0,2-2 0 16,-2-2 0-16,1-4 2 0,1-2 2 15,-3-4-1-15,-1-2-2 0,-3-5 0 0,-1-2-1 16,-2-1 2-16,-2-2 1 0,0-1-3 0,-6-4 3 16,1-2 0-16,0 0 0 0,-3-4 4 0,1 0 2 15,0-1 4-15,3-1 1 0,1-3-4 16,3 3-2-16,0 1-4 0,0 1-1 0,2 5 5 15,1 6 7-15,-1 4 9 0,-2 8 7 0,2 6 5 0,-2 6-5 16,0 5-13-16,0 3-14 0,0 6-12 16,0 8-2-16,-2 6 3 0,1 5 0 15,0 5 6-15,1 3 0 0,0 4 0 0,4 6 5 0,5 3-6 16,-1 6-2-16,2 2-10 0,2 3-19 16,-2 0-37-16,3-3-92 0,2-4-149 15,-1-7-212-15,1-8-235 0,-5-11-206 0,-3-10 769 16</inkml:trace>
  <inkml:trace contextRef="#ctx0" brushRef="#br0" timeOffset="226890.806">25794 13882 2259 0,'0'0'110'0,"0"0"-92"0,0 0-14 16,0 0-7-16,0 0-5 0,0 0 6 0,0 0 0 15,0 0 0-15,0 0 0 0,0 0-11 16,118-36-20-16,-95 45-64 0,-3 2-153 0,-2 3-284 15,-3-3-387-15,-7-4 398 0</inkml:trace>
  <inkml:trace contextRef="#ctx0" brushRef="#br0" timeOffset="227196.6144">26112 14129 1641 0,'0'0'325'0,"0"0"-286"16,0 0-30-16,0 0 9 0,0 0 23 0,0 0 35 15,0 0 27-15,0 0 14 0,0 0-8 16,0 0-25-16,0 0-24 0,-19-117-22 0,15 117-17 16,-2 0-8-16,2 3-9 0,-1 3-1 0,0 3-1 15,2 0-2-15,0 2 2 0,2 2-1 0,1-3 3 16,0 0-1-16,5-2 2 0,2-1 4 16,3 0 1-16,4-3 5 0,2 0 1 0,4-3 1 15,2 0-1-15,3-1-2 0,0 0 3 0,0 0 1 16,0 0 2-16,-5 0 4 0,-2 0-4 15,-5 0 1-15,-1 0-4 0,-4 0-4 0,-6 0-2 16,1 0-4-16,-3 0-1 0,0 1-4 0,0 4 0 16,0 0 0-16,-4 2-1 0,1 3 1 15,0-1-6-15,-1 2-4 0,0-3-8 0,2 1-20 0,0-2-28 16,0-1-64-16,2-2-101 0,-1-4-177 0,1 0-382 16,0 0-530-16</inkml:trace>
  <inkml:trace contextRef="#ctx0" brushRef="#br0" timeOffset="227503.9369">26256 13289 1 0,'0'0'81'16,"0"0"290"-16,0 0-41 0,0 0-18 0,0 0-38 15,0 0-48-15,0 0-41 0,0 0-42 16,0 0-45-16,44 118-36 0,-44-99-25 0,0-1-13 0,0 2-11 16,0-2-5-16,0 1-5 0,0-1-9 15,0-1-11-15,0-2-36 0,0-2-86 16,0-2-146-16,0-1-209 0,1-2-290 0,-1-4 395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28T05:15:45.1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8696 10994 1 0,'0'0'0'15,"0"0"0"-15,0 0 0 0,0 0 0 0,0 0 0 16,0 0 118-16,0 0 70 0,0 0-28 0,0 0-21 15,0 0-19-15,0 0-8 0,0 6-3 16,0-6-8-16,3 0-6 0,-1 0-11 0,-1 0-12 16,1 1-3-16,-1 1 3 0,4-1-1 0,-2 0-1 15,-1 1-5-15,5-1-10 0,-3 1-4 0,5-2-4 16,-1 0-3-16,1 0-3 0,2 0-8 16,-1 0-6-16,1 0-6 0,1 0-5 0,-2 0 0 15,3-2-1-15,1 1-4 0,-1 0-2 0,0 0-2 16,3 0-2-16,0 1 0 0,-1-1 2 15,2 1-3-15,-3 0 2 0,4-2-2 0,-4 1-2 16,4 0 3-16,-3 0 1 0,2 0 1 16,1 0 0-16,0-1-3 0,-4 1 0 0,5 1-2 0,-3-1 0 15,0 0 0-15,4 0-1 0,-2 0 3 16,1-1-3-16,0 2 0 0,0 0 2 0,2 0-2 16,-3-1 2-16,4 1 0 0,-4 0-2 0,1-1 1 15,0 1-4-15,-1-1 4 0,-3 0 2 16,4 0-2-16,-2-1 2 0,1 1-2 0,-2-2-2 15,4 2 1-15,-1 0 1 0,-3-1 0 0,2-1 0 16,-1 2-1-16,-1 0-3 0,-1 0 3 0,-2 1-1 16,1-1 1-16,-2 1 2 0,0 0-4 0,-1-1 2 15,5 1-2-15,-2-2-1 0,1 1 3 0,0 0 0 16,0-1 2-16,-1 2-1 0,-1-1-2 16,1-1-2-16,1 2 1 0,-3-1 2 15,0 1-2-15,0-1 2 0,-3 1 0 0,-2 0-4 16,2 0 3-16,-6 0-1 0,3 0 0 0,-3 0 2 15,0 0-1-15,1 0 0 0,-2 0 0 0,4 0-1 16,-1 0 3-16,-1-1 0 0,2 1 1 0,1 0-2 16,-1 0 0-16,2 0-1 0,0 0-2 15,-1 0 3-15,0 0-2 0,2 0 1 0,0 0 0 16,1 0 0-16,0 0 0 0,0-1 2 0,0 1-1 16,2 0 3-16,0-2-2 0,0 2-2 0,0-2-2 15,0 1 2-15,1 1 1 0,3-2 1 16,0-1 1-16,1 0-1 0,3 1-2 0,0-1 1 15,1 2-2-15,0-1 2 0,3 0 0 16,-1 0 0-16,1 1 1 0,-1-1-4 0,2 0 1 0,-2 1 2 16,0 0 0-16,2 0 2 0,-2 0-2 15,-1-1-2-15,3 1-1 0,-3-1 1 0,0 0 2 0,-1 0 1 16,-1 0-1-16,1 1 0 0,-1-1-1 16,-1 0-1-16,0 1 0 0,1 0 1 0,-1-1 1 15,-1 1-2-15,2-1 1 0,1 1-4 0,-2 0 3 16,1 1 2-16,0-1 0 0,-2 1 2 15,0-1-3-15,0 0-1 0,-1-2 1 0,1 2-3 16,-2 0 3-16,-1 1 2 0,2-1-1 16,-1 1-1-16,-1-2 0 0,0 2 1 0,1 0-3 0,0 0 4 15,0-1-2-15,1 1 0 0,-3 0 0 0,5-1-2 16,-4 1 3-16,2 0 1 0,0-1-1 16,-1-1 3-16,1 2-4 0,0 0 1 0,-1 0-1 15,-1-1 1-15,-2 1 2 0,2-1 1 0,-2 1 3 16,-1-1 0-16,-2-1 5 0,-1 1 5 15,1 1 6-15,-3-1 9 0,0 0 2 0,-1 0 1 0,0 0-1 16,-2 0-3-16,-1 0 2 0,-1 1 0 16,-2-2-2-16,1 2-7 0,-1 0-8 0,0 0-7 15,0 0-6-15,0 0 0 0,0 0-3 16,0 0-7-16,0 0-9 0,0 0-24 0,0 0-43 0,0 0-66 16,-1 0-136-16,1 2-295 0,0-1-839 15</inkml:trace>
  <inkml:trace contextRef="#ctx0" brushRef="#br0" timeOffset="1049.5144">7108 13070 1 0,'0'0'0'0,"0"0"0"0,0 0 0 16,0 0 200-16,0 0 40 0,0 0 14 0,0 0-24 0,0 0-21 15,0 0-37-15,0 0-47 0,0 0-41 0,0 0-29 16,0 0-18-16,0 0-3 0,18-27-1 0,-8 27 1 15,0-3-1-15,1 2-4 0,2-1 3 16,1 0-1-16,3-1 3 0,1 1 3 0,1-1-3 16,2-1 0-16,-1 0-2 0,2 2-3 0,0-1 1 15,4-1-1-15,-2 1-1 0,6-1-2 16,0 1-3-16,3-1-3 0,6 1-2 0,-2-1-3 16,-1 0-4-16,1 3-2 0,-3 0-1 0,4 0-5 15,-6 1 3-15,1-2-2 0,1 2-1 0,-3 0 4 16,0 0-4-16,-1-1-1 0,1 1 0 0,-1 0 0 15,1-1 0-15,1 1 0 0,-1 0 0 16,2-1-2-16,2 1 1 0,-2-1-1 0,0 0 1 16,5-1 3-16,0 1 0 0,-1 0 1 0,2 0-1 15,1 0-2-15,2-2 8 0,3 1 2 16,-1 0 5-16,-1 1 4 0,4-2 0 0,-4 1 5 0,5 0 4 16,-3-1 4-16,4 2-1 0,1-1-3 15,-1 1-2-15,-1 0-4 0,-2 0 1 0,-4-2 0 16,-1 2 0-16,-1 0 4 0,-1-2-5 0,-1 2 1 15,-2 0-1-15,2 0-5 0,-5 1 5 0,-1 0-1 16,-4 0 0-16,0 0 3 0,-7 0-6 0,0-1 0 16,-2 1-1-16,-6 0 4 0,-2 0-2 15,-2 0-3-15,-2 0-1 0,-5 0-10 0,3 0 2 16,-4 0-2-16,-1 0-1 0,0 0 3 0,0 0-7 16,0 0 2-16,0 0-5 0,0 0-5 15,0 0 3-15,0 0-5 0,-1 0-4 0,-1 0-5 16,-1 0-14-16,1 0-8 0,-5 2-26 0,2 2-60 15,-6-1-137-15,3 0-248 0,0-1-624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28T05:16:05.4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9465 6141 1 0,'0'0'0'0,"0"0"0"0,0 0 0 0,0 0 0 16,0 0 0-16,0 0 0 0,0 0 93 16,0 0 76-16,0 0 17 0,0 0 12 0,0 0 1 15,0 0-2-15,-3-34-10 0,3 34-18 0,0 0-26 16,0 0-28-16,0 0-26 0,-1 2-18 16,-3 0-12-16,2 2-7 0,-2-1-3 0,-3 6-2 15,-4 2-2-15,-1 3 3 0,-5 5-6 0,3 2-2 16,-3 5-4-16,0 2-10 0,2 4-1 0,-2 5-2 15,0 4-2-15,2 9-1 0,-1 6-3 0,3 4-2 16,1 6-3-16,4-1-2 0,7-2-5 16,1-4-7-16,6-5-4 0,6-5-4 0,1-4 1 15,6-5-1-15,0-8 2 0,1-3 3 0,1-4 0 16,-2-3 3-16,1-3-1 0,-3-2-3 16,1-2-2-16,0-1-5 0,-5-2-3 0,2-3-5 15,-4-2-2-15,-2-1-3 0,-4-2 1 0,2-4 3 16,-4 0-2-16,-2 0-6 0,1 0-18 0,-2 0-18 15,2-2-22-15,0-2-54 0,1-1-88 0,3-4-116 16,-3 2-211-16,1 1-100 0</inkml:trace>
  <inkml:trace contextRef="#ctx0" brushRef="#br0" timeOffset="482.3236">9898 6009 1 0,'0'0'0'0,"0"0"194"0,0 0-84 0,0 0-31 16,0 0 9-16,0 0 19 0,0 0 22 0,0 0-4 15,0 0-6-15,0 0-12 0,0 0-12 0,0 0 1 16,-50 116-14-16,48-88-12 0,2 3-17 0,0 2-9 16,0 0-3-16,0 6 2 0,0 1-2 15,0 3-8-15,3 0-12 0,0-1-14 0,4-3-11 16,2-4-8-16,4-5-5 0,-1-5-2 0,7-5 4 16,0-6 10-16,2-5 16 0,1-4 23 0,5-5 23 15,-2-5 17-15,5-8 5 0,-1-3-5 16,2-4-13-16,0-1-14 0,-1-5-7 0,-1 0-3 15,-5-3 4-15,-6-1 11 0,-4 0 9 0,-4 0 8 16,-6-1 0-16,-4-1-2 0,-3-1-5 16,-8 0-4-16,-3-1-5 0,-6-2-5 0,-1 0-4 15,-3 1-1-15,-3 1 3 0,0 4-1 0,0 3-5 16,0 3-12-16,3 3-13 0,-1 4-12 0,3 1-10 16,0 5-7-16,1 1-5 0,4 3-11 0,2 1-10 15,3 2-18-15,7 1-40 0,3 2-99 16,2 1-82-16,6 0-134 0,1 1-211 0,1 1-567 15</inkml:trace>
  <inkml:trace contextRef="#ctx0" brushRef="#br0" timeOffset="781.9438">10482 6283 1668 0,'0'0'87'0,"0"0"-27"0,0 0 8 16,0 0 16-16,0 0 15 0,0 0 0 0,0 0-17 15,-54-119-8-15,54 99-6 0,0-1-9 0,2 2-7 16,3-1-10-16,2 1-10 0,2 0-8 0,5 3-8 16,-1 1-4-16,1 3-2 0,0 2-4 0,1 3-1 15,-3 4-3-15,-2 1-3 0,3 2-2 16,-2 0 0-16,2 4-1 0,-2 3 1 0,-1 3 0 15,1 1 0-15,0 3-1 0,-1 1 0 0,1 2-2 16,-1 1 3-16,0 3-5 16,1-1-8-16,-1 0-11 0,0 1-26 0,3-3-36 0,-3-4-45 15,1-2-65-15,2-3-118 0,-6-3-211 0,-1-3-642 0</inkml:trace>
  <inkml:trace contextRef="#ctx0" brushRef="#br0" timeOffset="1159.4526">10977 5855 344 0,'0'0'230'0,"0"0"-255"0,0 0 20 16,0 0 92-16,0 0 84 0,0 0 49 0,0 0 1 16,0 0-48-16,0 0-59 0,0 0-48 0,-117 116-36 15,112-103-25-15,5-2-21 0,0-6 1 16,3-1 24-16,5-4 32 0,0 0 40 0,0-5 16 15,4-2-9-15,-1-2-15 0,0-3-17 0,1 1-9 16,-1-2-3-16,0 2-2 0,-2 0-2 0,-1 1-1 16,0 2-5-16,-3 1-8 0,1 2-7 15,-2 2-11-15,-1 2-10 0,2 0-6 0,0 1-6 0,1 0-5 16,3 3 2-16,0 4-1 0,0 4 5 16,3 2 6-16,-1 2 0 0,0 3 5 15,2 2 1-15,-2 2 2 0,1 0 2 0,-2 2 2 0,-2 1 3 16,-1 2 3-16,-2 0 6 0,-5 4 2 15,0 2 1-15,-5-1 0 0,-6 0-10 0,-3 0-2 16,-2-4-6-16,-1-2-5 0,-1-4-8 16,0-3-17-16,1-4-31 0,0-2-65 0,2-4-115 0,3-4-242 15,5-1-805-15</inkml:trace>
  <inkml:trace contextRef="#ctx0" brushRef="#br0" timeOffset="1317.2961">11276 6016 2279 0,'0'0'123'0,"0"0"-113"0,0 0-39 0,0 0-4 15,0 0-4-15,0 0 3 0,0 0-36 0,0 0-75 16,0 0-134-16,0 0-216 0,0 0-276 16,0 0 253-16</inkml:trace>
  <inkml:trace contextRef="#ctx0" brushRef="#br0" timeOffset="2823.1573">10207 7307 383 0,'0'0'92'0,"0"0"-51"0,0 0-4 0,0 0 42 16,0 0 44-16,0 0 27 0,0 0-3 15,0 0-15-15,0 0-16 0,0 0-10 0,0 0-8 16,0 0-10-16,-120 49-11 0,108-33-13 15,2 3-17-15,1 0-13 0,-2 2-8 0,5 0-8 16,1-1-3-16,4 0-13 0,1 1-6 0,0-3-5 16,6 0-9-16,3-3 1 0,2-2-4 15,2-2 1-15,0-4 6 0,2-4 11 0,1-2 16 0,2-1 9 16,-1-2 10-16,-1-6-4 0,2-3-4 16,-3-2-4-16,2-2-10 0,-3-4 2 0,1-1-2 15,-3-1 0-15,-2-1 6 0,-1 0-1 0,-7 0 5 16,0 1 6-16,-2 3 4 0,-2 1 7 0,-4 3 4 15,-2 2 0-15,0 3-6 0,-1 3-7 16,-1 3-10-16,0 1-9 0,3 1 2 0,2 1-9 16,0 0-2-16,2 0-5 0,3 0-19 0,0 0-23 15,4 0-8-15,2 0 4 0,2 0 19 0,2 0 24 16,3 0 11-16,4-3 3 0,4 0-4 16,1-4 4-16,2-1 2 0,2-4 2 0,-1-2 1 15,2-2 2-15,-3-2 2 0,-1-2 4 0,-4 0 7 16,-4-2-2-16,-1-2-1 0,-1 2-1 0,-5-3-4 15,-2 1 0-15,1-3-3 0,-4 0-3 0,-3 0-3 16,0-1-5-16,0-2-2 0,0 1-1 0,-3-2 1 16,-4 4 6-16,1 4 5 0,-2 2 8 15,-2 5 6-15,0 3 7 0,0 4 6 0,0 2-2 16,2 3-1-16,-1 3-12 0,5 0-14 16,-3 1-13-16,3 0-9 0,-2 3-2 0,3 7 2 15,-1 4 5-15,1 3 3 0,3 6 3 0,0 5 0 16,0 4-1-16,3 6 0 0,4 2-4 0,1 2-5 15,3 1-4-15,-1 0-11 0,2 0-7 16,2-4-12-16,2-7-15 0,2-3-3 0,3-9-4 16,0-6 12-16,4-7 15 0,2-6 10 0,0-1 14 15,-1-9 3-15,0-4 1 0,-2-4-1 0,-2-4-2 16,-2 1 2-16,-4-1 7 0,-4 1 13 16,-5 2 12-16,-4 3 10 0,-3 1 7 0,0 1 0 15,-3 3 2-15,-4 2-4 0,2 1-4 0,-2 0 1 0,-1 3-9 16,4 0-5-16,-2 1-5 0,5 0-7 15,0 2-1-15,1 0-3 0,0 0-6 16,0 1-7-16,1 0-9 0,2-3-4 0,1 2 7 0,2-2 11 16,1-4 9-16,4 2 6 0,-1-4 4 15,2-1-3-15,0-1 8 0,0-1 4 0,-1-2 2 16,-1 0 5-16,-3 0-2 0,0 1 1 16,-1-1 5-16,-2 0 2 0,-3 3 6 0,-1 0 3 15,0 3-3-15,0 2-2 0,0 3-5 0,0 0-4 16,0 2-8-16,0-1-5 0,0 2-16 0,0 0-20 15,0 0-10-15,0 6-4 0,6 3 7 0,0 4 15 16,3 4 7-16,2 2 5 0,0 3-4 16,2 4 0-16,1 0 0 0,2 3 0 0,1 4 3 15,0 3 0-15,-3 3-1 0,-4 4-2 0,-3 2 1 16,-4 3 0-16,-2 1 0 0,-1 0 1 0,0 1-4 16,-6-5-1-16,-3-3-4 0,-2-5-5 15,-3-6 1-15,2-7 4 0,0-6 6 0,-1-5 10 16,2-7 12-16,-2-4 9 0,2-4 3 0,1-7 1 15,-2-9-13-15,2-5-14 0,4-6-9 0,1-4-13 16,5-8-5-16,2-3-7 0,7-5-10 16,3-1-12-16,4-2-22 0,1 2-19 0,0-2-12 15,1 5-17-15,2 1-7 0,-2 3-1 16,-3 6 8-16,1 3 19 0,-4 6 12 0,4 2-4 0,-4 5-23 16,0 2-27-16,1 4-11 0,-3 4-16 0,1 1-46 15,-2 4-158-15,-5 1 82 0</inkml:trace>
  <inkml:trace contextRef="#ctx0" brushRef="#br0" timeOffset="2998.412">11292 6859 1 0,'0'0'0'0,"0"0"0"0,0 0 0 16,0 0 0-16</inkml:trace>
  <inkml:trace contextRef="#ctx0" brushRef="#br0" timeOffset="3638.107">11686 6198 510 0,'0'0'206'0,"0"0"-14"0,0 0 15 16,0 0 16-16,0 0 13 0,0 0-10 0,0 0-34 0,0 0-33 15,0 0-31-15,0 0-40 0,0 0-25 16,0 0-25-16,0 0-16 0,0 0-9 0,-3-28-11 16,3 29-1-16,1 1 0 0,2 2 0 0,0 0 4 15,0 1-1-15,-1 4 0 0,2-1-2 16,-1 2 3-16,0 0 0 0,1 2 3 0,-1 0 2 15,0 1-4-15,1 0 0 0,0 2-2 0,-2-1-1 16,3 1 3-16,-1-1 2 0,2 2 0 0,1-2 1 16,0 2 0-16,2-2-2 0,-3 2 1 15,1 2 1-15,1 0-3 0,-1 2 1 0,0 1 3 16,-1 3 1-16,0 1 6 0,0 3 1 0,0 2-2 16,-2 4 1-16,0 2-6 0,-2 2-2 15,0 2-1-15,-2 2-4 0,0 1-2 0,-5 1 0 0,-2 1-1 16,-1-2-2-16,-3-3 1 0,0-1-2 15,-2-3-3-15,2-1-3 0,-3-2-12 0,2-4-18 16,-2-2-23-16,-1-4-33 0,2-3-44 0,0-2-59 16,0-7-170-16,3-1-305 0,5-4-497 0</inkml:trace>
  <inkml:trace contextRef="#ctx0" brushRef="#br0" timeOffset="9731.4203">10621 8015 58 0,'0'0'474'0,"0"0"-133"0,0 0-49 15,0 0-40-15,0 0-41 0,0 0-36 16,0 0-42-16,0 0-39 0,0 0-35 0,0 0-33 16,0 0-27-16,0 0-24 0,-5-38-22 0,5 38-6 15,0 3 10-15,0 3 22 0,0 5 19 0,0 4 19 16,0 5-1-16,0 4-2 0,0 3 1 16,0 5-5-16,-2 2 0 0,1 3-1 0,-1 4 0 15,-2 3 1-15,0 2-2 16,0 2 1-16,-1 1-1 0,-2 2-1 0,-4 1 1 0,1 3-3 15,-2 0 0-15,0 0-3 0,2-2-3 0,0-3 2 16,0-3-4-16,3-3 4 0,2 1 3 0,-3-2-5 0,4 0 5 16,-4-2-2-16,2-1 0 0,1-3 2 15,0-2-1-15,1-5-2 0,2 1 0 0,-1-2 1 16,2-3-2-16,1 3 2 0,0-4-2 16,0 0-2-16,0-5 3 0,0-3-2 0,0-3-2 0,0-2 4 15,0-5-5-15,0-1 4 0,0-3-2 16,0-2-3-16,0 1 5 0,4-2 3 0,-1 0 3 15,2 1 9-15,3-1 5 0,2 0-2 0,5 0 2 16,0-3-6-16,4 0-7 0,2-1 1 0,2-3 0 16,4 1-4-16,2-1 6 0,1 0-4 15,2-1 2-15,4 0 1 0,0 1-2 0,4-2 3 16,2 1 1-16,5 0 1 0,0 0 2 0,4 2 2 16,3 0-2-16,-1 2 2 0,5 0-1 15,-1 3-2-15,1-2 0 0,3 2-1 0,-1 1-4 16,3 0 2-16,-2 0-5 0,-2 0-1 0,0 0 2 15,-3 2-1-15,-1 1 1 0,0 1 3 16,-3-1-2-16,0 2 2 0,-1 0 2 0,-1-1-5 16,0 1 3-16,-3 0-1 0,0 0 1 0,0 1 3 15,-5-1-1-15,1-2 2 0,-5 1 4 16,-5-1 2-16,-3-1 0 0,-5 2-2 0,-5-3 0 0,-6 0-9 16,-4-1 1-16,-3 2-2 0,-4-1-1 0,-2 0 8 15,-1-1 1-15,0 1 4 0,0-1 6 16,0 0-2-16,0 0-1 0,0 0-1 0,0 0-5 15,0 0-3-15,0 0-3 0,0 0-5 0,0 0-1 16,0 0 1-16,0 0-4 0,0 0 1 0,0 0-3 16,0 0-3-16,0 0 7 0,0 0-4 15,0 0 1-15,0 0 0 0,0 0-9 16,0 0 3-16,0 0-4 0,0 0-1 0,1 2 3 0,2-2 3 16,-1 2 0-16,1 0-5 0,-2 1-3 0,1-1-15 15,1-1-20-15,0 2-22 0,-2-2-43 0,-1 1-48 16,1-1-61-16,0 2-72 0,-1-1-100 15,1-1-240-15,-1 0-184 0</inkml:trace>
  <inkml:trace contextRef="#ctx0" brushRef="#br0" timeOffset="10454.4092">12233 9135 1 0,'0'0'0'0,"0"0"33"0,0 0 252 0,0 0-16 16,0 0-3-16,0 0-18 0,0 0-29 15,0 0-16-15,0 0-34 0,0 0-28 0,0 0-21 16,0 0-23-16,0 0-20 0,0 0-16 16,-11-27-15-16,11 27-10 0,0 0-11 15,0 0-9-15,0 0-4 0,0 0-10 0,0 0-3 0,0 2 2 0,0-1 2 16,0 3 5-16,0 0 3 0,1 1 1 15,2 1-2-15,-1 1 5 0,1 0 3 0,3 1 3 16,1 0 3-16,2 2 3 0,1 1 1 0,6-2 3 16,-1 4-2-16,4-2 2 15,3 0-2-15,2 1-5 0,2 0-2 0,3-1-6 0,1 0 1 16,0 1-2-16,0-1-1 0,1 0 0 0,-1 1-4 16,0-3-2-16,-1 2-1 0,0 1 3 0,-2-1-2 15,1 1 2-15,-6-2-3 0,2 1-6 16,-3 0 1-16,-2-1-1 0,-1 1 0 0,1-1 5 15,-3 0-2-15,0 0-2 0,0-2 0 0,-3-2-6 16,-2 1 2-16,-2 0 2 0,0-2 2 0,-6 0 3 16,1-2-5-16,-1-1-1 0,-2 0-2 0,-1-2-2 15,0 1 7-15,0-1-2 0,0 0 2 16,0 0 1-16,0 0-2 0,0 0 2 0,0 0-1 16,0 0 7-16,0 0-4 0,-1 0-2 15,0 2-1-15,-4 0-4 0,2 0 6 0,-5 1 3 16,1 1 3-16,-3 1-1 0,-2 1-6 0,-1 1 1 15,1 1-4-15,-6 1 0 0,0 2 3 0,-5 1-1 16,-3 2 2-16,-5 2-1 0,-4 2-2 16,-6 2 1-16,0 4-1 0,-8 2 5 0,-1 3-5 15,-2 1-1-15,0 3-1 0,4-5-2 0,4-2 4 16,5-5 3-16,4-2 0 0,7-5-2 0,1 1-6 16,7-5-13-16,4-1-29 0,4-1-58 0,2-2-116 15,4 0-210-15,2-1-632 0,1-3 33 0</inkml:trace>
  <inkml:trace contextRef="#ctx0" brushRef="#br0" timeOffset="21298.8072">8550 16080 240 0,'0'0'96'16,"0"0"-15"-16,0 0-16 0,0 0-33 15,0 0-18-15,0 0-4 0,0 0 2 0,0 0 14 16,0 0 19-16,0 0 23 0,0 0 13 0,0 0-2 16,-53-89-1-16,42 82-5 0,-5 2-2 15,4-1-1-15,-4 0-8 0,4 1-9 0,-2-1-12 16,0 0-11-16,1 1-10 0,1-1-5 0,-5 1-2 15,4 1-5-15,-5 0-4 0,3-2-1 0,-5 0-7 16,0-1 4-16,-2 2 2 0,-3-1 2 16,1-1 2-16,-4 0-3 0,1 0-1 0,0-1 0 15,-2 0 0-15,-2 0 1 0,0 0 1 0,0-1-2 16,-3 3-2-16,2 0 0 0,0-2-2 0,1 1 2 16,-3 1 2-16,-2 0-6 0,3 0-1 0,-4 3-1 15,2-2-4-15,-3 0 3 0,0 1 0 0,3 0-1 16,-4-1 3-16,-1 2 0 0,-1 0-2 15,-1 1 2-15,0 1 3 0,-4-1 0 0,4 0 6 16,-1-1 0-16,2 1-4 0,-1 0 4 0,3-1-2 16,0 1 1-16,3 0 2 0,0 0-4 15,-1 1 0-15,1 1-3 0,-1 0-5 0,3 0 4 16,-4 0 0-16,2 0 0 0,-3 0 3 0,0 1-11 16,0 2 1-16,-1 0 2 0,-2 1 1 0,0 1 10 15,-4 0 2-15,4 1-1 0,0 0-1 0,0 1 2 16,-1 0-4-16,0 0 3 0,1-1 2 15,1 2-6-15,-1 2 3 0,2-1-5 0,1 0 0 16,-1 3 0-16,1 1-2 0,-2-1-2 0,-1 2-1 16,-2 0-3-16,1 0 0 0,-4 1 3 15,5-1 1-15,-3 1 5 0,3 0 0 0,0 0 3 16,-1 0-2-16,2 1 0 0,-1 1 0 0,0 3-1 16,0 2 0-16,1-3-3 0,2 3-1 15,1-1-4-15,-1 0 2 0,5 0 1 0,-3 0 0 16,4 0 5-16,1 1-3 0,-1 0 2 0,3 0-2 0,0 1 3 15,2 1 2-15,1 0 0 0,4 1 3 16,-1 1-2-16,4 0-3 0,3 2-1 0,4-2-3 16,2 1-4-16,5-3-1 0,-1-1-6 15,4-1 0-15,3-2 3 0,0 0 1 0,0-1 4 0,0-1 4 16,1 0-1-16,4 0-1 0,-1-1 1 16,1 0-4-16,1 1 3 0,3-3 2 15,-3 3-1-15,1-2 5 0,1 0-1 0,2 0-2 0,0-1 1 16,-1 0-2-16,2 0 2 0,-1 0 3 15,2-1 1-15,3 1 3 0,-1-2 0 0,-1-2 6 16,3 2 4-16,-1 0 5 0,1-2 5 0,0 2-5 16,-1 0 1-16,1 0-8 0,-1 1-6 0,0 0 4 15,0-1-7-15,2 1 3 0,-1-1-1 0,2 0-3 16,1-2 5-16,1 2-2 0,-1-2 0 0,0 1-7 16,2 1 0-16,0-4-1 0,0 3 3 15,-2 0 9-15,2-1-4 0,0 1 5 0,0-1 1 16,1 0-2-16,1-1 10 0,4 2-5 0,2-1 2 15,-1 3 3-15,0-2-11 0,2 2-1 16,0-1-4-16,1-1 1 0,2-3 4 16,0 0 3-16,-1 0 2 0,1-1-1 0,2 2 6 15,0-2-1-15,0 2 3 0,1-2 0 0,0 0-7 0,0-1 7 16,2-3 4-16,0 1 2 0,-1-1 15 16,1-2-11-16,2 1-1 0,1 1-3 0,-1-1-9 15,1 0 6-15,2-2 0 0,-1 1 0 0,6-1 1 16,-3 1-3-16,2 0-4 0,1 1-6 15,-2 0-2-15,1 1-7 0,-2 2 3 0,2-2 2 16,-4 1-7-16,2-1 10 0,-1-2-5 0,-2 1-1 16,0-2 6-16,4 0-5 0,-5 2 1 0,1-2 1 15,0 1-6-15,4-2 5 0,-2 1-2 16,-2-1 5-16,3 0-5 0,-1 0 0 0,-2 0 0 16,2 0-4-16,0 0 7 0,0-1-4 0,-2-1 1 15,3 1 2-15,-1-1-3 0,-2 1 2 0,1 0-4 16,-2 0 0-16,3-2 7 15,-2 1-4-15,-1-1 3 0,0 2-5 0,0 0-3 0,-1 0-1 16,-5-2 1-16,3 1 2 0,-3 0-1 16,2-1 3-16,-5 0-1 0,0-1-3 0,1 1 4 15,-5-1-4-15,2 0 2 0,0 0 4 0,4 0-9 16,-2-2 7-16,0-1-4 0,0-1-1 0,1-1 7 0,2 1-4 16,-2 1 2-16,3 0-3 0,0-1-1 15,0 1-2-15,-2-1 0 0,-2 0 2 16,2-1-5-16,-2-1 6 0,-1-1-1 0,-5 0-1 0,1-2 9 15,-4-1-9-15,-2 1 6 0,0 0 0 0,1-1-8 16,-4 2 7-16,1-3-4 0,1-1 0 16,0 1 9-16,0-1-6 0,0-1-1 15,1-1-7-15,2 0-6 0,3-2 0 0,-4 2-2 0,0-1 6 16,1 1-3-16,-2 0 7 16,-2-1-4-16,-2 2 1 0,0-1 6 0,-3 1-8 0,-3-1 6 15,1 1-3-15,-3-3-7 0,-1 1 5 0,0 0 2 16,-3-2 4-16,1 1 7 0,-4-1-3 0,1 2 0 15,0-1-5-15,-2 1 2 0,0-2-2 0,0 0 0 16,0 0 2-16,-1 1-3 0,0-1 1 16,0 0 0-16,0 0-4 0,0 1 2 0,-2-2-3 15,-5 2 3-15,3-3 2 0,-4 0 0 16,-1 1 3-16,0-1-1 0,-3-1 2 0,2 3-1 16,-3 0 1-16,-4-1-1 0,4-1-1 0,-5 0 3 15,-3 0-3-15,1-1 2 0,-2 0 1 16,-6-1-6-16,2 1 7 0,-3 1-3 0,-2-2 1 15,0 1 7-15,-4 1-5 0,2 0 2 0,-6 3-2 16,-4 0-5-16,-5 1 0 0,-6 2-5 0,-6-1-1 16,-7 2-3-16,-6 0-6 0,-8 3-5 0,-4 2-10 15,-11 1-7-15,-1 2-12 0,-9 5-19 0,-6 2-47 16,-6 1-100-16,27 2-193 0,28 2-679 0</inkml:trace>
  <inkml:trace contextRef="#ctx0" brushRef="#br0" timeOffset="115560.7687">14172 17651 1 0,'0'0'0'16,"0"0"0"-16,0 0 0 0,0 0 0 0,0 0 0 16,0 0 0-16,0 0 0 0,0 0 80 0,0 0 61 15,0 0-26-15,0 0-42 0,0 0-27 16,-4-3-18-16,4 3-14 0,0 1-2 0,1 1 1 15,0 0 15-15,0 0 20 0,2 1 19 0,3-2 10 16,-1 3-6-16,2 0 1 0,3-1-13 16,-1 0-8-16,1 1 3 0,1-2-14 0,-1 0 4 15,2 2-5-15,3-1-6 0,0-1 4 0,-1 0-6 16,2-1 3-16,1 2-6 0,-1-2 0 0,1 1-5 16,1 0-5-16,-3-1 2 15,3 0-6-15,0 1 0 0,-3 1 1 0,3-1-10 16,1 0 5-16,0-1-5 0,-1 1-5 0,-1-2 8 15,3 0-8-15,-1 1 5 0,2-1-4 16,0 1-4-16,0-1 3 0,0 0 0 0,3 0 6 0,-3 0 1 16,-1 0 2-16,2 0-3 0,0 0-6 15,-2 0 4-15,1 0-4 0,1 0 4 0,-3 0 1 0,1 1-5 16,0 0 4-16,-1-1-5 0,1 1 1 0,-2-1 8 16,2 2-4-16,-1-1 3 15,2 2-4-15,1-3-4 0,0 0 3 0,0 1-4 0,-2-1 7 16,2 2-2-16,-1-2 3 0,-2 1-3 15,2-1-1-15,-1 0 5 0,-1 0-4 0,2 0 6 0,-2 0 2 16,1 0-8-16,1 0 7 0,-1 0-5 16,1 0 3-16,1 0 5 0,0 0-4 15,1 0 1-15,-1 0-5 0,0 0 0 0,-1 0-1 16,2 0 0-16,2 0 4 0,-1 0-5 16,-2 2 4-16,3-1-2 0,-2 0-3 0,-2-1 4 0,0 1-6 15,1 1 6-15,-1 1 0 0,1-2-3 0,-1 1 5 16,1-1-4-16,1-1 4 0,-2 1-1 0,1 1 0 15,3-1-2-15,-3 1-3 0,-1-1-2 0,0 1 0 16,0-1 0-16,-1 0 4 0,0 0-3 16,1 1 4-16,-1-2-3 0,0 0-2 0,1 0 7 15,-3 0-7-15,1 1 5 0,-3 1-1 0,3-2-5 16,-1 2 6-16,0-2-4 16,-2 0 5-16,2 0 1 0,0 0-3 0,-4 0 0 0,5 1-5 15,-3-1 0-15,0 1-1 0,1-1 2 0,0 0 6 16,-3 1-6-16,5-1 5 0,-5 0-4 0,4 0-3 15,-1 0 7-15,-2 0-3 0,4 0 0 16,-2 1 2-16,1 1-5 0,-1-2 3 0,3 0-1 16,0 0 0-16,-1 0 6 0,0 0-3 0,-3 0 0 15,1 1-4-15,0-1 0 0,-3 0-2 0,4 2 4 16,-4-1 4-16,5 0-6 0,-3 1 6 0,0-1-3 16,2-1-1-16,0 1 7 0,0-1-2 0,-1 1 3 15,2 0 1-15,0 0-5 16,0-1 0-16,-2 0 3 0,-1 0 4 0,3 0 1 15,-2 0-1-15,-1 0-2 0,2 0-6 0,1 0 5 16,-2 0 1-16,-1 0 2 0,3 0 4 0,-2 0-4 16,-2 0 3-16,3 0-2 0,0 0-2 0,-4 0 2 15,5 0-6-15,-4 0 3 0,3 0-8 0,2 0-3 16,-2 0 4-16,3 0-5 0,-2 0 8 0,3 0 0 16,-1 0 0-16,-1 0-3 0,0 0-4 15,-1-1 3-15,-1 0-4 0,0 1 5 0,-1 0 0 16,3 0-4-16,-2 0 4 0,0 0-3 0,0 0 0 15,-1 0 5-15,1 0-4 0,0 0 2 16,-3 0-4-16,2 1-3 0,-4 2 1 0,3-2 1 16,-3-1 4-16,-2 1 0 0,-1 0 0 0,0 0 19 15,-2 0-26-15,1 1 5 0,-2-1 18 0,1-1-16 16,0 1 19-16,1 0-8 0,0 1-6 0,-1-1-13 16,3 0 5-16,0 0 10 0,-1 2-18 15,0-2 14-15,1 0-8 0,-3 0-9 0,3 0 5 16,-3 2 3-16,0-2 12 0,1 1 4 0,-1-1-6 15,-2 0-6-15,0 1-5 0,-2-2 5 0,1 1 5 16,-3-1 9-16,1 0-2 0,0 1-4 0,0-1 2 16,-2 0-7-16,0 0 9 0,-1 0 9 15,0 0-7-15,2 0 1 0,-2 0-12 0,1 0-13 16,1 0 10-16,-2 0 5 0,1 0 10 0,0 0 1 16,0 1-4-16,0-1-6 0,0 0-7 15,-1 0 3-15,0 0 0 0,0 0 11 0,0 0-3 16,0 1-9-16,0-1 6 0,0 0-10 0,0 0 6 15,0 0 8-15,0 1-3 0,0-1 2 0,0 0-12 16,0 0-2-16,0 0 1 0,0 0 1 16,0 0 11-16,0 0 2 0,0 0 2 0,0 0-22 15,0 0 1-15,0 0-2 0,0 0-16 0,0 0 1 16,0 0-43-16,0 0-81 0,0-2-161 0,0 1-350 16,-1 0-659-16</inkml:trace>
  <inkml:trace contextRef="#ctx0" brushRef="#br0" timeOffset="299468.9048">586 8477 1 0,'0'0'0'0,"0"0"0"15,0 0 2-15,0 0 213 0,0 0-13 0,0 0-19 0,0 0-22 16,0 0-25-16,0 0-31 0,0 0-9 16,0 0-6-16,0 0 3 0,0-12 11 0,0 6 0 15,0 0 0-15,0-1-3 0,8-4-8 0,4-7-30 16,6-3-10-16,2 0-6 0,1-1-11 0,2-2 24 15,4-1-1-15,1 2-5 0,-2-1 2 0,2 2-12 16,-1 0-10-16,-2-1-5 0,2 3-7 16,-4 1-4-16,3 2-1 0,-5 2-1 0,-6 2 0 15,2 2 4-15,-5 2-1 0,-2 2-1 0,-1 2-2 16,-5 1 0-16,1 0-2 0,-2 2-3 16,-3 1-7-16,1 1-10 0,-1 0-15 0,0 0-30 15,0 0-46-15,0 0-82 0,-1 0-109 0,0 1-71 16,-1 1-132-16,-1 1-304 0,0-1 551 0</inkml:trace>
  <inkml:trace contextRef="#ctx0" brushRef="#br0" timeOffset="299780.2514">715 8724 441 0,'0'0'288'0,"0"0"-86"0,0 0-16 0,0 0 31 15,0 0 21-15,0 0-6 0,0 0-37 0,0 0-53 16,0 0-31-16,0 0-22 0,0 0-13 16,0 0-12-16,0 0-4 0,135-120-3 0,-110 101-6 15,-1-1 0-15,2-1-17 0,-2 1-11 16,-4 3-7-16,2 0-8 0,-2 2 1 0,-3 3 0 15,-4 0 0-15,-2 1-3 0,-2 3-15 0,0 0-29 16,-6 3-67-16,2 0-110 0,-3 1-160 16,-2 4-237-16,0 0-289 0,0 0 343 0</inkml:trace>
  <inkml:trace contextRef="#ctx0" brushRef="#br0" timeOffset="299953.4134">828 8925 621 0,'0'0'267'0,"0"0"-97"0,0 0-16 16,0 0 85-16,0 0 47 0,0 0-7 0,0 0-39 16,0 0-64-16,0 0-56 0,0 0-36 0,133-61-30 15,-104 42-19-15,1 0-11 0,1-1-11 16,0-1-9-16,-2 1-19 0,-1 0-33 0,-4 3-71 16,-3 2-134-16,0 0-213 0,-5 6-591 15,-7 2 250-15</inkml:trace>
  <inkml:trace contextRef="#ctx0" brushRef="#br0" timeOffset="300559.1334">536 8587 1 0,'0'0'90'0,"0"0"180"0,0 0 34 15,0 0 9-15,0 0-29 0,0 0-36 16,0 0-65-16,0 0-59 0,0 0-48 0,0 0-48 16,0 0-39-16,0 0-7 0,0 0 10 15,0 0 15-15,-43-12 22 0,39 16 9 0,4 4-4 0,0 8-3 16,5 7 1-16,3-2-8 0,6 15-6 15,4 7-3-15,8 10-31 0,4 10-1 0,3 1-1 16,1-5 1-16,1-5 24 0,-2-9 0 0,-5-7 1 16,-4-9-1-16,-1-5 4 0,-4-4-3 15,-1-2 0-15,-5-4-1 0,1-2-6 0,-4-2-9 16,-2-2-26-16,0-2-65 0,0-3-92 0,-2-2-125 16,-2 1-296-16,-2-2-235 0</inkml:trace>
  <inkml:trace contextRef="#ctx0" brushRef="#br0" timeOffset="301647.6261">1181 8469 1635 0,'0'0'141'0,"0"0"-60"0,0 0-41 15,0 0-10-15,0 0 14 0,0 0 8 16,0 0-2-16,0 0-13 0,0 0-9 0,0 0-11 0,0 0-5 16,0 0 3-16,124-1-2 0,-98 20-11 15,-1 5-3-15,-4 2-3 0,-4-2 2 0,-5-1 13 16,-5-3-1-16,-3-3 2 0,2-1-2 16,-4-6-4-16,0 1 2 0,-2-4 0 0,0-2 6 15,1-3 13-15,-1-2 23 0,0 0 26 0,0 0 31 16,0 0 11-16,-1-2-23 0,-2-7-27 0,-3-2-36 15,2-4-24-15,-3-2-3 0,3-3-1 16,-3-2 0-16,4 0-3 0,2-1-1 0,-2 0-4 16,3-1-5-16,0 3-2 0,4 0-4 0,-1 1 1 15,4 6-6-15,-3 3 1 0,4 3-4 16,-4 3-6-16,4 2-1 0,-1 1-5 0,-2 2-3 0,3 0 3 16,0 2 3-16,1 4 11 0,-3 0 11 15,3 2 9-15,0 2 5 0,0 1 1 0,-3 2-1 16,-1-2-3-16,1 0-1 0,-3-2-4 15,-1-3 1-15,-1-1 3 0,1-3 7 0,-2 0 16 0,0-2 25 16,0 0 26-16,0-3 9 0,0-3-15 16,-3-2-26-16,0-6-29 0,-3-1-16 0,4-4 1 15,-1 2 3-15,-1-1-2 0,3 0-7 0,1 1-4 16,0 0-4-16,7 2-2 0,-3 3 0 16,3 2-5-16,1 5-5 0,-3 0-2 0,3 2-2 15,1 2 1-15,2 1 3 0,0 0 2 0,2 5 5 16,2 1 0-16,-2 0 3 0,5 1 4 15,-1 1 3-15,-1-1 7 0,4 0 1 0,-2-4 2 0,1 1 3 16,-2-3 2-16,3-1 1 0,-2 0 5 0,0-1 5 16,-3-4 1-16,-1-1 7 0,-2-3 4 15,-3 1 3-15,-1 0 5 0,-3-4-1 0,2-1-4 16,-3-1-3-16,2-2-2 0,-3 0 1 0,0-4-2 16,0-1-5-16,-1-1-5 0,-1-1-4 15,-1-1 2-15,0-1 2 0,0 0 2 0,-2-1-3 16,-2-3-2-16,-1 0-2 0,-2-2-5 0,2-1 0 15,-2-2-2-15,-2-2 0 0,2 2 0 0,-4 1-2 16,-1-3 0-16,1 1 3 0,-4 1 0 0,-1 0 3 16,1 2 0-16,0 2 2 15,2 4-5-15,1 2 0 0,1 2 1 0,2 3-3 0,0 2 6 16,1 4 2-16,0 4 0 0,4 2 3 16,0 3-1-16,2 2-1 0,1 1-3 0,1 1-16 15,0 0-18-15,0 1-26 0,5 5 4 0,1 8 11 16,9 6 17-16,2 7 28 0,6 8-3 0,1 6-1 15,5 8-3-15,1 5-2 0,0 4 1 0,-1 6-1 16,-3 2 2-16,1 2-1 0,-1-2-1 16,-1 2 4-16,-2-1-4 0,1-3 1 0,-4-2 3 15,2-3-6-15,-3-1 3 0,-3-7 3 0,2-5-4 16,-6-4 8-16,-2-6 1 0,0-5-2 0,-3-6 3 16,-4-4-6-16,-1-5-1 0,1-6 1 0,-3-4 12 15,0-3 11-15,0-3 25 0,0 0 28 16,-1-2-3-16,-4-5-7 0,-3-7-30 0,-2-1-26 15,-1-6 0-15,1-5-5 0,-3-2 12 0,3-4 4 16,2-5-5-16,-2-4 1 0,6-2-3 16,-2-3-8-16,4-1-2 0,1 4-2 0,1 1 1 15,0 3 0-15,2 6 4 0,1 4-2 0,3 4-2 16,0 3-1-16,0 7-5 0,-1 4 0 0,0 2-2 16,0 2-6-16,1 4-3 0,2 2-7 0,2 1-1 15,1 0 5-15,1 7 3 0,4 2 3 16,-2 2 1-16,4 2 2 0,-1 2-1 0,0 2 4 15,2 1-12-15,-1-1-15 0,-5 1-14 0,5-2-29 16,-6-2-27-16,1-1-59 0,2-4-127 0,-4-3-137 16,-2-3-363-16,-5-1-617 0</inkml:trace>
  <inkml:trace contextRef="#ctx0" brushRef="#br0" timeOffset="302207.9326">2576 7549 1563 0,'0'0'276'16,"0"0"-203"-16,0 0-14 0,0 0 23 15,0 0 24-15,0 0 7 0,0 0-15 0,0 0-25 16,0 0-25-16,0 0-19 0,-115 73-9 0,108-54-8 16,4-1-5-16,2-2-2 0,1-3-7 15,5-5-1-15,5-3 6 0,6-3 10 0,-3-2 13 16,6-1 11-16,-1-8 4 0,0-2 0 0,-1-2-1 15,0 0-1-15,-6-2 4 0,-2 5 5 16,-6 1 1-16,-3 3 3 0,0 1-6 0,0 3-7 16,0 1-6-16,0 1-13 0,-1 0-10 0,1 0-16 15,0 0-14-15,0 0-15 0,0 5 0 0,1 1 7 16,3 0 7-16,3 4 19 0,3 0-2 0,4-1 0 16,1 1 1-16,3-3-3 0,-1 0 2 15,2-2-8-15,-1-3-4 0,1-2 8 0,-1 0 2 16,-4-3 13-16,2-5 12 0,-3-2 0 0,1-4 3 15,0-3 1-15,-3-2-1 0,1-3-4 16,-2-1-1-16,-3-1 0 0,-2-1-4 0,-2-2 5 16,-3-2-3-16,0-2-7 0,-3-1 1 0,-2-5-7 15,-2 0 0-15,-2-1-2 0,-1-3-5 0,0-1 2 16,0-5 0-16,0 1-9 0,-1-2-4 0,0 0-1 16,-1 1-2-16,0 0 12 0,-3 5 5 0,3 4 2 15,-1 8 1-15,-3 5-1 0,4 5 0 0,-1 5 2 16,0 2 1-16,4 6 0 0,1 1 4 15,1 3-6-15,4 3-14 0,2 3-4 0,-1 8-6 16,2 7 3-16,0 5 15 0,2 9 1 0,3 7 4 16,5 3 0-16,1 5-1 0,4 3-1 15,0-1-4-15,4 2-3 0,-2 1-6 16,1 0-3-16,-1-3-11 0,3-3-17 0,3-7-18 0,1-5-21 16,2-7-22-16,2-9-55 0,1-7-74 0,-1-6-96 15,-6-5-224-15,-9 0-474 0</inkml:trace>
  <inkml:trace contextRef="#ctx0" brushRef="#br0" timeOffset="303074.3105">2900 7297 1 0,'0'0'0'0,"0"0"0"0,0 0 0 0,0 0 19 16,0 0 235-16,0 0 19 0,0 0-26 0,0 0-51 15,122-75-49-15,-102 57-29 0,-5-2-22 0,-1-1 2 16,-4 0 12-16,-5-3-3 0,-1 2 9 15,-3 0-6-15,-1-5-5 0,-2 4-9 0,-5-4-20 16,-2 0-18-16,-2-4-18 0,-1-1-5 0,-2-3-4 16,-2 1 6-16,1 0 1 0,-1-2-3 15,0 3-1-15,1 0-3 0,1 3-1 16,1 4 0-16,3 3-1 0,1 4-2 0,3 4-5 0,0 5-2 16,3 3 2-16,2 3-6 0,-1 3-6 0,2 1-19 15,0 0-9-15,4 4-3 0,1 6 5 16,3 6 11-16,4 5 0 0,-1 7 3 0,5 3-1 15,-1 7 2-15,2 4 3 0,-3 7-4 0,2 3 0 16,-3 5 2-16,1 0-5 0,-4-2 3 0,-3-2-3 16,0-4-3-16,3-6 4 0,-3-6-3 0,-1-7 1 15,0-8 3-15,2-8 1 0,-4-4 2 0,-1-7 9 16,0-2 21-16,-2-1 23 0,-1-4 5 16,1-7-4-16,1-6-19 0,0-4-18 0,0-6-6 15,2 1 0-15,-2-5 3 0,6 0-9 0,-3-1 2 16,2 0-2-16,2 2-4 0,1 2 4 15,-2 6-2-15,0 2-1 0,-2 4 3 0,3 5-4 16,-5 3 2-16,2 4-2 0,-3 3-5 0,2-1-4 16,0 2 2-16,3 0 0 0,0 5 0 15,1 3 6-15,3 0-4 0,0 2 1 0,3 1-1 16,0-1-1-16,2-2 2 0,-1-4 2 0,2 0 1 16,0-4 4-16,1 0-2 0,-2-6 1 0,1-5 2 0,-1-2 0 15,-2-4-1-15,-3-1 1 0,1-2 1 16,-6-1-5-16,-1 0 5 0,-4 0 1 15,-2 1-3-15,0 2 4 0,0 3-2 0,-3 1-1 16,-2 3 1-16,1 3-5 0,1-1 2 0,-1 5 1 16,2-1-2-16,0 4 2 0,1 0-2 0,0 1-8 15,-2 0-10-15,3 0-4 0,-1 2 1 0,0 5 4 16,1-2 7-16,0 1-3 0,0-2 0 16,1-1 1-16,6-3 1 0,1 0 11 0,2 0 0 15,1-6 2-15,0-3 0 0,0 1-4 16,0-3 2-16,0 0 1 0,-4 0-1 0,0 2 2 0,-2 2-1 15,-1 0 0-15,1 3-2 0,-2 2-1 16,-1 2-8-16,2 0-2 0,0 0-2 0,3 4-7 16,1 3 9-16,0 2 2 0,4 3-1 0,0 3 7 15,0 5-3-15,1-1-3 0,-1 6 1 0,2 3-6 16,-2 3 0-16,1 3 2 0,-2 5-6 16,-2 1 5-16,-4 4 2 0,-4 4 0 0,-1 5 4 0,-5 4 3 15,-5 1-4-15,-4 0-1 0,1-6 4 16,-3-8-2-16,3-8 5 0,0-10 10 15,1-11 10-15,1-4 18 0,-3-8 11 0,-1-1 4 16,-1-2-3-16,0-3-9 0,1-7-3 0,3-3-3 16,-1-6-8-16,6-3-7 0,0-4-10 15,5 1-8-15,1-1-5 0,1-1-2 0,1 0-6 0,3-1-8 16,2 2-10-16,-1 2-29 0,2 0-37 16,-4 3-66-16,-1 1-119 0,0 6-270 0,-2 4-981 0</inkml:trace>
  <inkml:trace contextRef="#ctx0" brushRef="#br0" timeOffset="321812.7912">23136 16499 166 0,'0'0'137'15,"0"0"-110"-15,0 0-27 0,0 0 3 0,0 0 31 16,0 0 44-16,0 0 37 0,0 0 18 0,0 0-17 15,0 0-38-15,0 0-36 0,0 0-22 0,29 0-7 16,-13 0 6-16,-1 0 11 0,5 0 13 16,2 0 10-16,4 0 7 0,3 0 0 0,1 0-9 15,3 0-10-15,0 0-9 0,6 0-10 0,-1 0-4 16,-3 0-5-16,4 0-5 0,-1 0 0 16,-3 0-1-16,4 0 0 0,-1 0 1 0,2 0-4 15,-3 0-4-15,3 0-2 0,0 0-2 0,5 0-3 16,-2 0-2-16,1 0-5 0,2 0-10 15,-1 0-6-15,1 0-3 0,1 0-2 0,2 0 8 0,0 0 2 16,0 0 10-16,1 0 4 0,1 0 3 16,-1 0 8-16,1 0 1 0,0 0 4 0,-5 0 6 15,4 0-2-15,-3 0-1 0,-3 0 0 0,-3 0-3 16,-1 0 1-16,-3 0 1 0,-2 0-1 0,-1 0-1 16,-2-1 0-16,-1 0-4 15,-3-1 1-15,0 1 3 0,2 0-1 0,0 1 5 0,1 0 0 0,0 0 0 16,2 0 6-16,2 0 0 0,0 0 3 15,3 2 2-15,1 2-3 0,3-1-1 0,-1 1-5 16,0-1 0-16,-1 2 2 0,-1 0 2 0,-3-1 1 16,1 0-2-16,-3 0-2 0,1-1-2 15,-5 0-2-15,-4 0 2 0,1-2-2 16,-1 2-2-16,-1-1 1 0,-1-1-2 0,-1 0 3 16,1 0 3-16,0 1 6 0,2-1 3 0,-1-1 1 0,1 2-1 15,-1-1 2-15,3 1 1 0,0 1 2 16,2-1 1-16,0 1-4 0,-1 0-3 0,-1-1 0 15,0 1-2-15,-2-1 1 0,0-1 5 0,-2 0-1 16,2 1 2-16,-1-1-2 0,-1 0-1 0,0 0 1 16,1 0 2-16,-1 0-1 0,2 1 1 15,-1-2-5-15,2 0-3 0,1 0-1 0,2 0 0 16,1 0-2-16,1-2 1 0,3 1-1 0,0-1-4 16,1 0 5-16,3 0 2 0,-1 0 6 0,1 2 7 15,-3 0-5-15,-1 0 1 0,-4 0-4 0,-3 0-3 16,0 0 0-16,-5 0 3 0,-1 0 0 15,-1-1 4-15,-1 1-5 0,-4-1-6 0,0 0 0 16,-2-1-3-16,-3 2 0 0,-2 0 0 16,-5 0-3-16,-1 0-6 0,0-1 1 0,-3 0-3 15,0 1-7-15,0-1-10 0,0 1-31 0,-4 0-37 16,-2 0-35-16,-8 0-67 0,-2 2-110 0,-1 1-288 16,4-1-587-16</inkml:trace>
  <inkml:trace contextRef="#ctx0" brushRef="#br0" timeOffset="322671.311">22310 17680 1 0,'0'0'286'0,"0"0"-106"16,0 0-81-16,0 0-19 0,0 0 1 0,0 0 17 15,0 0 29-15,0 0 0 0,0 0-1 16,0 0-19-16,0 0-26 0,0 0-5 0,0 0-4 16,-9-6 2-16,23 6 5 0,7 0-6 15,5 0-6-15,5-1-8 0,9-2-12 0,4 2-5 0,6-1-9 16,6 0-3-16,3 1-5 0,3-1-7 16,3-1-7-16,6 2-6 15,0-1-1-15,1 0 0 0,5 1 5 0,-2 1-2 0,3 0 2 16,-3 0-2-16,1 0-2 0,-3 0 6 0,-2 0-3 15,0 0 5-15,-1 0 2 0,-3 1-8 0,2 1 1 16,1 0-4-16,-1-2 1 0,1 0 2 0,-1 0-3 16,5 0 4-16,-4 3-6 0,-3-2-3 0,3 1 3 15,-2 0-3-15,-3 1 3 0,2-2 1 16,-3 2-3-16,2-2 2 0,-2 1-5 0,-1-1 4 16,1-1 5-16,0 2-2 0,0-1-1 0,-2 1-6 15,-3-1-1-15,0 2 2 0,-2-1 3 16,0-2 3-16,-4 2-4 0,1-1 2 0,-4 0 0 15,-1-1 1-15,0 0 3 0,-1 0 2 0,-2 0 1 0,0 0-3 16,-1 0-3-16,-2 0-1 0,0 0-2 16,-1 0 2-16,-5 0 5 0,-1 0 1 15,-5 0 5-15,-2 3-4 0,-4-1 4 0,-1-1-2 16,-2 2 4-16,-3-1 4 0,-3 0-3 16,-1 1 4-16,-5-2-4 0,-2 0-5 0,-3-1 7 0,-2 0 1 15,-3 0 5-15,0 0 8 0,0 0-2 16,0 0 4-16,0 0-1 0,0 0-11 0,0 0-4 0,0 0-9 15,0 0-5-15,0 1-4 0,0-1-3 16,0 0 2-16,0 0 0 0,0 0 2 0,0 0-10 16,0 0-11-16,0 0-23 0,-1 0-39 0,1-1-68 15,-4-1-134-15,1-1-184 0,-1 1-496 0,1 1 290 0</inkml:trace>
  <inkml:trace contextRef="#ctx0" brushRef="#br0" timeOffset="355644.5741">9181 15576 718 0,'0'0'146'16,"0"0"-64"-16,0 0 14 0,0 0 20 0,0 0 41 15,0 0 14-15,0 0-7 0,0 0-6 0,0 0-21 16,0 0-14-16,0 0-17 0,0 0-17 15,8 0-21-15,-6-4-20 0,3-4-16 0,1 1-9 16,1-4-1-16,1 1-4 0,1-2-1 16,1-2-6-16,0-1-3 0,4-2 0 0,-1 0-1 0,3-1 2 15,-1-2 0-15,4 1-3 0,-1-3-2 0,2-2-1 16,0 2-1-16,-1 1 0 16,-2-1 1-16,1 0 0 0,1 0-2 0,-1-1 2 15,-4 1 0-15,3-3 2 0,-4 0-2 0,-1-1-1 0,3 0 1 16,-3-2 0-16,1-2 1 0,0-1 2 15,2-2 3-15,-3-1 0 0,2 0 3 0,2-1-3 16,-2-1-2-16,3 0 2 0,4-3 2 0,-2 2 5 16,2-2 3-16,5 0 1 0,-5 1-1 15,2-2-1-15,-1 0-4 0,4-2 0 16,-1 1-1-16,4-1-2 0,0-2-2 0,2-1-2 0,2-1-1 16,-2 0 1-16,5 2-1 0,-2 0-2 0,2 1-2 15,-1-1-1-15,3 0-1 0,-1 2 1 0,0 2 1 16,-1 1-1-16,-1 0 3 0,2 4-2 0,-3-1-1 15,4 1 0-15,-5 1-2 0,2 1 1 0,1 0-2 16,0 2 1-16,-2-1 2 0,-2 0-2 16,1 0 4-16,-3 4-2 0,-2 1-1 15,0 1 1-15,-2 1-2 0,-1 1 1 0,0-1-1 0,-1 0 0 16,0 2 3-16,0-2-2 0,1 4 1 16,-2-2-2-16,-3 2 2 0,3-1-1 0,-1 0 0 15,1-1 2-15,0-2-4 0,1 0 2 16,1-1 1-16,0 0-2 0,0 0 6 0,0-1-5 15,2 0 0-15,-1 2 2 0,2-1-5 0,-2-2 1 0,0 0 0 16,4-2-1-16,-1-2 0 0,2-1 2 16,-1-1 1-16,-1 1 0 0,0 0 2 0,0 2-2 15,-2-3 0-15,2 2 2 0,-3 1-8 16,0-1 7-16,1 0 0 0,-4 3-3 0,3-2 7 16,-2 3-5-16,0-1 2 0,3 2 0 0,-4-1-2 15,4 1 0-15,0 1-1 0,2 1-1 0,2-2 1 16,0 2 0-16,2-2 1 0,1 0-1 15,2 0 2-15,0 1-1 0,-1 0-1 0,-2 1 3 16,-2 2-3-16,-3-1 1 0,0 2-1 0,0 0 0 16,-3 0 3-16,0 1-1 0,0-2 1 15,0 2 0-15,-4-3-2 0,3 3-1 0,0 0-1 16,-2 0 0-16,-1 2-1 0,1 1 4 0,2-2 0 16,1-1-2-16,-4 2 3 0,4 0-3 0,0-1 0 15,2 2 2-15,-1-2-2 0,2 1 0 16,-3 1 0-16,2-2-2 0,2 2 3 0,-3 0 1 0,0 1 0 15,0 0 2-15,-2 0-3 0,-2 0 0 16,1 1-2-16,-2 0 2 0,0 0-2 0,1-1 2 16,-3-2 1-16,1 0-3 0,-1 0 1 0,0 0-1 15,0-1-1-15,0 2 2 0,0-1-2 0,0 0 1 16,1-1 0-16,0 2-3 0,1 1 3 16,0-1-2-16,0 3 2 0,2-2-1 0,1 1 0 15,0 1 1-15,-3 0 0 0,2 0 1 0,2 0 0 16,-2 0 2-16,-1 1 0 0,4 1-2 0,-2-1 3 15,3 0 0-15,-3 0-1 16,3 1 3-16,-4-1-3 0,0 0 0 0,0-1-1 0,-4 3 0 16,-1 1 3-16,0-1 1 0,-3-1 1 15,1 2 0-15,-4 0-1 0,4-1-2 0,-3 0 0 0,-3 1 1 16,1 3 1-16,-2-2 1 0,1 3-2 16,-1 0-3-16,-2 0 1 0,-1 1 1 0,1 0 0 15,-5 3 2-15,2-2-2 0,0 1-1 0,-2 2-2 16,-2 1-2-16,0-1-2 0,0 2-8 15,0 0-17-15,0 0-29 0,0 0-44 0,0 0-39 16,0 0-50-16,-2 0-35 0,-4 0-41 0,3 0-71 16,-4 0-131-16,4 2-285 0,-1-1 486 15</inkml:trace>
  <inkml:trace contextRef="#ctx0" brushRef="#br0" timeOffset="356358.8354">13519 10619 342 0,'0'0'400'0,"0"0"-114"0,0 0-25 0,0 0-12 15,0 0-4-15,0 0-25 0,0 0-40 16,0 0-28-16,0 0-38 0,0 0-27 16,0 0-28-16,0 0-30 0,0 0-4 0,0 0 3 15,22-4-2-15,-22 4-4 0,0 0-6 16,0 0-8-16,0 0-3 0,0 0-4 0,1 0 1 0,-1 0 1 15,0 0-4-15,0 0 1 0,0 0-1 16,0 0-2-16,0 0 2 0,0 0-3 0,0 0-2 16,0 0-2-16,0 0-3 0,0 0 0 0,0 0 2 15,0 0 5-15,0 2 3 0,0 0 0 0,0 1 1 16,0-1-4-16,0 0 3 0,0 1 1 0,0-1-2 16,0-1 2-16,0 2-6 0,0-1 2 15,0 0-3-15,0 0 0 0,0-1 1 0,0 1 0 16,0 1 1-16,0-2 0 0,0 1 0 0,0-1 2 15,0 1 1-15,0-1 1 0,0 0 0 16,1-1-1-16,0 1 1 0,1 1-1 0,1 0 2 16,-2-1 1-16,1 0 3 0,0 0 1 0,4-1-2 15,-2 1 4-15,4-1 1 0,2 1 1 0,0-1 2 16,3 0-4-16,4 0-2 16,2 0-2-16,2 0 0 0,0 0 3 0,5 0-1 15,1 0 2-15,2 0-1 0,2-2 0 0,1 1-1 0,-1-1-1 16,0-1 3-16,-3 2 0 0,0-1 2 15,-5-1-2-15,-3 1-1 0,0 0 0 0,-5-1-1 16,0 1 0-16,-3 1 1 0,0-1-4 0,0 2-2 16,-3 0-1-16,-2 0-1 0,-2 0-1 0,-1 0-1 15,-3 2 0-15,0 0-4 0,2 3 1 16,-1 1 1-16,-2 1 0 0,1 3 5 0,-1 2-2 16,0 1 3-16,0 1 0 0,-1 4-2 0,-1 0 4 15,-1-1 0-15,2 1 0 0,1 1 2 0,-1-1-4 16,0 1 0-16,1-2 2 0,0 0-2 0,0-1 2 15,0 0 3-15,1-4 1 0,0-1-1 0,1-1 4 16,2-3-4-16,-1-1 1 0,-2 0 3 16,3-1-1-16,0-1 7 0,-1-2 1 0,1 0 0 15,-1-1 6-15,-1 1-7 0,-1-1 1 0,0 0-1 16,0-1-2-16,-1 0 2 0,0 0 0 16,0 0 0-16,0 0-6 0,0 0-3 0,0 0-11 15,0 0-25-15,-1 0-41 0,-1 0-62 0,0 1-70 16,-6 5-143-16,0-1-451 0,5 0-619 0</inkml:trace>
  <inkml:trace contextRef="#ctx0" brushRef="#br0" timeOffset="361304.8929">6404 14271 1 0,'0'0'0'0,"0"0"0"0,0 0 0 15,0 0 102-15,0 0 229 0,0 0-10 0,0 0-39 16,0 0-37-16,0 0-28 0,0 0-25 0,0 0-12 15,0 0-22-15,0 0-19 0,-7-63-18 16,7 63-28-16,0 0-16 0,0 0-22 0,0 0-20 16,0 0-8-16,0 0-20 0,0 0-6 0,0 0-8 15,0 3-5-15,0 2 7 0,0 5 3 16,0 4 4-16,-1 3 2 0,0 3-3 0,-1 4 3 16,2 3-3-16,-1 3 4 15,1 1-3-15,0 3 0 0,0 6 6 0,0 1-4 0,0 3 10 0,0 2 3 16,3 0-1-16,0 0 6 0,3 0-5 15,-3 1-1-15,0 0-1 0,2 0-5 0,-3 1 1 16,-1-3-3-16,1 3 0 0,1-4 1 0,-1-1 0 16,-1-3 0-16,0-2-4 0,0-4-1 0,-1 0-3 15,2-2 1-15,-1-2 1 0,-1-2-2 0,0-1 3 16,0-2-1-16,0-3-1 0,0-1 3 0,-1-3-3 16,-1 0 3-16,-1-2-2 0,-3 0-1 15,3-5 3-15,-3 0-3 0,3-3 3 0,0-1 0 16,-2-1 0-16,3-2-1 0,1 1-2 0,0-2-2 15,-1-1 1-15,1 0 1 0,1-2 3 0,0 1-1 16,0-1 1-16,-3 0-5 0,3 0 0 16,0 0-2-16,-1 0-6 0,0 0-8 15,0-3-16-15,-1 0-25 0,-3 0-29 0,2-3-45 0,-3-1-48 16,2-1-74-16,-3-4-121 0,4 4-220 16,1 2-532-16</inkml:trace>
  <inkml:trace contextRef="#ctx0" brushRef="#br0" timeOffset="361999.1901">6332 14198 1 0,'0'0'0'0,"0"0"0"0,0 0 250 0,0 0 50 16,0 0 2-16,0 0-16 0,0 0-22 15,0 0-51-15,0 0-33 0,0 0-33 0,0 0-30 16,0 0-12-16,0 0-15 0,0 0-13 0,-14-29-13 15,13 29-14-15,1 0-14 0,0 0-15 16,0 0-8-16,-1 0-6 0,1 0-11 0,0 0 4 16,-2 5-1-16,-3 1 0 0,1 4 7 0,-6 3-2 15,0 5 1-15,-1 2 1 0,-3 0-4 0,0 3 3 16,2-1 0-16,-2 1 1 16,1-1 1-16,1-2-2 0,1 2 2 0,1-1-3 0,1-2 4 0,0 0-2 15,2 0 1-15,0-1 1 0,-1 0-6 0,2-2 3 16,0 1-1-16,-2-2-1 0,2-1 5 15,0-1-2-15,2-4 0 0,0 1-2 16,2-3-5-16,2-2 3 0,-1-2-2 0,1-3 2 0,0 0 4 16,0 0 10-16,0 0 12 0,0 0 14 15,0 0 16-15,0 0 5 0,0-2-5 0,0-5-15 16,1-3-21-16,0-1-12 0,1-3-6 0,1-2-1 16,1-1 4-16,-2-4-5 0,4 0 2 0,-1-2-3 15,3-1-2-15,0-3 1 0,2-1-1 16,1-1 1-16,0 0-3 0,3 1 1 0,0 5 0 15,-1 3-1-15,-2 4 3 0,0 6-4 0,1 2-1 16,0 4 1-16,1 2-5 0,1 1 4 0,3 1 0 16,2 0 3-16,0 4 5 0,3 4-2 15,-1 3 3-15,0 4-4 0,-2-1-2 0,-3 2 2 16,1-2-1-16,-2 0 1 0,-2 1-1 0,-2-4 1 16,-2-1 1-16,-2-1 0 0,-1-1 1 0,3-1-2 15,-6-1 0-15,3-2-5 0,-3 1-12 16,1-3-26-16,0 1-38 0,-2-2-52 0,3 0-53 15,-1-1-69-15,0 0-132 0,1 0-290 16,-3-1-516-16</inkml:trace>
  <inkml:trace contextRef="#ctx0" brushRef="#br0" timeOffset="407224.5626">22942 1382 1 0,'0'0'0'0,"0"0"0"16,0 0 0-16,0 0 0 0,0 0 0 0,0 0 0 15,0 0 15-15,0 0 100 0,0 0-21 16,0 0-8-16,0 0-12 0,-130-52-11 0,114 45-12 16,-2 0-6-16,-2 0-4 0,-1-3 1 0,1 0 7 15,1 1 2-15,0 0 6 16,6 1 4-16,0 1-1 0,-3-3 4 0,-3 1-12 0,3-1-9 16,-5-2-11-16,-4 0-19 0,2-1-3 15,-5 0-17-15,0 0 0 0,1 1-4 0,-7 0 2 16,3-2 9-16,-1 1-3 0,-2 0 4 0,-2 2-6 15,0-1-1-15,-1 0 0 0,-3 2-3 0,0 0 4 0,-2 0-4 16,2 2-2-16,-4-2 9 0,0 1-2 0,-1 0 7 16,-3 1 0-16,3 0 0 0,-4-2-1 15,-1 3-2-15,1-1 4 0,0 1-8 16,-1-2 10-16,1 2-2 0,-1-1 0 0,0 1 7 16,-1 1-5-16,0 0 3 0,1-1 12 0,-1 1 0 15,0 1 12-15,1-1 0 0,-1 0-1 0,2 0-1 16,0 0-5-16,1 2 1 0,2 0-7 15,0-1-3-15,1 0-5 0,0 2-3 0,-1 0 7 16,4 0-4-16,-3 1 7 0,2-1 3 0,-1 1-3 16,3-1 0-16,-2 1-4 0,0-1-4 0,-1 3-2 15,1-1 6-15,-2-1 4 0,0 2-4 0,-1 0 3 16,1 0 0-16,-1 0 1 0,0 0 4 0,1 2 0 16,1-1 3-16,0 2-4 0,3 1-1 15,-1 0 5-15,0 1-9 0,2 0 7 0,0-1-1 16,0 2-9-16,0 1 7 0,0-2-12 0,-1 2 4 15,1 0 2-15,0-1-4 0,-1 1 2 16,1-1-5-16,-1 0 3 0,-1-2-2 0,-2 1-1 16,-2-1 3-16,-1 0-4 0,-3-1 9 0,0 1 4 15,-2-3 5-15,-2 1 2 0,2-1-7 16,-2 0 0-16,0 1-6 0,-1-2-4 0,1 0 5 16,-3 1-6-16,0-1 2 0,0 0 3 0,-1 0-3 15,0 0 6-15,0 0 1 0,1 0 4 0,-2-3 2 16,0 1 6-16,0 1 0 0,0-1-3 0,-2-1 0 15,3 2-8-15,1-1 2 0,-1 2 0 16,6-1-7-16,-2-1 5 0,3 2-9 0,2 0-7 16,0 0-1-16,2 0-2 0,3 0 6 0,2 2 1 15,-1-1 4-15,2 3-7 0,2 1 0 0,0 0 1 16,3-1-3-16,2 2 4 0,4 1 2 0,-1 0-3 16,2 0 2-16,4 2-7 0,0 0 2 15,3 0 1-15,1 2-1 0,2-1 5 0,1 3-6 16,2-2 1-16,0 2-2 0,4 1-2 0,-1 2 6 15,0 0 0-15,0 1-1 0,2 3 4 16,-4 6-7-16,-2 8-5 0,-3 2 0 0,2 0 1 16,2 0 2-16,0-4 4 0,-1 0-1 0,2 0-1 15,-3-3 1-15,5 1 2 0,-4-1 3 0,5-1-2 16,-2-3-2-16,0 0-2 0,1 0 0 0,3 1 1 16,-1-2 3-16,-1 0-1 0,2 2 2 15,-1-3-2-15,0-3-3 0,2 3 3 0,-1-3-2 16,1 1-1-16,1 1 0 0,0-1-3 15,4 1-1-15,-4 2 2 0,5 0 0 0,-4 0 3 0,4 0 0 16,-2 4-2-16,3-2 0 0,0 1-4 16,1-1-3-16,0 1 3 0,1-2 2 0,0-2 3 15,1 4 1-15,2-3-2 0,3-2-1 0,-2 0 0 16,5 0 2-16,1-1 1 0,0-3 0 0,0 1 1 16,2-1-5-16,3-1 3 0,-1 0 2 0,2 0 1 15,0-1 4-15,0-1-4 0,-1 0-2 16,2-1 3-16,1 0-2 0,-2-3 2 0,3 0-1 15,2 0-3-15,-2-1 0 0,1 1 0 0,0 0 2 16,-1-1-1-16,1 1 4 0,-1-1-3 16,2 1-2-16,0 0 1 0,1 2-6 0,-1-2 4 0,0 1 2 15,3 1-4-15,0-3 3 0,0 1-3 16,4-2-2-16,-1 1 1 0,-1-1-1 16,4-1 1-16,-1 0 2 0,0 0-6 0,1-1-1 15,1 2 1-15,1-4 0 0,0 2 6 0,5-3 4 16,-3 1-3-16,2 0-2 0,-1-1-5 0,2 0-4 15,-2 1 4-15,2 0 4 0,-4 1 2 0,1-2 6 16,-1 1-7-16,-3 0-12 0,1-1 0 0,-1 1-3 16,2-1 6-16,1-2 10 0,3 1 2 15,0-3-2-15,4 1 1 0,1 0-1 0,2-1 2 16,1 1 0-16,-2-1-2 0,2 2 0 0,-1-2 0 16,1 3-2-16,-1-1 2 0,-1-1 6 0,3 2-4 15,-1-2 2-15,0 2-2 0,-1-2-4 16,1 3 3-16,-1-1 0 0,-1 0 1 0,1-2-1 15,-1 2-1-15,3-1 0 0,-1 0 2 0,-1-1 2 16,3 0 0-16,-2 0 1 0,3 0 1 0,1-1-1 16,1 2 0-16,2 0-2 0,2 0-2 0,1 1 2 15,2-1 0-15,3 0 1 0,1 2 1 16,1-1-3-16,0 1 1 0,-1 1 0 16,-2 0-3-16,-3-1 4 0,2 1-4 0,-2-2-1 0,0 2 2 15,1-1-3-15,-4 0 3 0,2-3-2 16,-1 3 0-16,-3-2-2 0,0-1 0 0,-3 2-1 15,-1-2-4-15,-2 1 4 0,-3-1-1 0,0 0 3 16,-2-1 3-16,2 2-1 0,-3-2 2 0,1 0 0 16,2 0-4-16,-1 0-1 0,0 0-5 15,-1-2-3-15,4 1 2 0,-6 1 2 0,2-1 5 16,-3-1 3-16,1 1 3 0,0-2-2 0,-4 2 1 16,0-1-2-16,-1-1 0 0,-3 2 1 15,-1 0-2-15,1-2 4 0,-2 1-2 0,0 0-1 16,1 0 0-16,4 1-3 0,-3-3-2 0,1 2-6 15,0-2-3-15,0 2-2 0,1-1 3 0,1-1 5 16,0 1 4-16,2-3 0 0,0 4 2 0,-3-1-5 16,1-1 1-16,-2 1 1 0,1-1-2 0,-1-1 5 15,0 1-2-15,0-1 2 0,0 2-2 16,-1-2 2-16,-4 2 0 0,4 0 0 0,-2-1 0 16,-1-1 0-16,2 1-4 0,1 0 0 0,-2 1-2 15,1 0 0-15,0-1-3 0,2 0 4 16,-2 1 2-16,1-2 1 0,1 1 3 0,-1-1-1 15,-1 0 0-15,1-1 3 0,0 0 0 0,-1 1 0 16,-3 1 0-16,3-2-1 0,-1 1 2 0,0-1-1 16,3 2-1-16,-1-1 0 0,2-2 1 0,-3 3-1 15,-4-2 2-15,3 0 1 0,-4 1 2 16,-3-1 0-16,2 0-2 0,3-1-1 0,-3 1-3 16,-1 2-1-16,1-2 1 0,0 1 0 0,3-2-2 15,-3 1-1-15,0 1-1 0,-1 0-2 16,-1-3 1-16,0 1-1 0,1 0 2 0,-1 0 3 15,-1-1 2-15,1 0 3 0,-2 1-2 0,-1-3 0 16,1 1 0-16,2 0 1 0,-1-1-3 0,0 1-2 16,2 0-1-16,-1 1-1 0,1-1 1 0,1 0 3 15,0-1 0-15,2 1 2 0,-1-3 0 16,-1 3 1-16,1-4 3 0,-3 0-1 0,3 0 4 16,-5-1-1-16,0-1 1 0,2 2 0 0,-2-1 1 15,0 1 0-15,-4-2-2 0,3 2-1 16,-4 0 0-16,0-1-2 0,2 2 1 0,-2-4 1 15,-2 2 0-15,0 0 2 0,0 0 1 0,-2 0 4 16,0 0-5-16,2-1 0 0,-3 0-3 0,0 0-4 16,-2-2 3-16,4 2-3 0,-1 0 2 0,-2-2-2 15,-2 0-3-15,3 3 10 0,-6-1-2 0,3-1 2 16,-4 0-1-16,-1 1-7 0,0-2 0 16,0 1-1-16,-2 2 6 0,-2-1 4 0,2-1-4 15,0 2 3-15,-4 1-3 0,4 0-1 0,0 1 3 16,0-1-4-16,-3 1 3 0,3 1-3 15,-1-1 2-15,-3 2 1 0,3-2 0 0,-4 1 4 16,2-2-4-16,-4 0 3 0,-1-3-6 16,-6 0-2-16,2-1 4 0,-5-1-4 0,-1-4 3 15,-2 1-2-15,-5-1-6 0,-2-1 3 0,1 2-7 16,-7-4 2-16,0 2 3 0,-5-1-2 0,-6 1 1 16,1-4-1-16,-3 2-6 0,-3 0-2 0,-2-1-7 15,-4 1-11-15,0 0-15 0,2 5-28 0,4 1-65 16,8 4-145-16,13 5-216 0,8 4-519 15</inkml:trace>
  <inkml:trace contextRef="#ctx0" brushRef="#br0" timeOffset="413930.7314">20359 2981 629 0,'0'0'191'0,"0"0"-5"0,0 0-2 15,0 0 6-15,0 0 8 0,0 0-6 16,0 0-17-16,0 0-24 0,0 0-16 0,0 0-20 16,0 0-12-16,0 0-11 0,-10-67-11 0,10 63-10 15,0-1-11-15,0 1-8 0,0 2-6 16,0 1-8-16,0-2-4 0,0 2-9 0,0 1-6 15,0 0-6-15,1 0-8 0,-1 0 1 0,0 0-4 16,0 0 1-16,0 0-1 0,0 0-2 0,0 0-2 16,0 0-3-16,0 0 2 0,0 1-2 15,0 2 2-15,1 0 2 0,0 2-2 0,3 2 5 16,0 1 0-16,-1-1 0 0,3 4 5 0,-4 0-7 16,4 2 1-16,-2 0-1 0,-1 2-5 0,2 3 5 15,-3-1-1-15,0 2 0 0,2 2 2 16,-2 2-1-16,0 2-1 0,-2 2 1 0,1 1 1 15,-1-1-2-15,2 1 1 0,-2-1-2 16,0 0-3-16,0 0 5 0,0-1 0 0,0 3 2 16,-3 0 1-16,2 1-3 0,-2 0-1 0,-1 2 1 0,2-2-2 15,-2 0 4-15,-1-1-2 0,3 1 0 0,-4-2 1 16,3 0-2-16,-1-2 1 0,2-3-1 16,-1-4 0-16,2-1 1 0,1-5 0 0,0-4 0 15,0-2 0-15,0-3 2 0,0-2-2 0,0 0 1 16,0-1 1-16,0-1 0 0,1 0 2 15,0 0 1-15,1 0-2 0,0 0 2 0,2 0 1 16,1 0 2-16,0 0 3 0,4-1-1 0,-2-1-3 16,2 2-3-16,1-1-4 0,1 1 1 15,3-1 0-15,-1 0-3 0,6 1 2 0,-1-1 0 16,4 0-1-16,3 0 2 0,4-1 0 0,4 1-3 16,2 0 0-16,5 0 0 0,3 1-4 0,5-2 2 15,0 1 3-15,5-1-3 0,0 0 2 16,7 0 1-16,1 0 0 0,2-1 2 0,4 0 0 15,1 0-1-15,-1 0-1 0,3-1 0 0,-3 1-4 16,0-2 2-16,3 1 0 0,-1-2 2 0,-4-1 3 16,2 0 0-16,-5 0-1 0,-1 0 2 15,-3 2-5-15,-4-2 3 0,-3 1-1 0,-7 1 0 0,-2 1 2 16,-5 1 0-16,-6 1-1 0,-3 2-1 16,-6 0 0-16,-1 0 0 0,-6 0 2 15,-2 0 0-15,-4 0-1 0,-4 0 0 16,1 0-1-16,-4 0 1 0,1 0 2 0,1 0-2 0,-3 0 2 15,-1 0-3-15,0 0-1 0,1 0 1 16,-1 0-2-16,0 0 1 0,1 0 1 0,0 0 1 0,-1 0-1 16,1 0 0-16,3 0-4 0,-3 0-8 0,-1 0-22 15,0 0-31-15,0 0-40 0,0 0-54 16,0-3-91-16,0-3-149 0,-4 2-255 0,2 0-696 16</inkml:trace>
  <inkml:trace contextRef="#ctx0" brushRef="#br0" timeOffset="414189.8512">22268 3361 597 0,'0'0'393'0,"0"0"-125"16,0 0-34-16,0 0-28 0,0 0-18 0,122 67-23 15,-101-49-31-15,-3 0-21 0,1 2-19 16,-3 2-15-16,0 0-9 0,-5 1-11 0,0 3-5 15,-6 0-7-15,-1-1-6 0,-4 4-2 0,-5-1-2 16,-7 1 1-16,-5 0 2 0,-4-1-2 16,-2-3-5-16,-4-3-9 0,1-3-8 0,-2-1-6 0,0-2-1 15,4-1-1-15,1-3-3 0,3 0-7 16,1-3-25-16,2-2-50 0,3 1-84 16,3-5-130-16,2 0-248 0,3-2-617 0</inkml:trace>
  <inkml:trace contextRef="#ctx0" brushRef="#br0" timeOffset="414701.4306">23348 3232 1624 0,'0'0'301'0,"0"0"-86"16,0 0-37-16,0 0-33 0,0 0-28 16,0 0-39-16,0 0-36 0,0 0-26 0,0 0-12 15,0 0-1-15,0 0 3 0,0 0 9 16,0 0 5-16,1 94 1 0,-1-61 1 0,4 4-4 0,-3 6-5 15,0 3 2-15,-1 4-1 0,0 0 6 16,0 0 4-16,-5-3 1 0,3-2-6 0,0-3-7 16,0-2-5-16,-2-4-6 0,3-3 2 15,1-4 0-15,0-4-4 0,0-5-3 16,0-3-13-16,0-4-25 0,1-3-38 0,3-3-56 0,-3-4-66 16,0-2-81-16,-1-1-144 0,0-1-471 0,0-2 8 0</inkml:trace>
  <inkml:trace contextRef="#ctx0" brushRef="#br0" timeOffset="415090.0805">23040 3259 1404 0,'0'0'341'0,"0"0"-128"0,0 0-44 0,0 0-28 16,0 0-20-16,0 0-24 0,0 0-29 15,0 0-19-15,0 0-12 0,0 0-6 0,0 0-3 16,141-67-3-16,-105 66-3 0,5-1-4 0,7 2-5 16,-4 0-4-16,5 4-1 0,-1 3-3 0,1 3-1 15,-3 1 0-15,2 5-1 0,-5 1-2 16,0 1 0-16,-4 4-1 0,-2 2-1 0,-5 2-2 16,-4 1-2-16,-5 2 1 0,-3 3-2 0,-5 2 1 15,-3 1 3-15,-7 3-2 0,-3 1 1 16,-2 0 1-16,-9 2 0 0,-6-3 2 0,-6 0 3 15,-6-4 2-15,-5-1 1 0,-2-2 1 0,-7-2 0 16,-6-3 4-16,-1-4 4 0,-3-2 5 0,-2-6 8 16,1-1 1-16,-1-5 4 0,0 0 2 0,3-3-5 15,0-3 1-15,4-1-5 0,5-1-5 0,6 0-1 16,5 0-9-16,3 0-5 0,8 0-2 0,6-1-5 16,4 0-13-16,7-2-31 0,2 2-56 15,0 0-80-15,8 0-114 0,-3 0-220 16,4 1-617-16</inkml:trace>
  <inkml:trace contextRef="#ctx0" brushRef="#br0" timeOffset="418231.8147">24382 3554 1268 0,'0'0'322'0,"0"0"-123"0,0 0-39 0,0 0-8 16,0 0-2-16,0 0-15 0,0 0-28 0,0 0-26 16,0 0-32-16,0 0-19 0,0 0-15 15,0 0-12-15,0 0 1 0,-58-9 2 0,44 18-3 16,-3 3 2-16,0 4-2 0,-1 2-1 0,-2 3 2 15,-1 3 0-15,2 0 2 16,1 2 0-16,1-2 0 0,3 5-1 0,3-3 0 0,0 3 0 16,4-2 0-16,5-1 2 15,2-3 2-15,1-6 3 0,8-1 4 0,4-4 3 0,2-5 9 0,1-4 5 16,4-3 3-16,1 0-2 0,5-8-5 0,-2-5-6 16,3-2-3-16,-4-3-1 0,-2-1-1 0,0-3 0 15,-3 1-2-15,-1-2-3 0,-4-1 0 16,-1-2-3-16,-4 2-1 0,-4 1 2 0,1 2-3 15,-4 5-3-15,-1 0-2 0,0 6-3 16,-3 2 0-16,-2 3-2 0,4 1-2 16,-1 3-6-16,1 1-12 0,1 0-11 0,-2 1 3 0,2 8 4 15,-2 1 11-15,1 3 12 0,1 4-1 16,0 3 1-16,3 2 0 0,3 1 3 0,4 2 0 16,1-1 0-16,2-4-3 0,4 0-1 0,1-5 0 0,3-2 3 15,1-5 5-15,6-3 3 0,-4-4 3 16,6-1 1-16,0 0-1 0,-1-7-2 0,0-1 3 15,-5-4 0-15,1-1 3 0,-7-3 0 0,-1-2 0 16,-4-2-4-16,0 0-2 0,-5-4-1 16,-1-1-3-16,1 0 1 0,-5 0-2 0,1-1-2 15,-2 3 1-15,0 3-2 0,-1 0 0 0,-1 4 3 16,0 1 0-16,1 3-2 0,3 3 1 0,-2 3-2 16,0 2 0-16,-1 3-4 0,5-1-7 15,-1 2-6-15,3 0-6 0,1 2-2 0,2 3 6 16,0 5 3-16,0 0 5 0,1 2 5 0,0 1-2 15,-2 2-2-15,-2 3 0 0,0 0-4 0,-7 1 4 16,-1 4 2-16,0 0 0 0,-9 2 0 0,-3-1-2 16,-1-2-4-16,-4-1-8 0,3-5-2 0,-2-4-1 15,6-3 6-15,3-3 7 0,1-2 8 16,-1-2 2-16,6-1 4 0,-1 0 1 0,1-1-1 16,1 0 3-16,0 0-4 0,0 0-6 0,3 0-9 15,5 0 0-15,1 0 1 16,2 0 5-16,3 0 10 0,4-1 0 0,2 0 0 0,1-3 0 15,0 1 1-15,2-2 1 0,1 0 0 16,0-2 3-16,0-1-1 0,3-2 1 0,0-2 4 16,-2-2-2-16,2-1 3 0,-4-1 0 0,-1-2-2 15,-3-1 4-15,0-1 2 0,-2-2 0 0,-3 0 0 16,0-2-5-16,-2-3-5 0,0 1 1 0,-1-1 2 16,-2 0 1-16,1-1 3 0,-4-2-5 15,1 0-4-15,-1-1-1 0,-2 0-3 0,2-2 1 0,-3-1 1 16,-2 0 1-16,-1-3 1 0,0 0-2 15,0 1-2-15,-1 1 0 0,-1 3 1 16,-1 2 0-16,2-1 1 0,-2 3-1 0,3 1 0 16,-1 2 3-16,1 2 3 0,-1 3 1 0,1 4 5 0,0 2 2 15,0 5 4-15,0 2 4 0,0 4-6 16,0 2-1-16,0 1-9 0,0 0-10 0,0 0-14 16,0 0-22-16,0 7 0 0,-1 4 7 15,-2 9 13-15,-1 5 20 0,2 6 0 0,-3 5-1 16,1 5-2-16,-2 4 1 0,-1 2 0 0,-1 6 1 15,-2 0 2-15,-2 3-2 0,-2-2-2 0,0 0 1 16,1-1-2-16,0-5 1 0,2-1 3 0,2-6 2 16,4-6-2-16,2-4 1 0,-2-6-1 15,5-5-1-15,0-4 1 0,0-6-2 0,0-4 3 16,0-3 4-16,0-2 14 0,0-1 19 0,0-3 1 16,0-6-5-16,2-4-13 0,2-5-18 15,0-4-4-15,4 1 1 0,0-5-1 16,2 1 0-16,0-2 2 0,0-1-2 0,3 2 2 0,-2 1-1 15,5 3-3-15,-4 0 2 0,1 3-2 0,-2 6-2 16,-2 2 0-16,0 4-4 0,-1 3-6 0,-4 3-8 16,3 1-5-16,-2 0-3 0,2 6 2 15,2 3 4-15,-1 6 5 0,-1 3 2 0,0 4 3 0,2 4 4 16,-2 5 4-16,-2-2 1 0,1 3 2 16,2-4 5-16,-1 1-2 0,4-4 0 0,3-3 2 15,-1-2 0-15,-1-5 0 0,5-3 1 16,-2-1 2-16,1-4-1 0,-1 0 5 0,1-3 2 15,-4-2 2-15,5-2 4 0,-5 0 0 0,2-4 3 16,-1-2 0-16,0-1-5 0,0-1 0 0,0-3-2 16,3-1-1-16,-2 0 2 0,2-2-3 0,-3-2 2 15,2 1-4-15,-2-2-1 0,4-2 2 16,-3 0-4-16,1 0 2 0,0-3-2 0,2-1-2 16,-1-1 0-16,1-3 0 0,0 1 0 0,1-2-2 15,0 1 1-15,1-2-2 0,1-1-1 16,-1-1 0-16,0-2-1 0,1-1 0 0,-3 0 1 15,1-1-3-15,2-2 1 0,-4 3 1 0,-1 1-2 16,-2-1-1-16,-3 2-2 0,-1 2-1 0,-3 1-1 16,-2 0 3-16,-2 3 1 0,0 0 0 0,-1 4 4 15,-1 0-3-15,0 0 1 0,0 4-1 16,-1 1 0-16,-1 0 1 0,0 2 0 16,-2 2-1-16,0 2 1 0,-1 2-2 0,1 3 2 0,0 1-1 15,1 4-8-15,0 1-17 0,-1 0-11 0,0 5 0 16,-5 5 7-16,0 5 18 0,-2 4 11 15,-1 3 2-15,2 5 1 0,2 4-2 16,1 4-2-16,1 3 1 0,2 3-1 0,3 4 1 0,-1 1 0 16,1 5-2-16,1 0-2 0,0 5 1 0,0-1 2 15,0-1-1-15,-2-1 5 0,1-3-3 16,-2-4-1-16,2-1-6 0,1-5-5 0,0-6 2 16,1-6-4-16,5-8 6 0,2-5 9 0,0-4 1 15,3-6 9-15,-1-4 6 0,2-1-4 0,1-7 1 16,2-6-6-16,2-5-6 0,0-2-8 0,-3-4-7 15,1-4-1-15,-3-1 2 0,-1-1 4 16,0 0 5-16,-2 2 3 0,-2 1-1 0,-1 4-2 16,-1 1 2-16,0 3-1 0,-3 2 6 0,2 3 1 15,0 1 0-15,0 3 0 0,0 0 0 16,1 2 0-16,1-2 1 0,2 0-4 0,2 2-4 16,5-1-1-16,2 0 1 0,3 2 2 0,3-1 3 15,2 1 1-15,0 1-1 0,2 0 1 0,-1 2 0 16,0 1 1-16,-2 1 3 0,-3 0 1 0,0 2 0 15,-2 0 3-15,-7 0-5 0,0 2 1 0,-5 0-2 16,-2 0-5-16,-1 2 0 0,-3 0-2 16,0 3-1-16,-1 4 0 0,0 1 4 0,-1 4 0 15,-5 2 2-15,1 1-1 0,-4 3-2 0,0 1 1 16,2 1-2-16,-1 2 0 0,0-1 4 16,2 0-2-16,2 1 0 0,1-3 2 0,1 0-1 15,2-1 0-15,0-3 2 0,0 0 0 0,5-4 1 16,2-2 3-16,3-1 0 0,3-3 5 0,-2-3 5 15,4-3 5-15,1-1 5 0,3-2 1 16,2-3-5-16,-1-5-5 0,0-3-3 16,-2-1-3-16,-1-3 2 0,-3-2-6 0,-2-4-2 15,-2-1-12-15,-3-2-8 0,-3 0-7 0,-4-1-9 0,0 0-2 16,-2 2 2-16,-6 0 7 0,-2 2 8 16,-1 3 1-16,-4 3 7 0,1 0 1 0,-1 2 0 15,1 2 7-15,1 2-1 0,3 1 1 16,1 4 2-16,1 1-5 0,2 2-2 0,3 1-7 15,-1 0-7-15,3 1-8 0,1 2-4 0,0 1 9 0,1 0 13 16,8 0 18-16,2-1 14 0,5 1 3 16,4-2-4-16,5 1-7 0,2-3-2 0,3 0-3 15,1 0 1-15,3-4 3 0,-1-2-3 0,2-2 1 16,-2-1 3-16,-2-1-4 0,-1-2 2 16,-3 1-3-16,-1-2-2 0,-3 1 0 0,-1 0-2 15,-3 0 1-15,-5 3 0 0,-2 1 4 0,-5 2-2 16,-3 2 0-16,-1 1 0 0,-2 1-6 0,-1 2-2 15,0 0-14-15,0 0-25 0,-4 0-15 16,-1 4-2-16,-5 4 13 0,-1 3 23 16,-4 3 15-16,-4 5 6 0,0 1-3 0,-2 3 0 15,-1 3 1-15,0 3-4 0,-3 3 2 0,2-3 0 16,3 1-1-16,5-2-2 0,6-4-9 0,5-3-5 16,4-4-5-16,4-3 10 0,2-4 9 0,5-2 10 15,-1-4 11-15,4 0-3 0,-2-4 4 0,5 0-3 16,1-4-4-16,1-5-2 0,1-3-5 15,0-2 1-15,-1-4 1 0,-1 0-3 0,-2-2 1 16,-2-1-1-16,-4-1 0 0,-3 0-3 0,-3 0-1 0,-2 3 0 16,0 0-6-16,-2 2 7 15,0 2-3-15,0 4 0 0,-2 1 5 0,0 3-7 16,2 5-2-16,-1 1-9 0,1 1-35 0,-2 0-29 16,1 7 4-16,-1 3 11 0,-2 4 30 0,-1 2 32 15,0 4-4-15,3-1-1 0,-1 3-3 0,2-1-3 16,1 1-1-16,0-4 0 0,6-1 0 0,4-2 8 15,0-3 5-15,2-1 7 0,3-4 11 0,0 0-2 16,4-1 0-16,-3-1 6 0,3-4-1 16,-1-1 8-16,-1 0 10 0,-3-5 6 0,0-4 4 15,-2-1-1-15,0-3-7 0,-2-1-7 0,0-2-2 16,0 0-8-16,0 0 1 0,-1-2 3 16,-1 2-5-16,1-1 8 0,0 0-6 0,0-2-5 15,3 1 1-15,-1 0-8 0,4-2-1 0,0 3-3 16,2-2-3-16,2 3 1 0,2-1-4 15,2 2 0-15,0 4 0 0,0 0 0 0,-2 4 2 16,0 2-2-16,-5 4 1 0,0 1-2 0,-3 0-2 16,-1 3 0-16,-4 2-9 0,-2 2 1 0,-4 3-2 0,0 1 0 15,-2 3 6-15,0 2-1 16,-4 1 3-16,-5 2 2 0,-2 2-1 0,0-1 2 0,-3 1-2 16,-2-2 4-16,5 0-2 0,-3-3 4 0,5-1-1 15,3-2 0-15,4-3 1 0,-1-2-1 16,3-1 0-16,0 0 1 0,0-4-1 0,3 2 5 15,0-3 2-15,4 0 6 0,-1-2 10 16,1 0 1-16,6 0 0 0,2-1-4 0,1-3-6 16,3-2-4-16,2-3-3 0,0 0-1 0,1-3-2 15,-2 0 3-15,2-1 1 0,0-3-1 0,-3 1 5 16,2-3-6-16,-3 1-1 0,0-2 2 16,-1 0-6-16,-2 1 3 0,-1 1-5 0,-4 1 0 15,-2 2 3-15,-4 2-4 0,3 3 4 0,-5 3-1 16,-1 2-2-16,-1 0-1 0,0 3-13 0,0 1-17 15,-1 0-16-15,-6 0 1 0,-1 5 9 16,-3 3 16-16,-4 4 15 0,1 2 0 0,-3 6-1 16,3-1-4-16,-1 3-7 0,5-1-3 0,3 1-5 15,2-2 2-15,4-1 7 0,1-2 3 16,1-2 4-16,4-1 1 0,2-1 2 0,4-3 4 16,3-2 5-16,0-1 8 0,3-3 4 0,1 0 0 15,0-3 1-15,3-1 0 0,-1 0 1 0,0-1 5 0,0-5 5 16,-1-1-2-16,0-2-2 0,-3-1-1 15,1-3-5-15,0-2-2 0,0-1-2 0,-1-4 0 16,-4-1-1-16,3-2-1 0,-2-5-1 0,-3-1-3 16,1-5-1-16,-1-2-3 0,0-1-2 15,1-3 1-15,-2-3 0 0,1-3-1 0,0-1 4 16,3-3-5-16,2-1 3 0,-1 2-1 0,3-1-8 16,-2 2 5-16,2 2-3 0,-3 2 2 15,3 2 2-15,-4 2 2 0,2 4-1 0,-4 4-1 16,-3 4 6-16,-3 7-3 0,0 6 6 0,-2 6 3 15,-3 4-14-15,0 3-9 0,0 2-36 0,-3 4-3 16,-3 8 8-16,-5 8 11 0,-6 7 31 16,2 9 2-16,-5 6-2 0,1 4 1 0,0 2 0 15,3 3 2-15,2 3-2 0,5-1 4 0,2 1 0 16,4-2-2-16,3-2 3 0,6-2-1 16,4-4 0-16,2-2 3 0,5-3 2 0,-1-2 1 15,4-1-1-15,3 0-3 0,0-2-3 0,0-2-10 16,3-3-19-16,-1-4-41 0,0-2-72 0,0-5-99 15,-6-5-318-15,-8-5-971 0</inkml:trace>
  <inkml:trace contextRef="#ctx0" brushRef="#br0" timeOffset="419199.5445">23599 4192 90 0,'0'0'468'0,"0"0"-245"0,0 0-51 16,147-3-16-16,-100 1 3 0,-2 0 4 0,4-1-6 15,1 0-12-15,3 0-18 0,3 0-24 0,-1-1-19 16,5 1-17-16,-1-1-19 0,3 2-5 16,0-2-6-16,-1 2-8 0,1 0 0 0,2-2-7 15,-4 2-2-15,1-1-1 0,-1 0 2 0,1 0 0 0,-2 0 3 16,1-1 0-16,1-1-6 0,3 1 0 0,-2 1-2 15,1-1-2-15,-1 1 4 0,1-3-4 16,-1 0-5-16,3 0 0 0,-2 0-5 0,-1 1 2 16,-1 0 1-16,-1-1-1 0,1-1 0 0,-1 3-4 15,1-2-2-15,1 0 1 0,-1 1-1 0,0 0 2 16,-1 1 0-16,-1-3 0 16,0 1-4-16,-2 1 3 0,-2 0 2 0,-5 0 1 0,-2 1 5 15,-1-2-4-15,1 1-1 0,-2-1-1 0,-1 0-3 16,3 0 1-16,0 0 2 0,0 0-3 15,1 0 3-15,0-1-2 0,1 1-2 0,0 2 2 16,0 0-1-16,-3-1 0 0,2-1-1 16,-6 1-2-16,2-1-1 0,-2 0 0 0,-1 0-5 0,-5 1 1 15,1-1 1-15,-4 1 1 16,-1 0 4-16,-1 0 1 0,-1-1-2 0,-1 2 4 0,0-1-1 16,0 2 0-16,-4-1 0 0,0 1 0 0,2-1 2 15,-2 2 0-15,-1-2 1 0,1 2-1 16,-1 0-1-16,-2-1 0 0,-1 1-2 0,1-1 2 15,1 1 0-15,-2 0 0 0,3-1 2 0,-2 1-2 16,0 1-1-16,1-2 2 0,0 2-2 0,-3-1-2 16,2 0 2-16,0 0-2 0,-2 0-2 15,3 0 6-15,-2-1-2 0,-1 2 2 0,0-2 2 16,2 2-3-16,1-1 0 0,-1 0 0 0,0 1-4 16,3 0 4-16,0 1 0 0,2-1-1 15,1 1 2-15,1 0-1 0,1 0-1 0,-2 0 0 16,-5 0 0-16,-2 0 1 0,-4 0 2 0,-1 1 1 15,-5-1 1-15,-2 0 5 0,-2 1 5 0,-5-1 3 16,1 0 8-16,-2 0-2 0,-2 0-4 16,0 0-3-16,0 0-9 0,0 0-4 0,0 0-3 0,0 0-8 15,-2 0-3-15,2 0-8 0,0 0-6 16,0 1-2-16,0-1-4 0,-1 0-5 0,1 1-8 16,-3-1-15-16,2 1-32 0,-1 1-82 0,-3-1-181 15,1 1-418-15,0-2-364 0</inkml:trace>
  <inkml:trace contextRef="#ctx0" brushRef="#br0" timeOffset="445165.2268">672 10871 1 0,'0'0'0'0,"0"0"0"0,0 0 0 0,0 0 0 15,0 0 0-15,0 0 97 0,0 0 6 16,0 0-55-16,0 0-27 0,0 0-39 0,0 0-34 16,0 0-59-16,-1-7 23 0,1 7 88 0,0 0 0 15</inkml:trace>
  <inkml:trace contextRef="#ctx0" brushRef="#br0" timeOffset="445663.9918">672 10871 303 0,'-76'-21'194'0,"76"21"-27"0,0 0 24 0,0 0 27 16,0 0 19-16,0 0-19 0,0 0-41 15,0 0-44-15,0 0-33 0,0 0-24 0,0 0-14 16,0 0-10-16,0 0-11 0,4 0 12 15,3-4-22-15,3-5-1 0,0-3 1 0,7-1-18 0,0-3 21 16,4-4-4-16,2 0 0 0,1-3-1 0,4-2-3 16,2 0 0-16,1-3-1 15,5 1 2-15,-2-2-6 0,4 0-4 0,1 0-2 0,0-1-6 16,5-1 5-16,-1 1 3 0,15-9 0 16,6-7 5-16,11-6-16 0,3-4-3 0,-8 4-4 15,-7 5-2-15,-2 2 11 0,0 1 0 0,0 0 2 16,1-2-4-16,4 2-1 0,-3-2 1 0,-1-1 0 15,1 2 5-15,2 2-3 0,-1 0-2 0,-2 1-3 16,0 1-6-16,4 0 6 0,-1-2-1 0,3 0 2 16,-2 0 0-16,3 2-3 0,-1-2 1 15,-3 2-4-15,2 0 6 0,-1-1-3 0,3 0 0 16,0-1 0-16,1 0-2 0,2-2 1 0,0 1 3 16,1 1-1-16,-1 1 2 0,-1 2-2 0,-1 1-3 15,-6 2 0-15,-4 4 1 0,-4 3 0 16,-8 3 3-16,-7 3-1 0,-3 3-2 0,-7 1 2 15,-5 4-1-15,-5 1 0 0,-7 3 3 0,-1 0-1 16,-5 4-5-16,-3 1-9 0,-4 1-24 0,-1 3-32 16,0-2-50-16,-5 4-92 0,-2-2-177 15,-1 2-354-15,2 1-502 0</inkml:trace>
  <inkml:trace contextRef="#ctx0" brushRef="#br0" timeOffset="446569.9316">622 11603 346 0,'0'0'285'16,"0"0"-12"-16,0 0 13 0,0 0-8 0,0 0-39 16,0 0-52-16,0 0-36 0,0 0-28 0,0 0-29 15,0 0-37-15,0 0-33 0,0 0-41 16,0 0-48-16,0 0-8 0,-31-49 16 0,31 49 20 16,3 0 44-16,7 7-10 0,6 4-6 0,2 8-3 15,8 5-5-15,1 5 25 0,1 7 1 0,6 5 0 16,-3 2 4-16,-1 2 0 15,-4 0 0-15,2 1-2 0,-4 0 3 0,1-5-3 0,-4-3 0 16,-2-3 2-16,-4-7-10 0,0-5 7 0,-5-4 1 16,0-5 6-16,-6-2 33 0,2-6 28 0,-3-3 37 15,-3-3-9-15,0 0-31 0,0-8-33 16,-5-6-39-16,-1-1 1 0,-3-5 4 0,-1-3 1 0,0-2 0 16,-1-5 0-16,1 1 1 0,0-1-1 15,-1 1 1-15,2 1 0 0,0 2-8 16,5 3 2-16,-4 2-3 0,7 5-7 0,0 3 3 15,1 3-11-15,0 3 1 0,6 3 2 0,3 2-1 16,6 2 8-16,0 0 1 0,6 0 1 0,3 2 3 16,1 3 0-16,3 1 2 0,1 0 0 15,1 0 2-15,-1 0-1 0,0 1-2 0,-1-2 4 0,0 0-7 16,-5-4 6-16,-2 1 4 0,-1-2 9 16,-4 0 21-16,-5-6 7 0,-6-2 8 0,1-2-5 15,-6-4-6-15,0-2-10 0,-7-2-6 0,-3-5 0 16,-2 0-9-16,-2-3 3 0,-8-3 3 15,1 0-6-15,-3-2 6 0,2-3-8 0,-5 2-6 16,2-3-2-16,-3-1-12 0,4 2 2 0,-2 0-3 16,5 4-3-16,0-1 6 0,3 6-9 15,4 3-12-15,3 5-26 0,2 4-57 0,2 2-119 0,6 4-169 16,0 2-256-16,1 3-605 16</inkml:trace>
  <inkml:trace contextRef="#ctx0" brushRef="#br0" timeOffset="447339.8184">1448 11419 512 0,'0'0'326'0,"0"0"-38"0,0 0-19 16,0 0-14-16,0 0-36 0,0 0-37 0,0 0-35 15,0 0-19-15,0 0-21 0,105-118-19 0,-105 109-13 16,-4 2-18-16,-2 0-11 0,-1 1-11 15,-2 3-12-15,-2 1-3 0,0 2-12 0,-4 1-8 16,3 5-4-16,-1 6-5 0,-4 4 3 0,5 3 1 16,0 2 1-16,2 5 0 0,3-1 2 0,4 3 2 15,-2 0-2-15,5 1 6 16,4 0-5-16,4-1-2 0,5-3 4 0,3-1-12 0,5-2 8 16,3-4 3-16,0-1 0 0,4-6 8 0,1-3 1 15,-1-6 4-15,1-2 7 0,3-3-2 16,1-9 3-16,-1-3 0 0,-1-3 0 0,-1-4-1 15,-2-1 1-15,-6-2 0 0,-1 2-1 0,-3-2 5 16,-4-2-5-16,-3-1-2 0,-2-3 2 0,-4 0-9 16,-1-4 4-16,-3 1-1 0,-1-1-4 0,0 1 0 15,-2-2 0-15,-5-1-4 0,1 0-1 16,-3 2-1-16,1-3-2 0,-2 3 2 0,-1-1 1 16,1 3-1-16,-1 2-2 0,-2-1-2 0,1 2-2 15,1 5 2-15,-2 3 2 0,-1 4-2 0,0 2 4 16,3 5-6-16,0 3 1 0,2 2-2 0,1 4-5 15,6 1-3-15,0 1-17 0,0 0-25 16,-2 5-5-16,2 7 6 0,1 8 12 0,0 3 25 16,1 8 7-16,0 1 3 0,2 4-1 15,6 0 0-15,2 4-8 0,3 3 6 0,2 1-1 0,1 1 2 16,3-2 6-16,1-1-15 0,1-6-1 16,2-4 0-16,2-5 1 0,-2-3 12 0,3-5 1 0,-4-2 0 15,1-7-4-15,-1-4-4 0,3-5-1 16,-4-1 5-16,1-6 2 0,-1-7 6 15,-2-3 10-15,1-2 2 0,-4-4 6 0,-1-1 4 16,-3-4-1-16,-1-1 0 0,-2-3-1 0,-2-3-8 16,-4 1 0-16,1-1 1 0,-4-3-1 15,0 0 4-15,-3-1-2 0,-1-2-4 0,-4-1-6 0,-1 1-3 16,-3-2-4-16,1 1-3 0,-3 1 4 0,-1-3-7 16,-3 1 11-16,3 2-1 0,-3 1-2 15,-1 3 10-15,2 5-9 0,0 3 7 0,0 7 8 16,1 5-3-16,2 5 5 0,4 2 2 0,2 5-6 15,4 4-8-15,1 0-13 0,-2 5-8 0,4 8-6 16,0 9 4-16,1 6 9 0,0 8 3 16,0 7 8-16,7 3-3 0,4 4 2 0,2 2 1 15,4 2-4-15,1 1 8 0,6 0-6 0,0-1 0 16,4-1-2-16,0-4-6 0,1-3 1 16,1-3-3-16,-3-5-1 0,2-2-7 0,0-6-17 0,-3-3-41 15,-1-6-103-15,-2-6-177 16,-7-5-268-16,-5-8-932 0</inkml:trace>
  <inkml:trace contextRef="#ctx0" brushRef="#br0" timeOffset="447502.7006">2370 10951 2408 0,'0'0'53'16,"0"0"-50"-16,0 0-3 0,0 0 25 15,0 0 38-15,0 0 2 0,0 0-14 0,0 0-27 16,0 0-41-16,0 0-35 0,0 0-109 0,0 0-202 15,0 0-506-15,0 0-360 0</inkml:trace>
  <inkml:trace contextRef="#ctx0" brushRef="#br0" timeOffset="448647.9665">2973 10362 179 0,'0'0'260'0,"0"0"-38"16,0 0 13-16,0 0-4 0,0 0-27 0,-84 134-28 16,74-106-42-16,1 1-43 0,5 1-31 15,-1-1-19-15,4 2-16 0,1 0-2 0,0-3-6 16,6 0-3-16,1-4 0 0,3-4-6 15,1-4-1-15,2-6-5 0,0-5 8 0,-2-4 16 0,4-1 18 16,-1-5 21-16,2-6 8 0,0-4-1 16,-1-5-4-16,0-4-10 0,-2-4-5 0,-3 0-4 15,-4-5 1-15,-4-1-6 16,0-1-10-16,-2-3-4 0,-2-1-11 0,-6-1-7 0,-1-3-2 16,-5-2-1-16,-1 0-7 0,-1-4 0 0,-4-1-2 15,1 0-2-15,-2 0 5 0,1 2 3 0,0 4-2 16,2 6 11-16,2 8 6 0,-2 6 6 0,6 8 13 15,0 4-5-15,3 6 2 0,2 3-7 0,4 2-17 16,0 1-19-16,2 6-13 0,-1 7-2 16,2 8 3-16,0 7 13 0,2 7 1 0,5 6 0 15,3 2 3-15,8 5-1 0,1 0-2 0,4 2-1 16,4 0-15-16,1-6-1 0,3-4-3 0,3-4 7 16,-1-6 9-16,1-5 1 0,0-7 2 0,-1-4-3 15,-2-7 1-15,2-5 8 0,0-2 4 16,-1-9 4-16,-3-5 1 0,-3-3 1 15,-3-4 4-15,-5-1-1 0,-4-4 5 0,-2-3 1 0,-8 1 2 16,-1 0 7-16,-3 1-3 0,-3 0 5 16,-7 2 0-16,0 3-6 0,0 2 9 0,-2 3-6 15,-1 4-4-15,-3 3-2 0,3 1-10 0,-5 4 4 16,6 3-1-16,0 2-2 0,-1 0-7 0,3 5-8 16,3 2-7-16,-2 3-5 0,1 3 2 15,5 3-2-15,-1 3 0 0,4 4 3 0,0 1-14 0,5 1-1 16,4 1 0-16,4 1-4 0,2-2 14 15,4-2 3-15,1-3-2 0,4-6 1 16,0-6-1-16,0-4 1 0,-1-4 5 0,-3-1 8 0,-1-7 1 16,-2-2 5-16,-1-2 5 0,-3-4 2 15,-2-2 8-15,-3-3 4 0,-2-4-7 0,-2 0 5 16,-3-1-4-16,-1-3 0 0,0 0 2 0,-3 2-5 16,-3-1-2-16,2 3-6 0,-2 3 2 0,4 3 0 15,0 6 3-15,-1 4 5 0,3 4-4 0,0 3-5 16,0 0-15-16,0 2-16 0,3 0-16 15,1 0 4-15,6 0 12 0,3 5 10 0,4 1 16 16,4 1-4-16,-2 2-7 0,2 2-1 0,-2 2-2 16,-4 3-3-16,1 1-3 0,-5 3-7 15,-1 1-2-15,0 1 4 0,-3 1 6 0,-2-5 15 16,-2-2 3-16,0-6-1 0,-1-4-1 0,0-4-1 16,-2 0 12-16,0-2 7 0,0 0 13 0,0 0 6 15,0 0-7-15,1-4-2 0,0-3-17 16,1-2-13-16,2-5-3 0,-1 0-4 0,2-4 8 15,-2 0 3-15,1-1-1 0,0-2 1 0,-2-1 2 16,0 0 4-16,-2-2 3 0,0 1 1 0,0-3-5 16,-3 1 1-16,-3-1-1 0,0 1-4 0,-2 0 7 15,-2 1-1-15,0 2 6 0,2 1 9 0,-4 4-3 16,6 5 6-16,0 4 2 0,2 5-6 16,2 2-5-16,0 1-13 0,2 0-22 0,0 0-21 15,0 5-15-15,4 6 10 0,2 5 16 0,4 6 19 16,4 3 9-16,4 0-5 0,1 2 0 15,8-1-5-15,1-1 7 0,2-4-11 0,4 1-20 16,-2-8-43-16,-1-4-68 0,-1-6-70 16,-2-4-92-16,-5-6-174 0,-5-2-466 0,-8 1 129 0</inkml:trace>
  <inkml:trace contextRef="#ctx0" brushRef="#br0" timeOffset="448791.2208">3592 9601 1897 0,'0'0'231'15,"0"0"-137"-15,0 0-38 0,0 0-17 0,0 0-41 0,0 0-61 16,0 0-111-16,0 0-208 0,0 0-483 16,0 0 35-16</inkml:trace>
  <inkml:trace contextRef="#ctx0" brushRef="#br0" timeOffset="449972.9538">3994 9532 1126 0,'0'0'368'0,"0"0"-225"0,0 0 9 16,0 0 39-16,0 0-9 0,-121 131-29 0,110-109-49 0,4 1-47 15,5 0-29-15,2 0-13 0,4 1-6 16,5-3-14-16,4-5-8 0,3-5 5 0,3-6 16 16,1-5 25-16,1-2 19 0,1-9 10 0,0-2-7 15,0-6-7-15,-3-2-5 0,-2-1-2 0,-6 1 11 16,-4-1 3-16,-4 0 1 0,-3 0 1 15,0 0-13-15,-2 0 0 0,-4 2-1 0,1-1-6 16,-3 3-1-16,0 2-9 0,3 5-3 0,-1 4-5 16,4 2-4-16,2 3-5 0,0 1-13 0,0 1-17 15,2 0-34-15,6 3-3 0,3 5 10 0,4 7 11 16,8 4 33-16,3 6 4 0,2 7-8 16,3 6 2-16,2 5-4 0,-1 7 4 0,2 7 7 15,-1 5-1-15,-1 4 1 0,-4 4-4 16,-4 2-8-16,-9 3-4 0,-4-1-15 0,-7-2-11 15,-4-7-4-15,0-8 4 0,-9-6 12 0,-3-8 14 16,-2-4 12-16,-6-8 7 0,-5-8 10 0,0-7 5 16,-3-7 7-16,1-7 6 0,1-4-3 0,0-11 3 15,2-6-2-15,2-6-4 0,4-5-1 0,0-6-10 16,5-3-5-16,2-4-2 0,3-4-2 16,3-3 4-16,1-6-2 0,4-4 0 0,0-2-7 15,0-5-1-15,5-1 0 0,1-5-4 0,5-1 6 16,0 2-9-16,2 2-2 0,2 11-5 15,-1 8-7-15,0 10 6 0,-2 7 1 0,2 10 2 16,-2 6 1-16,-1 6-8 0,0 5-7 0,-2 3-4 0,1 4 1 16,2 2-2-16,0 6-1 0,2 4 4 15,1 5 0-15,-1 3 10 0,2 2 14 16,-2 5 2-16,2 1 10 0,-3-1-7 0,-2 0 0 16,-1-2-2-16,-1-2-7 0,0-7 5 0,-4-3 2 0,-1-7 2 15,-1-1 11-15,-3-5 23 16,0 0 16-16,0-6 0 0,0-5-8 0,-3-4-22 0,-1-6-16 15,1-4-2-15,-1-3-1 0,0-3 2 16,3-2 1-16,1 2 2 0,0 0 3 0,0 3-6 16,6 4-4-16,-1 2-2 0,3 4-2 0,-2 3-1 15,1 3 1-15,1 3 0 0,1 4-9 0,1 2-1 16,1 2-2-16,-1 1-3 0,2 0 9 16,6 7 0-16,-1 0 3 0,0 4 3 0,6-2-3 15,1 0 5-15,-2-5 2 0,7-1 1 0,-3-3 5 16,1-3-3-16,1-7 0 0,-2-2-2 0,-4-2 3 15,-2-2 5-15,-4 0 3 0,-5-4 2 16,-2 1-5-16,0-3 0 0,-7-1-1 0,-1 2-1 16,-1-1 3-16,-2 3-4 0,-5 0-2 0,-2 3 0 15,-2 2-5-15,-4 3 3 0,1 2 3 0,-3 2-1 16,2 1 5-16,0 4-6 0,1 2-3 16,0 0-4-16,3 3-3 0,1 6-1 0,0 2-1 15,1 3 2-15,2 3-1 0,1 4 1 0,3 0 3 16,1 4-1-16,2 2 5 0,2 0-2 15,4-2-3-15,6-3-1 0,3-5-6 0,1-4 7 16,4-5 2-16,0-5 4 0,2-3 5 0,1-1-4 16,-2-7 0-16,0-4 1 0,-1 0-1 0,1-6 3 15,-2 0-1-15,-1-5 3 0,-3-2-8 0,3 0 2 16,-6-4 2-16,2 1-3 0,-3-2 6 0,1-1-4 16,-1 1-4-16,-1 3-1 0,-2 1-4 15,2 6 5-15,-3 4 3 0,0 3 0 0,-1 5 4 16,-3 2-9-16,1 4-10 0,-1 2-10 0,1 0 0 15,-2 5 2-15,3 6 7 0,-1 3 9 0,2 4-3 16,-1 3 0-16,0 3 3 16,-1 3-2-16,-1 0 5 0,3-1-9 0,-1-1-9 0,3-8-4 15,0-4-5-15,2-7 13 0,1-4 11 0,0-2 10 16,-1-6 8-16,-1-4-2 0,1-5-2 16,-5-4-3-16,-1-3-1 0,-3-5 1 0,-1-3 3 15,0-2 0-15,-7-2-4 0,-3-3 0 0,-3-1-3 16,-4-2-1-16,-2-2 8 0,-4 0-4 0,0-2 2 15,0 3 2-15,-2 2-1 0,2 3 13 16,2 7 6-16,3 4 9 0,3 7 4 0,4 6 0 16,5 4-4-16,1 4-11 0,3 3-10 0,2 1-16 15,0 2-8-15,7 8-1 0,4 6-2 16,6 5 11-16,5 4 1 0,4 5 0 0,5 0 2 0,4 5-7 16,3-3-6-16,1 0-12 0,3-3-14 15,2-3-17-15,-3-2-42 0,-2-2-110 0,-7 0-221 16,-7-6-706-16,-10-5-169 0</inkml:trace>
  <inkml:trace contextRef="#ctx0" brushRef="#br0" timeOffset="450765.8096">898 13195 1001 0,'0'0'342'0,"0"0"-180"16,0 0-88-16,0 0-20 0,0 0 6 15,0 0 6-15,0 0-7 0,0 0-8 0,0 0-14 0,0 0-15 16,-71 135 9-16,63-104 0 0,4 1 3 15,2 2 4-15,-1 0-14 0,3 1-7 16,7-2-6-16,1-3-2 0,4-1 3 0,1-6 2 0,4-5 2 16,1-4 2-16,-2-6 9 0,4-3 5 15,0-5 5-15,-1-1 6 0,1-7-7 0,-2-5-2 16,-1-3-4-16,-2-4-7 0,-1-4 3 0,-1-2 1 16,-5-2 6-16,-1-3-2 0,-1-3-7 0,-6 0-6 15,0-3-9-15,-4-1 2 0,-2-2-2 16,-8-2-4-16,1-3 0 0,-5-1-11 15,-1 0 10-15,1-4 3 0,-6 2 2 0,2-2 11 0,1 1-10 16,-2 1 0-16,1 3 1 0,-1 2 0 16,3 6 10-16,3 3 5 0,0 7 0 0,4 5 2 15,2 6-13-15,3 5-22 0,1 7-34 0,6 4-5 16,1 1 0-16,0 13 18 0,7 6 30 0,3 6-5 16,3 6 8-16,6 6-1 0,3 5 1 0,4 5 5 15,1 3-4-15,4-1 1 0,3 2 2 0,0-3-1 16,1 0 1-16,1-4 1 0,1-3-3 15,-3-5-6-15,4-2-8 0,-4-7-21 0,6-1-50 16,3-5-104-16,2-6-174 0,-4-9-206 0,-16-7-423 16,-7 0 437-16</inkml:trace>
  <inkml:trace contextRef="#ctx0" brushRef="#br0" timeOffset="453289.1667">1497 12804 903 0,'0'0'323'16,"0"0"-263"-16,0 0-4 0,0 0 53 0,0 0 50 16,0 0 39-16,-92 139 2 0,80-116-19 15,3 0-30-15,-1 3-40 0,0 2-28 0,2 4-27 16,-1 3-22-16,5 1-14 0,-2 0-12 0,5-3-12 16,1-1 2-16,8-2 1 0,3-4-12 15,5-6 5-15,0-9 0 0,4-11 2 0,-3-2 13 16,-3-10 5-16,2-5 2 0,-2-2 1 0,-4-3 3 15,0-2-8-15,-1-3 2 0,-5-2-5 16,1-1 0-16,-5 0 4 0,0-1-6 0,0 4 3 0,-6 3-2 16,1 3-4-16,-2 5 10 0,-2 4 1 15,4 5 3-15,-1 2 5 0,2 3-10 0,-1 1-8 16,4 1-12-16,1 0-16 0,0 6 5 0,1 2 3 16,6 6 6-16,1 1 10 0,2 4 0 15,4-1-1-15,2-1 1 0,1 1 1 0,3-1-6 0,5-3 1 16,-2-6-3-16,0-1-6 0,2-7 2 15,-1 0 4-15,3-7 3 0,-3-1 5 0,-2-4 7 16,-3-2 2-16,-1 0 4 0,-6-3 6 0,-4 0 0 16,-4-1 3-16,0-3-5 0,-4-3-4 0,-2 1-3 15,-4-3-2-15,-2-1 4 0,-2 0 2 16,-1-4-3-16,-1 1-3 0,1-1-2 0,1 1-5 16,3 3 4-16,3 2 1 0,0 5 0 0,4 3 0 15,0 4-3-15,0 2-1 0,6 5-3 0,0 1 2 16,4 2-3-16,2 3-1 0,2 0-2 0,-1 2-5 15,5 6 4-15,-1 2 1 16,-2 3 4-16,2 3 2 0,-3 2-5 0,1 1-3 16,-3 4-5-16,-2 3-1 0,-1 2 7 0,-5 1 1 15,3-1 1-15,-3-4-5 0,0-4-2 0,-2-6-2 16,-1-3 4-16,-1-5 8 0,0-4 0 0,0 0 6 16,0-2 2-16,0 0 3 0,0 0 6 15,1 0 2-15,-1-2 2 0,2-1-5 0,3-6-11 16,-1-2-4-16,4-3-3 0,2-5-2 0,-1 0 7 0,2-3 2 15,0-3-3-15,-1-1 2 0,0-1 0 16,0-2-1-16,-4-1 2 0,0-1 4 0,-3-2-2 16,-2-3 2-16,-1 0-1 0,0-1-3 0,-5 0 6 15,-5-2-6-15,-3 1 3 0,-3-5 1 16,-1 4-5-16,0-3 2 0,-3 0 3 0,0 1 0 16,1 0 3-16,-2-1-1 0,0 2-1 0,1 3 1 15,0 6 9-15,2 5 1 0,1 5-1 0,2 5 7 16,2 4-10-16,4 5 1 0,2 4-6 0,5 2-23 15,2 1-23-15,0 4-7 0,7 8 3 16,3 6 14-16,5 8 19 0,4 5 5 0,2 8 0 16,6 4 1-16,-2 6 2 0,3 2-1 15,1 5 0-15,0-1-5 0,-1 3 4 0,-1 2-3 16,0-2 1-16,-3 0 1 0,-4-3-10 0,1-6-5 16,-3-6-11-16,-4-10-8 0,1-8 3 0,-7-9 3 15,-2-8 9-15,-2-6 16 0,-1-2 20 16,-2-5 3-16,-1-7 0 0,1-6-7 0,0-6-13 15,-1-3 0-15,0-3 0 0,1-1-1 0,-1-4 0 16,0 3-2-16,0 1 0 0,0 3 5 0,3 4-8 16,0 4 1-16,-1 3-4 0,1 4-4 0,2 3 1 15,-2 5-14-15,3 3-12 0,-2 2-4 16,4 0-7-16,-1 6 5 0,3 5 13 0,3 2 9 16,0 2 11-16,4 1 9 0,-2-1 5 0,4-1-3 15,1-5 0-15,2-6 5 0,4-3 3 0,-2-5 5 16,2-6 3-16,-4-3 1 0,0-3 1 15,-3-4 2-15,-6 0 4 0,-1-2 2 0,-4-2 0 16,-2 0 1-16,-5-2-5 0,-1 0-3 0,-6 0-1 0,-3-2-2 16,-3 0-3-16,-1-2 4 15,-5-3-1-15,0-1-2 0,1-2 10 0,-2-1 4 0,1 0 0 16,-2 0 4-16,1-2-12 0,2-1-8 0,-1-1-3 16,0 1-3-16,-1 3 2 0,1 5 4 15,3 2-1-15,1 6 0 0,1 8 2 0,5 4 1 16,3 6-1-16,3 5-9 0,2 2-35 15,0 2-25-15,2 10-3 0,7 8 4 0,3 6 34 16,7 6 21-16,3 7 1 0,3 4 6 16,1 4-10-16,4 2 1 0,0 5-4 0,1 1-1 0,0 1 6 15,-1 0 3-15,2-6 0 0,0-7-8 0,-3-10-11 16,0-9-16-16,0-8 2 0,-6-4 12 0,0-7 6 16,-6-2 15-16,-3-3-2 0,-4-4 3 15,-4-5 6-15,0-5 2 0,-5-2 4 0,-1-5-1 16,-1 0-3-16,-7-3 3 0,-1-1 2 0,-1-1-1 15,-2 0 4-15,-1-2 1 0,1 2 4 16,0 1 3-16,2 3 4 0,2 3 0 0,3 0 1 16,1 3 1-16,3 1-7 0,1 0-6 0,0 0-7 15,5 1-7-15,3 1 2 0,0-1-1 16,2 1 0-16,2 0-1 0,1 0-5 0,-1 4-2 16,3-1 0-16,0 2 2 0,2 3-2 0,-3 1 2 15,3 2-3-15,-4 2-2 0,4 0 0 0,-3 7 1 16,3 2 2-16,-4 2 3 0,4 3-3 0,-3 2 1 15,3 2-3-15,-3 0-1 0,4 1 5 0,-4 1 0 16,2 0 0-16,-1-2 0 0,2-2-1 16,-3-1-1-16,2-5 1 0,-4-2 3 0,2-4 0 15,-4-4 0-15,-2 0 2 0,-2-3-2 0,-4-4 3 16,2-2-1-16,-4-4 0 0,0-1-2 0,-6-2-4 16,-2-2-2-16,-3-2-1 0,-2 1-3 15,-3 0 4-15,-1 0 0 0,1 2 3 0,-4 2 4 16,2 1-1-16,0 3-2 0,1 2 2 0,0 2 2 15,1 1 0-15,2 2 4 0,4 3-1 16,0-1-4-16,5 1 2 0,0 1-3 0,5 0-5 16,0 0-1-16,0 0-9 0,2-3 1 0,4-1 3 15,4 0 4-15,5-5 9 0,3-1 3 0,2-4-1 16,4-2 1-16,3-2-3 0,1-2 1 16,-2 0-2-16,0-1 1 0,-1 1 2 0,0 0 0 15,-3-1 2-15,-2 0-3 0,-1 3 2 0,-4 1-2 16,-4 5 2-16,-2 2 6 0,-4 4-6 0,-3 4 2 15,-2 2-7-15,0 0-5 0,0 0-9 16,0 2-10-16,-1 5 3 0,-1 4 3 0,-3 4 10 0,1 3 8 16,-1 4-2-16,2 0 2 0,0 1-2 15,2 2-2-15,1-1 0 0,0 0-7 0,0-3 7 16,1-3-2-16,4-5 1 0,1-5 3 0,0-2-5 16,0-2 4-16,3-3-2 0,-4-1 2 0,1 0 3 15,1-3 0-15,-4-5 6 0,4-2-3 16,-5-1-1-16,0-3 2 0,-2 0-2 0,0-1 3 15,0-1-4-15,0 2-2 0,-2 1 0 0,0 1-3 16,-1 1 5-16,-1 3 2 0,4 2-1 16,-2 1 3-16,1 3-3 0,0 1-4 0,1 1-9 15,0 0-12-15,0 0-13 0,0 0 0 0,1 4 7 16,2 1 9-16,5 3 14 0,-1-3 2 0,2 1 0 16,4 1 0-16,0-4 2 0,3-1 1 15,-1-2 0-15,-1 0 3 0,1-4 5 0,-3-1 2 16,-1-4 5-16,-1 1 4 0,-2-4-1 0,1-1-2 15,-4-2-3-15,0 0-1 0,-2 0 0 16,0-4 0-16,0 0 0 0,-1-1-7 0,0-1 0 16,0 0-2-16,3 2-1 0,-1-1 2 0,0 2-3 15,1 2 0-15,0 2-2 0,2 3-2 16,-2 3 0-16,-1 3-2 0,0 1-3 0,0 4-4 16,0 0-6-16,2 3-5 0,-1 7-3 0,3 1 5 0,0 3 3 15,1 2 7-15,1 1 2 0,0 2 0 16,0 1-1-16,1-1 0 0,0-1-5 0,0 0-2 15,2-5-1-15,-1-5 1 0,2-2 7 0,-3-3 5 16,-1-3 7-16,0 0 4 0,-2-4 2 0,-2-3 3 16,1-1 2-16,0-3 3 0,-1-4-4 15,-1 0 1-15,-2-5-5 0,-1 0 1 0,-2-5 2 16,0-1-4-16,0-4 2 0,-2-1 0 0,-4-2 1 16,-2-1 2-16,-4-1-7 0,0-6-8 15,-3 0-3-15,-2-4 1 0,-1-1 4 0,-2-2 2 16,1-1 0-16,0 2 1 0,1 1 1 0,0 5 5 15,1 3 4-15,3 8 9 0,3 3 6 0,-1 9 4 16,4 3-2-16,1 4-9 0,4 5-4 16,1 3-12-16,2 3-16 0,0 0-26 0,0 2-4 15,1 9 3-15,4 5 10 0,2 3 25 0,4 8 3 16,5 0 1-16,-1 6 2 0,4 1-4 0,3 2 1 16,-1 1 0-16,4-2 1 0,-2-2 6 0,4-6-5 15,-3-2 2-15,2-3-2 0,-3-6-3 0,-1 1 5 16,1-4 0-16,-3-2 1 0,0-3 1 15,0-1-3-15,-4-1 0 0,-1-3-3 0,0 0 2 16,-4-3 1-16,-1 0 0 0,-2 0 3 0,-2 0 0 16,-2-3 2-16,-2 1 2 0,1-1-2 15,-3 2 1-15,2-3-3 0,-1 1-4 0,0 1-2 16,2 0-2-16,-2 0 0 0,0 1 0 0,1 1 0 16,-2-1-2-16,1 1-1 0,1 0 1 15,0 0-2-15,0 0 3 0,-1 0 1 0,1 0-1 16,-2 0 4-16,1 0-3 0,-1 0 5 0,1 0 0 15,-1 0-1-15,0 0 3 0,0 0-5 0,0 0 0 16,0 0-3-16,0 0-3 0,0 0 0 16,0 0-2-16,0 0 1 0,1 1 2 0,1 0 1 15,0 2 3-15,-1-1 0 0,2-1 0 0,-2 0 0 16,1 1 1-16,0-2 1 0,0 0-2 0,-1 0 3 16,1 1 0-16,-1-1 1 0,0 0 2 0,-1 0 0 15,2 0 1-15,-1 0 0 0,1-5-1 16,1-1 0-16,2-1-1 0,-2-3 0 0,6 0 0 15,-4-3-2-15,3-1-1 0,-1 2-1 16,2-3 2-16,-2 0-1 0,-1 0-2 0,2 0 0 0,-3 2-9 16,-1 1-5-16,-2 5-8 0,-1 0-24 0,-1 3-46 15,0 2-113-15,-2 2-270 16,-3 0-525-16,1 0-319 0</inkml:trace>
  <inkml:trace contextRef="#ctx0" brushRef="#br0" timeOffset="454061.3434">393 14921 619 0,'0'0'366'0,"0"0"-109"0,0 0-83 16,0 0-53-16,0 0-32 0,0 0-28 0,0 0-30 15,0 0-20-15,0 0-1 0,0 0 16 16,0 0 22-16,0 0 10 0,0 0 3 0,0 0-3 15,8 7-4-15,0 6 1 0,-4 1-5 0,3 2-10 16,-3 1-8-16,3 3-8 0,-1 6-6 0,-2-10 0 16,4 10-3-16,-5-8-2 0,3 2 0 15,-2 2 7-15,2-2 23 0,-2-1 39 0,-2-3 35 16,4 0 5-16,-5-10-26 0,0 1-42 0,-1-7-38 16,0 0-14-16,0 0 1 0,2-5 0 0,3-5 4 15,-2-11-3-15,0-5-1 0,0 4-1 0,-1-9-4 16,0 7 0-16,-1-2 0 0,5 2-7 15,-4-3 0-15,0 9-6 0,1-5-4 0,1 7 6 16,-1-2-6-16,3 1 8 0,-4 9 2 16,0 1 0-16,7 1 4 0,-2 1-5 0,6 3 0 0,5 2-30 15,-5 10 4-15,6 9-2 0,-6 0 0 16,0 3 29-16,-3-2-3 0,-2-2 5 0,0-2 7 16,-5-4 5-16,1-4 18 0,-3-4 19 0,-1-3 16 15,1-1-15-15,-1-5-22 0,0-4-17 0,0-6-19 16,0-1 11-16,0-1 7 0,0 0-2 15,0-4 1-15,0 3-7 0,0 1 1 0,0 2-4 16,1 3-6-16,0 2 2 0,5 3-8 0,-2 4 5 16,3 2 1-16,-1 1-1 0,2 0 7 15,2 4-7-15,1 3-9 0,1 1-8 0,3 0-44 16,-1 1-100-16,5 0-178 0,-8-3-256 0,-2-1-711 0</inkml:trace>
  <inkml:trace contextRef="#ctx0" brushRef="#br0">956 14611 1388 0,'0'0'780'0,"0"0"-774"0,0 0-22 16,0 0 6-16,0 0 10 0,0 0 6 15,-77 120 4-15,65-93-1 0,2-1-2 0,1-2-4 0,4-1-13 16,0-2-11-16,5-4-8 0,0-4-9 15,0-4 12-15,8-3 25 0,2-6 24 0,0-2 27 16,1-7 8-16,1-4-7 0,-2-3-11 0,2-3-7 16,-3-1 0-16,0 0 2 0,-2 0 10 0,-3 3 3 15,-2 2 2-15,-1 3-3 0,-1 3-4 16,0 2-12-16,0 4-19 0,0 1-19 0,0 0-33 16,0 2-5-16,0 0 8 0,0 4 6 0,3 0 27 15,1 1 1-15,3 1-2 0,2 0 4 16,2-1-6-16,2 0-4 0,1-3 4 0,3-2 2 0,3 0 8 15,-2-3 13-15,2-5 4 0,-1-3 2 16,-4-1 2-16,2-4 1 0,-5 0-1 0,-3-3 0 16,0 0-2-16,-6-2 2 0</inkml:trace>
  <inkml:trace contextRef="#ctx0" brushRef="#br0" timeOffset="455618.8452">2342 14000 1387 0,'0'0'16'0,"0"0"-148"0,0 0-10 0,0 0-2 15,0 0 5-15,0 0 98 0,0 0 68 0,0 0 68 16,0 0 82-16,0 0 26 0,0 0 40 0,0 0 3 15,0 0-32-15,-6 16-49 0,6-39-48 0,0-2-15 16,3-4-4-16,-1-1 6 0,-1-2-6 16,0 0-20-16,-1-3-21 0,0 1-16 0,0-1 0 15,-3-2 5-15,-5-1-9 0,-3-3 0 0,-1-4-19 16,-6-2-12-16,2-2 2 0,-3 1-2 16,-3-2 2-16,-1 2-1 0,1 3-2 0,1 6 0 15,2 7 4-15,5 8 5 0,1 8 9 0,3 5 4 16,4 6-2-16,2 4-12 0,1 1-18 0,3 1-28 15,0 10 2-15,2 7 6 0,3 8 7 16,5 6 21-16,2 6-2 0,7 4-3 0,2 4 4 16,6 2-2-16,2 4-2 0,5 1 0 0,0 2-2 15,5-2 0-15,-1-3-2 0,-1-5-3 0,1-5-2 16,2-10-2-16,0-5-2 0,-3-9 4 0,-4-7 4 16,-2-6 3-16,-6-3 4 0,-4-3 1 15,-5-8 0-15,-2-7 2 0,-4-3 0 0,-4-2 0 16,-3-6 1-16,-3 1 1 0,0-3 1 0,-6-1-2 15,-3-2 0-15,-3 2 1 0,-3 1-1 0,3 5 3 16,-4 3-1-16,3 5 4 0,-1 4 0 0,3 4 0 16,0 2-1-16,3 3-3 0,3 3-3 15,2 0 1-15,2 2-8 0,1-2-10 0,0 2-10 16,0-1-8-16,1 0-7 0,2-1 13 16,4-2 13-16,2-2 11 0,1-2 14 0,2-3-3 15,2-3 0-15,1-1 0 0,3-1-2 0,-3-6 3 16,5 1-3-16,0 1-5 0,-3-1 5 0,0 3-4 15,-2 3 2-15,-3 2 3 0,-2 4-4 16,0 3-1-16,-4 4-3 0,-1 2-4 0,-3 0 0 16,2 3 0-16,-1 5 0 0,1 3 1 0,1 5 2 15,-1 0-1-15,2 3 1 0,0 3 3 0,1-2-2 16,2 0 1-16,0-2-1 0,3-1-2 16,-2-3 2-16,4-2-1 0,0-5 4 0,-1-5-1 0,-1-2 2 15,1-2 0-15,-2-6 2 0,-3-5 3 16,0 1 0-16,-2-6 5 0,-1-3-1 0,-1-1-4 15,-4-2 6-15,0 0-7 0,0-1 2 0,-7-1 2 16,3 0-5-16,-4-1 2 0,0 2-3 0,-1 2-2 16,3 2 3-16,-2 3 3 0,1 3 4 15,4 5 0-15,0 4-2 0,2 2-3 0,1 4-13 16,0 0-6-16,3 2-5 0,4 7 1 0,7 2 7 16,1 5 2-16,3 2 4 0,6 1 0 0,1 2 2 15,1 1 1-15,1 1-4 0,2 0-3 16,0 0-13-16,0 0-22 0,-1-3-39 0,-1-3-72 15,-1-6-86-15,-3-5-120 0,-4-5-177 0,-8-1-464 16,-5 0 229-16</inkml:trace>
  <inkml:trace contextRef="#ctx0" brushRef="#br0" timeOffset="455780.8592">2872 12751 2300 0,'0'0'21'0,"0"0"-59"0,0 0-31 15,0 0-29-15,0 0-44 0,0 0-97 16,0 0-140-16,0 0-229 0,0 0-139 16</inkml:trace>
  <inkml:trace contextRef="#ctx0" brushRef="#br0" timeOffset="456122.5124">3256 13116 1500 0,'0'0'673'16,"0"0"-632"-16,0 0-28 0,0 0 3 0,-51-125 1 0,47 105 6 16,-2 3 2-16,5 2-2 0,0 5-1 15,1 2-8-15,0 2-7 0,3 2-5 0,4 3-9 16,2 1-3-16,1 0-2 0,1 5 2 0,0 4 3 16,3 2 1-16,-2 2 4 0,3 1-1 15,-3 1 2-15,0-1-1 0,0 2-1 0,-4-1 1 16,-1-2-3-16,-1-3 4 0,-1-4 1 0,-4-3 3 15,2-2 17-15,-3-1 24 0,1 0 23 16,-1-7 0-16,2-3-12 0,-1-4-25 0,1-3-15 0,1-3 5 16,2-1 7-16,0 1 10 0,2-2 7 15,1 1 1-15,-1 1 3 0,2 3-5 0,2 1-4 16,-1 2-4-16,3 3-13 0,-2 2-7 0,0 4-5 16,2 3-7-16,-1 2 1 0,2 0-2 15,-2 5-2-15,0 2 0 0,1 4-2 0,1 0-2 0,-1 2-3 16,-2 1-6-16,1-1-11 0,0 2-19 15,-1-1-39-15,1-1-106 0,0-3-148 0,-1-3-178 16,-1-3-359-16,-5-2-40 0</inkml:trace>
  <inkml:trace contextRef="#ctx0" brushRef="#br0" timeOffset="456707.7875">3843 12366 2020 0,'0'0'63'0,"0"0"-80"16,0 0 1-16,0 0 29 0,0 0 21 0,-110 124 16 16,92-98-1-16,-1 2-8 0,4 0-12 15,3-4-14-15,4-4-3 0,3-2-9 0,4-9 3 16,1-4 4-16,0-2 9 0,1-3 36 0,3 0 30 16,0-4 22-16,-1-3 7 0,2-5-18 0,1-5-25 15,-1-1-21-15,1-1-11 0,-2 0-9 0,-2 2-6 16,0 1-1-16,0 1-11 0,-1 4 1 15,1-1-4-15,1 4-6 0,1 3 1 0,2 0-9 16,1 4-6-16,3 1 0 0,4 0-4 16,2 4-2-16,4 7 1 0,3 7-3 0,3 4 0 15,0 4 1-15,2 5 3 0,1 3 2 0,1 5 6 16,0 5-5-16,-3 5-4 0,0 6-1 0,-6 4-5 16,-2 2 4-16,-5 3-4 0,-5-1-11 0,-5 0-4 15,-4-2-7-15,-4-3 3 0,-7-6 13 0,-3-5 6 16,-3-8 15-16,-2-9 9 0,-1-7 10 15,2-9 12-15,2-6 12 0,2-7 6 16,1-1 2-16,2-9-4 0,2-8-12 0,2-6-8 0,1-4-5 16,4-8-5-16,2-4 2 0,0-5 0 0,1-3 1 15,3-5 5-15,2-5-8 0,0-4-1 16,-1-3-2-16,-2-5-3 0,-1-3 1 0,0-5-2 16,-2-2 0-16,0-1-5 0,0 2 5 0,0 5 2 15,0 7-4-15,0 10 4 0,1 10-4 0,1 11-3 16,2 8 4-16,1 8-6 0,2 8-3 15,0 4-11-15,3 5-11 0,3 2-3 0,2 3-4 16,3 9 4-16,1 2 8 0,2 5 4 16,0 4 10-16,-1 4 7 0,-2 4 6 0,-1 1 6 0,-4 2 6 15,-4 0 6-15,-1 0 1 0,-7-6 2 0,1-4-9 16,-2-4-9-16,0-5 1 0,-3-2-6 16,-2-1 7-16,-3 1 2 0,-2-2-14 0,-2 1-16 15,-1-2-31-15,0 0-102 0,3-4-271 0,3-1-947 0</inkml:trace>
  <inkml:trace contextRef="#ctx0" brushRef="#br0" timeOffset="457624.4308">889 16588 643 0,'0'0'48'0,"0"0"58"0,0 0 41 16,0 0 25-16,0 0 67 0,-45-148-46 15,32 110-35-15,2 1-6 0,-2-1-39 0,0 1 4 16,-3-2-8-16,4 0-19 0,-2 0-24 15,1 0-30-15,6 4-8 0,0 0-13 0,4 2-15 16,3 4-4-16,1 4-5 0,10 3-3 16,1 3 1-16,7 5 4 0,2 1 2 0,2 4-2 15,6 2 4-15,1 1 2 0,1 3-9 0,0 3 4 16,4 2-13-16,-4 5-2 0,-1 2 2 0,-3 4 0 16,0 2 5-16,-5 5-3 0,-3 2-11 0,-5 2-3 15,0 2 6-15,-7 0-6 0,0 2 3 0,-7 1 4 16,0 0-8-16,0-1 8 0,-3-3 9 15,-5-3 3-15,0-4 15 0,1-1 7 0,0-5 1 16,-1-3 0-16,1-2-10 0,3-1-3 0,1-3-5 16,-1 0-17-16,3-3-19 0,1 0-12 0,0 0 32 15,1 0 44-15,5-7 42 0,-1-3 31 0,2-5-19 16,4-3-12-16,-2-3-7 0,1-4-7 16,0-4 5-16,-2 0 3 0,-3-5-13 0,2 1-4 15,-6-3-3-15,-1 2 0 0,0-3 3 0,-1 0 1 16,-8-1-8-16,-1-1-9 0,-2-1-3 0,-5 0-3 15,-2 0 12-15,-1-1-4 0,-3 3-2 16,0-3 0-16,-4 2-11 0,3 2 2 0,-3 2-1 16,3 0 3-16,-1 5 7 0,3 4 3 0,3 4 3 15,5 5-2-15,2 4-14 0,2 3-24 0,3 6-32 16,5 3-41-16,1 1 13 0,1 6 17 16,2 7 27-16,5 5 36 0,4 2-3 0,2 6-5 15,7 6 2-15,2 3-1 0,6 2-10 0,2 3 5 16,4 1-5-16,4 2-3 0,1-1-30 0,2 3-98 15,11 3-191-15,7 1-215 0,-13-10-431 0,-8-11 253 16</inkml:trace>
  <inkml:trace contextRef="#ctx0" brushRef="#br0" timeOffset="457777.0543">1099 15613 2639 0,'0'0'21'16,"0"0"-19"-16,0 0-8 0,0 0-9 0,0 0-5 15,0 0 9-15,0 0-5 0,0 0 2 0,0 0-8 16,0 0-14-16,0 0-6 0,0 0-25 0,0 0-57 16,35-125-135-16,-15 114-142 0,-2 6-189 15,-7-1-349-15</inkml:trace>
  <inkml:trace contextRef="#ctx0" brushRef="#br0" timeOffset="458487.2482">1499 15775 1988 0,'0'0'134'0,"0"0"-73"0,0 0-34 16,0 0 12-16,-27-121 29 0,27 87-1 0,0 1 31 15,0 0-3-15,0-3-17 0,2 2-8 0,2 0-27 16,3 4-7-16,-2 3-14 0,4 4-8 0,-1 5-6 16,-4 7-5-16,1 4-3 0,-4 6-11 15,0 1-16-15,0 0-18 0,2 5 8 0,3 6 6 16,1 4 12-16,-1 5 17 0,2 3-3 0,2 2-1 15,-1 4 2-15,-1 1-4 0,-1-1 2 16,2 2 2-16,0-1 1 0,0-2-2 0,2-4-1 16,0-3-5-16,-1-7-7 0,1-5 1 0,-2-5-4 15,0-4 6-15,2-4 16 0,-2-5 2 0,0-5 10 16,2-4 0-16,-2-4-12 0,-1-4 8 0,-3-1 1 16,3-3 3-16,-5 1 8 0,2-1-6 15,-2-1 1-15,-2 2-2 0,2 4 0 0,0 2 3 16,-2 6-2-16,0 3 4 0,0 5-2 0,-1 3 1 15,0 3-3-15,0 1-14 0,0 2-13 0,0 0-29 16,0 3-22-16,0 4 14 0,0 3 10 16,2 4 26-16,2 3 23 0,1 3-7 0,-3 1-1 15,4 3-2-15,-3-1 0 0,3 3-10 0,-2 0-1 16,3-4-20-16,2-3-41 0,-2-7-36 0,1-6-11 16,2-6 20-16,-1 0 39 0,0-8 43 0,-2-3 9 15,-1-3-8-15,1 0 3 0,-5 2 12 16,-1 1 12-16,-1 4 26 0,0 2 7 0,0 1 0 15,0 3-8-15,0 0-36 0,0 1-38 0,0 0-69 16,0 1-29-16,0 4 13 0,4 1 32 0,0 4 64 16,4-2 29-16,2 2 5 0,1-2-7 15,2-2-32-15,3-4-10 0,-1-2-6 0,2-1 11 16,1-9 32-16,-4-1 11 0,3-3 9 0,-5-3 6 16,-2 0 8-16,-1-3 8 0,-4-2 21 0,0-1 9 15,-4-1 0-15,-1-5 11 0,-1 2-3 16,-6-1 9-16,-1-1 5 0,-1 1-13 0,-4-2-10 15,-2-2-22-15,-2-1 0 0,-3-2 30 16,-2-4-8-16,0 0-12 0,-4-3-15 0,1-2-35 0,-2 1 3 16,1 0 2-16,3 1 4 0,0 4 4 0,2 6 1 15,4 6 12-15,0 6 1 0,4 8-2 0,5 3-9 16,3 7-23-16,4 2-38 0,1 5-9 16,1 7-1-16,6 8 10 0,5 4 28 0,2 4 2 15,6 5-2-15,4 1 2 0,3 5 0 16,5 0-4-16,4 2-6 0,-1 2-43 0,4 2-63 0,2-2-155 15,-12-10-219-15,-9-10-949 0</inkml:trace>
  <inkml:trace contextRef="#ctx0" brushRef="#br0" timeOffset="458674.9774">1825 15020 2279 0,'0'0'162'0,"0"0"-188"15,0 0-31-15,0 0-3 0,0 0 20 0,0 0 13 16,0 0 18-16,0 0 1 0,46-136-3 0,-21 116 0 16,5 0-7-16,2 1-35 0,4 3-118 0,-3 4-191 15,-6 2-361-15,-13 6-141 0</inkml:trace>
  <inkml:trace contextRef="#ctx0" brushRef="#br0" timeOffset="459733.8563">2282 15156 796 0,'0'0'346'0,"0"0"-327"0,0 0 31 0,10-123 69 16,-5 88 69-16,-4 3 31 16,-1 3-2-16,0 3-18 0,-1 1-28 0,-6 5-35 15,1 1-34-15,0 5-42 0,-1 2-16 0,-3 5-6 0,5 1 2 16,-2 5-9-16,-1 1-27 0,4 0-4 15,-4 7-13-15,0 4-4 0,3 4 8 0,-2 4 0 16,1 1 1-16,2 3-2 0,4 2 2 0,0-1-3 16,5 0-7-16,4-2-8 15,4 0-10-15,1-5 3 0,3-5 4 0,3-2 9 0,1-8 18 16,0-2 1-16,2-6 8 0,1-5 0 0,1-5-7 16,0-6 4-16,2-2 0 0,2-5 1 0,-1-1 2 15,-3-1-4-15,1-1 2 0,-6-2-1 16,-2 2 1-16,-3 0-3 0,-3 1 4 0,-4 1 1 15,-2 2-5-15,-1 4 5 0,-3 5 1 0,-2 3 1 16,0 5 12-16,0 4-2 0,0 5 2 0,0 0-6 16,0 2-19-16,-2 3-5 0,-1 5-4 0,-3 4-1 15,3 4 10-15,-3 2 2 0,3 5 1 16,-1 0-1-16,3-1-1 0,1 3-7 0,0-1-3 16,0-2-5-16,5-3-12 0,1-7-6 0,1-4-3 15,3-7 7-15,0-1 17 0,-1-3 11 0,1-7 9 16,-2-4 2-16,-2-3-2 0,1-4 3 0,-3-1 3 15,1-2 6-15,-5 1 2 0,0-1 6 16,-3 0-1-16,-3 0 4 0,-1 3 3 16,1 0-2-16,-1 4 2 0,-3 2-1 0,6 2-3 0,-2 2 3 15,3 3-5-15,0 3-7 0,3 2-5 16,0 3-23-16,2 0-3 0,4 0-4 0,4 3-1 16,5 5 13-16,2 4-2 0,6 3 2 0,1 3-3 15,1 2 2-15,4 2 0 0,-1 5-1 0,2 4 9 16,-3 4-6-16,-1 4 1 0,-1 5 2 15,-2 1-6-15,-4 5 5 0,-3 3-1 0,-3 0-3 16,-5 2-1-16,-5-1-3 0,-3 0-1 0,-4-3-4 16,-8-3-2-16,-2-3 3 0,-5-5 3 15,-2-8 6-15,1-6 6 0,-2-9 6 0,1-5 4 16,1-8 1-16,-1-4 5 0,1-2-5 0,3-9-1 16,2-6 0-16,3-4-5 0,3-7 2 0,4-3-3 15,2-5 0-15,2-2 2 0,1-2-2 0,1-2 0 16,6-4 0-16,0-2-2 0,2-3-1 15,2-4-1-15,-1-1 3 0,0-1-4 0,4 0 4 16,0 2 1-16,-1 4-1 0,-3 6 6 0,0 7 0 16,-1 8 5-16,-1 7 3 0,-4 6-4 0,-1 7 3 15,0 3-6-15,-1 3-6 0,-1 3 1 0,-1 1-12 16,0 0 2-16,4 2-2 0,0 6 3 16,2-1 5-16,3 5-1 0,-1-2 2 15,6 0-5-15,0 1 4 0,2-4-1 0,1-2-1 0,0-4 8 16,-1-1-6-16,2-6 4 0,-2-5 1 15,-2-3-6-15,-1-2 7 0,1-3-1 0,-4-2 1 16,-3 0 7-16,-1-3-2 0,-2 1 2 0,-4-1 0 16,0 1 0-16,0-1-2 0,-5 0-1 0,0 0 1 15,0 2-6-15,-1 1 5 0,2 4-3 16,0 3 0-16,2 4 4 0,-1 1-7 0,3 6-4 16,0 2-6-16,5 1-6 0,4 2 1 0,2 5 0 15,6 6 5-15,6 3 2 0,2 6-1 0,5 4 0 16,2 4-3-16,2 4 0 0,2 4-3 0,-4 2 2 15,-1 3 1-15,-3 7-5 0,-4 5 6 0,-5 3-3 16,-2 3-11-16,-6 3-5 0,-8 1-18 16,-3-2-7-16,-3-1 8 0,-12-1 8 0,-2-6 18 15,-7-4 9-15,-1-6 7 0,-5-7 4 0,-2-8 3 16,-2-5 8-16,0-8 12 0,2-7 12 0,2-8 15 16,4-2-2-16,6-9-6 0,5-7-13 15,6-6-16-15,6-7-13 0,3-7-11 0,3-4-11 16,9-8-29-16,5-4-56 0,4-4-161 0,-3 13-448 15,-6 13-914-15</inkml:trace>
  <inkml:trace contextRef="#ctx0" brushRef="#br0" timeOffset="460319.2362">3666 13857 1155 0,'0'0'443'0,"0"0"-272"16,0 0-101-16,0 0-23 0,0 0-6 0,0 0-4 15,0 0-3-15,0 0 4 0,0 0 3 0,0 0-2 16,0 0 9-16,0 0 8 0,122 134 2 16,-113-107-1-16,-1 0-12 0,2-1-17 0,-3-2-10 15,-1-4-6-15,-1-2 0 0,0-4-3 16,-3-3 0-16,1-4 0 0,-2-4 5 0,-1-2 22 16,1-1 26-16,-1-1 2 0,0-8-5 0,0-6-22 15,0-3-26-15,0-5-2 0,-1-1-1 0,0-3 0 16,-2-1-2-16,2 0 2 0,0 0-2 15,1 0-1-15,0 1-1 0,0 1-6 0,1 3 0 16,4 2-2-16,0 3-1 0,1 4 2 0,0 3-5 16,1 4-2-16,0 3-4 0,0 3-2 0,0 1-1 15,2 0-1-15,-1 5 3 0,0 2-5 16,0 1 4-16,0 2 1 0,-2-1-4 0,-1 2 5 16,-2 1-6-16,-2 2-1 0,-1-1-3 0,0 0-6 0,0-5 7 15,-4-4 12-15,2-3 14 16,-1-1 13-16,0 0 3 0,-4-3-6 0,3-2-4 15,-2-4 3-15,2 0-2 0,0-2 1 0,0 1 3 0,3 0-2 16,1 1 3-16,0-1 1 0,2 2-4 16,5 0 0-16,4 0-5 0,4 2-2 0,2-1 0 15,3 3-4-15,2 1-1 0,1-1-3 0,-1 3-7 16,2 0-14-16,-1 1-28 0,-2 0-75 0,0 0-141 16,-5 0-242-16,-7 0-532 0</inkml:trace>
  <inkml:trace contextRef="#ctx0" brushRef="#br0" timeOffset="460933.1066">4249 13484 1019 0,'0'0'117'16,"0"0"-59"-16,0 0 17 0,0 0 32 15,0 0 24-15,0 0-2 0,0 0-22 0,0 0-26 16,0 0-24-16,0 0-23 0,0 0-18 15,-85 123-11-15,88-117-3 0,1-4 4 0,2-2 16 0,-1 0 9 16,1-2 5-16,0-6-2 0,2 0-11 0,-1 0-6 16,1-1-5-16,-2 1-3 0,0 1-4 15,-2 3-5-15,-1 1-4 0,1 1-6 0,-1 2-1 16,-1 0 1-16,2 0 3 0,1 4 6 0,1 4 1 16,4-2 2-16,-1 3 2 0,3-1-3 15,2 1 2-15,2-1-2 0,3-2 0 0,-2-5 5 16,3-1 8-16,0 0 9 0,-2-4 6 0,0-6 4 15,-4-3 2-15,1-3 2 0,-4-4 4 0,-1-2 0 16,-4-3 4-16,-1-1 6 0,-3-3 5 16,-2-1 8-16,0 0-2 0,-7-1-5 15,-3-1-8-15,-2 1-11 0,-1-1-7 0,-5-2-8 0,-1 1-2 16,0-2 0-16,-3 0 2 0,0-1 3 16,0 0 3-16,-1 2 5 0,0 0-1 0,4 3 0 15,1 3-3-15,2 3-5 0,5 5-2 0,2 6-7 16,5 3-2-16,1 6-8 0,3 2-17 0,0 3-13 15,7 0-7-15,5 8 0 0,6 6 13 0,3 3 8 16,6 5 4-16,2 4 1 0,3 4 2 16,1 6 4-16,-2 4 1 0,2 6 0 0,1 4 0 15,-2 3-4-15,-2 3 2 0,-1 2-1 0,-5-2 0 16,-3-2-2-16,0-5-5 0,-4-8-1 0,-4-8 0 16,-3-10 4-16,-3-5 3 0,-4-5 4 0,-2-8 9 15,-1-5 7-15,0 0 3 0,-2-7 0 16,-4-8-7-16,3-3-5 0,3-4-4 0,0-2-1 15,0 0 0-15,3 0-2 0,6 2 2 0,4 2 0 16,2 1 1-16,2 3-2 0,2 3-2 16,3 0-2-16,2 4-2 0,-1 3 0 0,0 4-5 0,2 2-9 15,-3 1-19-15,2 7-34 0,-1 4-57 16,-2 2-96-16,-3 5-151 0,-4-5-321 0,-6-1-852 0</inkml:trace>
  <inkml:trace contextRef="#ctx0" brushRef="#br0" timeOffset="461675.8224">1156 17688 731 0,'0'0'28'0,"0"0"-15"0,0 0 1 0,0 0 12 16,-29-126 11-16,20 88 22 0,-1-3 31 0,-3 0 36 15,0-3 31-15,-1-2 21 0,-4 2-8 16,-2-1-26-16,1 1-16 0,-1 0-33 0,0 4-5 15,0 2 5 1,1 4 6-16,4 6 6 0,-1 5-9 0,4 5-18 0,3 5-40 0,3 5-23 16,0 4-34-16,5 4-23 0,0 0 12 0,1 6 1 0,0 6 21 15,2 3 12-15,6 6-8 0,1 3 5 16,1 4-6-16,3 3 5 0,4 3-5 0,-1 0-4 16,4 3 3-16,2 0 1 0,4 0 10 0,-1 0-1 15,2-1-1-15,1-3-6 0,-2-4-8 0,2-2-4 16,2-4-10-16,3-3 6 0,1-8 0 0,-7-6 0 15,-3-6 16-15,-11-9-1 0,-3-5 8 16,-6-6 9-16,2-1-1 0,-5-3 2 16,0 2-2-16,-1-2-1 0,0 1-1 0,-2 1 4 15,-6 5 3-15,2 2 0 0,-1 5 8 0,0 6-2 16,5 0 0-16,0 3 10 0,1 1-26 0,-3 0-2 16,2 0-15-16,2 2-9 0,0 9 16 0,0 6-19 15,0 3 13-15,0 3-6 0,7-1-2 0,2-2 15 16,2-4-4-16,1-2-1 0,1-2 3 15,4-4-7-15,-4-3 6 0,5-1-3 0,-5-2 2 16,3-2 2-16,-3 0 0 0,-2-5 6 0,-1-1-3 16,-1-2 7-16,-2-2-2 0,-3-1-9 0,0-3-5 15,-1-4-31-15,-2-2-45 0,-1-1-77 16,-1 0-144-16,-4 6-267 0,3 4-555 0</inkml:trace>
  <inkml:trace contextRef="#ctx0" brushRef="#br0" timeOffset="461818.6615">828 17365 2296 0,'0'0'97'16,"0"0"-70"-16,0 0-43 0,0 0-17 0,0 0 21 15,0 0-29-15,60-118-63 0,-30 82-115 0,5-5-133 16,-6 11-178-16,-8 8-419 0</inkml:trace>
  <inkml:trace contextRef="#ctx0" brushRef="#br0" timeOffset="462219.7851">1988 16484 2344 0,'0'0'58'16,"0"0"-26"-16,0 0 5 0,-93-119 17 0,72 88 7 15,1 1 19-15,0-2 5 0,-1 4-2 0,1 0-4 16,2 2-17-16,3 5-5 0,3 2-15 15,0 5-6-15,5 5-6 0,1 4-10 0,5 2-5 16,0 3-21-16,1 0-18 0,0 3-26 0,0 5 0 16,3 6 24-16,5 10 7 0,3 3 22 0,4 5 0 15,0 2-13-15,4-1 7 0,2 0-1 16,0 0 2-16,3-2 4 0,2 0-2 0,1 1 0 16,1-2-2-16,0-1 0 0,2-2 0 0,1-5-2 15,0-4-8-15,-1-8-18 0,-1-10-5 16,-2-8-6-16,-6-11 11 0,-1-4 22 0,-6-6 7 0,0-3 9 15,-5 0 4-15,-3 0-2 0,-4 3 7 0,-2 3 6 16,0 3 11-16,-4 5 8 16,-3 4-2-16,0 6-8 0,2 2-6 0,0 3-7 0,1 2-5 15,4 1-7-15,0 0-17 0,0 0-23 0,0 3 1 16,7 2 4-16,0 4 9 0,3 0 21 16,4 2-3-16,-1-1 0 0,4 1-9 0,-2-2-22 15,4-2-34-15,-1-1-90 0,-1-1-169 0,-4-4-261 16,-7 1-999-16</inkml:trace>
  <inkml:trace contextRef="#ctx0" brushRef="#br0" timeOffset="462365.0164">2089 16173 1512 0,'0'0'1041'0,"0"0"-1092"0,0 0-92 15,0 0 3-15,0 0-18 0,0 0-8 0,0 0-49 16,0 0-93-16,0 0-131 0,0 0-326 15,0 0 598-15</inkml:trace>
  <inkml:trace contextRef="#ctx0" brushRef="#br0" timeOffset="462776.7342">2485 16248 2131 0,'0'0'109'0,"0"0"-39"0,0 0 14 0,-55-137 20 15,37 102 5-15,2 2 11 0,-2 1-16 16,0-2-25-16,-1-1-16 0,-1-2-17 0,1-2-7 16,1-2-2-16,1-1-8 0,-2 4-1 0,0 2-4 15,6 6 1-15,1 8 15 0,3 6 10 0,3 7 4 16,4 6-9-16,2 1-28 0,0 2-27 16,0 0-36-16,0 6-17 0,6 7 8 0,7 6 18 15,1 8 25-15,8 6 18 0,5 3-3 0,2 2-5 16,3 2-1-16,4 0 3 0,4 1-1 15,4 4 2-15,-2 0 0 0,0 2-4 0,0 2 2 0,-2 2-4 16,-3-1-6-16,-3 1-16 0,-4-2-35 0,-1 1-46 16,-6-3-44-16,-4-5-34 0,-5-8-11 15,-5-7 28-15,-1-11 54 0,-5-8 88 0,-3-8 106 16,0-3 26-16,0-13 6 0,-6-8-24 16,-1-5-38-16,-2-6 21 0,-1-2 20 0,-1 0 10 0,0 0 1 15,-3 4-11-15,-1 1-13 0,3 2-15 16,-2 2-18-16,1 3-14 0,0 0-17 0,4 2-4 15,5 1-11-15,-2 3-4 0,5 1-10 0,1-1-20 16,0 2-23-16,1-1-35 0,8 0-55 16,1-1-86-16,5 0-133 0,-3 5-229 0,-3 5-648 15</inkml:trace>
  <inkml:trace contextRef="#ctx0" brushRef="#br0" timeOffset="463069.3095">3006 15643 1273 0,'0'0'577'16,"0"0"-541"-16,0 0-15 0,0 0 26 0,0 0 30 16,0 0 17-16,54-121 5 0,-45 96-6 0,-5-2-6 0,0 2-5 15,-1 3-3-15,-3 0-3 0,-3 4-1 16,-5 1-5-16,-6 5-4 0,-2 3-11 0,-5 5-11 16,-5 4-10-16,-4 2-11 0,-1 9 2 0,-1 5-1 15,-1 4 4-15,0 5 4 0,3 4-2 16,4 3-1-16,3 1-7 0,6 2-6 15,5-2-3-15,4-1-6 0,8-1-1 0,0-2-4 16,10-1-4-16,2-2 1 0,8 0 0 0,0-1 3 16,8-4 4-16,2-1-2 0,1-4-3 0,2-6-2 15,3-6-2-15,0-4-8 0,1-1-15 0,-2-7-26 16,-1-2-54-16,-2-3-77 0,-1-1-127 0,-8 3-253 16,-7 4-792-16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26T12:28:14.5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16421 12361 41 0,'0'-13'86'0,"4"1"-2"16,2 3-6-16,-6 9-5 0,11-13-47 15,-3 11-41 1,4-1-50-16,-12 3-10 0,13-4-6 16,-13 4-5-16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28T05:26:27.2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16859 5354 1 0,'0'0'314'0,"0"0"27"0,0 0-32 16,0 0-46-16,0 0-42 0,0 0-53 0,0 0-23 15,0 0-16-15,0 0-2 0,0 0-11 16,0 0-13-16,0 0-17 0,-27-61-21 0,27 61-19 16,0 0-19-16,0 0-14 0,0 0-9 0,0 0-12 15,0 3-14-15,0 3 8 0,3 5 4 16,4 7 8-16,1 6 21 0,2 6-8 0,2 9 2 15,0 3-4-15,1 7-7 0,3 1 1 16,-2 3-1-16,1 1 1 0,-2-1 2 0,-2-2 1 0,0-3 2 16,4-4-1-16,-4-5 1 0,0-4 0 15,0-5-2-15,-1-3 1 0,-1-6 0 0,0-5 0 16,-5-3 0-16,3-3 0 0,-4-2 2 0,1-3 0 16,-1-1 3-16,-1-2 5 0,-2-1 3 0,2-1 9 15,-2 0 8-15,0 0 8 0,0 0 4 0,0 0-2 16,0 0-4-16,0 0-11 0,0 0-9 15,0 0-11-15,0 0-17 0,-2-1-23 0,0-4-65 16,-3 2-75-16,3-6-93 0,0 1-151 0,0 2-186 16,0 2-520-16</inkml:trace>
  <inkml:trace contextRef="#ctx0" brushRef="#br0" timeOffset="243.1946">17240 5704 1746 0,'0'0'227'0,"0"0"-88"0,0 0-17 16,0 0 24-16,131-49 24 0,-92 36-8 15,2-2-30-15,-1 1-32 0,1 1-27 0,-2 2-21 16,-4 1-17-16,-4 1-12 0,-5 0-8 0,-8 5-5 16,-3-1-2-16,-6 3-2 0,-6 1-1 0,0 1-3 15,-3 0-8-15,0 0-14 0,0 0-21 16,0 0-35-16,-3 0-52 0,1 0-53 0,-1 1-47 15,-2 4-115-15,2-1-176 0,2 0-608 0</inkml:trace>
  <inkml:trace contextRef="#ctx0" brushRef="#br0" timeOffset="973.3962">18934 4689 346 0,'0'0'348'0,"0"0"-83"0,0 0-71 15,0 0-23-15,0 0-7 0,0 0-3 0,0 0 3 16,0 0-16-16,0 0-23 0,0 0-26 15,0 0-27-15,0 0-18 0,0 0-14 0,-121-54-10 16,104 63-11-16,1 4-6 0,-2 2-2 0,0 4-1 16,3 0 1-16,1 3-2 0,0-1 0 0,4 1-1 15,1 1-3-15,3-1 1 0,4-2-4 16,2 1-1-16,2-2 3 0,9 1-2 0,3-2 9 0,5 0 2 16,4 0 3-1,6-2 4-15,4-1-4 0,1-1 2 0,4 0-1 16,0-3 4-16,0 0 0 0,0 2 5 0,-2 1 0 0,-2 1-4 0,-4 3-2 15,-4 1-9-15,-7 2-1 0,-5 0 4 16,-6 1 3-16,-5 0 11 0,-3 0 7 0,-5 0 8 16,-7 0 4-16,-6-1 2 0,-6 3-3 0,-2-3-2 15,-5 2-3-15,-1-1-3 0,-2-3 1 0,-1-2-2 16,1-2-3-16,3-2-1 0,4-4-10 16,1-4-4-16,4-1-4 0,1-2-9 0,3 0-2 15,3-2-4-15,1 0-11 0,5-3-15 16,2-2-31-16,2-2-40 0,5-4-68 0,0-1-108 0,1-6-202 15,6 3-475-15,-1 5-366 0</inkml:trace>
  <inkml:trace contextRef="#ctx0" brushRef="#br0" timeOffset="1608.8643">19269 4987 692 0,'0'0'373'15,"0"0"-160"-15,0 0-21 0,0 0 4 16,0 0 18-16,0 0 0 0,0 0-32 0,133-25-36 16,-113 15-30-16,-1-3-24 0,-3 1-14 0,-1-1-9 15,-3 2-7-15,-3-1-5 0,-3-1-5 0,-2-1-5 16,-1 4-6-16,-3-1-2 0,-2 0-9 16,-4 3-5-16,-3 0-6 0,-2 1-10 15,0 3-2-15,-2 1-5 0,-1 3-3 0,0 0 0 0,-1 1-2 16,0 6 1-16,0 3-3 0,0 1 1 0,1 3 2 15,4 3-1-15,2 0 0 0,1 3 0 16,4 1-1-16,3 0 1 0,0 2 2 0,10 0 0 16,1 0 0-16,7-2 1 0,3-4-2 0,3-2 1 15,5-2 2-15,3-5 1 16,3-2 2-16,4-4 3 0,-2-2 0 0,3-2 2 0,-1-6 3 16,2-4 5-16,-5-2-3 0,-1-3 0 0,-3-1 0 15,-3-5-4-15,-2 0 5 0,-2-4-1 0,-4-1 1 16,0-4-1-16,-2 0 0 0,-1-3-3 0,-4 0-2 15,-1-3-3-15,-2-3 0 0,0-2 0 16,-3-1-1-16,-2-2-3 0,0 0 0 0,-2-2-1 16,-2-1-1-16,0 2 2 0,-2-2-2 0,0 0-3 15,-4 3 1-15,-5 1-2 0,-1 4-5 0,-1 1-2 16,-5 5 0-16,-3 1-2 0,2 3 4 0,-3 5 4 16,0 1 1-16,-1 4 3 0,2 4 1 0,5 3 2 15,2 4 0-15,3 5-4 0,3 2-5 16,4 3-11-16,0 0-14 0,0 3-9 0,0 7 6 15,0 9 6-15,-1 6 18 0,2 9 9 16,1 5 0-16,0 7 4 0,5 4-3 0,5 4 2 16,3 2-1-16,3-1 0 0,0 0 0 15,4-1-1-15,-1-2 0 0,1-1 3 0,2-2-1 0,0-3 0 16,1-1 1-16,-2-4 0 0,4-6 0 0,0-4 2 16,0-6-7-16,1-2 1 0,-4-5-5 15,1-6-10-15,-1-3-14 0,-3-7-25 0,-1-2-43 16,-2-6-80-16,-4-7-141 0,-7-5-256 0,-3 3-399 15,-2 5 114-15</inkml:trace>
  <inkml:trace contextRef="#ctx0" brushRef="#br0" timeOffset="1722.3549">19884 4569 333 0,'0'0'531'0,"0"0"-116"0,0 0-58 16,0 0-43-16,0 0-52 0,0 0-78 0,0 0-81 16,0 0-64-16,0 0-29 0,0 0-5 0,0 0-6 15,0 0-16-15,152-80-59 0,-95 67-152 16,-12 3-364-16,-15 3-911 0</inkml:trace>
  <inkml:trace contextRef="#ctx0" brushRef="#br0" timeOffset="2520.7984">21487 4013 1956 0,'0'0'157'0,"0"0"-22"0,0 0 12 15,0 0 4-15,0 0-6 0,0 0-32 0,0 0-41 16,0 0-32-16,0 0-18 0,0 0-12 16,0 0-5-16,0 0-1 0,0 0 1 0,-94 14-2 15,87 2-1-15,2 5-2 0,1 0 0 0,4 3 1 16,0 1 1-16,0 1 1 0,8 0 4 0,2-1-6 15,2-2 2-15,4-2 0 0,4-3-1 0,4-6 5 16,2-4 4-16,3-3 4 0,1-4 2 16,1-1 0-16,1-5-3 0,-5-4-3 0,0-3-1 15,-5-5-4-15,-2-3-2 0,-7 0-3 0,-2-3-8 16,-5 1-2-16,-6 0-5 0,-8 2-3 16,-4 2 3-16,-5 0-1 0,-3 4 0 0,-2 3 4 0,1 4-2 15,-2 0 1-15,-2 3 5 0,2 0 1 16,4 4 0-16,2 0 3 0,5 0-1 0,6 0-5 15,0 0-4-15,6 6-14 0,0-1-5 0,7 2 2 16,2 0 3-16,2 1 17 0,4 0 7 0,3-1 3 16,7-2 7-16,1-2 1 0,4-3 4 0,1 0 5 15,1-7 0-15,5-1 1 0,-4-1 3 16,-1-5 0-16,0 0 2 0,-4-2 2 0,-2-5 1 16,-4 1 2-16,-6-4 1 0,0-2-6 0,-4-4-5 15,3-3-9-15,-7-4-3 0,0-1 0 0,0-3-1 16,-1-2 0-16,-4-2 1 0,1 0-6 15,-1-2 1-15,-2 1-2 0,-1 2-4 0,0 4 3 16,0 5-3-16,-6 2 0 0,2 7 4 16,-4 4-1-16,-2 3 3 0,0 6 1 0,0 1-1 15,0 4-1-15,0 3-2 0,2 2-2 0,4 3-5 16,-4 0-4-16,4 7 0 0,-2 4 2 0,3 5 3 16,-3 6 4-16,4 3 1 0,2 5 1 0,0 8 3 15,0 4 0-15,6 7 0 0,2 8-2 16,0 3-4-16,5 5 2 0,0 7 3 0,0 1 2 15,1 6 6-15,2-1-7 0,-4 2-1 0,2 0-2 16,-1-1-7-16,-3-2-2 0,1-4-9 0,0-5-15 16,1-8-8-16,7-8-6 0,1-12 0 0,2-12 8 15,5-10 12-15,-3-11 18 0,3-7 15 16,-4-14 11-16,-3-9 0 0,0-8-4 16,-2-6-4-16,-6-6-5 0,-2-5 0 0,-8-2 1 0,-2 0 3 15,-3-1 6-15,-8 2 7 0,-6 3 15 0,0 3 10 16,-1 5 11-16,-2 4 7 0,3 5-1 0,4 5-6 15,3 1-10-15,4 4-13 0,5 2-14 16,1 1-15-16,7 0-11 0,3-1-11 0,3 1-9 16,4-2-15-16,4 1-28 0,2 0-58 15,4 0-124-15,1-2-244 0,-5 6-627 0,-8 4 43 0</inkml:trace>
  <inkml:trace contextRef="#ctx0" brushRef="#br0" timeOffset="3118.2727">23358 2891 1666 0,'0'0'736'0,"0"0"-552"0,0 0-67 15,0 0-50-15,0 0-23 0,0 0-14 16,0 0-7-16,0 0-2 0,0 0 1 0,0 0 14 16,0 0 11-16,-61 127 5 0,59-79-2 15,2 2-12-15,0 0-11 0,2 1-9 0,5 1-1 16,-2-1-3-16,4 0-2 0,-1 0-1 0,3-5-7 16,-1-5 1-16,1-5 0 0,1-5-2 0,3-6 1 15,-2-3-6-15,-1-2-8 0,3-5-17 0,-3-4-29 16,-1-3-26-16,1-4-29 0,-2-3-30 0,0-1-42 15,1-9-91-15,0-3-183 0,-2-1-286 16,0 3-423-16</inkml:trace>
  <inkml:trace contextRef="#ctx0" brushRef="#br0" timeOffset="3326.327">23680 2714 1495 0,'0'0'422'0,"0"0"-160"16,0 0-90-16,0 0-65 0,0 0-34 15,0 0-25-15,0 0 2 0,0 0 16 0,0 0 9 16,0 0 12-16,0 0-13 0,16 118-19 0,-8-76-12 16,-2 1-13-16,-1 2-6 0,3-1-7 0,0 1-4 15,-3 2-5-15,4 0-3 0,-2-3 1 16,-1-1-10-16,1-5-16 0,1-2-29 16,-1-7-58-16,-1-3-70 0,3-7-98 15,-3-4-133-15,-4-4-116 0,-1-5-326 0,-1-2 133 16</inkml:trace>
  <inkml:trace contextRef="#ctx0" brushRef="#br0" timeOffset="3418.7353">23380 3440 769 0,'0'0'464'0,"0"0"-159"0,0 0-80 0,0 0-72 0,0 0-55 15,0 0-68-15,0 0-34 0,0 0-13 0,0 0-48 16,129-79-153-16,-97 67-290 0,-9 4-723 0</inkml:trace>
  <inkml:trace contextRef="#ctx0" brushRef="#br0" timeOffset="3661.6402">24268 2525 2393 0,'0'0'148'0,"0"0"-81"16,0 0-41-16,0 0-15 0,0 0 18 15,0 0 20-15,0 0 20 0,0 0 13 0,0 0-1 16,17 123-11-16,0-83-16 0,0 5-16 0,-2 5-12 15,3-1-6-15,0 3-3 0,0 0-1 16,-2 0-3-16,-1-2-5 0,-2 0-4 0,-3-3-4 16,-5-4-11-16,1-3-11 0,-4-5-23 0,-1-8-32 15,-1-4-47-15,0-6-61 0,-1-5-91 0,-5-6-156 16,2-4-454-16,0-1-276 0</inkml:trace>
  <inkml:trace contextRef="#ctx0" brushRef="#br0" timeOffset="3988.638">24129 2621 251 0,'0'0'680'0,"0"0"-475"16,0 0 10-16,0 0 21 0,129-90-8 0,-92 75-29 16,5 1-47-16,4 4-42 0,2 1-29 0,-1 4-19 15,2 5-16-15,-7 0-14 0,-4 3-10 0,-9 3-5 16,-8 3-8-16,-9 1-5 0,-7 0 1 15,-5 1-4-15,-5 5 7 0,-9 1 8 0,-9 1 1 0,-4 6 1 16,-7 4-3-16,-3 1-8 0,-4 0-6 16,2 3-8-16,0-2-4 0,8-2 0 15,3-5 7-15,11-5 3 0,5-6 2 0,6-5-1 16,5-3-1-16,1-3-3 0,0 1-1 0,5 1 7 0,5 0 6 16,6 3 9-16,3-1 3 15,6 2-3-15,4 1-4 0,3 0-2 0,4 2 0 16,-1-1-1-16,6 0-1 0,-1 0-2 0,0 1-6 15,0 1-7-15,-4-1-27 0,-1 3-39 0,-3-4-90 16,2 1-209-16,-9-1-495 0,-8-5-343 0</inkml:trace>
  <inkml:trace contextRef="#ctx0" brushRef="#br0" timeOffset="4260.0466">25543 2241 2708 0,'0'0'9'0,"0"0"-62"0,0 0-9 16,0 0 11-16,0 0 27 0,0 0 48 0,0 0 15 16,0 0 1-16,0 0 3 0,16 154 0 15,-5-110-6-15,2 2-4 0,-2 0-6 0,2 1-9 16,0 3-5-16,-2-3-1 0,-1 1 0 0,-1-3-1 15,-4-1-5-15,3-3-6 0,-4-4-17 0,2-3-32 16,-2-6-47-16,0-4-89 0,0-7-157 16,-2-7-198-16,1-4-619 0</inkml:trace>
  <inkml:trace contextRef="#ctx0" brushRef="#br0" timeOffset="4472.1278">25597 2577 2153 0,'0'0'31'0,"0"0"-20"16,0 0 13-16,0 0 20 0,126-114 19 0,-96 89-1 15,-1-1-22-15,-4 2-20 0,1 1-23 0,-8 3-14 16,-1 0-24-16,-5 1-48 0,-3 1-74 0,-6 1-127 16,-3 1-137-16,0 0-84 0,-6 4-6 15,-4 0 128-15,-2 4 389 0,1 4 0 0,3 0 0 0</inkml:trace>
  <inkml:trace contextRef="#ctx0" brushRef="#br0" timeOffset="4548.7024">25758 2305 1 0,'0'0'0'0,"0"0"89"0,0 0 206 0,0 0-74 0,76 139-52 0,-59-106-37 15,2 2-35-15,0 1-3 0,2-1-22 0,0 5-23 16,0-3-27-16,-2 2-78 0,-1-1-135 0,-7-11-343 16,-1-9 75-16</inkml:trace>
  <inkml:trace contextRef="#ctx0" brushRef="#br0" timeOffset="5050.4513">26245 2083 1687 0,'0'0'224'16,"0"0"-190"-16,0 0-40 0,0 0 26 15,0 0 55-15,0 0 61 0,0 0-4 0,0 0-15 16,0 0-22-16,101 148-29 0,-79-108-13 0,0 3-15 16,1 3-10-16,-3 4-2 0,1 0-5 0,-2-1-1 15,-3-1-1-15,-3-3-6 0,-4-1-4 16,-1-6-5-16,-6-3-1 0,-1-8 1 16,-1-5 1-16,0-6-3 0,0-4-3 0,0-5-7 0,-2-5-9 15,-4-2-2-15,-4-4-7 0,-5-7-12 16,-3-4-5-16,-2-6-4 0,-2-5 5 0,0-3 18 15,1-4 15-15,-1-3 8 0,1-2 5 0,0-1 6 16,1 0 1-16,1 0 7 0,2-1 7 0,3 1-3 16,2 1 1-16,2 4-3 0,3 0 1 0,4 3 8 15,3 3-5-15,0 0 2 0,8 2-10 16,4 1-13-16,4 1-5 0,4 5-10 16,4 2-5-16,3 5-1 0,1 2 5 0,2 5 4 15,3 3 5-15,-2 2 4 0,0 4 0 16,-3 5 2-16,-2 3-2 0,-9 2-3 0,-1 0 2 0,-8 5-5 15,-5 1 0-15,-3 0 6 0,-6 3-1 0,-6-2 8 16,-4-1 4-16,-6 0 1 0,-1-3 6 0,-5-3-3 16,-2-1 0-16,-3-3-2 0,2 0-5 15,0-2-5-15,6-2-9 0,0-2-21 0,5-1-39 16,6-2-64-16,2-1-113 0,5 0-196 0,5 0-434 16,1 0-156-16</inkml:trace>
  <inkml:trace contextRef="#ctx0" brushRef="#br0" timeOffset="5291.561">26781 1863 1665 0,'0'0'221'0,"0"0"-125"0,0 0-64 0,0 0-23 15,0 0 37-15,0 0 38 0,0 0 33 16,0 0 21-16,0 0-25 0,0 0-26 0,35 138-27 15,-25-101-20-15,0 7-9 0,1 2-9 0,-2 3 0 16,0 2-2-16,-1 1-3 0,-1-1-5 0,-1-2-4 16,1-3 3-16,2-5-1 15,0-3-3-15,0-9-7 0,-1-4-17 0,1-6-25 0,-3-5-49 16,-2-6-77-16,-2-6-114 0,0-2-280 0,-2 0-942 0</inkml:trace>
  <inkml:trace contextRef="#ctx0" brushRef="#br0" timeOffset="5499.5856">26677 1964 1038 0,'0'0'510'0,"0"0"-321"16,0 0-3-16,0 0 22 0,0 0 7 0,0 0-33 16,0 0-46-16,140-106-50 0,-106 96-41 0,2 0-24 15,4 2-12-15,0 3-9 0,-3 0-3 16,-4 2-8-16,-5 1-17 0,-3 2-25 0,-5 0-52 15,-1 4-86-15,-8 3-137 0,-1 4-197 0,-5-2-374 16,-1-2 218-16</inkml:trace>
  <inkml:trace contextRef="#ctx0" brushRef="#br0" timeOffset="5657.2501">26759 2733 1691 0,'0'0'234'0,"0"0"-236"16,0 0-7-16,0 0 25 0,0 0 30 0,0 0-6 16,0 0-20-16,0 0-94 0,127-50-232 0,-114 41-534 15,-4 2 25-15</inkml:trace>
  <inkml:trace contextRef="#ctx0" brushRef="#br0" timeOffset="6112.2599">27277 2396 442 0,'0'0'315'0,"0"0"-210"0,0 0 47 15,0 0 66-15,0 0 54 0,0 0 13 0,100-121-41 16,-85 99-59-16,-1 4-51 0,3 0-34 0,0 3-22 16,0 2-13-16,1 2-7 0,1 5-4 0,-4 3-8 15,2 1-6-15,-2 2-8 0,0 0-9 0,-3 7-7 16,1 1-6-16,-2 4-3 0,-1 1 1 16,0 4-1-16,-1 2 1 0,-1 4-1 0,0 1-1 15,-6 3-3-15,1-1-7 0,-3 0-16 16,-7-3-34-16,-6-3-47 0,-4-1-69 0,-6-4-128 15,4-4-299-15,5-5-915 0</inkml:trace>
  <inkml:trace contextRef="#ctx0" brushRef="#br0" timeOffset="6918.8783">17409 7132 657 0,'0'0'347'0,"0"0"-56"0,0 0-37 0,0 0-19 0,0 0-27 16,0 0-38-16,0 0-41 0,0 0-42 15,0 0-26-15,0 0-12 0,0 0 1 0,0 0 3 16,0 0 1-16,53-39-5 0,-32 36-16 0,-1 1-12 15,1 0-9-15,-1 2-5 0,-3 2-1 0,-2 3-2 16,0 6-4-16,-2 2-2 0,-2 3 0 16,-1 4 2-16,-1 5 1 0,-4 4 3 0,-2 3 4 15,-3 3-4-15,0 2 0 0,-7 5-1 0,-4 2-2 16,-4 2 6-16,-2 2 2 0,-1-4 1 0,-1-3-1 16,-1-6 0-16,6-6 0 0,-2-6 1 15,5-7 3-15,4-4 2 0,2-4 2 0,3-4 5 16,0-3-3-16,2-1 2 0,0 0-4 0,2 0-7 15,2 0 4-15,5-2-3 0,2-2 2 16,8-2 3-16,1-1-5 0,2-1-2 0,4 0-7 0,-1 0-7 16,3 0-13-16,-4-1-13 0,3 0-27 15,-4-1-38-15,6-1-63 0,0 1-119 16,2-3-186-16,-8 5-328 0,-5 1-377 0</inkml:trace>
  <inkml:trace contextRef="#ctx0" brushRef="#br0" timeOffset="7107.7183">17981 7307 2268 0,'0'0'149'0,"0"0"-93"15,0 0-33-15,0 0 0 0,0 0 38 0,125-69 15 16,-87 49 6-16,0 4-18 0,3-1-26 0,-5 2-23 16,-1 3-13-16,-4 2-11 0,-2 2-11 15,-3 1-9-15,-1 0-17 0,-3 1-26 0,0 0-55 16,4 1-107-16,-1 0-173 0,-6 2-310 15,-5 0-478-15</inkml:trace>
  <inkml:trace contextRef="#ctx0" brushRef="#br0" timeOffset="7589.1983">19535 6150 886 0,'0'0'450'0,"0"0"-151"16,0 0-53-16,0 0-40 0,0 0-18 16,0 0-29-16,0 0-46 0,0 0-44 0,0 0-36 15,0 0-22-15,0 0 1 0,0 0 18 16,0 0 14-16,0 0 13 0,13 103 3 0,2-61-10 15,1 1-5-15,3 2-8 0,-2 1-4 0,-1 3-7 16,2-1-5-16,-5 2-2 0,4-2-2 16,-4 0-3-16,3-2 0 0,-3-1-1 15,2-2-2-15,-3-5-2 0,2-5-3 0,-5-4-5 16,1-4 2-16,0-6-7 0,-4-5-4 0,-1-5-8 16,0-3-18-16,-3-4-8 0,0-1-13 0,-2-1-13 0,0-1-29 15,0-6-70-15,-4-4-103 0,-2-5-189 16,-2 3-260-16,4 2-523 0</inkml:trace>
  <inkml:trace contextRef="#ctx0" brushRef="#br0" timeOffset="7836.9852">19345 5968 1482 0,'0'0'216'0,"0"0"-69"0,0 0-49 15,0 0-7-15,0 0 19 0,148-77 6 0,-104 74-7 16,2 3-15-16,0 1-22 0,-1 7-15 15,-7 8-15-15,-3 2-13 0,-6 5-4 0,-8 6-7 16,-6 1 1-16,-5 3 3 0,-9 5 6 0,-1 2 2 16,-10 2-1-16,-4 1 1 0,-5-5-2 0,-6 1 5 15,1-7-4-15,-5-3 0 0,1-5 1 16,0-4-6-16,1-4-3 0,-1-5-7 16,4-2-7-16,-3-2-4 0,6-3-14 0,3-4-19 0,4 0-26 15,5-2-37-15,7-3-62 0,2-1-111 0,9-1-174 16,2 1-274-16,-3 3-602 0</inkml:trace>
  <inkml:trace contextRef="#ctx0" brushRef="#br0" timeOffset="8126.2717">20338 6516 2319 0,'0'0'115'0,"0"0"-45"0,0 0-14 16,0 0 1-16,-69-123 10 0,56 95 14 15,0-1-2-15,1 2-6 0,4 1-7 0,2-1-11 16,3 2-9-16,3-1-11 0,0 2-5 0,5 2-12 16,4 4-6-16,-2 2-7 0,2 7-9 15,-1 3 2-15,-1 2-4 0,2 4-3 0,-3 1 4 16,1 8-6-16,2 4 3 0,-4 5 2 0,0 7 0 16,0 2 5-16,-2 3 0 0,-2 4 2 15,-1 1 1-15,0 3 1 0,-3 1-1 0,1 1-1 16,0-1 2-16,1-4-8 0,1-2-6 0,0-2-14 15,1-4-32-15,6-4-36 0,0-4-63 16,3-7-109-16,3-7-198 0,-2-3-437 0,-4-2-261 16</inkml:trace>
  <inkml:trace contextRef="#ctx0" brushRef="#br0" timeOffset="9210.3895">20675 6055 1870 0,'0'0'88'0,"0"0"-60"0,0 0-21 16,0 0 40-16,0 0 55 16,0 0 23-16,0 0 3 0,0 0-20 0,0 0-22 15,0 0-14-15,56 124-12 0,-40-104-10 0,-2-1-3 16,3-2-10-16,0-3-3 0,2-4-3 0,0-2-7 0,2-3-1 16,-1-4-3-16,-1-1 1 0,0-2 2 15,2-8 2-15,-2-2-1 0,1-3-5 0,-1-2 1 16,-1-4-7-16,-5-1-4 0,-3-2-1 15,-2-1-7-15,-7 2 4 0,-1-2-1 0,-4 2 0 16,-7 4 0-16,-4 1-7 0,-3 4-2 16,0 2-2-16,-3 4 0 0,0 2 2 0,-1 4 1 15,0 2 0-15,3 0-2 0,-1 2 4 0,7 3 0 0,-1 1 1 16,5-1 3-16,5 1-12 0,4 1 0 16,0 1-1-16,10 1-2 0,8-1 10 0,2-1 3 15,6-2 1-15,7-5 4 0,5 0 0 0,6-7 1 16,1-6 0-16,3-1 0 0,-6-3-1 15,-1-2-1-15,-6-2 2 0,-3-1-2 0,-7-4 7 16,-4 0 1-16,-1-4-1 0,-2-3 7 0,-5-2-6 16,-1-4-2-16,-2-2 0 0,-4 0-9 0,-1-5 5 15,-3-1-2-15,-2-2-1 0,-2-4 1 16,-4-1-3-16,-5-3-1 0,-3 1 1 0,-3 2 1 16,-1 1 0-16,-4 5 3 0,-2 4-2 0,0 3 3 15,1 7 2-15,-1 3 2 0,3 6 1 0,2 4-2 16,2 6 1-16,5 4-2 0,4 7-5 0,0 2-10 15,7 2-11-15,1 10-2 0,0 8 1 0,4 10 6 16,6 11 10-16,4 7 1 0,4 9 0 16,4 8 2-16,3 7-2 0,5 7 2 15,3 5 0-15,1 4-4 0,-1 1 4 0,-2 3 0 16,2 1 2-16,-1 0 3 0,-3 0-4 0,-1-1 0 16,-1-6-4-16,-4-4 0 0,-2-6-1 0,-4-5-4 15,-4-5-6-15,-3-6-10 0,-5-8-3 0,-3-8 1 16,-2-10 6-16,-2-9 14 0,-5-7 7 15,-2-9 10-15,-5-5 7 0,-1-2 4 0,-5-9 4 16,-1-8-4-16,1-7-2 0,-1-7-7 0,1-9-6 16,2-6-1-16,5-9 0 0,3-3-1 0,2-5 0 15,6-7-3-15,2-5-3 0,9-2-2 16,3-2 3-16,8 4-2 0,2 10-1 0,4 8 4 0,-3 10-5 16,-1 11-1-16,-1 11 1 0,-3 7-9 15,-1 8 0-15,-4 5-4 0,0 5-1 0,1 1 5 16,0 10-4-16,1 4 6 0,2 5 5 0,2 4-2 15,1 4 7-15,1-1 3 0,0 0 1 0,5 1 0 16,-2-8-2-16,4-2-1 0,1-6 2 0,-2-5 1 16,2-4 0-16,1-3 1 0,-1-3-1 15,-6-6 2-15,1-4 3 0,-5-3 2 0,-4-3 1 16,-4-5 0-16,-4-2-3 0,-6-3-1 0,-1 0-2 16,-7-3 0-16,-4-1 1 0,-1 3-2 15,-6 2 2-15,4 3 4 0,-4 3-2 0,1 6 2 16,3 3 0-16,0 4-1 0,1 3-3 0,5 4-5 15,1 2-3-15,0 0-8 0,2 6 2 16,-1 4 0-16,4 1 0 0,-2 3 1 0,2 1 2 16,2 6 1-16,0 1 2 0,3 3 0 0,3 2-1 15,4-1 0-15,0 0-2 0,2-6-10 0,6-2 4 16,3-6 0-16,1-4 5 0,4-6 12 16,-2-2-3-16,4-2 3 0,-4-7 2 0,1-4 1 15,-2-1 2-15,-1-4 1 0,-1-1-1 0,-3-3 2 16,-1-1-4-16,-4-3 1 0,-1 2-2 0,-1-5 1 15,-2 2-2-15,2-1-2 0,-2 1 0 0,0 1-5 16,1 5 4-16,-2 7-2 0,-3 4-1 0,1 4 0 16,-4 4-6-16,-1 2-2 0,4 6 0 15,-3 6 1-15,2 2 3 0,2 6 2 0,-2 5 1 16,3 2 0-16,-3 4 0 0,2 1-1 0,-2 4-1 16,2-1 0-16,-2-1-10 0,4-3-15 15,2-5-20-15,2-6-27 0,6-5-16 0,3-7-20 16,6-6-58-16,1-2-159 0,-4-2-522 0,-11-2-718 15</inkml:trace>
  <inkml:trace contextRef="#ctx0" brushRef="#br0" timeOffset="9423.6766">23693 4664 916 0,'0'0'-915'0</inkml:trace>
  <inkml:trace contextRef="#ctx0" brushRef="#br0" timeOffset="10280.189">23625 4748 108 0,'0'0'402'0,"0"0"-126"0,0 0-50 0,0 0-13 15,0 0-5-15,0 0 0 0,0 0-21 0,0 0-31 16,0 0-28-16,0 0-24 0,0 0-17 16,0 0-16-16,0 0-16 0,0 0-15 0,-16-39-13 15,16 39-12-15,-1 0-9 0,1 0-2 0,-4 0 1 16,2 3 1-16,-2 1 7 0,-2 0 2 15,-2 2 1-15,3 0 2 0,-4 1 4 0,1 0-1 0,-1-1 0 16,-2 0 3-16,2 0-2 0,2 1 1 0,-2 0 0 16,0-3-3-16,2 1-3 0,2 0-3 15,0 0-3-15,0 0-1 0,-1-2-3 0,2 3 1 16,-2 0 0-16,2 0-2 0,-2 1-2 0,3 0 1 16,-3 3-3-16,3 0 2 0,0 0-1 15,-2 3 0-15,3-1 1 0,0 1-1 0,-2 0-1 16,3 1 0-16,0 0 0 0,1 1 0 0,0 0 2 15,0 2-1-15,2 1 0 0,5 0 0 0,0 0-1 16,3-2 0-16,1 0 2 0,2 0 0 16,6-2 2-16,1-1 2 0,2-1 1 0,4-4 2 15,1-2 4-15,4-4-1 0,3-2-1 16,0 0-1-16,3-2-2 0,-4-4 0 0,0-5 2 16,-4 0 0-16,-1-2 2 0,-6-2 2 0,-2 0 1 15,-3-1 2-15,-2-3-1 0,-5 0-1 0,1-4-1 16,-5-1-3-16,-3-2-3 0,-3 0-3 0,0-1-2 15,-9 0-2-15,-2 0 0 0,-1 4-4 16,-6 1-2-16,-2 3-1 0,-2 4-2 0,-5 3 2 0,1 3 1 16,-2 3 0-16,-1 3 3 0,5 3-2 0,-3 0 0 15,2 2-1-15,1 5-1 0,3 2-1 16,7 0-3-16,-2 2-2 0,5 1-3 0,5 2 0 16,0-2 2-16,4 3 0 0,2-1 2 0,0 0 0 15,5-3 0-15,5-1-1 0,6-2 0 16,-1-3 2-16,8-4 3 0,1-1 7 15,0-6 1-15,4-5 4 0,2-1-2 0,0-5 1 0,-3 0 3 16,-2-3 1-16,-3 0 3 0,-2-2 1 16,-1-1 0-16,0-1 1 0,-4-1 0 0,2-2-2 15,-1-2-2-15,0-1-4 0,2 1-4 0,0 3-1 16,-4 3-1-16,3 3 1 0,-5 5 1 0,0 5 0 16,-1 3 0-16,-2 2-1 0,2 3-2 15,-3 2-1-15,1 0-2 0,-2 6-1 0,0 4 1 16,-1 2 0-16,-3 4 1 0,1 6 3 0,-3 2-1 15,-1 3 0-15,0 2 1 0,0 2 0 0,0 2-2 16,-1-2 2-16,-2 0-3 0,3-3-2 16,0-1-4-16,4-2-16 0,0-2-27 0,3-3-54 0,0-3-80 15,3-4-146-15,-3-4-231 0,0-6-951 16</inkml:trace>
  <inkml:trace contextRef="#ctx0" brushRef="#br0" timeOffset="11078.3879">24713 4384 2083 0,'0'0'59'0,"0"0"-56"0,0 0 2 0,-137 69 13 16,104-42 15-16,2-1 18 0,4 5 4 0,4 0-1 15,5 1-10-15,5 2-15 0,5-2-11 0,6-1-11 16,2-4-5-16,3-4 0 0,8-4 3 0,3-3 5 15,3-4 9-15,4-4 8 0,5-4 5 16,0-4 7-16,4 0 2 0,2-4-3 0,2-7 1 16,-2-3-1-16,0-3-1 0,-3-1 4 15,-5-3 3-15,-3-4 0 16,-3-4 0-16,-1-4-7 0,-5-4-5 0,-2-4-9 0,-3-5-6 0,-3-2-5 16,-3-4-1-16,-1-2-3 0,0-3 1 0,-3-3-2 15,-5-2-1-15,0-2-4 0,0-1-1 0,-1 1 1 16,-1 0 0-16,-2 5 1 0,-2 4 1 15,2 7 5-15,-6 8 3 0,1 10 3 0,-5 5 1 16,3 7-2-16,0 7-5 0,2 4-4 0,1 5-9 16,3 2-4-16,1 10-2 0,1 6 0 15,0 7 5-15,2 7 1 0,2 5 1 0,0 7 3 16,4 4-1-16,3 5 0 0,0 2 1 0,6 3-2 16,2 0-1-16,5 6 1 0,2-3 0 0,4 2 0 15,2 0-1-15,2-3 0 0,3-3-1 16,-1-4-3-16,2-5 0 0,3-6-4 0,1-7 1 15,0-7-1-15,2-7 1 0,2-4 5 0,-1-9 0 16,-1-4 5-16,1-2 3 0,-3-7-1 0,-5-7 6 16,-2-4 2-16,-4-3 1 0,-3-4 3 15,-3-6-2-15,-4-3 0 0,-3-1-4 0,-2-6-1 0,-5-1-2 16,0 0-1-16,-8 0-1 0,-2 3 1 0,-1 4 1 16,-4 2 2-16,-2 7 2 0,-2 5-1 15,0 4-1-15,-2 5-2 0,-1 5-2 0,0 4-4 16,0 3-1-16,0 0-1 0,3 10-1 0,2 2-1 15,-1 8 2-15,7 1-2 0,2 4 1 16,3 4-1-16,1 2-4 0,5 3 0 16,1 0-1-16,8 2-2 0,2 1 3 0,4-4 0 0,3 0-4 15,6-5 1-15,0-4-5 0,7-5 2 0,-1-5 3 16,1-4 1-16,0-5 9 0,2-5 3 16,-1 0 2-16,-1-8 5 0,-1-3-2 0,-2-6 2 15,-2-2 2-15,-4-2 3 0,-1-3 1 0,-2-4 1 16,-2 0-2-16,-4-2-3 0,-1-3 3 0,0-3-3 15,1-1-1-15,-1-2 2 0,0 0-8 16,2 1 1-16,0 4-1 0,0 4 1 0,-4 9 1 16,0 5 0-16,-2 7 0 0,-5 4-1 15,-1 2-6-15,-2 3-5 0,0 0-15 0,0 8 4 16,0 3 1-16,0 6 6 0,0 4 15 0,-2 4-4 0,2 4 0 16,-2 2-1-16,0 2-7 0,2 2-8 15,0 1-24-15,0-1-43 0,0-2-73 0,6-4-136 16,0-7-233-16,-2-8-645 0</inkml:trace>
  <inkml:trace contextRef="#ctx0" brushRef="#br0" timeOffset="11848.2846">26531 3682 2583 0,'0'0'153'0,"0"0"-177"0,0 0-3 16,0 0 15-16,-127 31 20 0,102-14 11 0,3 3 8 15,2 1 1-15,2 4-4 0,5 3-5 16,3 1-5-16,6 4-1 0,4-2-3 0,0-2-1 0,10-4 0 16,6-5 4-16,3-5 4 0,7-3 8 15,3-4 4-15,5-4 2 0,3-4-1 0,0-1-4 16,4-9-5-16,-2-3-4 0,-3-1-3 15,-4-5-1-15,-4-2 2 0,-6-2 3 0,-7-2-1 16,-5 1 1-16,-5 0-4 0,-5 2-9 16,-4 2-3-16,-7 2-7 0,-3 4-2 0,-3 3-2 15,-5 1 1-15,-1 2 2 0,-1 5 0 0,1 1 2 0,3 2-3 16,0 0 0-16,4 4-6 0,2 5-5 16,4-1-1-16,4 3-9 0,1 1 2 0,5 1 1 15,1 0 2-15,9 0 5 0,4-5-2 16,6 1 8-16,3-6 4 0,5-1 5 0,3-2 10 0,2-2-2 15,2-5 3-15,1-2 2 0,-3-2 2 16,-1-4 4-16,-3-2 1 0,-2-1 8 0,-2-3-1 0,-6-2 0 16,1-3 4-16,-5-3-8 0,-2-3-1 15,-3-3-4-15,-3-3-4 0,-1-1-3 0,-4-4-3 16,1-2 2-16,-1-2-4 0,1 0 2 0,-2-1-2 16,1 0-3-16,1-2 1 0,-2 3-1 15,-1 3 3-15,0 2 4 0,0 5 1 0,-5 5 5 16,0 6 2-16,-1 3-4 0,-5 4 2 15,2 5-4-15,0 2 0 0,-1 4-4 0,5 4-9 0,0 4-12 16,3 0-16-16,1 8 3 0,-2 8 5 0,2 7 11 16,1 8 12-16,0 7-1 0,5 9 1 15,4 8-2-15,3 7 0 0,0 8 3 0,1 4-1 16,-1 7 1-16,-4 6-2 0,-3 6-1 16,-5 2 0-16,0 4-7 0,-6 1-3 0,-4-1-28 0,-3-1-20 15,3-6-7-15,6-5-22 0,4-8 5 16,2-12-2-16,13-10 6 0,3-14 27 15,5-11 25-15,-2-12 29 0,0-11 14 0,-1-8 16 0,-5-2 9 16,1-12 2-16,-2-8 1 0,-3-5-6 16,-2-7-4-16,-3-3-1 0,-3-6 0 0,-3-1 6 15,-3-4 12-15,-3 1 8 0,-3 1 12 0,-2 1-9 16,2 2-2-16,3 3-11 0,2 1-15 0,3 3 1 16,1 3-16-16,0 0-8 0,7 0-8 15,3 0-7-15,4 1-13 0,2-1-12 0,5 0-34 0,2 0-75 16,-1-1-133-16,-2 10-361 0,-7 8-1001 15</inkml:trace>
  <inkml:trace contextRef="#ctx0" brushRef="#br0" timeOffset="12336.6395">28205 2727 822 0,'0'0'371'0,"0"0"-247"15,0 0 12-15,0 0 12 0,0 0 14 16,0 0-8-16,0 0-35 0,0 0-25 0,0 0-11 0,0 0 5 16,0 0-3-16,0 0-11 0,-39 122-17 15,40-83-13-15,4 1-10 0,-1 5-8 0,2-1-7 16,-1 1-6-16,2 0-4 0,0 1-1 0,-2 2-5 16,-2-3-8-16,2-2-10 0,-3-1-24 15,2-4-31-15,1-5-55 0,1-5-85 16,0-5-139-16,0-5-156 0,-1-7-381 0,-1-4 418 0</inkml:trace>
  <inkml:trace contextRef="#ctx0" brushRef="#br0" timeOffset="12665.5797">28100 3132 2150 0,'0'0'63'0,"0"0"-18"16,0 0 9-16,86-119 19 0,-52 84 26 15,3 1 7-15,-1 0-24 0,0 1-20 0,1 2-26 16,-4 2-20-16,-3 3-12 0,-8 2-15 0,-3 2-15 16,-7 2-30-16,-3 3-32 0,-2 3-28 0,-4 4-20 15,-3 3-12-15,0 3-36 0,0 2-91 16,-5 2-93-16,-2 2-9 0,-3 5 44 0,-5 4 104 16,0 3 118-16,-2 3 47 0,4 3 40 15,-1 0 52-15,7 3 54 0,0 1 48 0,7 3 31 16,0 1 12-16,4 4-2 0,2 0-14 0,4 6 6 15,-1-3-2-15,1 5-15 0,0-3-12 0,2 3-38 16,1-5-28-16,3 0-18 0,-4-2-11 0,4-1-4 16,-4-4-12-16,-2 0-7 0,1-2-11 0,-1-1-23 15,-1-5-45-15,0-2-109 0,-1-7-117 16,3-4-147-16,-3-4-349 0,-2-3 467 0</inkml:trace>
  <inkml:trace contextRef="#ctx0" brushRef="#br0" timeOffset="12899.7641">28967 2454 1999 0,'0'0'155'0,"0"0"-37"0,0 0-40 16,0 0-30-16,0 0-22 0,0 0-7 0,0 0 9 15,0 0 20-15,0 0 18 0,0 0 3 16,0 0-11-16,16 156-18 0,-10-109-13 0,0 3-3 15,-1 3-6-15,2 4-1 0,-3 1-3 0,2 0-8 16,-3-1-5-16,1-1-9 0,2-2-10 16,-4-5-18-16,4-7-25 0,-2-8-20 0,3-8-24 15,-2-7-45-15,1-8-89 0,-5-5-144 0,0-4-157 16,-1-2-533-16</inkml:trace>
  <inkml:trace contextRef="#ctx0" brushRef="#br0" timeOffset="13137.1594">28804 2548 1322 0,'0'0'150'0,"0"0"-37"0,0 0-16 16,30-129 3-16,-13 103 0 0,3 5-1 0,6 2-16 15,6 5-17-15,6 3-13 0,2 4-6 0,2 5 6 16,2 2 4-16,1 2 2 0,-5 9 1 0,-4 3-10 16,-7 5-12-16,-10 2-14 0,-9 2-13 0,-8 1-2 15,-2 2 1-15,-12-3 9 0,-7 2 8 0,-3-2 5 16,-7-2 5-16,-1-3-5 0,-1-4 3 15,-1 1-10-15,0-5-4 16,0-1-4-16,3 1-12 0,1-5-1 0,3 0-16 0,2-2-33 0,8 0-45 16,-2-3-64-16,7 0-120 0,6 0-180 0,-1 0-472 15,5-2 27-15</inkml:trace>
  <inkml:trace contextRef="#ctx0" brushRef="#br0" timeOffset="13406.424">29692 2025 1951 0,'0'0'193'0,"0"0"-65"0,0 0-20 16,0 0-16-16,0 0-10 0,0 0-24 0,0 0-27 0,0 0-10 16,0 0 4-16,0 0 13 0,0 0 2 15,-26 141 5-15,26-95-7 0,0 5-9 0,0 3-3 16,0 4-4-16,2 1-3 0,0 2 1 0,5 1-4 15,-4 4 0-15,3-1-1 16,-3-2-2-16,-2 2-4 0,3-7-12 0,0-5-16 0,-1-9-24 16,7-9-20-16,-2-8-16 0,1-7-34 15,-3-6-101-15,1-6-234 0,-6-5-545 0,0-1-66 16</inkml:trace>
  <inkml:trace contextRef="#ctx0" brushRef="#br0" timeOffset="13604.348">29361 2178 1846 0,'0'0'107'0,"0"0"-40"0,0 0 21 0,0 0 33 16,0 0 23-16,0 0-1 0,116-113-31 0,-85 100-30 0,4 2-31 16,0 1-25-16,3 5-10 0,-3 1-19 15,2 4-13-15,-5 0-22 0,-2 3-38 0,-3 4-49 16,-4 6-83-16,-3 2-116 0,-5 7-143 15,-4-5-298-15,-5-4-15 0</inkml:trace>
  <inkml:trace contextRef="#ctx0" brushRef="#br0" timeOffset="13774.052">29466 3230 2552 0,'0'0'-16'15,"0"0"-48"-15,0 0 5 0,0 0 41 0,0 0 39 16,0 0 6-16,0 0-11 0,0 0-34 0,0 0-79 16,130-67-136-16,-110 52-226 0,-7 4-438 0,-3 2 143 0</inkml:trace>
  <inkml:trace contextRef="#ctx0" brushRef="#br0" timeOffset="14062.7723">30134 2741 2431 0,'0'0'38'16,"0"0"-6"-16,0 0 7 0,0 0 20 0,0 0 13 16,51-133 9-16,-36 114-6 0,3 3-11 15,0 2-14-15,-3 3-12 0,4 3-10 0,1 2-7 16,0 4-10-16,2 2-3 0,2 0-5 0,-4 5 0 15,1 3-2-15,-4 3 0 0,-1 2 1 16,-5 1-1-16,0 4 0 0,-6 2-2 0,-5-1-1 16,0 1-1-16,-5 2 3 0,-6-3 1 0,0 1 3 15,-8-2-3-15,0-1 0 0,-4-2-3 16,-5-1-6-16,-1-1-18 0,1-5-23 16,-5 0-46-16,2-1-71 0,-1-1-129 0,8-3-276 0,7-1-974 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28T05:30:15.3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2484 5603 1 0,'0'0'0'0,"0"0"0"0,0 0 161 0,0 0 64 0,0 0-15 15,0 0-28-15,0 0-29 0,0 0-31 16,0 0-24-16,0 0-27 0,0 0-17 0,0 0-14 15,-14-3-8-15,8 3 5 0,4 0 3 16,-3 0 0-16,1 0-3 0,-3 0-11 0,3 0-6 0,-4 0-6 16,3 3-4-16,-3 1 0 0,-2 2-1 15,1 1-1-15,-1 0-3 0,-3 2 0 0,-3 3-2 16,2 1 0-16,-3 0 2 0,2 1 3 0,-1 0 7 16,3 1 2-16,0 0-3 0,-1 3-2 0,3 2-9 15,1 3 0-15,-1 2 4 0,0 3 7 16,2-2 1-16,-1-1 0 0,3 0-1 0,3-2-11 15,2-1-3-15,2 0-2 0,0 0-2 0,0 3 4 16,2 0 16-16,2 0 13 0,3 0 4 16,4-2-1-16,0-3-13 0,6-1-6 0,2-2-1 15,3-2 3-15,1-2-2 0,5-3-5 0,-3-2-1 16,5-2-3-16,0-3 2 0,1-2 1 0,3-1 4 16,-2 0-2-16,1-7 2 0,1-1-1 15,0-6-2-15,-3-3 4 0,-1 0-1 0,-3-2 1 16,-1-2 6-16,-5 0-3 0,0-1 6 0,-2 0 5 0,-5-1 3 15,-3 1 10-15,0-4 5 0,-3 1 1 16,-1-3 5-16,-4 1-2 0,0 0-1 0,-3-1-1 16,0 1-6-16,-6-1-5 0,-3 0-5 15,-1 2-3-15,-4 2-8 0,-3 1 2 0,-3 4-4 16,-1 1-1-16,-2 4 4 0,-1 3-8 0,0 2-3 16,-1 3-3-16,-1 3-4 0,1 2-3 0,-1 1-4 15,-1 1-6-15,1 4-12 0,-2 2-9 16,5 1-24-16,-1 1-41 0,7 1-80 0,-1 3-115 15,9-2-31-15,3-2-481 0,2-3-109 0</inkml:trace>
  <inkml:trace contextRef="#ctx0" brushRef="#br0" timeOffset="2111.8689">3124 5607 380 0,'0'0'439'0,"0"0"-150"0,0 0-37 0,0 0-22 16,0 0-12-16,0 0-27 0,0 0-33 15,0 0-32-15,0 0-31 0,0 0-28 0,0 0-29 16,0 0-19-16,0 0-15 0,-32-12-14 0,33 16 9 16,4 3 1-16,1 4 9 0,0 4 12 0,1 1-9 15,3 3 3-15,0 2-3 0,0-1-2 16,2 1 2-16,0 2-7 0,0 0-3 0,1 1 2 15,2 1-1-15,-1 1 2 0,1 2 2 0,1-1 3 16,1-1 1-16,0-1 3 0,-2-5-1 0,-1-5-3 16,-2-3-2-16,-1-6 0 0,-2-2 4 15,-2-3 8-15,2-1 9 0,0-3 7 0,-1-5 3 16,-1-5-2-16,0-4-4 0,1-2-5 0,-5-3-5 16,1-2-3-16,-1-2-1 0,-3-2-3 0,0-2-4 15,0-1-2-15,-4 0-4 0,-1 0 1 0,-2 0 1 16,2 4-1-16,-2 2 5 0,1 4-4 0,2 4-1 15,0 4 2-15,-2 2-4 0,4 5 1 16,1 1-1-16,0 2-3 0,1 2-2 0,0 0-1 16,0 1-3-16,0 0-6 0,0 0-5 0,0 0-12 15,3 0 3-15,4 0 7 0,0 2 1 16,4 0 16-16,3-1-1 0,1 1 1 0,3-2 6 16,1 0-3-16,2-4 1 0,2-3 2 0,-2-1-3 15,1-1 3-15,-2-2 2 0,-4-1 1 0,2-1 1 16,-4 0 2-16,-5 1-1 0,0-2 2 0,-2 3 6 15,-5-2-7-15,-1 4 0 0,-1 0-3 16,-1 0-9-16,-5 2 1 0,0 1-4 0,-2 0-8 16,-1 2-1-16,1 3-6 0,-3 1-4 15,2 0 2-15,-1 4-2 0,0 4 4 0,0 2 0 16,1 3 3-16,2 2 0 0,-1 1 4 0,-1 3 1 16,6 0 2-16,-1 1 5 0,1 2-3 0,3 1 0 15,0 2-2-15,3-1-9 0,4 1-4 16,4-2 1-16,1 0-1 0,4-6 5 0,0 0 0 15,1-1-6-15,4-5 3 0,-3-3 6 0,2-2 5 16,-2-3 10-16,-1-3 6 0,0 0 0 0,-2-4 6 16,-1-2 3-16,-2-1 2 0,-2-1 8 0,1-2-1 15,-5-1 2-15,0-1-2 0,-1-2-5 0,-3 0-1 16,0 0-3-16,-1 0-4 0,0 0-1 16,-1-1-3-16,0 3 0 0,0 1 0 0,0 2-2 15,0-1-2-15,0 2-3 0,0 1-3 0,2-1-3 16,0 0 0-16,2 4-1 0,-2-3-1 0,4 0 4 15,1 0-4-15,-3 2 1 0,4-2 0 16,-2 1-1-16,3 1 2 0,-2-1 2 0,1-1-1 16,1 0 1-16,1-3 1 0,0 2 2 15,1-2-1-15,0 3 0 0,-1-2 0 0,0 0 0 16,2 0 0-16,-2-1-1 0,-1 2 1 0,0 1-1 16,-2 2 1-16,-1 0-1 0,1 2-2 0,-2 0-1 15,-3 3-4-15,-1-1-4 0,1 1-3 0,-2 0-5 16,0 0-6-16,0 0-8 0,0 0-6 0,0 4 8 15,0 1 10-15,0 3 11 0,0 2 12 16,0 2-4-16,-2 0 0 0,0 2-3 0,-2 1-2 16,-1 1 0-16,1 2 1 0,0 0 4 0,0 0 0 15,0 0-2-15,1-1-2 0,1 0 0 0,2 0 2 16,0-3 4-16,0 0-3 0,0-3 1 0,2 0 2 16,3-2 1-16,-1-1 2 0,2-1 2 15,2-1-3-15,1-3-1 0,-2 1-1 0,1-3-2 16,0 0 2-16,1-1 1 0,-3 0 4 0,0 0 3 15,1 0 1-15,-1 0 3 0,-1-2 1 0,-1-2 1 16,2 1-1-16,-2-3 1 0,-1 1 0 16,2 1-2-16,-1-2 1 0,0 2-3 0,-1-2-2 15,0 0 0-15,1 1-4 0,0-1-1 0,-2 3 0 16,1-2-3-16,-1 2 1 0,1 0 1 16,-3 0-1-16,3 1 1 0,-2-1-1 0,1 2 0 15,-1 0 0-15,-1 1-1 0,1 0 0 0,-1-1 1 16,1 1 0-16,-1-1-2 0,2 0 1 15,-1-1 0-15,3-1-1 0,1-1 2 0,0-1 2 0,0-2-2 16,1 0 3-16,-1 0-1 0,1 0 1 0,-1-1-1 16,1-1 1-16,0 0 5 0,-1 1-1 15,0-2 1-15,0 0-1 0,0 1-3 0,0 0-3 16,0 1 0-16,0 0 0 0,-1 2 1 0,0 0 0 16,-2 3 0-16,0-1 0 0,-1 3 1 15,-1-1-2-15,0 2 0 0,0 0-3 0,0 0-4 16,0 0-8-16,0 0-9 0,0 2-14 0,0 1 1 15,-1 5 9-15,-2 1 9 0,-1 4 17 16,2 1 2-16,-3 2-1 0,0 0 0 0,4 0-1 16,-2-2-4-16,2 2 3 0,1-2-1 0,0-3 1 15,0-1 2-15,4-2-2 0,-1-3 0 0,2-2-2 16,0-2 1-16,0-1 5 0,0 0 7 0,2-2 7 16,1-5 6-16,0-3 3 0,-2-1-3 15,1-3-3-15,1-1-1 0,-3-1-3 0,-1 1-2 16,-2 0 0-16,1 1-3 0,-3 1 1 0,0 4-1 15,0 1 0-15,0 1 1 0,0 4-3 0,-3 1-2 16,2 1-7-16,1 1-13 0,-1 0-18 0,1 0-24 16,0 3 7-16,0 2 10 0,0 5 17 15,5-2 23-15,-2 3-2 0,5 1 0 0,2-1-1 16,0 1 0-16,1-2-4 0,4-1 1 0,-1-1-1 16,2-3 0-16,-1-3 3 0,0-2 1 15,-2 0 6-15,1-3 3 0,-2-3 3 0,2-1 3 16,-1-1 0-16,-3-2 5 0,1-2-1 0,-1-2-2 15,0-1 0-15,1 1-6 0,-1-6-2 0,0 1-1 16,2-1-3-16,-2-2 0 0,2-2 0 0,-1 2-1 16,-3-3 2-16,1 3 1 0,1-4-1 15,-1 0-1-15,0-2 1 0,-1 0-3 0,0-3 0 16,-1 2 1-16,2-3-5 0,0 0-1 16,-3 0-4-16,-1 0 2 0,-3-3 0 0,1 3 0 15,-3-1-1-15,0 1-1 0,-2 3-1 0,-2 0 0 16,-5 2 0-16,-2 2 0 0,1 3 2 0,-2 3 3 15,0 1 3-15,1 4 3 0,2 4 5 16,0 3 0-16,3 3 2 0,2 1-7 0,2 3-16 0,-1 0-12 16,1 7-10-16,-2 4 0 0,-3 6 10 15,2 5 10-15,0 4 7 0,1 5 3 0,0 4 0 16,2 3-1-16,2 3 2 0,0 5-1 0,0 2 2 16,0 3 4-16,1 0-1 0,3-2 1 15,1 1 0-15,1-4-4 0,4-3 1 16,1-3 0-16,0-3-4 0,3-5-1 0,1-5-4 0,1-6-5 15,2-5 0-15,3-6 0 0,0-6 6 0,1-4 11 16,3-2 8-16,1-11 6 0,2-4 5 16,-3-5 1-16,-3-5 1 0,-1-2 0 0,-2-4 1 15,-3-2-3-15,-1-3 1 0,-2-3-4 0,-4-1-2 16,-1-3-3-16,-4-3-7 0,-3 0 0 0,-1-4-1 16,-1 2 0-16,-4 0 3 0,-4 0 3 15,0 2 0-15,-1 0 1 0,-2 1-1 0,1 5-1 16,-2 4 4-16,0 8 4 0,0 7 8 0,2 6 11 15,2 8 3-15,2 2-7 0,3 7-13 0,0 0-20 16,2 11-7-16,-3 7 0 0,0 5 1 0,0 8 8 16,1 8 2-16,3 7 0 0,1 4 1 0,1 6 0 15,7 1 1-15,0 2 2 0,5-2-2 16,4-3 2-16,3-7 1 0,4-8 1 0,4-6-3 16,0-8-1-16,1-3-2 0,1-7-6 0,1-2-8 15,1-4-41-15,-1-5-69 0,-1-4-131 0,-8 0-280 16,-7 0-1038-16</inkml:trace>
  <inkml:trace contextRef="#ctx0" brushRef="#br0" timeOffset="3451.6146">3969 6966 1 0,'0'0'0'0,"0"0"0"0,0 0 144 15,0 0 38-15,0 0 11 0,0 0-3 0,0 0-21 16,0 0-35-16,0 0-24 0,0 0-20 0,0 0-16 16,0 0-7-16,0 0-2 0,0 0-3 0,-14 16-5 15,14-16-1-15,-1 1 2 0,1-1 0 16,0 0 16-16,-1 0 5 0,1 0 6 0,0 0-1 16,-2 0-18-16,1 0-15 0,-1 0-15 0,2 0-10 15,-3 0 0-15,2 0-2 0,-2-1-2 0,2 1-3 16,0-1-4-16,1-1-2 0,-1 2-2 15,1 0 4-15,-2-1-2 0,1-2 1 0,0 1 4 16,0 0-3-16,-2-2 8 0,-1 0-1 0,4-1-3 16,-2-2 0-16,-2-1-7 0,2 0-2 0,-1-4-2 15,0 1-3-15,-1-4 2 0,0 0-1 16,0-2 1-16,-1-1-1 0,-1-1 0 0,1-2 2 16,-1-1 0-16,0-1 1 0,-2-1-2 0,1 2-1 15,-1 0 3-15,3 4-4 0,-1 3 4 0,0 2-2 16,1 4-3-16,2 1 3 0,2 2-3 15,0 2 0-15,1-1-1 0,0 3-4 0,0-2 1 16,0 1-3-16,4-2-2 0,5-1 0 16,1-2-1-16,2 0 3 0,5-2 1 0,2-1 5 0,3-1-4 15,2 0-1-15,3-1-1 0,1 2-2 16,-1 2 3-16,-3 2-1 0,-4 3-2 0,-5 4-4 0,-4 0-4 16,-2 4-1-16,-3 4 4 0,0 2 5 15,-2 3 5-15,-2 2 2 0,-1 5 0 16,1 2-1-16,-2 1-1 0,0 1 2 0,-2-2-2 0,0-1 1 15,-1-1-4-15,3-2 0 0,0 0 0 0,0-4 0 16,2-1 2-16,3-4-2 0,2-1 0 16,2 0-1-16,2-4-4 0,2-1-5 0,3-3-2 15,0 0 3-15,5-2 2 0,3-5 4 16,-1-2 3-16,4-2-1 0,0-4 8 0,2-1 5 16,-3-4 2-16,0 1 3 0,-6-2-2 0,0 2 4 15,-7 0 2-15,1-1 1 0,-6 0 8 0,-2 0 3 16,-4 0 1-16,-2-1 7 0,0 2-5 15,-2 0-7-15,-3 1 1 0,-3 2-8 0,1 2 0 16,-4 2 3-16,1 3 2 0,2 3-5 0,-2 1 3 16,3 1-3-16,-1 4-7 0,1 0-2 15,-4 0-11-15,2 5-3 0,-1 5-3 0,-1 4-1 0,1 4 4 16,0 1-1-16,1 2 0 0,4 1 0 0,0 1 1 16,4 1 0-16,1 1 3 0,2-2-5 15,7 2 0-15,5-4-2 0,0 0-1 0,5-3-2 16,1-4-7-16,2-2 3 0,1-4-1 15,5-3 8-15,-2-4 13 0,1-1 2 0,2-2 0 16,-1-7-1-16,-4 0-3 0,1 0-1 0,-5-2 0 16,-3 3-4-16,-2-2 2 0,-3 2-3 0,-3 0-1 15,-2 0-2-15,-2 1-16 0,-2 0-23 16,1 1-38-16,-1 0-58 0,-2-1-68 0,1 0-101 16,0 1-188-16,-1 0-440 0,-1 3 356 0</inkml:trace>
  <inkml:trace contextRef="#ctx0" brushRef="#br0" timeOffset="4925.9318">4984 6205 1395 0,'0'0'229'0,"0"0"-118"16,0 0-29-16,0 0 9 0,0 0 2 0,0 0-5 0,0 0-14 15,0 0-17-15,0 0-11 0,0 0-7 16,0 0-7-16,0 0-8 0,-116 130 0 0,104-105-3 15,3 3-4-15,3-1 3 0,0 0-12 0,5-2-3 16,1 1-2-16,1-2-1 0,6-2 2 16,4-4-1-16,0 0-4 0,4-5-3 0,1-2-1 15,3-4-3-15,-2-3 3 0,3-1 3 0,0-3-1 16,1-2 7-16,-1-5 3 0,0-1 0 16,-1-2 5-16,-2-1 0 0,0-3 5 0,-4-1-1 15,-1-3 3-15,-1 0 1 0,-3-2 3 0,-1 0 1 16,-5-3-1-16,0-3-5 0,1 1-6 0,-3-1-2 15,0 1-3-15,0 0 1 0,0 4-1 16,0 2 0-16,0 3 0 0,0 2 1 0,-1 3 3 16,1 3-4-16,0-1 3 0,0 3 1 0,0 0-7 0,0 0 4 15,5 0-5-15,0 0-5 0,4 0 2 16,3 1-3-16,2-2 1 0,6 0 1 16,0-1 0-16,1 2-1 0,0 3-2 0,0 2-2 15,-5 1-2-15,0 1-4 0,-5 7 0 0,0 1 0 16,-4 2 0-16,-1 1 1 0,-2 3 5 0,-3 1 0 15,0 1 1-15,-1 1 0 0,0-1-6 0,0 2-3 16,0-2 0-16,0 0 0 0,0-3 1 16,3-2 0-16,1-3-2 0,2 0-5 0,0-4-3 15,3-1 0-15,0-2 2 0,3-2 6 0,-2 0 2 16,6 0 6-16,-2-4 6 0,3-3-2 0,-1 0 6 16,1-2 1-16,-4 2 1 0,1-1 7 15,-4 0 1-15,-1-2 2 0,-2 2 4 0,2-1 1 16,-4 0 3-16,0 0 2 0,-2 0 3 15,2-1-2-15,-3 1 2 0,-1 1-2 0,1 0-2 16,0 0 2-16,0 0-6 0,0 0 1 0,-2 2-1 16,0-1-5-16,1 1 1 0,-1-1 0 0,0 1-2 15,0 1 2-15,0-1-3 0,1 1-3 0,-1 0-2 16,0-1-3-16,0 1-1 0,1 1-2 16,-1-1 0-16,1 1-1 0,-1-1 0 0,0 0 1 15,2 1 1-15,-2-2-1 0,1 1-1 0,-1-1 0 16,1 0-1-16,1-1-1 0,-2 0 2 15,1 0 2-15,0 0-3 0,-1 1 1 0,0-3 1 0,1 1-1 16,-1 0-1-16,1 1 2 0,1-1-2 16,-1 2 2-16,-1 2-2 0,1 0 0 0,-1 2 2 15,0 2 0-15,0-1 0 0,0 1 0 0,0 0-5 16,0 0-7-16,0 0-9 0,0 0-16 0,0 2-8 16,0 3 7-16,0 2 9 0,0 2 16 0,2 2 12 15,0 3-2-15,2 0 1 0,2 2 1 16,-1 0-2-16,0 0 0 0,3 0 0 0,-3 0-2 15,4 0 2-15,0-2-1 0,0-2 0 0,2-2 1 16,-1-1-3-16,1-5 1 0,1-1 1 0,0 0 1 16,-1-3 3-16,2 0 1 0,-1-3 3 15,-1-2 4-15,-1-2 2 0,-1-2 2 0,2-3 4 16,-5-1 0-16,0-4-4 0,0-1 4 0,-4 0-1 16,1 0-4-16,-1 0 0 0,-2 0-4 15,0-2-3-15,0 4 2 0,0 0 1 0,-4 3 0 16,3 1 0-16,-1 4-4 0,-1 2 0 0,0 2 2 15,2 1 0-15,1 2-3 0,-1 1-6 0,1 0-15 16,0 0-22-16,0 0-22 0,0 6 6 0,0 2 12 16,2 3 22-16,1 2 23 0,2 3-2 0,0 2 0 15,2 0 0-15,1 0-1 0,1 1 0 16,-2-2-1-16,3-3 2 0,-2-2-3 0,1-4-3 16,1-3 3-16,-2-2-1 0,2-3 2 15,-4 0 7-15,2-2 7 0,-1-3 4 0,1-4 5 16,-4-3-3-16,5 0-3 0,-4-3-4 0,-1-1-3 15,-2 0 0-15,-1 1 1 0,-1 1-3 16,0-2 1-16,0 4 2 0,0 2-1 0,0 0 1 0,-1 3-1 16,-1 2-2-16,2 1-3 0,0 2-2 15,0 0-2-15,0 1-3 0,0 1-15 0,0 0-22 16,0 0-24-16,0 1-2 0,3 3 14 0,4 2 21 16,1 0 28-16,1 1 2 0,1 1 2 15,2-3 0-15,0 1 0 0,-1-1 2 0,1-2-2 16,-1-1 3-16,1-2 5 0,2 0 5 0,-3-2 10 15,1-4 3-15,0-2 1 0,2-1 1 0,-3-2 2 16,-3-1 0-16,-2 0-1 0,0-3-1 0,-3 1-3 16,0 0-2-16,1 0 1 0,-3 0-3 0,-1 2 5 15,0 0 0-15,0 2-2 0,0-1-3 16,0 4-7-16,-1 0-4 0,-1 4-1 16,2 0-1-16,0 2-4 0,0 1-3 0,0 0-8 0,0 0-12 15,2 0-1-15,1 4 2 0,5 3 6 16,-1 1 9-16,6 4 2 0,-1 0 0 0,1 2-1 15,0 0 0-15,1 0 2 0,-2 0-1 16,-1-3 1-16,3 0 1 0,-2 0-8 0,-1-5-16 0,1-4-20 16,-1-2-35-16,1-2-57 0,1-7-115 0,-7 1-268 15,1 2-1036-15</inkml:trace>
  <inkml:trace contextRef="#ctx0" brushRef="#br0" timeOffset="5087.8742">6098 5536 2144 0,'0'0'169'0,"0"0"-57"0,0 0-11 15,0 0-14-15,0 0-37 0,0 0-42 0,0 0-38 16,0 0-40-16,0 0-60 0,0 0-116 0,0 0-232 16,0 0-798-16</inkml:trace>
  <inkml:trace contextRef="#ctx0" brushRef="#br0" timeOffset="5390.8914">6436 5839 2124 0,'0'0'118'0,"0"0"-61"0,0 0 10 0,21-117 30 0,-20 84 16 16,-1 1-2-16,0-2-24 0,-4 2-16 15,-3-2-15-15,-2 1-16 0,0-3-7 0,-2-2-18 16,0-1-4-16,-1-1 0 0,-5-2 1 0,3 0-7 16,-4 2-1-16,3-2-4 15,0 1-2-15,0 5 4 0,1 3 0 0,3 8 1 0,0 5 4 16,3 9 2-16,4 4 1 0,-1 4-4 0,3 3-22 16,1 1-19-16,1 9-5 0,0 9 7 15,0 6 16-15,3 8 15 0,5 10 2 0,2 5-1 0,4 9 1 16,1 2-5-16,3 6 1 0,1 1-3 15,3 2-19-15,1-5-36 0,2-4-106 0,1-5-164 16,-7-18-311-16,-7-11-906 0</inkml:trace>
  <inkml:trace contextRef="#ctx0" brushRef="#br0" timeOffset="6442.76">6355 5495 1588 0,'0'0'308'0,"0"0"-162"0,0 0 2 0,0 0 9 16,0 0-11-16,0 0-24 0,0 0-40 0,0 0-41 16,0 0-25-16,0 0-13 0,0 0-6 0,0 0 3 15,0 0 0-15,136-109-2 0,-107 105 3 16,0 1-1-16,-4 3-2 0,1 0-5 0,-4 3-4 16,0 7 0-16,-2 3 2 0,0 2 4 0,-1 0 4 15,-1 0-4-15,-5 2-1 0,-3 1 2 16,-2-1-6-16,-1 1-1 0,-4 0 4 0,-2-3 2 15,-1 2 6-15,0-6 4 0,0-1-4 0,0-4-1 16,0-3 5-16,0-3 17 0,0 0 27 0,0 0 31 16,0-6-4-16,0-3-19 0,1-4-24 0,3-4-32 15,1 1 0-15,-2-3 4 0,4-3 0 16,0 1-3-16,-1-2 2 0,2 3-4 0,1 1 0 16,-1 1 0-16,0 3-4 0,-3 4-4 0,2 3-3 15,-4 3-9-15,-1 2-8 0,5 3-2 0,-3 0-2 16,4 2 5-16,1 4 12 0,2 2 2 0,1 3 7 15,2 3 2-15,-2 1-5 0,-2 0 5 16,-3 1-8-16,-1 0-14 0,-3 1 1 0,-1 0-2 16,-2 0 4-16,0-5 14 0,0-2 0 0,-2-5 9 15,1-2 19-15,1-3 29 0,-1 0 27 16,0-3 6-16,-1-2-19 0,0-5-29 0,-2-1-22 16,2-3-11-16,1 0 8 0,1-1 0 0,0-2-16 15,1 2-8-15,7-2-8 0,1 2-5 0,-1-1 12 16,5 6-4-16,0 1 1 0,-1 2 0 15,5 3-3-15,-4 0 6 0,4 3 2 0,-3 1 4 16,3 0 1-16,-3 1 2 0,4 1 0 0,-2 2 5 16,-1-2 3-16,3 0 1 0,1-2 3 15,1 0 0-15,1-4-3 0,-1-2 4 0,-1-2 1 0,-5-1 0 16,3-2 7-16,-5 1 0 0,-2-3-1 0,-1 0 2 16,-6-1 3-16,0 2-2 0,-3-1 2 15,0 1-1-15,-1 2-3 0,-3 0 0 16,-5 3-5-16,1 1-4 0,1 1 1 0,-1 3-8 0,-1 1 0 15,1 1-2-15,-1 1-8 0,4 4 3 16,-3 2-2-16,0 3-4 0,5 0 6 0,-3 3 0 16,4 1 4-16,0-1 3 0,2 2-2 0,0 0 3 15,0 0 0-15,2-2-1 0,1 0-2 0,4-2-2 16,1-2-4-16,1-2-4 0,1-3 8 16,0-3-1-16,3-1 8 0,-2-1 8 0,1-7-3 15,3-2 6-15,-4-1 2 0,0-3 1 0,-2 1 6 16,-3-3-6-16,2 1-3 0,1 0-1 0,-2-1-5 15,-3 1 1-15,3 3-1 0,-2 1-6 16,3 0-7-16,0 5-5 0,-3 0-8 0,2 4-6 16,3 2 1-16,-2 0-5 0,1 5 0 0,0 2 7 15,2 3 0-15,-4 0 12 0,3 2 5 0,-1 0 1 16,0-1 4-16,1 1 0 0,-1-3 2 16,-1 2-1-16,-2-2 2 0,2-2-2 0,1-2 1 15,-5-1 5-15,3-3 4 0,0-1 7 0,-2 0 6 16,3 0 3-16,0-5 8 0,0-2-5 0,-1-1-4 15,4-2-4-15,1-1-10 0,-5-1 3 0,3-1 0 16,-1-1 0-16,0-1 2 0,2-1-3 16,-2 1-2-16,1-1-4 0,1-3-1 0,-1 1 1 15,-1-2 0-15,-2 0 4 0,-2-2-3 0,-2-3 5 16,0 0 0-16,-3-2-1 0,-3-1 3 0,-1-3-4 16,-6 0 2-16,0 0 0 0,-2-1-3 15,-1 0-1-15,0 1 1 0,1 1 1 0,2-1-2 16,1 3 4-16,2 3-3 0,1 4-3 0,3 4 6 15,-1 5-4-15,3 6 1 0,1 3-2 0,0 3-16 16,0 0-24-16,0 8-2 0,0 6 0 16,6 5 11-16,-1 6 25 0,6 6-1 0,2 5 0 15,0 3-3-15,-1 5 0 0,3 2-23 0,-1 1-66 16,-2-2-141-16,7-4-233 0,-8-13-433 16,-1-12-417-16</inkml:trace>
  <inkml:trace contextRef="#ctx0" brushRef="#br0" timeOffset="6568.746">7739 4925 2259 0,'0'0'213'0,"0"0"-73"0,0 0-41 16,0 0-36-16,0 0-34 0,0 0-30 15,0 0-17-15,0 0-28 0,129-73-82 0,-87 60-144 16,-10 3-265-16,-12 4-998 0</inkml:trace>
  <inkml:trace contextRef="#ctx0" brushRef="#br0" timeOffset="7666.7503">8562 4579 1553 0,'0'0'186'0,"0"0"-91"0,0 0-22 0,0 0 5 16,0 0 11-16,0 0 3 0,0 0-13 0,-89 119-18 16,84-92-13-16,-1 3-11 0,5 1-4 15,1 3 5-15,1 2 6 0,7-1-4 0,2-3-4 16,6-5-9-16,-1-3-3 0,5-6 7 0,2-5 5 15,-1-4 7-15,4-6 2 0,-2-3-2 0,0-1-4 16,3-6-3-16,-5-5-6 0,1-4-3 16,-2 1-3-16,-3-5-4 0,-3-1 2 0,-2-1-6 15,-4-1-2-15,-1 0-2 0,-3-2-8 0,-4 3-2 16,0-1-1-16,0 2-3 0,-1 5 2 0,-4 2 0 16,-1 5-1-16,-2 2-2 0,5 1 2 0,-3 4-3 15,4 1 0-15,0 1-3 0,-1 0-7 16,0 0 0-16,3 3-3 0,0 4 1 0,0 4 6 15,4 2 3-15,1 0 5 0,4 3 0 0,1 2 1 16,3-4-2-16,4 0-2 0,1-2-1 0,1-4 0 16,2-5 2-16,3-1 3 0,-3-2 5 15,-1-2 3-15,0-4 3 0,-4-1 4 0,-3-3-1 16,-4 0 2-16,-5-1-1 0,-2-2-4 0,-2-1-2 16,-3 1-5-16,-4 1-4 0,-4 0-3 15,-2 3 0-15,0 1 0 0,-5 1 6 0,1 1 0 16,1 1 0-16,-1 3 2 0,3 0-3 0,-1 2 1 15,4 0-1-15,4 0-2 0,1 1-1 0,2 1-3 16,1 1-4-16,2-1-3 0,1 1 0 0,0-1 0 16,6 0 6-16,-1-2 9 0,6 0 6 15,5 0 7-15,0-5 0 0,7-3-2 0,-1-2-2 0,-1-3-3 16,0-2-2-16,-2 0 3 0,-5 1-1 16,3 0 2-16,-5-1 1 0,-1 0-3 15,-1 1-2-15,0 0-2 0,-1 2-2 0,2 0-3 16,-3 1 0-16,0 4-1 0,0 1-2 0,-1 1-1 15,2 2 0-15,1 2-1 0,1 1 1 0,1 0-2 16,6 0 2-16,-2 4 0 0,-1 2-2 0,2 1 1 16,-4 3-2-16,-2 0 0 0,-2 1 1 15,-1 0-2-15,-5 2-2 0,-1 0-2 0,2 2-3 16,-2-1-2-16,0-4-1 0,-1-2 3 0,3-4 4 16,-2 0 6-16,0-4 6 0,0 0 3 0,4 0 6 15,-3-4 1-15,6-2 0 0,-1-5 0 16,3 0-4-16,-1-4 1 0,-1-1 1 0,2-2-1 15,-4-2 2-15,0-2-1 0,1-2 0 0,-2-1 0 16,-2-1-3-16,-3-2 2 0,-1-2-1 0,0-2-1 16,-3-1 0-16,-5-3-2 0,0-3 2 0,-1 4-1 15,3-3 1-15,-3-1 0 0,2 4-4 16,0 0-1-16,1 8 3 0,-2 3 1 0,4 9 6 16,-2 4 3-16,3 4-2 0,0 5-2 0,1 2-13 15,2 0-16-15,-1 8-2 0,0 6-2 0,1 5 8 16,0 7 12-16,0 6 1 0,7 4-1 0,3 4 4 15,3 6-2-15,1 3-3 16,3 3-15-16,0-2-57 0,4-4-115 0,3-7-137 0,7-13-91 16,5-10-34-16,-9-8-74 0,-10-6-565 0</inkml:trace>
  <inkml:trace contextRef="#ctx0" brushRef="#br0" timeOffset="7765.138">9483 4384 640 0,'0'0'541'0,"0"0"-224"0,0 0-112 0,0 0-71 16,0 0-57-16,0 0-44 0,0 0-35 0,-21-120-42 0,41 102-105 15,4-1-168-15,-4 5-306 0,-7 4-188 0</inkml:trace>
  <inkml:trace contextRef="#ctx0" brushRef="#br0" timeOffset="7933.8767">9993 3701 1827 0,'0'0'131'0,"0"0"12"0,0 0 65 0,-33 118-4 0,17-71-32 16,2 4-42-16,0 0-43 0,2 5-33 0,3 1-23 16,3 3-11-16,0 4-8 0,4 4-11 15,-1 3-21-15,-1 3-58 0,3 4-102 0,1 0-197 0,0-20-433 16,0-21-744-16</inkml:trace>
  <inkml:trace contextRef="#ctx0" brushRef="#br0" timeOffset="9230.597">8743 5757 1262 0,'0'0'280'15,"0"0"-61"-15,0 0-47 0,0 0-26 0,0 0-18 16,0 0-26-16,0 0-35 0,0 0-31 15,0 0-24-15,0 0-15 0,0 0-1 0,0 0 7 16,0 0 7-16,0 0 6 0,-2 89 1 0,17-53-2 16,4 2-2-16,2 2-3 0,-2-1-1 0,1 0-2 15,-2 0 1-15,-3 0-1 0,1-3 0 0,-3 0-3 16,-3-4-4-16,0-2 2 0,-3-6 0 16,-4-6 1-16,1-4 5 0,-2-8 5 0,-2-2 24 0,0-4 32 15,-2 0 11-15,-4-6-1 0,-4-2-20 16,-1-5-29-16,-5-2-11 0,2-5-4 15,-3 0-1-15,-2-5-1 0,3-2 3 0,-2-2-4 0,0-2 0 16,4 0-1-16,-3-1-9 0,6 0 7 16,1 1-3-16,0 2-1 0,6 1 5 15,0 7-7-15,3 5-1 0,1 5-4 0,0 2-10 0,7 5-6 16,3 3-5-16,2 1 0 0,1 1 5 16,6 7 5-16,3 2 3 0,2 4 3 0,0 4 4 15,4 0-1-15,2 3 2 0,-1 0 1 0,0-2-5 16,-1-1 5-16,2-1-1 0,-1-5 2 0,-1-2 7 15,-6-4-4-15,-1-5 5 0,-6-1 4 16,-4 0 7-16,-6-1 18 0,-4-4 9 0,-1-3 5 16,0-4-6-16,-2-2-12 0,-6-4-12 0,-1-2-7 15,-3-1-2-15,1-2-4 0,-4 1 2 0,0-2 0 16,-4 0-6-16,5 0 3 0,-4 0-6 0,4 0-11 16,-3-1-9-16,4 2-25 0,-3 0-32 15,6 3-37-15,1 2-52 0,3 1-73 0,1 3-111 0,3 6-260 16,2 2-898-16</inkml:trace>
  <inkml:trace contextRef="#ctx0" brushRef="#br0" timeOffset="9933.9285">9299 5820 1091 0,'0'0'328'0,"0"0"-54"16,0 0-40-16,0 0-34 0,0 0-24 0,0 0-25 15,77-126-28-15,-77 109-22 0,-2 2-17 0,-7 1-12 16,-2 2-11-16,0 3-8 0,-2 2-11 16,-4 3-15-16,3 1-7 0,-4 3-7 0,1 0-7 15,2 5 1-15,-1 3-6 0,4 2-1 0,1 4-1 16,3 1-6-16,4 2 5 0,0 3 0 16,4 0-1-16,4 4 4 0,2-2-3 0,5 1 0 15,4 1 1-15,-2-1-1 0,6-1-2 0,-2-1-2 16,3-5-1-16,1 0-1 0,-1-6 1 0,2-3 4 15,0-3 3-15,-2-4 7 0,1 0 0 0,-2-6 5 16,-2-2 2-16,-3-2 0 0,-3-3 6 0,-1 0 0 16,-2-4-1-16,-5-2 1 0,0 0-5 0,-3-3-2 15,0 0-2-15,-2-1-2 0,-1-1-2 16,-6 1-2-16,3-1-1 0,-1 3-6 0,-1 3 5 16,-1 1-2-16,5 5 0 0,-2 1 5 15,3 4-5-15,1 2 1 0,0 4-2 0,0 1-13 16,2 0-12-16,0 0-16 0,0 1 0 0,5 8 7 15,-1 2 14-15,5 1 15 0,3 4 2 0,3 1 6 16,0 3-4-16,2-1-1 0,0 0 2 0,0 1-6 16,3-1 4-16,0-4 0 0,1-4-2 15,4-4 5-15,-1-3-1 0,-2-4 2 0,-1 0 4 16,-1-6-1-16,-1-2 6 0,-7-2 2 0,-1-4 4 16,-3 0 0-16,-1-4-2 0,-4 2-3 15,-3-3-3-15,0-1 3 0,0 0-4 0,0 1-1 16,-2 1 0-16,-2 1-7 0,0 2 5 0,-1 3 0 15,-1 2 0-15,5 4 8 0,-1 2-5 0,1 1-1 16,1 3-4-16,0 0-8 0,0 0-8 0,0 0-8 16,0 0-7-16,1 3 4 0,2 2 8 15,3 2 8-15,-1 1 8 0,4 1 4 0,-1 1-4 16,2-2 0-16,2 1 0 0,-1-2-5 0,6-3 6 16,-3-3 2-16,4-1 0 0,-2 0 7 15,2-5-1-15,2-4 1 0,-2 1 0 0,-2-3-1 0,-2 1 2 16,-4-1 1-16,-4 2 2 0,-2 1-2 15,-4 1-3-15,0 0-4 0,-4 0-10 16,-2 2-8-16,-2-1-9 0,-1 1-9 0,4 2-5 0,-1 0-10 16,1 1-13-16,0 0-25 0,4 1-45 15,1-1-82-15,0 2-124 0,0 0-118 0,3 0-245 16,0 0-390-16</inkml:trace>
  <inkml:trace contextRef="#ctx0" brushRef="#br0" timeOffset="12667.1455">10442 5342 206 0,'0'0'272'15,"0"0"-98"-15,0 0 42 0,0 0 22 0,0 0 20 16,0 0-9-16,0 0-33 0,0 0-40 0,0 0-41 15,0 0-36-15,0 0-25 0,0 0-5 16,0 0-6-16,0 0-2 0,26-53 0 0,-19 41-7 16,0 1-4-16,0-2-3 0,-5 1-7 15,-1 0-3-15,-1 0-4 0,0 2-2 0,0 1-4 16,-7 0-2-16,1 2-5 0,-2 1-3 0,-1 0-4 16,-2 4-2-16,1 0-3 0,-1 2-3 0,-2 0-5 15,-1 4-1-15,0 4-1 0,1 3 0 0,-1 2 1 16,2 0-4-16,2 3 1 0,3 3 1 15,1 1-1-15,-1 1 2 0,4 6 0 0,-2 2 0 16,2 1-1-16,3 2-2 0,0 0 0 0,0-2-2 16,4-2-1-16,2-3-3 0,2-4-7 0,2-6-3 15,1-3 0-15,0-4 5 0,1-4 10 0,1-3 11 16,0-1 11-16,-1-3 4 0,-1-4 3 16,0-3-3-16,-1-5-3 0,0 1 0 0,1-2-2 15,-2-4 0-15,-2 0 1 0,-1-3-4 16,0 0-1-16,-1-1-2 0,-1-4-4 0,-1 1 1 15,3 0-1-15,-2-1-1 0,0 2-1 0,2 1 0 16,-2 0-2-16,2 4 1 0,0 2-1 16,-1 5-4-16,3 0 0 0,-2 6-2 0,2 1-2 0,-1 1-2 15,2 2-4-15,1 3-5 0,0 1-2 0,1 0 1 16,1 2 4-16,1 5 3 0,3 2 3 16,-1 2 2-16,2 1 1 0,2 1 2 0,-1 2-1 15,-2 1 1-15,-1 0-1 0,-2 1 1 0,-3-2 0 16,-1-1 1-16,-2-1 2 0,-2-4-1 0,-2-2 2 15,-2-2 1-15,-1-3 4 0,0 0 9 16,0-2 16-16,0 0 17 0,0-2 3 0,-4-2-8 16,2-5-13-16,-3 0-16 0,3-4-7 0,-2 0 1 15,2-2-1-15,2-3 0 0,0 1-2 16,0 0-1-16,4 0-1 0,0-1-3 0,3 0 0 16,2 2-1-16,-1 0 0 0,-1 2-2 0,0 4-1 15,1 2-3-15,-3 2-1 0,0 2-3 16,0 3-2-16,1 1-2 0,-1 0-2 0,1 0-1 15,2 0 1-15,0 6 4 0,-1 0 3 0,2 2 5 16,-2 1 0-16,1 1 2 0,-2 2 0 0,0 1-4 16,-2 0 4-16,0-4 0 0,-1 1-2 0,-2-5 7 15,1 0-3-15,-2-4 5 0,1-1 14 16,-1 0 15-16,0 0 11 0,0-3-2 0,0-4-12 0,-1-3-17 16,-1 1-9-16,1-3 0 0,0-1-1 15,0-1 0-15,1 2-2 0,0-3 0 0,3 4-5 16,3 0-3-16,2 0-3 0,0 4 0 0,0 0-1 15,0 4 0-15,-1 0-3 0,1 2-4 16,-1 1-1-16,1 0-1 0,2 1 0 0,-3 4 9 16,3 1 3-16,1 2 4 0,-1-1 6 0,3 0-2 15,2-1 2-15,-1-1 4 0,3-2-2 0,0-1 0 16,2-2-1-16,-3 0-2 0,0 0 6 16,-2-5 1-16,-1-1 2 0,-2-2 8 0,0-3-8 15,-1-2 0-15,-3 0 0 0,0-4-4 0,1-2 2 16,-3 1 0-16,-1-3-1 0,-2-1-2 15,0 0 0-15,-2-2-1 0,0-1-2 0,0 0 2 16,0-2-1-16,-3-2 0 0,0 1 0 0,-1-1-1 16,0-1 1-16,-3 0 0 0,0 1 1 0,0 4 3 15,-1 0 1-15,-2 6 1 0,2 3 2 0,2 3 1 16,0 3 2-16,2 4-2 0,-1 3-4 0,5 2-14 16,0 1-21-16,0 2-9 0,0 6-1 15,2 5 11-15,4 5 16 0,1 6 9 0,3 6 2 16,2 4-2-16,0 8 1 0,0 4-1 15,1 3 0-15,-1 7 1 0,-3 2 0 0,-1 5 1 0,-3 3 2 16,-3 0 0-16,-2 0 0 0,0-1-1 16,-1-4-4-16,-4-5 0 0,1-7-1 0,-1-10 1 15,0-11-1-15,4-10 6 0,-1-7 0 0,1-6 7 16,-1-5 21-16,0 0-2 0,-1-7 8 16,-2-5-7-16,3-4-18 0,-2-6-4 0,2-5-2 15,0-3-2-15,2-2 0 0,3-1-2 0,3-3-1 16,3 1 1-16,3 0-5 0,1 0-5 0,0 3 4 15,2 4-3-15,0 4 1 0,-2 6 5 16,-1 5-8-16,1 3-3 0,-5 5-6 0,1 3-4 16,-1 2-3-16,1 0-1 0,-1 4 3 0,1 2 9 15,-2 3 4-15,3 2 5 0,-1-1 5 0,2-4 1 16,3 0 1-16,-1-4 4 0,5-2 1 0,-2 0-2 16,4-5 7-16,0-4 0 0,-3-2 2 0,2-5 2 15,-4 1-4-15,1-5 2 0,-3-2-1 16,-2-1-1-16,-1 0 2 0,-4-3-1 0,-1 0-3 15,-1-1 1-15,-2-3-5 0,-1-2 1 0,-1-3-1 16,0-2-1-16,-1-4 1 0,-4-3-3 16,3-2 1-16,-3 0-2 0,0-2 1 0,0 1 1 15,-2 2 1-15,-1 3 0 0,-1 5 2 16,0 4 2-16,-2 6-3 0,1 5 3 0,1 7-1 0,1 3-3 16,-1 6-1-16,3 3-7 0,1 3-13 15,0 1-8-15,0 7-4 0,-1 6 3 0,-2 6 7 16,4 6 6-16,1 3 5 0,1 6-3 0,2 5 5 15,0 5 2-15,4 6 1 0,0 3 5 16,2 3-4-16,-1 2 0 0,4-4 0 0,-3-1 1 0,3-4 0 16,3-7-1-16,2-5 0 0,3-7-5 15,1-5 1-15,2-5-1 0,0-6 0 0,1-5 4 16,0-5 0-16,1-3-1 0,-2-2 4 0,1-11-3 16,-1-3 6-16,-2-4 3 0,0-7 1 15,-1-1 4-15,-4-4-5 0,0 0-2 0,-4-2-2 16,-1 1-1-16,-1-1-1 0,-4 3 2 0,1 2-1 15,-3 2-1-15,-1 5 3 0,0 4 2 0,0 5 1 16,0 4 6-16,-2 3-7 0,1 3-10 16,-1 1-20-16,2 3-13 0,0 6 3 0,0 4 9 15,0 5 14-15,0 3 14 0,4 1-3 0,4 2-1 16,3-1-1-16,1-1-4 0,3-2-1 0,3-3-2 16,1-5-1-16,0-4 0 0,1-2 5 15,-3-5 5-15,0-1 3 0,-4 0 8 0,-1 0 0 16,-5-7 2-16,-1 0 2 0,-2-4-5 15,-4 2 2-15,0-3-3 0,-5 0-4 0,-5 1-2 16,-4 1-3-16,-2 2-2 0,-1 0 3 0,-4 3 0 16,-1 2 3-16,0 0-2 0,2 3 2 0,-1 0-5 15,5 0 0-15,0 5 1 0,4 0-4 0,4 0 5 16,3-1-8-16,3-1-6 0,2-2 0 0,0-1-1 16,4 0 18-16,6 0 11 0,1-1 6 15,4-5 0-15,3-2-6 0,3-1-5 0,-2-3 2 16,0-1 2-16,1-1 2 0,-2-1 0 0,-2 0 0 15,-2 0-4-15,1 1 1 0,-3 3-2 0,-1 0-1 16,0 3 3-16,0 1-9 0,-5 2 1 0,1 2-3 16,-1 2-9-16,-2 1 6 0,1 0-3 15,-1 0-2-15,3 4 4 0,1 2-3 0,-1 2 3 16,3 2 3-16,3 0 2 0,0-2-1 0,2 0 1 16,0-2 0-16,-1-3-3 0,2-2 4 0,-4-1 3 15,-3 0 7-15,-3 0 7 0,1-6 2 16,-2-1-3-16,0 1-3 0,1-2-10 0,-1 1 1 15,-1 0-3-15,1 2-2 0,-2 2-3 0,3 0-7 16,-3 3-5-16,5 0-3 0,-2 3 0 16,1 4 0-16,2 4 5 0,1 5 3 0,-1 1 0 15,-2 4 6-15,2 2 0 0,-3 3 3 0,-1 2 1 16,-2 2-2-16,-3 4-1 0,0 4 0 0,-6 4-1 16,-2 4 3-16,-7 5 0 0,0 4 1 15,-6 1 1-15,-2-3-2 0,1 0 0 0,1-6-2 0,1-8 2 16,-1-8-3-16,6-9 5 0,2-7 4 15,3-6 1-15,3-4 12 0,2-4 6 0,-1-1 2 16,1-4 1-16,2-5-5 0,2-3-10 0,1-5-6 16,0-1-5-16,7-4-5 0,3-2 0 0,3 0-3 15,2-3-1-15,2-2 4 0,4 0-3 16,-1-1 3-16,2-3 3 0,0-1-3 0,4-3 0 16,0-4 1-16,3 1-5 0,-1 0 4 0,1-5 0 15,-3 1-4-15,2-2 2 0,-2 0-2 16,-1 2-1-16,-4-1 6 0,-5 4-3 0,-2 5 5 15,-7 0 2-15,-4 8-1 0,-3 4 1 16,0 2 0-16,-1 4-1 0,-6 2 2 0,1 5 3 0,-3 3-4 16,2 2-3-16,-2 4-4 0,0 2-9 15,-1 0-4-15,0 9-1 0,-2 5 2 0,1 3 4 16,1 7 5-16,-1 2-2 0,4 5 1 0,4 3 2 16,-1 3-1-16,4 0 3 0,0-2-3 15,6-4-7-15,8-7-2 0,1-6 2 0,6-5 2 16,1-6 12-16,5-3 4 0,-3-4 4 0,4-2 3 15,-1-5-2-15,-1-4 4 0,-1-3 2 0,-5-5 0 16,0-1 2-16,-4-5-2 0,-1-2-2 0,-3-1-1 16,-6 0-1-16,0 3 1 0,-6-1-3 15,0 5 0-15,-8 2-1 0,0 4-1 0,-2 5 0 16,-4 1-1-16,3 6 0 0,0 3-7 0,-3 0-2 16,1 9-1-16,0 5-1 0,2 3 0 0,2 5 4 15,0 2-2-15,7 3-1 0,2-1 2 0,6-1 0 16,9 1 2-16,2-3 4 0,3-4 0 15,4-2 0-15,5-5-1 0,1-2-8 0,-1-1-7 16,0-4-17-16,-2 0-26 0,-1-1-34 0,-4-2-53 16,-5 0-85-16,-3-2-139 0,-3 0-356 15,-8 0-807-15</inkml:trace>
  <inkml:trace contextRef="#ctx0" brushRef="#br0" timeOffset="18668.6294">8537 5550 157 0,'0'0'86'15,"0"0"-58"-15,0 0-26 0,0 0-2 16,0 0 16-16,0 0 15 0,0 0 6 0,0 0 10 15,0 0 3-15,0 0-3 0,0 0 2 0,0 0-10 16,-110 127-6-16,98-104-6 0,-1 0 1 16,2 3-3-16,0 1-1 0,2 0 0 0,2 2-8 15,-3 1-4-15,3 1-4 0,-1 1-2 0,5 3-1 16,1-3-1-16,-3 1 2 0,5 2 0 0,0-2 3 16,0 2 4-16,5-3-1 0,-1-2-1 15,2-2 3-15,0-3 1 0,3-3 3 0,2-1 7 16,3-4-1-16,1-2 3 0,-2-1 6 0,5 0-1 0,1-3 1 15,1-1 1-15,1 1-1 0,-1-1-1 16,1-3 2-16,0 0-3 0,0 0-2 16,5-1-1-16,-2-3 1 0,5 0 2 0,2-2 3 0,2-1 8 15,5 0 1-15,4 0 0 0,0-4-8 16,4-1-9-16,-1-1-7 0,2 1-8 0,-2-1 0 16,3-1-2-16,1 1-2 0,2-2-1 15,-1 1-2-15,0 0-2 0,-1 0-2 0,-2 0-1 0,3 0-1 16,-2-1 0-16,1-2-3 0,-3 1 0 15,3 0-3-15,-2-2-3 0,-1 2-4 0,4-2-4 16,-3 1-5-16,-1-3-5 0,3 1-3 0,-1 1-3 16,-1-3 2-16,1 0 4 0,-1-1 2 15,-2-1 5-15,3-2 2 0,-2 1 1 0,0-1 4 16,0-1 4-16,-2 2 0 0,0 1 3 0,-3-1 1 16,1 2-1-16,0-1 1 0,-1 0-1 15,-1 0 3-15,0 0-1 0,-2-2-1 0,0 4 1 16,-3-3 0-16,0 2-1 0,0-2 0 0,-1 1-2 15,4-1-3-15,-2-1-6 0,3 1-4 0,0-1-4 0,1 3-7 16,0-2 1-16,2 2 4 0,-2 0 2 16,1-1 5-16,-1 3 3 0,-1-1 3 15,-1-1 2-15,0 0 4 0,-2 2 3 0,2-3 2 16,-4 3 2-16,0-3 6 0,-1 2-3 16,0-1 0-16,-1 0 0 0,2 0-10 0,2-1-1 15,-1 1-13-15,3-2-17 0,-1 2-8 0,1-3-12 16,1 3-4-16,-1-1 1 0,1 0-8 0,2-4 6 15,-1 2 4-15,-2-1 11 0,1 0 12 0,-1 0 6 16,2 1 8-16,-1 1 6 0,-4 1 7 0,1-1 7 16,-5 1 4-16,1-2 3 0,-1 2-1 0,2-1 5 15,-3-2 5-15,1 2-2 0,-3-1 13 16,0 0 9-16,-1 0 19 0,-1 0 11 0,2 0-2 16,1 0-7-16,-3 0-18 0,2-2 4 15,0-1 6-15,-1 2 0 0,-2-1 6 0,1 2-11 16,-1-2-3-16,1 2-8 0,0-1-4 0,1 1 4 15,-3 0 2-15,0 1 9 0,-4 2-3 0,-1-2 5 16,-2 1 15-16,-6 1 16 0,0 1 2 16,-1 0-1-16,-2-1-22 0,-2 0-18 0,-1 1-3 15,2-3-2-15,-3 1-6 0,1 0 1 0,-2 1-3 16,-1 0-5-16,-1 1 0 0,1 1-8 0,-2-2-7 16,0 3-8-16,-4-1-11 0,-1 1-6 15,-3-1-7-15,-1 1-7 0,-4-1-7 0,-4 0-4 16,-1 1-5-16,-4 0-8 0,-6 1-6 0,-3 0-19 15,-2 0-25-15,-7 2-32 0,-1 1-29 0,-3-1-17 16,-3 1-1-16,1 2 7 0,-3 0 71 0,2 0 113 16,-4 1 0-16,1 2 0 0,14 1 0 0,10 1 0 15</inkml:trace>
  <inkml:trace contextRef="#ctx0" brushRef="#br0" timeOffset="19403.0864">11039 4702 1 0,'0'0'0'0,"0"0"0"0,0 0 0 0,0 0 0 16,0 0 0-16,0 0 0 0,0 0 0 16,-128 35 0-16,115-30 0 0,-1-1 0 0,1-1 0 15,-1 0 0-15,0 1 0 0,-2 0 0 0,-1 0 0 16,0 3 0-16,-2-3 0 0,-1 2 0 0,-2-1 0 15,-1 1 0-15,-1-1 0 0,-1 0 0 16,-2 0 0-16,0 1 0 0,-2-1 0 0,4 1 0 16,-4-1 0-16,1-2 0 0,-1 4 0 0,0-3 0 15,-1 2 0-15,-1 0 0 0,-2 0 0 0,0-1 0 16,0 2 0-16,-3 0 0 0,0 1 0 16,0-1 0-16,1 0 0 0,0 1 0 0,1-1 0 15,-2 0 0-15,2 1 0 0,-4 0 0 0,3 0 0 16,-1 0 0-16,2-1 0 0,3 0 0 15,1 0 0-15,0 0 0 0,0-2 0 0,4 3 0 16,-2-2 0-16,0 0 0 0,5-1 0 16,-5 3 0-16,1-2 0 0,0 0 0 0,-1 1 0 0,-2 0 0 15,0 1 0-15,0 0 0 0,2 2 0 16,0-2 0-16,0 2 0 0,0 0 0 0,5 1 0 16,-5 0 0-16,4 1 0 0,-3 0 0 0,3-1 0 15,-3 0 0-15,5 1 0 0,-1-1 0 0,-1 1 0 16,4-1 0-16,-2 1 0 0,1-1 0 15,1 2 0-15,-1-2 0 0,1 0 0 0,0 0 0 0,-1 1 0 16,1 1 0-16,0-2 0 0,1 0 0 16,3 2 0-16,0-1 0 0,-1 1 0 0,2-2 0 15,-2 1 0-15,4-1 0 0,-4 0 0 16,4-2 0-16,-1-1 0 0,-1 2 0 0,3-2 0 0,-2 0 0 16,0 0 0-16,2 0 0 0,0 2 0 15,-1-2 0-15,0-2 0 0,2 1 0 0,0-1 0 16,2 0 0-16,0 0 0 0,2-1 0 0,-3-1 0 15,1 3 0-15,0-4 0 0,-1 2 0 16,0-2 0-16,1 1 0 0,-2 1 0 0,1-1 0 16,1-1 0-16,-2-1 0 0,1 2 0 0,0-1 0 15,-1 1 0-15,1-1 0 0,0 1 0 16,0-1 0-16,0 1 0 0,1-2 0 0,-1 2 0 16,1-1 0-16,3 0 0 0,-1 1 0 0,-2-1 0 15,4 1 0-15,-2-2 0 0,-1 1 0 0,4-1 0 16,-4 2 0-16,5-2 0 0,-3 0 0 0,4-1 0 15,-1 2 0-15,-2 0 0 0,3-1 0 16,-1 0 0-16,-3 1 0 0,5 0 0 0,-1-1 0 16,1 1 0-16,-2-1 0 0</inkml:trace>
  <inkml:trace contextRef="#ctx0" brushRef="#br0" timeOffset="20531.8969">12932 4995 155 0,'0'0'212'0,"0"0"-91"0,0 0-24 0,0 0-2 16,0 0 39-16,0 0 18 0,0 0 1 0,0 0-19 15,0 0-25-15,0 0-19 0,0 0-22 0,-16 27-15 16,16-24 0-16,4 2 2 0,-2-1 12 16,4-3 11-16,-1 1 8 0,4 1 7 0,1-3 1 15,1 0-1-15,8 0-6 0,2-1-5 16,8-6-15-16,5-2-11 0,11-3-13 0,5-2-13 16,5-2-5-16,6-1-4 0,0 0-5 0,1-1 1 15,3-2-4-15,-1 0-3 0,-2 1 0 0,-2-1-2 16,-5 2-3-16,-3 3 0 0,-5 1-2 15,-5 2-3-15,-7 1 0 0,-4 1-3 0,-5 1-7 0,-5 3-8 16,-1-1-32-16,-5 1-48 0,-4 0-73 16,-6 2-101-16,0 3-112 0,-4 0-205 0,0 0-420 0</inkml:trace>
  <inkml:trace contextRef="#ctx0" brushRef="#br0" timeOffset="20779.1702">13981 4621 615 0,'0'0'414'0,"0"0"-193"15,0 0-74-15,0 0-11 0,0 0 13 0,0 0-2 16,0 0-24-16,122 0-29 0,-101 6-32 0,-2-1-19 16,0 4-11-16,-3 0-13 0,-3 0-6 15,-4-1-6-15,-5 2-9 0,1-1-2 0,-5-2 1 16,0 2 1-16,-5-1 7 0,0 2 3 0,-3 0-6 15,-3 0-2-15,0 2-22 0,-2-3-43 16,0 2-72-16,2-2-103 0,1-2-171 0,3-1-355 16,2-3 182-16</inkml:trace>
  <inkml:trace contextRef="#ctx0" brushRef="#br0" timeOffset="21228.2736">14672 4328 1089 0,'0'0'477'0,"0"0"-237"0,0 0-82 0,0 0-27 0,0 0-2 16,0 0 1-16,0 0-15 0,0 0-24 15,0 0-21-15,0 0-21 0,0 0-16 0,0 0-15 16,0 0-11-16,0 0-9 0,-15-33-4 16,8 38-2-16,0 4 3 0,0 1 2 0,-1 6 0 0,-1 1 1 15,-1 1 1-15,5 4-1 0,-1 0 0 16,4 3 4-16,2 0-4 0,0 2 0 0,0 1 1 16,3 2-5-16,5 0 3 0,2 0 0 0,0-1 0 15,2-1 2-15,6-6-2 0,1-5-2 16,1-4 4-16,3-5 6 0,1-4 14 0,4-4 10 15,1-1 5-15,1-8 1 0,-2-1-3 0,-2-5 1 16,0-1 0-16,-5-4 5 0,-6-2-1 0,0-1 1 16,-6-1-1-16,-5 0-2 0,-4 0-5 0,0 0-3 15,-7 1-5-15,-5-1-8 0,-5 3-5 16,-6 1-5-16,1 1-3 0,-7 4-4 0,-1 1-3 16,0 2-4-16,0 2-9 0,3 3-16 0,-2 2-31 15,-1 1-49-15,-2 3-89 0,-4 1-153 16,9 1-324-16,9 3-874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943" cy="35237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3003" y="0"/>
            <a:ext cx="4033943" cy="35237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E9B05D5C-5907-4D8B-BE1D-8793467BD6A1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7938" y="877888"/>
            <a:ext cx="42132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910" y="3379866"/>
            <a:ext cx="7447280" cy="2765346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0726"/>
            <a:ext cx="4033943" cy="352374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3003" y="6670726"/>
            <a:ext cx="4033943" cy="352374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F57A9735-025E-4A4A-9899-156AF29604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6380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83A211D-B2D6-4745-AE34-E893432B1A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DB1D6E8-FB7C-4FFA-9722-6E228D07B5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FD1CE65-8A87-477D-A86A-527E1B542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25E3FE3-A034-49CC-BE91-2F6D33038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3A058BA-14EC-4BC6-8B08-271AE6820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5741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517AEA9-F9CE-4ADC-80C5-4B0135C36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FD0CC8B-862F-4B19-8492-B010E1278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990D40A-8D85-4464-8F59-E5963601C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387D1DD-26C6-4163-B53D-2DE4A245E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ECC99CE-517E-4746-9850-A7B4D8A25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9917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09F149-1ADF-4801-B77A-E2E29A1F1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8D20269-55D5-4983-9470-7B34ED0E7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E200C7C-54D2-4A8D-A013-13D1B31D2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F53C634-8CD9-48C3-91D3-376E58E1C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C10C96C-2EB3-4C38-AAD5-672E4DBF9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2775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7327C7-14E6-4A1C-BBEC-C67B2380B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E693918-1C91-4414-86C9-DE9C103132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AA64DFD-196C-46BA-95CE-2FEF88C06C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D1B91C2-552D-43F5-9E8C-DA59130D9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39A3DDE-1F86-4939-9A09-58E19BF27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B8E270A-E7A0-448C-8970-0775335CA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5581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9FAE53F-95C4-4C7F-9222-CE43A6785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4BBADF4-F463-4F18-A013-A4BA1BEB4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AE063F1-3173-4E68-B3F3-A3C488F50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F8028E4-3A23-44D9-A149-213A7D3828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8A941D21-295C-4387-95AE-5F21D8401E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C93E9450-05E8-44EB-98CB-9122071E9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4F31E7EB-265A-4A79-A84A-E4FE1A856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501C41E0-DA3E-4204-A1E7-FC2BE041F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0869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11C1FF-8619-4EAC-BB68-8CE4440E8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210FCDD-E36E-4483-AD1C-3F49FB35A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5F87628F-672B-42AC-B710-970378E9F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C57D42E-39FE-4020-95B3-7318A9663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5946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5A342DA4-5402-4D3D-9BE1-66E2CDE7D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C5CC8B20-3C6B-4043-952A-CA8952053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2107A68A-67BA-4713-8CE5-A989C97F8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8995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E570986-E63F-44F1-9759-6312BAF57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A8CFF04-E247-4FB1-83CB-5E754311B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75412B2-547B-44D7-B69A-36E16B23EE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A5F4DB5-4C95-40E3-BA52-F66278268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D4C48E9-B4DD-4412-94BA-26339E92A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63CC6F7-DE34-4A83-9696-8AEFAE177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1010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A6BA12-5F84-4CAA-80CA-0C504F22E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39D0D2B1-F248-437E-9356-94FE192B14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4A3F044-AD28-4F4B-A952-97B34A09AA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2DA9A38-8BD0-4FF3-822B-1E801D9B2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3643287-1828-4645-900A-032293EE7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49984F8-8DD2-4D48-8A5D-D65B4DCA8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9636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C7EEE9-C3E3-4941-B3FD-4A383E589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052D1CF-D8C3-4497-A2DE-106D55A9FD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ABA26D-4233-46BD-88CD-043823C4D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0215CBE-8F1C-4943-923C-DF66C847D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2DEB116-2257-4C08-BB4F-39B5A0116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3239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25838774-D725-4700-9C1C-8DFD986413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1BE7E06-29B8-457E-A7FA-3040A3548D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6AF0E46-EF33-47E8-9674-1C928963A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DEEFDA3-0FFB-4094-8CD9-E6BC06B22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D2D84BB-01BA-4978-BC24-2A60EE1F5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2799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80671E54-E018-494F-ACE2-FFB21D68C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111ABBA-847A-4582-8001-EA353A9E8E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B702D60-AE6D-4F99-A6DA-BC1CFEF6FC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C264E-F17E-46F9-923C-95ADEE847C43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1C0A6C8-B08E-4250-9505-96848B7B9E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5253FE9-B126-4AFF-AB83-E1B027C386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4044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5" Type="http://schemas.openxmlformats.org/officeDocument/2006/relationships/image" Target="../media/image2.emf"/><Relationship Id="rId4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customXml" Target="../ink/ink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emf"/><Relationship Id="rId4" Type="http://schemas.openxmlformats.org/officeDocument/2006/relationships/customXml" Target="../ink/ink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customXml" Target="../ink/ink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tapine.com/kpi-examples-and-templates/human-resources#overtime-hours" TargetMode="External"/><Relationship Id="rId7" Type="http://schemas.openxmlformats.org/officeDocument/2006/relationships/hyperlink" Target="https://www.datapine.com/kpi-examples-and-templates/human-resources#cost-per-hire" TargetMode="External"/><Relationship Id="rId2" Type="http://schemas.openxmlformats.org/officeDocument/2006/relationships/hyperlink" Target="https://www.datapine.com/kpi-examples-and-templates/human-resources#absenteeism-rat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atapine.com/kpi-examples-and-templates/human-resources#talent-satisfaction" TargetMode="External"/><Relationship Id="rId5" Type="http://schemas.openxmlformats.org/officeDocument/2006/relationships/hyperlink" Target="https://www.datapine.com/kpi-examples-and-templates/human-resources#employee-productivity" TargetMode="External"/><Relationship Id="rId4" Type="http://schemas.openxmlformats.org/officeDocument/2006/relationships/hyperlink" Target="https://www.datapine.com/kpi-examples-and-templates/human-resources#training-costs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tapine.com/kpi-examples-and-templates/human-resources#time-to-fill" TargetMode="External"/><Relationship Id="rId7" Type="http://schemas.openxmlformats.org/officeDocument/2006/relationships/hyperlink" Target="https://www.datapine.com/kpi-examples-and-templates/human-resources#turnover-rate-by-group" TargetMode="External"/><Relationship Id="rId2" Type="http://schemas.openxmlformats.org/officeDocument/2006/relationships/hyperlink" Target="https://www.datapine.com/kpi-examples-and-templates/human-resources#recruiting-conversion-rat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atapine.com/kpi-examples-and-templates/human-resources#talent-turnover-rate" TargetMode="External"/><Relationship Id="rId5" Type="http://schemas.openxmlformats.org/officeDocument/2006/relationships/hyperlink" Target="https://www.datapine.com/kpi-examples-and-templates/human-resources#turnover-rate" TargetMode="External"/><Relationship Id="rId4" Type="http://schemas.openxmlformats.org/officeDocument/2006/relationships/hyperlink" Target="https://www.datapine.com/kpi-examples-and-templates/human-resources#talent-rating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atapine.com/kpi-examples-and-templates/human-resources#average-time-stay" TargetMode="External"/><Relationship Id="rId3" Type="http://schemas.openxmlformats.org/officeDocument/2006/relationships/hyperlink" Target="https://www.datapine.com/kpi-examples-and-templates/human-resources#female-to-male-ratio" TargetMode="External"/><Relationship Id="rId7" Type="http://schemas.openxmlformats.org/officeDocument/2006/relationships/hyperlink" Target="https://www.datapine.com/kpi-examples-and-templates/human-resources#part-time-employees" TargetMode="External"/><Relationship Id="rId2" Type="http://schemas.openxmlformats.org/officeDocument/2006/relationships/hyperlink" Target="https://www.datapine.com/kpi-examples-and-templates/human-resources#dismissal-rat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atapine.com/kpi-examples-and-templates/human-resources#recruitment-breakdown-by-ethnicity" TargetMode="External"/><Relationship Id="rId5" Type="http://schemas.openxmlformats.org/officeDocument/2006/relationships/hyperlink" Target="https://www.datapine.com/kpi-examples-and-templates/human-resources#ethnicity-diversity" TargetMode="External"/><Relationship Id="rId4" Type="http://schemas.openxmlformats.org/officeDocument/2006/relationships/hyperlink" Target="https://www.datapine.com/kpi-examples-and-templates/human-resources#gender-diversity-by-role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tapine.com/kpi-examples-and-templates/human-resources" TargetMode="External"/><Relationship Id="rId2" Type="http://schemas.openxmlformats.org/officeDocument/2006/relationships/hyperlink" Target="https://www.aihr.com/blog/human-resources-key-performance-indicators-hr-kpis/#Templat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ihr.com/blog/hr-reporting-hr-report-hr-dashboard/" TargetMode="External"/><Relationship Id="rId4" Type="http://schemas.openxmlformats.org/officeDocument/2006/relationships/hyperlink" Target="https://www.datapine.com/dashboard-examples-and-templates/human-resources#talent-management-dashboar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A1EF4E7-6B2D-4C2D-973F-4B41A14DA2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 Metrics &amp; Indicators:  Developing a Dashboard</a:t>
            </a:r>
            <a:br>
              <a:rPr lang="en-IN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635040" y="1649520"/>
              <a:ext cx="11019240" cy="47880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8200" y="1636560"/>
                <a:ext cx="11038680" cy="481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/>
              <p14:cNvContentPartPr/>
              <p14:nvPr/>
            </p14:nvContentPartPr>
            <p14:xfrm>
              <a:off x="1390320" y="2642760"/>
              <a:ext cx="5221440" cy="36799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84920" y="2629080"/>
                <a:ext cx="5232240" cy="37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Ink 4"/>
              <p14:cNvContentPartPr/>
              <p14:nvPr/>
            </p14:nvContentPartPr>
            <p14:xfrm>
              <a:off x="206640" y="245880"/>
              <a:ext cx="9349920" cy="62787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7640" y="234360"/>
                <a:ext cx="9370440" cy="630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1306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Basic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a Dashboard?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do we use Dashboard?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 we develop a Dashboard?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some design issues in a Dashboard?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56240" y="289440"/>
              <a:ext cx="11561400" cy="61776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8680" y="277200"/>
                <a:ext cx="11578320" cy="620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3570120" y="4152600"/>
              <a:ext cx="3245400" cy="25268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59680" y="4142520"/>
                <a:ext cx="3269160" cy="2548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315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of Dashboard Development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25" y="2458244"/>
            <a:ext cx="1019175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87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Essential Criteria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082" b="14069"/>
          <a:stretch/>
        </p:blipFill>
        <p:spPr>
          <a:xfrm>
            <a:off x="1515291" y="1690688"/>
            <a:ext cx="9170126" cy="387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19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3F29011-BBA3-41BF-8291-2FC7AF18C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4995"/>
            <a:ext cx="10515600" cy="746449"/>
          </a:xfrm>
        </p:spPr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Performance Indicator (KPI)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A9143E5-7CB8-42B5-8EA0-A288CE2D5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3690"/>
            <a:ext cx="10515600" cy="56823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a KPI?</a:t>
            </a:r>
          </a:p>
          <a:p>
            <a:pPr lvl="2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key to the definition of KPI is the word “key”</a:t>
            </a:r>
          </a:p>
          <a:p>
            <a:pPr lvl="2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indicator is a KPI if:</a:t>
            </a:r>
          </a:p>
          <a:p>
            <a:pPr lvl="3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numeric</a:t>
            </a:r>
          </a:p>
          <a:p>
            <a:pPr lvl="3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variable</a:t>
            </a:r>
          </a:p>
          <a:p>
            <a:pPr lvl="3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has a 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strong link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achievement of business objectives</a:t>
            </a:r>
          </a:p>
          <a:p>
            <a:pPr lvl="3"/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Management’s efforts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modify it</a:t>
            </a:r>
          </a:p>
          <a:p>
            <a:pPr lvl="3"/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42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3F29011-BBA3-41BF-8291-2FC7AF18C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2339"/>
            <a:ext cx="10515600" cy="746449"/>
          </a:xfrm>
        </p:spPr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Performance Indicator (KPI)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A9143E5-7CB8-42B5-8EA0-A288CE2D5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8234"/>
            <a:ext cx="10515600" cy="444448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KPIs are used to </a:t>
            </a:r>
            <a:r>
              <a:rPr 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evaluate the performance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</a:t>
            </a: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processes</a:t>
            </a: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KPIs are also known as 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metrics 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ratios 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indicators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424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3FC4DD-65F1-4861-AA8E-C00667AF0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7267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KPIs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8F3EEAD-491F-4895-9186-1F42E0796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2310"/>
            <a:ext cx="10515600" cy="535577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Financial Metrics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Actual Revenue/ Target Revenue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Sales by region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Customer Metrics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lifetime value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acquisition cost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important for ecommerce business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satisfaction &amp; retention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customers</a:t>
            </a:r>
          </a:p>
          <a:p>
            <a:pPr marL="0" indent="0">
              <a:buNone/>
            </a:pPr>
            <a:endParaRPr lang="en-US" dirty="0"/>
          </a:p>
          <a:p>
            <a:pPr marL="971550" lvl="1" indent="-514350">
              <a:buFont typeface="+mj-lt"/>
              <a:buAutoNum type="arabicPeriod"/>
            </a:pPr>
            <a:endParaRPr lang="en-IN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272120" y="716040"/>
              <a:ext cx="2776680" cy="28083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62760" y="703440"/>
                <a:ext cx="2800440" cy="283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4686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3FC4DD-65F1-4861-AA8E-C00667AF0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7267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KPIs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8F3EEAD-491F-4895-9186-1F42E0796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2310"/>
            <a:ext cx="10515600" cy="53557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Process Metrics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Support Tickets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the number of new tickets, the number of resolved tickets, and the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resolution time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will help you create the best customer service department in your industry.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Percentage Of Product Defects</a:t>
            </a:r>
          </a:p>
          <a:p>
            <a:pPr marL="0" indent="0">
              <a:buNone/>
            </a:pPr>
            <a:r>
              <a:rPr lang="en-IN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People Metrics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 Turnover Rate (ETR)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 Satisfaction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pPr marL="971550" lvl="1" indent="-514350">
              <a:buFont typeface="+mj-lt"/>
              <a:buAutoNum type="arabicPeriod"/>
            </a:pPr>
            <a:endParaRPr lang="en-IN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276200" y="3290040"/>
              <a:ext cx="4736160" cy="15742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65760" y="3276720"/>
                <a:ext cx="4755960" cy="160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339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Indicators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1350" y="2620169"/>
            <a:ext cx="5829300" cy="276225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3278160" y="562320"/>
              <a:ext cx="7848720" cy="18939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69880" y="548280"/>
                <a:ext cx="7859520" cy="192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79674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C3323D9-CDAF-4675-88E4-D2FD1074F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A9F1032D-0E48-4867-A4FE-90941F4AAA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5110" y="365125"/>
            <a:ext cx="10588690" cy="612775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845280" y="3366720"/>
              <a:ext cx="11240280" cy="31082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5200" y="3353760"/>
                <a:ext cx="11262240" cy="313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1940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29A09E2-1AC8-4268-9AE4-8AE59DD3F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257" y="699796"/>
            <a:ext cx="10515600" cy="559838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Creating KPIs 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0BD20B7-3610-4614-913C-98C7347BD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7563"/>
            <a:ext cx="10515600" cy="3862873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 a clear objective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Flows from organizational objectives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Alignment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KPIs across functions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Outline the criteria for success.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will the target be? 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be realistic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should it be accomplished? 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bound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will progress be monitored? </a:t>
            </a:r>
            <a:endParaRPr lang="en-IN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2558880" y="3910320"/>
              <a:ext cx="1497600" cy="7952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50600" y="3898800"/>
                <a:ext cx="1517400" cy="81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0109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cruitment Strategy Map">
            <a:extLst>
              <a:ext uri="{FF2B5EF4-FFF2-40B4-BE49-F238E27FC236}">
                <a16:creationId xmlns="" xmlns:a16="http://schemas.microsoft.com/office/drawing/2014/main" id="{C832C5B6-C6C8-B439-138A-B94E6C23B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200025"/>
            <a:ext cx="8620125" cy="645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41480" y="295560"/>
              <a:ext cx="10173600" cy="61200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2120" y="287640"/>
                <a:ext cx="10187640" cy="6139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471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511A8BD-1707-4450-90D7-86DC45DC8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1568"/>
            <a:ext cx="10515600" cy="587828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Creating KPIs 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B0BC3ED-90E3-4C23-B9F6-73EEBAC05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4628"/>
            <a:ext cx="10515600" cy="4904791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 the data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Investigate the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availability and accuracy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data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benchmarks and proxies when necessary 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Build the KPI formula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KPIs are a combination of various parameters </a:t>
            </a:r>
          </a:p>
          <a:p>
            <a:pPr lvl="1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productivity per person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 your KPIs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must be effective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visuals like graphs, charts, and dashboards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 KPIs rationally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4623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="" xmlns:a16="http://schemas.microsoft.com/office/drawing/2014/main" id="{0AAFAADB-1386-F343-801E-80B72A8EE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06286"/>
            <a:ext cx="10515600" cy="536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53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511A8BD-1707-4450-90D7-86DC45DC8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1568"/>
            <a:ext cx="10515600" cy="587828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HR KPIs 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B0BC3ED-90E3-4C23-B9F6-73EEBAC05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4628"/>
            <a:ext cx="10515600" cy="4904791"/>
          </a:xfrm>
        </p:spPr>
        <p:txBody>
          <a:bodyPr>
            <a:normAutofit/>
          </a:bodyPr>
          <a:lstStyle/>
          <a:p>
            <a:r>
              <a:rPr lang="en-IN" dirty="0"/>
              <a:t>Average interviewing cost</a:t>
            </a:r>
          </a:p>
          <a:p>
            <a:r>
              <a:rPr lang="en-IN" dirty="0"/>
              <a:t>Absence cost</a:t>
            </a:r>
          </a:p>
          <a:p>
            <a:r>
              <a:rPr lang="en-IN" dirty="0"/>
              <a:t>Average salary</a:t>
            </a:r>
          </a:p>
          <a:p>
            <a:r>
              <a:rPr lang="en-IN" dirty="0"/>
              <a:t>Employee productivity</a:t>
            </a:r>
          </a:p>
          <a:p>
            <a:r>
              <a:rPr lang="en-US" dirty="0"/>
              <a:t>Average number of unpaid leave per employee</a:t>
            </a:r>
          </a:p>
          <a:p>
            <a:r>
              <a:rPr lang="en-IN" dirty="0"/>
              <a:t>Net Promoter Score</a:t>
            </a: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92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C50072F-6D71-4CE0-B0A1-F19F8258C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HR Metrics</a:t>
            </a:r>
            <a:endParaRPr lang="en-IN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5911560" y="4429800"/>
              <a:ext cx="19800" cy="205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02560" y="4419360"/>
                <a:ext cx="3528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/>
              <p14:cNvContentPartPr/>
              <p14:nvPr/>
            </p14:nvContentPartPr>
            <p14:xfrm>
              <a:off x="6059520" y="653400"/>
              <a:ext cx="4905360" cy="21204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48360" y="641160"/>
                <a:ext cx="4929480" cy="214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1136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C50072F-6D71-4CE0-B0A1-F19F8258C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Identifying Important HR Metrics</a:t>
            </a:r>
            <a:endParaRPr lang="en-IN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E8EF242-89ED-425F-4E0B-785FFC41F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600" dirty="0"/>
              <a:t>List of possible HR metrics is pretty </a:t>
            </a:r>
            <a:r>
              <a:rPr lang="en-IN" sz="3600" dirty="0">
                <a:hlinkClick r:id="rId2" action="ppaction://hlinksldjump"/>
              </a:rPr>
              <a:t>exhaustive</a:t>
            </a:r>
            <a:endParaRPr lang="en-IN" sz="3600" dirty="0"/>
          </a:p>
          <a:p>
            <a:r>
              <a:rPr lang="en-IN" sz="3600" dirty="0"/>
              <a:t>Measuring, grouping, and linking all these objectives to other functional objectives is a difficult task</a:t>
            </a:r>
          </a:p>
          <a:p>
            <a:r>
              <a:rPr lang="en-IN" sz="3600" dirty="0"/>
              <a:t>Each organization needs to identify its set of relevant HR KPIs</a:t>
            </a:r>
          </a:p>
          <a:p>
            <a:r>
              <a:rPr lang="en-IN" sz="3600" dirty="0"/>
              <a:t>A smaller set of suggested HR KPIs is </a:t>
            </a:r>
            <a:r>
              <a:rPr lang="en-IN" sz="3600" dirty="0">
                <a:hlinkClick r:id="rId3" action="ppaction://hlinksldjump"/>
              </a:rPr>
              <a:t>presented</a:t>
            </a:r>
            <a:endParaRPr lang="en-IN" sz="36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/>
              <p14:cNvContentPartPr/>
              <p14:nvPr/>
            </p14:nvContentPartPr>
            <p14:xfrm>
              <a:off x="786960" y="1332360"/>
              <a:ext cx="4604040" cy="11818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8320" y="1321920"/>
                <a:ext cx="4626000" cy="1202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152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C50072F-6D71-4CE0-B0A1-F19F8258C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Identifying Important HR Metrics</a:t>
            </a:r>
            <a:endParaRPr lang="en-IN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E8EF242-89ED-425F-4E0B-785FFC41F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0" i="0" u="none" strike="noStrike" dirty="0">
                <a:solidFill>
                  <a:srgbClr val="94C63E"/>
                </a:solidFill>
                <a:effectLst/>
                <a:latin typeface="Source Sans Pro" panose="020B0503030403020204" pitchFamily="34" charset="0"/>
                <a:hlinkClick r:id="rId2"/>
              </a:rPr>
              <a:t>Absenteeism Rate</a:t>
            </a:r>
            <a:r>
              <a:rPr lang="en-US" sz="2400" b="0" i="1" dirty="0">
                <a:solidFill>
                  <a:srgbClr val="656665"/>
                </a:solidFill>
                <a:effectLst/>
                <a:latin typeface="Source Sans Pro" panose="020B0503030403020204" pitchFamily="34" charset="0"/>
              </a:rPr>
              <a:t>: Evaluate the engagement of your employees</a:t>
            </a:r>
            <a:endParaRPr lang="en-US" sz="2400" b="0" i="0" dirty="0">
              <a:solidFill>
                <a:srgbClr val="656665"/>
              </a:solidFill>
              <a:effectLst/>
              <a:latin typeface="Source Sans Pro" panose="020B0503030403020204" pitchFamily="34" charset="0"/>
            </a:endParaRPr>
          </a:p>
          <a:p>
            <a:pPr algn="just"/>
            <a:r>
              <a:rPr lang="en-US" sz="2400" b="0" i="0" u="none" strike="noStrike" dirty="0">
                <a:solidFill>
                  <a:srgbClr val="94C63E"/>
                </a:solidFill>
                <a:effectLst/>
                <a:latin typeface="Source Sans Pro" panose="020B0503030403020204" pitchFamily="34" charset="0"/>
                <a:hlinkClick r:id="rId3"/>
              </a:rPr>
              <a:t>Overtime Hours</a:t>
            </a:r>
            <a:r>
              <a:rPr lang="en-US" sz="2400" b="0" i="1" dirty="0">
                <a:solidFill>
                  <a:srgbClr val="656665"/>
                </a:solidFill>
                <a:effectLst/>
                <a:latin typeface="Source Sans Pro" panose="020B0503030403020204" pitchFamily="34" charset="0"/>
              </a:rPr>
              <a:t>: Monitor your employees' workload in detail</a:t>
            </a:r>
            <a:endParaRPr lang="en-US" sz="2400" b="0" i="0" dirty="0">
              <a:solidFill>
                <a:srgbClr val="656665"/>
              </a:solidFill>
              <a:effectLst/>
              <a:latin typeface="Source Sans Pro" panose="020B0503030403020204" pitchFamily="34" charset="0"/>
            </a:endParaRPr>
          </a:p>
          <a:p>
            <a:pPr algn="just"/>
            <a:r>
              <a:rPr lang="en-US" sz="2400" b="0" i="0" u="none" strike="noStrike" dirty="0">
                <a:solidFill>
                  <a:srgbClr val="94C63E"/>
                </a:solidFill>
                <a:effectLst/>
                <a:latin typeface="Source Sans Pro" panose="020B0503030403020204" pitchFamily="34" charset="0"/>
                <a:hlinkClick r:id="rId4"/>
              </a:rPr>
              <a:t>Training Costs</a:t>
            </a:r>
            <a:r>
              <a:rPr lang="en-US" sz="2400" b="0" i="1" dirty="0">
                <a:solidFill>
                  <a:srgbClr val="656665"/>
                </a:solidFill>
                <a:effectLst/>
                <a:latin typeface="Source Sans Pro" panose="020B0503030403020204" pitchFamily="34" charset="0"/>
              </a:rPr>
              <a:t>: Analyze the investments in your employees</a:t>
            </a:r>
            <a:endParaRPr lang="en-US" sz="2400" b="0" i="0" dirty="0">
              <a:solidFill>
                <a:srgbClr val="656665"/>
              </a:solidFill>
              <a:effectLst/>
              <a:latin typeface="Source Sans Pro" panose="020B0503030403020204" pitchFamily="34" charset="0"/>
            </a:endParaRPr>
          </a:p>
          <a:p>
            <a:pPr algn="just"/>
            <a:r>
              <a:rPr lang="en-US" sz="2400" b="0" i="0" u="none" strike="noStrike" dirty="0">
                <a:solidFill>
                  <a:srgbClr val="94C63E"/>
                </a:solidFill>
                <a:effectLst/>
                <a:latin typeface="Source Sans Pro" panose="020B0503030403020204" pitchFamily="34" charset="0"/>
                <a:hlinkClick r:id="rId5"/>
              </a:rPr>
              <a:t>Employee Productivity</a:t>
            </a:r>
            <a:r>
              <a:rPr lang="en-US" sz="2400" b="0" i="1" dirty="0">
                <a:solidFill>
                  <a:srgbClr val="656665"/>
                </a:solidFill>
                <a:effectLst/>
                <a:latin typeface="Source Sans Pro" panose="020B0503030403020204" pitchFamily="34" charset="0"/>
              </a:rPr>
              <a:t>: Track the overall effectiveness of your workforce</a:t>
            </a:r>
            <a:endParaRPr lang="en-US" sz="2400" b="0" i="0" dirty="0">
              <a:solidFill>
                <a:srgbClr val="656665"/>
              </a:solidFill>
              <a:effectLst/>
              <a:latin typeface="Source Sans Pro" panose="020B0503030403020204" pitchFamily="34" charset="0"/>
            </a:endParaRPr>
          </a:p>
          <a:p>
            <a:pPr algn="just"/>
            <a:r>
              <a:rPr lang="en-US" sz="2400" b="0" i="0" u="none" strike="noStrike" dirty="0">
                <a:solidFill>
                  <a:srgbClr val="94C63E"/>
                </a:solidFill>
                <a:effectLst/>
                <a:latin typeface="Source Sans Pro" panose="020B0503030403020204" pitchFamily="34" charset="0"/>
                <a:hlinkClick r:id="rId6"/>
              </a:rPr>
              <a:t>Talent Satisfaction</a:t>
            </a:r>
            <a:r>
              <a:rPr lang="en-US" sz="2400" b="0" i="1" dirty="0">
                <a:solidFill>
                  <a:srgbClr val="656665"/>
                </a:solidFill>
                <a:effectLst/>
                <a:latin typeface="Source Sans Pro" panose="020B0503030403020204" pitchFamily="34" charset="0"/>
              </a:rPr>
              <a:t>: Ensure your employees are satisfied in the long run</a:t>
            </a:r>
            <a:endParaRPr lang="en-US" sz="2400" b="0" i="0" dirty="0">
              <a:solidFill>
                <a:srgbClr val="656665"/>
              </a:solidFill>
              <a:effectLst/>
              <a:latin typeface="Source Sans Pro" panose="020B0503030403020204" pitchFamily="34" charset="0"/>
            </a:endParaRPr>
          </a:p>
          <a:p>
            <a:pPr algn="just"/>
            <a:r>
              <a:rPr lang="en-US" sz="2400" b="0" i="0" u="none" strike="noStrike" dirty="0">
                <a:solidFill>
                  <a:srgbClr val="94C63E"/>
                </a:solidFill>
                <a:effectLst/>
                <a:latin typeface="Source Sans Pro" panose="020B0503030403020204" pitchFamily="34" charset="0"/>
                <a:hlinkClick r:id="rId7"/>
              </a:rPr>
              <a:t>Cost per Hire</a:t>
            </a:r>
            <a:r>
              <a:rPr lang="en-US" sz="2400" b="0" i="1" dirty="0">
                <a:solidFill>
                  <a:srgbClr val="656665"/>
                </a:solidFill>
                <a:effectLst/>
                <a:latin typeface="Source Sans Pro" panose="020B0503030403020204" pitchFamily="34" charset="0"/>
              </a:rPr>
              <a:t>: Analyze what it takes to find the perfect fit</a:t>
            </a:r>
            <a:endParaRPr lang="en-US" sz="2400" b="0" i="0" dirty="0">
              <a:solidFill>
                <a:srgbClr val="656665"/>
              </a:solidFill>
              <a:effectLst/>
              <a:latin typeface="Source Sans Pro" panose="020B0503030403020204" pitchFamily="34" charset="0"/>
            </a:endParaRPr>
          </a:p>
          <a:p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62212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C50072F-6D71-4CE0-B0A1-F19F8258C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Identifying Important HR Metrics</a:t>
            </a:r>
            <a:endParaRPr lang="en-IN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E8EF242-89ED-425F-4E0B-785FFC41F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0" i="0" u="none" strike="noStrike" dirty="0">
                <a:solidFill>
                  <a:srgbClr val="94C63E"/>
                </a:solidFill>
                <a:effectLst/>
                <a:latin typeface="Source Sans Pro" panose="020B0503030403020204" pitchFamily="34" charset="0"/>
                <a:hlinkClick r:id="rId2"/>
              </a:rPr>
              <a:t>Recruiting Conversion Rate</a:t>
            </a:r>
            <a:r>
              <a:rPr lang="en-US" sz="2400" b="0" i="1" dirty="0">
                <a:solidFill>
                  <a:srgbClr val="656665"/>
                </a:solidFill>
                <a:effectLst/>
                <a:latin typeface="Source Sans Pro" panose="020B0503030403020204" pitchFamily="34" charset="0"/>
              </a:rPr>
              <a:t>: Find the best recruitment method</a:t>
            </a:r>
            <a:endParaRPr lang="en-US" sz="2400" b="0" i="0" dirty="0">
              <a:solidFill>
                <a:srgbClr val="656665"/>
              </a:solidFill>
              <a:effectLst/>
              <a:latin typeface="Source Sans Pro" panose="020B0503030403020204" pitchFamily="34" charset="0"/>
            </a:endParaRPr>
          </a:p>
          <a:p>
            <a:pPr algn="just"/>
            <a:r>
              <a:rPr lang="en-US" sz="2400" b="0" i="0" u="none" strike="noStrike" dirty="0">
                <a:solidFill>
                  <a:srgbClr val="94C63E"/>
                </a:solidFill>
                <a:effectLst/>
                <a:latin typeface="Source Sans Pro" panose="020B0503030403020204" pitchFamily="34" charset="0"/>
                <a:hlinkClick r:id="rId3"/>
              </a:rPr>
              <a:t>Time to Fill</a:t>
            </a:r>
            <a:r>
              <a:rPr lang="en-US" sz="2400" b="0" i="1" dirty="0">
                <a:solidFill>
                  <a:srgbClr val="656665"/>
                </a:solidFill>
                <a:effectLst/>
                <a:latin typeface="Source Sans Pro" panose="020B0503030403020204" pitchFamily="34" charset="0"/>
              </a:rPr>
              <a:t>: Monitor how long you need to find a new employee</a:t>
            </a:r>
            <a:endParaRPr lang="en-US" sz="2400" b="0" i="0" dirty="0">
              <a:solidFill>
                <a:srgbClr val="656665"/>
              </a:solidFill>
              <a:effectLst/>
              <a:latin typeface="Source Sans Pro" panose="020B0503030403020204" pitchFamily="34" charset="0"/>
            </a:endParaRPr>
          </a:p>
          <a:p>
            <a:pPr algn="just"/>
            <a:r>
              <a:rPr lang="en-US" sz="2400" b="0" i="0" u="none" strike="noStrike" dirty="0">
                <a:solidFill>
                  <a:srgbClr val="94C63E"/>
                </a:solidFill>
                <a:effectLst/>
                <a:latin typeface="Source Sans Pro" panose="020B0503030403020204" pitchFamily="34" charset="0"/>
                <a:hlinkClick r:id="rId4"/>
              </a:rPr>
              <a:t>Talent Rating</a:t>
            </a:r>
            <a:r>
              <a:rPr lang="en-US" sz="2400" b="0" i="1" dirty="0">
                <a:solidFill>
                  <a:srgbClr val="656665"/>
                </a:solidFill>
                <a:effectLst/>
                <a:latin typeface="Source Sans Pro" panose="020B0503030403020204" pitchFamily="34" charset="0"/>
              </a:rPr>
              <a:t>: Assess the quality of your employees</a:t>
            </a:r>
            <a:endParaRPr lang="en-US" sz="2400" b="0" i="0" dirty="0">
              <a:solidFill>
                <a:srgbClr val="656665"/>
              </a:solidFill>
              <a:effectLst/>
              <a:latin typeface="Source Sans Pro" panose="020B0503030403020204" pitchFamily="34" charset="0"/>
            </a:endParaRPr>
          </a:p>
          <a:p>
            <a:pPr algn="just"/>
            <a:r>
              <a:rPr lang="en-US" sz="2400" b="0" i="0" u="none" strike="noStrike" dirty="0">
                <a:solidFill>
                  <a:srgbClr val="94C63E"/>
                </a:solidFill>
                <a:effectLst/>
                <a:latin typeface="Source Sans Pro" panose="020B0503030403020204" pitchFamily="34" charset="0"/>
                <a:hlinkClick r:id="rId5"/>
              </a:rPr>
              <a:t>Employee Turnover Rate</a:t>
            </a:r>
            <a:r>
              <a:rPr lang="en-US" sz="2400" b="0" i="1" dirty="0">
                <a:solidFill>
                  <a:srgbClr val="656665"/>
                </a:solidFill>
                <a:effectLst/>
                <a:latin typeface="Source Sans Pro" panose="020B0503030403020204" pitchFamily="34" charset="0"/>
              </a:rPr>
              <a:t>: See how your retention efforts work</a:t>
            </a:r>
            <a:endParaRPr lang="en-US" sz="2400" b="0" i="0" dirty="0">
              <a:solidFill>
                <a:srgbClr val="656665"/>
              </a:solidFill>
              <a:effectLst/>
              <a:latin typeface="Source Sans Pro" panose="020B0503030403020204" pitchFamily="34" charset="0"/>
            </a:endParaRPr>
          </a:p>
          <a:p>
            <a:pPr algn="just"/>
            <a:r>
              <a:rPr lang="en-US" sz="2400" b="0" i="0" u="none" strike="noStrike" dirty="0">
                <a:solidFill>
                  <a:srgbClr val="94C63E"/>
                </a:solidFill>
                <a:effectLst/>
                <a:latin typeface="Source Sans Pro" panose="020B0503030403020204" pitchFamily="34" charset="0"/>
                <a:hlinkClick r:id="rId6"/>
              </a:rPr>
              <a:t>Talent Turnover Rate</a:t>
            </a:r>
            <a:r>
              <a:rPr lang="en-US" sz="2400" b="0" i="1" dirty="0">
                <a:solidFill>
                  <a:srgbClr val="656665"/>
                </a:solidFill>
                <a:effectLst/>
                <a:latin typeface="Source Sans Pro" panose="020B0503030403020204" pitchFamily="34" charset="0"/>
              </a:rPr>
              <a:t>: Evaluate how many talents you continually change</a:t>
            </a:r>
            <a:endParaRPr lang="en-US" sz="2400" b="0" i="0" dirty="0">
              <a:solidFill>
                <a:srgbClr val="656665"/>
              </a:solidFill>
              <a:effectLst/>
              <a:latin typeface="Source Sans Pro" panose="020B0503030403020204" pitchFamily="34" charset="0"/>
            </a:endParaRPr>
          </a:p>
          <a:p>
            <a:pPr algn="just"/>
            <a:r>
              <a:rPr lang="en-US" sz="2400" b="0" i="0" u="none" strike="noStrike" dirty="0">
                <a:solidFill>
                  <a:srgbClr val="94C63E"/>
                </a:solidFill>
                <a:effectLst/>
                <a:latin typeface="Source Sans Pro" panose="020B0503030403020204" pitchFamily="34" charset="0"/>
                <a:hlinkClick r:id="rId7"/>
              </a:rPr>
              <a:t>Turnover Rate By Group</a:t>
            </a:r>
            <a:r>
              <a:rPr lang="en-US" sz="2400" b="0" i="1" dirty="0">
                <a:solidFill>
                  <a:srgbClr val="656665"/>
                </a:solidFill>
                <a:effectLst/>
                <a:latin typeface="Source Sans Pro" panose="020B0503030403020204" pitchFamily="34" charset="0"/>
              </a:rPr>
              <a:t>: Monitor if your diversity groups are satisfied</a:t>
            </a:r>
            <a:endParaRPr lang="en-US" sz="2400" b="0" i="0" dirty="0">
              <a:solidFill>
                <a:srgbClr val="656665"/>
              </a:solidFill>
              <a:effectLst/>
              <a:latin typeface="Source Sans Pro" panose="020B0503030403020204" pitchFamily="34" charset="0"/>
            </a:endParaRPr>
          </a:p>
          <a:p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966483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C50072F-6D71-4CE0-B0A1-F19F8258C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Identifying Important HR Metrics</a:t>
            </a:r>
            <a:endParaRPr lang="en-IN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E8EF242-89ED-425F-4E0B-785FFC41F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0" i="0" u="none" strike="noStrike" dirty="0">
                <a:solidFill>
                  <a:srgbClr val="94C63E"/>
                </a:solidFill>
                <a:effectLst/>
                <a:latin typeface="Source Sans Pro" panose="020B0503030403020204" pitchFamily="34" charset="0"/>
                <a:hlinkClick r:id="rId2"/>
              </a:rPr>
              <a:t>Dismissal Rate</a:t>
            </a:r>
            <a:r>
              <a:rPr lang="en-US" sz="2400" b="0" i="1" dirty="0">
                <a:solidFill>
                  <a:srgbClr val="656665"/>
                </a:solidFill>
                <a:effectLst/>
                <a:latin typeface="Source Sans Pro" panose="020B0503030403020204" pitchFamily="34" charset="0"/>
              </a:rPr>
              <a:t>: Find out if you’re recruiting the right employees</a:t>
            </a:r>
            <a:endParaRPr lang="en-US" sz="2400" b="0" i="0" dirty="0">
              <a:solidFill>
                <a:srgbClr val="656665"/>
              </a:solidFill>
              <a:effectLst/>
              <a:latin typeface="Source Sans Pro" panose="020B0503030403020204" pitchFamily="34" charset="0"/>
            </a:endParaRPr>
          </a:p>
          <a:p>
            <a:pPr algn="just"/>
            <a:r>
              <a:rPr lang="en-US" sz="2400" b="0" i="0" u="none" strike="noStrike" dirty="0">
                <a:solidFill>
                  <a:srgbClr val="94C63E"/>
                </a:solidFill>
                <a:effectLst/>
                <a:latin typeface="Source Sans Pro" panose="020B0503030403020204" pitchFamily="34" charset="0"/>
                <a:hlinkClick r:id="rId3"/>
              </a:rPr>
              <a:t>Female to Male Ratio</a:t>
            </a:r>
            <a:r>
              <a:rPr lang="en-US" sz="2400" b="0" i="1" dirty="0">
                <a:solidFill>
                  <a:srgbClr val="656665"/>
                </a:solidFill>
                <a:effectLst/>
                <a:latin typeface="Source Sans Pro" panose="020B0503030403020204" pitchFamily="34" charset="0"/>
              </a:rPr>
              <a:t>: Understand the gender diversity in your company</a:t>
            </a:r>
            <a:endParaRPr lang="en-US" sz="2400" b="0" i="0" dirty="0">
              <a:solidFill>
                <a:srgbClr val="656665"/>
              </a:solidFill>
              <a:effectLst/>
              <a:latin typeface="Source Sans Pro" panose="020B0503030403020204" pitchFamily="34" charset="0"/>
            </a:endParaRPr>
          </a:p>
          <a:p>
            <a:pPr algn="just"/>
            <a:r>
              <a:rPr lang="en-US" sz="2400" b="0" i="0" u="none" strike="noStrike" dirty="0">
                <a:solidFill>
                  <a:srgbClr val="94C63E"/>
                </a:solidFill>
                <a:effectLst/>
                <a:latin typeface="Source Sans Pro" panose="020B0503030403020204" pitchFamily="34" charset="0"/>
                <a:hlinkClick r:id="rId4"/>
              </a:rPr>
              <a:t>Gender Diversity by Role</a:t>
            </a:r>
            <a:r>
              <a:rPr lang="en-US" sz="2400" b="0" i="1" dirty="0">
                <a:solidFill>
                  <a:srgbClr val="656665"/>
                </a:solidFill>
                <a:effectLst/>
                <a:latin typeface="Source Sans Pro" panose="020B0503030403020204" pitchFamily="34" charset="0"/>
              </a:rPr>
              <a:t>: Track gender share on managerial positions</a:t>
            </a:r>
            <a:endParaRPr lang="en-US" sz="2400" b="0" i="0" dirty="0">
              <a:solidFill>
                <a:srgbClr val="656665"/>
              </a:solidFill>
              <a:effectLst/>
              <a:latin typeface="Source Sans Pro" panose="020B0503030403020204" pitchFamily="34" charset="0"/>
            </a:endParaRPr>
          </a:p>
          <a:p>
            <a:pPr algn="just"/>
            <a:r>
              <a:rPr lang="en-US" sz="2400" b="0" i="0" u="none" strike="noStrike" dirty="0">
                <a:solidFill>
                  <a:srgbClr val="94C63E"/>
                </a:solidFill>
                <a:effectLst/>
                <a:latin typeface="Source Sans Pro" panose="020B0503030403020204" pitchFamily="34" charset="0"/>
                <a:hlinkClick r:id="rId5"/>
              </a:rPr>
              <a:t>Ethnicity Diversity</a:t>
            </a:r>
            <a:r>
              <a:rPr lang="en-US" sz="2400" b="0" i="1" dirty="0">
                <a:solidFill>
                  <a:srgbClr val="656665"/>
                </a:solidFill>
                <a:effectLst/>
                <a:latin typeface="Source Sans Pro" panose="020B0503030403020204" pitchFamily="34" charset="0"/>
              </a:rPr>
              <a:t>: Discover how diverse your departments are</a:t>
            </a:r>
            <a:endParaRPr lang="en-US" sz="2400" b="0" i="0" dirty="0">
              <a:solidFill>
                <a:srgbClr val="656665"/>
              </a:solidFill>
              <a:effectLst/>
              <a:latin typeface="Source Sans Pro" panose="020B0503030403020204" pitchFamily="34" charset="0"/>
            </a:endParaRPr>
          </a:p>
          <a:p>
            <a:pPr algn="just"/>
            <a:r>
              <a:rPr lang="en-US" sz="2400" b="0" i="0" u="none" strike="noStrike" dirty="0">
                <a:solidFill>
                  <a:srgbClr val="94C63E"/>
                </a:solidFill>
                <a:effectLst/>
                <a:latin typeface="Source Sans Pro" panose="020B0503030403020204" pitchFamily="34" charset="0"/>
                <a:hlinkClick r:id="rId6"/>
              </a:rPr>
              <a:t>Recruitment Breakdown By Ethnicity</a:t>
            </a:r>
            <a:r>
              <a:rPr lang="en-US" sz="2400" b="0" i="1" dirty="0">
                <a:solidFill>
                  <a:srgbClr val="656665"/>
                </a:solidFill>
                <a:effectLst/>
                <a:latin typeface="Source Sans Pro" panose="020B0503030403020204" pitchFamily="34" charset="0"/>
              </a:rPr>
              <a:t>: Ensure a diverse recruitment process</a:t>
            </a:r>
            <a:endParaRPr lang="en-US" sz="2400" b="0" i="0" dirty="0">
              <a:solidFill>
                <a:srgbClr val="656665"/>
              </a:solidFill>
              <a:effectLst/>
              <a:latin typeface="Source Sans Pro" panose="020B0503030403020204" pitchFamily="34" charset="0"/>
            </a:endParaRPr>
          </a:p>
          <a:p>
            <a:pPr algn="just"/>
            <a:r>
              <a:rPr lang="en-US" sz="2400" b="0" i="0" u="none" strike="noStrike" dirty="0">
                <a:solidFill>
                  <a:srgbClr val="94C63E"/>
                </a:solidFill>
                <a:effectLst/>
                <a:latin typeface="Source Sans Pro" panose="020B0503030403020204" pitchFamily="34" charset="0"/>
                <a:hlinkClick r:id="rId7"/>
              </a:rPr>
              <a:t>Part-Time Employees</a:t>
            </a:r>
            <a:r>
              <a:rPr lang="en-US" sz="2400" b="0" i="1" dirty="0">
                <a:solidFill>
                  <a:srgbClr val="656665"/>
                </a:solidFill>
                <a:effectLst/>
                <a:latin typeface="Source Sans Pro" panose="020B0503030403020204" pitchFamily="34" charset="0"/>
              </a:rPr>
              <a:t>: Watch the evolution of part-time workers over time</a:t>
            </a:r>
            <a:endParaRPr lang="en-US" sz="2400" b="0" i="0" dirty="0">
              <a:solidFill>
                <a:srgbClr val="656665"/>
              </a:solidFill>
              <a:effectLst/>
              <a:latin typeface="Source Sans Pro" panose="020B0503030403020204" pitchFamily="34" charset="0"/>
            </a:endParaRPr>
          </a:p>
          <a:p>
            <a:pPr algn="just"/>
            <a:r>
              <a:rPr lang="en-US" sz="2400" b="0" i="0" u="none" strike="noStrike" dirty="0">
                <a:solidFill>
                  <a:srgbClr val="94C63E"/>
                </a:solidFill>
                <a:effectLst/>
                <a:latin typeface="Source Sans Pro" panose="020B0503030403020204" pitchFamily="34" charset="0"/>
                <a:hlinkClick r:id="rId8"/>
              </a:rPr>
              <a:t>Average Time Stay</a:t>
            </a:r>
            <a:r>
              <a:rPr lang="en-US" sz="2400" b="0" i="1" dirty="0">
                <a:solidFill>
                  <a:srgbClr val="656665"/>
                </a:solidFill>
                <a:effectLst/>
                <a:latin typeface="Source Sans Pro" panose="020B0503030403020204" pitchFamily="34" charset="0"/>
              </a:rPr>
              <a:t>: See how long your employees stay in your company</a:t>
            </a:r>
            <a:endParaRPr lang="en-US" sz="2400" b="0" i="0" dirty="0">
              <a:solidFill>
                <a:srgbClr val="656665"/>
              </a:solidFill>
              <a:effectLst/>
              <a:latin typeface="Source Sans Pro" panose="020B0503030403020204" pitchFamily="34" charset="0"/>
            </a:endParaRPr>
          </a:p>
          <a:p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095582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C50072F-6D71-4CE0-B0A1-F19F8258C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Discussing Important HR Metrics</a:t>
            </a:r>
            <a:endParaRPr lang="en-IN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E8EF242-89ED-425F-4E0B-785FFC41F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600" dirty="0"/>
              <a:t>Are all these KPIs important to your organization?</a:t>
            </a:r>
          </a:p>
          <a:p>
            <a:r>
              <a:rPr lang="en-IN" sz="3600" dirty="0"/>
              <a:t>Which of these KPIs would be important to your organization? Why?</a:t>
            </a:r>
          </a:p>
          <a:p>
            <a:r>
              <a:rPr lang="en-IN" sz="3600" dirty="0"/>
              <a:t>How would you group the KPIs?</a:t>
            </a:r>
          </a:p>
        </p:txBody>
      </p:sp>
    </p:spTree>
    <p:extLst>
      <p:ext uri="{BB962C8B-B14F-4D97-AF65-F5344CB8AC3E}">
        <p14:creationId xmlns:p14="http://schemas.microsoft.com/office/powerpoint/2010/main" val="97822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C50072F-6D71-4CE0-B0A1-F19F8258C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Grouping KPIs</a:t>
            </a:r>
            <a:endParaRPr lang="en-IN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E8EF242-89ED-425F-4E0B-785FFC41F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600" dirty="0"/>
              <a:t>Employee Performance</a:t>
            </a:r>
          </a:p>
          <a:p>
            <a:pPr lvl="1"/>
            <a:r>
              <a:rPr lang="en-US" sz="3200" dirty="0"/>
              <a:t>Absenteeism Rate</a:t>
            </a:r>
          </a:p>
          <a:p>
            <a:pPr lvl="1"/>
            <a:r>
              <a:rPr lang="en-US" sz="3200" dirty="0"/>
              <a:t>Overtime Hours</a:t>
            </a:r>
          </a:p>
          <a:p>
            <a:pPr lvl="1"/>
            <a:r>
              <a:rPr lang="en-US" sz="3200" dirty="0"/>
              <a:t>Training Costs</a:t>
            </a:r>
          </a:p>
          <a:p>
            <a:pPr lvl="1"/>
            <a:r>
              <a:rPr lang="en-US" sz="3200" dirty="0"/>
              <a:t>Employee Productivity</a:t>
            </a:r>
          </a:p>
          <a:p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89690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C50072F-6D71-4CE0-B0A1-F19F8258C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Grouping KPIs</a:t>
            </a:r>
            <a:endParaRPr lang="en-IN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E8EF242-89ED-425F-4E0B-785FFC41F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600" dirty="0"/>
              <a:t>Talent Management</a:t>
            </a:r>
          </a:p>
          <a:p>
            <a:pPr lvl="1"/>
            <a:r>
              <a:rPr lang="en-US" sz="3200" dirty="0"/>
              <a:t>Talent Satisfaction</a:t>
            </a:r>
          </a:p>
          <a:p>
            <a:pPr lvl="1"/>
            <a:r>
              <a:rPr lang="en-US" sz="3200" dirty="0"/>
              <a:t>Talent Rating</a:t>
            </a:r>
          </a:p>
          <a:p>
            <a:pPr lvl="1"/>
            <a:r>
              <a:rPr lang="en-US" sz="3200" dirty="0"/>
              <a:t>Talent Turnover Rate</a:t>
            </a:r>
          </a:p>
          <a:p>
            <a:pPr lvl="1"/>
            <a:r>
              <a:rPr lang="en-US" sz="3200" dirty="0"/>
              <a:t>Dismissal Rate</a:t>
            </a:r>
          </a:p>
          <a:p>
            <a:pPr lvl="1"/>
            <a:endParaRPr lang="en-US" sz="3200" dirty="0"/>
          </a:p>
          <a:p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708676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C50072F-6D71-4CE0-B0A1-F19F8258C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Grouping KPIs</a:t>
            </a:r>
            <a:endParaRPr lang="en-IN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E8EF242-89ED-425F-4E0B-785FFC41F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600" dirty="0"/>
              <a:t>Workforce Characteristics</a:t>
            </a:r>
          </a:p>
          <a:p>
            <a:pPr lvl="1"/>
            <a:r>
              <a:rPr lang="en-US" sz="3200" dirty="0"/>
              <a:t>Turnover Rate</a:t>
            </a:r>
          </a:p>
          <a:p>
            <a:pPr lvl="1"/>
            <a:r>
              <a:rPr lang="en-US" sz="3200" dirty="0"/>
              <a:t>Female to Male Ratio</a:t>
            </a:r>
          </a:p>
          <a:p>
            <a:pPr lvl="1"/>
            <a:r>
              <a:rPr lang="en-US" sz="3200" dirty="0"/>
              <a:t>Part-Time Employees</a:t>
            </a:r>
          </a:p>
          <a:p>
            <a:pPr lvl="1"/>
            <a:r>
              <a:rPr lang="en-US" sz="3200" dirty="0"/>
              <a:t>Average Time Stay</a:t>
            </a:r>
          </a:p>
          <a:p>
            <a:pPr lvl="1"/>
            <a:endParaRPr lang="en-US" sz="3200" dirty="0"/>
          </a:p>
          <a:p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951340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C50072F-6D71-4CE0-B0A1-F19F8258C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Grouping KPIs</a:t>
            </a:r>
            <a:endParaRPr lang="en-IN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E8EF242-89ED-425F-4E0B-785FFC41F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600" dirty="0"/>
              <a:t>Diversity</a:t>
            </a:r>
          </a:p>
          <a:p>
            <a:pPr lvl="1"/>
            <a:r>
              <a:rPr lang="en-US" sz="3200" dirty="0"/>
              <a:t>Gender Diversity by Role</a:t>
            </a:r>
          </a:p>
          <a:p>
            <a:pPr lvl="1"/>
            <a:r>
              <a:rPr lang="en-US" sz="3200" dirty="0"/>
              <a:t>Ethnicity Diversity</a:t>
            </a:r>
          </a:p>
          <a:p>
            <a:pPr lvl="1"/>
            <a:r>
              <a:rPr lang="en-US" sz="3200" dirty="0"/>
              <a:t>Turnover Rate By Group</a:t>
            </a:r>
          </a:p>
          <a:p>
            <a:pPr lvl="1"/>
            <a:r>
              <a:rPr lang="en-US" sz="3200" dirty="0"/>
              <a:t>Recruitment Breakdown By Ethnicity</a:t>
            </a:r>
          </a:p>
          <a:p>
            <a:pPr lvl="1"/>
            <a:endParaRPr lang="en-US" sz="3200" dirty="0"/>
          </a:p>
          <a:p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31453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28BF931-0C7F-4FE7-B04E-A970BEF17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KPIs of a Generalist HR Manager ?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64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A3D575-9AF1-40D1-9490-4A881C69F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6C462044-0617-406A-A718-9FE7F3D529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3185" y="177279"/>
            <a:ext cx="11664008" cy="694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1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8C88349-35DF-49C5-92FB-B49CB89A2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ED390522-8F37-4964-8BDE-60E56C13BD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515600" cy="623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21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28BF931-0C7F-4FE7-B04E-A970BEF17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765" y="2002631"/>
            <a:ext cx="10515600" cy="2852737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382204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B632C0C-8B67-40B0-BF73-058BACCC4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46AD4B9D-2645-4AA0-91CD-8849ACE4B3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1216" y="130629"/>
            <a:ext cx="11532637" cy="672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02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88F7A00-6114-4A42-A11A-449E28838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3989EF35-7FC8-4C40-A4DC-44CC5DB34F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902" y="365125"/>
            <a:ext cx="11439331" cy="624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70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126679-0D4C-4028-A9CE-16841C686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D93DC2EB-4EB5-4997-BF9E-09B8F8AABB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515599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38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C50072F-6D71-4CE0-B0A1-F19F8258C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E8EF242-89ED-425F-4E0B-785FFC41F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600" dirty="0"/>
              <a:t>Strategy Map: </a:t>
            </a:r>
            <a:r>
              <a:rPr lang="en-IN" sz="3600" dirty="0">
                <a:hlinkClick r:id="rId2"/>
              </a:rPr>
              <a:t>AIHR</a:t>
            </a:r>
            <a:endParaRPr lang="en-IN" sz="3600" dirty="0"/>
          </a:p>
          <a:p>
            <a:r>
              <a:rPr lang="en-IN" sz="3600" dirty="0"/>
              <a:t>Characteristics of KPI: </a:t>
            </a:r>
            <a:r>
              <a:rPr lang="en-IN" sz="3600" dirty="0">
                <a:hlinkClick r:id="rId2"/>
              </a:rPr>
              <a:t>AIHR</a:t>
            </a:r>
            <a:endParaRPr lang="en-IN" sz="3600" dirty="0"/>
          </a:p>
          <a:p>
            <a:r>
              <a:rPr lang="en-IN" sz="3600" dirty="0"/>
              <a:t>List of 19 HR KPIs: </a:t>
            </a:r>
            <a:r>
              <a:rPr lang="en-IN" sz="3600" dirty="0">
                <a:hlinkClick r:id="rId3"/>
              </a:rPr>
              <a:t>Data Pine</a:t>
            </a:r>
            <a:endParaRPr lang="en-IN" sz="3600" dirty="0"/>
          </a:p>
          <a:p>
            <a:r>
              <a:rPr lang="en-IN" sz="3600" dirty="0"/>
              <a:t>Grouping of KPIs: </a:t>
            </a:r>
            <a:r>
              <a:rPr lang="en-IN" sz="3600" dirty="0">
                <a:hlinkClick r:id="rId4"/>
              </a:rPr>
              <a:t>Data Pine</a:t>
            </a:r>
            <a:endParaRPr lang="en-IN" sz="3600" dirty="0"/>
          </a:p>
          <a:p>
            <a:r>
              <a:rPr lang="en-IN" sz="3600" dirty="0"/>
              <a:t>Examples of HR Dashboards:</a:t>
            </a:r>
          </a:p>
          <a:p>
            <a:pPr lvl="1"/>
            <a:r>
              <a:rPr lang="en-IN" sz="3200" dirty="0">
                <a:hlinkClick r:id="rId4"/>
              </a:rPr>
              <a:t>Data Pine</a:t>
            </a:r>
            <a:endParaRPr lang="en-IN" sz="3200" dirty="0"/>
          </a:p>
          <a:p>
            <a:pPr lvl="1"/>
            <a:r>
              <a:rPr lang="en-IN" sz="3200" dirty="0">
                <a:hlinkClick r:id="rId5"/>
              </a:rPr>
              <a:t>AIHR</a:t>
            </a:r>
            <a:endParaRPr lang="en-IN" sz="3200" dirty="0"/>
          </a:p>
          <a:p>
            <a:endParaRPr lang="en-IN" sz="3600" dirty="0"/>
          </a:p>
          <a:p>
            <a:pPr lvl="1"/>
            <a:endParaRPr lang="en-US" sz="3200" dirty="0"/>
          </a:p>
          <a:p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90860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5295</TotalTime>
  <Words>721</Words>
  <Application>Microsoft Office PowerPoint</Application>
  <PresentationFormat>Widescreen</PresentationFormat>
  <Paragraphs>143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Source Sans Pro</vt:lpstr>
      <vt:lpstr>Times New Roman</vt:lpstr>
      <vt:lpstr>Office Theme</vt:lpstr>
      <vt:lpstr>HR Metrics &amp; Indicators:  Developing a Dashboard </vt:lpstr>
      <vt:lpstr>Basic Questions</vt:lpstr>
      <vt:lpstr>Process of Dashboard Development</vt:lpstr>
      <vt:lpstr>Essential Criteria</vt:lpstr>
      <vt:lpstr>Key Performance Indicator (KPI) </vt:lpstr>
      <vt:lpstr>Key Performance Indicator (KPI) </vt:lpstr>
      <vt:lpstr>Types of KPIs</vt:lpstr>
      <vt:lpstr>Types of KPIs</vt:lpstr>
      <vt:lpstr>Types of Indicators</vt:lpstr>
      <vt:lpstr>PowerPoint Presentation</vt:lpstr>
      <vt:lpstr>Creating KPIs </vt:lpstr>
      <vt:lpstr>PowerPoint Presentation</vt:lpstr>
      <vt:lpstr>Creating KPIs </vt:lpstr>
      <vt:lpstr>PowerPoint Presentation</vt:lpstr>
      <vt:lpstr>Identify HR KPIs </vt:lpstr>
      <vt:lpstr>Important HR Metrics</vt:lpstr>
      <vt:lpstr>Identifying Important HR Metrics</vt:lpstr>
      <vt:lpstr>Identifying Important HR Metrics</vt:lpstr>
      <vt:lpstr>Identifying Important HR Metrics</vt:lpstr>
      <vt:lpstr>Identifying Important HR Metrics</vt:lpstr>
      <vt:lpstr>Discussing Important HR Metrics</vt:lpstr>
      <vt:lpstr>Grouping KPIs</vt:lpstr>
      <vt:lpstr>Grouping KPIs</vt:lpstr>
      <vt:lpstr>Grouping KPIs</vt:lpstr>
      <vt:lpstr>Grouping KPIs</vt:lpstr>
      <vt:lpstr>Write KPIs of a Generalist HR Manager ?</vt:lpstr>
      <vt:lpstr>PowerPoint Presentation</vt:lpstr>
      <vt:lpstr>PowerPoint Presentation</vt:lpstr>
      <vt:lpstr>Appendix</vt:lpstr>
      <vt:lpstr>PowerPoint Presentation</vt:lpstr>
      <vt:lpstr>PowerPoint Presentation</vt:lpstr>
      <vt:lpstr>PowerPoint Presentation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KPI Dashboard</dc:title>
  <dc:creator>DELL</dc:creator>
  <cp:lastModifiedBy>pc</cp:lastModifiedBy>
  <cp:revision>75</cp:revision>
  <cp:lastPrinted>2023-05-26T12:08:33Z</cp:lastPrinted>
  <dcterms:created xsi:type="dcterms:W3CDTF">2018-03-28T14:57:04Z</dcterms:created>
  <dcterms:modified xsi:type="dcterms:W3CDTF">2023-05-28T06:09:53Z</dcterms:modified>
</cp:coreProperties>
</file>