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68" r:id="rId6"/>
    <p:sldId id="257" r:id="rId7"/>
    <p:sldId id="258" r:id="rId8"/>
    <p:sldId id="260" r:id="rId9"/>
    <p:sldId id="263" r:id="rId10"/>
    <p:sldId id="264" r:id="rId11"/>
    <p:sldId id="266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4:51:38.1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10747 7818 16 0,'-19'-5'66'0,"1"-6"2"15,1 1-4-15,-1-7-8 0,0 5-70 16,8-4-6-16,0 2-20 16,10 14-22-16,-13-17-4 15,13 17 1-15</inkml:trace>
  <inkml:trace contextRef="#ctx0" brushRef="#br0" timeOffset="2202.028">10555 7641 45 0,'-10'-12'66'0,"10"12"-30"0,0 0 1 16,-6-13-2-16,6 13-6 15,0-15-4-15,0 15-4 16,12-18-4-16,-1 9-2 16,-3-5-3-16,4 4 0 0,0-4-1 15,-2 5 1-15,3 1-1 16,-5 0-1-16,-8 8-1 16,13-10-1-16,-13 10-1 15,11-4-1-15,-11 4-1 0,0 0-2 16,8 3 0-16,-8-3 0 15,7 15-1-15,-2 1 0 16,-1 4 0-16,-3 5 0 16,-1 6 0-16,0 7 0 0,0 7-1 15,-2 7 0-15,-3 5 0 16,-4 5 0-16,3 6-1 16,-4 5 1-16,0 1 0 15,-2 3 1-15,3-1-1 0,-1 1 1 16,3-3-1-16,0 0 1 15,4-3 0-15,2-3 0 16,1-1 0-16,1-5 0 0,4 3 0 16,1-8 0-16,-3 0-1 15,-1-4 1-15,-2-1-1 16,0-3 0-16,-1-4-1 16,-3-1 0-16,-4-3 1 0,4-2-1 15,2-2 0-15,-3-3 0 16,3 0 0-16,1-5 0 15,1-2 0-15,1-1 0 16,5-4-1-16,-3-1 2 0,1-4-1 16,3-2-1-16,-2-2 1 15,-2-2 0-15,-3-11-1 0,16 14 1 16,-7-10-1 0,2-1 1-16,6-2-1 0,0-1 1 15,2 0 0-15,3 0 0 16,4 0 0-16,3-3 1 15,4 0-1-15,0 1 0 16,3-1 0-16,3 0 0 0,2 1 0 16,7 1 0-16,0 1 0 15,7 1 0-15,6 5 0 16,6 4 1-16,2 3-1 16,7 4 0-16,8 2 0 0,2 1 0 15,5 1 0-15,6 4 0 16,2-4 1-16,6 0-1 0,3-3 1 15,6-3-1-15,4-1 0 16,1-3 1-16,6 0-1 16,2-4 1-16,2 1-1 15,5 0 0-15,4 0 1 0,-1-3-1 16,3 2 1-16,2-1-1 16,3-1 1-16,0-2-1 15,2 0 1-15,2-2-1 16,5-1 1-16,0-2-1 0,3-2 1 15,2-1-1-15,0 0 1 16,1-1-1-16,0 2 1 16,-1 0-1-16,0 0 1 15,-2 2-1-15,-1 2 1 0,4-1-1 16,-5 1 1-16,1 0-1 16,1 1 0-16,-2-1 1 15,4 1-1-15,-2 0 1 0,1-1-1 16,1-2 1-16,-2 1-1 15,1-1 1-15,-5 0-1 16,0-1 0-16,-3 1 0 0,-1 2 0 16,-5 0 0-16,-1 0 0 15,-3 1 0-15,-2 4 0 16,-2 1 0-16,-2 1 0 16,-2 1 0-16,1 0 0 15,-1-1 0-15,0 2 0 0,-1-1 0 16,2-1 0-16,-2-3 1 15,0 2-1-15,-5 0 0 16,-3-1 0-16,-2 2 0 16,0 1 0-16,-7-2 0 0,-1 3 0 15,-3 3 0-15,-1-3 0 16,-1 4 1-16,-2 0-2 16,1 0 1-16,-8-1 0 15,5 2-1-15,-3 0 1 0,0 1 0 16,-2-1 0-16,-1-1-1 15,-3-1 1-15,-2 0 0 16,1-3 0-16,-4 2 0 0,2-2 0 16,-2-2 0-16,0-1 0 15,0-3 0-15,-1 1 0 16,0-2 0-16,-3-2 0 16,-1 0 0-16,0-1 0 0,-4-4 1 15,-5 0-1-15,0-1 0 16,-4-3 0-16,-6 2 0 15,-5-4 0-15,-4 1 0 16,-7 0 0-16,-5-1 0 0,-6-2 0 16,-2 1 0-16,-6-2 1 15,-4-1-1-15,-3-3 1 16,-3 1-1-16,0-5 1 16,-6-2-1-16,-2-4 0 0,-1-5 0 15,-6-2 0-15,-3-5 1 16,-1-5-1-16,-2-6 0 0,0-3 0 15,-5-2 0-15,0-2 1 16,-5-5-1-16,3-3 0 16,-5-3 1-16,3-4-1 15,-3 0 0-15,5-5 1 0,-1 0-1 16,3-2 0-16,-1-3 0 16,0 0 0-16,5 1 0 15,1-2 0-15,0-2-1 16,0 1 1-16,6-1-1 0,1 3 0 15,0-1 1 1,4 5-2-16,0 1 2 0,-4 3-1 16,2 4 1-16,0 3-1 15,0 2 2-15,0 5-1 16,-5 0 1-16,0-1 0 0,-1 6-1 16,-2 1 1-16,-1 3-2 15,-7 3 1-15,-2 0-1 16,-10 6 1-16,-5 0-1 0,-4 3 1 15,-11 1-1-15,-8 1 1 16,-9 3 1-16,-7 1 0 16,-16 0 0-16,-11 2-1 0,-10 4 1 15,-21 3 0-15,-11 1 0 16,-16 6-1-16,-16 1 0 16,-18 5 0-16,-12 3 0 15,-15 2 0-15,-18 4-1 16,-6 0 2-16,-14 3-2 0,-6-3 2 15,-8 6-1-15,-5 1 1 16,-5-2-1-16,-8 0 0 16,-3-1 1-16,-7-2-1 0,-4 1 1 15,-4-2-1-15,-7 2 1 16,1-3-1-16,-5-2 2 16,5 1-2-16,-2-3 0 15,8 1 0-15,-3-2 0 0,8 2 0 16,0 0 0-16,4 2 0 15,2 2 0-15,-1-1 0 16,5 3 0-16,-2 6 0 16,7 0 0-16,1 3 0 0,4 3 0 15,5 0 0-15,7 4 0 16,7 1 0-16,5 0 0 16,5 1 0-16,9-2 0 0,6 2 0 15,7-2 0-15,8 3 0 16,7-5 0-16,11 1-2 15,13 2 0-15,12-4-2 16,14 5-7-16,8-7-22 0,14 6-52 16,18 0-2-16,11-2-5 15,10-1-9-15,7-6 7 16</inkml:trace>
  <inkml:trace contextRef="#ctx0" brushRef="#br0" timeOffset="8693.7864">1659 1838 63 0,'0'0'75'16,"-10"-7"-4"-16,10 7-32 0,0 0-5 15,-5-10-7-15,5 10-8 16,0 0-9-16,0 0-3 15,0 0-4-15,0 0 0 16,6 2-2-16,-6-2 1 0,10 8 0 16,4-1 1-16,6 3 1 15,-6-1-2-15,8 2 2 16,0-2-2-16,11 4 0 16,-8-1 1-16,11 2-2 0,-6 0 1 15,5-2-3-15,0 4 0 16,-4-1-1-16,5 0-2 15,-4 4-2-15,1 4-8 16,-6-3-6-16,6 3-7 16,-8-5-9-16,-6 6-19 15,-5-9-17-15,6 4-5 0</inkml:trace>
  <inkml:trace contextRef="#ctx0" brushRef="#br0" timeOffset="8998.7624">2228 1707 29 0,'-5'-24'72'0,"-4"4"4"15,2 9 0-15,-5 1-41 16,12 10 0-16,-5-9-10 0,5 9-7 16,-13-3-3-16,13 3-5 15,0 0-3-15,-12 15-4 16,3 0-2-16,-4 9-2 0,-4 6 2 15,2 8-2-15,-5 9 2 16,-6 3 2-16,7 8-5 16,-2 4 2-16,0 0 0 15,-1-2 0-15,6-3-6 16,-8-3-4-16,12-4-15 0,-4-6-15 16,-8-9-24-16,9 1-14 15,0-10-5-15,1-5 0 16</inkml:trace>
  <inkml:trace contextRef="#ctx0" brushRef="#br0" timeOffset="26023.3449">3337 1916 9 0,'8'-7'20'0,"-8"7"4"0,0 0 1 15,0 0 2-15,0 0-6 16,0 0-1-16,0 0-4 15,0 0-1-15,0 0-2 0,0 0-3 16,0 0-2-16,0 0-2 16,0 0 1-16,0 0-1 15,0 0 1-15,0 0 1 0,0 0-1 16,0 0 1-16,0 0 1 16,0 0-2-16,0 0 0 15,0 0-2-15,0 0 0 16,0 0-2-16,0 0 2 0,0 0-2 15,0 0 1-15,0 0-1 16,0 0 1-16,0 0-1 16,0 0 1-16,0 0 0 15,0 0-1-15,0 0-1 0,0 0 2 16,0 0 0-16,0 0 0 16,0 0 0-16,0 0 0 15,0 0-1-15,-7 1 1 16,7-1-1-16,0 0-2 15,0 0 0-15,0 0-1 0,0 0 1 16,0 0-1-16,0 0 1 16,0 0-1-16,0 0 1 15,0 0-1-15,0 0 2 0,0 0-2 16,0 0 0-16,0 0 0 16,0 0 1-16,-10 3-1 15,10-3-1-15,0 0 1 16,0 17 0-16,0-8 0 0,0 9 1 15,0 5 0-15,3 11-1 16,-2 7 0-16,-1 9 0 16,2 10 0-16,-1 7 2 15,-1 4-2-15,1 2 1 0,-1 2-2 16,0-6 1 0,0-4 0-16,0-9 0 0,0-7-4 15,2-11-7-15,-1-8-10 16,3-11-19-16,2-1-23 0,-6-18-14 15,8-2-6-15</inkml:trace>
  <inkml:trace contextRef="#ctx0" brushRef="#br0" timeOffset="26295.2482">3198 2123 29 0,'-7'-11'60'16,"1"-3"10"-16,0-4-8 16,1 1-49-16,6 2-1 15,8-6-3-15,4 4-3 0,6-5 0 16,1 2-1-16,8 1-7 16,-2 3 5-16,7-1-4 15,-2 1-3-15,2 3-1 0,-4 1-5 16,-2 5-6-16,-2 2-5 15,-4 5-11-15,-2 1-12 16,-4 15-15-16,-6 4-4 16</inkml:trace>
  <inkml:trace contextRef="#ctx0" brushRef="#br0" timeOffset="26550.2922">3150 2856 18 0,'-22'43'58'0,"3"-5"6"16,1-7-30-16,10-6-11 0,4-6-3 15,2-3-3-15,3-3-3 16,8-8-2-16,6-5-2 16,7-1-1-16,7-11-3 15,3-8 1-15,12-5-4 0,-1-9-3 16,8-3-5-16,-5-5-9 15,4-2-10-15,-2-5-17 16,6 4-23-16,-9-5-4 16,0-2-2-16</inkml:trace>
  <inkml:trace contextRef="#ctx0" brushRef="#br0" timeOffset="26784.848">4126 1791 20 0,'13'-11'78'0,"-4"9"0"16,-9 2-1-16,2 20-3 15,-29 7-52-15,21 8-8 16,-1 12-5-16,0 11-3 16,-2 14-3-16,0 6-5 15,3 8-8-15,-2-1-13 16,5 2-11-16,1-12-9 0,2-3-6 15,0-9-14-15,1-14-18 16,3-11 5-16</inkml:trace>
  <inkml:trace contextRef="#ctx0" brushRef="#br0" timeOffset="27003.9918">3889 2389 29 0,'-10'-11'75'15,"-2"6"-3"-15,12 5-5 0,-17 15-21 16,17-15-36-16,8-4-4 16,4-4-5-16,6-4-3 15,4 0-4-15,9-6-10 16,4-3-13-16,14 2-28 16,-4-5-12-16,5-1-2 0</inkml:trace>
  <inkml:trace contextRef="#ctx0" brushRef="#br0" timeOffset="27336.8962">5306 1957 45 0,'12'0'86'16,"-2"0"-3"-16,-10 0-2 0,10 1-4 16,-10-1-53-16,2 14-13 15,-2 2-3-15,0 8-1 16,-1 6-3-16,-2 11-4 0,0 2-4 15,0 7-4-15,-1 1-4 16,-2-3-4-16,3-5-8 16,-2-9-6-16,2-5-20 15,-6-14-28-15,9-15-5 0,0 0 2 16</inkml:trace>
  <inkml:trace contextRef="#ctx0" brushRef="#br0" timeOffset="27519.3193">5328 1760 40 0,'7'-24'81'16,"-6"8"0"-16,-1 16-5 15,2-21-32-15,-2 21-19 0,0 0-12 16,0 0-11-16,0 0-15 16,0 0-16-16,16 1-23 15,-1 2-24-15,2-1-3 16,3 0 1-16</inkml:trace>
  <inkml:trace contextRef="#ctx0" brushRef="#br0" timeOffset="27828.6083">5756 1742 45 0,'13'9'65'0,"-13"-9"-16"15,18 20-5-15,-16-5-12 16,4 4-6-16,-7 4-1 0,-10 3-5 15,-1 5-6-15,-4-3-4 16,4 3-5-16,-3-7-2 16,5 0-1-16,-1-1 1 15,7-4-1-15,4-1 0 0,2-1 1 16,5 0-1-16,5-4 0 16,-2 5 0-16,1-5 2 15,-2 3-1-15,-2 0 3 0,-5-1-1 16,-3 4 0-16,-11 4 1 15,-10 6-3-15,-8 3 0 16,-10 6-5-16,-6-1-14 16,-5 1-33-16,2 5-26 15,-4-5-5-15,7-3-4 0,5-13-1 16</inkml:trace>
  <inkml:trace contextRef="#ctx0" brushRef="#br0" timeOffset="28470.7013">7431 1728 44 0,'-23'-13'66'0,"0"12"-8"0,3-7-22 15,-4 4-6-15,-2 2-4 16,0 2-3-16,-1 10-4 16,-1 8-7-16,1 9-3 0,-3 5-5 15,0 12-2-15,-2 2-1 16,5 10-1-16,0-1-1 15,9-1-1-15,0-6-2 0,13-8-3 16,3-5 2 0,4-13 1-16,16-4 2 0,-1-17 1 15,9-5 0-15,-1-13 2 16,7-12 4-16,-5-3 2 0,1-7 1 16,0 0-2-16,-4 0-1 15,1 5-1-15,-3 5 0 16,-4 10 2-16,-2 10-2 15,0 9 1-15,-2 10-1 0,-1 10 0 16,1 7 0-16,0 8-2 16,1 7-5-16,6 2-11 15,-2 4-11-15,10-3-21 16,5 0-27-16,5-7-6 0,4-4-4 16</inkml:trace>
  <inkml:trace contextRef="#ctx0" brushRef="#br0" timeOffset="29059.1847">9156 1622 5 0,'23'-10'86'0,"-6"-1"2"15,-8-1-4-15,-5 1-6 16,-4 3-1-16,0 8-70 16,-18-14-1-16,5 14-3 15,-8 6-4-15,-3 12-1 0,-6 9-1 16,-8 8-2-16,-2 7-1 16,-3 4 1-16,0 2 1 15,4-1 0-15,5-7 0 16,4-3 0-16,9-9 1 15,12-3 0-15,6-8 2 0,9-1-1 16,12-4 1-16,6 1-1 16,11-1 2-16,4 7 0 15,8 1 0-15,-4 2 0 0,-1 4 0 16,-6 1-1-16,-4 5-1 16,-12 2 1-16,-10 6-1 15,-9-4-1-15,-9 4 1 16,-8-1 1-16,-7-3 1 0,-1-4-2 15,-2-7-16-15,4-9-26 16,10-8-22-16,3-18-9 16,9-21-5-16,12-23-1 0</inkml:trace>
  <inkml:trace contextRef="#ctx0" brushRef="#br0" timeOffset="29262.3426">9417 1428 41 0,'34'-47'85'16,"-3"14"0"-16,-2 3-6 16,1 14-2-16,-13 16-51 15,34 7-5-15,-8 36-7 16,-16 36-6-16,-12 25-8 0,-11 10-8 16,0 18-20-16,-4 3-31 15,-6-23-19 1,1-7-8-16,1-8-3 0,-3-15 2 15</inkml:trace>
  <inkml:trace contextRef="#ctx0" brushRef="#br0" timeOffset="29944.7188">9594 2407 1 0,'-26'-40'48'0,"0"1"-2"16,3-2 3-16,-2 2 2 16,5 4-2-16,1 6-8 15,6 5-14-15,5 3-11 16,5-1-7-16,4-3-3 0,9 2-4 15,6-5-2-15,14 1-2 16,9-5 0-16,10-1 1 16,8 3 0-16,4 2 1 15,6 5 0-15,0 1 2 0,-1 4 0 16,-2 3 0-16,-7 1 0 16,-2 3 0-16,-3 4 0 15,-9-2 1-15,-3-1-1 16,-6 3-1-16,-3 0 1 0,-10-2 4 15,-2 6 1-15,-6 0 4 16,-13 3-1-16,7-5-1 0,-7 5 0 16,0 0 0-16,-8 2-2 15,-3 7-2-15,-1 1-4 16,0 5-3-16,-5 7 1 16,2 0-2-16,-1 7 0 15,6-2 0-15,1 3-1 0,5 1-3 16,4-10-2-16,0 1 1 15,10-8 1-15,5-2-1 16,4-8 2-16,3-4 1 16,4-13 1-16,0-4 4 15,2-9 3-15,-1-12 1 0,2-8-2 16,-5-11 1-16,-12 22-2 16,2-5 1-16,-4-5-1 0,4-8 1 15,-1 3 2-15,-3-3 1 16,2 0 1-16,-2-2 0 15,-1 9 3-15,-1-1-2 16,0 5-1-16,-1 0 0 16,-2 12-2-16,3 2 0 15,-5 8-2-15,1 10-2 0,-4 10 2 16,2 54 0-16,-7 29-1 16,-5 28 0-16,-5 15-1 15,0 15-1-15,-1 2 0 16,5-4 0-16,4-22-4 0,6-10-3 15,8-17-5-15,12-13-14 16,6-14-26-16,5-23-26 16,15-15-3-16,6-22-6 15,2-10 4-15</inkml:trace>
  <inkml:trace contextRef="#ctx0" brushRef="#br0" timeOffset="31248.7393">9408 2932 17 0,'0'0'52'0,"0"0"5"15,0 0-32-15,0 0-3 0,5-2-6 16,9 0-1-16,8 0-2 16,11-1 1-16,6-1-1 15,13-1-1-15,7 0-2 0,11-5-3 16,8 1 0-16,8-3-1 16,6-2 0-16,6-1 0 15,5-4 2-15,0 1 0 16,2-3 5-16,-3-1-2 0,-3 2 1 15,2-1 0 1,-11 6-1-16,-7 0 0 0,-5 4-4 16,-13 2-2-16,-5 6-3 15,-8 2-1-15,-6 1-4 16,-13 1-6-16,-3 4-15 0,-11 4-16 16,-9 0-34-16,-1 5-4 15,-9-6-6-15,0-8 2 16</inkml:trace>
  <inkml:trace contextRef="#ctx0" brushRef="#br0" timeOffset="34996.5819">12196 1034 62 0,'0'-8'76'16,"0"-2"0"-16,0 10-27 0,-6-17-7 15,6 17-13-15,-18-14-10 16,6 9-7-16,-2 2-6 15,-3 3-4-15,-3 0-2 16,-5 4-1-16,3 7-1 0,-4 9-1 16,-3 3 1-16,-2 9-1 15,13-4 4-15,-48 68-2 16,-3 16 0-16,1 21 0 16,6 8 1-16,2 15 1 15,4 1 0-15,16-3 2 16,18-20-3-16,12-2 0 15,9-3 0-15,11-9 0 0,9-4 0 16,14-13 0-16,8-4 0 16,8-9 0-16,6-7-3 15,8-12 3-15,5-11 0 16,7-7-4-16,11-18-4 0,4-6-14 16,2-13-23-16,0-13-25 15,7-6-5-15,-5-22-3 16</inkml:trace>
  <inkml:trace contextRef="#ctx0" brushRef="#br0" timeOffset="37899.6623">13196 1687 51 0,'0'0'72'0,"0"-18"-4"0,0 8-2 16,-1 2-49-16,1 8-2 15,0 0-6-15,0 0-6 16,0 0-5-16,0 16-2 16,0 4 1-16,0 3-1 0,0 9 3 15,-3 3-1-15,-3 6 0 16,-2-1 1-16,1 5 1 16,-4-7-2-16,1 6-2 15,0-2-5-15,-2-4-11 0,5 2-14 16,-4-12-21-16,4 4-11 15,2-7 0-15</inkml:trace>
  <inkml:trace contextRef="#ctx0" brushRef="#br0" timeOffset="38110.5235">13262 1577 28 0,'2'-15'59'16,"-2"15"1"-16,0-15-4 0,0 15-33 15,1-13-33-15,-1 13-9 16,2-11-19-16,-2 11-21 16,19 5 0-16</inkml:trace>
  <inkml:trace contextRef="#ctx0" brushRef="#br0" timeOffset="39180.7692">13595 1769 35 0,'7'14'56'15,"2"-2"-1"-15,-4-2-1 0,0 2-57 16,4 4 2-16,-2-1 2 16,5 6 1-16,0-3-2 0,-2 5 1 15,0-6-2-15,0 2 1 16,1-5-1-16,-2 0 0 16,-9-14 1-16,17 14 1 15,-17-14 0-15,16 0 2 16,-16 0-1-16,19-21 1 0,-7 6 2 15,2-5-3-15,-4-2 1 16,7-3-1-16,-4 4-1 16,3-2-2-16,-4 5-1 15,6 3 1-15,-3 2-1 16,3 6 0-16,4 2-2 0,-4 3 2 16,6 2-1-16,-8 2 0 15,5 3 1-15,-8 2 0 0,9 0 0 16,-8 4-1-16,1 0 3 15,0 0-1-15,3-2 1 16,0-1 0-16,0 0 0 16,3-4-2-16,-1-3-2 15,0-1 0-15,3 0-1 0,-1-5-2 16,-3-5-1-16,2-3 0 16,-1-2 2-16,0-2 0 15,0 1 4-15,0-4 1 0,-3 3 2 16,3 0 1-16,-5 2 4 15,4 5-4-15,-5 0 2 16,4 4-2-16,-5 1 1 16,6 3-2-16,-3-1 0 15,7 0-1-15,3 0 0 16,3-1 1-16,3-4-1 0,-3-1 2 16,8-3 0-16,-2-5 0 15,5-1 0-15,-6 0 5 0,-18 8 1 16,2-1 3-16,-3-1 0 15,3 4-1-15,-3-3 1 16,1 6 3-16,11-4-1 16,1 8-5-16,-8 2 0 15,1 15-3-15,-6 9 0 0,2 9 0 16,-6 16-2-16,1 1-2 16,-5 2-1-16,3 5 1 15,-2-2-2-15,3 1 0 16,-4-8 1-16,2-3 0 0,-2-4 1 15,-2-15 3-15,1-4 1 16,-4-10 1-16,-2-13-1 16,0 0 2-16,-8-7-2 15,1-16 2-15,-4-13-4 16,3-5-2-16,0-13-3 0,-1-6-1 16,6-7 2-16,3 31-4 15,1-4 2-15,-1 1 1 16,5-3 1-16,2 3 1 0,0 0 2 15,6 5-2-15,3-1 0 16,-2 8 1-16,3 1-1 16,2 7-1-16,0-1-3 0,-1 12-2 15,-7 6 1-15,16 3-2 16,-9 8 0 0,-12 24 1-16,-14 12-1 0,-15 4 2 15,-14-3 1-15,-10-3 3 0,3-5-2 16,2-8 2-16,6-7-3 15,6-3-8-15,10-4-11 16,5-6-14-16,11 0-17 16,4-10-10-16,0 0 1 15</inkml:trace>
  <inkml:trace contextRef="#ctx0" brushRef="#br0" timeOffset="39867.1086">15342 1573 31 0,'6'11'42'16,"-1"2"-33"-16,0 5 0 15,-2 3-2-15,1 3-4 0,1 0 0 16,1 2-3-16,0-3 1 16,2-3 0-16,3-4 3 0,-3-3 1 15,4-6 6-15,-1-7 2 16,-1-2 2-16,3-10 2 15,-4-4-1-15,5-5 1 16,-1-5-2-16,1-1-1 16,0 2-5-16,1-1-2 15,2 6-1-15,-1 3-2 0,3 4 0 16,0 5-2-16,2 7-2 16,-1 1-1-16,5 5 0 0,-4 6-2 15,-1 3 1-15,-2 3-2 16,1 6-3-16,-5-1 1 15,-1 3 0-15,-4 0 1 16,2 0-1-16,-4-5 2 0,5 0 0 16,1-3 2-16,0-6 4 15,7-5-1-15,-2-4 1 16,5-2-4-16,1-8-1 0,5-4 0 16,-2-5-1-16,1-2 0 15,3-4-1-15,1-1-1 16,1 1 4-16,2-2 0 15,-1 3 0-15,1-1-2 16,3 1-1-16,-21 11-3 16,4-2 0-16,-2-4-1 0,7 0 0 15,-2-2 0-15,4-3 3 16,-3-3 5-16,2-4 8 16,-3 5 11-16,2-7 6 0,-4 4 6 15,-1-3 3-15,-2 0-2 16,1 1-3-16,-4 4-6 15,0 0-6-15,-2 3-6 16,-3 7-7-16,-3 6-5 0,-8 9-3 16,0 0 0-16,5 18 4 15,-8 32-3-15,-7 14-8 16,-1 18-5-16,4 11-14 16,3 7-15-16,-3-3-16 0,3-9-13 15,1-29-1-15</inkml:trace>
  <inkml:trace contextRef="#ctx0" brushRef="#br0" timeOffset="40060.7916">16356 1757 66 0,'-10'-21'72'16,"0"2"-4"-16,10 1-4 15,0 0-48-15,14 4-5 0,7 2-11 16,13 4-15-16,8 2-13 15,7-1-13-15,10 4-8 0,6 2-5 16,6-2-1-16,2-2 3 16</inkml:trace>
  <inkml:trace contextRef="#ctx0" brushRef="#br0" timeOffset="40732.3159">17083 1570 31 0,'31'-12'47'0,"-7"3"0"0,2-2-7 15,-5 3-10-15,0-3-12 16,-6 5-6-16,-1-4-6 15,-4 8-7-15,1 4-3 16,-2-2 0-16,-9 0 1 16,2 11 0-16,-6 3 2 0,-4 0 0 15,-1 2 0-15,4-1 1 16,-1 0-1-16,6-15 0 16,-1 15-1-16,1-15 2 0,0 11 0 15,0-11 0-15,13 4 2 16,-1-4-2-16,0-1 1 15,1-4 0-15,3 1 0 0,1-3 1 16,2 0-1-16,1 2 1 16,0 2 0-16,1 3-1 15,0 0 0-15,1 1 0 16,-1 6 0-16,3 1-1 0,-3 4-1 16,5 1 1-16,-4 2-2 15,5 0 0-15,-3-1-2 16,4-1 3-16,-5-3 0 15,6-1 0-15,3-3-1 16,-3-5 2-16,4-1 0 0,-3-1 2 16,7-8 1-16,-4 0 0 15,5-4-1-15,-7 1 0 16,0-1 1-16,1-1 0 0,-3 0 0 16,0 1-2-16,-2 1 0 15,-15 4-2-15,1-2-1 16,3 1-2-16,-3-5-1 15,0 4-1-15,-1-5-1 16,3-4 3-16,-5 0-2 0,2-2 5 16,1-5 7-16,-1-3 3 15,-1-2 9-15,-2-3 6 16,-1-2 1-16,-3-3 1 0,1 3 2 16,-1-2-3-1,-3 5-4-15,-1-1-3 0,-1 7-10 16,0 4-4-16,-1 4-2 15,-5 9-2-15,6 10-3 0,-11 2-3 16,5 13-1-16,0 10-4 16,5-6-2-16,-3 61-9 15,0 18-4-15,7 6-17 16,3 6-12-16,4-14-18 0,11-11-5 16,4-21 4-1</inkml:trace>
  <inkml:trace contextRef="#ctx0" brushRef="#br0" timeOffset="40889.9009">18351 1617 73 0,'-10'-20'73'16,"1"4"-2"-16,4-3-5 16,-1 2-44-16,6 0-39 0,5 1-28 15,5-1-23-15,7-2-7 16,4-4-1-16</inkml:trace>
  <inkml:trace contextRef="#ctx0" brushRef="#br0" timeOffset="41202.5694">19318 958 74 0,'49'-16'81'15,"0"5"-2"-15,1 0-5 16,1 6-4-16,-1 6-64 0,1-1-2 16,0 10-1-16,0 3-1 15,3 6-2-15,-3 3-2 16,0 5 0-16,0 6 1 16,-1 1-3-16,-33-5 0 0,69 74 2 15,-18 13-1-15,-24 13 0 16,-28 0 1-16,-21-4 1 15,-27-8-1-15,-24-14 5 16,-20-21-12-16,-20-5-25 0,-20 1-36 16,-24-3-3-16,-27-5-4 15,-24-4-4-15</inkml:trace>
  <inkml:trace contextRef="#ctx0" brushRef="#br0" timeOffset="41805.0826">13881 3049 61 0,'25'-8'78'0,"0"-5"-1"16,6-2-4-16,0-8-3 16,3 4-67-16,8 1 4 15,5 4-2-15,3 0 0 0,11 1 0 16,4 2-2 0,7 2-1-16,16 2-1 15,8 0 0-15,19 2-1 0,7-2 1 16,20 0 0-16,12-1 0 15,14 0 0-15,14-4 0 0,7-1 1 16,11-3 1-16,8 1 0 16,13-2-1-16,5 2 1 15,3-1-1-15,8 2 0 16,-1 1-1-16,-1 1 0 16,-4 1-1-16,-7 2 1 0,-8 0-1 15,-16 0 0-15,-16 2 1 16,-20 1-1-16,-17 1-1 15,-22 4-8-15,-23-3-33 0,-33 6-31 16,-19-2-5-16,-32 0-6 16,-28 0-3-16</inkml:trace>
  <inkml:trace contextRef="#ctx0" brushRef="#br0" timeOffset="44250.886">1626 5480 6 0,'-6'-9'36'16,"6"9"-8"-16,-7-8-1 16,7 8-3-16,0 0-5 15,0 0-4-15,-8-7-3 0,8 7 1 16,0 0 1-16,0 0 3 15,0 0 1-15,0 0 0 16,0 0 1-16,0 0-2 16,0 0-1-16,0 0-4 15,0 0-4-15,0 0-2 0,0 0-3 16,0 0-1-16,10-1-1 16,1-1 1-16,5-1-1 15,4 1 0-15,5-1 1 16,4 1 0-16,5-2-1 0,2 0 1 15,13 1-3-15,0-2 0 16,7-2 1-16,6 0 0 16,-1-4 0-16,5-2 0 0,1-1-1 15,5-3-2-15,-5 1-2 16,-5-2-8-16,3 1-5 16,-9 0-8-16,-1 0-9 15,-7-1-16-15,-12 2-14 16,-3 4-9-16</inkml:trace>
  <inkml:trace contextRef="#ctx0" brushRef="#br0" timeOffset="44529.9494">2571 5027 26 0,'-34'-10'59'15,"0"4"-13"-15,4 1-8 16,7 2-12-16,6 3-10 15,4 0-11-15,13 0-5 16,-11 14-4-16,14-4-1 0,9 4 0 16,0 1 1-16,7 4 2 15,-1 2 1-15,7 6 0 16,-4 6 2-16,-5 6 3 16,-9 6 2-16,-7 6 0 0,-4 11 0 15,-17 8 1-15,-16 7-4 16,-13 11-18-16,-4 12-38 15,-15 12-7-15,-1 6-2 16</inkml:trace>
  <inkml:trace contextRef="#ctx0" brushRef="#br0" timeOffset="54295.7427">3970 4827 10 0,'-11'-5'13'16,"11"5"0"-16,-15-4-2 15,15 4-3-15,-13-2-2 0,13 2-1 16,-12-3-3-16,12 3-1 15,-10 0 0-15,10 0 2 16,-17 0-3-16,17 0 0 16,-16 5 1-16,16-5 1 0,-20 11 1 15,12-5-1-15,-5 1-1 16,2 0 1-16,3 3-1 16,-1 1 0-16,1 0-1 15,1 1 0-15,-1 0 0 0,1 6 0 16,0-3 0-16,0 7 1 15,2-3-1-15,-5 5 1 16,3-1 0-16,-2 4 1 16,2-2-2-16,1 7-4 0,1 1 3 15,-2-1 0-15,3 1 1 16,4-1-1-16,-2 2-1 16,2-3 0-16,-1 5 2 15,5-9 2-15,1 0-3 16,5-2 1-16,-2 1 0 0,3-4 0 15,2 1 0-15,2-5 1 16,2-2 1-16,4-3 0 16,6-4 1-16,-2-6 1 15,5-1 1-15,1-7 1 16,4-7 0-16,-4-6 1 0,7-4-1 16,-6-3 2-16,-1-2 0 15,-3-5 0-15,0-1-1 16,-2 0 3-16,-2-6-5 0,-3 4 2 15,-4-2 1-15,-2 5-1 16,-7-6-1-16,0 5 1 16,-5 0 1-16,-3-1-3 0,-1 8 4 15,-9-5-2-15,0 6 1 16,-5-2-2-16,1 4 2 16,-5 1-2-16,1 3-1 15,-4 0-1-15,2 4-1 0,-1 3-1 16,0-1-1-16,1 4-1 15,1 3 0-15,0 3-2 16,2 2 0-16,1 1-1 16,-2 4 0-16,2 4 0 0,1 1 0 15,3 3 2-15,-7-1-1 16,8 2 1-16,-1-2 0 16,3-1 1-16,1 1-2 0,6-1 0 15,2-1-1-15,0 0 0 16,6-1 1-16,-6-8-1 15,17 16 0-15,-9-7 1 16,7-2 2-16,-2 2 0 0,1-2-1 16,2 0 2-16,2 0 0 15,6-1 0-15,0-2 1 16,2 0 0-16,3-2 0 16,4-2-1-16,-1 0 1 0,5-2 0 15,-5-2-1-15,5-4 2 16,-2-1-1-16,2-2 0 15,-5-1-1-15,3-4 1 16,1 0-1-16,-5-1 0 0,0-2 1 16,-2-1-1-16,0 2 0 15,-5 3 0-15,-1-2 0 16,-8 5 0-16,-1 1 0 16,-3 1-1-16,-11 10 0 15,12-12 0-15,-12 12-3 0,0 0 1 16,0 0-2-16,0 0 1 15,0 0-1-15,2 11-1 16,-2 1 1-16,-2 5 1 0,-2 2 2 16,0 5-2-16,0-1 2 15,0 5 1-15,1-2 0 16,3 2 0-16,-2-4 0 16,1 5 0-16,1-7 0 0,1 2-1 15,3-5 1-15,1 1-1 16,2-6 0-16,0 0 0 15,5-7 1-15,-1-2 0 16,3-5 1-16,6-1 1 0,0-8 0 16,2-7 1-16,2-1 0 15,2-8-1-15,0 1 0 16,1-5-1-16,-2 5 0 0,-3-2 1 16,-1 7-1-16,-4 2-2 15,-4 6-1-15,-1 5 1 16,-12 6-1-16,16 0 0 0,-16 0 0 15,11 13-1-15,-6 0 0 16,3 6 3-16,1-1 0 16,4 3 0-16,2-3 3 15,5-2-3-15,8-3 2 0,2-5-1 16,6-5 0-16,0-4 0 16,6-11 0-16,-4-9-1 15,6-3 0-15,-8-8 1 16,-5-4 0-16,-3-5 1 15,-6 1 4-15,-8-3 3 0,-8 4-1 16,-4 4 3-16,-1 2-1 16,-5 8 1-16,-2 3-1 15,-2 8-1-15,1 2-5 0,7 12-3 16,-6-11-2-16,6 11-3 16,0 0-3-16,0 0 1 15,4 8-2-15,-2 4 0 0,-1 4 0 16,-2 7 2-16,1 8 0 15,-6 6 2-15,-2 6 2 16,-5 9 1-16,-2-1 0 16,3 6 1-16,-1-6 0 15,8 2 1-15,2-8 0 16,3-2 1-16,10-6 1 0,9-11 2 16,8-5 0-16,5-10-1 15,3-1 1-15,8-9 0 16,-2-5-7-16,8-7-7 0,1-10-13 15,1-1-23-15,4-3-24 16,-6-1-3-16,-2-3-1 16</inkml:trace>
  <inkml:trace contextRef="#ctx0" brushRef="#br0" timeOffset="62230.1422">20874 2430 5 0,'-2'-10'30'0,"2"10"-14"0,0 0-4 15,0 0-6-15,0 0-2 16,7-6-3-16,-7 6 4 16,24-5 1-16,-13 1 4 15,9 0 5-15,-5-3 0 0,9-1 1 16,-3-5 2-16,8 4-1 16,-3-7-1-16,7-1 1 15,1-2-3-15,3 0-1 16,3-9-2-16,1-2 0 15,3 2 0-15,-2-6 0 16,6-1-1-16,-6-1-2 0,10 0 1 16,1-3-3-16,0 0 4 15,8 3-3-15,-3-3-1 16,4 1-1-16,-4 0 1 0,4 0-1 16,-2 1 0-16,-4 3 1 15,-1 2-2-15,-7 2 2 16,0 3-1-16,-24 15-2 0,1-2-1 15,-3 2-1-15,2-3-1 16,1 2 0-16,-1 0-1 16,-2 1-3-16,2 1-1 15,1-3-4-15,-3 3-9 0,-1 0-7 16,1-1-21-16,-1 4-18 16,-2 0-15-16,-2 1-1 15</inkml:trace>
  <inkml:trace contextRef="#ctx0" brushRef="#br0" timeOffset="62586.763">22392 1320 54 0,'-13'-17'65'0,"0"6"-31"16,0-5 3-16,-1 5-6 15,4 0-9-15,-2 2-8 0,3 0-4 16,2 0-5-16,7 9-2 16,-4-13-4-16,4 13-1 15,0 0 0-15,14-10 1 16,1 10 3-16,6 0-3 16,3 3 2-16,3 2-1 15,7 2 0-15,-1 1 0 16,5 2 0-16,0 1-1 0,2 1-1 15,1 1 1-15,-2 6-2 16,-2-2-4-16,-26-2-7 0,52 39-8 16,-19 8-17-16,-18 10-15 15,-22 4-10-15,-17 3 0 16</inkml:trace>
  <inkml:trace contextRef="#ctx0" brushRef="#br0" timeOffset="63187.6652">20986 2628 32 0,'-13'0'52'16,"13"0"1"-16,0 0-42 15,0 0 3-15,0 0-8 0,6-3-2 16,-6 3-3-16,10 3-1 15,0 4 2-15,-1 1 2 16,5-1 3-16,2 2-1 0,3 3 5 16,3 3 0-16,7-1 1 15,2 5-2-15,6 8 0 16,6-3-2-16,2 8-2 16,10-3 1-16,-2 9-4 0,13-4-1 15,3 9-1-15,2-6 2 16,4 3-1-16,3-2 1 15,-3-1-1-15,5 0-1 16,4-2 1-16,-4-2 0 0,-1-4-1 16,-9-2 0-16,3-6 2 15,-8 1-2-15,1-5 4 16,-9-2-3-16,-8 0 1 16,-2-5 0-16,-9 0-1 0,-3-3 0 15,-7-2 0-15,-5 0 0 16,-6-1-2-16,-5 0 0 15,-2-4-6-15,-10 0-6 16,8 0-13-16,-8 0-13 0,0 0-17 16,0 0-14-16,9 2-4 15</inkml:trace>
  <inkml:trace contextRef="#ctx0" brushRef="#br0" timeOffset="63475.3558">22716 3164 63 0,'-12'-13'75'16,"7"0"-1"-16,-4 0-6 16,5 2-50-16,4 11-2 15,0 0-7-15,0 0-7 16,9-1-3-16,-2 4-3 0,10 6 1 16,3 1 1-16,4 6 1 15,5 2 1-15,1 1-1 0,1 2 1 16,-2 0-1-16,3 0 0 15,-9 3 0-15,-5-4-1 16,0 2 0-16,-9-5-2 16,-6 4 2-16,-5-7-4 15,-12 8-2-15,-17 3-8 0,-7-2-23 16,-15 12-27-16,-16-2-2 16,-10 3-1-16</inkml:trace>
  <inkml:trace contextRef="#ctx0" brushRef="#br0" timeOffset="64208.4819">21039 2628 12 0,'10'-2'68'16,"-1"-5"0"-16,6-4-1 0,1-5-3 15,4 5-59-15,4 0 0 16,8 3-1-16,6-1-2 16,3 4 1-16,8-1-3 0,-1 1 0 15,10 1 0-15,1 2 0 16,3-1 0-1,2 2 1-15,-1-3-1 0,6 1 0 0,0-3 0 16,4 2 0-16,-2-5 0 16,-7-1 0-16,10 0 0 15,0 4 1-15,-2-3 1 16,-1-1 1-16,-3 2-1 16,-4-1 1-16,-3 3-1 0,-4 1 2 15,-9 2-1-15,-8-2 0 16,-5 1-1-16,-9 0-1 15,-2 1 2-15,-7 0-2 16,-4 0 0-16,-3 2-3 16,-10 1-8-16,0 0-8 0,8-10-22 15,-8 10-22-15,0-9-11 16,0 9-1-16</inkml:trace>
  <inkml:trace contextRef="#ctx0" brushRef="#br0" timeOffset="64502.1645">22643 2132 20 0,'-10'-18'46'16,"3"0"1"-16,-1 7-9 15,8 11-10-15,-4-13-9 0,4 13-4 16,0 0-5-16,8-8-3 16,1 8-5-16,4 0 3 15,6 0 1-15,-2 5 2 16,10 2 0-16,5 2 0 15,1 2-1-15,5 5 0 16,-2 4-1-16,0 8-1 16,-4-1-3-16,-2 6 2 15,-9-3-4-15,-9 11-6 16,-8-4-2-16,-5 8-3 0,-15-4-9 16,-14 3-25-16,-9 8-20 15,-14-2-5-15,-11 2 3 16</inkml:trace>
  <inkml:trace contextRef="#ctx0" brushRef="#br0" timeOffset="67321.7663">23523 1152 16 0,'0'0'21'16,"-1"-11"5"-16,1 11 2 16,-1-11 1-16,1 11-2 15,0-11-3-15,0 11-5 0,0 0-6 16,0 0-4-16,0 0-4 16,0 0 0-16,0 0-1 15,0 0 3-15,0 9 0 0,0 2-1 16,-1 5 1-16,-2 0-2 15,-2 5-2-15,1 1-1 16,1 1-1-16,1 3-1 16,-1 1 0-16,-2-3 0 15,1 4 0-15,0-3 1 16,2 0 0-16,-2-3 1 0,-1 1 2 16,1-4-1-16,1-5 2 15,1-4-2-15,2-10 1 16,0 0-2-16,0 0 1 0,-1-8-3 15,1-11 0-15,1 1 1 16,2-5 1-16,2-1 3 16,4-2 1-16,-4-1 0 15,4-1 1-15,-3 3 1 0,7-3-1 16,-1 2-1-16,1 2-1 16,3 5-3-16,2 2 0 15,-2 8-3-15,2 2-2 0,-3 7-4 16,1 3-4-16,-2 7-6 15,1 6-9-15,-1 1 0 16,-3 6-2-16,-1-2-5 16,1 7-9-16,-1 5-5 15,-5-3-11-15</inkml:trace>
  <inkml:trace contextRef="#ctx0" brushRef="#br0" timeOffset="67833.1489">23591 1492 57 0,'-17'-12'69'16,"1"-3"-12"-16,0 1-16 15,2-1-12-15,3 2-7 16,-2-2-7-16,9 2-6 0,-1 2-6 16,5-6-2-16,3 1 1 15,4 6-1-15,8 3-1 16,1 3 0-16,4-4 1 15,2 2-1-15,3-1 1 16,3 1 0-16,2-1 0 0,0 2 0 16,4-1-1-16,0 1 1 15,1 1-2-15,-4 1 0 16,1 0 0-16,-2 3 0 16,1 0 0-16,-5 0 0 0,1 4-1 15,-2 2 0-15,-3 2 1 16,0 0 1-16,-3 5-1 15,0 0 0-15,-4 0 2 0,0-1 0 16,-1 3 1-16,-1-3 2 16,-5 1 0-16,4-3 2 15,-4-1 0-15,4-3 1 16,-12-6-1-16,15 2 0 0,-15-2 0 16,18-9-1-1,-10-4-1-15,0-2-1 0,2-4 0 16,-3-1-1-16,2-1-1 15,-1-1 0-15,2-3-1 0,-3 3-6 16,5-2-8-16,-5 1-8 16,4 4-11-16,-1 1-14 15,0 0-15-15,2 7-11 16,-1 2-5-16</inkml:trace>
  <inkml:trace contextRef="#ctx0" brushRef="#br0" timeOffset="68301.9874">24563 1132 0 0,'17'0'64'16,"2"0"2"-16,-5-2-9 15,1-2-11-15,-6-1-9 0,2 1-10 16,-11 4-11-16,9-4-7 16,-9 4-4-16,0 0-5 15,0 0-2-15,-3 9-3 16,3-9 3-16,-10 19-1 0,7-8 0 15,0 2-2-15,1 2-1 16,1-1-3-16,1-1 0 16,0 0-1-16,5-3 0 15,4 0 0-15,2-3 1 16,2-1 2-16,4-2 4 0,-3-1 6 16,4 0 4-16,-2 1 3 15,3 2 5-15,-2 3 2 16,2 4 0-16,-4 1-1 15,6 14 1-15,4 27-7 0,-18 15-3 16,-7 14-5-16,-5 6-3 16,-7 0-1-16,-4-8 0 15,-4-15 1-15,-2-19 1 0,0-13 4 16,-1-11 1-16,2-12 3 16,-3-8 2-16,2-6-1 15,2-12-4-15,1-2-6 0,-1-10-4 16,6-8-9-16,2-7-6 15,8-3-15-15,4-2-19 16,0 20-17-16,8-3-11 16,1 1 5-16</inkml:trace>
  <inkml:trace contextRef="#ctx0" brushRef="#br0" timeOffset="70207.238">25442 1126 29 0,'20'-7'13'0,"-4"0"1"15,-1-2-1-15,-3 3-4 0,-4 1-3 16,-8 5-1-16,14-12 3 15,-14 12 3-15,0 0 4 16,10-13 3-16,-10 13 6 16,5-13 5-16,-5 13-1 15,0 0 1-15,3-10-4 0,-3 10 1 16,0 0-8-16,0-10-4 16,0 10-6-16,0 0-4 15,0 0-3-15,-9-7-3 16,9 7 1-16,0 0-3 0,-11 6 1 15,11-6 1-15,-11 14 0 16,8-4 0-16,1 0 0 16,0 1-1-16,2 3-3 0,0-1 1 15,2 1-1-15,2 2 0 16,6 2 1-16,-1 0-1 16,2 2 2-16,1-4 1 15,1 3 3-15,2-3 0 0,-3 0 3 16,-2-1 2-16,3 0 3 15,-6-1-2-15,0-4 1 16,-3 5 1-16,-2-5-1 16,-2 1-1-16,-3 0-3 0,3-11-5 15,-14 15-3-15,14-15-7 16,-19 7-2-16,10-4-4 0,9-3-2 16,-12 3-1-16,12-3-3 15,0 0-2-15,0 0 2 16,0-10 4-16,6 4 5 15,7-2 2-15,1-2 3 16,5-2 2-16,1 2 3 0,3-3 10 16,-4 2 9-16,4-2 6 15,-2 1 4-15,4 0-1 16,-7 2-1-16,3-1 1 16,-7 2-2-16,1 2-5 0,-5 2-5 15,-10 5-7-15,13-2-2 16,-13 2-2-16,0 0 1 15,0 11-1-15,0-11-1 16,-5 17 1-16,0-8-1 0,0 1-1 16,1 0 2-16,-2 1 0 15,2-3 1-15,0 2-2 0,4-10 1 16,-1 12-2-16,1-12-5 16,0 0 0-16,9 0-1 15,2-2 1-15,3-5 0 16,-2 0 4-16,2 1 0 15,3-4 4-15,-2 2 5 16,2 0 2-16,1-1-2 16,-2 5 1-16,1-1-1 0,-2 1-3 15,0 2 2-15,-1 3-3 16,2-1 0-16,-6 2-1 16,1 3 1-16,-11-5 0 0,16 13 0 15,-16-13 1-15,12 13 0 16,-12-13 0-16,9 15 0 15,-9-15 1-15,14 8 0 0,-14-8 0 16,12 0 0 0,-12 0 1-16,12-6-2 0,-3-5 0 15,-3-1 0-15,2-5-2 16,2-4 1-16,-1 2 0 16,0-3 0-16,2 1 0 0,-2-1 0 15,2-1-1-15,-3 1-1 16,2-1 0-16,-2 3 1 0,-1 1 0 15,1 2 0 1,-2-1 0-16,1 5 1 0,-7 13 0 16,0 0 0-16,0 0 1 15,4-9 0-15,0-1 0 16,2-1-1-16,1-2 2 16,-5 4-1-16,-1-1 1 0,1 0-1 15,-1-1-1-15,-1 11-2 16,0-11-3-16,0-2 2 15,0 1-2-15,-2-10 1 16,2 22-2-16,-8 3 1 16,2 9 1-16,2 1 2 0,1 7 0 15,-2 0 0-15,0 5 0 16,2 0-2-16,1 2 1 16,0-3 0-16,2 8-2 15,0-3 1-15,0 5-1 0,3-5-1 16,2 3 0-16,4-6 0 15,1-5 0-15,3-1 1 16,1-5 0-16,4-3 2 0,0-5 1 16,0-4 0-16,3-3 1 15,0 0 1-15,0-2 0 16,2-4 1-16,-3-4 1 16,-1 1-3-16,-2-1-1 0,-1-2 1 15,-3 1-1-15,1 4-1 16,-1-2 0-16,-5 1-2 15,-8 8 0-15,13-4 0 16,-13 4 2-16,0 0 0 0,8 12-1 16,-8-12 1-16,0 16 1 15,0-7 0-15,1 0 2 16,0 0 0-16,-1-9 0 16,7 12-1-16,-7-12 0 0,11 4-2 15,-11-4-1 1,18 0-1-16,-7-7 1 0,4 0-1 15,-5-3 2-15,4-1 1 16,0-1 0-16,-1 0 2 0,-1 0 0 16,2 1 0-16,2 1 0 15,-4 1-2-15,0 1-1 16,1 2-1-16,-2 5 0 0,0 1 0 16,0 0 1-1,-4 1 0-15,5 4 0 0,-5 2 1 16,4 2 2-16,-4-4-1 15,5 4 1-15,-3-2 0 0,3-1 1 16,2 0-1-16,-2-1 1 16,3-3 0-16,1-2-1 15,1 0 1-15,1-3-1 0,0-2 1 16,0-3-1-16,-1 1 1 16,1 1 1-16,-4-2-1 15,2-1 0-15,-4 3-2 16,2 0 2-16,-3-1-3 15,-1 4 0-15,-10 3-2 0,14 0-2 16,-14 0-4-16,2 15-11 16,-2 1-17-16,-5 7-28 15,-3 4-11-15,1 25-2 16,-23 20-1-16</inkml:trace>
  <inkml:trace contextRef="#ctx0" brushRef="#br0" timeOffset="70701.0286">24915 1782 14 0,'-57'3'56'0,"10"1"-2"0,5-1-6 15,4-3-23-15,14 3-34 16,5 1 2-16,4-1 2 16,2 0 3-16,13-3 5 0,0 0 6 15,0 0 7-15,25 0 1 16,-1-4 5-16,20-5 0 15,5 2-2-15,20-6-2 0,6 1-4 16,16 0 1 0,6-1-4-16,12-1-2 0,14 3-4 15,4-1 1-15,9 1 0 16,12 0 0-16,-1-1 0 0,6 0 1 16,-7 2-2-16,0-4 0 15,-5 3 0-15,-9 1-1 16,-74 5-2-16,6 0 0 15,-8 0-1-15,1-1 0 0,-12 2-1 16,4 0-7-16,28 2-25 16,-10-1-41-16,-47 1-5 15,-4 1-4-15,-16 1-4 16</inkml:trace>
  <inkml:trace contextRef="#ctx0" brushRef="#br0" timeOffset="77596.8477">23557 2141 5 0,'0'0'61'0,"-5"-17"-20"16,5 17-5-16,-3-11-8 16,3 11-7-16,0 0-5 0,0 0-8 15,-6 7 0-15,3 8-2 16,1 9 1-16,-5 1 1 15,-1 8 2-15,2 1-5 16,-7 6 0-16,4-4-2 0,-1 2-1 16,-1-7 0-16,0-2 0 15,2-3-1-15,0-6 0 16,3-3 3-16,0-6-2 16,6-11 3-16,-6 13 0 0,6-13 0 15,0 0 0 1,3-9 0-16,2-1 0 0,-2-8-2 15,4-3 0-15,-4-3-3 16,4-4 1-16,-1-1-1 16,0-1 1-16,-3 2 1 15,5 2 0-15,-1 2-2 0,-1 7 1 16,4 4 0-16,-10 13-1 16,16-7 2-16,-16 7-3 15,16 4 0-15,-9 10 0 0,5 2 1 16,-5 3-1-16,4 1 1 15,-2 4 0-15,3-4 0 16,-4 2 1-16,5-2 0 16,-5-4 1-16,3-2-1 0,1-4 2 15,-5-6 0-15,5-4 0 16,-3-1 1-16,3-7-1 16,-2-5 1-16,2-3-2 15,1-1 2-15,-3-5-3 16,4 3 0-16,0 2-2 0,0 3-1 15,-3 4-1-15,4 3 0 16,-2 5 0-16,1 2 0 0,-3 6 0 16,4 4-1-1,-2 7 1-15,0-3-1 0,1 5 0 16,3-3 0-16,1-1 1 16,0-3 1-16,0-3 0 15,1-3 2-15,-1-6 0 0,0 0 4 16,0-7-1-16,-2-4 3 15,-1-2-1-15,-5 0 0 16,3 1 2-16,-10-1-2 16,7 4 0-16,-10 9-4 0,-4-14 1 15,4 14-3-15,-16 0-1 16,6 4-4-16,-6 3-2 16,6 4 0-16,-5 1 0 0,6-1 0 15,3 0 0-15,6-11 2 16,-10 16 0-16,10-16 3 15,0 10 0-15,0-10 2 0,11 0 0 16,-3 0 2-16,2-6-1 16,4-2 1-16,2-1 0 15,-4 0-1-15,5 1 2 16,-3 0-4-16,2 3 1 0,-7 2-1 16,5 3 1-16,-14 0-2 15,17 7 2-15,-17-7-1 16,17 15 1-16,-7-4-2 15,-10-11 3-15,13 16 0 16,-13-16 3-16,12 11 1 0,-12-11 0 16,0 0 1-16,11 0 0 15,-11 0 1-15,9-13-2 16,-5 1-1-16,5-3-1 0,-2-3-2 16,5-1-1-16,-4-6-2 15,6-8 0-15,-2 6 0 16,-1-7 2-16,3 2 0 0,-1-4 1 15,-1 0 1-15,-1 0 3 16,0 4 1-16,-2 5 1 16,-4 1 1-16,2 7-3 15,-2 2 0-15,-4 7-2 0,-1 10 1 16,0 0-2-16,0 0 0 16,3 13-2-16,-2 6 1 15,-1 4 0-15,0 7 1 16,0 4 1-16,0 7-2 0,0 4 0 15,3-1 1-15,3 3 0 16,-1-1 0-16,1 2 1 16,5-7 0-16,-2-1-1 15,4-9-1-15,2-5 0 0,-1-6 0 16,-1-4-1 0,4-6 0-16,-3-6-2 0,3-4 2 15,0-5-1-15,0-6 1 16,0-6-2-16,1 0 1 0,-1-2 1 15,1-4 1-15,2 2 0 16,-7-2 0-16,3 8 2 16,-6 3 0-16,2 1 1 0,-12 11-2 15,8-9-3 1,-8 9-2-16,0 0 1 0,0 0-2 16,0 6 0-16,0-6-2 15,0 15 1-15,0-7 1 0,3 2 3 16,2 3 3-16,1-4-2 15,2 1 1-15,3-5-3 16,2 2-2-16,2-2 1 16,6-1 0-16,-2-4 1 0,5 0-2 15,0-3 1-15,2-5 0 16,-3 2 3-16,-2-2 2 16,0 0 2-16,-3 0-1 0,-3 2 2 15,-4 0-2-15,-11 6 0 16,9-6-1-16,-9 6 0 15,0 0-2-15,0 0-1 16,0 0 1-16,-6 9-2 0,-3 1 0 16,3 2 0-1,1 0 0-15,-1 6 1 0,3-1 1 16,3 0-1-16,1-2 1 16,7-2-1-16,1-1-2 15,4-4 3-15,5-2 0 0,-3-3 0 16,5-3 1-16,-2-6 1 15,4-6 0-15,0-3 1 16,6-5 3-16,-4-4-4 0,7-6 2 16,3-6-2-16,-2-5 0 15,7-8-1-15,-8 4 3 16,3-2 5-16,-7 4 1 16,-1 4 4-16,-10 6 1 0,-8 7 2 15,-1 9-4-15,-7 17 1 16,2-8-4-16,-2 8-3 15,-4 17-4-15,-2 5-1 16,2 10-3-16,-3 4-2 0,2 9-4 16,0 4-4-16,5 3-6 15,0 1-15-15,0-6-26 16,4 2-16-16,4-7-4 0,-1-7 4 16</inkml:trace>
  <inkml:trace contextRef="#ctx0" brushRef="#br0" timeOffset="77774.0714">25424 2285 55 0,'-5'-11'77'0,"0"0"-1"0,5-1-8 16,0-4-3-16,10-2-69 15,7 6-8-15,6-4-21 16,4 4-38-16,6 5-4 15,5-4-5-15</inkml:trace>
  <inkml:trace contextRef="#ctx0" brushRef="#br0" timeOffset="79096.0127">26100 2063 0 0,'13'-11'70'0,"-13"11"1"16,-3-14 0-16,-9 7-8 16,2 7-50-16,-1 2-7 15,-5 5-5-15,3 7-2 0,2 1-1 16,1 8-2-16,5 7-1 16,2 1 0-16,3 0-1 15,1-1 2 1,6 4 0-16,7-6-2 0,1 3 3 15,1-7-1-15,-2-2 2 0,0-5 1 16,1 3 2-16,-6-4 3 16,-4 1 0-16,-4-4 0 15,-1-1 2-15,-6-1 0 16,-4-1-1-16,-1-3-1 0,0 0 0 16,1-2-3-16,10-5-1 15,-15 6-4-15,15-6-1 16,0 0-4-16,6-14 0 0,4 1-3 15,6-9-1-15,3-1 0 16,3-9 0-16,5-8 8 16,-3-6 10-16,2 1 9 15,-2 0 6-15,-5 6 3 0,-3 1 3 16,-3 6 0-16,-6 7-2 16,-3 11-6-16,-4 14-7 15,0 0-6-15,0 0-4 16,6 16-2-16,-6 4-3 0,1 8-1 15,0 5 3-15,0 0 0 16,-1 6 0-16,4-3 1 16,-2 0 0-16,3-6-1 15,2-3 2-15,-1-8 0 0,4-3 2 16,0-3-1-16,3-4 0 16,3-3-1-16,0-5-1 15,5-1-1-15,0-7-1 16,1-5-1-16,0-4 1 0,4-1 0 15,-2 1 0-15,-4-1 4 16,0 0-1-16,-6 5 2 16,3 2 0-16,-9 7 0 15,6 0-1-15,-14 3 0 0,16 1-2 16,-16-1 0-16,17 11 1 16,-10-6-1-16,4 1 1 15,-1-1 0-15,-1 0 2 0,0-3 1 16,0-1 0-16,0-1 1 15,-9 0-1-15,14-3 1 16,-14 3 1-16,8-12-1 16,-8 12-1-16,2-15 1 0,-2 15-2 15,1-9-2-15,-1 9-5 16,0 0 0-16,0 0-1 16,0 0-1-16,0 0 0 15,0 0-1-15,0 6 1 16,0-6 1-16,9 9 3 0,-9-9 1 15,16 14 2-15,-5-11-1 16,-2 1 2-16,4-4 0 16,3 0 1-16,-3 0 0 0,2-6 0 15,1-4 0-15,2 1-1 16,0-2 1-16,-2-2-2 16,1 1 1-16,-4 1-1 0,-1 2-1 15,-1 1 0-15,-1 4-1 16,-10 4-1-16,13-3 0 15,-13 3 0-15,10 5-1 16,-10-5 1-16,8 12 0 16,-8-12 2-16,13 13 0 0,-13-13 1 15,11 16 0-15,-11-16 1 16,14 11 0-16,-3-8 0 16,3 0 1-16,-2-3-1 0,5 0 0 15,1-2 0-15,8-3-1 16,-2-5 0-16,0 0 0 15,4-2-1-15,-4-4 0 0,2-4 1 16,-7 1-3-16,4-2 3 16,-10 3 0-16,-3-1-2 15,-3 3-2-15,-4-2 1 16,-3 5 0-16,-2 2-1 0,-7 3 2 16,-4-1-1-16,2 4 1 15,-5 4 0-15,1 1 2 16,1 4 2-16,5 7 0 0,3 1-1 15,4 10 2-15,7 5-2 16,7-3 1-16,12 9 0 16,8-4-5-16,4 3-13 15,11-3-17-15,1 3-15 16,1-12-14-16,2 0-10 0,-2-4 1 16</inkml:trace>
  <inkml:trace contextRef="#ctx0" brushRef="#br0" timeOffset="79583.8925">24516 2728 36 0,'-79'5'72'0,"19"-5"-3"0,8 0-6 16,15-6-3-16,16 6-61 15,21 0 2-15,-4 4-4 16,15 5 1-16,20 0 2 0,10 2 5 15,16-4 2-15,11 3 1 16,16-6 2-16,17 0-2 16,16-4 2-16,4 2 0 15,22-7-1-15,5-1 0 0,10-3-2 16,7 4 2-16,3-4-2 16,2 5 0-16,3-6 0 15,0 4-2-15,-7-1 0 16,-6 0-2-16,-9 1 0 0,-7 0-1 15,-15 0-1-15,-11 3 0 16,-19 3-1-16,-13-3 0 16,-14 6-9-16,-16-1-39 15,-19 8-26-15,-16 3-7 0,-21-3-2 16,-22-2-6-16</inkml:trace>
  <inkml:trace contextRef="#ctx0" brushRef="#br0" timeOffset="84795.759">23602 3214 16 0,'0'0'48'0,"0"0"2"15,0 0-5-15,0 0-8 16,0 0-10-16,0 0-7 16,0 0-2-16,0 0-5 15,0 0-3-15,0 0-5 0,9 11 3 16,-9-11-2-16,4 18 2 15,-1-4 0-15,1 3 0 16,0 4-1-16,-1 0-1 16,-2 5 0-16,0 3-3 15,-1 2 1-15,0 5-1 16,0-1-2-16,0-1-1 0,0 1-1 16,-4 0-2-16,-2-1-4 15,0-7-2-15,4 2-9 16,-3-7-4-16,-3 0-9 0,4-4-9 15,3-4-5-15,-3-2-6 16,4-12-4-16,-9 12-1 16</inkml:trace>
  <inkml:trace contextRef="#ctx0" brushRef="#br0" timeOffset="86007.1664">23540 3592 19 0,'0'0'13'0,"0"0"-2"16,3-11-5-16,-3 11-2 16,15-5-3-16,-4 3 1 0,0 0 3 15,3-3 0-15,-1 1 5 16,-1-1 1-16,3-2 1 16,1 4 2-16,3-3-1 15,0-1 0-15,4-2-4 16,2 1 0-16,3-1-5 0,2-2 2 15,2 1-2-15,-4-7 0 16,4 3 0-16,-11-5-1 16,3 4 1-16,-7-5 1 15,-2 2 4-15,-3-4 2 0,-5 2 4 16,1 4 0-16,-4-4 0 16,-1 7 0-16,-2-1-1 15,2 5-1-15,-3 9-4 0,0 0-2 16,0 0-2-16,-1 7-1 15,-4 11-2-15,-3 5 1 16,-1 8-2-16,-3 9 0 16,3-2-2-16,-4 5-1 0,4-4-1 15,0 0-2-15,4-10 0 16,-1-1-2-16,4-7 3 16,2-9 0-16,0-12 2 0,6 12-3 15,-6-12 3-15,15-2-1 16,-3-7 1-16,-1-4 1 15,3-5 0-15,-2-2 0 16,6-2 0-16,2 0 1 16,-3 2 0-16,2 2 1 0,-4 4-1 15,2 3 1-15,-3 6 1 16,0 5 0-16,-14 0 0 0,12 17-1 16,-5 1 2-16,-3 4-4 15,-1 3 1-15,1 1-5 16,2 2 1-16,0-4 0 15,-1-2-2-15,0-4 3 0,3-5 0 16,-4-3 4-16,-4-10 1 16,12 6 2-16,-12-6 0 15,4-10 0-15,-3-1-1 0,0-5 0 16,-1-3-2-16,1-3 0 16,-1-2-1-16,0 0 2 15,-2-1-2-15,1 4 0 16,-3 1 0-16,0 2 0 15,0 4 1-15,2-2-1 0,2 4 0 16,0-1 0-16,0 13-1 16,17-18 1-16,-3 14-2 15,2-4 1-15,3 6-1 0,2 4 1 16,1-2-1-16,1 7 1 16,-2-1 0-16,-2 8 1 15,-4-4 0-15,-1 8 1 0,-3-4 0 16,-7 7 0-16,0-4 1 15,-2 2 0-15,2 0 1 16,-2-3-3-16,-1 0 1 16,0-5-2-16,2 0 1 15,-2 0-3-15,-1-11 0 16,8 13 0-16,-8-13-7 16,9 0 1-16,-9 0-8 15,15-9 1-15,-6 0-4 0,4-6 1 16,-1-4 1-16,-3 0 3 15,6-1 6-15,-7 3 0 0,3 3 6 16,-2 2 3 0,-9 12 8-16,13-9-1 0,-13 9 4 15,14 5-3-15,-9 5-1 0,2 2 0 16,0 2-2-16,3 0 1 16,2 2-4-16,2-2-2 15,4-3 0-15,4 0 0 16,-2-4 1-16,9-3 2 0,-7-4 0 15,9 0 3-15,-9-5 2 16,3-5 3-16,-7-2-1 16,-1-4 1-16,-4-4-2 15,-4-4 1-15,-2-3-1 0,-4-2-5 16,-2 1-4-16,-1-1-6 16,0 6-12-16,0 3-25 15,-2 4-16-15,1 8-10 16,1 8 0-16</inkml:trace>
  <inkml:trace contextRef="#ctx0" brushRef="#br0" timeOffset="87266.9218">25292 3385 28 0,'18'7'66'0,"-10"-5"1"15,-8-2-3-15,14 9-6 16,-11 1-63-16,0 5-3 16,4 3 1-16,1 7-2 15,-2-3 1-15,-1 5-1 0,-1-4 1 16,0 5 0-16,1-8 1 15,-1-4 4-15,-2-4 5 16,0-3 6-16,-2-9 2 16,4 11 2-16,-4-11-1 0,0 0 1 15,0 0-3-15,14-12-1 16,-9 2-5-16,5-3-4 16,0-2-1-16,2 0-2 15,1-1 0-15,-2 1 0 0,2 6 1 16,0 1 3-16,-3 4 1 15,1 4 2-15,-2 1 0 16,1 7 1-16,-4 4-1 16,5 2 1-16,-5 6-2 0,5-1 2 15,-2 2-3-15,4 0 0 16,0 0-1-16,-2-4 0 16,3-1 0-16,2-2 0 15,1-4 1-15,-1-7-1 0,1-2 3 16,0-3-3-16,4-7 0 15,-2-4-1-15,3-3-3 16,-3-4 0-16,4-2-2 0,-4 0 1 16,4 0-2-16,-5 1 2 15,1 4-1-15,2 4 4 16,-5 4-1-16,5 5 3 16,-8 4-1-16,6 0 1 0,-6 7-1 15,11 5 0-15,-6 2 0 16,4 0-2-16,2 0-1 15,8-1-3-15,2-3 1 16,0-3-1-16,5-1 2 0,-2-6 1 16,1-3 4-16,-2-4 2 15,-3-6 5-15,-7-3 5 16,0 0 0-16,-7 0 1 16,-1 0 0-16,-7 3-2 0,1 0-4 15,-7 4-1-15,-5 9-4 16,0 0 0-16,0 0-2 15,0 0 0-15,0 0 0 16,0 11-1-16,-1-1 1 16,-1 3-1-16,2-1 1 0,-1 3-1 15,1-3 1-15,0 1-1 16,4-4 0-16,0 0 1 16,-4-9 0-16,14 12 1 0,-3-9 0 15,-2-3 0-15,6-1 0 16,2-4 0-16,0-5-1 0,2-3 0 15,0-1-1-15,4-1 0 16,-4 0 0-16,6 2-1 16,-6 2 3-16,-1 1-1 15,0 5 1-15,-2 3 0 0,0 2 0 16,-1 0 0-16,1 4 1 16,-1 4-1-16,0-3 0 15,-3 2 0-15,2-2 1 16,-1-1 2-16,0-1 2 15,-2 0 2-15,0-3 0 0,-3 0 1 16,-8 0 1-16,16-8-1 16,-11-1 3-16,5-2-3 15,-5 1 0-15,-1-6-2 0,0 2-1 16,0 1 0-16,0 0-2 16,-2 1-1-16,-2 12-1 15,8-9-1-15,-8 9 0 16,0 0-2-16,12 4-1 0,-1 4 2 15,-1 5-1-15,2 2 1 16,4 1-1-16,-2 6 2 16,0 0-2-16,0 1 2 0,0 2-1 15,-3 4 0-15,-3 1-1 16,0 2-1-16,-3 6-4 16,-5-3-8-16,-1 11-10 15,-8-4-15-15,-7 8-27 16,-2 5-17-16,-8 2-3 0,-10 3 0 15</inkml:trace>
  <inkml:trace contextRef="#ctx0" brushRef="#br0" timeOffset="88687.4331">24272 4305 56 0,'4'-12'69'0,"-3"3"4"0,-1 9-35 15,0 0-1-15,10 16-11 16,-7 9-10-16,2 7-3 16,3 10-2-16,-4 5-1 0,5 9-8 15,0 1-1-15,-1 2-7 16,2-4-3-16,-2-4-4 16,0-5-3-16,-3-9-2 0,-2-5 0 15,-3-11 1 1,-1-5-1-16,-8-8 5 0,-5-5 4 15,-4-3 6-15,-1-5 3 16,-4-5 4-16,0-3 3 16,0-1 3-16,3-3 1 0,5-1 3 15,3 4-1-15,2-3 0 16,9 1-4-16,1 0-1 16,0-6-3-16,13 5-1 0,3-5-1 15,9 3-3-15,3-3 1 16,10 0-2-16,0-1 1 15,5 2 0-15,-1 3-1 0,2 0 1 16,-6 5 0-16,-4 0 2 16,-8 2-1-16,-6 3 2 15,-4 2-1-15,-2 1 1 16,-14 5 0-16,15 0 0 0,-15 0-1 16,8 10 0-16,-5-1 0 15,0 6-1-15,0-2 0 16,1 5 0-16,0-2-2 15,-3 0-1-15,3-2 0 16,3-2-1-16,-7-12-1 0,21 16 0 16,-4-12 0-16,-2-4 2 15,5 0 1-15,-3-7 1 16,1-2 1-16,-3-3 0 0,2-1 2 16,-5-2 1-16,-4-1-1 15,-1-3 0-15,-4 5 1 16,-2-1-1-16,2 2 3 15,-3 1 0-15,0 12 0 0,-1-17-1 16,1 17 0-16,0 0-1 16,-9-9-1-16,9 9-2 15,0 0-2-15,0 0 0 16,0 0-1-16,0-9 0 16,0 9 0-16,14-10 0 0,-2 4 1 15,6-4 1-15,1 0 0 16,6-2-1-16,3-2 1 15,2 4 0-15,1-2 0 0,2 3 0 16,1 4 1-16,1 2-1 16,-6 3 1-16,0 8 1 15,-2 8 0-15,-2 6 2 16,-4 7-2-16,-3 8 1 0,-2 5-1 16,-4 9 3-16,-3 5-3 15,1 6 0-15,-5 3-1 16,-4 1 0-16,1-1 0 0,-2-3-1 15,0-5 1-15,0-8-3 16,-2-5 2-16,1-8-2 16,-1-9 1-16,1-6 1 0,-2-7 0 15,3-14 0-15,-7 8 0 16,3-13-1-16,-1-12-1 16,-1-10-3-16,-1-8-1 15,3-14-4-15,-5-9-3 16,7-7 0-16,0-10 1 0,4 1 3 15,6 5 5-15,3 7 3 16,6 9 3-16,0 9 3 16,5 14 3-16,-2 10 2 15,8 13-3-15,-4 7-3 0,5 7-2 16,-6 6-5-16,-4 5 1 16,-1 0 0-16,-6 3 1 15,-10 3 1-15,-2-2 1 0,-14 3 0 16,-7 5 0-16,-4-2 1 15,-5-1-5-15,0 0-9 16,-5-1-25-16,8-2-32 16,6-2-7-16,7-8-3 0</inkml:trace>
  <inkml:trace contextRef="#ctx0" brushRef="#br0" timeOffset="90683.936">26092 4450 28 0,'10'0'73'0,"1"2"2"0,-11-2-4 16,7 5-2-16,-7-5-66 15,4 20 2-15,1 3 0 16,1 5 0-16,-1 10 1 16,0 6 0-16,-2 7-2 0,-1 8-1 15,-2 1-1-15,2 1 0 16,-2-5 0-16,0-4-1 16,-1-9-1-16,0-8 1 15,0-8 1-15,1-10 4 0,-1-4 0 16,1-13 0-16,0 0 2 15,0 0-2-15,-9-18-1 16,6-7-2-16,3-10-2 0,0-8-5 16,0-10-3-16,8-10-1 15,1-4-1-15,6 1 2 16,3 2 0-16,2 9 4 0,0 5 0 16,2 10 3-1,1 9 1-15,-2 11 1 0,-2 11-2 16,-1 6 0-16,1 4-6 15,-9 9-2-15,2 4 0 0,-6 0-1 16,-2 3 3-16,-4 1-1 16,-4 1 3-16,-3-2 0 15,-4-2 7-15,3-4 0 16,-4 0 1-16,5-1-1 0,1-1 1 16,6-9-4-16,0 15-6 15,0-15 0-15,18 6-6 16,-2-6-3-16,10 0-1 15,-4-6 1-15,12 0 0 16,1-5 5-16,-5-2 7 0,2 4 9 16,-8-6 6-16,1 8 4 15,-9-3 3-15,1 6-1 16,-17 4-2-16,10-6-3 0,-10 6-3 16,0 0-7-16,0 5-1 15,0-5-3-15,-4 17-1 16,0-4-1-16,1 0 0 15,2 0 0-15,1 1 0 16,0-2 1-16,2 1-2 0,-2-13 0 16,16 17 0-16,-5-15 1 15,5 1-1-15,0-3 2 16,2 0-2-16,0-4 0 0,1-3 2 16,1-3 1-16,-2-3 2 15,1 1 0-15,-2-1 2 16,0 1-1-16,-1 1 1 0,-3 4-1 15,0 3 0-15,1 4-1 16,-1 0 0-16,-1 6-1 16,2 2-2-16,0 2 1 15,-1 3-2-15,-1-4 2 0,5 0 1 16,-3-3-1-16,1 1 2 16,-2-6 0-16,2-1 0 15,0-2 1-15,2-6 1 16,-2 1 0-16,-1-6 1 0,-3 0-1 15,4-2 2-15,-4 5-2 16,-2-1-1-16,-9 11 0 16,15-12-1-16,-15 12 0 15,14 1-1-15,-6 8 0 0,0 9 0 16,-1 2 1-16,-3 9 1 16,3 12 1-16,-6 3-1 15,-2 6 0-15,0 5-1 16,-6 1-1-16,3-1-1 0,0 2-1 15,3-7-3-15,1-9 0 16,1-3 0-16,4-9-4 16,4-7 0-16,4-5 2 15,-2-9 1-15,3-6 4 0,-3-6-1 16,-1-10 3-16,-3-9 3 16,-2-4 3-16,-2-10 3 15,-3-2 1-15,-7-8 3 0,-3 2-2 16,-4 1 0-16,-4 4-2 15,3 5 2-15,-1 6-5 16,4 8 0-16,0 3-5 16,7 7-6-16,5 11 0 0,-2-13-1 15,7 10-5-15,3-2 1 16,9 3 0-16,0-2-1 16,3-3 1-16,0 5 4 0,6-5 1 15,-5 4 2 1,-1-2 3-16,2 4 0 15,-5-4 1-15,0 5-1 0,-2 2 1 16,-1-2-1-16,-3 6 0 16,-1 0 0-16,-1 2-2 15,-9-8 1-15,12 17 1 0,-12-17-1 16,12 20 0-16,-12-20 1 16,8 12 0-16,-8-12 0 15,11 10 1-15,-11-10-1 0,12 6 2 16,-1-4-1-16,-3 1 0 15,7-3 0-15,-3 0 0 16,4-1-2-16,-4-3 1 0,4-1 0 16,1 3-1-16,0-3 0 15,-1 3-1-15,-1 0 2 16,-1 2-2-16,1 2 1 16,-3 4-1-16,2 1 0 0,-5 5 0 15,3-1 1 1,-5 1-2-16,4-1 1 0,-4 3 1 15,1-4 0-15,-8-10 1 16,16 17 0-16,-8-12 1 0,2-1 0 16,5-1 1-16,-2-1-1 15,5-2 1-15,-4 0-1 16,7-5 0-16,-5-1 2 16,5 0-2-16,-4-4 0 0,-1-1-1 15,-1 1 1-15,-3 3-1 16,1 0-1-16,0 2 1 15,-2 1-1-15,1 2 0 0,-2 2-2 16,0 0 2-16,3 0 0 16,-1 0 1-16,0 3-2 15,2 1 0-15,2 0 1 16,0 0-1-16,4 1-1 16,-2 0 1-16,3-1 0 0,-3 2-1 15,3 0 2-15,-2-2-1 16,1 1 2-16,-4 1 0 15,0-2 0-15,-1 0 1 0,-1-2 1 16,-2 0 1-16,0-2-1 16,-4 0 1-16,-8 0 2 15,17-7 2-15,-17 7 1 16,5-14-1-16,-5 14-1 16,-5-12 0-16,-7 10-2 0,-1 2-1 15,-5 0-2 1,0 6-3-16,-4 4-1 0,5 3-5 15,1 3-6-15,3 0-7 0,8-1-29 16,6 3-21-16,6-4-5 16,9-2 2-16</inkml:trace>
  <inkml:trace contextRef="#ctx0" brushRef="#br0" timeOffset="91955.8977">21180 3139 3 0,'-14'-17'57'0,"5"-2"3"15,1 2-3-15,5 4-47 0,-3 3 3 16,6 10-4-16,0-10-6 15,0 10-2-15,0 0-1 16,5 8-2-16,-1 3 3 16,4 5-2-16,2 8 4 0,3 4 2 15,1 10 2-15,4 5 2 16,1 11 0-16,4 7 0 16,0 8-2-16,2 7 1 15,4 7-2-15,-1 4 1 16,5 4-3-16,-2 7-1 0,6-4-1 15,5-4 0-15,1 2 0 16,2-3-1-16,4-3 2 16,5-2-3-16,-4-4 2 0,5-1 0 15,-1-7 0-15,-5-1 0 16,4-4 1-16,-5-1-1 16,2-8 2-16,0 1 0 15,0-8 0-15,4-4 1 0,-1-1-1 16,4-6 2-16,2-1-2 15,7-4 1-15,-4-2-1 16,5-3-3-16,2 0 2 16,0-1 0-16,2-1-1 15,0-1 0-15,-3-5 1 0,1 4-2 16,-2-7 4-16,-1 4-1 16,-3-5-1-16,-4-3 0 15,2-1 1-15,-5-1-2 0,-1 0 1 16,-2-3-1-16,-4 0-1 15,-7-2-1-15,-3-2 0 16,-5 1 1-16,-12-5-1 0,-6 0-1 16,-6-2-2-16,-10 0-3 15,2-15-4-15,-6 1-6 16,-7-2 0-16,-3-6-1 0,-3-1 2 16,-1 0 3-16,-4-2 6 15,-4 3 2-15,-4 2 9 16,-1 4 7-16,2 4 0 15,-2 0 1-15,9 9-4 16,-4-2-4-16,10 5-3 16,7 8 2-16,9 1-6 0,4 6 1 15,12 0-1-15,8 7 0 16,5 1 1-16,8 6 3 16,-1-1-3-16,2 1 1 0,-2 1 0 15,-2 1 0-15,-8-1 1 16,-5 4-1-16,-9 2 2 15,-6 1-1-15,-6 2 1 0,-5-3-3 16,-7 7-8-16,0 2-8 16,-2 0-18-16,7 1-26 15,1-5-13-15,6 1-4 0,2-9 4 16</inkml:trace>
  <inkml:trace contextRef="#ctx0" brushRef="#br0" timeOffset="92473.8334">24417 5744 0 0,'0'13'84'0,"-7"3"0"0,-2 2-5 16,4 3-3-16,-2 6-4 15,-1 2-72-15,8 10-1 16,-1 4 0-16,1 2 1 0,0 0-1 16,0-4 1-16,0-7-1 15,0-4 2-15,0-10 2 16,0-6 0-16,0-14 1 15,-1 10 0-15,1-10 1 0,-5-14-1 16,1-8 0-16,4-9-2 16,0-12-3-16,0-9-1 15,3-9-1-15,5-3 1 16,2-2-1-16,1 5 2 0,4 7 1 16,0 8 0-16,1 14 2 15,0 15 2-15,4 15 0 16,-2 10-1-16,2 15 0 0,2 11-1 15,5 9-2-15,2 9-3 16,5 9-7-16,-3-2-6 16,-1 3-7-16,0-1-6 0,-4-6-14 15,0-1-23-15,-13-12-14 16,-3 0-4-16,-8-16 11 16</inkml:trace>
  <inkml:trace contextRef="#ctx0" brushRef="#br0" timeOffset="92908.5045">24581 6115 0 0,'-28'-24'74'16,"3"3"5"-16,6 0-1 0,0 3-27 15,8 4-14-15,3 4-11 16,2-4-10-16,6 14-4 16,0-16-6-16,9 9-2 15,5-1-3-15,6 2-2 0,1-1 1 16,10 0-2-16,0-1 1 15,7 2 1-15,2-1 0 16,-1 2 0-16,3 0 0 16,-2 3 0-16,0 0-1 0,-7 2 1 15,4 0 0 1,-9 4 0-16,1 5 0 0,-4 1 0 16,-2 3-1-16,0 3 1 15,-2 0-1-15,2-2 0 0,-4 4 1 16,-1-5 0-16,1 1-1 15,-2-4 2-15,0-4 0 16,-3-2 2-16,-1-4 2 16,-1 0 1-16,-1-5 1 0,-2-5 0 15,-2-4 1-15,2-8-2 16,-3-2 0-16,1-5-2 16,-1-1-3-16,2 2-3 15,-1-3-7-15,-1 5-7 0,-4 2-11 16,8 6-11-16,-3 6-19 15,5 3-17-15,-1 7-9 16,4 2-3-16</inkml:trace>
  <inkml:trace contextRef="#ctx0" brushRef="#br0" timeOffset="93353.122">25717 5770 60 0,'13'-10'83'0,"-6"0"-4"15,-7 0-6-15,0 10-30 0,-10-10-16 16,-2 9-16-16,-2 1-6 16,-5 7-5-16,1 6-1 15,0 1-3-15,-1 2-1 16,6 0-3-16,0 2 1 0,4-4-1 16,3 0-1-16,6-14 0 15,0 15 1-15,0-15 1 16,13 7 2-16,-5-3 2 15,6 0-1-15,1 6 1 0,1 4 2 16,-1 11-1-16,1 5 3 16,-2 13 0-16,3 8 3 15,-3 11 0-15,0 7 2 0,-5 6-1 16,3 6 3-16,-8 3-1 16,-5-2-2-16,1-2-1 15,-9-9 1-15,0-9 2 16,-11-10 1-16,-2-10 3 0,-8-13 1 15,-6-14-1-15,-2-13 0 16,-1-5-1-16,0-10-4 16,-3-11-9-16,7-7-10 15,6-9-9-15,8-8-14 16,9-3-25-16,6-4-21 0,8-3-5 16,13-1 0-16</inkml:trace>
  <inkml:trace contextRef="#ctx0" brushRef="#br0" timeOffset="96451.1489">26742 5821 45 0,'-2'-11'74'15,"0"1"-3"-15,2 10-2 16,-4-34-31-16,4 34-22 0,4 7-3 16,3 9-6-16,5 10-3 15,-1 2 0-15,4 11 0 16,1 7 0-16,3 5-1 15,-5 6-1-15,2 0-1 0,-2-1-1 16,-1-6 1-16,-3-4-1 16,-1-12 1-1,-5-6 2-15,1-8 2 0,-2-9 1 16,-3-11 0-16,0 0 2 0,0-13-2 16,-2-8-1-16,0-7-1 15,2-9-3-15,0-11-4 16,1-10-1-16,10-5-1 0,0-3 0 15,9 3-1-15,-4 4 2 16,6 5 1-16,0 8 1 16,0 13 2-16,-2 11-2 15,2 13 0-15,-6 8-8 16,3 5 0-16,-7 7 0 16,4 7-1-16,-10 2 0 0,-1 0 2 15,-5 1 2-15,-7 0 0 16,-5-1 10-16,-7 0 1 15,2-3 0-15,-5 3 0 16,1-6-2-16,2 2-1 0,2 0-2 16,5-5-3-16,4 2-2 15,8-13-4-15,0 16-4 16,6-12-4-16,6 0-4 0,9-4-4 16,-1-1 0-16,12-6 0 15,7-7-1-15,2 1 0 16,7-5 6-16,-1 2 3 15,4-3 7-15,-4 0 7 0,4-4 11 16,-11 6 9-16,-4 2 7 16,-5 0 5-16,-7 4 1 15,-6 0-2-15,-8 6 1 0,-10 5-3 16,10-2-9-16,-10 2-7 16,-4 8-5-16,-7 4 1 15,2 0-2-15,-5 6 0 0,1-2-3 16,-1 3-2-16,5-1-3 15,0 2-2-15,1 0-3 16,5-5-2-16,2 3 0 16,1-8-1-16,3-1 4 0,5-6 1 15,5 1 4-15,6-7 2 16,2-11-1-16,10-1 1 16,-6-5-3-16,11 0-2 15,-3-3 0-15,7 3 3 16,4-1 1-16,-6 6 3 0,2 6 5 15,-7 2 4-15,3 4 2 16,-8 3 1-16,4 3 0 16,-8 6-2-16,-5 4-4 15,3 3-3-15,-3-2-2 0,0 4 0 16,-2-4-1-16,-2 1 0 16,5-3 0-16,-4-3 2 15,1-6 1-15,3-2 0 0,-4-1 1 16,4-2 1-16,-2-2-1 15,3-6 1-15,-7 1-1 16,4-5-1-16,-1 1-1 16,-4-3-1-16,-2 1 1 0,-2-1-1 15,-4 2 0-15,-4 0 1 16,0 2 1-16,-1 1-1 16,0 11 0-16,-2-13-1 15,2 13 0-15,0 0 1 0,0 0-4 16,0 0 0-16,0 0 0 15,0 0-1-15,0 0 2 16,-2 7 1-16,2-7-1 0,0 12 1 16,0-12 0-16,0 11 1 15,0-11 0-15,0 11 1 16,0-11-1-16,0 0 2 16,0 0-2-16,0 0 3 0,0 8-2 15,0-8 0-15,0 0 0 16,0 0 1-16,0 0 0 15,0 0 2-15,0 0-1 16,0 0 0-16,0 0 0 0,0 0 1 16,0 0-1-16,0 0 1 15,0 0-1-15,0 0 1 16,0 0 0-16,0 0 0 16,0 0 1-16,0 0 0 0,0 0-1 15,0 0 1-15,8-8-4 16,-8 8 2-16,6-14-3 15,-1 4 0-15,-3 2-2 16,4-2 0-16,-2 0 1 0,-2 0-2 16,3 1 2-16,-1 0-2 15,-4 9 2-15,7-13 0 16,-7 13-1-16,6-9 0 0,-6 9-2 16,0 0 2-16,0 0 0 15,3 9 0-15,-3 4 1 16,0 8 1-16,0 6 0 0,-3 10 3 15,-3 10-3-15,0 10 3 16,-3 9-3-16,1 8-1 16,-3 4-1-16,6 1-2 15,-1-1-1-15,5-5-1 16,1-3-1-16,4-10-3 0,3-13-4 16,8-11 0-16,-4-9 3 15,7-13 2-15,4-6 2 16,-3-11 1-16,5-18 2 0,-6-9 2 15,3-8 3-15,-8-9 0 16,3-8 0-16,-12-4 1 16,-4 1 2-16,-2 2 2 15,-10 5 0-15,-4 4 3 0,-4 9-1 16,5 6 2-16,-5 9-3 16,7 7-2-16,-2 3-3 15,15 13-5-15,-15-16-3 0,15 16-2 16,-3-12 0-16,3 12 0 15,5-15 2-15,7 6-1 16,6-6 3-16,0 1 2 16,8-4 3-16,2 1 2 0,4 1 0 15,-2 3 1-15,8-1-2 16,-7 7 2-16,-4 3-2 16,1 4 0-16,-6 3 0 15,-2 7 0-15,-3 4-1 0,0 3 0 16,-4 4-1-16,-1 1 0 15,0-1 0-15,-1-3 0 16,0 1 1-16,1-7-1 16,-3 1 2-16,3-9-1 0,-1-2 1 15,0-2-1-15,-1-2-1 16,2-4-1-16,0-4 0 16,4-4-2-16,1-6-2 15,0-5 2-15,3-2-3 0,2 2 2 16,1-1 1-16,1 2 1 15,2 2 1-15,-2 7-1 16,3 7 2-16,-5 8 1 16,2 0-1-16,-1 11 0 0,1 1 0 15,-4 7-1-15,0 0-1 16,0 1 0-16,-4 4 1 16,0-5-1-16,-1 1 1 0,-2-6-1 15,-3 1 1-15,-1-8 1 16,-2 3-1-16,-7-10 2 15,12 5 0-15,-12-5-1 0,8 0-1 16,-8 0-1-16,12-8-5 16,-12 8 0-16,17-24-1 15,-6 10-1-15,0-4 1 16,-1 5-1-16,2-4 1 0,2 3 2 16,-3 0 2-16,3 7 0 15,-1 3-2-15,4 4-4 0,-4 0-7 16,6 0-6-1,-2 3-3-15,7 1-1 16,3-1 1-16,0-2 1 0,3-1 4 16,-3 1 11-16,4-1 8 15,-7-5 10-15,6 1 5 16,-9-4 3-16,-4 3 2 0,-4 1 0 16,-3 0-1-16,-10 4-5 15,11-6-7-15,-11 6-6 0,0 0-2 16,0 0-4-16,0 0 0 15,-8-2-5-15,8 2 1 16,-12 0 2-16,12 0 4 16,-11 0 1-16,11 0 3 15,-13 0 1-15,13 0 1 0,-8 0 0 16,8 0-2-16,0 0 1 16,0 0-1-16,0 0-1 0,0 0 1 15,0 0-2-15,0 0 0 16,0 0 1-16,0 9 1 15,0-9 0-15,6 6 0 16,-6-6 0-16,0 0 1 0,0 0 3 16,9 10 2-16,-9-10-1 15,0 0 2-15,-8 12 0 16,8-12-1-16,-15 17 0 16,5-2-1-16,-1 0-3 15,2 3-1-15,1-2-2 0,1 4-2 16,3-4-3-16,2 5-2 15,2-8 0-15,2-2-3 16,4-1-4-16,7-3-1 16,2-1-12-16,7-1-15 0,1-5-4 15,6 0 0-15</inkml:trace>
  <inkml:trace contextRef="#ctx0" brushRef="#br0" timeOffset="96669.8354">30153 6000 11 0,'20'-18'65'15,"-3"2"2"-15,-6 0-13 16,-4 4-14-16,-2 1-13 0,-5 11-11 16,0 0-9-16,-7-7-5 15,-1 7-2-15,-6 3 1 16,5 3 1-16,-3 4-2 16,1 5 1-16,3-2 0 0,2 6 0 15,5-7 1-15,1 6-6 16,9-5-7-16,3 8-23 15,6-7-31-15,14-5-1 16,1-1-4-16</inkml:trace>
  <inkml:trace contextRef="#ctx0" brushRef="#br0" timeOffset="97213.961">26416 7138 4 0,'-24'0'81'16,"6"-2"2"-16,7-8-3 15,4-4-5-15,7 3-46 16,10-5-5-16,9-1-13 0,6 3-6 15,8-4-1-15,7 6-3 16,8 2 1-16,3 5-1 16,0 4 0-16,-1 1 0 15,2 7-1-15,-6 5 0 16,-4 2-1-16,-9 5 1 16,-6-2-1-16,-5 2 0 0,-6-1 0 15,-3 1-1-15,-7-3 0 16,-1 0-1-16,-1-4 1 0,-2-3-1 15,-2-9-2-15,3 14 1 16,-3-14-1-16,11 0-6 16,-5-12-14-16,9-5-29 15,6-3-14-15,9-5 0 16,3-2 3-16,8-4 7 0</inkml:trace>
  <inkml:trace contextRef="#ctx0" brushRef="#br0" timeOffset="97551.4478">27372 6953 0 0,'34'-2'26'0,"-7"-1"-1"15,-3 3-1-15,-10 0 6 16,2 3-1-16,-16-3-2 16,9 7-2-16,-9-7-4 0,-8 8-1 15,-6-3-2 1,-1-1-4-16,-2 2-7 0,-2-1-6 16,0 1-3-16,-1 0-3 15,4 0-1-15,2-1-4 16,2 0-4-16,12-5-7 0,-11 13-1 15,11-13-4-15,0 13-1 16,0-13 1-16,20 7 3 16,-3-4 5-16,3-3 4 15,2-1 8-15,6-4 6 0,-1-3 8 16,3 0 6-16,-3 1 2 16,1 0 0-16,-4 2 2 0,4 3-3 15,-4 2-2-15,1 4-6 16,-6 2-9-16,6 4-9 15,-3-1-5-15,2 1-4 16,5-2-6-16,-3-1-4 0,6-2-6 16</inkml:trace>
  <inkml:trace contextRef="#ctx0" brushRef="#br0" timeOffset="98281.3062">28045 6793 34 0,'-5'-41'74'0,"-5"3"1"15,2 5-14-15,-2 8-19 16,1 7-17-16,0 11-9 0,-1 7-5 16,2 10-5-16,1 12-5 15,1 8-1-15,0 10-1 16,2 5-1-16,2 2 0 16,2 3 0-16,5-2-1 0,3 0 1 15,6-6 0 1,4-3 0-16,4-10 1 0,2-3 0 15,1-8 1-15,4-5 0 0,0-4 1 16,3-6 0 0,0-3 1-16,2-3 0 0,0-6-1 15,5-5 1-15,0-3-1 16,-1-4 0-16,2 3-1 16,-2 0 0-16,0 3 0 0,-3 1-1 15,2 7 0-15,-6 2 0 16,-2 4-1-16,-1 3 0 15,-4 5 1-15,0 3 0 16,-2-1 0-16,-1 5 0 0,-2-3 0 16,1 2 1-16,-2-3-2 15,3-1-2-15,-3-1-1 16,5-2-1-16,0-4-1 0,2-1-3 16,-1-1-3-16,9-4-2 15,3-5 0-15,1 2 5 16,3-2 0-16,-1-1 5 15,5 2 7-15,-7-1 5 0,7 4 6 16,-9-3 2-16,-2 3 0 16,-2 0-1-16,-4 1-1 15,-4-1-6-15,-6 0-14 16,-3-1-20-16,-14 6-23 0,1-13-12 16,-12 1-1-16,-15-1 17 15,-10-1 19-15,-9-6 21 16,-5 4 21-16,-5-1 23 0,-2 1 23 15,7 9 6-15,0 7-6 16,5 10-17-16,3 13-18 16,1 15-16-16,4 4-10 15,3 18-2-15,4 8 1 0,-1 5 0 16,8 6 0-16,3 2-1 16,4 0-2-16,2-2-3 0,3-5-4 15,2-4-6-15,-1-12-8 16,0-5-13-16,-1-6-22 15,-4-13-14-15,-3-10 3 16</inkml:trace>
  <inkml:trace contextRef="#ctx0" brushRef="#br0" timeOffset="98472.2311">27991 6993 76 0,'-28'-34'88'16,"6"5"-7"-16,7 5-11 0,6 2-6 16,4 2-81-16,15 10-17 15,18 3-30-15,4 1-16 16,13 1-5-16,10 0 0 0</inkml:trace>
  <inkml:trace contextRef="#ctx0" brushRef="#br0" timeOffset="99129.0904">30457 6941 19 0,'24'6'78'16,"-10"0"-1"-16,-14-6-3 0,4 13-4 16,-14-2-57-16,-7 3-3 15,-6 4-1-15,-5 3-6 16,-6 1-1-16,2 4-1 16,-5-3-1-16,7 0 1 0,2-8 0 15,5-2 1-15,5-4 1 16,8-3 0-16,10-6 1 15,0 0 0-15,0 0-1 16,14-13 0-16,13-1 1 0,2-1-3 16,7-3-1-16,5 0 0 15,3 3 0-15,2 4 0 16,0 7 1-16,-9 4 0 16,-1 11 1-16,-5 10 1 0,-3 10 0 15,-6 6 1-15,-2 11-2 16,-9 6 1-16,-4 5-2 15,-3 6 0-15,-4 4-2 0,-3 2 0 16,-6-1-3-16,3-4 1 16,-2-6-1-16,2-9-1 15,4-9 2-15,1-10 1 16,1-12 0-16,3-11 4 0,-3-9 1 16,15-9 1-16,-8-10 0 15,-2-13 1-15,-2-4 1 16,-3-7-1-16,-2-4-2 0,-8 0 1 15,-1 1 0-15,-2 3-1 16,0 7 0-16,2 3 0 16,5 7-1-16,4 1-2 15,4 6-1-15,15 1-3 16,-1 1-5-16,12 2-8 0,2-1-11 16,6 1-15-16,2 3-16 15,6 3-13-15,-2 4-8 16,-2 2-4-16</inkml:trace>
  <inkml:trace contextRef="#ctx0" brushRef="#br0" timeOffset="100043.8029">28616 8362 4 0,'-105'5'33'0,"10"-5"5"0,9-7-44 15,11-7 15-15,13-4 4 16,7-8 8-16,12 1 7 16,7-5 6-16,7 7 1 15,5-4-4-15,7 9-6 16,2 3-8-16,3 4-6 0,3 8-2 15,9 3-2-15,-18 11 0 16,9 6 1-16,2 9-2 16,-2 3 0-16,6 9 1 15,3-1-1-15,2 8-2 0,10-3-2 16,5-3 0-16,6-2-1 16,5-8 0-16,2-4 1 15,3-10 0-15,-1-6 1 0,-1-9 3 16,-4-9-1-16,-4-9 2 15,-2-8-1-15,-6-6-1 16,-3-7 0-16,-3-1 0 16,-1-1-1-16,-3 1-1 0,-3 5-1 15,2 5 0-15,0 5-2 16,1 8 1-16,2 9 0 16,4 5-1-16,1 3-1 15,4 4 0-15,-2 6-1 0,5 7 1 16,-3 2 1-16,3 6-1 15,1 1 1-15,-3 4-1 16,2 0 1-16,-1 2 0 0,4-4 0 16,-2-2 0-16,2-3 0 15,1-5 0-15,3-5 1 16,0-6-1-16,4-5 1 16,1-2-1-16,1-10-1 0,1-5 2 15,2-2-1-15,-3-4 0 16,-2 2-1-16,0 0 1 15,-6 5 0-15,-1 2 0 16,-5 5 0-16,0 4 0 16,-6 3 0-16,0 5-1 0,-2 3 1 15,-1 6 0-15,-3-3 0 16,0 3-1-16,2-1 2 0,-4 0-1 16,1-1 0-16,1-2 0 15,0 1 1-15,-6-11-1 16,14 13 0-16,-4-10 1 15,5 0-2-15,1-2 1 0,5-1-2 16,2-4-1-16,3-4-2 16,0-3-2-16,3-2-2 15,-1-4 0-15,0-3 1 16,-2-1 0-16,0 2 2 0,-4 1 1 16,-2 5 3-16,-3 2 1 15,-3 6 1-15,-2 5 0 16,-1 3-5-16,0 11-12 15,-2 2-25-15,-1 6-27 0,1 3-6 16,7-1-3-16</inkml:trace>
  <inkml:trace contextRef="#ctx0" brushRef="#br0" timeOffset="101239.1492">30147 8543 60 0,'-11'0'84'0,"0"0"-6"0,11 0-5 16,-14-3-3-16,14 3-68 16,0 0 0-16,0 0-1 15,4-14-1-15,5 10 0 16,3-4 0-16,4 1 0 0,3-6 2 15,5 1 0-15,4-5-1 16,4 2-1-16,3 0 0 16,-3-4 0-16,1 4-1 15,-5 1 1-15,-1 3 1 0,-9 0 0 16,-6 4 1-16,-1 2 1 16,-11 5 0-16,0 0 1 0,-4 5-1 15,-7 6 0-15,-4 3 0 16,-1 5-1-16,-1 0-1 15,-1 2-1-15,-2 1 0 16,4 0-1-16,3-5 0 0,2-1-1 16,2-2-2-16,6-5-3 15,-1 0-5-15,4-9-1 16,14 9-2-16,2-9-5 16,4 0-4-16,4-7-5 15,9-9-2-15,0-2-2 0,8-8 8 16,-4 0 10-16,2-2 11 15,-1 2 9-15,-3 2 7 16,-2 4 7-16,-2 8 6 16,-5 5 1-16,-3 7-3 0,-2 0-7 15,-6 6-7-15,0 4-5 16,-2-1-1-16,-2 4-2 16,0-2-1-16,0 2 1 0,-1-3-1 15,-1 1 0-15,-1-2 1 16,3 1-1-16,0-4 0 15,3 0-1-15,1-1 0 0,3-3 0 16,4 1 0-16,1-3 1 16,2 0 0-16,0-4 0 15,6-2 3-15,-7-4 3 16,5 1 3-16,-6-4-1 0,2 3 1 16,2-5 1-16,-3 6 0 15,-9-1 1-15,-1 4-3 16,0 0-1-16,0 4-2 15,-4 2 1-15,-10 0 0 16,8 13-1-16,-8 0 0 0,2 6 2 16,-2 6-2-16,-3 5 0 15,-2 3-1-15,-3 3 0 16,0 3-3-16,-7 0 1 16,7-2-1-16,-4-2-1 0,4-6 0 15,8 0 1-15,-1-8-1 16,1-1-1-16,2-8 1 0,5-3-1 15,-7-9-1-15,15 1 1 16,2-5-2-16,-5-11 1 16,7-6-1-16,1-8-1 15,2-6-2-15,9-6 1 0,2-7 1 16,3-1 0-16,0 2 0 16,3 4 1-16,0 7 1 15,1 7 1-15,-5 8 1 16,-1 14 1-16,-3 7-1 0,-6 7-3 15,-6 6 1-15,-6 3-1 16,-4 2 1-16,-9 0 2 16,-3-1 0-16,-16 0 0 15,-13-2 0-15,-10-3 1 16,-10 2-9-16,-11-4-22 0,0 5-41 16,-20-6-7-16,-10-3-6 15,-1-6-3-15</inkml:trace>
  <inkml:trace contextRef="#ctx0" brushRef="#br0" timeOffset="104014.7058">8792 2901 62 0,'0'0'68'16,"0"-10"-27"-16,0 10-5 16,0 0-9-16,-2-10-8 0,2 10-9 15,0 0-7-15,-1 5-4 16,1-5-3-16,-8 17 1 16,4-6 1-16,-2 3 2 0,-2 1 2 15,-2 2 1-15,-2 1 1 16,-4 0 0-16,2 0 0 15,-4 3 2-15,2 1-2 16,-6 4 1-16,1-2-1 0,-1 6-1 16,-2-3 0-16,-4 5 0 15,2 2-2-15,-5 4 1 16,-2 5-1-16,-3 0 0 16,-3 4 0-16,0 0 0 15,-2 4-1-15,3-1 0 0,-5 3 1 16,5-4 0-16,-2-1 0 15,4 1 0-15,5-8 0 16,-4 6 1-16,6-4-1 16,-3-3 0-16,3 0 1 15,1-5-1-15,1 0 1 0,0-6-2 16,3 0-3-16,5-7-3 16,-3-2-4-16,7-3-9 15,0-2-13-15,2-6-16 0,7 2-15 16,6-11-9-16,-12 9 3 15</inkml:trace>
  <inkml:trace contextRef="#ctx0" brushRef="#br0" timeOffset="104350.1114">7836 3775 38 0,'0'0'53'16,"0"-11"2"-16,0 11-43 0,0 0 3 16,-2 8-5-16,-3 8-2 15,-2 3-1-15,-5 8 2 16,-3 3 4-16,-3 12 0 16,-4 9 1-16,-3 3-1 0,-6 4-2 15,6 0-1-15,-3 5-2 16,11-7-3-16,2 1 0 15,15-11-2-15,11-6-1 16,15-5-2-16,20-11 0 16,14-8-2-16,11-7-8 0,15-6-12 15,5 0-29-15,5-5-18 16,3-5-3-16,-4-7 0 0</inkml:trace>
  <inkml:trace contextRef="#ctx0" brushRef="#br0" timeOffset="108456.986">7536 5154 5 0,'0'0'9'16,"0"0"0"-16,0 0-4 15,0-8-5-15,0 8-2 16,0 0 4-16,0 0 4 15,8-5 8-15,-8 5 4 16,0 0 2-16,0 0 7 0,0 0 3 16,-5-12 0-16,5 12 1 15,-10-8-4-15,10 8-9 16,-12-11-1-16,12 11-2 16,-14-8-6-16,14 8-2 0,-14-11-3 15,14 11-1-15,-14-7-1 16,14 7-1-16,-16-5 0 15,6 3-1-15,0 2 0 16,-3-2 0-16,-1 2 0 16,0 0 0-16,-3 2-1 0,2 3 1 15,-2 1 0-15,1 0 0 16,-1 2-1-16,-1 1 1 0,0 4 0 16,2-1-1-16,-1 5 1 15,1 0-1-15,3 2 1 16,-2 8 1-16,2-3-1 0,1 6 1 15,3-2-1-15,-1 3 1 16,4-6 0-16,2 5 1 16,0-7-2-16,1-1-1 15,2-1 0-15,1-4 1 16,4-2-2-16,1 1 0 0,1-6-1 16,5-1 0-16,-2-4 0 15,3-4 1-15,5-2 1 16,-2-7 1-16,3-6 0 0,1-4 2 15,3-8 2-15,0-4-2 16,5-4 2-16,-4-8-3 16,0 1 1-16,0-8-2 15,1-1 0-15,-4-4 0 0,0 0-1 16,-5-3 1-16,1 2 0 16,-4 3 1-16,0 0 1 15,-3 7 0-15,-2 2 2 16,-3 6 0-16,-2 7 1 0,1 4 0 15,-3 7 0-15,0 4-1 16,-1 3 0-16,-2 2-2 16,3 10-1-16,-6-17-2 15,6 17 1-15,-10-9-1 0,10 9 0 16,-9-9-1-16,9 9-1 16,-10 0 1-16,10 0 0 15,-14 10 0-15,7 0 0 16,1 6-1-16,-4 5 0 0,2 10 0 15,-2 3 0-15,2 10 1 16,-3 8 0-16,4 7 1 16,-2 7 0-16,2 0 0 0,1 9 1 15,3 0 2-15,1 0 0 16,1-1-1-16,2-4 1 16,4-3 0-16,5-9-2 15,1-4 1-15,1-8-4 0,2-11-2 16,3-5-1-16,1-12 0 15,3-6-1-15,-2-8 0 16,8-6 0-16,1-12 0 16,1-13 4-16,2-4 1 0,-3-12 3 15,2-1 2-15,-7-7 6 16,-1 3 3-16,-9 3 2 16,-6 6 2-16,-3 6-3 15,-4 9-1-15,-1 7-1 0,-6 6-4 16,7 11-3-16,-19 0-4 15,8 11-3-15,0 2-1 16,-1 7-1-16,4 1-3 0,-1 5-1 16,3-1-1-16,3-2-1 15,2-2 1-15,1-3 1 16,0-5 1-16,1-5 4 16,-1-8 2-16,0 0 3 0,15 0 2 15,-8-4 0-15,1-7-2 16,3-3 0-16,2-2 1 15,-1-4-4-15,3 2 2 0,-1 0-2 16,0 3 1-16,-3 1 1 16,-1 3-2-16,-1 3 2 15,-9 8-1-15,15-5-1 16,-15 5 1-16,16 0 0 16,-8 7 0-16,1-1 0 0,2 1 1 15,0 1 1-15,5-1-1 16,1-1 1-16,2-1 0 15,3-4 0-15,2-1 0 0,3 0 0 16,1-4 0-16,5-4 1 16,-3-3-2-16,3-3 1 15,-3-2 0-15,4-5 2 16,2-6-3-16,-3 1 0 0,4-8 0 16,-4-3 1-16,3-7-1 15,-4-7 0-15,4-6 1 16,-11-6-2-16,2-1 3 15,-6-8 1-15,-3 2 3 0,-9 2 2 16,1 7 1-16,-9 11 2 16,-1 6 0-16,-3 13-1 15,-3 9-1-15,2 11-1 16,4 11-4-16,-13 0-2 0,5 14-2 16,-1 10 0-16,0 10-2 15,-2 7 1-15,-1 12 0 16,-2 10 0-16,-1 5 1 15,3 8 0-15,2-1 0 0,1 0-1 16,4-5 0-16,5-4 1 16,0-3 1-16,13-12-1 15,3-7 0-15,8-11-1 0,4-7-2 16,8-12-3-16,2-5 0 16,9-11-3-16,-1-13 1 15,2-9-2-15,-1-12 2 16,0-7 1-16,-3-7 5 0,-10-3 5 15,-7-1 6-15,-10 2 1 16,-5 5 0-16,-11 6 1 16,-1 13 0-16,-11 6-2 15,-5 14-2-15,0 8-6 0,-5 12-1 16,5 13-1-16,1 7-1 16,0 9-2-16,1 4 0 15,4 6-4-15,2 0 0 0,3 0-1 16,4-6-1-16,1-9 0 15,0-2 2-15,0-13 1 16,1-5 3-16,-1-16 4 0,0 0 1 16,11-18 2-16,-5-6-1 15,-4-1 1-15,2-8 0 16,-1 3 0 0,3-2 0-16,0 9 1 0,-2 1 0 0,3 9 0 15,3 10 2-15,6 3 0 16,5 9-1-16,3 10-4 15,6 5-1-15,3 6-3 16,4 6-5-16,0 2-9 16,1 4-14-16,-2-4-18 15,-1 0-19-15,-7-9-7 0,-1-6-2 16</inkml:trace>
  <inkml:trace contextRef="#ctx0" brushRef="#br0" timeOffset="108670.4745">8693 5084 54 0,'-28'4'84'0,"7"-1"-5"16,6-3-4-16,5-3-6 15,9-11-65-15,9 6-6 16,11-4-16-16,7-4-41 15,10 9-16-15,6-3-5 16,3-1-2-16</inkml:trace>
  <inkml:trace contextRef="#ctx0" brushRef="#br0" timeOffset="109636.0903">1804 9301 22 0,'0'0'72'15,"0"0"0"-15,0 0-3 16,0-6-4-16,19 1-59 16,-19 5 2-16,0 0-3 15,0 0-2-15,4-8-3 0,-4 8 0 16,0 0-2-16,0 0 4 16,0 0 0-16,0 0 4 15,0 0 1-15,0 0 1 16,10-4 1-16,-10 4 0 15,0 0 1-15,0 0-2 0,0 0-1 16,0 0-4-16,0 0-2 16,0 0-1-16,10 0 0 0,-10 0-1 15,17-2 0-15,-5 0-1 16,3-1 2-16,2 0 1 16,7-4-2-16,1 1 0 15,9-4 1-15,0 0-1 16,13-3 1-16,-1 1 2 0,10-3-3 15,1-3 1-15,4 2 2 16,-1-1-1-16,-4-1-1 16,3 0 0-16,-4-1 0 0,0-1 0 15,-8-1 0-15,0 0-1 16,4 0-1-16,0-1-5 16,-1-4-6-16,-1 3-13 0,0-1-23 15,-1-4-23-15,1 5-7 16,0-5-5-16</inkml:trace>
  <inkml:trace contextRef="#ctx0" brushRef="#br0" timeOffset="109944.8964">3103 8538 18 0,'-21'-5'70'16,"0"-1"4"-16,2 0-3 15,4-12-40-15,4 12-12 16,11 6-4-16,0 0-7 0,0 0-4 16,17 2-4-16,8-2-3 15,4 1 0-15,8 3 2 16,11 2 0-16,-3 0 1 0,7 2 0 16,-5 3 2-16,-1 1 2 15,-12 5 2-15,0 4 2 16,-17 6 1-16,-10 6 0 15,-7 10 0-15,-6 4-3 16,-13 17-10-16,-11 9-21 0,-8 5-41 16,-5 18-6-16,-9 8-6 15,-4 1-3-15</inkml:trace>
  <inkml:trace contextRef="#ctx0" brushRef="#br0" timeOffset="113784.5582">4850 8082 36 0,'-8'-13'44'0,"1"-2"3"15,-1 4-5-15,-4-1-2 16,2 5-5-16,-2-2-6 0,-1 4-7 16,0 3-5-16,0 2-3 15,-2 1-7-15,0 6-1 16,0 7-1-16,-3 3-3 0,-1 10-1 16,-2 1-1-16,-3 12 1 15,-4 1 0-15,3 8-1 16,-3 2 1-16,2 5-1 15,0 2 1-15,4 1-1 16,4 4 0-16,5-1 0 16,6-1 0-16,6-3 1 0,1-4-2 15,8-1 0-15,10-10-1 16,0-1-4-16,11-16-4 0,4-5-2 16,9-11-5-16,0-10-8 15,9-7-8-15,0-14-4 16,1-8 2-16,3-13 2 0,-8-1 7 15,4-11 3-15,-15 2 12 16,0-4 17-16,-9 3 18 16,-6 0 9-16,-7 6 4 15,-5 8 0-15,-2 7-1 0,-5 8-6 16,1 8-3-16,-3 16-7 16,0 0-8-16,0 0-6 15,0 19-5-15,3 2-2 16,7 4 0-16,0 1 0 0,6 5-2 15,3-7-1-15,5 3-1 16,2-10-1-16,2-5 1 16,-4-3 1-16,-1-7 3 15,-1-2 3-15,-6-7 4 16,-5-5 0-16,-5-5 2 0,-6-1 0 16,-2-3 0-16,-10-1-1 15,-7-1-1-15,-5 2-4 16,-6 0-1-16,1 6 0 0,-4 0-1 15,7 8-3-15,-1-5-12 16,10 9-8-16,-2-2-7 16,19 5-1-16,-11-6-3 0,11 6-1 15,20-16-2-15,-3 8 3 16,9-1 13-16,-1-3 8 16,7-1 11-16,-2-1 7 0,7 2 7 15,-6 1 6-15,2 4 4 16,-1 2 0-16,0 5 2 15,3 0-1-15,-3 7-2 16,4 5-4-16,-5 2-6 16,0 5-3-16,-5-2-6 15,-1 5 0-15,-6 0 0 0,-2-5 2 16,-5 2 0-16,-6-8 4 16,-1 4-1-16,-5-15 2 0,0 9 0 15,0-9 1-15,-3-12-3 16,-1-4-1-16,2-6-3 15,0-2-3-15,1-5-1 16,1-1-1-16,1 0 0 0,3 3-1 16,4 7 0-16,1 4 1 15,1 6 1-15,1 6 0 16,2 4 1-16,2 5 0 0,4 3 0 16,-1 5 0-16,5 0 0 15,-4 3 0-15,6-3 0 16,-2 1 0-16,3-4 1 15,-5-1 0-15,-1-5 0 16,1-1 0-16,-2-3 0 16,1-8 0-16,-2-2 0 0,-3-8 0 15,-1-1 0-15,0-2-1 16,-2-3 1-16,-1-1-2 0,-1 0 1 16,-1 3-1-16,0 4 0 15,-1 0 0-15,0 7 0 16,1 4 0-16,0 4 0 15,0 3 0-15,2 3 0 0,5 5 0 16,-2 3 1-16,5 0-1 16,0-1 1-16,4 1 0 15,-1-5 0-15,6-2 0 0,1-4 0 16,0-7 0-16,3-7 1 16,-4-7 0-16,2-7-1 15,-5-2 1-15,0-5 1 16,-6 2 1-16,-4 2 1 0,-3 6 0 15,-4 4 0-15,-2 6 0 16,-6 15 2-16,12 0 2 16,-5 13-1-16,6 14 0 15,4 9-1-15,4 12 1 0,3 6-2 16,4 14-1-16,0 4-2 16,1 8-4-16,-1-1 0 15,-6-1 0-15,0-3-1 0,-5-12 0 16,-3-7 3-16,-5-14 1 15,-2-11 2-15,-7-16 1 16,0-15 0-16,-11-11-1 16,-5-21-1-16,-5-12-2 0,-3-14-4 15,-5-16-6-15,1-11-1 16,-1-11-1-16,4-1 2 16,0-1 0-16,7 6 3 15,3 6 4-15,5 9 3 0,8 12 3 16,3 12 0-16,12 14 0 15,7 6-1-15,9 11-2 16,2 2-2-16,10 8-6 16,-4 5-2-16,3 9-5 0,-10-2-2 15,-4 8 2-15,-11 3 4 16,-8 8 3-16,-7 2 5 16,-12 8 6-16,-5 5 5 15,-6-1 2-15,4 4 4 0,-5-3-3 16,9-1-2-16,1-4-4 15,9-2-4-15,4-11-6 16,6-7-2-16,12-8-4 0,1-6-6 16,12-11-7-16,-3-7-8 15,11-8-5-15,4-10 2 16,-2 0 8-16,0-6 9 16,-3 2 14-16,-3 5 17 15,-11 2 12-15,4 6 10 0,-15 6 2 16,-3 12-3-16,-4 4-4 15,-5 10-8-15,0 0-8 16,-1 10-9-16,-4 7-4 0,-2 5-4 16,2 4 0-16,-4 1-3 15,4 3 0-15,0 3-2 16,3-8-2-16,2-2-1 16,0-7-4-16,1-5 2 0,-1-11 3 15,15 0 1-15,-3-11-2 16,1-10-7-16,2-4-7 15,1-9 0-15,3 0 7 16,-3-4 6-16,0 4 5 0,0 9 5 16,-2-2 9-16,0 11 13 15,0 6 7-15,-1 10 5 16,1 2-6-16,3 11-5 0,3 4-6 16,-2 3-4-16,4 5-5 15,-3-5-3-15,4 3-2 16,-6-4 1-16,3-2 0 15,-3-6 0-15,1-3 2 0,-5-7 0 16,3-4-1-16,-2-8 1 16,4-6 1-16,-3-5-3 15,2-9 1-15,3 0-2 0,-3-8-2 16,2 1 0-16,-4-2-1 16,4 4 0-16,-5 5 0 15,4 2 1-15,-3 9 0 16,1 6 1-16,-1 7 1 0,3 7 0 15,2 3 0-15,-2 8 0 16,5 3 0-16,3 1-1 16,-2 1 1-16,6-3-1 15,-2-3 1-15,4-5-1 16,4-5 1-16,-3-5-1 0,3-11 1 16,-6-6 0-16,2-5 1 15,-6-6-1-15,-1-1 0 16,-10-4 0-16,-4 4 0 0,-4 2 3 15,-7 8-1-15,-5 3 1 16,-6 10 1-16,-3 7 0 16,-3 5 2-16,4 16-1 15,0 4-1-15,2 9-1 0,8 2-2 16,3 4-1-16,12-1-3 16,4 0-3-16,12-5-7 15,6-2-7-15,5-7-10 16,4-6-17-16,1-6-15 0,4-4-13 15,-5-5-3-15</inkml:trace>
  <inkml:trace contextRef="#ctx0" brushRef="#br0" timeOffset="114261.1581">5230 9621 68 0,'-36'35'83'0,"14"-12"-4"15,14-17-5-15,12-12-3 16,19-7-67-16,17-17-2 0,25-11 0 16,15-9 0-16,17-9 0 15,18-8 0-15,19-8 1 16,10-1 1-16,13-9 1 0,9-1 0 16,7-7 0-16,7-1 0 15,3-1 0-15,-2 2 0 16,-5 2 1-16,-3 3-3 0,-11 6 1 15,-10 7-2-15,-12 9 0 16,-16 10-1-16,-14 7 0 16,-15 8-1-16,-16 11-2 15,-21 7-3-15,-11 11-2 16,-21 6-4-16,-16 7-5 16,-18 10-9-16,-18 13-21 0,-15 11-32 15,-21 7-5-15,-13 9-3 16,-16 3 3-16</inkml:trace>
  <inkml:trace contextRef="#ctx0" brushRef="#br0" timeOffset="114660.2858">5335 10203 13 0,'-47'43'93'0,"9"-11"-2"16,5-13-6-16,8-10-7 15,3-9 0-15,9-10-76 16,12-1 0-16,12-1-1 16,19-4-1-16,10-7-1 15,13-3 1-15,11-6 2 16,9-7 0-16,12-8 0 0,10-6-1 15,8-6 0-15,9-6 0 16,6-6 0-16,8-6 0 16,6-2 0-16,6-2 0 0,5-2 0 15,2 3 0-15,2 3-1 16,-2 2 1-16,-1 7 0 16,-7 6 0-16,-6 5-1 15,-7 8-1-15,-12 6-4 16,-10 9-6-16,-14 1-16 0,-15 4-47 15,-13 15-8-15,-19 5-6 16,-17 2-5-16</inkml:trace>
  <inkml:trace contextRef="#ctx0" brushRef="#br0" timeOffset="116527.4828">6505 10468 31 0,'2'-11'68'0,"-2"-16"0"0,0 18-26 16,0 9 0-16,0-13-8 15,0 13-6-15,0 0-5 16,0 0-7-16,0 0-6 16,-11 12-2-16,-3 7-6 0,-3 8-1 15,-7 8-2-15,-4 10 0 16,-8 3 1-16,-5 9 0 16,-3-1 0-16,-7 1 1 15,-2-2-1-15,-4 2 3 16,-2-2-1-16,-4 0 1 15,-2 0 2-15,-4 1-2 0,-4 4 0 16,-1 0 0-16,-7 4 1 16,2 3-2-16,-2-1-1 0,-4 5-1 15,-1-1 1-15,1 1 0 16,0 0-1-16,0-4 1 16,5-1-1-16,0-2 0 0,3-3 1 15,1-4 0-15,6-2-1 16,3-3 1-16,0 0-1 15,3 0 0-15,2 0 0 16,6 0-1-16,1-2 1 0,4-2 0 16,6-2 0-16,2-5 0 15,9-3-1-15,5-6 1 16,4-5-1-16,8-6 0 16,5-7-1-16,3-1-3 0,9-13-5 15,-5 13-10-15,5-13-16 16,0 0-37-16,18-5-5 15,-5-6-6-15,-2-4 2 16</inkml:trace>
  <inkml:trace contextRef="#ctx0" brushRef="#br0" timeOffset="116954.9392">4159 12164 30 0,'-14'0'75'0,"0"0"-4"15,4-3-5-15,-1 0-5 0,32 0-60 16,-21 3-2-16,0 0-1 16,0 0-2-16,9 6-1 15,-4 5 1-15,-2 8 3 16,-2 0 3-16,-1 11 1 15,-4 2 2-15,-6 11 0 16,-3 1-1-16,-4 11 1 0,-5-1-1 16,-3 2 0-16,0 5 2 15,-1-4-1-15,1 1 1 16,2-3-1-16,2-3-1 16,4-3 0-16,6-5-1 0,4-1-1 15,6-8-1-15,3-1 0 16,12-5-1-16,9-4-1 15,13-9 1-15,8-5 0 0,13-10-1 16,9-7-5-16,16-11-16 16,11-8-25-16,6-12-25 15,12-7-2-15,0-12-4 16</inkml:trace>
  <inkml:trace contextRef="#ctx0" brushRef="#br0" timeOffset="117662.3216">7153 10451 24 0,'0'0'74'15,"-15"-9"2"-15,15 9-4 0,-11-25-31 16,11 25-18-16,0 0-4 16,6-9-8-16,10 9-3 15,9 2-5-15,8 5 0 0,7 4 0 16,14 5 0-16,6 4 0 16,11 6 0-16,10 6 1 15,3 4-2-15,5 6 0 0,5 5-1 16,0 3 0-16,1 7 0 15,4 3 1-15,-3 6 0 16,0 3 2-16,-4 5-1 16,1 0 1-16,0 0 1 0,0-1 1 15,0-2 1-15,2-6-1 16,-3-3 0-16,1-2-1 16,2-5 0-16,-4-2 1 15,-3-3-4-15,-1 1 1 16,-3 2 0-16,-9-2-2 0,0 1 2 15,-7-2-1-15,-7-1 0 16,-1-1 0-16,-7-3 0 16,-6-5-1-16,-5-6 0 0,-5-5 0 15,-6-5-1-15,-6-6 1 16,-4-3-2-16,-6-5-1 16,-4-3-1-16,-11-7-4 15,9 1-7-15,-9-1-11 0,-7-9-14 16,-5-1-14-1,-5 1-13-15,0 3-17 0,-7 0-4 16,0 3 5-16</inkml:trace>
  <inkml:trace contextRef="#ctx0" brushRef="#br0" timeOffset="117999.4851">9643 12162 34 0,'-15'-9'58'0,"-1"2"2"15,6 5-3-15,10 2-8 0,-4 11-15 16,6 2-13 0,11 5-6-16,5 5-2 0,4 4 2 15,9 2 0-15,4 0-1 16,5 0-3-16,6-1-2 16,7-5-2-16,3-4-2 0,5-9 0 15,1-10-2-15,3-6 0 16,0-13 0-16,2-11 0 15,-4-13 1-15,-2-12-1 0,-4-11 0 16,-7-12-1-16,-6-6 0 16,-7-8-1-16,-10 0 0 15,-6 1-2-15,-14 5-2 0,-4 10-5 16,-6 9-10-16,-12 20-17 16,-6 18-31-16,-14 13-13 15,-10 16-7-15,-12 15-2 16</inkml:trace>
  <inkml:trace contextRef="#ctx0" brushRef="#br0" timeOffset="119987.6321">12080 10626 38 0,'13'-5'57'16,"-13"5"-21"-16,10-1-3 15,-10 1-2-15,11 8-4 0,-9 5-2 16,-2 6-2-16,0 6-1 16,0 9-3-16,0 7 0 15,0 9-6-15,-2 8-1 16,0 9-2-16,-1 6-3 0,-1 3-1 15,2-2-1-15,-1 1-1 16,2-6-1-16,1-6-2 16,-2-11-5-16,1-5-9 0,1-19-8 15,0-3-7-15,0-11-7 16,0-14-16-16,3 13-23 16,-3-18-5-16,4-12 4 15</inkml:trace>
  <inkml:trace contextRef="#ctx0" brushRef="#br0" timeOffset="120258.482">12226 10807 11 0,'20'-52'67'0,"8"10"1"16,-6 7-14-16,8 12-11 16,3 9-16-16,3 8-8 15,9 6-7-15,-7 7-5 0,4 9-1 16,-6 4-2-16,0 7 1 15,-10 0-1-15,-6 5 1 16,-10 1 0-16,-10 6 0 0,-9-1-1 16,-20 3 2-16,-4 1-1 15,-9-2 0-15,-6 0-2 16,-1-4-7-16,-3-1-9 0,4-7-18 16,9 3-32-16,3-14-12 15,7-5-5-15,5-9-1 16</inkml:trace>
  <inkml:trace contextRef="#ctx0" brushRef="#br0" timeOffset="121318.1298">12824 10928 23 0,'41'0'63'0,"-3"0"2"15,-1-3-3-15,-15 2-46 0,19 1-4 16,4-1-4-16,-5 0-2 16,8-1-4-16,-9 0 0 15,2-1 0-15,-1-2 1 16,-4-4 1-16,-3 4 2 16,-6-7 4-16,-4 2 1 0,-7-2 3 15,-2 3 0-15,-9-3-2 16,-5 12 0-16,-1-17-1 0,-12 10-3 15,-1 4-2 1,-6 3-4-16,-2 3-1 0,-5 6-1 16,-2 7 0-16,-3 4 0 15,3 7 0-15,-2 6 1 0,0 1 0 16,9 4 0-16,-2 0 0 16,6 3 0-16,4-3 2 15,2-1-2-15,10-5 0 16,3-2-1-16,13-6 0 0,3-3 0 15,8-7-1-15,7-4 1 16,8-8 0-16,7 0-1 16,5-9 1-16,4-5-2 15,4-8 1-15,5-3 0 0,-2-2-1 16,6-3 1-16,-5-3-1 16,-1 1 2-16,0-1-2 15,-1 1 1-15,-4-1 0 16,-5 1 0-16,-7 5-1 0,0 0 2 15,-11 2 0-15,-3 3 0 16,-7 3 2-16,-8 4-1 16,-7-1 1-16,-4 4-1 15,-6 1 0-15,0 9 0 0,-15-12 0 16,0 7 0-16,-3 1 0 16,-2 2-1-16,-7 2 1 15,1 0-1-15,-3 1 0 16,0 6 0-16,-3 0 0 0,-1 1-1 15,3 5 0-15,-3 2 1 16,1 4 0-16,2 1-1 16,3 1 1-16,4 5 1 0,1 1-1 15,7 2 1-15,4 0 1 16,6 0-1-16,5-1 1 16,4 1-1-16,9-4 1 15,6-2-2-15,5-2 1 0,8-1 0 16,4-6-1-16,5-3 1 15,2-2 0-15,7-7 0 16,1-2-1-16,4-8 1 16,-1-4 0-16,3-5-1 0,-2-4 0 15,0-3 0-15,-3-4 1 16,-5-3-1-16,2 0-1 16,-4-5 0-16,-3 3 0 15,-5-1-1-15,-2 3 1 0,-1 2-1 16,-6 5 1-16,3 5-1 15,-5 7 0-15,1 6 1 16,-4 6 1-16,-2 3-1 16,-2 9 2-16,-3 6-1 0,-6 6 1 15,-6 7 2-15,-4 2 1 16,-5 5-1-16,-6 2 1 16,-4 3 0-16,4-3 0 0,1-1-1 15,6-5 2-15,4-7-2 16,16-5-1-16,9-11 0 15,13-5-2-15,11-8-3 16,11-9-9-16,10-9-22 0,2-9-40 16,10-4-5-16,3-5-4 15,-2 0-6-15</inkml:trace>
  <inkml:trace contextRef="#ctx0" brushRef="#br0" timeOffset="125166.8605">17010 10779 9 0,'0'-19'65'0,"0"-4"4"15,0 5-24-15,-2 2-7 16,1 4-8-16,-2 2-6 0,3 10-7 16,-15-6-5-16,3 7-5 15,-6 12-1-15,-3 3-1 16,-5 7-1-16,-1 4 1 16,-8 9 0-16,2 1 1 0,-2 6-1 15,1 1 1 1,2 1 1-16,2 2-3 0,9-3 0 15,1-1-1-15,9-4 0 16,4 1-1-16,5-5 2 16,2-7-3-16,9 0 0 0,7-9 0 15,5-1-1-15,6-7 0 16,8-8-3-16,4-3-1 0,9-12 1 16,-1-5-2-16,7-11 1 15,3-6-2-15,1-4 2 16,-3-2 2-16,-5 1 0 15,-4 0 2-15,-8 10-1 0,-3 4 2 16,-11 10 1-16,-6 7-1 16,-5 8 2-16,-8 13 1 15,-1 7-2-15,-4 10 2 16,0 1 0-16,0 7-1 16,-2-1 0-16,1 1 1 0,1-6-3 15,0-4 1-15,9-5-1 16,2-5 0-16,5-7 0 15,1-7 1-15,4-4-1 0,1-10 1 16,0-5-1-16,0-6 1 16,-2-4-1-16,-4-6-1 15,-2 0 1-15,-6-1-1 16,-1 2 0-16,-3 1-1 16,0 4 1-16,-2 3-4 0,4 7 3 15,0 6-1-15,-6 9 0 16,19-1 0-16,-4 2 0 0,0 10 1 15,6 2 0-15,0 4 3 16,1 1-2-16,2 0 1 16,-1 3 0-16,0-2-1 15,-3-3 2-15,2 0-1 0,-4-4 1 16,1-3 1-16,0-2-1 16,0-6 1-16,1-1 0 15,2-8-1-15,0-3 0 0,1-5-1 16,2-4 0-16,2 0-1 15,-3-3 0-15,1 0-1 16,-2 4 0-16,1 0 0 16,-1 5 0-16,-3 2 0 15,-1 8-1-15,-1 6 2 0,-1-1-1 16,-2 7 1-16,1 3 1 16,-2 5 0-16,-2-2 0 15,0 4 0-15,1-2 1 0,-3 1-1 16,2-2 0-16,1 1 0 15,0-5 0-15,1-2 0 16,1-2 0-16,4-4-1 16,-1-2 2-16,2 1-1 0,2-8 0 15,0-5 0-15,-2-1 0 16,2-3-1-16,-1-1 1 16,-2-3-1-16,0 1 1 15,-1 0-2-15,-2 5 0 0,-1 1-1 16,-1 6 1-16,-3 3 0 15,2 3 1-15,-1 7-1 16,3 3-1-16,-1 4 2 0,3-1 1 16,1 1 0-16,3-2 0 15,3-4-1-15,2-4 1 16,0-4 0-16,6 0-1 16,1-9 1-16,1-4 1 15,2-6-2-15,0 0 0 0,-1-5 0 16,-3 5 0-16,-1 1 0 15,-4 6 0-15,-2 4 0 16,-6 8-1-16,-4 9 3 0,-3 14 1 16,-1 8 0-16,-4 9 1 15,-2 10 1-15,-1 8 0 16,-4 8 0-16,0 4 1 16,-5 0-2-16,-5 2-1 15,2-3-1-15,-4-5 0 0,2-9-1 16,2-9 0-16,1-10-1 15,0-9 1-15,4-7 0 16,3-20 1-16,0 0 0 0,0 0 0 16,0-24 0-16,0-7-2 15,1-13 0-15,4-11-2 16,5-13-2-16,3-8 0 16,1-5-2-16,8 1 1 0,3 3 0 15,3 7-1-15,4 8 1 16,1 12 1-16,1 14 0 15,0 13 1-15,-1 8 1 0,-4 10 0 16,-3 7 0-16,-2 2 0 16,-7 7 2-16,-3 1 0 15,-5 2 1-15,-5-1 0 0,-4 1 1 16,-7 0-1-16,-6 0 1 16,-6-1 1-16,0-2-2 15,0 1 0-15,-1 0 1 16,0-1-2-16,5-2 1 15,6 0-1-15,0 1 0 16,7-2 0-16,2 2 0 0,0-10 2 16,11 17-2-16,2-14 0 15,5 2 0-15,5-4 0 0,5-1 0 16,5-7 0-16,6-5 0 16,2-5 0-16,5-5-2 15,0-3 1-15,0-1 1 16,-3-5 0-16,-3 1-1 0,-5 3 1 15,-7 0 0-15,-8 7 0 16,-5 2 1-16,-7 6-1 16,-8 12-1-16,0 0 2 0,-7-2-1 15,-6 8 0-15,-2 8-1 16,-1 5 1-16,-2 4 0 16,1 1 1-16,1 2-1 15,4 0 1-15,6-3-1 0,1-2 2 16,5-2-2-16,2-3 1 15,10-5-1-15,6-3 1 16,9-4 0-16,5-4-2 16,10-2 1-16,0-9 0 0,7-6-1 15,5-8 1-15,2-8-1 16,2-7-1-16,-2-8 1 16,0-6 0-16,-2-5-1 15,0-4 0-15,-3-4 0 0,-9 2-1 16,-2 3 1-16,-8 6 1 15,-5 10 0-15,-5 8 0 16,-9 11 1-16,-5 11 0 0,-8 16 1 16,0 0 1-16,-1 18-1 15,-12 9 1-15,-1 7-1 16,-4 7 1-16,-3 6 0 16,-3 4 1-16,-3 2 1 0,0 2-3 15,1-2 1-15,4-1-1 16,0-4 1-16,7-3 0 15,2-6 0-15,7-2 0 16,3-7-1-16,4-3 1 0,6-3-1 16,3-3 2-16,3-6-2 15,-1-4 1-15,3-4-1 16,1-4 0-16,3-3-1 16,-1-3 1-16,4-7-1 0,3-1 0 15,-1-1-1-15,1-1 1 16,2 1-1-16,-2 1 0 15,3 1 1-15,-5 5-1 0,-2 1 1 16,-1 4 0 0,-4 0 0-16,-1 3 0 0,-1 3 0 15,-4 3 0-15,0 0 0 0,0 0 0 16,-1 1 1-16,-1-1-1 16,3-1 0-16,-1-2 1 15,2-2-1-15,2-3 0 16,2-1 0-16,1-3 1 15,1-4-1-15,2-3 0 0,1-5-1 16,1-3 0-16,3-4-1 16,0-4 0-16,1-6-1 15,2-4-2-15,1-7 0 16,2-2 0-16,2-6-2 0,4-2 0 16,-2 0 0-16,1 0 1 15,0 7 2-15,-5 4 1 16,-3 9 1-16,-3 2 2 0,-2 10 1 15,-9 5 2 1,-1 5 1-16,-13 11 0 0,14-14 0 16,-14 14-1-16,0 0-1 0,0 0 1 15,-4-4-2-15,-9 8 0 16,-2 12 0-16,-5 5 0 16,-2 8 0-16,-6 10 1 15,-1 7-1-15,-6 8 1 0,0 5 0 16,0 5-1-1,0 4 1-15,5-1-1 0,3-2 1 16,6-3-1-16,4-4 1 0,8-7-1 16,6-4 1-16,3-7 0 15,5-7-1-15,7-4 0 16,3-8 0-16,4-8-1 16,0-7 0-16,7-6-1 15,2-11-1-15,5-13 0 16,2-9 0-16,1-9-1 0,0-2 0 15,-2-5 2-15,0 6-2 16,-3 1 1-16,-1 8 0 0,-7 9 0 16,-3 8 1-16,-3 12-1 15,-2 5 1-15,-5 9-1 16,-2 7 1-16,-5 4 1 16,-3 3 0-16,0 2 1 0,0-2 0 15,0 1 1-15,0-6 0 16,-1-2-1-16,1-4 1 15,1-1 0-15,-1-11 0 16,15 6-1-16,-3-6 1 0,3-4-1 16,2-3 0-16,6-6 0 15,1-4-1-15,3-3 0 16,2-2-1-16,1 0 1 16,0 0-1-16,2 4 0 0,0 2 0 15,-3 7-1-15,0 7 2 16,-5 2 0-16,-1 12 0 15,0 3 0-15,-4 4 0 16,-5 8 2-16,-1-1-1 0,-3 2 2 16,-3-2-2-16,0-1 1 15,0-2 0-15,-5-1 0 16,3-3-1-16,-1-5 1 16,2-3 1-16,-6-11-1 0,12 11 0 15,-12-11 1-15,16 0-1 16,-4-8 0-16,1-5-1 15,1-4 0-15,2-4 0 0,4-2-1 16,1-1 0-16,2 0 0 16,-1 3-1-16,1 1 1 15,-2 4-1-15,4 5 0 16,-3 6 0-16,1 3-1 16,-5 2 0-16,-2 0-3 0,-3 1-1 15,-4 2-5-15,-9-3-6 16,0 0-10-16,-6 1-15 15,-15-5-37-15,-7-3-6 0,-7-3-1 16,-8-4-2-16</inkml:trace>
  <inkml:trace contextRef="#ctx0" brushRef="#br0" timeOffset="125386.4638">21606 10841 53 0,'-58'-17'83'0,"11"1"-2"16,12 2-3-16,11 3-43 0,14-1-8 15,10 3-5-15,24 2-6 16,13 2-8-16,16 1-6 16,8 0-6-16,14 1-5 15,7 0-8-15,3 1-6 16,1-2-1-16,-7 0-4 0,-11 1-1 16,-11-3-5-16,-16 1 1 15,-17-3 4-15,-16 2-2 16,-24-1-29-16,-18 1 2 0</inkml:trace>
  <inkml:trace contextRef="#ctx0" brushRef="#br0" timeOffset="125570.234">20059 10743 13 0,'-81'12'87'0,"24"-7"0"16,25-7-6-16,33-13-8 15,34-10-2-15,37 0-82 16,32 0-13-16,33 0-28 16,30 5-26-16,17 1-3 15,10 3-5-15,4 2 6 0</inkml:trace>
  <inkml:trace contextRef="#ctx0" brushRef="#br0" timeOffset="126094.1421">23248 11373 55 0,'-16'0'73'16,"4"-1"-1"-16,6-13-25 15,6 14-10-15,0-9-8 0,0 9-5 16,15-10-6-16,0 1-3 16,5 0-4-16,6-4 0 15,9-3-3-15,12-3-2 16,7-6-2-16,6-2 0 16,12-4-1-16,5-3 1 0,9-6-1 15,5-3 0-15,2-5 1 16,5-1 0-16,4-1 0 15,-4-1-1-15,-2 5 0 16,-4 0-2-16,-7 7-1 0,-5 5-2 16,-11 9-8-16,-12 3-13 15,-9 6-30-15,2 6-26 16,-21 4-6-16,-4 3-5 0,-8-3-2 16</inkml:trace>
  <inkml:trace contextRef="#ctx0" brushRef="#br0" timeOffset="126454.7839">25511 10215 5 0,'19'-18'79'15,"-1"-1"2"1,0-1-3-16,1-4-3 0,1 1-51 16,6 0-3-16,1 2-4 15,7 0-4-15,0-1-3 16,9 1-3-16,3 1 0 0,6 4-3 16,6 2-1-16,4 1-1 15,6 3-1-15,5 3 0 16,3 1-1-16,-1 1-1 15,1 4-3-15,-6 1-4 0,-4 0-7 16,-9 1-11-16,-10 0-13 16,-12 3-10-16,-8 0-14 15,-19 3-7-15,-8-7-2 0,-14 11 8 16</inkml:trace>
  <inkml:trace contextRef="#ctx0" brushRef="#br0" timeOffset="126626.7893">26393 9996 0 0,'-38'11'44'0,"4"1"0"15,2 2 0-15,2 6-5 16,-2 1-8-16,6 2-6 0,-3 6-5 16,3 3-6-16,0 6-4 15,3-1-2-15,0 9-6 16,-2 1-5-16,3 2-9 16,1-1-10-16,4-8-11 15,2 2-14-15,7-10-23 0,-2-2 2 16</inkml:trace>
  <inkml:trace contextRef="#ctx0" brushRef="#br0" timeOffset="127390.0658">25832 10639 4 0,'-16'19'55'0,"3"-2"3"15,1 1-35-15,9 0-1 16,3 2-1-16,0-4-2 15,8-3-4-15,1-2 1 0,5-2-3 16,1-6-1 0,3-1-1-16,6-2 0 0,-2-4-2 15,8-3-1-15,-4-4-2 16,7 1-1-16,-3-4-1 0,5 0 0 16,-6 1-1-16,3 3 0 15,-4 1 0-15,-1 3 0 16,-4 4 0-16,2 2 0 15,-3 0 0-15,-3 6 0 16,-2 2 0-16,-4 1 0 0,1 2-1 16,-2 0-1-16,2 0 0 15,-5-2 0-15,3 1 1 0,-5-3 0 16,3-1 2-16,-3-3 2 16,5-1-1-16,-3-2 1 15,2-2 1-15,1-3-1 16,-1-2 0-16,4-2-2 15,-1-2-1-15,1 1-2 0,-1 0 0 16,3 1-1-16,0 4 0 16,0 3-1-16,-2 2 0 15,4 0 0-15,-4 10 0 16,3 3-1-16,-2 3-3 0,3 0-2 16,0 1-4-16,0-1-5 15,2-2-2-15,0-5-3 16,-1-3-4-16,2-5 0 0,2-2 2 15,-2-10 1-15,1-7 5 16,0-2 5-16,5-7 4 16,-5-7 6-16,5-3 5 15,-2-8 4-15,7-7 1 16,-2-7-1-16,10-5 1 0,-1-4 2 16,-1-2 5-16,4 3 2 15,-6 2 1-15,-1 10-3 16,-9 10 1-16,1 13 0 15,-12 11-2-15,-3 11-2 0,-13 10-4 16,12 21-2-16,-11 8-1 16,-1 8-2-16,-4 12 2 15,-4 7 1-15,0 8 0 16,-3 4-2-16,2 4-3 0,-2-1-3 16,6-2-9-16,0-2-12 15,4-9-14-15,2-2-39 0,1-12-5 16,0-12-4-1,-1-14 4-15</inkml:trace>
  <inkml:trace contextRef="#ctx0" brushRef="#br0" timeOffset="128857.8421">27100 10552 36 0,'-16'-1'76'0,"8"0"-1"16,8 1-5-16,6-2-2 15,28 1-61-15,-6 2-3 16,13-1-3-16,1 2-1 16,12-1 2-16,1-1-1 0,4 0 2 15,-2-7-1-15,2-3 1 16,2-2 0-16,-5-4-1 16,2-1-1-16,-6-4 0 15,-10 4 0-15,-4-1-2 0,-10 5-1 16,-5-2-2-16,-14 11 0 15,-9 4 1-15,-7 0 2 16,-12 9-1-16,-3 6 1 16,-7 9 0-16,0 2 2 0,-4 7 0 15,4-2 1-15,5 5-2 16,6-4 0-16,8-2 0 0,5-2 0 16,5-6 0-16,7-4 1 15,6-4 0-15,5-5 1 16,5-6 2-16,4-3 0 15,4-5 1-15,1-7-1 16,4-3 1-16,0-4 0 16,5-3-1-16,-2 0-1 15,0 1-2-15,-2 2 0 0,-1 3-1 16,1 3 0-16,-4 4 0 16,-1 5-1-16,-4 3 1 0,-4 1-1 15,-2 2 0-15,-3 3 0 16,-3-1 1-16,-3 2 0 15,-1 0 0-15,0-1 0 0,-1 0 0 16,0 0 1-16,3-2 0 16,2 0-1-16,4 0 1 15,1 0-1-15,3 0-1 16,3 2-2-16,3 2-4 0,1 0-3 16,1-1-1-16,-1 2 1 15,2-1 0-15,0-4-1 16,3-2 2-16,2-1 3 0,0-4 4 15,2-5 2-15,1 0 2 16,1-3 0-16,-4-1-1 16,5 0 1-16,-4 1-2 15,-5-1 2-15,-3 3 1 0,-5 2 3 16,-4 2 1-16,-8 0 1 16,-1 2-1-16,-13 4 0 15,0 0-1-15,10-5 0 16,-10 5-3-16,0 0 0 0,0 0-3 15,0 0 1-15,0 0 2 16,0 0 0-16,0 0 0 16,0 0 1-16,0 0 1 0,4-10-1 15,-4 10-1-15,2-12 0 16,-2 12 0-16,2-17-1 16,-1 8 0-16,-1-2-1 15,0 1 1-15,0 2-2 0,0-2-1 16,0 10 0-16,-4-15 0 15,4 15-1-15,0 0-1 16,-10-7-1-16,10 7 2 16,-17 0 0-16,8 2 1 0,-9 7-1 15,-1 2 1-15,1 3 1 16,-3 4 0-16,2-2 0 16,0 4 0-16,6-3 0 0,-2-1 1 15,9-2-1-15,1-4 1 16,5-10 0-16,-4 14 0 15,4-14 0-15,0 9 0 16,0-9 0-16,0 0-1 16,8 13 1-16,-8-13-1 15,10 10 0-15,-10-10 0 0,13 9 0 16,-3-6 0-16,-10-3 1 16,19 2-1-16,-9-2 2 15,4-4-1-15,-1-4 1 0,3-4 0 16,0-2-1-16,2-2 1 15,1-4-1-15,2 0 0 16,0 0-1-16,1-1-2 0,1 1-1 16,0 0-1-16,2 2 0 15,0-1-1-15,-2 3-1 16,4-2 2-16,-2-2 0 16,0-3 2-16,1-2 0 15,2-4 3-15,-1-6 0 0,4-7 3 16,0-6 0-16,0-3 1 15,1-4-1-15,2 2 0 0,-6 1 0 16,-4 4-1-16,-6 9-1 16,-4 5-2-16,-5 11-2 15,-7 9 0-15,-2 14 0 0,-13-1-2 16,-2 9 1-16,-4 15 1 16,-3 9-1-16,-4 9 1 15,0 8 1-15,6 5 2 16,3 5 1-16,9 1 0 15,8 3 0-15,1-3 1 0,14-1 1 16,9-1-1-16,6-6 0 16,6-3 0-16,4-5-3 15,1-6-6-15,3-4-22 16,13-4-47-16,-14-14-3 0,-2-9-5 16,-8-10-5-16</inkml:trace>
  <inkml:trace contextRef="#ctx0" brushRef="#br0" timeOffset="129389.3488">23433 11630 23 0,'-57'8'70'15,"14"-7"2"-15,5 1-4 16,11-6 1-16,10 2-57 16,17 2 3-16,-9 0-2 0,9 0 0 15,0 0-1-15,9 6 1 16,3-3 0-16,4 6-5 16,5-3-1-16,5 4-1 15,10 1-1-15,9 3-1 16,9 1 0-16,9 2-1 15,11 1 0-15,11 2 0 16,9 1 0-16,6 1-2 0,12 3 0 16,2-2 1-16,4 2-2 0,4 0 1 15,-2 0-1 1,-4-1 0-16,-8 0-2 0,-12-3-1 16,-6 1-7-16,-17-5-12 15,-11-2-29-15,-6 0-26 0,-12-4-6 16,-5-10-5-16,-8-5-2 15</inkml:trace>
  <inkml:trace contextRef="#ctx0" brushRef="#br0" timeOffset="129720.3645">26021 11854 24 0,'42'0'90'15,"1"-7"-2"-15,-9-5-6 16,-2-2-4-16,-7-22-2 16,-5 22-76-16,-2 3 0 0,-7 3 1 15,-11 8-1-15,0-10 1 16,-11 7 0-16,-13 1 0 16,-4 2 0-16,-8 4 0 15,-4 4 0-15,-4 5 0 0,1 4 0 16,3 4 0-16,5 0-1 15,7 2 0-15,8 1-1 16,6 2-1-16,14 1-2 0,6-1-5 16,17 0-12-16,9-1-18 15,10-5-28-15,12 3-14 16,0-5-4-16,4-2-3 16</inkml:trace>
  <inkml:trace contextRef="#ctx0" brushRef="#br0" timeOffset="129905.9705">26303 12108 28 0,'0'9'83'0,"-24"-1"0"15,-11 0-4-15,-10 1-14 0,-4 9-24 16,-8 4-16-16,-2 3-10 16,6 3-7-16,3 2-4 15,13 1-3-15,8 0-1 16,11-1-1-16,13-5-2 0,11-4 0 16,20-4-2-16,10-5-1 15,10-7-3-15,14-2-7 16,5-4-15-16,5-9-42 15,17-7-6-15,-4-10-3 0,2-7-2 16</inkml:trace>
  <inkml:trace contextRef="#ctx0" brushRef="#br0" timeOffset="130151.8945">26791 11947 80 0,'-17'0'81'16,"6"4"0"-16,0 5-7 0,9 3 1 15,3 1-69-15,13 7-1 16,10 7 1-16,9 3 1 16,9 4 0-16,11 0-2 15,9 1 0-15,6-1 1 16,7 0-5-16,2-5 0 0,4-1-3 16,-5-4-6-16,-2-5-5 15,-13-6-8-15,-2-5-12 16,-16-3-21-16,-10-9-25 0,-7-8-5 15,-13-12-2-15</inkml:trace>
  <inkml:trace contextRef="#ctx0" brushRef="#br0" timeOffset="130328.5079">27536 12073 38 0,'-51'-43'82'0,"-2"7"1"16,-3 11-5-16,0 9-5 16,1 13-42-16,4 14-17 15,-2 16-6-15,8 11-3 0,5 9-1 16,5 8-2-16,2 5 0 15,8 3 0-15,2 2-3 16,6 1-6-16,3-5-8 16,5-4-21-16,16-4-40 15,-7-14-4-15,8-12-4 0,5-18-5 16</inkml:trace>
  <inkml:trace contextRef="#ctx0" brushRef="#br0" timeOffset="130566.8128">27688 11743 28 0,'16'-9'91'15,"-7"9"-2"-15,-5 10-5 16,-2 8-6-16,2 3-1 0,0 8-78 16,3 13 0-16,-3 5 1 15,-3 6 0-15,-1 0 0 16,-2 1 0-16,-9 0-1 15,0 0-5-15,-8-1-11 16,1-2-23-16,4 1-38 0,-6-5-4 16,2-9-6-16,3-13-4 15</inkml:trace>
  <inkml:trace contextRef="#ctx0" brushRef="#br0" timeOffset="132002.2413">27605 12122 47 0,'0'0'77'0,"19"6"-3"15,1-2-3-15,13-4-4 16,8-2-55-16,4 4-15 16,9-2 3-16,2 0 1 15,5-2 1-15,-5-3 3 0,1-1 2 16,-12-4 2-16,2-5 1 15,-10-2 2-15,-2-1-2 16,-9-2 1-16,-5 0-2 16,-6 3-4-16,-6-2-2 0,-7 5-2 15,-2 4-2-15,-11 5 0 16,-5 4-1-16,-4 2 0 16,-5 10 1-16,-6 6 0 15,-3 6 1-15,0 6 0 0,-2 6 1 16,3 5 0-16,5 3-1 15,7-1 1-15,9 0-1 16,11-1 1-16,3-4 0 0,15-7 1 16,8-5 0-16,5-9 1 15,5-5 2-15,3-7-1 0,4-4 1 16,-1-11-1-16,-1-6 0 16,0-7 0-16,-2-2-2 15,0-2-1-15,-5-2-2 16,-1 2-1-16,-3 2 0 0,-4 6-2 15,-3 2 0-15,-4 7 0 16,-1 5 1-16,-3 6 0 16,-1 2 1-16,-2 9-1 15,-1 3 1-15,-3 4 1 16,-3 3 1-16,2 1-1 0,-1 1 1 16,0 2 0-16,1-1 0 15,1-3 0-15,0-3 0 16,3-4 1-16,2-2 0 0,1-5 0 15,2-4 1-15,0-3 0 16,2-1-1-16,2-9 1 16,0-2 0-16,0-5 1 0,4-1-2 15,-2-4 1-15,3-1-1 16,-1 1 1-16,1 1-1 16,0 4 0-16,-1 4-1 15,-1 6 1-15,1 3 0 16,0 4 0-16,-2 8-1 0,-2 6 1 15,-1 4 0-15,-1 1 1 16,0 4 0-16,-1-1 0 16,1 0 1-16,0 0-1 0,1-4 1 15,2 0-1-15,4-5 0 16,-2-3 0-16,5-3-1 16,2-2 1-16,4-5-1 15,-1 0 0-15,1-6 0 0,3-4 0 16,2-3 0-16,3-1-1 15,-2-1 0-15,-1-1 0 16,1 3-1-16,-3 1 0 16,-1 4-1-16,-3 2 0 0,-4 2-1 15,-3 4-1-15,-5 0 0 16,-3 0 0-16,-3 0 0 16,-3 0 1-16,-1 0 0 0,-10 0 1 15,14-13 0-15,-11 3 1 16,0-5-1-16,-2-1 0 15,-1-2 0-15,-4 1-1 16,-9-1 0-16,-2 5-1 16,-4 2 1-16,-3 6 0 0,-3 4 1 15,0 6 0-15,-1 8 0 16,2 4 1-16,4 1 1 16,5 4 0-16,5 0 1 15,6-2 2-15,4 0 0 0,4-4 1 16,10-4 1-16,5-4 0 15,6-5-1-15,3-3 0 16,7-3 0-16,2-6-1 16,4-6-1-16,2-3-1 0,0 1-1 15,0-4-1-15,-3 3 1 16,-1 0 0-16,-5 2-1 0,-2 3 1 16,-4 3 1-16,-3 3-1 15,-2 3 1-15,-2 3 1 16,1 2-1-16,-1-1 0 15,-1 2 0-15,7 3 0 16,2-4 0-16,10-1 0 0,9 0-1 16,5-5 1-16,7-8-1 15,7-5 1-15,10-12-1 16,1-7 0-16,5-8 0 0,-2-8-2 16,-2-10 1-16,-3-3-1 15,-9-5 1-15,-8 3 1 16,-12 7 0-16,-11 9-1 15,-12 8 2-15,-15 13-1 16,-10 16 1-16,-23 15 0 0,-5 12 1 16,-14 19-3-16,-7 8 0 15,-8 16 1-15,-9 11 0 16,-4 14-1-16,-10 9-4 0,2 12-6 16,-13 4-16-16,-18 6-53 15,4 4-2-15,-4-4-6 16,-7-5-7-16</inkml:trace>
  <inkml:trace contextRef="#ctx0" brushRef="#br0" timeOffset="132352.6396">27457 13009 9 0,'-156'-2'89'0,"26"-5"2"15,20-5-5-15,29-1-6 16,22-7 1-16,32 4-72 16,25 4-1-16,20 2-2 15,29 2 0-15,23 0-2 0,28-2 0 16,23 2 0-16,30 1-1 16,25 2-1-16,25 4-1 15,22 2 0-15,21 0 0 0,19 4-2 16,11 1 1-16,15 2 0 15,5-2-1-15,-2 1 1 16,-13 1-2-16,-15 2 0 16,-30 2-1-16,-30 1-4 0,-35 4-7 15,-42 1-15 1,-44 1-53-16,-43 1-2 0,-40-8-4 16,-38-5-6-16</inkml:trace>
  <inkml:trace contextRef="#ctx0" brushRef="#br0" timeOffset="135747.3783">26133 13187 43 0,'-14'-9'77'16,"6"1"1"-16,-6-7-4 0,-6 2-42 15,8 0-4-15,5 2-9 16,-2 2-5-16,1 0-4 16,-2 1-6-16,0 1 0 15,-5 2-2-15,-3 2-1 16,-4-1-1-16,-8 0 0 16,-3 1 0-16,-6 2 0 0,-4 0 1 15,-8 1-1-15,-3-2 0 16,-2 4 0-16,-2 1 0 0,0 3-1 15,1 3 1-15,-2 1-1 16,3 2 1-16,5 2-1 16,3 2 0-16,2 4-1 0,5 1 1 15,4 5 0 1,5 3 0-16,6 3 0 0,-1 7 0 16,3 3 0-16,5 7 1 15,3 7 1-15,-1 7 0 16,4 8 0-16,-3 7 1 0,-1 6 2 15,0 9-1-15,-2 3 0 16,-3 7-1-16,-2 6 0 16,-1 3 0-16,-1-3 1 0,-2 4-2 15,-4-2 0-15,-3-4-1 16,3 2 1-16,-1-7 0 16,-2-5-1-16,2-2 1 0,2-5-1 15,4-1 0-15,2-5 1 16,7-3-1-16,7-5 0 15,2-3-1-15,7-5-1 16,3-9 0-16,12-4 0 16,8-10-1-16,9-10 1 0,16-8 0 15,16-12-1-15,16-12-1 16,17-9-7-16,29-16-15 16,21-9-36-16,22-15-14 0,24-11-3 15,7-12-4-15</inkml:trace>
  <inkml:trace contextRef="#ctx0" brushRef="#br0" timeOffset="136547.9246">31049 13759 14 0,'-42'-17'75'16,"7"-3"5"-16,1-4-2 0,27-2-42 15,-23 2 0-15,1 1-3 16,2 3-6-16,2-1-6 15,3 6-8-15,4 0-3 16,4 4-4-16,0 4-2 0,5 1-1 16,9 6-1-16,-11-4-2 15,11 4 0-15,0 0 1 16,16 0-1-16,6 4 0 16,8 1 0-16,9 5 1 15,11 1-1-15,11 4 1 0,7 2 0 16,14 9-1-1,2 5 1-15,2 3 0 16,-1 6 0-16,-2 3 0 0,-7 6 1 16,-6 5-2-16,-6 4 2 15,-14 1-1-15,-7 5-1 16,-11 3-1-16,-6 3 1 0,-6 5 0 16,-16 7 0-16,-4 1 0 15,-7 6 0-15,-10 0-1 16,-5 6 1-16,-4 0 0 15,-7 3-1-15,-8 2 0 16,4-1 0-16,-3-1 0 0,-7-2 0 16,-5-1 1-16,-3 0-1 15,-1-5 0-15,-2-5 1 16,-3-4-1-16,-5-7 0 0,-4-6 0 16,-7-8 0-16,-4-8 1 15,-7-10 0-15,-9-7 0 16,-9-6-5-16,-11-6-10 0,-11-12-49 15,-7 7-15-15,-12-10-5 16,-9-5-7-16,-8-8 0 16</inkml:trace>
  <inkml:trace contextRef="#ctx0" brushRef="#br0" timeOffset="137531.4899">23134 15114 78 0,'-24'9'82'16,"3"-5"-3"-16,9-4-6 15,2-11-1-15,10 1-73 0,7 4 3 16,15 0-2-16,5 0 1 16,6 2 0-16,10-1 1 15,5-1 0-15,6 3 1 16,2-3-1-16,12 0 0 0,4-4 0 16,5 0 0-16,3-3 0 15,7-2-1-15,4-2 0 16,-1-1 0-16,-4 0 0 0,-6 0-1 15,-4 1-1-15,-6 2 0 16,-8 0 0-16,-11 2-1 16,-10 0 1-16,-8 4-1 0,-7-4 1 15,-8 3-2-15,-10-1-2 16,-4 1-6-16,-5-3-3 16,-9 2-2-16,-5-2 0 15,-7 1-2-15,-4 0 2 0,-2 1 1 16,-3 1 3-16,-1 1 6 15,9 2 4-15,0 1 1 16,6 2-2-16,5 0 0 16,12 4 0-16,0 0 0 15,15-6-2-15,11 5 2 0,7-1 0 16,18 0 1-16,2 1 2 16,15 0 1-16,9 0 0 15,1 1 1-15,3 1 1 0,-7 0 2 16,-7 3 1-16,-9 3 2 15,-5 0 1-15,-17 1 0 16,-10 0 0-16,-10 5 0 16,-7-1-1-16,-5 4-2 0,-4 1-2 15,-4 3 0-15,-7 6-3 16,-6 2 1-16,-7 3-1 16,-5-1 0-16,-8 8-1 0,-7-4-3 15,-1 5-8-15,-6-2-11 16,-2 5-33-1,0-5-14-15,3-4-5 0,6-4 0 16</inkml:trace>
  <inkml:trace contextRef="#ctx0" brushRef="#br0" timeOffset="138999.7404">26731 14116 10 0,'7'-23'51'0,"3"-17"-19"16,-1 13-4-16,5 1 2 0,3 1 1 16,1-6 0-16,4 5-3 15,4-3-5-15,2 6-5 16,6 3-5-16,-2 8-3 0,6 5-5 16,1 7-3-16,2 7 0 15,2 9-1-15,0 5-1 16,-4 3 0-16,-4 2 1 15,-1 1-1-15,-12 0 0 16,-3-2 1-16,-13 1 1 0,-6-4-1 16,-13 3 1-16,-12-3-1 15,-9 3-1-15,-10 2 0 0,-7-1-1 16,-7 4-1-16,-1-1 1 16,-7 3-1-16,0-2 1 15,0 3-1-15,0-5 2 16,3 0-1-16,2 3 1 15,0-1-1-15,8 1 0 16,7 2 1-16,2 2-1 0,9 0-1 16,10 3 0-16,9 0-2 15,5 3 0-15,6-8-2 16,7 5-2-16,9-2-2 0,7-4-8 16,2-1-11-16,10-8-26 15,7 2-11-15,1-12 0 16</inkml:trace>
  <inkml:trace contextRef="#ctx0" brushRef="#br0" timeOffset="139347.067">26495 15068 28 0,'-1'18'36'15,"3"-4"1"-15,12 1 1 16,-5-3-3-16,12-1-2 0,-6-4-4 16,11-2-2-16,-6-5-3 15,7 0-2-15,-7-7-4 16,1-2-5-16,0-1-3 0,-5-2-3 15,1-2-2-15,-5 2-2 16,-3 1-2-16,-5 0-2 16,-4 2-6-16,0 9-5 15,-17-12-10-15,1 9-19 16,-8 3-30-16,0 0-7 0,0 0-1 16</inkml:trace>
  <inkml:trace contextRef="#ctx0" brushRef="#br0" timeOffset="139882.2917">28300 14128 44 0,'-15'-19'66'0,"7"-2"-1"0,-1-5 1 16,7 0-51-16,2 5 1 16,3-4-3-16,6 3-1 15,4-1-3-15,-1 2-4 0,9 4-2 16,2 3-1-16,5 5-2 16,3 7-1-16,-2 2 0 15,4 9 0-15,-1 9-1 16,3 1 1-16,-11 8 1 0,-2 1 0 15,-6 7 0-15,-9-2 1 16,-7 5-1-16,-8 3 0 16,-17 2 1-16,-14 4-1 0,-8 1 0 15,-11 8 0-15,-7 1-2 16,-7 3-4-16,-4 0-4 16,1-5-8-16,2 2-17 0,19 0-27 15,-8-4-7 1,8-5-4-16</inkml:trace>
  <inkml:trace contextRef="#ctx0" brushRef="#br0" timeOffset="140202.4575">27867 15091 37 0,'3'25'63'16,"-2"-3"4"-16,0 0-2 15,-1-22-40-15,5 23-19 16,-2 1 7-16,2-1 3 0,2-1 0 16,2 0 0-16,4-3-3 15,4-4-1-15,6-3 0 16,5-3 0-16,5-5 1 16,5-3-2-16,0-2 1 15,0-6 1-15,-2-8 0 0,-5-1-1 16,-8-3-1-16,-6-2-1 15,-10 2-4-15,-7-1-4 16,-13 11-6-16,-16-2-19 16,-33 10-59-16,11 1-1 0,-14 0-7 15,-8-2-6-15,-12-15-1 16</inkml:trace>
  <inkml:trace contextRef="#ctx0" brushRef="#br0" timeOffset="175308.3626">25148 16601 10 0,'0'0'59'0,"0"0"2"0,0 0-2 16,-10-11-6-16,10 11-5 16,0 0-6-16,0 0-9 15,0 0-6-15,0 0-7 0,0 0-3 16,0 0-4-16,0 0-3 15,0 0-3-15,6-3-2 16,3 2-1-16,4-2-2 0,5-1 0 16,2-2-1-16,7-1 0 15,2-1 1-15,5-1-1 16,0 1 0-16,-2-1-1 16,-4 0 1-16,3 0 1 15,-7 1-1-15,0 1 0 16,-5 2 0-16,-6 1 1 0,-1-2-1 15,-1 3 1-15,-11 3-1 16,10-3 0-16,-10 3-1 16,0 0 1-16,0 0-1 15,0 0 0-15,0 0 1 16,0 0-1-16,0 0 1 0,0 0-1 16,0 0 0-16,0 0 0 15,0 0 1-15,0 0-1 0,0 0 0 16,0 0-1-16,0 0 1 15,0 0 0-15,9 0 0 16,-9 0 1-16,0 0-1 16,0 0 0-16,0 0 0 15,0 0 0-15,0 0 1 16,0 0-1-16,0 0 0 0,0 0 0 16,0 0-1-16,0 0 1 15,0 0 0-15,0 0-2 0,0 0-1 16,0 0-4-16,7 12-6 15,-7-12-12-15,0 12-57 16,0 3-3-16,1-1-7 16,-1 0-5-16,-6-4 8 15</inkml:trace>
  <inkml:trace contextRef="#ctx0" brushRef="#br0" timeOffset="177004.7117">25237 16648 62 0,'0'0'84'16,"-2"-20"-3"-16,1 11 1 15,-14 2-52-15,15 7-2 16,0-10 1-16,0 10-5 0,5 0-5 15,-5 0-6-15,8 17-3 16,-4 4-3-16,-3 7-3 0,2 8 1 16,-1 10-1-16,-1 8-1 15,-1 7 0-15,-2 3 0 16,-3 2-1-16,-4-3 0 16,2-3 2-16,-1-10-2 15,-1-7 0-15,3-9-1 0,-3-13 1 16,4-4-1-16,5-17-1 15,-8 9 0-15,8-9 0 16,-10-13-2-16,7-5 1 0,-2-10-2 16,3-12 0-16,2-10-1 15,2-7 0-15,5-9 1 16,5-7-1-16,8-2 0 16,3-1 1-16,3 4 1 0,5 5 0 15,6 8 1-15,0 6 1 16,3 12-1-16,5 6 1 15,-2 10 1-15,3 8-1 16,-2 9 1-16,-1 8-1 16,-1 4 0-16,-6 4 0 0,-6 6 0 15,-4 1 0-15,-11 2-1 0,-9 4 1 16,-9 0-1-16,-15 1 1 16,-9 2 0-16,-9 1 0 15,-4 3 0-15,-4-3 0 16,-2 0 0-16,5-2-2 15,1-2 2-15,9 1-1 16,7 0 1-16,9 4 1 0,3 1-1 16,9 2 0-16,4 3 1 15,14 4 1-15,3 2 0 16,8 2-1-16,5-2 1 0,5-2-1 16,7-4 0-16,4-2-1 15,4-5 1-15,2-5-2 16,-1-7 0-16,0-5 0 15,0-6 0-15,-1-2 0 16,-2-10-1-16,-3-6-1 0,0-4 1 16,-8-5 0-16,-3-5 0 15,-5-3 0-15,-1 1 1 16,-8 0 0-16,-7 3 2 0,-7 3 1 16,-5 4 0-16,-2 5 0 15,-9 6 1-15,-5 6 0 16,-4 4-1-16,-4 1 0 15,-5 8-1-15,2 3 0 0,-2 5 0 16,0 1-1-16,6 2 1 16,-1-1 0-16,4 1-1 15,5-2 0-15,5-3 0 16,-1-1 0-16,8 0 1 16,1-5-1-16,0-8 0 0,12 13-1 15,0-13 1-15,4 0-1 16,3-3-2-16,5-7 1 15,1 1-2-15,4-4 1 0,-1 0 0 16,3-3 0-16,-2 5 0 16,-1-2 1-16,1 4 2 15,-4 2 0-15,-1 4 2 16,1 1 0-16,-1 2 1 0,-6 2 0 16,1 2 1-1,-1 4-1-15,-2-1-1 0,1 1 0 16,2 0-1-16,-1-2 0 0,-2 1-1 15,3-2 0-15,-2-3 0 16,1-2 0-16,-1-1 0 16,-1-5 1-16,-2-5-1 15,2-1 0-15,1-6-1 16,0-3 1-16,0 0 0 0,0-2-1 16,1 3 1-16,-1 0-1 15,-1 5 1-15,-4 5 1 16,1 4-1-16,-5 5 1 0,2 1-1 15,-10 0 1-15,15 17 0 16,-8-8-1-16,0-1 0 16,1 0 0-16,4-4 0 15,-2-4 0-15,4-4 0 16,1-7 0-16,4-6 2 0,-1-8-1 16,3-7 1-16,0-6 1 15,-2-5 0-15,0-4 1 16,-3-1 1-16,-3 1-1 0,-5 4-1 15,1 6-1-15,-4 7-2 16,-4 9 0-16,-1 21 0 16,0 0 0-16,0 12 0 15,0 14 0-15,-5 10 0 0,-2 4 0 16,3 7 0-16,-2-1 0 16,-2 0 0-16,2-3 0 15,3-7 0-15,1-2-2 16,2-6 1-16,0-5-1 0,5-6 3 15,7-4-2-15,0-6-1 16,5-5 0-16,5-2-1 16,3-8 0-16,1-9 0 0,3-2 2 15,-2-7-1-15,2-1 1 16,-5 0 1-16,-3 4 1 16,-4 5 0-16,-3 2 2 0,-1 8-1 15,-5 8-1 1,-8 0-1-16,9 20 1 0,-8-1-1 15,-1 6 1-15,2 0-1 16,2 5 0-16,1-2 0 16,4 0 0-16,0-3 1 0,9 0-3 15,3-6-2-15,1-2-6 16,0-4-10-16,5-7-36 16,2 1-30-16,1-4-5 15,-2-3-7-15,1-8-1 0</inkml:trace>
  <inkml:trace contextRef="#ctx0" brushRef="#br0" timeOffset="177349.6724">28284 16447 50 0,'4'-24'83'16,"-3"-2"-1"-16,0 4-3 0,-1 1-1 15,10 4-67-15,-10 3 4 16,3 4 0-16,-3 10-1 16,3-11-2-16,-3 11-1 0,0 0-2 15,4 13-1-15,-3 3-1 16,2 9-3-16,-1 7 0 15,1 7-1-15,-1 6 0 0,-2 5 0 16,2 5-3-16,-2 1-1 16,0 1-3-16,0 3-7 15,-2-4-22-15,-8 4-53 16,5-1 0-16,-4-3-8 16,-8-6-3-16</inkml:trace>
  <inkml:trace contextRef="#ctx0" brushRef="#br0" timeOffset="177807.713">26349 17503 31 0,'-113'17'101'0,"-4"0"-2"16,7-3-7-16,0 2-3 0,12-3-3 16,9 0-80-16,11-1 1 15,10-4-7-15,13-2 0 16,12-2 0-16,13-4 0 16,11 0 0-16,18-8 0 15,14-2 0-15,19 0 0 0,21-2 0 16,18 1 0-16,20-3 0 15,72-8 0-15,84-8 0 16,29-1 0-16,9 1 0 16,6 1 0-16,-12 5 0 0,-21 7 0 15,-35 8 0-15,-41 4 0 16,-15 0 0-16,-22 1 0 16,-18-1 0-16,-21 2 0 15,-22 0 0-15,-18-2 0 16,-23-1 0-16,-17-1 0 0,-25-3 0 15,-9 5-18-15,-20 1-69 16,-21-5-4-16,-13-4-4 0,-12-2-6 16,-10-4-4-16</inkml:trace>
  <inkml:trace contextRef="#ctx0" brushRef="#br0" timeOffset="178592.6722">28835 16679 35 0,'11'1'70'15,"-3"-1"0"-15,1 0 1 16,17 1-54-16,-16 0 3 0,1 3-1 16,-1-2 1-16,-1 1-5 15,2-3-3-15,-3 0 0 16,-8 0 0-16,13 0 1 15,-13 0-1-15,15-4 0 0,-15 4-1 16,13-9 1-16,-13 9-2 16,16-10 0-16,-7 3-1 15,2 4-2-15,2 2-3 16,0 1 0-16,5 4-2 16,-2 5 0-16,2 5 0 0,0 6-3 15,1 1 1-15,2 6-1 16,-4 0 1-16,1 3-1 15,-1-3 1-15,-1-2-1 0,1-2 0 16,-3-6 3-16,3-3-1 16,-1-5 1-16,1-4 0 15,4-5 1-15,3-4 0 16,3-6 0-16,4-9 1 16,6-2 1-16,2-9-1 0,6-2 0 15,4-2-4-15,-1-4 0 16,2 1 0-16,-1 2 0 0,1 6 0 15,-7 1 0-15,3 6 0 16,-10 4 0-16,0 7-10 16,-6-1-6-16,-1 7-21 15,7 1-52-15,-18-2 0 0,-8 0-8 16,-7-5-3 0</inkml:trace>
  <inkml:trace contextRef="#ctx0" brushRef="#br0" timeOffset="178916.6104">29739 16560 10 0,'-7'14'90'0,"7"3"2"16,8-6-4-16,7 3-6 16,2-6 0-16,20 4-78 15,-7 0 1-15,4 2 2 16,-1 3-1-16,-3-1-2 0,-2 4-3 15,-2-1 0-15,-1-2 1 16,-7 2-1-16,-2-4 1 16,-2-1 0-16,2-2 0 15,0-5 1-15,4-6 2 16,5-1 0-16,-1-7-1 0,5-7-1 16,4-7 0-16,1-6-2 15,9-6-3-15,0-9-3 16,9-8-8-16,-5-8-31 15,5-10-44-15,3-9-2 16,-2-11-7-16,-1-6-5 0</inkml:trace>
  <inkml:trace contextRef="#ctx0" brushRef="#br0" timeOffset="196570.105">25294 16152 60 0,'-16'-11'72'0,"12"2"1"0,-3 17-10 15,1-15-41-15,3-3 1 16,3 10-1-16,0-18-2 15,0 18-3-15,-3-18-3 16,3 18-4-16,-15-14-3 0,2 9-3 16,1 1-2-16,-4 2-1 15,0 0-1-15,-1 1 1 16,0 2-1-16,-4 5 1 0,1 4 1 16,0 2 0-16,-4 6 0 15,-2 2-1-15,-1 9 0 16,-5 0 0-16,-2 10-1 15,0 3 1-15,-1 8-2 16,-1 3 1-16,4 4 0 0,4 6 0 16,1 1-1-16,5 7 2 15,7 1 0-15,8 5 1 16,6 2 1-16,3 3 0 16,15 5 2-16,-5-41-2 15,3 7 2-15,8 3-1 0,1 5 0 16,10 2-1-16,5 5-2 15,8 2-5-15,7 7-6 16,8-3-14-16,7 3-55 16,8-4-4-16,6-2-7 15,10-10-5-15</inkml:trace>
  <inkml:trace contextRef="#ctx0" brushRef="#br0" timeOffset="197305.0041">28992 16159 57 0,'-12'0'87'0,"3"-3"-4"16,9 3-4-16,-11-14-4 15,11 3-65-15,0 11-3 0,14-5 1 16,-1 5-3-16,5 7-3 16,5 5 0-16,0 4-1 15,3 3 1-15,3 6 0 16,2 6 0-16,0 3-1 0,2 8 0 15,0 5-1-15,0 6 1 16,-1 4-1-16,0 8-1 16,-5 8 1-16,-4 8 0 15,-6 11 0-15,-9 6 1 16,-8 6 0-16,-2-50 0 16,-9 7-1-16,-3 0 3 0,-4 5-2 15,-4-4 1-15,-6 3-1 16,-4-4-1-16,-4 2-4 15,-8-4-7-15,-3 0-32 0,-2-7-35 16,-12-1-4-16,-2-11-6 16,-6-2-3-16</inkml:trace>
  <inkml:trace contextRef="#ctx0" brushRef="#br0" timeOffset="198413.6904">23742 16615 0 0,'-12'-6'26'0,"1"1"3"16,-3 1 2-16,3 1 3 16,0 1-1-16,1 1-3 15,10 1-5-15,-15-3-2 0,15 3-7 16,0 0-3-16,0 0-4 16,0 0-4-16,17-7-3 15,-3 6 0-15,5-2-1 0,5-2 0 16,5 2 0-16,2-4 0 15,9-1 1-15,-2-1-1 16,16-2 1-16,8-1 0 16,5-5-1-16,7-1 1 15,9-3 1-15,1-1 0 0,9-2 1 16,9-2 0-16,-2-1 2 16,2-1 0-16,1 3 1 15,-1-1 0-15,4 2-1 0,3 0 0 16,-3 3-1-16,-7 0-1 15,1 3-2-15,-5-2-1 16,-4 6 1-16,-4-2-1 16,-6 3 1-16,-8 0 0 15,-4 5 0-15,-11-3-1 16,-6 4 2-16,-8 3 0 0,-6 0-1 16,-7 1-1-16,-10 1 0 15,-5 0-2-15,-5 1-4 0,-11 1-9 16,8-3-11-16,-8 3-26 15,0 0-25-15,-6 0-4 16,-6 0-3-16</inkml:trace>
  <inkml:trace contextRef="#ctx0" brushRef="#br0" timeOffset="199103.4145">25618 16011 4 0,'0'0'65'16,"-13"-15"4"-16,8 6-2 0,-4-2-45 16,9 11 3-16,-8-11-5 15,8 11-4-15,-11-8-4 16,11 8-4-16,0 0-3 16,0 0-2-16,-7-6-1 15,7 6-1-15,0 0 0 16,0 0-1-16,-1 5 0 0,1-5 0 15,2 10 0-15,-2-10 2 16,17 14 0-16,-5-5 0 16,9 1 1-16,1-2 0 0,15 3 0 15,1-2 0-15,14 1 0 16,4-2 0-16,10 3-2 16,5-2 0-16,-1 1 0 0,4-1 1 15,-4 3-1-15,-1 2 1 16,-11-1-1-16,-6 1 0 15,-11-2 0-15,-8 4 0 16,-7-4 1-16,-11 4-1 0,-7-2 0 16,-9 3-1-16,-21 3-3 15,-7 4-5-15,-21 4-13 16,-5 9-34-16,-21 2-19 0,-11 0-4 16,-9-1-3-16</inkml:trace>
  <inkml:trace contextRef="#ctx0" brushRef="#br0" timeOffset="201802.8513">19063 16270 29 0,'-10'-8'70'0,"-1"8"4"15,-5-6-28-15,-5 0-1 16,4 0-9-16,-3 2-7 16,0 2-7-16,-1 2-4 15,0 2-6-15,0 4-4 0,2 8-4 16,0 3-3-16,-3 8-1 15,1 3-1-15,-2 4 0 16,0 1 0-16,1 3 1 16,-1 0-1-16,-1-1 1 15,3-3 1-15,3 0-1 16,0-5 1-16,7-1-1 16,4-3 0-16,7 0-1 0,7-2 1 15,11-3 0-15,9 2 0 16,10-1 0-16,5 5 0 15,7-3-2-15,1 4 0 0,1 0 1 16,-5 2 0-16,-6 1-1 16,-6 1 3-16,-10-1 0 15,-7 3 3-15,-15 1 2 0,-5-2 1 16,-13 2 1-16,-5-1 0 16,-5 1-1-16,-6-3-1 15,1-2-2-15,-2-4-3 16,2-3-5-16,0-5-5 0,7 0-9 15,2-8-14-15,2-4-27 16,10 2-20-16,2-5-5 16,8 0-4-16</inkml:trace>
  <inkml:trace contextRef="#ctx0" brushRef="#br0" timeOffset="202516.0227">19452 16515 47 0,'23'-3'77'16,"-6"3"-2"-16,-3 0-4 0,-14 0-3 16,21 7-68-16,-21-7 1 15,17 22 0-15,-9-6 0 0,1 8 1 16,-3 1-1-16,1 9 1 15,-4 1 0-15,-2 4 0 16,0-1 0-16,-1 3 0 16,0-3 0-16,-2-6 0 0,-1 0 1 15,-4-8 1 1,3-7-2-16,-2-4 2 0,2-3 0 16,4-10-1-16,-11 2 0 15,11-2 1-15,-12-19-2 0,8-4-1 16,2-5 0-16,0-7-1 15,2-6 0-15,0-2-1 16,3-2 0-16,5 0 1 16,3 5 1-16,5 3 0 0,6 5 1 15,0 6-1 1,5 5 2-16,2 6-1 0,4 5 1 16,-1 5-1-16,2 5-1 15,-3 1 0-15,-1 7 0 16,-3 4-1-16,-3 5 0 0,-4 0 0 15,-4 1 0-15,-2 1 0 16,-5-1 1-16,0-2-1 16,-3-3 0-16,-3-3 1 0,-3-10 0 15,9 10 0-15,-9-10 1 16,9-4-1-16,-5-7 1 16,3-7 0-16,-1-3 0 15,1-1-1-15,1-2 0 0,0 1 0 16,2 3-1-16,3 5 0 15,1 6 0-15,2 7 0 16,4 3 0-16,5 13 0 0,-1 2 1 16,0 8-2-16,2 4 1 15,-3 3-1-15,-1 1-3 16,-2 4 0-16,-2-3-4 16,-2 0-5-16,-1-4-11 0,0-2-14 15,3-2-27-15,-2-10-17 16,2-4-2-16,1-11 0 15</inkml:trace>
  <inkml:trace contextRef="#ctx0" brushRef="#br0" timeOffset="202957.6792">20794 16491 68 0,'17'8'84'16,"-5"4"-4"-16,0 3-5 15,-8 2-2-15,-1 3-72 16,1 4 3-16,-2 7-1 0,-1-1 0 16,-1 1 1-16,-6-1 0 15,0-2 1-15,-2-4 1 16,-1-5-1-16,4-3-1 16,-3-7 0-16,8-9 0 0,-9 4-2 15,9-4-2-15,-7-16 1 16,5-7-2-16,0-9-1 15,-1-8 0-15,2-9 0 16,0-4 0-16,1-2 0 16,2 1 2-16,5 4-2 0,7 7 3 15,4 8 0-15,12 12-1 16,4 12 1-16,4 11 0 16,4 4-1-16,6 17 0 0,-2 6 0 15,-1 6 0-15,-4 6-1 16,-6 5 0-16,-6 4-2 15,-6-2-3-15,-7 4-2 16,-7-5-4-16,-2 0-7 0,-7-2-7 16,-3-1-11-16,-4-5-20 15,-9-7-21-15,-2-4-2 0,-4-8 1 16</inkml:trace>
  <inkml:trace contextRef="#ctx0" brushRef="#br0" timeOffset="203131.5941">20889 16801 5 0,'-25'-7'68'16,"10"0"2"-16,1-1-2 16,5-1-43-16,7-5-1 15,7 2-11-15,19-5-5 16,0-1-5-16,11-4-8 0,4-2-8 16,11-2-18-16,-2-4-16 15,12 9-15-15,-5-8-7 16</inkml:trace>
  <inkml:trace contextRef="#ctx0" brushRef="#br0" timeOffset="203655.6688">21679 16254 11 0,'14'-4'73'16,"-1"6"0"-16,-9 11-11 15,-1 8-10-15,-3 8-11 16,0 7-10-16,-4 6-8 0,-3 3-6 15,1 7-7-15,1-4-4 16,0 0-2-16,2-5-2 16,2-7-2-16,0-3 1 15,1-8 0-15,0-5 1 16,0-7 0-16,0-4 0 0,0-9 1 16,0 0 0-16,-3-8 0 15,1-12-2-15,2-10-2 16,0-8-1-16,4-9-2 15,6-10 1-15,1-3-1 0,5 0-1 16,4 2 2-16,6 5 0 16,-1 6 2-16,5 11 0 15,-1 10 0-15,2 10 0 0,-4 8 0 16,-1 5 1-16,-5 3 0 16,-4 3 1-16,-6 8 0 15,-5 1 1-15,-6 4 0 16,-3 1 0-16,-9 3 0 15,-2 4-1-15,-3 1 0 0,1 1 1 16,-3 2-1-16,7 1 1 16,-2-2-1-16,9 0 2 0,5-2-1 15,2-1 1 1,11 1-1-16,5-3-2 0,10-1-1 16,5 0-3-16,7-2-5 15,2-4-7-15,4-1-15 16,-1-4-19-16,-2-4-29 15,0-3-6-15,-3-3-2 0</inkml:trace>
  <inkml:trace contextRef="#ctx0" brushRef="#br0" timeOffset="203898.0478">22494 16343 9 0,'-7'-10'79'16,"0"-1"5"-16,-4 1-5 15,3 0-4-15,20-1-56 16,-12 1 1-16,6-1-7 0,7 4-4 16,8-4-5-16,5 2-2 15,7 0 0-15,10-1-2 16,6-1-1-16,4 2-2 16,0-1-7-16,2 0-6 15,-3 1-15-15,-7-4-29 0,5 3-18 16,-13-4-5-16,-8-2-2 15</inkml:trace>
  <inkml:trace contextRef="#ctx0" brushRef="#br0" timeOffset="204084.5932">23007 16048 19 0,'-22'7'82'0,"0"6"1"16,0 0-1-16,2-1-5 15,2 13-55-15,5 0 0 0,3 7-8 16,3 1-3-16,4 8-3 15,3 5-3-15,2 2-3 16,6 3-6-16,-2 0-6 16,7 3-10-16,-4-4-24 0,-4 3-35 15,3-3-5-15,0-8-7 16,-3-6 2-16</inkml:trace>
  <inkml:trace contextRef="#ctx0" brushRef="#br0" timeOffset="205156.748">21958 16005 63 0,'-17'-13'68'16,"-1"-2"-3"-16,-4-1-2 0,-3 1-62 16,2 3 5-16,-6 0 2 15,1 4 1-15,-7 0 1 16,-6 3 3-16,-2-1 1 0,-7 5 0 16,-2 1-2-16,-3 0-1 15,-2 0-1-15,-3 3-2 16,1 1-3-16,-3 2-1 15,2 3-3-15,2-1-1 0,-3 4 1 16,1 1-1-16,1 1 1 16,3 4-1-16,0 5 1 15,2 1 0-15,1 5 1 16,7 5-1-16,2 4 0 0,5 6 0 16,2 5 0-1,2 5-1-15,2 3 0 0,6 4 0 16,-2-1 0-16,6 1 1 15,3 1 0-15,4 1 2 16,6-2 0-16,6-2 1 16,7 1 1-16,11 1-1 0,8-1 0 15,9 0 0-15,8-3 0 16,5-2-1-16,9 0-2 0,-24-31-1 16,4 4-1-16,3-4 1 15,4 2-1-15,2-1 1 16,7 0-1-16,1-2 1 15,7 2 0-15,0-3 2 0,8 0 1 16,3-4-1-16,7 1 0 16,4-2-1-16,4 0 0 15,3-5 0-15,5-1 0 16,0-1-1-16,1-6 1 0,0-4-1 16,-1 2 0-1,41-12 2-15,33-15-1 0,-14-9-1 16,-20-11 0-16,-20-7-2 15,-19-6 0-15,-21-4 0 0,-16 1 0 16,-15 3-4-16,-8-1 1 16,-8 2 0-16,-8 0 0 15,-11 1 3-15,-5 3-1 16,-12 0 1-16,-9 0 1 0,-8-3 1 16,-15-2 2-16,-4-2 1 15,-11-3 2-15,-4-2-1 16,-5-1 1-16,-3 3 0 15,-1-1 0-15,2 3 0 0,0 7-1 16,-2 5-2-16,-1 6 0 16,-7 7-1-16,0 7 1 15,-9 7-2-15,-6 9 1 16,-9 6-1-16,-7 7-1 0,-5 9 0 16,-8 12-1-16,-5 8-1 15,-1 14-6-15,1 8-10 16,3 8-45-16,7 22-18 15,11 8-4-15,13 6-9 0,9-4 3 16</inkml:trace>
  <inkml:trace contextRef="#ctx0" brushRef="#br0" timeOffset="239106.2591">10408 14752 56 0,'0'0'69'16,"1"-18"-3"-16,-12 8-30 0,11 10-7 15,0-12-6-15,0 12-8 16,7-3-2-16,-7 3-4 16,12 4 1-16,-7 4-3 0,3 4 1 15,-2 9 0-15,-4 3-1 16,1 9 0-16,-2 4 0 16,-1 9-2-16,-2 3-1 15,-2 3 1-15,-2 1-3 16,-4 1 0-16,4 0 0 15,-2-6-1-15,3-1 0 0,1-9-1 16,-3-2 1-16,2-9 0 16,2-4 1-16,0-6 0 15,0-7 1-15,3-10-1 0,-11 8 1 16,11-8 0-16,-10-11 0 16,5-7-1-16,1-9 0 15,1-8-1-15,0-13 0 0,2-4-1 16,1-9 1-16,1-4-1 15,1-2 1-15,3 3 0 16,7 3 0-16,-2 3 0 16,3 13 0-16,4 6 0 0,-1 11 0 15,0 8-1 1,-1 7 1-16,1 7-1 0,-2 6-1 16,2 6 1-16,0 9-1 15,-2 8 0-15,-1 5 1 16,1 5-1-16,1 4 0 0,1 4 0 15,0-3 0-15,-1-1 0 16,1-5 0-16,2-5 1 16,0-8 0-16,2-5 1 0,1-8 0 15,-1-6 0-15,0-2 1 16,1-11-1-16,-2-9 1 16,2-6 0-16,-3-8 0 15,2-6 0-15,-3-4-1 0,-2-4 1 16,3-4 1-16,-5 3-3 15,-4-1 1-15,5 4-1 16,-5 6-1-16,0 5-4 16,5 6-3-16,-6 7-4 0,4 5-6 15,-4 5-11-15,5 5-15 16,2 8-19-16,-15 1-16 16,22 0-6-16,-4 7 6 15</inkml:trace>
  <inkml:trace contextRef="#ctx0" brushRef="#br0" timeOffset="240935.8029">11217 14495 43 0,'0'0'67'15,"0"0"-4"-15,0 0-11 16,0 0-9-16,0 0-17 16,0 0-9-16,0 0-5 0,-11 17-4 15,2 0-1-15,-4 2-2 16,-4 9 0-16,1 1 1 15,2 7-1-15,-2-1-1 0,3 4-1 16,-1-2 0-16,4 0-2 16,2-3-1-16,2-6-1 15,1-2 1-15,3-6-2 16,1-3 1-16,1-5 1 0,0-12 0 16,9 7 1-16,-9-7-1 15,14-8 2-15,-5-8-1 16,5-4 0-16,-1-5 1 15,3-3-1-15,-1-4 1 16,5 5-1-16,-3 0-1 0,1 5 1 16,-2 6-1-16,2 6 0 15,-2 6-1-15,-3 4 1 16,-4 7 0-16,4 6-1 16,-6 6 0-16,3 1 0 0,-4 5 1 15,5-5-1-15,-5 4 0 16,6-7 1-16,-2 2-1 15,3-10 1-15,5-3 1 16,-1-6-1-16,4-4 2 0,0-8-1 16,3-12 1-16,2-2 0 15,-2-11 0-15,1-6 1 16,-1-12-2-16,-4-8 0 16,0-8 0-16,-4-6-2 0,0-1 2 15,-9-5 0-15,2 1-1 16,-4 7 2-16,-5 7 1 15,0 15 1-15,0 7-1 16,0 17 0-16,0 8-1 0,0 21 1 16,0 0-1-16,0 28 0 15,0 7-3-15,0 11 1 0,0 12 0 16,0 9 0 0,0 11 1-16,0 5-1 0,4 0 0 15,4 0 0-15,-2-4 0 16,6-8 0-16,-1-7 0 0,3-9-1 15,4-11 0-15,2-15 1 16,1-6-1-16,4-14 1 16,1-5 1-16,-4-10 0 15,4-15 0-15,-2-11-1 0,-1-8 0 16,2-9-1-16,-3-6 0 16,-3-3 0-16,2 3 0 15,-5 6-1-15,0 9 1 16,-4 9 1-16,2 11 0 15,-1 12 1-15,1 8-1 0,-5 11 1 16,3 7-1-16,-1 6 0 16,0 1 1-16,4 2-1 15,-4-1 0-15,1-3 0 16,3-2 0-16,-2-6 0 0,2-3 1 16,1-6-1-16,1-4 0 15,1-2 0-15,1-7 0 16,-1-6 0-16,4-6 0 15,-2-4 0-15,0-1 0 0,-1 2 0 16,-2-1 0-16,-3 7 0 16,2 5 1-16,-1 7 0 0,1 5-1 15,-4 11 1-15,-2 4 0 16,4 3 0-16,-5 3 0 16,1-1-1-16,1 0 1 15,-3-4-1-15,3-2 0 16,-3-2 1-16,3-4-1 0,-2-4 1 15,4-4-1-15,-1-2 1 16,0-7-1-16,4-6 0 16,2-2 0-16,-1-7 0 0,1-3 0 15,1-3-1-15,0 2 1 16,-2-2-1-16,1 4 1 16,0 1-1-16,-4 4 1 15,-1 6 0-15,-1 0 0 16,1 5 0-16,-1 2 1 0,-3 2-1 15,-9 5 1-15,15-7-1 16,-15 7 1-16,9-2 0 16,-9 2 0-16,0 0 0 0,0 0 1 15,0 0-1-15,0 0 1 16,0 0-1-16,0 0 1 16,0 0-1-16,5-10 0 15,-5 10 1-15,0 0-1 0,0-11-1 16,0 11 1-16,0-11-1 15,0 11 2-15,0-9-2 16,0 9 0-16,0 0 0 16,0-9 0-16,0 9 1 0,0 0 0 15,0 0-1-15,0 0 1 16,0 0-1-16,0 0 1 16,0 0-1-16,0 0 1 0,0 0 0 15,0 0-1-15,-9-10 0 16,9 10 1-16,0 0-1 15,0 0 0-15,0 0 0 16,-6-10 0-16,6 10-1 0,0 0 1 16,6-7 0-16,4 6-1 15,1-1 1-15,7 0-1 16,3 1 1-16,2 2-1 16,3-1 1-16,0 3-1 15,3 3 1-15,-6 6 0 0,1 4 0 16,-6 2 0-16,0 8 0 15,-6 4 1-15,2 3-1 16,-2 2 1-16,-3-2 0 16,5-1 0-16,0-3-1 0,2-3 1 15,3-7-1-15,6-10 0 16,0-4 0-16,5-4-2 16,3-6-1-16,3-7 1 0,-1-10-3 15,3-5 1-15,-4-7 0 16,-3-3 0-16,0-7 1 15,-8-1 1-15,-4-2 4 16,-6 3 2-16,-6 6 2 0,-2 4-1 16,-5 8 0-16,-3 10 0 15,-7 11-1-15,-1 5 0 16,1 10-4-16,-3 10 0 0,5 5-1 16,0 0 0-16,6 3 0 15,2 0 0-15,11-3 0 16,8-5-2-16,8-2-2 15,7-9-8-15,6-1-10 0,3-5-25 16,3-5-30-16,8-5-6 16,-4-7-4-16,-3-1-2 15</inkml:trace>
  <inkml:trace contextRef="#ctx0" brushRef="#br0" timeOffset="241213.4071">12099 14168 0 0,'-98'29'82'0,"13"-7"1"16,19-9-5-16,17-6-5 15,16-7-2-15,3-3-74 0,25-8-2 16,14-3-1-16,15-8-6 16,14 1-7-16,3-8-15 15,18-1-16-15,11 0-16 0,11-4-9 16,7-1-4-16</inkml:trace>
  <inkml:trace contextRef="#ctx0" brushRef="#br0" timeOffset="241947.7349">14802 13414 61 0,'49'-6'83'0,"-13"1"-3"16,-12 0-3-16,-8 2-5 15,-11 8-55-15,-5 7-15 16,-1 6 0-16,-10 13-2 16,-4 8-2-16,-5 7-1 0,-6 6 0 15,3 0-2-15,-2-2 2 16,-1-2 0-16,4-7 0 16,4-8 2-16,2-10 2 15,8-7 0-15,8-16 0 0,0 0-1 16,0 0-1-16,4-24-1 15,12-3-2-15,3-7-1 16,5-7 0-16,5-3 1 16,0-1 1-16,4 0 3 0,0 8 2 15,-1 5 3-15,0 11 3 16,-2 10 1-16,0 11 1 16,-3 12 0-16,1 21-1 15,-5 11-2-15,-3 15 0 16,-2 12-1-16,-1 12-1 0,0 8-3 15,-2 11-1-15,-3 1-2 16,-2 1-1-16,2-4-1 16,-4-9 0-16,2-9 0 0,-2-16 0 15,2-10 0-15,-3-17 2 16,0-15 0-16,4-15-2 16,-11-9-2-16,11-25-3 0,-10-8-1 15,-2-15 1-15,-10-7 2 16,-8-9 4-16,-7 1 3 15,-8-5 5-15,-6 7 4 16,-4 4 3-16,-1 7 0 0,0 6-1 16,6 5-1-16,6 2-4 15,6-1-3-15,10 1-2 16,5-1-1-16,11 1-2 0,4-2 0 16,11 0-1-16,5 3 0 15,6-2-1-15,4 2 1 16,4 4-2-16,0 2 0 15,0 5 0-15,0-6-5 16,0 8-5-16,-1-4-16 0,-5 5-27 16,8 5-20-16,-8 2-6 15,-1 2-4-15</inkml:trace>
  <inkml:trace contextRef="#ctx0" brushRef="#br0" timeOffset="244275.9967">16271 12850 23 0,'11'-16'74'16,"-2"3"1"-16,-5 0-4 15,-4 13-4-15,2-11-58 16,-2 11 1-16,0 8-3 0,-2 9-3 15,-3 1-1-15,-2 7-1 16,-2 10 0-16,0 0 0 16,2 4 0-16,1-2-2 15,2 0 1-15,4-7-1 0,0 1-1 16,3-11 1-16,5-4-1 16,3-8 1-16,2-7 0 15,0-1-1-15,1-6-1 16,-4-5 1-16,-2-4-1 0,-4-1 1 15,-3-3 1-15,-1-2 1 16,-4 1 1-16,-4-1 1 16,1-1 0-16,-1-1 1 15,4-3-1-15,4 1 0 0,0-3 0 16,12 1-3-16,1-3 0 16,9 1 0-16,2-1 2 15,7 2 1-15,4 4 1 16,3 3 1-16,0 7 2 0,2 6-1 15,1 5 1-15,-2 6 0 16,-1 11 0-16,-3 8-1 16,-4 9-1-16,0 9-1 15,-6 8 0-15,1 7-1 0,-5 9 0 16,-3 5-3-16,-1 2 1 16,-3-1 0-16,0-4-1 15,-3-5 0-15,0-8-1 0,-2-6 0 16,0-13 1-16,-2-8 0 15,-1-8-3-15,-4-8 1 16,-2-10 0-16,0 0-1 16,-13-14 0-16,0-13-1 0,-4-9 0 15,-1-11 0-15,-2-11 0 16,1-8 0-16,2-5 1 16,1-3 0-16,6 0 2 15,3 4-1-15,5 7 2 0,3 6 0 16,10 9 0-16,6 8 0 15,6 10 0-15,6 7-1 16,1 7 0-16,9 5-1 16,-1 6 0-16,-3 3-1 0,-2 3 1 15,-5 0 1-15,-4 4-2 16,-9 5 3-16,-3 1 0 16,-12 7 0-16,0 1 2 15,-7 2-1-15,-4 2 1 0,1-1-1 16,-3-2 0-16,6 1 0 15,0-5-1-15,7-4 1 16,0-2 0-16,0-10-1 0,23 9 0 16,-9-9 0-16,9-2 0 15,2-8 0-15,3-3-1 16,1-6 1-16,4-5 0 0,2-4 0 16,-1-2 0-16,0-4 0 15,-3 0 1-15,-2 2 0 16,-5 3 0-16,-4 4 0 15,-6 6 0-15,-3 4 0 0,-11 15 0 16,0 0-1-16,0 0 0 16,3 20 0-16,-5 2 0 15,-7 8-1-15,1 1 1 16,-3 4-1-16,3-2 1 0,1 0-1 16,2-5 1-16,1-2-1 15,3-5 1-15,1-5 0 16,3-5 0-16,8-5 1 0,0-4-1 15,5-2 1-15,0-8-2 16,6-7 0-16,1-5 0 16,4-8-1-16,-2-4 1 15,5-5-1-15,1 2 0 16,-1-2 2-16,1 5 0 0,2 3 0 16,1 6 1-16,-5 9 0 15,7 7 0-15,-5 7 0 16,-1 1-1-16,0 11 0 0,1 3-1 15,0 1 1-15,0 2-1 16,2-4 0-16,1 1 0 16,2-6 1-16,0-4 0 15,1-5 0-15,0 0 1 0,1-5 0 16,-3-6-1-16,-4-2 0 16,-4-4 0-16,-6-1-1 15,-5-3 0-15,-8-2 0 0,-4 2 1 16,-5 2-1-16,-8 4-1 15,-3 4 2-15,-6 4 0 16,3 6 0-16,-4 2-1 16,3 10 0-16,1 5-2 0,6 6-3 15,-2-1-3-15,8 4-1 16,1-1-1-16,2 1 1 16,3-5-1-16,7 1 2 15,6-5 1-15,1 0 3 0,6-4 2 16,1-2 3-1,7-3 0-15,-1-2 1 0,8-3-1 16,-3-2 2-16,0-3 0 16,3-7 0-16,-1-4 1 0,1-8 2 15,-1-4-1-15,-1-6 2 16,-5-4 0-16,1-7 1 16,-6-4 1-16,-2-6 1 0,-2-4 0 15,-3 4 0-15,-5 2 2 16,-4 6-1-16,-1 8-1 15,-4 7-2-15,-2 7-2 16,-3 23-1-16,0 0-3 0,-9 0-1 16,-1 17-1-16,0 10 0 15,-1 7-1-15,-3 5 0 16,1 2 0-16,1 2 0 16,4 0 0-16,4-4 0 0,4-2 1 15,1-4-1-15,9-6 1 16,5-4 1-16,7-7 0 0,1-3 0 15,5-5 1-15,2-6-1 16,3-2 1-16,-1-7 0 16,1-7 0-16,-1-7 0 15,0 1 0-15,-5-4-1 16,0 3 1-16,-3 0-1 0,-1 4 0 16,-4 5 0-16,1 5 0 15,-4 7-1-15,-1 0 1 16,-3 9-1-16,1 2 0 15,0 1 0-15,-2 1 1 0,1-1 0 16,-3-1 1-16,2-2 1 16,-3-2 1-16,3-2 0 15,0-1 1-15,0-3 0 0,1-1 0 16,1 0-1-16,0-5 0 16,3-2 0-16,-1-2-1 15,3-2-1-15,-2-1 1 16,0-3-1-16,1 1 0 0,0 0 1 15,3 1-1-15,-2 4 0 16,1 3 0-16,-2 4 0 16,2 2-1-16,0 7 1 15,-2 4-1-15,1 2 0 0,-3 4-1 16,1-1-1-16,-1 1 0 16,-2 0-3-16,-3-3-3 15,2 0-6-15,-6-3-20 0,-6-11-43 16,2 13-4-16,-2-13-5 15,-3-8 0-15</inkml:trace>
  <inkml:trace contextRef="#ctx0" brushRef="#br0" timeOffset="244465.3619">19272 12216 40 0,'-36'2'97'0,"10"-2"-4"15,6 0-7-15,10-2-3 16,10-7-6-16,11-1-88 16,13-1-11-16,16 5-37 15,9 1-24-15,1 1-5 0,5 0-5 16,-5-1-3-16</inkml:trace>
  <inkml:trace contextRef="#ctx0" brushRef="#br0" timeOffset="245167.5409">9317 14734 34 0,'16'-15'73'16,"1"4"0"-16,-3-1-4 16,3 2-3-16,-4 5-54 0,10 1-9 15,8 6-1-15,-1-2 1 16,8 5-1-16,1 3 0 15,5-2 1-15,-2-2 2 16,8-4 4-16,-6-4 1 0,3-11 4 16,3-13 2-16,4-12-1 15,4-14 1-15,6-10-3 16,5-12-1-16,7-9-2 0,8-14-4 16,9-4-4-16,7-2-4 15,1 3-5-15,4 9-5 16,-3 7-8-16,2 14-28 15,0 14-34-15,-15 20-4 0,-10 18-6 16,-14 16 1-16</inkml:trace>
  <inkml:trace contextRef="#ctx0" brushRef="#br0" timeOffset="245864.7147">9585 16986 31 0,'2'25'70'0,"5"-5"2"15,-5 1-5-15,4-4-4 16,4-3-60-16,-3 2 0 0,7-3 2 16,0-3 0-16,1 0 3 15,1-6 1-15,2-4 2 16,3-1 0-16,1-14 1 15,2-8 1-15,8-8-3 0,-1-11-1 16,9-10-1-16,2-8-2 16,9-7-3-16,3-5-2 15,5 1-3-15,0 2-4 0,6 5-7 16,-3 3-14-16,0 4-50 16,2 14-4-16,-3 8-5 15,-2 7-2-15</inkml:trace>
  <inkml:trace contextRef="#ctx0" brushRef="#br0" timeOffset="247815.8992">12898 15236 14 0,'16'-17'50'0,"7"-2"5"0,1-2-41 16,7-3 3-16,6 0 0 16,1-1 3-16,10-2-2 15,-5-1 0-15,16-4 0 16,4 1-3-16,6-3-2 16,9-1-1-16,4-3-4 15,10-6 1-15,9 1-4 0,12-3 0 16,-1-2-1-16,9-2 0 15,8-5 2-15,5 0-2 0,8-3 2 16,6-1 0-16,7-2 1 16,2-4 1-16,9 0-2 15,4 1 0-15,4-2 2 16,5 0-3-16,5-1 0 0,4-2 0 16,4 1-2-16,3 1-1 15,6-2 1-15,7 0-1 16,-3 1 1-16,-1 0 0 15,1 4-1-15,0-1 1 16,-2 4 0-16,-6-2 0 0,-7 3 0 16,-3 1 1-16,-4 5-1 15,-4 4 0-15,-9 4-1 16,-8 4 1-16,-8 0-1 0,-7 7 1 16,-11 3-2-16,-8 3 0 15,-12 2 1-15,-9 4-1 16,-10 1 0-16,-10 5 0 0,-13 4-2 15,-13 2-3-15,-12 5-9 16,-11 0-15-16,-21 7-49 16,-6 1-4-16,-18 4-6 15,-17 3-5-15</inkml:trace>
  <inkml:trace contextRef="#ctx0" brushRef="#br0" timeOffset="252439.4866">11513 16209 1 0,'-16'-8'44'0,"16"0"8"0,0 8 2 15,-1-15-6-15,1 15-6 16,0 0-5-16,0 0-9 16,0 0-8-16,0 19-8 15,0 1-6-15,1 7-4 0,4 8-1 16,3 4 1-16,-2 4-1 15,1 3 0-15,1-1 0 16,-1-3-1-16,1-6 0 16,-4-3 0-16,1-9 0 15,-1-2 1-15,0-9 0 0,-4-13 1 16,4 8-1-16,-4-8 1 16,-4-8 0-16,-3-7-1 15,-1-6 0-15,-5-8-1 16,-2-6 0-16,2-11-1 15,-4-6 0-15,3-5 0 0,-1-3-1 16,9-1 1-16,4-3 0 16,3 2 2-16,12 5 1 15,9 6-1-15,5 6 1 0,8 8 1 16,2 8-1-16,4 8 1 16,-3 9-2-16,-2 7-2 15,-6 5 1-15,-6 9-1 16,-8 5-2-16,-6 7 2 0,-8 2-2 15,-3 6 1-15,-8-4 1 16,-2 6 1-16,-2-1-1 16,-4-1 1-16,4-3 1 15,2-4-1-15,2-2 0 0,3-3 1 16,1 2-2-16,0-3 1 16,5 0 1-16,0 0-1 15,6-1 1-15,0 3 0 16,2-2 0-16,3 0 1 0,6 0-1 15,1 0 2-15,0-1-2 16,5-4-1-16,3-4 1 16,2-2-1-16,5-5 0 15,2-3 0-15,2-7 0 0,1-8 0 16,3-5 0-16,1-3 0 16,-1-4 1-16,-3-1 0 0,-2 1 0 15,-10-1 0-15,-2 3 2 16,-6 4 2-16,-9 4-1 15,-2 3 0-15,-7 3 0 16,-1 6 0-16,-7 3-1 0,-7 5 0 16,-2 0-1-16,-1 8-1 15,-2 5-1-15,0 6 0 16,-1 3-1-16,2 3 1 16,1 4-1-16,3 3 0 15,3 1 1-15,5-1-2 0,7 0 1 16,0-5-1-16,4 2 1 15,10-6 0-15,2-3 0 16,5-7 0-16,3-5 0 16,7-6 1-16,3-1-1 0,2-7 1 15,3-9-1-15,1-5 0 16,2-5 0-16,1-5 0 16,-3-5 1-16,0 0-1 15,-4-2 1-15,-3 4 0 0,-1-4-1 16,-7 4 2-16,1 1 0 15,-4 4-1-15,-5 3 0 0,-5 5 1 16,1-1 0-16,-4 3 0 16,0 6 0-16,-6-1 0 15,0 4 0-15,-2 0 0 16,-1 9 0-16,0-14 0 16,0 14 0-16,-1-13 0 0,1 13 0 15,-6-13 0-15,6 13 0 16,-7-9 0-16,7 9 0 15,0 0 0-15,-10-8 0 0,10 8-1 16,-9 0 1-16,9 0-1 16,-13 0 0-16,13 0 0 15,-19 6 0-15,7 0 0 16,4 0-1-16,-3 2 1 0,3-1 0 16,-3 6-1-16,4 0 0 15,-3 3 1-15,3 0-1 16,0 4 0-16,2 0 0 15,2 0 0-15,3-2 1 0,0-3-1 16,0 1 1-16,4-5 0 16,-4-11 1-16,18 12-1 15,-6-9 0-15,1-3 0 16,3-6-1-16,1-2 0 0,2-3 1 16,-1 1-1-16,1 1 0 15,-1 2 0-15,7 3 2 16,-8 4 1-16,1 12-1 15,0 5 1-15,1 12 1 0,1 6-1 16,-1 8 1-16,-1 8-1 16,-4 6 0-16,0 1-1 15,-2 2-1-15,-3-5 0 16,-3-5 1-16,-4-5-1 0,-2-8 0 16,-1-8 1-16,-6-10-1 15,-1-6 0-15,8-13-1 16,-16 1-1-16,7-9-4 15,-1-15-2-15,4-10-3 0,2-8-4 16,3-10 1-16,1-7 1 16,7-3 2-16,5-3 0 15,6-3 5-15,5 2 6 16,1 6 6-16,7 4 3 0,-3 9 0 16,2 6 3-16,-1 9-1 15,-3 7 3-15,-3 11-3 16,-3 8-3-16,-3 5-2 15,-4 5-1-15,1 9-2 0,-5 4-1 16,1 2-1-16,-5 1 0 16,3-1-1-16,-1-2 0 15,0-2 0-15,3-6 0 16,-2-1 0-16,5-9-1 0,3-5 0 16,-2-10-1-16,4-3-1 15,0-7-1-15,1-5 0 16,-2-3 1-16,1 0-1 0,-1-1 2 15,-5 7 1-15,2 2 1 16,-2 7 1-16,-2 6 2 16,2 6 0-16,-2 6 0 15,1 3-1-15,0 6 0 16,-2 4 0-16,4 3-1 0,-4-1-1 16,3 2 1-16,2-3-1 15,-2-1 1-15,4-3-1 0,1-5 0 16,3-5 0-16,3 2-1 15,-3-6-1-15,0-6 0 16,-4-3 0-16,-4-2-1 16,-2-3 0-16,-10-2 1 0,-3 0 1 15,-9-3 2-15,-5 1 1 16,-3 0 1-16,1 4 0 16,0-2 1-16,4 5-1 15,5 3 0-15,4 1-2 0,6 11 1 16,4-10-2-16,9 7 0 15,5 3 0-15,9 0 0 16,0 0 1-16,6 2 0 16,2 2-1-16,1 3 1 0,-1 0 0 15,-1 2-1-15,-4 1 1 16,-4 3-1-16,-2 2 0 16,-4 1 0-16,-3 1 0 15,-3-3 0-15,-2 0 1 0,-1-4 0 16,-11-10 1-16,11 6-1 15,-7-11 1-15,-1-12 0 16,-1-6-1-16,0-6 0 16,1-5 0-16,4 2-1 0,0-1 0 15,3 4 0-15,3 5-1 16,2 7 2-16,6 8-1 16,4 9 1-16,0 3 1 15,4 10-2-15,0 8 1 0,2 7 0 16,-2 4-1-16,-1 6-2 15,-6 3-4-15,-1 5-6 0,-9-4-14 16,-7-1-41-16,1 1-14 16,-7-9-6-16,-8-5-4 15</inkml:trace>
  <inkml:trace contextRef="#ctx0" brushRef="#br0" timeOffset="252613.2727">13652 15399 18 0,'-38'-18'93'0,"7"5"-6"15,8 3-10-15,6-1-10 16,8 4-19-16,9 7-120 16,9 0-7-16,3 5-8 0,-3 7-4 15</inkml:trace>
  <inkml:trace contextRef="#ctx0" brushRef="#br0" timeOffset="253550.9711">10106 17959 4 0,'-31'32'69'16,"1"1"5"-16,14-8 1 16,-2-1-3-16,18-24-49 15,-10 24-4-15,1-1-2 16,9-23 1-16,0 0-2 0,0 0-5 16,0 0-1-16,0 0-1 15,7 6-3-15,5 1 0 16,-3-2 0-16,24-5-1 15,-13-12-1-15,-20 12-1 16,26-13-2-16,0 3 1 16,-26 10-1-16,26-15-1 0,3 3 1 15,8-8 1-15,-18 10 1 16,2 0-2-16,1 1 1 16,-2 0 0-16,4-1 0 15,-3 0-1-15,0 0-1 16,0 0-2-16,1-1 0 0,0 2-1 15,-2 0 1-15,0 0-2 16,1-1-1-16,-4-1 1 16,1 3 0-16,-2-1-1 15,1 1 0-15,-6-1-2 0,2 1 0 16,-4-3 0-16,0 3-1 16,-4-3 0-16,3 2 0 15,-3 0-1-15,-3-1 3 16,0-1 0-16,-2 0 2 0,0 0 2 15,0 1 1-15,-2-1 3 16,-1 1 2-16,0 0 1 16,-5 0 1-16,3 1 1 15,1 0 0-15,-3 0-1 0,7 9-2 16,-9-17 0-16,9 17-1 16,-14-12-2-16,14 12 1 15,-8-9-1-15,8 9 0 0,0 0 1 16,-13-9 0-16,13 9 0 15,0 0 1-15,0 0-1 16,4-10 0-16,-4 10 0 16,16-3 0-16,-2 3-1 0,0 0-1 15,-1 0 1-15,5 3-1 16,2 1 1-16,-1 3 0 16,3 4-1-16,-3 2 1 15,0 2 0-15,-1 6 0 16,-18-21-3-16,16 24-4 15,2 2-9-15,-9 7-16 0,9 42-28 16,-18-75-18-16,1 39-7 16,0-2-5-16</inkml:trace>
  <inkml:trace contextRef="#ctx0" brushRef="#br0" timeOffset="254070.4978">11605 17403 75 0,'55'-33'84'16,"-18"7"-1"-16,-14 10-5 15,-11 5-48-15,-12 11 0 0,-8-4-5 16,8 4-9-16,-17 3-6 16,4 3-3-16,-3 2-3 15,1 0-1-15,-1 2-1 16,2 2 0-16,1 1-1 0,-1 0 0 16,2 2-1-16,4 0-1 15,0 1 0-15,4 1 1 16,1-1-1-16,3-1 1 15,2 3 0-15,7-3-1 0,2-1 1 16,5 1 1-16,2-1-1 16,1-3 0-16,4 4 0 15,-1-4 0-15,-3 2 0 16,0 1 0-16,-4 2 1 16,-3-1 0-16,-2 2 0 0,-7 2 0 15,-3 4 1-15,-1-2-1 16,-9 4 1-16,10-25-3 15,-13 23-3-15,-2 2-3 16,-4 1-7-16,0 2-19 16,-1-5-36-16,-3 4-13 0,4-9-6 15,-20 15 2-15</inkml:trace>
  <inkml:trace contextRef="#ctx0" brushRef="#br0" timeOffset="255245.6147">12012 17558 36 0,'39'-27'72'0,"-3"2"-1"16,-1 6-3-16,-5 1-1 16,-8 4-56-16,-1 2-4 15,-8 6 2-15,-1 2 2 0,-12 4 2 16,0 0 3-16,3 8 0 15,-5 4-2-15,-9 3-1 16,2 2-1-16,-2 3-2 16,0 4-3-16,2 3-1 15,-1 2-2-15,3 2-1 0,-3 2 0 16,5 3-2-16,5-36-2 16,0 34-1-16,0 1 0 15,18 25 1-15,-3-36-1 0,5-3-1 16,6-7-1-16,5-7-1 15,3-4 2-15,5-3 0 16,6-7-1-16,-2-6 2 0,-1-6-3 16,3-5 3-16,-4-1 2 15,-1-5 1-15,-1 2 2 16,-7-4 0-16,0 3-1 16,-9-2 1-16,-1 4-2 15,-5 2 1-15,-4 5-2 0,-11 6 0 16,-1 2 0-16,-1 12 0 15,-8-10 0-15,-3 10 0 16,-2 3 0-16,1 4 0 16,-1 4 0-16,1 0-1 0,4 0-1 15,-3 0-1-15,6 0 1 16,3-1-4-16,2-10 2 16,0 11-1-16,0-11 1 0,18 1 0 15,-4-1 1-15,3-2 1 16,3-2 1-16,3-2 0 15,-1 2 1-15,4 0 1 16,0 0-1-16,-1 1 1 0,4 2-1 16,-4 0 1-16,5 1 0 15,-2-2-1-15,-1 2 1 16,-1-1-1-16,3-3 0 16,-1-1 0-16,-2-4 0 0,22-10 1 15,7-21-1 1,-1-13-2-16,-7-15-1 0,0-13-1 15,-9-5 0-15,-6 0 1 16,-8 8 0-16,-8 12 1 16,-7 9 1-16,0 7 5 0,-5 8 1 15,-3 14 1-15,-1 10 0 16,0 18 1-16,-6 0-1 16,-3 11 1-16,0 12-2 15,-2 8-1-15,2 10 0 0,0 6 1 16,0 4-1-16,2 7 0 15,6 2 0-15,1-32-2 16,2 5-1-16,7-4-1 16,1 3 1-16,5-3-2 0,4 0 1 15,7-5-1-15,1 0-1 16,6-6 2-16,4-2 0 16,2-8 1-16,-6-4 0 15,60-4 1-15,4-15-1 16,3-14 0-16,-11-14 1 0,-11-10-1 15,-18-7 1-15,-12 2-1 16,-27 12-1-16,-6 6 1 16,-9 5-1-16,-6 10 0 0,0 5 1 15,-10 13 0-15,-8 7 0 16,-6 10 1-16,-1 8 0 16,-6 11 0-16,2 5 1 15,-1 7 0-15,3 3 1 0,3 3-1 16,18-27-2-16,-2 3 0 15,5-4-1-15,3 3 0 16,2-4 0-16,9-1-1 16,6-4 0-16,3-2-2 15,20-3 3-15,30-8-6 0,5-21-6 16,14-6-15-16,5-7-33 16,-6-19-25-16,0-4-5 15,-16-1-5-15,-15 7-3 16</inkml:trace>
  <inkml:trace contextRef="#ctx0" brushRef="#br0" timeOffset="255741.8184">13031 18120 62 0,'-63'47'49'0,"4"2"-2"15,10-9-1-15,3 1-2 16,46-41-3-16,-34 31-4 15,0 1-10-15,10-9-6 16,2 2 0-16,22-25-2 16,0 0-1-16,0 0-2 15,0 0-2-15,7 1-3 0,66-9-4 16,-21-26-1-16,7 7 0 16,13-15-1-16,12 0-1 15,10-6-1-15,9-4 0 16,10-2 1-16,5-2-4 0,9-2 0 15,4-1 0-15,4 0 0 16,-3 3 0-16,4 3 0 16,-5 2 0-16,-3 4 0 15,-8 4 0-15,-4 9-3 0,-8 2-10 16,-13 1-26-16,-14 6-48 16,-9 2-1-16,11-9-5 15,-13-5-6-15</inkml:trace>
  <inkml:trace contextRef="#ctx0" brushRef="#br0" timeOffset="260426.3682">9463 14414 64 0,'-11'-23'61'15,"0"7"-6"-15,0-1-3 16,4 4-13-16,-1 1-10 16,5 0-9-16,3 12-6 0,-9-13-6 15,9 13-3-15,0 0-2 16,9 3-2-16,0 13 0 16,7 9-2-16,8 9 1 15,1 11 0-15,9 7 1 16,-2 13 0-16,7 14 0 0,1 10 0 15,3 10 0-15,3 9 1 16,-2 3 0-16,7 11 0 16,0 9 1-16,4 2-1 15,0 1 1-15,3 5 0 0,3 5 0 16,3 1 0-16,-1 5 1 16,2-3-2-16,1 4 2 15,-1 0 1-15,-1 3 1 16,-33-80-3-16,2 10 1 0,1 1 0 15,2 9 1-15,-1 2-2 16,3 10-1-16,-2 0-1 16,4 12 0-16,-2-4 1 15,5 9 0-15,-1-5-1 16,0 8-1-16,-2-6-1 16,6 4 0-16,-5-7-1 0,6 2-3 15,-3-6-1-15,-2-11 0 16,-2-10-5-16,-4-6-8 15,0-12-12-15,-3-13-30 16,-2-8-13-16,-31-53-1 16,22 13 0-16</inkml:trace>
  <inkml:trace contextRef="#ctx0" brushRef="#br0" timeOffset="262111.2884">9172 14548 49 0,'-25'5'75'0,"7"0"-3"15,3-5-4-15,15 0-4 0,-41-15-64 16,46 6-1-16,17 1 2 16,6 1-2-16,13-3 1 15,4-1 0-15,14 0 1 16,10-1-1-16,8-4 0 0,8-2-1 15,8-4 1-15,6-3-1 16,12-6-1-16,13-3 2 16,5-5 0-16,8-8 1 15,10-4 0-15,12-5 0 0,11-5 1 16,6-7 0-16,14-5 0 16,7-4-1-16,12-2 0 15,11-3 0-15,7-5 0 0,5 1 0 16,5-3 1-16,8 0 1 15,1-3 1-15,5 4-2 16,4-2 2-16,2 2-2 16,3 1 0-16,3-1 0 0,1 5 0 15,8 2-2-15,-2 2 1 16,-2 3 0-16,-1 2 1 16,-9 2-2-16,5 4 0 15,-9 5 0-15,-3 2 0 0,-5 3 1 16,-5 4-1-16,-7 3 1 15,-10 3 1-15,-1 5-2 16,-13 3 1-16,-6 1 0 0,-8 5 0 16,-11 5 0-16,-6 2 1 15,-10-1 0-15,-9 7 0 16,-10 0 2-16,-6 3-2 16,-12 3 0-16,-8 0 0 15,-4 2 1-15,-17 1-2 0,-2 2 1 16,-7 0 0-16,-9 2 0 15,-7 1 1-15,-8 1-1 16,-9 2 0-16,-5 3 0 16,-7 1-1-16,-6 1 0 0,-6 3 0 15,-4 5 0-15,-6 4-1 16,-4 2 0-16,-4 2 0 16,-2 7-1-16,0-1 1 15,-6 10-1-15,1 0 1 0,1 6-1 16,-4 8 1-16,2 7 0 15,2 7 1-15,-1 5 1 16,2 12-1-16,1 6 1 16,0 12-1-16,1 8 1 0,1 5 0 15,0 5 0-15,3 6 0 16,1 7 0-16,2 2-1 16,1 1 0-16,3-1 0 0,2 1 1 15,2-1-1-15,3-2 0 16,1 1 1-16,-1-7-2 15,2 2 1-15,-2-3 1 16,-2 3-2-16,-2-5 1 0,-7 0-1 16,1-5 0-16,-3-3-1 15,-4-2 1-15,-3-5 0 16,1-2 0-16,-2-7 0 16,-3-2 0-16,1-4 0 0,-2-4 1 15,-3-4-1-15,-4-5 0 16,-2-4 1-16,-6-4-2 15,-6-5 1-15,-7-4-1 16,-10-2 1-16,-4-3-2 0,-9-1 1 16,-5-1 1-16,-9 1 0 15,-7 0 0-15,-8 1 0 16,-5 3 0-16,-10 2 1 0,-5 2-1 16,-8 0 0-16,-7 2-1 15,-12 0-1-15,-7-1 0 16,-11 0 0-16,-5 0 1 15,-9-3 0-15,-5 1 0 0,-5-1 1 16,-6 2 0-16,-2 0 0 16,-7 1 2-16,0 1-1 15,86-30-2-15,-15 5 0 16,-3 1 1-16,-14 6 0 16,-4-1 1-16,-14 7 0 0,-2-2 1 15,-13 7 0-15,-3-1 3 16,-11 5-3-16,2 1-1 15,-14 7 0-15,-1-1-1 0,-9 5-1 16,-4 2 0 0,-12 2-1-16,-2 3 2 0,4-2 0 15,0-1 0-15,3 0 0 16,6 0 1-16,3-5 0 16,1 0-2-16,1-8 0 15,4 4-2-15,2-4 3 16,0-7 0-16,6-6-2 15,4-1 1-15,10-5 1 0,7-4-1 16,5-4 1-16,4-2 0 16,9-5-2-16,5-1-2 15,8-4-1-15,6-4-7 16,12-19-15-16,3 0-43 0,11 0-7 16,5 0-3-1,11 0-5-15</inkml:trace>
  <inkml:trace contextRef="#ctx0" brushRef="#br0" timeOffset="268194.199">10324 16005 24 0,'-13'-18'56'15,"13"18"-19"-15,-7-8-4 16,7 8-7-16,0 0-4 0,0 0-5 16,0 0-2-16,0 0-2 15,0 0-5-15,0 0-3 16,5-7-3-16,6 4 0 15,0-3-1-15,7-1 2 16,9-4 1-16,1-1 0 0,10-7 3 16,8-1-2-16,9-7 1 15,10-1-1-15,11-6 1 16,12-5-1-16,12-2-2 0,3-3-1 16,16-4 0-16,12 1-1 15,9-6 0-15,-3-4 1 16,15 1-1-16,0-3 1 15,2-2 2-15,3-1-2 0,3-3 1 16,-4 1 1-16,2 2 0 16,-5 1 1-16,0 1 0 15,-2 3-1-15,-7 1 0 16,3 4-1-16,-10 6 0 0,-5 4-1 16,-4 2 0-16,-2 4-2 15,-9 4 1-15,-9 4-1 16,-5 3 1-16,-9 3-2 15,-10 3 1-15,-3 5-3 0,-16 5-6 16,-11 4-15-16,-10 1-32 16,-6 4-16-16,-14 8-5 15,-6-2-4-15</inkml:trace>
  <inkml:trace contextRef="#ctx0" brushRef="#br0" timeOffset="273286.4027">10978 17385 26 0,'0'0'59'0,"0"-15"-7"0,0 5-12 16,0-3-13-16,0 13-11 16,3-15-11-16,-3 15-4 15,13-12-4-15,-1 7 0 16,5 1 0-16,4-5 2 0,3 3 2 15,4-3 2-15,3-1 1 16,8-1 2-16,-4 1 0 16,9-5 2-16,8 1 0 15,7-5-1-15,8-2 1 0,6-5-2 16,8-1 0 0,9-8-3-16,7 0 1 0,8-4-2 15,10 0 2-15,8-5-1 16,1 0 2-16,16-3 0 15,7 1 1-15,10-2 0 0,5-3 2 16,11-1-2-16,4-6 0 16,14-4 0-16,12-4 0 0,8-3-1 15,4-5-2-15,10-5 0 16,8-2 0-16,3-3-1 16,5 1 0-16,1 1 1 15,1 2-1-15,1 3-1 16,-1 4 1-16,-5 6 1 0,0 0-1 15,-3 7 2-15,-2 4-2 16,-3 1 0-16,-1 1 0 16,-2 2 0-16,-7-1-1 15,-1 0 0-15,-1 2 1 0,-7-2-1 16,-2 1 2-16,-14 0-1 16,-2 2 1-16,-11 1 0 15,1 0 0-15,-11 4 0 16,-5 1 0-16,-8 3 0 15,-6 2-2-15,-5 2 0 0,-4 0 0 16,-6 3 0-16,-4 2-1 16,-6-1 1-16,-7 5-1 15,-9 0-1-15,-6 3 2 0,-11 4-1 16,-8 0-1-16,-13 5 1 16,-6 2 0-16,-13 3-1 15,-10 4-1-15,-6 1-3 0,-9 3-10 16,-10 2-26-16,-2 1-34 15,-18 0-5-15,-9 16-5 16,-20-7-3-16</inkml:trace>
  <inkml:trace contextRef="#ctx0" brushRef="#br0" timeOffset="275867.6904">11700 18824 7 0,'0'0'7'16,"0"0"-2"-16,0 0 1 16,0 0 4-16,0 0 4 15,5 3 3-15,1 1 2 0,-3 0 2 16,3-1 1-16,0 3 1 16,-1-3-2-16,-2 1-4 15,15 0-2-15,-5-4-3 16,-3-4-3-16,33-17-2 15,-14 8-3-15,0 1 1 16,-3 1-3-16,9-5 0 0,39-17 0 16,-33 14-1-1,7-4 0-15,3 0 2 0,4-2-2 16,4-2 0-16,6-3-3 16,6 1-2-16,-1-2 2 15,6-1 0-15,-1-1 0 16,-2-2 0-16,4 0-2 15,-1-1 1-15,2 0 3 16,5 0 0-16,-3 2 3 0,3-4 0 16,-5 6 0-16,5-6 0 15,-5 5 1-15,0-5 3 16,-2 9-2-16,-2-8 3 16,1 8-4-16,-3-6 1 15,-2 9 0-15,1-8-1 0,1 9 1 16,-5-4 0-16,1 5-1 15,-1-6 1-15,1 4 0 0,2-2 1 16,-7 2 1-16,6 1-2 16,-4 0 0-16,-3 1 0 15,1 0 0-15,-1-1-1 16,-1 3 0-16,2 0-1 16,-3 0 0-16,0 2 0 0,33-8 1 15,14-8 2-15,-7 6-2 16,-8 3-1-16,-8 3 2 15,-6 4-1-15,-8 1 0 16,-7-1-1-16,-2 2-2 16,3 0 0-16,-2-2 0 0,6-1 0 15,-3-2 0-15,3 2 0 16,1-1-1-16,-2-2 1 16,4 1 0-16,0-1-1 15,1 1 0-15,1-2 1 0,0 0-1 16,2 1 0-16,2 0 0 15,3-1 1-15,-1 2-1 0,2 0 0 16,-3 0 0-16,2 3-1 16,-1-2 0-16,-2 4 0 15,-4 2-7-15,-3 0-5 16,-5 3-19-16,-5 6-38 0,-7-3-9 16,-6 1-3-16,-14-3-4 15</inkml:trace>
  <inkml:trace contextRef="#ctx0" brushRef="#br0" timeOffset="276613.8919">15342 16682 35 0,'-9'0'65'15,"9"0"1"-15,-12-10-1 16,12 10-53-16,0 0-1 0,7-9 0 16,2 9-2-16,5-2-1 15,5 2-1-15,2-2 1 16,6 1-3-16,4-2 1 15,2 0-2-15,7-3-1 0,2-2 0 16,3-4-1-16,0 2 2 16,3-4-3-16,-1 0-2 15,0 0-3-15,-4 0-2 16,-5 1-4-16,-3 0-6 0,-11 2-4 16,1 0-8-16,-12 1-6 15,-5 2-1-15,-7-2 3 16,-3-1 5-16,-8-1 6 15,-5 0 9-15,0-1 11 16,-7-1 12-16,1 0 13 0,-5 1 2 16,6-1 3-16,-3 5 2 15,10 1-3-15,-4 0-2 16,7 3-7-16,10 5-4 16,-4-8-3-16,17 5-2 0,5-1-4 15,8 0-2-15,4 0 1 16,11 1-1-16,1 1 1 0,7 4-2 15,-7-2 0-15,0 5 0 16,-5 7 0-16,-6 3-1 16,-9 6 0-16,-8 3-1 15,-10 5-2-15,-4 5-2 0,-11 3-6 16,-8-2-11 0,-5 3-27-16,7 6-26 0,-11-2-4 15,0-6-2-15</inkml:trace>
  <inkml:trace contextRef="#ctx0" brushRef="#br0" timeOffset="283027.5081">22835 12716 25 0,'-3'-10'43'16,"0"1"-1"-16,0-3-8 15,-2 4-5-15,-4-2-4 16,-4 2-6-16,4-4-2 16,-6 3-4-16,2-1-1 0,-3 0-1 15,1 1-1-15,-2 0-2 16,1 0-2-16,1 3 0 15,-3-1-2-15,3 1-1 0,-4 3 0 16,0 0 0-16,-2 2-1 16,-1 1 1-16,-6 0 1 15,3 2 0-15,-5 6 0 16,1-1 0-16,-2 2-1 16,-1 4 0-16,3 1 0 0,-1 2-2 15,2 5 0-15,2-2 0 16,5 4-1-16,-4 1 0 0,4 5 0 15,-1-1 0-15,3 3 0 16,-2-1 1 0,3 3 0-16,-2 2 0 0,2 0-1 15,1 2 1-15,2-1-1 16,3 4 0-16,1-4 0 0,2 6 0 16,4-4 0-16,3-1 0 15,2 0-1-15,0-2 1 16,6 0 0-16,4-3 0 15,0 0 0-15,3-5 0 0,4 1 1 16,5-4-1-16,-1 1 0 16,6-5 1-16,0 2 0 15,5-1 0-15,3-2-1 0,7-4 1 16,0 0 0-16,1-2 0 16,10-6-1-16,-2 2 1 15,6-7-1-15,-2-2 1 0,4-2-1 16,3-4 1-16,1-1-2 15,3-4 2-15,-4-1 0 16,-1-3 0-16,-5 1 0 16,4-4 0-16,-10 0 1 15,-3-4 0-15,-2-1 3 0,-5-2 0 16,-2-3-1-16,-2-2 2 16,-5-7-1-16,-2 0 1 15,-10-5 0-15,-1-3 0 0,-8 0-1 16,-2-5 1-16,-7-1-1 15,-2 0-1-15,-11-1 1 16,-5 3-2-16,-2 2 0 0,-5 1 0 16,-1 4-2-16,-7 6 0 15,-3 3-1-15,-3 4-1 16,-8 9-1-16,-3 3-2 16,-12 10-3-16,-4 3-3 0,-9 4-4 15,-7 9-6-15,0 7-12 16,-5 5-21-16,-1 10-27 15,9 3-3-15,6 3-1 16</inkml:trace>
  <inkml:trace contextRef="#ctx0" brushRef="#br0" timeOffset="284167.5138">21952 12166 6 0,'5'-17'34'0,"-2"4"2"16,1-1 6-16,-2 1-5 15,-2 1-2-15,0 2-5 0,0 2-5 16,0 8-6-16,-8-10-7 16,8 10-4-16,-12 1-5 15,0 7-3-15,-1 7-2 16,-1 2-1-16,-4 5 1 0,-2 1 1 15,0 1 0-15,3-4-1 16,-2 5 2-16,4-6 0 16,3-1 0-16,3 3 2 15,2-7-2-15,6 4 0 16,1-5 0-16,2 4-2 0,8-4 2 16,2 2-1-16,5-4 1 15,3-3-1-15,6 2 0 16,-5 0 0-16,5 2 1 15,-1-3-1-15,-2 2 1 0,-4 1-1 16,-1-1 1-16,-5 2 0 16,-4 0 0-16,-4 0 0 0,-5 1 1 15,0 1 1-15,-8-1 1 16,-5 3 2-16,-5-3 0 16,-1 0 1-16,-5-2 0 15,5-1-1-15,-6-2 0 0,6-2-5 16,4-2-9-16,1-2-17 15,3-3-26-15,11 0-17 16,-2-8-3-16,4-3 1 16</inkml:trace>
  <inkml:trace contextRef="#ctx0" brushRef="#br0" timeOffset="284388.9452">22101 12299 50 0,'21'-12'57'0,"-9"-2"-3"15,-12 14-41-15,0 0 0 16,18 0-4-16,1 19-5 16,-11 1-1-16,6 9-2 0,-6 0 0 15,0 6-3-15,-5-5-7 16,-1 4-6-16,-1-9-7 16,1-1-5-16,2-7-2 0,-3-4 1 15,-1-13-1-15,0 11 4 16,0-11 7-16</inkml:trace>
  <inkml:trace contextRef="#ctx0" brushRef="#br0" timeOffset="284489.6713">22213 12450 4 0,'0'-33'10'0,"0"-7"5"0,4 6 0 15,3-4 0-15,-4 8-1 16,3-2-3-16,1 8-3 0,-1 2-7 16,0 5-9-16,-6 17-16 15,13-19-17-15</inkml:trace>
  <inkml:trace contextRef="#ctx0" brushRef="#br0" timeOffset="285964.2406">22411 12200 19 0,'12'3'57'0,"-5"-3"-1"15,4 6-23-15,-2 0-10 16,2 5-9-16,-2 2-9 0,3 3-1 15,-1 8-2-15,0-5-1 16,-2 4 0-16,-2-3 0 16,0 1 2-16,2-5-1 15,-4 3 2-15,2-9 1 0,-7-10-1 16,9 14 2-16,-9-14-1 16,15 7 1-16,-15-7-2 15,17 0 1-15,-6-1-1 0,1-6-2 16,2-2 0-1,1-2 0-15,-2 0 0 0,2-1-1 16,-3 0 0-16,4 1 0 16,-7 3 0-16,3 2 1 15,-4 3-2-15,-8 3 1 0,14 0-1 16,-14 0 0-16,19 7 0 16,-19-7-1-16,18 16 1 15,-12-7 0-15,4 2 0 16,-3-2 1-16,6 0-1 15,-13-9 1-15,15 16 0 0,-5-11 1 16,-1-1 0-16,2-4 2 16,-4 0 0-16,4 0 2 0,-11 0-1 15,13-12 0-15,-5 2 0 16,-2 0-1-16,2 1 0 16,1-2-2-16,2 0-1 15,-2 2-1-15,3 2-1 16,-1 3 0-16,0 1 0 0,1 3-1 15,-2 0 1-15,2 4-1 16,-4 3 1-16,4 2 0 16,-5 2 0-16,4 3 1 0,-2-3 0 15,1-2 0-15,-3 1 1 16,4-2 0-16,-3-1 0 16,2-5 0-16,-10-2 0 0,19 3 0 15,-12-3 1-15,4 0-2 16,2 0 1-16,1-3-1 15,1 2-1-15,3-2-1 16,0-1 0-16,3 0 1 16,-4-2-1-16,2-3 1 0,-4 0 0 15,1-5 1-15,-3-5-1 16,-4-2 2-16,2-6-1 16,-6-5 1-16,0-4 0 0,-1-1 0 15,-2-8 0-15,-2-1 1 16,0 1 1-16,0 2 0 15,-1 5 1-15,-3 4-1 16,2 8 0-16,-1 8-2 16,0 6 0-16,3 12-1 0,-5 9 0 15,-2 10-1-15,1 6-1 16,2 9 0-16,-4 4 1 16,1 9 1-16,1 0-1 0,-1 3 0 15,3 1 1-15,4-2-1 16,0-2 0-16,9-3 1 15,1-2-1-15,7-9 0 16,8-1 1-16,2-9-1 0,4-8 1 16,-1-4-1-16,6-9 1 15,-2-3 0-15,4-12 0 16,-4-4 1-16,0-8 1 0,-7-2-1 16,-2-3 1-16,-5-1 1 15,-6-2-1-15,-4 7 1 16,-2 1-1-16,-3 7-1 0,-3 1-1 15,-2 17 0-15,0-12-2 16,0 12 0-16,0 0 0 16,-12 13 0-16,7 0-1 15,1 1 2-15,-2 2 0 0,3-3 0 16,1 3 1-16,2-4 0 16,0 1 1-16,0-13-1 15,9 9 2-15,-9-9-1 16,10 4 0-16,-10-4 0 0,16-1 0 15,-4-4 0-15,-1 0-1 16,2 1 0-16,1-1 0 16,1 3-1-16,-1 1 0 15,2 1 1-15,-1 4-1 0,0 3 0 16,1 3 1 0,-2 1-1-16,-3 1 1 0,3-2 0 15,-1 3 1-15,-3-3 0 16,1-2 0-16,-1-1 1 0,1-4 0 15,0-2 0-15,-2-1 0 16,3 0 0-16,-2-4 0 16,3-3-1-16,5-4 1 0,-1-1-1 15,3-2 0-15,-4-1-1 16,5-4 0-16,-3 3 0 16,3 0 1-16,-4 5-2 15,-1-1 1-15,2 7 0 0,-4-1 0 16,-1 6-1-16,0 8 0 15,1 4 1-15,-1 5-2 16,0-1-4-16,1 5-4 16,2 0-11-16,1 1-9 0,-2-7-26 15,5 2-18-15,-2-4-1 16,-1-4 2-16</inkml:trace>
  <inkml:trace contextRef="#ctx0" brushRef="#br0" timeOffset="286744.7709">23858 11724 59 0,'-19'-17'62'0,"-2"-5"-2"15,-1-5-30-15,-4 5-19 0,-5 4-1 16,-5-2-1-16,-12 4-4 16,-4 2 1-16,-8-1-1 15,-8 2 2-15,-9-1-1 16,-5 5-1-16,-10-3 2 0,-7 6-3 16,-7 3 0-16,-4 1-1 15,-6 5 1-15,0 5-2 16,-5 6 1-16,0 4 0 15,4 7-1-15,5 9-1 0,6 6 1 16,7 7-2-16,12 9 0 16,3 9 0-1,13 9-1-15,12 8-1 0,6 9 2 16,8 9-1-16,13 5-1 16,16 3 0-16,13 3 1 0,10-6 0 15,20-1-1-15,13 1 1 16,19-14-2-16,16-7 2 15,12-11 1-15,18-9-1 16,12-10 1-16,10-5-3 0,16-14 1 16,13-9-1-16,7-11 0 15,5-8 1-15,5-6-2 16,2-14 2-16,-1-9 1 0,-2-8 1 16,-5-8 2-16,-8-9 3 15,-7-9 2-15,-7-8 5 16,-18-8 2-16,-14-7 4 0,-17-8 1 15,-11-2 2-15,-29-6 0 16,-20-1-2-16,-25-1-4 16,-21 4-2-16,-34 5-7 15,-28 8-3-15,-33 12-4 16,-29 8-11-16,-28 19-19 0,-21 14-47 16,-35 17-4-16,-23 9-6 15,-17-1-3-15</inkml:trace>
  <inkml:trace contextRef="#ctx0" brushRef="#br0" timeOffset="299784.8424">27314 18155 41 0,'0'0'63'0,"0"5"-9"16,0 0-26-16,0 0 0 15,0-1-5-15,1 2-4 0,4 27-5 16,-5-22-2-16,1 36-1 16,-1-27 2-16,0 10-3 15,-2 0-2-15,1-4-4 16,0 2-1-16,1-1-1 15,-2 1-1-15,1 0 1 16,0 1 1-16,1-1 1 16,-1 0 0-16,1-6 0 15,-1 0-1-15,1-22 0 16,0 0-2-16,0 0-1 0,0 0-2 16,0-9-1-16,4-2 0 15,12-49-1-15,1-18 2 16,-9 35 2-16,5-2 2 15,-2 3-1-15,4-2 1 16,-1 2 0-16,0-1-2 0,-14 43 0 16,13-33-1-16,2 0-2 15,0 11 1-15,0 1-1 16,-15 21 1-16,0 0 0 16,0 0 3-16,0 0-1 15,0 0 1-15,7 8 0 16,2 4-1-16,1 35 1 0,-12-22 0 15,-5 0 1-15,-3 1 1 16,3 0-1-16,-2 2 1 16,5-3 0-16,-1 0 1 15,3 0-1-15,-1 0-1 16,3-2 0-16,5 2-2 0,6-5 0 16,2 3-2-16,6-3-6 15,0 1-7-15,9-3-15 16,-4 0-31-16,8-3-15 15,0-2-4-15,1-9 2 16</inkml:trace>
  <inkml:trace contextRef="#ctx0" brushRef="#br0" timeOffset="300884.4875">28054 18282 7 0,'0'0'37'0,"0"0"4"0,0 0 0 15,0 0-2-15,0 0-4 16,0 0-2-16,0 0-5 16,0 0-2-16,0 0-3 15,0 0-3-15,0 0-5 16,0 0-4-16,0 0-2 16,0 0-7-16,0 0 1 15,0 0-2-15,0 0 0 0,0 0-1 16,0 0 0-16,-4 1 1 15,0 4 0-15,-2 0 1 16,1 0-1-16,-22 28 1 16,20-21-2-16,2 1 1 15,-3 2-1-15,3-4 0 16,2 1-1-16,-2 0-1 0,-1 1-1 16,6-13 1-16,0 0-1 15,0 0-1-15,0 0 1 16,0 0 1-16,2 2 0 15,3 0 2-15,1 1 2 16,52 2 0-16,-34-12 1 16,-24 7-2-16,25-6 3 15,2-1-3-15,-27 7 1 16,25-2-1-16,0-1 0 16,-25 3 0-16,20 0 0 0,1 0 0 15,-21 0 0-15,0 0 0 16,10 3 0-16,2-2 1 15,-3 1-1-15,4 4-1 0,-1-6 1 16,-2 0-2-16,1 0 1 16,3 0-1-16,-2-3-2 15,1-3 2-15,1 0 0 16,21-13-1-16,-13 8 0 16,-22 11 1-16,23-9 0 15,-2 0 1-15,-21 9-1 0,20-7 2 16,2 0-1-16,-22 7 0 15,22-4 1 1,0-2 0-16,-22 6 0 0,23-9-1 16,-2-1 1-16,-21 10-1 15,23-20 0-15,13-18 3 16,-25 13 2-16,-1 6 1 16,0-6 0-16,0 4 0 0,-3-2 1 15,1 2-1-15,-1 2 0 16,-7 19-4-16,0 0-1 15,0 0-1-15,3-10-1 16,1 0 0-16,-1-1 0 16,1 0 1-16,-4 11-1 0,0 8 1 15,0 6 0-15,-4 37 0 16,4-29 0-16,0 0-1 16,1 1-1-16,3-1 1 15,1 0-1-15,-5-22 0 16,12 22 0-16,-2 0 0 0,-10-22 0 15,0 0 0-15,14 0 0 16,-1 0 1-16,0 0 0 16,24-2 1-16,-12-5-1 15,-25 7 1-15,27-6 0 16,0-1-1-16,-27 7-3 16,25 0-9-16,2-3-15 15,-27 3-39-15,21 1-12 0,1 5-4 16,-22-6-4-16</inkml:trace>
  <inkml:trace contextRef="#ctx0" brushRef="#br0" timeOffset="301494.6285">29985 17641 0 0,'7'-14'68'16,"0"2"4"-16,0 0-1 15,-2 2-4-15,-5 10-56 0,9-11 3 16,-9 11-2-16,9 1 1 16,-9-1-3-16,7 20-1 15,-3-6-1-15,0 4-1 0,1 2-3 16,-2 5 0-16,2 3-3 16,1 2 1-16,1 2-1 0,0-1 1 15,0-1 0-15,1-2 0 16,1-2 2-16,3-5-2 15,1-5 0-15,3-8 1 16,-2-5-1-16,5-3 1 16,1-7-2-16,2-6 0 0,-1-5 0 15,3 0 0-15,-4-3-1 16,2 0 0-16,0-2 0 16,-3 2 0-16,1 2 1 15,-2 1-1-15,0 2 1 0,-3 4 1 16,-3 3-1-16,-3 4 1 15,4 4-1-15,-5 1 0 16,-8 0-1-16,13 18 1 16,-9-3-1-16,-2 2-1 15,0 4 0-15,-2-21-6 0,2 26-5 16,1 2-14-16,-3 5-18 16,1 2-30-16,-1-2-9 15,0-1-4-15</inkml:trace>
  <inkml:trace contextRef="#ctx0" brushRef="#br0" timeOffset="301902.0891">30726 17908 22 0,'24'-41'72'16,"2"1"6"-16,-2 3-3 15,-3 2-48-15,-3 3 1 16,-2 0-4-16,-6 5-5 0,-5 3-5 16,-4 4-3-16,-2 8-4 15,-8 4-3-15,-2 4 2 16,-5 4-3-16,-1 6-1 16,1 5 0-16,-5 2-2 0,3 3 1 15,-3 0-1-15,2 2 1 16,0-2 0-16,6 2 0 15,2-4 1-15,7 0-2 0,4-3 1 16,2-2 0 0,11-2 0-16,1-4-1 0,5 1 1 15,1 0 1-15,2 3 0 16,-1 2 0-16,-1 4 1 0,-20-13-2 16,22 17 0-1,-1 2-4-15,-6 10-10 0,9 50-30 16,-24-31-33-16,0 2-7 15,-1 2-4-15,-5 0-3 16</inkml:trace>
  <inkml:trace contextRef="#ctx0" brushRef="#br0" timeOffset="302534.6174">30792 17240 81 0,'-26'-18'85'15,"-6"-6"-4"-15,-1 0-4 16,-11-2-2-16,3-2-74 16,-11 13 3-16,-1 3-1 0,-2 10 1 15,-10 5-1-15,-8 15 0 16,-1 8-1-16,-3 14 0 0,37-16-2 15,-7 10-2-15,-1 9 0 16,-6 9 1-16,1 5-1 16,0 7-2-16,4 6 1 15,3 5 0-15,7 4 2 16,3 4 1-16,14 2 0 16,4 5-1-16,12 0 1 15,6 0 2-15,15-2-1 16,10 1-2-16,13-7 0 15,18-11 1-15,17-10-1 0,13-12 2 16,9-13 0-16,9-11 3 16,9-14 0-16,3-14 2 15,0-19 1-15,0-14 2 16,-7-12 0-16,-5-13-1 0,-8-8-1 16,-10-6-3-16,-18-8-5 15,-61 37-5-15,54-134-13 16,-67 10-13-16,-53 18-38 0,-55 21-16 15,-32 42-5-15,-18 22-4 16</inkml:trace>
  <inkml:trace contextRef="#ctx0" brushRef="#br0" timeOffset="307068.9047">31728 17995 17 0,'0'0'18'15,"0"0"0"-15,0 0 2 16,0 0 2-16,9 3 3 16,-9-3 1-16,0 0-1 0,0 0-1 15,1-6-2-15,-1 6-2 16,1-11-2-16,0 2-3 16,0-1-1-16,0-1-3 15,1-6 0-15,2-1-1 16,-2-4 2-16,2-2 0 0,0-5 2 15,2-4 1-15,2 8 2 16,2-58-1-16,0-8-1 16,1-7-2-16,-1-9-1 15,-3-4-3-15,-3-1-1 16,-2 1-2-16,10 13-4 0,-4 0 0 16,4-7-2-16,0-1 1 15,2 0-1-15,0-1 0 0,6-1-1 16,2-5 0-16,-4-6 2 15,4-3-1-15,0 1 0 16,-1-5 1-16,-6-4-2 16,0-2 2-16,-5-4 0 15,-2-2 1-15,-1 2-2 0,-5-4 1 16,-1-2-1-16,3 2 2 16,-2 3-1-16,4 0 0 15,-6 2-2-15,1 1 0 16,0 5 0-16,3 2 1 0,-2 2-1 15,-1 0 1-15,4 4 0 16,-4 1-1-16,3 6 1 16,-4 1 0-16,0 1 2 0,0 0-1 15,0 4 0-15,0 4-1 16,2 0 1-16,6 4 1 16,4 4-1-16,3 1 0 15,1 7 1-15,-3 5-2 16,1 4 1-16,5 5-1 0,-4 2 2 15,2 5-1-15,-4 4 0 16,-4 8 0-16,1 4-1 16,0 2 1-16,0 4 0 15,-6 7 0-15,9 4-2 0,-13 4 1 16,0 5-1-16,5 5 1 16,-3 6-1-16,10 3 0 15,-12 11 1-15,0 0-1 0,0 0 0 16,-1 8 0-16,-4 7 1 15,-2 4 0-15,0 7 0 16,-11 2 0-16,5 3 0 0,-4 3-1 16,5 1 1-16,-3 1-1 15,0 2 0-15,-4-2 0 16,0 3 0-16,-3-3-1 16,-1 3 2-16,3-3 0 0,-8 3-1 15,1-5 0-15,-6 0-2 16,1-4-4-16,4 0-6 15,0-7-7-15,5-1-8 16,0-8-13-16,6-11-20 0,17-3-18 16,-5-15-5-1,9-12 4-15,14-8 19 0</inkml:trace>
  <inkml:trace contextRef="#ctx0" brushRef="#br0" timeOffset="307281.7276">32029 11710 36 0,'30'-64'72'15,"4"4"0"-15,-15 0-11 16,5 9-12-16,-3 6-11 0,2 12-11 15,1 5-8-15,3 8-6 16,-5 9-6-16,2 9-2 16,4 3-1-16,5 13-2 15,-4 9 1-15,4 3-1 16,-7 10 0-16,-4 3 0 0,5 8-3 16,-7 5-3-16,4 3-5 15,-7 2-6-15,10 3-14 16,-10 3-15-16,7-2-34 15,0 1-6-15,-2-12 0 0</inkml:trace>
  <inkml:trace contextRef="#ctx0" brushRef="#br0" timeOffset="308285.2142">31901 10265 73 0,'0'43'84'0,"0"6"-2"16,-6-5-7-16,-8 2-1 16,3 3-75-16,-3 6 2 0,3 2 0 15,-2 8-1-15,4-5 0 16,2-4 0-16,1-4 0 16,4-11 0-16,3-5 1 0,5-10 1 15,-5-6 2 1,2-11 0-16,-3-9-1 0,0 0 2 15,7-22-1-15,-9-4 0 16,-11-10 0-16,-1-10-2 0,7-11 0 16,0-8-2-16,1-9-1 15,1-8 0-15,5-3-1 16,11-2 0-16,5-1 0 16,6 7 0-16,4 1 0 0,3 9 1 15,2 6 0-15,9 13 0 16,-3 8-1-16,-2 13-2 15,0 8-4-15,-4 7-1 0,-1 7-4 16,-4 6-2 0,-8 4-2-16,-18-1-5 0,7 11 2 15,-16 2 1-15,-16 3 4 16,-7 3 3-16,-12 2 4 16,-8 5 9-16,1-3 8 15,-2 2 6-15,0-5 2 0,12 0 1 16,3-1 0-16,5-1-1 15,13 4-2-15,8 2-5 16,6 5-4-16,6 5-2 0,4 5-1 16,11 2-2-16,9 7 1 15,8 0 0-15,2 3-2 0,7 1-2 16,5 0-3-16,-2 1-5 16,13 0-5-16,-1 1-5 15,2-3-10-15,4-6-10 16,1-3-10-16,-1-6-11 0,1-10-3 15,3-8 8-15</inkml:trace>
  <inkml:trace contextRef="#ctx0" brushRef="#br0" timeOffset="309061.8345">32701 10808 35 0,'16'-32'54'0,"-8"-1"5"16,-15-2-3-16,-7 3-9 16,-5 4-10-16,2 4-9 15,-8 7-7-15,1 6-6 0,1 9-5 16,5 2-3-16,2 12-5 15,0 7-2-15,-4 2-1 16,1 1-3-16,4-1 1 16,1 1 0-16,-4-7 1 15,10 0-1-15,0-6 1 0,8-9 1 16,0 0 0-16,0 0 1 16,14-11 1-16,-1-5 1 15,11-7 0-15,-12-3 0 16,6-6 0-16,7-2 1 0,3 4 0 15,-1 1 1-15,-4 4-1 16,-1 5-1-16,-3 8 1 16,5 6 0-16,0 6-1 15,-8 1-1-15,-7 9 0 0,4 5-1 16,-3-2-1-16,2 1-2 16,0-2 1-16,-6-1 0 15,-6-11 1-15,12 6 1 16,-3-9-3-16,-2-12 0 15,-2-10-1-15,-2-8 1 0,-1-6 1 16,1-13-2-16,-3-7 1 16,0-5 2-16,-2-9 2 0,-3-1 3 15,-2 1 3-15,-4 7 1 16,4 6-1-16,-4 9 0 16,4 14-1-16,-1 10-3 15,2 18-1-15,6 9-1 0,-7 21-2 16,2 10 0-16,5 6-2 15,-2 9 0-15,1 6 1 16,0 5-2-16,1-3-1 0,-1-4-1 16,1-1 3-16,8-7-3 15,1-8 3-15,-2-4 1 16,8-10 0-16,3-5 2 16,4-9 1-16,5-6 0 15,-3-9-2-15,5-9 0 0,-1-11 1 16,6 0-1-16,-3-6 0 15,-3 1 1-15,-8 3 0 16,3 6 0-16,-5 6 2 0,-7 12 0 16,-11 7 3-16,8 16-3 15,-7 9 2-15,-1 6-1 16,-4 9-1-16,2 1-1 16,-1 4 0-16,-2-1-1 0,5-5-2 15,1-5-1-15,2-5-1 16,3-4-3-16,3-12-1 15,2-5-4-15,1-8-15 0,6 2-35 16,-5-18-14-16,5-15-3 16,-1-11 0-16</inkml:trace>
  <inkml:trace contextRef="#ctx0" brushRef="#br0" timeOffset="309403.6862">33219 9540 0 0,'26'27'84'15,"0"-5"0"-15,0 4-3 0,-5-2-4 16,-3 6-2 0,-2-2-78-16,-9-8 4 0,5 6 1 15,0 5 0-15,0 7-1 16,2 6 0-16,-4 3-2 16,4 6-4-16,0 4-3 15,1 1-8-15,-2 1-8 16,1 0-10-16,1 2-15 0,0-6-31 15,3-2-2-15,0-4 0 16</inkml:trace>
  <inkml:trace contextRef="#ctx0" brushRef="#br0" timeOffset="310170.0519">32944 9000 18 0,'-26'-24'63'0,"-2"5"4"15,-19 0-35-15,14 8 2 0,11-1 1 16,-15 5-2-16,4-2-6 15,2 3-3-15,-10 2-6 16,-5-2 0-16,-10 5-6 0,-4 1-1 16,-8 0-4-1,0 7-2-15,-10 4-2 0,-1 6 0 16,-8 8-2-16,-6 4 1 16,-2 12-1-16,-6 8 0 15,-9 11-1-15,-1 11 0 0,-5 15 0 16,-2 8 0-16,8 12 0 15,6 8 0-15,13 6-1 16,15 4 1-16,15 2-1 16,16-2 2-16,22-2-1 15,17-1 1-15,20-3 0 16,24-5 1-16,26-6 0 0,20-6 0 16,27-7 1-16,26-6-1 15,20-12-1-15,18-13 0 0,21-16-1 16,17-14-1-16,11-19 1 15,3-13 0-15,-4-21 0 16,-111 0 1-16,6-10 0 16,-10-11 0-16,4-14-1 0,3-7 3 15,1-15-1-15,-9-10 0 16,-10-11 0-16,-24-9-2 16,18-7 5-16,-26-7 4 15,-17-5-1-15,-48-1-4 16,0 53-5-16,-23-182-16 15,-124 20-61-15,-61 41 0 0,-101 37-12 16,-73 50-11-16,-21 35 4 16</inkml:trace>
  <inkml:trace contextRef="#ctx0" brushRef="#br0" timeOffset="313747.4655">31013 16558 17 0,'12'5'70'0,"-12"-5"-17"15,17 7 1-15,7-4-5 16,7 1-7-16,0 0-9 16,9 2-7-16,6 1-7 15,3-2-3-15,8 0-1 0,4 0-4 16,13-1-2-16,1-1-1 16,14-1-1-16,1-1-1 15,9-1-1-15,9 0 0 0,6 1-1 16,-2 1-1-16,7 0-1 15,7 1 1-15,-1 3 0 16,-3-1-1-16,-1 3-1 16,-11 0-1-16,-2-1 0 0,-3 1-2 15,-22 0-3-15,-11-5-6 16,-11 2-9-16,-40-4-28 16,1 0-34-16,-7-1-4 15,-11-10-6-15,0 1-1 16</inkml:trace>
  <inkml:trace contextRef="#ctx0" brushRef="#br0" timeOffset="314242.8205">32019 15192 18 0,'-18'-27'55'16,"6"4"-22"-16,-7 2 1 0,8 4-6 15,-1 4-2-15,4 1-3 16,2 2 2-16,6 10-2 15,-8-14 0-15,8 14-1 0,-7-10-3 16,7 10-5-16,0 0-4 16,0 0-2-16,0 0-2 15,0 0 0-15,0 0-1 16,8 0 1-16,15 2 0 0,8-1 2 16,1 2 0-16,15-3 1 15,12-1-1-15,12-3 0 16,16 0-1-16,4 1-4 15,1 0 0-15,3 0-1 0,5 2 0 16,-3 0-2-16,-11 1 0 16,-7 0-1-16,-19 2-1 15,-8 1-2-15,-13-2-3 0,-8-1-5 16,-13 2-14-16,-8 3-32 16,-10-5-24-16,-6 0-5 15,-12-2-3-15</inkml:trace>
  <inkml:trace contextRef="#ctx0" brushRef="#br0" timeOffset="314812.3331">31297 13148 31 0,'-18'-44'67'15,"1"-1"4"-15,3 6-34 0,6-1 1 16,6 8-6-16,2 1-5 16,0 5-7-16,1 1-5 15,10 4-2-15,4 2-4 0,11-2-2 16,5 4 0-16,6-2-2 15,10 1 0-15,15 0-1 16,15 1 0-16,4-2 0 16,9 4 0-16,14-3 1 15,5 0-1-15,10 0-1 16,8 1-1-16,3-1-1 0,-5 1 0 16,8 0 0-16,-3 1-1 15,-6 2 0-15,-4 1-1 16,-10 1-1-16,-11 2-2 0,-52 6-3 15,1-1-7-15,-5 0-22 16,3 3-37-16,-9-2-8 16,0-2-3-16,-6 0-1 15</inkml:trace>
  <inkml:trace contextRef="#ctx0" brushRef="#br0" timeOffset="321764.669">31350 16060 22 0,'8'-9'46'0,"-3"-1"4"16,-5 10-3-16,12-13-6 15,-12 13-7-15,0 0-6 0,8-10-8 16,-8 10-4-16,0 0-6 15,8 0-2-15,-8 0-4 16,9 7 0-16,-9-7-1 16,6 16 1-16,-2-5-1 0,0 2 0 15,-1 3 0-15,0 7 1 16,0-4-2-16,-1 7 1 16,4-3-1-16,-1 5-1 15,0-3 0-15,-1 2 1 16,0-2-2-16,0-4 0 0,0 0 0 15,-1-4 1-15,2-3-1 16,0-3 1-16,-5-11 1 0,13 8 2 16,-1-8 0-1,1-2 0-15,4-8 0 0,3-3 2 16,-1-3-1-16,4-3 0 16,-4 0-1-16,7-2 0 0,-3 2-1 15,2 3 1-15,-4 2-2 16,-2 5 0-16,3 3 0 15,-7 6 0-15,5 1-1 0,-9 10 0 16,0 2 0-16,-5 7 0 16,-2 3-1-16,7 5 0 15,-9 2 0-15,-1 4 0 16,-1 0-3-16,1-2-2 16,6 2-5-16,0-5-7 15,-2-3-17-15,-1-2-15 0,0-7-32 16,11-4-5-16,-4-4-2 15</inkml:trace>
  <inkml:trace contextRef="#ctx0" brushRef="#br0" timeOffset="322245.1372">32277 16244 64 0,'0'-10'75'0,"-6"-6"-20"16,-1 4-18-1,4 4-3-15,3 8-9 0,-11-8-7 16,3 8-7-16,8 0-3 15,-10 14-6-15,4 2-1 0,1 5 0 16,-4 3-1-16,4 3 2 16,1 0 0-16,0 1-2 15,-1-3 1-15,4-3 0 16,1 2 0-16,10-6 0 16,-4-3 0-16,0-3 0 0,5-6 2 15,7-6 2-15,-4-1 1 16,4-10 0-16,-1-6 2 15,-4-5-1-15,-2-5 3 0,-3-6-1 16,-7 3-1-16,-10-3-3 16,-4 5 0-16,-11-1-3 15,-7 6-2-15,-7 7-5 16,-6 5-8-16,2 5-17 16,-4 3-33-16,10 6-18 15,-2 7-5-15,1 0-2 0</inkml:trace>
  <inkml:trace contextRef="#ctx0" brushRef="#br0" timeOffset="322856.1612">32064 15812 1 0,'-32'-22'65'16,"5"4"3"-16,-5-9-29 16,0 11-8-16,-5 1-1 15,-5 3-5-15,-9 4-4 16,-4 1-4-16,-2 2-3 15,-9 5-1-15,-4 6-1 16,-4 8-1-16,0 10-1 0,1 8-2 16,0 12 0-16,6 8-2 15,-1 10 0-15,5 8-2 16,7 8-2-16,10 4-1 16,7 3 0-16,11 1-1 0,15-6 0 15,11-3 0-15,14-4 0 16,20-8-2-16,19-7 2 15,11-8-1-15,16-10 0 16,16-9 1-16,14-10 0 0,9-8-1 16,15-12 1-16,7-7 1 15,2-12-1-15,7-11 2 16,1-10 0-16,-4-10 2 0,-15-12 3 16,0-8 0-1,-17-8 0-15,-10-4 1 0,-21-7 2 16,-14 1 0-16,-26-4-1 0,-17 8-2 15,-25 5-2-15,-25 12-1 16,-30 10 0-16,-28 12-1 16,-27 13-4-16,-33 12-4 15,-17 15-6-15,-24 8-12 16,-13 8-58-16,-11 22-4 0,-3 6-7 16,8 7-7-16</inkml:trace>
  <inkml:trace contextRef="#ctx0" brushRef="#br0" timeOffset="325968.9217">31731 16979 1 0,'0'0'30'16,"-7"-14"1"-16,7 14 1 16,-9-11 2-16,9 11-1 0,0-9 1 15,0 9 2-15,0 0-2 16,0-10-2-16,0 10-3 15,0 0-6-15,0 0-2 16,0 0-4-16,0 0-5 0,0 0-2 16,-10-10-3-16,10 10-2 15,0 0-2-15,0 0 0 16,13-11 0-16,-2 5 0 16,-1-4 0-16,8-1 0 0,10-4 0 15,5-1 0-15,6 0 1 16,7-5-2-16,1 0 0 15,13-1-1-15,8 0 1 16,3 3 0-16,-4 1-1 0,1 2 0 16,-11 3-2-16,-4 4 2 15,-1 3-1-15,-15 1 1 16,-12 2-1-16,-3 0-1 16,-2 2 1-16,-12 1 0 15,-8 0-1-15,0 0 1 16,0 0-2-16,-9 0 1 0,-5 2-1 15,-8 3-1-15,-16 0-1 16,-6 4 0-16,-2 2 1 0,-8 1-1 16,-1 2 1-16,-13 2 1 15,4-2 1-15,-9 2 1 16,6-2 1-16,1-1-1 16,4 0 1-16,5-3 1 0,-1-1 0 15,12-2-2-15,7-1 0 16,11 1-1-16,6-3 1 15,10-1 0-15,12-3 0 16,0 0 0-16,0 0 1 16,13 0 1-16,11-6-2 0,4-4 3 15,17-3-1-15,7-2-1 16,11-2 1-16,5-1-1 16,12 0 1-16,2 1 0 15,-3 2-1-15,-3 1-1 0,-13 3 1 16,-5 5-1-16,-3 2 0 15,-15 1 1-15,-16 1-1 16,-8 2 0-16,-1 0-1 16,-15 0 0-16,0 0 0 0,-11 13 0 15,-16-6-2-15,-7 5-1 16,-4 1-1-16,-16 3-2 16,-7-2 2-16,-3 2-1 0,0 1 1 15,-8-5 1-15,4 1 1 16,4-4 1-16,5 0 3 15,11-4 0-15,5-1 0 0,12-2 1 16,7-1 1-16,13-1 1 16,11 0 0-16,26-11 0 15,9 1 2-15,10-3 0 0,12-4-2 16,14-1 1-16,4-1-1 16,14 2-1-16,-1 0 0 15,-7 3-1-15,-6 2-1 16,-4 5 0-16,-7 2 0 15,-13 1-1-15,-10 3 1 16,-18 0 0-16,-6 1-1 0,-17 0 1 16,0 0-1-16,0 0 1 15,-22 4-1-15,-7-1-1 16,-12-1-1-16,-2 4-1 16,-13-1-3-16,-2 0-2 0,2 0-2 15,-4 3-3-15,-2-2-2 16,7 1 0-16,1-1-1 15,5-1 1-15,14 0 1 0,-1 1 5 16,2-1 2-16,11 0 2 16,7-4 1-16,1 1 6 15,15-2-2-15,7 2 6 0,-7-2 1 16,28-1 1-16,6-5 1 16,5-2 5-16,5 3 2 15,14-5-3-15,-4-2 1 16,10 1-3-16,1 1-1 0,-4-1-2 15,-6 3-2-15,-8 1-2 16,-5 3-1-16,-9 2-1 16,-3 0-2-16,-21 2 1 15,1 2-1-15,-10-2 0 16,0 0 0-16,0 0 0 0,-14 5 0 16,-4-2-2-16,-3 0 1 15,-3 2-2-15,-3 1-1 0,-10 1-1 16,0-2-2-16,5 4-1 15,6-2-1-15,-3 1-4 16,0-3-4-16,9 3-10 16,2-3-3-16,5 2-11 15,4-3-14-15,9-4-20 0,-10 9-10 16,10-9 10-16</inkml:trace>
  <inkml:trace contextRef="#ctx0" brushRef="#br0" timeOffset="327542.0313">32648 18828 25 0,'0'0'32'0,"0"0"5"16,0 0 7-16,0 0 1 16,0 0-3-16,0 0-3 15,0 0-6-15,0 0-6 16,0 0-7-16,0 0-4 16,0 0-3-16,0 0-3 15,0 0-3-15,0 0-1 16,0 0-1-16,0 0-1 15,0-1-1-15,0-5 1 0,-2-62-1 16,2 44 0-16,4-11 0 16,8-42 0-16,-7 27 0 15,1 0 2-15,3-7-2 16,-2-2 1-16,1-8-1 16,-1-1 0-16,3-4 0 15,-3-2-1-15,6-1 0 0,-3 0 0 16,0-35-1-16,6-24 1 15,-6 23 1-15,-10 19-2 16,-2 14 1-16,2 18 0 16,-5 13-2-16,5 13 1 15,-1 9-1-15,-2 6 1 0,-3-5-1 16,6 6 0-16,1-1 0 16,-1 1 0-16,0-1 0 15,-6 2 1-15,-2 1-1 0,4-1 0 16,-1 1 0-16,4 1 1 15,-2 1-1-15,0 1 1 16,3 2-1-16,-2-2 1 16,2 2-1-16,0 11 1 15,-1-17 0-15,-2 9-1 0,3 8 2 16,-10-16-1-16,1 8 0 16,9 8 0-16,-12-9-1 15,2 2 1-15,-7 3-1 0,17 4 0 16,-21-5-1-16,12 5 1 15,-4 1 0-15,2 5 0 16,-2 1-1-16,-1 7 1 0,8 3 0 16,-22 2 0-16,5 9 0 15,-7 4 0-15,-3 4 1 16,-5 1-1-16,5 4 1 16,-7 0-1-16,-1-2 0 0,27-18-4 15,-3 0-2 1,6-1-3-16,-3-1-8 0,1 0-14 15,1-1-32-15,2-4-23 16,6-1-5-16,-2-4-2 16</inkml:trace>
  <inkml:trace contextRef="#ctx0" brushRef="#br0" timeOffset="327778.0233">32637 17091 20 0,'22'10'79'15,"-1"5"3"-15,0-1-3 16,-3 4-3-16,2 7-56 0,-1-3-7 16,-4 8-1-16,2 0-2 15,3 3-4-15,-11-16-3 16,4 3-2-16,2 2-2 16,2 0-2-16,-2-1-4 15,1 2-6-15,-5-4-10 16,4-2-28-16,-1 1-26 0,-1-2-3 15,2-6-6-15</inkml:trace>
  <inkml:trace contextRef="#ctx0" brushRef="#br0" timeOffset="332760.3063">31845 18517 25 0,'4'13'39'16,"-4"-13"-4"-1,0 0-7-15,0 0-5 16,0 0-5-16,0 0-4 0,0 0-2 16,0 0-3-16,0 0 1 15,0 0 0-15,0 5 0 16,0 0 1-16,0 0-2 16,0 0-1-16,0 0 1 15,0-1-3-15,0 2 0 16,7-2-2-16,-7-4 0 0,0 0-1 15,0 0 2-15,0 0-2 16,0 0 0-16,0 0 2 16,0 0-1-16,0 0 0 15,0 0 1-15,-1 0-2 16,-4 0 0-16,0 0 0 16,1 0-1-16,0 0 0 0,-2 0-1 15,0 0 0-15,1 0-1 16,5 0 1-16,0 0 0 15,0 0 0-15,0 0 0 16,0 0 1-16,0 0-1 16,0 0 0-16,0 0 1 15,0 0 0-15,0 0-1 0,0 0 0 16,0 0-3 0,0 0-4-16,0 0-13 0,0 0-45 15,0 0-10-15,0 0-4 16,-2-4-2-16</inkml:trace>
  <inkml:trace contextRef="#ctx0" brushRef="#br0" timeOffset="334858.9843">31822 18677 43 0,'0'2'58'15,"-2"3"1"-15,0 1-44 16,-2 0-3-16,1 1-10 16,0-1-5-16,-11 15-6 15,8-11 0-15,1-1 2 0,-4 4 4 16,9-13 5-16,0 0 6 16,0 0 8-16,0 0 8 15,0 0 3-15,0 0-1 16,0 0-2-16,-4 0-3 15,-2 0-4-15,1 0-5 16,0-1-5-16,1 0-3 16,-12-14-3-16,16 3 0 15,0 1-1-15,3-32-1 0,4 14 0 16,-1 1 2-16,-1-2 1 16,4-7 2-16,10-49 2 15,-14 35 1-15,2-9 2 16,0-6 1-16,-1-10-2 0,0-70 1 15,-4-24-1 1,-5-13-3-16,-3-10-1 0,-4 0 0 16,4-3 0-16,0-4-1 15,-1 5 1-15,-7 11-2 16,13-8 2-16,-10 0-1 16,5-1 0-16,-2-6-1 0,-6 3 2 15,8-1 0-15,-2 5 0 16,0-1-1-16,1 4 1 15,7 4 0-15,-1 0-1 16,1 3 0-16,1 0-2 0,1 1 0 16,5 2 0-16,3 5-1 15,1-1 0-15,4 2 0 16,1 6 0-16,0 4 0 0,0 7 1 16,-3 5-1-16,2 8 0 15,-5 8 1-15,2 7-1 16,-3 9 1-16,2 7 0 0,0 6 0 15,0 4 0-15,2 7 0 16,-5 4 0-16,1 8 0 16,0 4 0-16,2 8 0 15,-4 6 0-15,4 12-1 16,-2 5 0-16,1 11 0 0,-10 8-1 16,8 7 1-16,-3 6-1 15,-5 5 0-15,0 11-1 16,-5-13 1-16,5 13 0 0,0 0 0 15,0 0 0-15,0 0 1 16,0 0-1-16,-2 6 0 16,0 9 0-16,-6 6 1 15,-2 6 1-15,0 9 0 0,-5 9 0 16,-3 8 0-16,-7 4 0 16,1 6 0-16,-2 1 2 15,3 3-2-15,-3 0-1 16,-7 0 0-16,4-2 0 0,-6-2 0 15,1 1 0-15,0 1 0 16,-8 0-1-16,5-1-1 16,0-3 0-16,-1-2-2 15,4-6-4-15,4 1-8 0,-1-13-18 16,-2-3-48-16,9-11-4 16,3-13-5-16,6-10-4 15</inkml:trace>
  <inkml:trace contextRef="#ctx0" brushRef="#br0" timeOffset="335126.4287">31810 11137 11 0,'27'-8'88'0,"-8"8"1"0,5 2-5 16,-6 8-4-16,-5-2-1 15,2 5-76-15,-4 8 1 16,12 4 0-16,8 9-1 16,3 7 1-16,-2 5-2 0,8 9-2 15,8 7-2-15,-4-3-5 16,18 9-7-16,-4-2-12 16,3-1-29-16,6 2-26 15,-5-5-6-15,-8-6-5 0,-14-12 5 16</inkml:trace>
  <inkml:trace contextRef="#ctx0" brushRef="#br0" timeOffset="349543.3397">3073 14086 5 0,'3'-23'49'0,"-3"0"4"16,0 6-1-16,0 2-6 0,0 3-6 16,0 12-10-16,0-10-7 15,0 10-8-15,0 0-6 16,7 3-4-16,-3 6-2 0,0 5 1 16,5 6-1-16,-5 10 1 15,6 3 0-15,-3 9 0 16,5 7 0-16,-2 6-2 15,5 4 0-15,3 4-2 0,-1-3 2 16,2-2-1-16,-2-3 0 16,1-9-2-16,-4-3-1 15,-2-10-1-15,-1-5-3 16,-6-3 0-16,1-12 1 16,-6-13-3-16,3 12-4 0,-3-12 0 15,-9-16 0-15,-1-3 4 16,-5-14 3-16,-9-8-1 15,0-9 1-15,-5-2 3 0,4-9 5 16,-4 4 2-16,4-4 3 16,2 6-2-16,5 3 3 15,3 2-1-15,5 11-1 0,1 0 1 16,2 8-3-16,8-1 0 16,-3 9-2-16,2-4 0 15,3 5-1-15,6 1-1 16,4 0 0-16,3 2-1 15,3-2 0-15,0 4-1 0,7 3-1 16,-2 4 1-16,0 4-1 16,-1 5 1-16,-7 1 0 15,2 7 0-15,-5 10 0 0,-2 2 2 16,-7 7 0-16,-4 2-1 16,0 4 1-16,-5-4-1 15,-1 6 1-15,-5 0-1 0,5-4-5 16,2 1-6-16,-1-4-17 15,2 1-20-15,-4-5-21 16,7 1-5-16,1-7-2 16</inkml:trace>
  <inkml:trace contextRef="#ctx0" brushRef="#br0" timeOffset="351218.2927">3324 14102 10 0,'10'-1'63'16,"-10"1"0"-16,11-5-2 16,-11 5-3-16,11 5-58 0,-6 5-3 15,5-5 0-15,0 5 3 16,0-6 2-16,6 3 0 16,-3-7 0-16,4 0 1 15,4-7 0-15,-4-5 1 0,-1-3-1 16,2-1 1-16,0 2 2 15,-6-2 1-15,-1 0 2 16,-5 1 2-16,-4 4 0 16,-2 11 2-16,1-17-2 15,-1 17-1-15,-7-7-3 0,-3 6-3 16,10 1-2-16,-15 6-3 16,5 5-1-16,1 3-1 0,-1 5 0 15,-1 6 0-15,4 0 1 16,-1 4 0-16,2-3 1 15,2 5 1-15,1-6-1 16,3 3 1-16,0-5 0 0,3-3 0 16,2-2 1-16,5-1-1 15,-2-3 1-15,4-2-1 16,0-2 1-16,2-5 0 16,6 0 0-16,-3-5 1 0,3 0-1 15,-1-7 1 1,5-3 0-16,-6-2-1 0,2-5 1 15,-2 1 0-15,-4-4 1 0,-1-1-3 16,0 1 2 0,-4 0 1-16,0 0-1 0,-3 1 1 15,-2 3 0-15,0 0 0 16,-3 4 1-16,0-1-1 16,-1 13-1-16,-1-17 0 0,1 17 0 15,-11-13-2-15,11 13 1 16,-12-6-2-16,12 6 0 15,0 0-2-15,-9-3 0 16,9 3 0-16,0 0-2 0,0 0 1 16,-2 12-1-16,2-1 0 15,0-1 2-15,3 7 1 16,1-2 0-16,1 4 1 16,3-2 1-16,-1 2-1 0,2-2 1 15,0-4 1-15,2 0 0 16,-1-3-1-16,5-3 1 0,4-3 0 15,1-4 0-15,2-1 1 16,0-7 0-16,5-4-1 16,-5-4 2-16,3-3 1 15,-4 0-1-15,-2-5 0 16,-2 0-1-16,-1-4 1 16,-2 0-1-16,1-1 0 0,1-1-2 15,-1 0 0-15,4 3-1 16,-1 2 0-16,2 4 0 15,0 5-1-15,-2 2-1 0,-3 6 1 16,1 7 0-16,-2 1 0 16,-3 5 0-16,-2 8 1 15,-2 3 0-15,0 1 0 16,0 4 1-16,-1-3 1 0,4 3 0 16,-3-6 0-16,4 0 0 15,-2-6 1-15,7-6-1 16,-3-3 1-16,5 0 0 15,-1-9-1-15,3-6-1 0,1-3 0 16,1-7 0-16,2-1-1 16,-3-4 0-16,0-3 1 15,-2-2-1-15,1 1 0 0,-5-1 1 16,-4 4 1 0,0 1 0-16,-6 2 0 0,1 6 2 15,-3 2-1-15,-2 5 0 16,-1 3-1-16,0 3 1 0,0 9-1 15,-7-9 0-15,7 9-1 16,0 0-1-16,-10-6 0 16,10 6 0-16,0 0 0 15,0 0-1-15,-9 2 1 0,9-2 0 16,0 0 1-16,0 0-1 16,0 0 1-16,-8 10-2 15,8-10 2-15,0 0-1 0,0 0 1 16,0 0-1-16,0 0 1 15,0 0 0-15,0 11 0 16,0-11 0-16,0 8 1 16,0-8 2-16,-3 13-1 0,3-13 2 15,-9 14 0-15,9-14 0 16,-9 15 1-16,9-15-1 16,-11 9 0-16,11-9 0 15,0 0-1-15,0 0-1 0,0 0 0 16,0 0 0-16,0 0 0 15,0 0-1-15,0 0 0 16,-8 5 0-16,8-5-1 16,0 0 0-16,0 0 0 0,0 0-1 15,0 0 0-15,-5 9 0 16,5-9-1-16,0 0 1 16,0 14-1-16,0-14 0 15,1 9 1-15,-1-9 0 0,6 10 1 16,-6-10-1-16,14 10 1 15,-5-6 0-15,3 0 1 16,3-1-1-16,3 0 1 16,4-2 0-16,2 0 0 0,4-1 0 15,-3 0-1-15,4 2 1 16,-3-1-1-16,1 4 0 16,-5 0 1-16,-3 2-2 0,-2 0 2 15,-3 4 0-15,-4 0 0 16,-5 2 0-16,-2 2 1 15,-3 3-1-15,-6 0 0 16,-5 3 0-16,-3 0-3 16,-3 2-4-16,-2-3-6 0,1 1-14 15,1 1-34-15,-1-8-19 16,3-4-6-16,1-10-2 16</inkml:trace>
  <inkml:trace contextRef="#ctx0" brushRef="#br0" timeOffset="351601.2679">5211 13058 18 0,'6'-18'74'0,"-1"0"-1"16,0 0-2-16,2-2-5 15,0 2-58-15,8 2-1 16,2-1-1-16,4 6-3 0,3 0-2 16,-2 4-1-16,1 3 0 15,-3 4 0-15,-2 1 0 16,-4 9-1-16,-5 7 1 15,-6 5 0-15,-3 8 0 0,0 11 0 16,-8 5-1-16,-2 12-1 16,-6 2-5-16,3 11-5 15,-3 3-10-15,4-1-12 16,2 3-15-16,3-10-14 0,5 0-10 16</inkml:trace>
  <inkml:trace contextRef="#ctx0" brushRef="#br0" timeOffset="351823.3359">5555 13919 56 0,'12'0'90'0,"-3"0"-6"16,-9 0-7-16,10-1-13 16,-10 1-17-16,5-10-18 15,-5 10-10-15,0-14-6 16,0 14-8-16,1-15-7 0,-1 15-11 15,0-13-16-15,0 4-42 16,0 9-13-16,0 5-6 16,-7 5-7-16,-6 2 3 15</inkml:trace>
  <inkml:trace contextRef="#ctx0" brushRef="#br0" timeOffset="352180.7436">3852 15225 61 0,'-48'32'79'0,"9"-12"-2"15,14-9-2-15,11-8-5 16,14-3-62-16,14-9-1 15,17-7 1-15,11-2-1 0,9-12 1 16,14-2 0-16,8-10-1 16,12-4-1-16,0-5-2 15,9-3-1-15,2-6 0 16,2-3-1-16,4 1 0 0,-2-1 1 16,2 1-2-16,-1 0 0 15,-5 6 0-15,-4 2-1 16,-5 9-3-16,-10 6-4 0,-7 9-5 15,-12 6-9-15,-13 12-19 16,-8 14-30-16,-15 8-12 16,-14 14-4-16,-10 6 0 15</inkml:trace>
  <inkml:trace contextRef="#ctx0" brushRef="#br0" timeOffset="352403.2641">4654 15284 74 0,'-33'36'88'0,"9"-10"-4"16,8-10-4-16,16-16-1 0,0-6-67 15,19-16 0-15,15-7-5 16,18-13-3-16,9-10-2 16,17-9-4-16,10-9-9 0,11-2-13 15,-1-5-29-15,0 3-25 16,9 3-6-16,-4 5-7 15,-6 6 2-15</inkml:trace>
  <inkml:trace contextRef="#ctx0" brushRef="#br0" timeOffset="359873.5942">1589 17027 28 0,'0'0'33'0,"-9"-2"-1"16,0-1 2-16,9 3-4 0,-8-4-3 15,8 4 0-15,-10-4-4 16,10 4-1-16,0 0-5 16,0 0-3-16,0 0-3 15,0 0-6-15,0 0-1 0,-9-6-2 16,9 6-1-16,0 0 0 16,0 0 0-16,0 0 0 15,0 9 0-15,0-9 0 0,0 0 1 16,0 0 0-16,3 11-1 15,-3-11 2-15,0 0-1 16,0 9-1-16,0-9 0 16,-1 12 1-16,1-12-1 0,7 18 0 15,2-6 0-15,0 3 0 16,-6 2 0-16,-3 3 1 16,3-2-1-16,8 2 1 15,-9 1 0-15,0 0-1 0,4-12 0 16,-5 4 0-1,-1-3-1-15,0 5 1 16,0-3-1-16,2 2 0 0,2 0 0 16,-1-1-1-16,1 0 2 15,4 1 0-15,-6-2 0 16,-2 0 0-16,1 0 0 16,2 0 1-16,-3-12 1 0,3 15-1 15,-3-15 0-15,1 9 0 16,-1-9 0-16,0 0 1 15,12-5-2-15,-12 5 2 0,10-22-2 16,-2 3 0-16,3-4 1 16,4 2-1-16,-1 3 0 15,4 4-1-15,-5 5 1 16,10 9-1-16,-23 0-2 16,10 0 1-16,-10 0 0 15,0 0 0-15,10 0 1 0,-10 0 0 16,18 0 0-16,-1 0-4 15,-1-6 6-15,3 2-1 0,-7-10 0 16,4 1-2-16,5-5-2 16,-4-5 1-16,-11 3 0 15,-4-2 4-15,-2 3-2 16,0-2 5-16,-1 4-4 16,-2 1 4-16,-4 2 3 0,-2 1-1 15,-2-1-3-15,3 0 1 16,1 1-3-16,1 0-1 15,1-1 3-15,-2-2-2 16,0-1-2-16,5 0-1 0,0-1 4 16,0-3-7-16,0 2 4 15,0-5-1-15,2 0-2 16,0 1 2-16,1 1 0 16,3-1 0-16,0 2 0 0,3 2 2 15,0 7 1-15,2 1-3 16,1 5 0-16,3 5-3 0,3 1 1 15,-6 10 3 1,7 5 0-16,-1 4-3 0,6 6 1 16,-5 3 0-16,4 4 3 15,-1-1 1-15,-2 2-1 0,-1-3-3 16,5 0 0-16,-4-2 2 16,-8-5 0-16,7-1-1 15,-13-7-1-15,-4-1 0 16,0-5 1-16,0-9 0 15,0 0 0-15,0 0 1 0,0 0-1 16,11-10 1-16,-11-1 0 16,0-2 0-16,2 1-2 15,3-2 0-15,-2 3 1 16,-3 11 0-16,11-14 0 0,-11 14 0 16,16 0 1-16,-9 6-2 15,6 2 2-15,-7 3 2 16,2-1-2-16,9-1 0 0,-7 0 1 15,10-1 0-15,-2-7 0 16,-3-1 0-16,-1-4 0 16,2-10 0-16,2-1-1 0,-4-4 1 15,-1-6 0-15,-1-1 0 16,-4-3 1-16,6 1 1 16,-7 4-1-16,3 1 0 15,-5 4-1-15,2 5-1 16,-2 3-2-16,-5 11 3 15,8-5-2-15,-8 5 0 0,14 11 0 16,4 1-2-16,-5 3 1 16,-2 2 0-16,5 0 0 15,-2-1-2-15,1-3-7 0,1-3-7 16,4-3-20-16,-9-7-22 16,4-2-17-16,-1-6-2 15,-3-5 2-15</inkml:trace>
  <inkml:trace contextRef="#ctx0" brushRef="#br0" timeOffset="360075.8084">2478 16593 74 0,'-18'-1'85'0,"0"-3"-3"15,4 2-10-15,0-4-4 16,4 1-70-16,0 0-12 15,10 5-9-15,0 0-11 16,0 0-6-16,0 0-7 16,0 0-10-16,10 18-21 15,1-4 4-15</inkml:trace>
  <inkml:trace contextRef="#ctx0" brushRef="#br0" timeOffset="360660.095">2769 16640 78 0,'5'-13'82'0,"-5"13"-7"0,0 0 2 15,0 0-50-15,-14-5-8 16,14 5-10-16,-16 13-5 16,13 1-3-16,3 6-2 0,0 4 0 15,0 0 0-15,1 2 1 16,5-1-2-16,5-1 6 15,0-4-5-15,5-5-2 16,-2-6 1-16,-3-5-3 16,6-4-1-16,1-10-3 15,1-7-1-15,-6-3 0 0,4-5 4 16,-7-10-1-16,-3-4 1 16,0-3 3-16,-6-4 3 15,-2-1 6-15,-4-1 2 0,-8 0 3 16,2 5-2-16,-2 9 2 15,4 4-1-15,0 8-1 16,1 10-2-16,8 12-3 0,0 0-2 16,0 11-2-16,8 11-2 15,2 4 1-15,4 6 0 16,0 5 1-16,7 4 0 16,-4-4-3-16,4 0 4 15,-3-5-1-15,-3-5 1 0,2-5-1 16,-5-6 1-16,1-6 0 15,-13-10 1-15,18 7 3 16,-9-7-3-16,2-3 2 0,-11 3-3 16,14-13-1-16,-1 7-3 15,-2 1-1-15,4 4 0 16,2 2 0-16,3 8 1 16,5 5-4-16,4 6 3 0,3 7-1 15,4-1-3-15,1 5-10 16,-1-4-31-16,7 3-24 15,-5-7-2-15,-2-3-4 16</inkml:trace>
  <inkml:trace contextRef="#ctx0" brushRef="#br0" timeOffset="361554.302">3909 16457 73 0,'0'0'88'0,"0"-6"-2"16,0 6-5-16,-9-18-2 16,1 5-70-16,1 5 1 15,7 8-4-15,-12-13-3 16,12 13-2-16,-15 0 1 0,15 0-2 16,-10 12-3-16,6 2 1 15,-1 5 0-15,4 6 1 16,1 2 0-16,0 1 0 15,8 0 0-15,0-1-3 16,1-4 4-16,-1-2 0 0,1-3 1 16,-1-5-2-16,-8-13 1 15,13 15 1-15,-13-15-1 0,8 3 3 16,-8-3-1-16,8-7-2 16,-4-3 0-16,0-4-1 15,0 0 0-15,0-3 0 16,0 1 0-16,0 2 0 15,2-1-3-15,0 4 3 0,-6 11-1 16,16-11 1-16,-7 9 0 16,3 2 1-16,-2 0-1 15,2 0 1-15,1 0 1 16,-1 3-1-16,3-2 0 16,-1-1 0-16,-1 0 1 15,0-4-2-15,0-4 1 0,1-3 0 16,-3-3-1-16,0-2 1 15,-3-2-2-15,1 1 0 0,0 1 0 16,2 2 0-16,-4 2 0 16,2 3 0-16,0 3 0 15,4 0 0-15,0 6 1 16,3 0 0-16,0 0 1 0,0 0 0 16,7 0 0-16,-6 0 1 15,4 0-1-15,0-8 0 16,-1-5 1-16,-2-5-1 0,-1-3 1 15,1-6 0-15,-9-1 0 16,1-2 1-16,-9-1 2 16,0 4 1-16,-2 4 0 15,-7 3 0-15,-1 6 0 16,0 6-1-16,9 8-1 0,-15 1-1 16,14 12-2-16,1 3-1 15,6 2-2-15,7 5 0 16,2 2-2-16,5-4-4 0,5 3-8 15,-3-5-20 1,-1-7-36-16,4 5-9 0,-6-3-5 16,-4-3-1-16</inkml:trace>
  <inkml:trace contextRef="#ctx0" brushRef="#br0" timeOffset="362542.3773">2872 17540 76 0,'-40'18'78'0,"7"-2"-2"16,7-4-5-16,6-2-2 16,8 0-65-16,4-1 0 0,8 2 1 15,-1 1 0-15,6 1 1 16,7 3 1-16,-12-16-3 16,17 20 0-16,0 1-1 15,9 6-2-15,1-1-1 16,-2 5 0-16,0 0-1 15,-4 0-2-15,4 1 1 0,-8-1-1 16,0 1-2-16,-7-7-2 16,1 1-2-16,-7 7 0 15,-4-33 0-15,-11 3 2 16,0-5 1-16,-7-9 0 16,1-8 2-16,2-2 2 15,-2-4 3-15,1-1-1 0,2-5 2 16,4 0-1-16,0-4 1 15,8-1 1-15,-1-2 1 16,4 3 0-16,2-3-1 16,7 8-1-16,0 1 1 0,6 3-2 15,-1 0 2-15,4 5 0 16,-1 2 0-16,1 6 0 0,-2 4 0 16,2 6 2-16,-1 3-1 15,0 6 0-15,-1 6-2 16,1 5 1-16,0 3-1 15,1 5 0-15,-2 3-1 16,2 0 0-16,2 0 0 0,-2 4-1 16,2-5 2-16,-1-1-2 15,2-3 1-15,-1-4 0 16,1-7-1-16,-3-7-3 16,0-5-1-16,-1-6-2 15,-1-7 0-15,-1-6 1 0,-1-2-1 16,-5-4 1-16,2-2 1 15,-5-1 3-15,3 0 2 16,-4-1 1-16,3 0 1 0,-1 4 0 16,1-1-1-16,-1 4 1 15,-1 3-1-15,4 3 0 16,0 3-1-16,-1 1 1 16,2 4-1-16,-1 0 0 0,3-2 0 15,2-1 1-15,-16 11 1 16,38-32 1-16,-8 8-1 15,-9-3 3-15,0 2 1 16,-4 1-1-16,-9 3-1 0,-6 9 1 16,-2 12-2-16,-10 2-1 15,10-2-1-15,-16 18-2 16,10-3-1-16,-4 2 0 16,2 4 0-16,1 2-2 0,0 2-2 15,3 0-2-15,-1-1-5 16,5 2-9-16,0-1-16 15,2-3-23-15,9-2-21 16,6-3-3-16,1-3 0 0</inkml:trace>
  <inkml:trace contextRef="#ctx0" brushRef="#br0" timeOffset="364654.3892">4582 16986 51 0,'-6'-9'79'15,"-6"-3"0"-15,4 15-5 16,-3-9-32-16,1 2-9 0,-1 0-10 16,-2 2-6-16,3 2-5 15,-2 2-4-15,1 7-2 16,3 4-4-16,3 8 0 16,-2 0-1-16,6 8 0 0,1 0 0 15,2 7 0-15,6-1 1 16,0-1-1-16,-3-17 0 15,2 2-1-15,-1-3-1 16,2 1 1-16,0-4 0 0,4 1-2 16,-3-1 0-16,2-5 0 15,9 5 3-15,5-11-1 16,0-4 0-16,-2-12 0 16,-2-9 0-16,-4-7 0 0,-3-4 0 15,-5 2 1 1,-3 1-2-16,-2 4 0 0,-4 8 0 15,0 4-1-15,2 3 2 16,-2 12-1-16,0 0 1 0,10-2-1 16,-10 2 1-16,8 11 0 15,-1-3 0-15,-2 2 1 16,-1 0-1-16,-1-2 1 16,-3-8-1-16,7 12 0 15,-7-12 0-15,0 0 0 0,11 1 0 16,-11-1-1-16,5-7 2 15,-3-2-1-15,1-2 0 16,0-1-1-16,1-1 0 0,0-1 1 16,4-2-2-16,-1 3 1 15,1 0 0-15,3 0 0 16,2 3 1-16,0 1 0 16,2 3 0-16,-2 0 0 15,1 4 1-15,-2-1-1 0,0 2 1 16,2 0 0-16,-5 0 0 15,3-1-1-15,-12 2 1 16,17-5 0-16,-17 5-1 0,17-18 1 16,-9 6 0-16,-2-3 0 15,1-3 0-15,-3 1 0 16,1-3 0-16,-1 3-1 0,-2 1 0 16,1 2-1-16,-2 3 0 15,-1 11 0-15,4-10 0 16,-4 10 0-16,9-3 0 15,-9 3-1-15,15 0 1 16,-15 0 0-16,13 0 1 0,-13 0-1 16,18 0 0-16,-18 0 1 15,18-14-1-15,-8 4 0 16,-3-4 1-16,4-2 1 16,1-2-1-16,-3-3-1 0,-1 3 1 15,1 2-1-15,-2-2 1 16,-1 6 0-16,1 0 0 0,-3 4-2 15,-4 8 2-15,9-12-1 16,-9 12 1-16,0 0 0 16,0 0 0-16,11 0 1 15,-8 8-2-15,6 5 2 0,1 7 2 16,5 6 0-16,3 9 1 16,6 8 1-16,-1 9-1 15,2 5 1-15,3 4 2 16,-2 1-2-16,1-1-1 15,-5-6-1-15,-2-8 0 0,-7-7 1 16,-1-11-1-16,-6-12 0 16,-5-6 0-16,-1-11-1 15,-13-5-1-15,-4-12-1 0,-3-6-2 16,-5-12-4-16,-6-11-3 16,-5-10-1-16,-1-7-1 15,1-7 1-15,5-6-4 16,2-2-1-16,9-1 1 0,9 5 1 15,11 4 2-15,4 8 3 16,15 7 1-16,8 8-1 16,3 11 5-16,0 6 4 15,1 12 3-15,-7 8 2 0,-4 8 1 16,-6 6 1-16,-9 14 1 16,-5 8-1-16,-3 5 0 15,-8 6-2-15,1 3-2 0,0 4-2 16,1-1-4-1,3-1 1-15,5-5-3 0,0-6-1 16,7-6-2-16,4-5 2 16,1-7 0-16,0-8-2 0,3-3 7 15,-1-6-2-15,0-10 2 16,0-4 1-16,-1-10-1 16,-3-1 0-16,0-2 1 15,-2 1 2-15,-1 2-3 16,-3 4 1-16,-1 5 3 0,-2 4-1 15,0 15 0-15,0-11 1 16,0 11 0-16,4 8-2 16,-1 3-1-16,2 3 0 0,0 1 1 15,0 2-2-15,1-2 1 16,1-2-1-16,-4-1 1 16,1-2 0-16,-4-10 1 15,0 0 0-15,9 3 0 16,-9-3 1-16,7-12-1 0,-5-4 0 15,2 1 0-15,1-5 1 16,-1-1-2-16,0 2 0 16,2 1-1-16,1 1 1 0,-1 5 0 15,3 2-1-15,1 4 1 16,3 3-1-16,1 2 0 16,2 1-1-16,0 1 2 15,3 4-1-15,0 0 0 0,-3 3-1 16,2-2 1-16,-3 2 0 15,3-1 0-15,-5-1 0 16,2-3 0-16,-3-1 0 16,0-2 0-16,1 0 0 0,-3-5 1 15,2-4-1-15,-5-3 1 16,0-6 0-16,-3-3 0 16,-1-3 0-16,-1 0 1 0,-1-2-1 15,-1 0 0-15,0 2 0 16,0 2 0-16,0 4-1 15,0 4 1-15,0 3-1 16,0 11 0-16,0-14 1 16,0 14-1-16,0 0 0 0,0 0 0 15,0 0 1-15,0 0-1 16,10-4 1-16,-10 4-1 0,11 6 1 16,-2-1-1-1,5 1 0-15,-2 2 1 0,7 0-1 16,0 3 0-16,5-2 1 15,4 0-1-15,2 2 0 16,0 1 0-16,1 0 0 0,-1 6 1 16,-4 1 3-16,-1 5-2 15,-8 6 2-15,-4 4 1 16,-4 6-1-16,-6 5-2 16,-2 5 3-16,0 1-4 15,0 3-6-15,0-3-10 0,12-11-49 16,5 3-16-16,4-10-6 15,4-11-5-15,4-17-4 16</inkml:trace>
  <inkml:trace contextRef="#ctx0" brushRef="#br0" timeOffset="365137.4564">6180 15529 69 0,'-8'-30'85'0,"4"-3"-4"0,5-7-5 16,-1-3-1-16,22-3-70 15,-6 0 1-15,8 4-4 16,4 1 0-16,2 8-2 0,3 2 0 15,0 10 0-15,0 6 0 16,-4 9 1-16,-1 6-1 16,-4 12 1-16,-2 10 0 15,-5 11 0-15,-3 10 1 16,-4 13-2-16,-6 8-2 0,0 9-3 16,-4 6-6-16,-3 9-13 15,-2 2-33-15,-2-2-19 16,0 0-6-16,0-8-5 0</inkml:trace>
  <inkml:trace contextRef="#ctx0" brushRef="#br0" timeOffset="365363.1031">6932 16494 57 0,'20'13'93'0,"-3"-3"-4"16,-7-3-6-16,-10-7-3 16,9-16-36-16,-9 16-40 15,2-11-5-15,-2 11-7 0,0-11-20 16,0 11-51-16,0 0-3 16,-11 0-6-16,-2 2-6 15</inkml:trace>
  <inkml:trace contextRef="#ctx0" brushRef="#br0" timeOffset="365766.7458">5477 17943 3 0,'-65'65'83'16,"6"-13"0"-16,4-3 1 0,11-10-5 16,44-39-4-16,-31 29-56 15,1 2-3-15,30-31-3 16,-10 8 1-16,29-28-2 15,15-12-4-15,17-13-1 16,6 2-3-16,14-19-3 0,44-41 1 16,59-47-1-1,8 1-2-15,-5 10 0 0,-14 16 0 16,-23 27-1-16,-36 23-4 16,-33 32-5-16,-35 16-10 15,-9 1-53-15,-13 24-11 0,-14 0-4 16,-14 8-6-16,-14-3-1 15</inkml:trace>
  <inkml:trace contextRef="#ctx0" brushRef="#br0" timeOffset="367189.5741">6058 14990 10 0,'-15'0'37'0,"20"0"-30"16,-5 0 2-16,-8 1 6 16,8-1 4-16,-15 13 3 15,4-6 0-15,0 3 3 16,2 3 0-16,-1 0 0 0,0-1-2 16,3 1-8-1,2 1-3-15,1-3 0 0,4-11 2 16,-4 12 1-16,4-12 1 0,0 0-2 15,0 0 1-15,0 0-1 16,9 0 0-16,-5-8-1 16,2-5-5-16,1-4 0 15,2-6-1-15,3-4 1 16,1-4 0-16,2-5 0 16,4-7-1-16,1-5 0 0,5-7 0 15,2-3-2-15,2-6 0 16,5-6-1-16,-2-1-1 15,3-3 0-15,1-1 0 0,1 4 0 16,-2-2-1-16,3 7 0 16,-3 2 0-16,1 4 1 15,-1 5-2-15,0 3 1 0,-2 8-2 16,1 3 0-16,-4 8 0 16,-5 6 0-16,-5 8 0 15,-3 3-1-15,-4 6 0 16,-13 10-1-16,12-7-2 15,-12 7-4-15,0 0-3 0,0 8-7 16,0 2-20-16,0 7-44 16,0-5-4-16,0 2-5 15,-1-3-4-15</inkml:trace>
  <inkml:trace contextRef="#ctx0" brushRef="#br0" timeOffset="367569.4072">6648 13550 14 0,'-13'0'71'0,"-2"0"3"16,-1 0-1-16,0-3-3 15,2-2-59-15,2 2 3 16,2 3-3-16,10 0-2 15,-11-3-1-15,11 3-2 0,0 0-2 16,0 0 1-16,14-3-2 16,3 0-2-16,9 0 1 0,4 0 0 15,6-3 1-15,9 2 0 16,-2-2 0-16,9 6-1 16,-8 0-1-16,3 11 0 15,-9 4 1-15,-1 12-1 0,-10 10 1 16,-9 11-1-16,-8 8-3 15,-9 7-5-15,-4 1-8 16,-8 5-29-16,-4 2-28 16,-3-4-6-16,-3-8-7 0,-2-13 2 15</inkml:trace>
  <inkml:trace contextRef="#ctx0" brushRef="#br0" timeOffset="371086.4926">7319 12684 54 0,'0'0'61'0,"1"10"1"0,4 2-39 16,2 8-2-16,3 4-2 16,4 8-1-16,1 8 0 15,4 3-4-15,1 4-2 0,0-2-3 16,-1 1-3-16,2-6-1 16,-6 0-2-16,2-8-1 15,-4-8 0-15,-2-4 1 16,-2-5-1-16,-3-4 2 0,-6-11 0 15,8 11-1-15,-8-11 0 16,-1-12-2-16,-5-4 0 16,-7-10-1-16,1-5-1 15,-7-9-2-15,-1-9 0 0,-4-4 1 16,2-5 0-16,1 0 2 16,3 3 1-16,5 1 0 15,5 7 1-15,7 1 0 16,7 7 0-16,9 5 0 0,8 4-1 15,8 6 0-15,4 4-1 16,4 7-1-16,1 4 0 16,-2 4-1-16,-5 5 0 15,-6 6-1-15,-10 11 1 0,-10 5 1 16,-7 4 1-16,-7 5 1 16,-13 4 1-16,-5 5 1 15,-2-3-1-15,-5 5 1 16,-1-6 1-16,3 0-1 0,2 0-2 15,2-3 0-15,5-3 0 16,3-2-1-16,4-5 0 16,3-3-1-16,5 2-2 15,2-9 1-15,4-2 0 0,0-11-1 16,12 12 2-16,4-12 0 16,2-3 1-16,6-6 1 15,2-7 0-15,5-2 0 0,4-8-1 16,1-3 1-16,3-6 0 15,1-1-1-15,-2-4 0 16,-1-1 1-16,1 0-1 16,-5-1 2-16,-2 6 0 0,-1-2 0 15,-5 6-1-15,-1 3 1 16,-4 7 1-16,-3 2-3 16,-4 5 2-16,-3 7 0 0,-10 8-1 15,0 0 0 1,0 0 0-16,0 0-1 0,-1 7 1 15,-9 7-1-15,1 2 0 16,-2 3 1-16,1-1-1 16,0 3 0-16,2-1 0 15,0 0 0-15,4-1-1 0,3-2 1 16,1-1 0-16,3 0-1 16,6-4 1-16,3 2 0 0,5-5 0 15,3-3 0-15,3-3 1 16,1-3 0-16,0-5 0 15,5-6 1-15,-3-6-1 16,0-5 1-16,-3-3 1 0,0-7-2 16,-4 1 1-16,-3-1 0 15,-2 2 1-15,-7 1-1 16,-1 6 1-16,-5 2 0 16,-1 8-1-16,0 13 0 0,-15-10-1 15,3 10 1-15,0 1-2 16,-1 7 0-16,0 1-1 15,2 1 1-15,0-1-1 0,1-1 1 16,10-8-1-16,-12 10 0 16,12-10 0-16,0 0 0 15,0-9 0-15,3-5 1 16,7-3-1-16,2-6 1 0,5-3-1 16,3-1 1-16,5-1 0 15,1 1 1-15,2-1-1 16,0 8 0-16,-1 2 0 15,-1 10 1-15,-2 8 0 16,-1 5 0-16,1 12 0 0,-3 11 0 16,-2 10 0-16,1 11 0 15,1 9-1-15,0 5 0 16,3 4 0-16,-1-1 0 0,0-1 1 16,1-5 0-16,-1-5 0 15,0-10 0-15,-6-10 0 16,2-10 1-16,-5-7 1 15,-4-10 0-15,-10-8-2 0,0 0 0 16,0-23 0-16,-10-4-1 16,-7-10 0-16,-3-8-1 15,-6-7-1-15,0-8 1 16,-1-4-1-16,2 0 1 0,4 2 0 16,6 2 0-16,10 3 1 15,5 7-1-15,5 5 0 16,14 8 0-16,6 6 0 15,6 9 1-15,2 2-1 0,1 9 0 16,-4 3 0-16,-3 7 0 16,-5 2 0-16,-7 10 0 15,-7 7 0-15,-8 5 0 0,-2 5 0 16,-8 3 1-16,-1 1 0 16,-2 0 0-16,3 0 0 15,2-7 0-15,4-2 0 16,3-10 1-16,1-3-1 15,0-10 1-15,15 1 0 0,-2-6-1 16,-4-9 2-16,4-9-1 16,0-4 0-16,-4-9 0 0,2-11 0 15,-3-6 0-15,0-7-1 16,-5-7-1-16,-2-7 0 16,-1-1 0-16,-2-3 0 15,-5 8 1-15,1 6 1 16,-1 8 0-16,-2 11 1 0,3 13 0 15,0 9-1-15,3 13 0 16,3 10-1-16,0 6-1 16,1 11 0-16,6 11-1 0,-3 6 1 15,5 7 0-15,1 6 1 16,3 2 0-16,-4-2 1 16,6-2-1-16,2-7 1 15,5-5-1-15,5-7 1 0,-1-11-1 16,8-9 1-16,1-5 0 15,3-13 0-15,2-12 0 16,-2-7 0-16,-2-7-1 0,-5-7 0 16,-6-2 0-16,-7-1 0 15,-5 3 1-15,-8 6 1 16,-5 8 0-16,-5 12 0 16,-10 9 0-16,-3 10 1 15,0 7-1-15,1 9 0 0,2 6-3 16,4 5 2-16,8 0-1 15,3-1-1-15,7-4 0 16,10-4-1-16,7-4-4 16,6-5-5-16,4-3-11 0,-3-5-25 15,1-2-29-15,7-5-7 16,-3-5-4-16,-4-1 2 16</inkml:trace>
  <inkml:trace contextRef="#ctx0" brushRef="#br0" timeOffset="371468.6196">8059 13658 48 0,'-19'8'67'15,"5"-3"2"1,2-5-32-16,12 0 0 0,0-14-5 16,13 2-5-16,2-9-4 15,8-2-6-15,5-9 1 16,10-8-2-16,5-9-6 0,13-8-2 15,10-4-2-15,7-7-2 16,6 3-3-16,1-3-4 16,4 9-6-16,-10 5-9 15,3 10-24-15,-5 14-33 16,-12 13-6-16,-12 10-5 0,-8 7-1 16</inkml:trace>
  <inkml:trace contextRef="#ctx0" brushRef="#br0" timeOffset="372364.5515">8935 13396 18 0,'-12'-11'75'0,"-2"2"1"0,5 2-5 15,-4 3-4-15,-1 4-56 16,6 8 1-16,8 9-8 16,7 1-2-16,2 9-1 15,3 4 0-15,0 3 1 0,6 1 1 16,-4-4-1-16,4-2 0 15,-8-6 1-15,1-3 1 16,0-8 1-16,-3-5 1 16,-8-7 2-16,12-3-2 15,-7-8 1-15,-2-7-2 0,0-2-2 16,1-7 0-16,1 0-2 16,0-4-1-16,0 2 0 15,5 2 0-15,-3 4-1 0,4 4 1 16,4 2 1-16,-2 5-1 15,3 3 0-15,1 2 0 16,2 3 0-16,0 3 1 0,-2 1-1 16,0 0 1-16,-2 0-1 15,2 0 0-15,-5-2 1 16,0 0 0-16,2-4-1 16,-2-2 1-16,-1-5 0 0,1 0 0 15,-2-5 0-15,1-2-1 16,-3-2 1-16,0-3-1 15,0-2-1-15,1 4 1 16,-1-2-1-16,2 3 0 16,1 3 0-16,1 1 0 0,5 6 0 15,0 1 1-15,3 4-1 16,-1-1 0-16,2-1 1 16,7 2 0-16,-4-2 0 0,7-4 0 15,-1-4 1-15,4-2-1 16,0-3 0-16,2-2 0 15,-2 1 0-15,-4-4 0 0,-6 6 1 16,-4 1-1-16,-6 5 0 16,-11 2 1-16,-3 13 0 15,-10-10 1-15,-8 10-1 16,-3 4 0-16,-2 9 0 0,-2 4-1 16,-3 7 0-16,6 3 0 15,4 7-2-15,2 5-1 16,10 5-1-16,2 5-1 0,3 3-1 15,0 3 1-15,3 4-1 16,4-1 2-16,-4-2 2 16,0-1 0-16,-3-6 2 15,1-3 0-15,0-6-4 16,-1-6-11-16,-1-11-26 0,2-3-29 16,0-8-8-16,0-12-2 15,0 0 0-15</inkml:trace>
  <inkml:trace contextRef="#ctx0" brushRef="#br0" timeOffset="374148.4993">10477 12705 26 0,'14'-18'81'16,"-9"-1"0"-16,-4 1-4 15,-1 0-5-15,-3 1-53 0,-3 4-5 16,-6 1-5-16,1 4-3 16,-2 6-4-16,-2 1 0 15,-4 12-1-15,3 4-1 16,-3 7 1-16,6 2-1 0,2 5 0 15,3-2 0-15,6-1-1 16,1-4 1-16,6-4-1 16,6-6 1-16,2-5 1 0,1-5-1 15,4-3 1-15,1-12 0 16,2-2 0-16,2-6 1 16,-3-4-1-16,0 0 0 15,2-4 0-15,-5 1 0 16,-2 3-1-16,1 4 0 0,-4 6 0 15,-4 5 0-15,3 8 0 16,-4 2 0-16,4 11 1 16,-5 4-1-16,3 6 1 15,0 0 0-15,-4 2 0 0,2 0 1 16,-2-1-1-16,-3-6 1 16,0-2-1-16,0-2 1 15,-2-12 0-15,3 13 0 0,-3-13 1 16,0 0-1-16,0 0 1 15,12 4 0-15,-12-4-1 16,14-3 1-16,-14 3-1 0,15-14 0 16,-7 5-1-16,4 1 1 15,-2-5-2-15,0 4 2 16,-2-3-1-16,2 0 0 16,-5 0 0-16,0 0 0 0,2 0 0 15,-3 1 0-15,-4 1 0 16,3 0 0-16,-3 0-1 15,0 10 1-15,1-12-1 0,-1 12 0 16,0 0 1-16,3-11-1 16,-3 11 0-16,0 0 0 15,0 0 0-15,0 0 0 16,0 0 1-16,0 0-1 16,0 0 1-16,-1 7 0 15,1-7-1-15,-5 19 1 0,1-2 0 16,2 3-1-16,-3 7 0 15,5 5 1-15,0 6 0 0,0 3 0 16,1 5 0-16,-1 3 0 16,0 1 0-16,0 0 0 15,-3-2 0-15,-5-2 0 16,-5-3-1-16,-1 2 1 0,-2-5-1 16,-2-2 0-16,-1-5 0 15,1-3 1-15,-1-5-2 16,2-3 1-16,2-9 0 0,0-6-1 15,-1-6-1-15,6-2 0 16,1-9-1-16,0-6 1 16,5-5 0-16,2-4-1 15,3-3 1-15,2-5 0 16,9-1 2-16,4-2-1 0,4-2 1 16,5-3 0-16,6-2 0 15,6-4 0-15,4-6-1 0,6-3 1 16,0-3 0-1,4-4-1-15,-2-2 0 0,1 0-1 16,-8 2 2-16,-4 6 1 16,-4 7-1-16,-10 10 1 15,-8 9 0-15,-2 8 1 0,-8 9 0 16,-6 14 0-16,0 0 0 16,0 0-1-16,0 10-1 15,-3 6 1-15,-2 5-2 0,-2 3 1 16,1 3-1-16,0 1 1 15,0-1 0-15,2-1-1 16,1-3 1-16,2-4-1 16,1-5 1-16,0-1 0 0,0-13 1 15,17 7-1-15,-8-7 0 16,3-3 1-16,1-7 0 16,-3-1-1-16,3-7 1 15,-2-1 0-15,-4-3-1 0,2-1 1 16,-2-1-1-16,-3 2 1 15,2 2-1-15,0 2 0 16,-1 3 0-16,1 4-1 16,-6 11 1-16,13-10 0 0,-2 9-1 15,-4 1 1-15,4 0 0 16,-1 4-1-16,4-1 1 0,1-1 1 16,1 0-1-1,1-2 0-15,1 0 1 0,3-7 0 16,0-4-1-16,-1-3 1 15,3-3 0-15,4-3-1 16,-4-5 1-16,1-2-1 0,4-2 0 16,-3 0 0-16,4-2 0 15,-5 2 0-15,0 2-1 16,1 2 1-16,-3 6 0 16,-1 2 0-16,-2 4-1 0,-1 7 1 15,-3 2 0-15,4 1-1 16,-5 3 1-16,1 1 0 15,-3-1 0-15,3-1 0 16,1-2-1-16,-1-2 1 0,0-4-1 16,-3-2 0-16,1-2-1 15,-3-2 1-15,-1-3-1 16,-8-1 1-16,-1 2-1 0,0 1 1 16,-12 2 0-16,-2 5 1 15,-5 5 0-15,-2 4 0 16,-2 9 1-16,3 7 0 0,1 8 0 15,3 9 0 1,6 8-1-16,-1 6 1 0,8 8-1 16,0 5 1-16,1 5-1 15,-3 6 0-15,1 0 0 0,-1 1 1 16,-8 1-1-16,3-5-1 16,-4-5-1-16,-3-8-2 15,0-5-7-15,-1-16-12 16,-1-14-50-16,2-2-7 15,-1-18-5-15,-1-7-6 0</inkml:trace>
  <inkml:trace contextRef="#ctx0" brushRef="#br0" timeOffset="374299.3544">11333 12047 63 0,'-8'-24'77'0,"8"12"-12"16,0 12-26-16,0 0-37 15,17-1-74-15,4 6-4 16,6 8-3-16</inkml:trace>
  <inkml:trace contextRef="#ctx0" brushRef="#br0" timeOffset="374717.1356">11217 13280 31 0,'-31'18'81'16,"12"-7"1"-16,8-6-4 15,11-5-1-15,12-13-52 16,21-8-3-16,6-9-8 16,16-10-1-16,12-8-2 0,11-8-3 15,10-7-1-15,6-5-3 16,5 0-1-16,3 1-2 15,-5 5 0-15,-3 5-2 16,-8 6-2-16,-9 9-1 16,-11 5-11-16,-11 13-23 0,-9 4-41 15,-18 10-3-15,-13 5-6 16,-15 5-3-16</inkml:trace>
  <inkml:trace contextRef="#ctx0" brushRef="#br0" timeOffset="377057.5596">7446 12451 51 0,'-12'8'73'15,"1"-2"-2"-15,0-5-2 0,1-1-50 16,10 0-1-16,-11 0-4 16,11 0-4-16,0 0-2 15,1-15-1-15,-1 4 0 16,2-1 1-16,2-5 0 0,-1-5 2 15,2-5 0-15,1-3 0 16,2-5 0-16,-1-4-2 16,3-7-1-16,2-2-1 15,1-5-1-15,6-5-2 0,1-5 0 16,2-2-2-16,4-3 1 16,3-1-2-16,1 0 1 15,2-2 0-15,0 3 0 16,0 3 0-16,4 0 0 0,2 3-1 15,0 2 1-15,1 2-2 16,2 3 0-16,2 5 1 16,0 3-1-16,0 5 1 15,-5 5-1-15,-1 4 0 0,-5 5 0 16,-6 4 1 0,-3 1 0-16,-6 6 1 0,-2 1-1 15,-2-1 1-15,-5 3 0 16,1 0 1-16,-4 0-1 0,2 1 1 15,-1-1-2-15,0 1 1 16,4 1-1-16,-4 1 0 16,-1-1 0-16,-5 12-1 15,14-15 0-15,-14 15-3 0,11-12-1 16,-11 12-2-16,8-5-2 16,-8 5 1-16,11-3-1 15,-11 3 1-15,9-4 1 0,-9 4 2 16,11-6 1-16,-11 6 4 15,10-11 1-15,-10 11 3 16,9-15 0-16,-9 15 0 16,6-17 0-16,-3 9 1 15,1-2-1-15,1-2 1 0,3 1-1 16,2-3 0-16,0-1-2 16,5-2 1-16,2-1 0 15,4 1-1-15,0-3 0 16,0 1 0-16,2 0-1 15,-1 1 1-15,-4 0 1 0,2 0-2 16,-2 1 1-16,-4 3 0 16,-1 0 0-16,-4 1 0 0,0 4-2 15,-9 9 0-15,13-14 0 16,-13 14-1-16,0 0-1 16,0 0 1-16,0 0-2 0,10-6-2 15,-10 6-1-15,1 6-3 16,-1-6-5-16,1 14-5 15,-1-4-11-15,0-1-13 16,1 2-26-16,-1-2-11 0,0-9-4 16,0 14 4-16</inkml:trace>
  <inkml:trace contextRef="#ctx0" brushRef="#br0" timeOffset="379815.088">9091 9904 69 0,'8'-16'77'16,"-8"16"-4"-16,4-20-29 15,-4 10-9-15,0 10-13 16,-12-9-8-16,4 9-8 15,-7 11-3-15,-1 7-4 16,-4 10-1-16,-1 5 0 0,-7 6 0 16,4 7 0-16,-3 1 1 15,5 0 0-15,0-4 1 16,6 0-1-16,2-9 1 16,5-2 1-16,5-5 0 0,-1-7-1 15,5-2-1-15,0-9 0 16,5 2-1-16,-5-11-2 0,16 2 2 15,-5-2-4-15,5-5 3 16,-2 1-1-16,3-4 2 16,-6 7 1-16,3 1 1 15,-3 3 1-15,-1 12 0 16,-4 2 0-16,-5 5 0 0,0 3 1 16,-1 5-1-16,0-1-1 15,0-1 1-15,0 0-1 16,0-3 0-16,0 0 0 0,0-5 0 15,3-3 0-15,3-4 0 16,4-5-1-16,-2-4-1 16,5-4-1-16,1-1 0 15,1-10 0-15,1-4 0 0,3-5 1 16,-2-3-2-16,2-5 2 16,1-3 2-16,-2-1 1 15,-1-1 0-15,0 2-1 16,0-3 1-16,-2 7 2 0,0 4 0 15,0 5 0-15,-4 3 1 16,0 10 0-16,0 0 1 16,-1 8 1-16,-10-3 0 0,17 18-1 15,-7-2-1-15,-2-1-1 16,2 2 0-16,-2-3-1 16,5 3 0-16,-2-6 0 15,1 0 0-15,4-5-1 0,0-2 1 16,-1-3 0-1,0-1 0-15,2-1-1 0,0-4 1 16,2-4-1-16,0-1 1 16,-2-2-2-16,1-2 0 15,-1-2 0-15,1-4 0 0,-3 0 0 16,2-3 0-16,-1 2 0 16,-2-4-2-16,-1 3 2 15,1 3 0-15,1 0 0 0,-1 5 2 16,-4 2-2-16,2 3 0 15,-1 6 0-15,-2 1 0 16,3 2 1-16,-4 5 0 16,4 6 1-16,-1 1-1 15,1 6 0-15,1 1-1 0,-3 7 2 16,2 3-1-16,-2 1 0 16,0 4 0-16,-4 0 0 15,2 3 0-15,-2-3 0 0,0-1 0 16,1-7 0-16,-4-4 1 15,2-7 0-15,1-5 0 16,-6-10 1-16,8-1 0 16,-5-15 0-16,-1-8 0 0,0-7-3 15,-1-11 0-15,2-8-1 16,-1-6-1-16,0-2-1 16,4-1 0-16,5 1 0 0,-1 5 0 15,8 4 0-15,0 9 1 16,9 9 1-16,-4 7-1 15,8 10 0-15,-2 6 0 0,0 7-1 16,-4 1-1-16,-5 9 1 16,-3 4 1-16,-8 2 0 15,-7 5 1-15,-4 3-1 16,-14 3 1-16,-2 4 1 16,-4-2 0-16,3 1 0 15,-3-5 0-15,3 0 0 0,6-8 0 16,2-3-1-16,11-13-2 15,-8 2-2-15,8-7-1 0,0-12-1 16,0-4 1-16,3-10-2 16,-1-6 2-16,6-7 1 15,-3-5 2-15,0-5 3 16,-1-3 2-16,-1-1 2 16,-1 1 2-16,-1 4 3 0,2 6-1 15,-3 8 1-15,0 7-2 16,0 9 0-16,0 7-1 15,0 16-3-15,0 0-1 0,12 6-2 16,-3 10-1-16,2 9 1 16,4 6 0-16,-1 4 0 15,4 5 0-15,0 2 0 16,0 1 0-16,1-4 0 16,5 1 0-16,-2-9-1 0,4-1 1 15,1-7 1-15,3-6-1 16,2-5 0-16,-2-7 1 15,4-5 1-15,-3-3-1 16,2-8 0-16,-6-5 0 0,2-4 1 16,-7-2-1-16,2-1 0 15,-5-1 0-15,-4 5-1 0,-3 1 1 16,-4 7-1-16,2 2 0 16,-10 9-1-16,8 0 1 15,-3 5-1-15,-1 8 0 0,-1 6 0 16,2 4 0-16,3 3 0 15,-3 2 1-15,6-2-1 16,-3-1 1-16,6-4 0 16,-2-5 1-16,4-4 0 15,1-7 0-15,0-5 0 0,3-3 1 16,-5-5-1-16,3-7 1 16,-5-3 1-16,-5-3-2 15,-5-4 1-15,-3-2-1 16,-3 3 0-16,-7-2 0 0,-6 6-1 15,-1 0 1-15,-1 5-1 16,0 4 0-16,1 2-1 16,2 5 0-16,5 4 0 0,10 0-1 15,-12 9 0-15,12-9-1 16,0 16 1-16,3-6 0 16,-3-10 0-16,21 14 1 0,-9-9-1 15,7-5 1-15,-2 0-2 16,2-7 2-16,0-4 0 15,2-6 1-15,-2-2 0 16,-1-5 0-16,-1 0 0 0,2 0 0 16,-4 2 0-16,3 1 0 15,-4 6 0-15,-1 4 0 16,0 8 0-16,1 3 0 16,-3 11 1-16,-1 8 0 0,2 2 1 15,-4 8-1-15,1-1-1 16,-3 8 0-16,0-1 0 15,0 4 0-15,0-2 0 16,-1 2-1-16,1 4-1 0,-1 2 2 16,-2 3-1-16,2 0 0 15,-4 7 2-15,-1 2-1 16,0 2 0-16,-7 4 1 0,-5 0-1 16,1-2 2-16,-5-4-1 15,-1-3 0-15,0-10 0 16,-1-7 0-16,2-10 0 15,4-9 1-15,2-6-1 16,-2-11 0-16,12-1-2 0,-15-15 0 16,10-6-1-16,2-7-3 15,3-8-3-15,2-7-1 16,11-7-4-16,-1-10-2 0,9-3-2 16,4-5 0-16,4-1 3 15,3-2 5-15,8 3 5 16,-1 2 4-16,3 4 7 15,-2 8 4-15,7 3 2 0,-4 9 0 16,-3 5-1-16,-1 8-2 16,-9 3-3-16,1 6-2 15,-10 4 0-15,-5 3-1 16,-16 13 0-16,3-14 1 0,-3 14 1 16,-18-5-1-16,0 5 0 15,-7 5-1-15,3 3-2 16,-3 3 1-16,4 1-1 15,0 5-1-15,5 2-1 0,2 3-1 16,7 0 1-16,3 0-1 16,4 1 0-16,-1-1 0 0,9-2-1 15,1 0 2-15,7-6-1 16,6-5-1-16,4-3 0 16,3-5-1-16,5-2-1 15,6-8-2-15,3-7 1 16,1-5 0-16,0-4 0 0,-1-2 1 15,-5-4 2-15,-2-4 2 16,-3 3 3-16,-9 2 3 16,-6 4 2-16,-5 6-1 15,-10 4 2-15,-3 8-3 0,0 8 2 16,-17 3-2-16,1 12-4 16,1 3-2-16,0 6 0 15,3 1-1-15,2 1 1 16,7 1-3-16,3-2-1 0,7-3-4 15,4-6-7-15,3-3-5 16,7-5-13-16,1 0-27 16,5-8-18-16,-3 0-2 0,2-3 2 15</inkml:trace>
  <inkml:trace contextRef="#ctx0" brushRef="#br0" timeOffset="380352.0783">10355 10964 14 0,'-91'60'72'0,"16"-13"1"0,13-11-3 16,12-14-1-16,18-5-59 15,13-10 4-15,19-7-1 16,0 0-1-16,24-12-1 0,9-8 0 16,11-7 1-16,11-7-1 15,13-8-5-15,7-8-2 16,7-4 0-16,9-5 0 16,8-2-1-16,0-1 0 0,7 1-1 15,1 3 1-15,-4 6-1 16,-1 8-2-16,-4 5-3 15,-10 8-3-15,-12 9-5 16,-12 8-6-16,-14 7-2 16,-20 7 2-16,-14 10 0 0,-17 7 2 15,-20 9 2-15,-15 6 2 16,-12 7 7-16,-11 7 9 16,-4 3 2-16,-6 0 2 15,0 0 3-15,6-3-1 0,8-6 2 16,5-5 0-16,13-8 1 15,9-7 0-15,12-8-2 16,16-12-2-16,0 0-2 0,23-13-1 16,6-10-2-16,19-5-5 15,5-8-12-15,16-7-37 16,8 2-28-16,1-2-7 0,-2-3-5 16,-10-4-2-1</inkml:trace>
  <inkml:trace contextRef="#ctx0" brushRef="#br0" timeOffset="419611.4574">1107 13347 38 0,'-13'-17'94'16,"-3"-2"-4"-16,13-1-5 16,-11-2-3-16,10 37-8 15,-2-28-70-15,1-3-1 16,0 2 0-16,5 5 0 0,0 9 0 16,0 0-1-16,0 0-2 15,0 0 1-15,-13 0-2 16,10 13 0-16,-6 8 0 0,-7 10-1 15,2-12 4-15,5 12-4 16,-17 31 1 0,-2 7 0-16,12-31 2 0,3 5-1 15,-2-2 2-15,-2 2-1 16,-10 36-4-16,15-40 4 16,4-2 0-16,-2 28-3 15,11-22-2-15,13-13 1 0,2-12-1 16,15-18 1-16,2-2 0 15,2-9-1-15,3-3 1 16,-12 3 2-16,-7 4 1 16,-1 6 1-16,-7 5 0 15,-5 12 1-15,-4 11 1 0,0 8 0 16,-2 8 1-16,-3 8 0 16,4 2 0-16,-1 3-1 15,-2-4-1-15,2-3 0 0,0-7-1 16,5-6 0-16,1-6-1 15,4-13-1-15,-7-3 0 16,-3-14 1-16,18 6-1 16,-18-12 1-16,1-13 0 0,-1-6-1 15,-1-9 1-15,0-2 0 16,-9-6 1-16,2-5-1 16,0 3-1-16,8 2 0 0,-9 2 0 15,9 8 1-15,1 5 0 16,9 3-1-16,0 7 1 15,8 8 0-15,3 3 1 16,4 1-1-16,0 5 1 16,-1 0-2-16,1 0 2 0,-3 0-3 15,-1-1 0-15,-1-5 3 16,-2-3-2-16,0-2-1 16,-3-5 1-16,4-7 5 15,-4-1-3-15,0-2 0 0,-6-5 0 16,0-3-3-16,-3 0 3 15,-3-1 2-15,-3 3-3 16,-1 4-3-16,2 0 3 16,0 5-1-16,-1 7 1 0,7 1 3 15,-7 15-4-15,14-9-2 16,5 9 4-16,-6 4-1 16,0 5-2-16,-13-9 3 0,21 15 0 15,-5-5-3-15,1-3 3 16,-9-3 0-16,-8-4 1 15,19 0-1-15,-8 0 1 16,-1-4 0-16,0-4 0 16,-7-1-1-16,-3 9 1 0,9-16-1 15,-9 16 0-15,0 0 0 16,13 0 0-16,-5 13 1 16,-4 13 0-16,0 8 0 0,9 6 0 15,10 7 1-15,7 5 0 16,5 7-3-16,-3-1 1 15,3-2-3-15,10-4 0 16,-7-6 0-16,-2-6-1 0,-13-8 1 16,-2-9-1-16,-7-7 3 15,-14-16 0-15,0 0 0 16,0-16 0-16,-8-9-1 16,-13-14 2-16,-7-8-1 0,-11-17 0 15,0-5 0-15,-9-5-2 16,9-3 2-16,-4 0-1 15,11 6 2-15,8 10-2 16,10 6 1-16,14 14-1 16,0 10 1-16,15 11 0 0,-2 7 0 15,10 10 1-15,-4 3-2 16,-6 12-1-16,0 6-1 16,2 8 0-16,-9 5 0 0,6 5-1 15,-9-3 1-15,0-1-1 16,1-5 3-16,5-3-2 15,-1-10 2-15,4-10 0 0,-2-7 3 16,-2-16 1-16,6-8-2 16,1-11 0-16,-4-9 1 15,-2-14 3-15,0-7-3 16,-1-9 0-16,-6-9-3 16,-1-1 2-16,-12-6 1 0,0 2 1 15,-8 9-2-15,6 7 1 16,-6 13 3-16,-1 12 1 15,7 14-1-15,2 14-2 16,11 22-1-16,-10 0 0 0,10 18 0 16,0 12-2-16,4 13 0 15,4 12 0-15,2 11 0 16,7 5 0-16,2 3 0 0,1-4 0 16,5-4-4-16,4-7 1 15,-4-9 0-15,5-13 1 16,-2-15 0-16,0-14 0 15,-6-7 0-15,6-12 0 0,-10-16 3 16,1-10-1-16,-3-7 1 16,-4-4 0-16,0-3-1 15,-3 3 0-15,-1 3 0 0,3 9 0 16,0 8 0-16,-2 10 0 16,4 7 0-16,1 9 0 15,1 4 0-15,-3 8 0 0,7 5 1 16,-10 5-1-16,5-2 0 15,-2 2 0-15,-3-4 0 16,2-1 0-16,-3-4 0 16,8-2 0-16,-16-9 0 15,15 2 1-15,-7-2-1 16,-8 0 1-16,13-11-1 0,-13 1 1 16,-3-1 0-16,-7 0 0 15,4 0 0-15,1-1-1 0,-4-1 1 16,-6 4-1-16,-4 1 1 15,4 0-1-15,15 8 1 16,-15-12 0-16,15 12 1 16,-17-6-1-16,17 6 0 15,0 0 1-15,-2-11-2 0,2 11 0 16,1-15 0-16,5 5 0 16,-2-2 0-16,3-4 0 15,-1-2-2-15,5-3 2 0,-1-1 0 16,2 0 0-16,5 0 0 15,-6-4 0-15,1 0 2 16,8 2-2-16,-3 1 0 16,0 4 0-16,-3 1 0 0,-5 5 0 15,0 3 0-15,-9 10 0 16,14 0 0-16,-10 12 0 16,-2 7 0-16,-1 7 0 0,6 8 0 15,7 1 0-15,1 7 0 16,2 7 0-16,2 5 0 15,7 7 0-15,5 7 0 16,0 7 0-16,2 3-2 0,0 3 0 16,-1 1 2-16,-7-4-1 15,3-4 1-15,-7-8-1 16,-6-11 1-16,-6-5 0 16,-2-15 0-16,-6-5-1 15,-1-10 1-15,-1-10-1 0,-11-9 0 16,0-9-1-16,-1-14-1 15,1-11 0-15,-3-9-1 16,3-7 0-16,0-11 1 16,-1-4 0-16,5-9 1 0,4-4 0 15,5-2 1-15,-1-3 0 16,8-4 2-16,5-4-1 16,0-1 1-16,3-1-1 0,3 1 1 15,-2 4 0-15,0 8 0 16,2 8 1-16,-2 11 0 15,-5 11 1-15,-5 13 0 16,3 13-1-16,-10 12 0 0,0 11 0 16,0 6-1-16,-11 13 0 15,0 8-1-15,-4 5-1 16,4 6-1-16,0 4 2 0,5 0-1 16,1-3 1-16,3-5 0 15,2-5 0-15,3-6 0 16,13-8 0-16,-6-5 0 15,6-10 1-15,4-8-1 0,8-10 1 16,-3-10-1-16,3-6 0 16,-1-11 0-16,1-5 1 15,-3-7-1-15,-4-1 0 16,-3 1 0-16,-4 3 0 0,-4 9 1 16,-3 10 0-16,-6 7 0 15,-1 12 0-15,0 16 0 16,-7 13 0-16,-5 12 1 0,0 8 0 15,7 6-1-15,-3 5-1 16,6 0 1-16,2-2-2 16,4-8 0-16,7-6-2 15,13-12-4-15,3-3-7 16,2-13-19-16,-2-4-51 0,7-8-3 16,-1-7-4-16,-9-4-8 15</inkml:trace>
  <inkml:trace contextRef="#ctx0" brushRef="#br0" timeOffset="420199.3882">2465 11733 87 0,'-43'-16'99'0,"-5"-3"-7"0,0-5-10 15,-2-1 0-15,-3-25-43 16,-5 33-38-16,8 7-2 16,-9 9 0-16,-5 6-1 0,0 16-1 15,-7 14 1-15,-4 8-1 16,-6 17 3-16,3 6-1 16,-13 15 2-16,-6 10-1 15,-4 14 0-15,3 13 1 16,-6 13 1-16,49-62 3 0,-2 15-1 15,2 3 0-15,-5 12 0 16,-32 91-3-16,46-78 2 16,0 15 1-16,8-1-2 15,14 4-4-15,-14 144 1 16,27-135 2-16,4 6 0 0,20 119 2 16,31-4 0-16,41-49 1 15,12-49-2-15,29-35-2 16,3-74 0-16,14-32 0 15,25-39 0-15,-3-40 0 0,19-36 0 16,4-28 0-16,3-28 0 16,11-23 0-16,-3-22 0 15,2-22 0-15,-16-20-5 16,-15-15 2-16,-21-12 1 0,-22-5 2 16,-26-2 1-16,-32 11 2 15,-33 10 1-15,-35 24-2 16,-24 22-2-16,-40 37 0 15,-33 38 0-15,-32 42 0 0,-31 53 0 16,-29 33-12-16,-13 47-36 16,-28 43-38-16,-5 33-4 15,-3 28-8-15,7 12-1 16</inkml:trace>
  <inkml:trace contextRef="#ctx0" brushRef="#br0" timeOffset="422667.3082">3246 12140 29 0,'-12'6'75'16,"12"-6"-4"-16,0 0-1 16,-5-7-4-16,5 7-60 15,2-9 1-15,-2 9-3 0,22-8 1 16,-13 1 2-16,0 0 1 15,3-2 0-15,0-1 1 16,1-4 2-16,4 0-1 16,2-7-3-16,0-3 0 0,6-5-2 15,-1-6 0-15,7-6 0 16,-2-3 0-16,4-4 0 16,1-4 2-16,0-3-1 15,1-2 1-15,0-2 0 16,-1 0 0-16,-2 1-1 0,0 2 0 15,1 2-2-15,-5 4-1 16,0 6 0-16,-2 3-2 16,-3 5 0-16,-1 7-1 0,-3 6 0 15,-4 3 1-15,-4 6 0 16,-3 3-1-16,-8 11 1 16,11-14-2-16,-11 14-3 0,0 0-4 15,0 0-9-15,0 0-13 16,0 0-45-16,0 0-10 15,0 0-6-15,-1 5-4 16</inkml:trace>
  <inkml:trace contextRef="#ctx0" brushRef="#br0" timeOffset="423468.5209">4222 10726 62 0,'-8'-13'81'0,"-3"-1"-4"16,2 1-4-16,11 5-47 15,-2-1-4-15,0 9-8 0,0-11-8 16,0 11-2-16,0 0-4 16,9 11 0-16,0 3 0 15,0 4 0-15,1 7 0 0,2 4 1 16,0 6-1 0,2 1 1-16,2 5 1 15,-1-1 0-15,2-1 0 0,0-3-1 16,3-6 1-16,0 0 0 0,1-8 0 15,2-5 1-15,-2-9-3 16,3-4 1-16,-3-4 0 16,-1-12 1-16,-2-2-1 15,0-7 1-15,-6-6-1 16,-4-3 0-16,1-1 1 0,-4-1-1 16,-4 4 0-16,-1 1 1 15,0 7-2-15,0 2 0 16,-1 8 0-16,1 10-1 15,0 0 1-15,0 0-1 0,2 15-1 16,5-1 1-16,3 2 0 16,3 2 0-16,2-3 2 0,5-1 0 15,1-4-1 1,2-5 1-16,-1-5 1 16,1 0 0-16,-4-8 0 0,0-3 1 15,-6-3-1-15,0-2 2 0,-9-3-1 16,-4 0 0-16,-3-2-1 15,-9 2-1-15,-3 1-2 16,-4-1-2-16,-2 6-4 16,0 0-4-16,1 5-8 0,3 2-28 15,4 3-22 1,13 3-11-16,-13-2-6 0,13 2 4 16</inkml:trace>
  <inkml:trace contextRef="#ctx0" brushRef="#br0" timeOffset="424176.752">4784 10569 44 0,'16'-11'66'0,"-6"1"-11"16,-1 4-9-16,-9 6-12 0,0 0-8 15,5 7-5-15,-5 5-5 16,-9 1-2-16,3 3-5 16,1 0-3-16,2 2-2 15,3 1-1-15,4-2-1 0,9-1-1 16,6-1 0-16,9-3 0 15,2-1 0-15,5 0 1 16,1-3-1-16,6 1-1 16,-4-2 0-16,-2-1 0 0,-5 2-1 15,-5 0 0-15,-4 1 0 16,-9 0 1-16,-2 1-1 16,-11-1 2-16,0-9 0 15,-5 13 0-15,5-13 0 16,-19 0 0-16,3-6 0 0,6-10-1 15,-2 0 0-15,5-7-1 16,2-2 1-16,5-3 1 16,2-1 0-16,9 0 1 0,5 3 2 15,-1-1 1-15,8 2 3 16,-2 2 0-16,1 0 0 16,0 5 0-16,1 0-1 0,2 1 0 15,1 3-2-15,1 2-1 16,0 0 0-16,4 1-2 15,2-1-1-15,3 1 1 16,-1-3-1-16,5 1-1 16,0-6 0-16,7-2 1 15,0-1-1-15,2-4 0 0,5-3 0 16,-2-3 1-16,-2-4-1 16,-1-2 2-16,-4 0 0 0,-10 0 0 15,-7-1 1-15,-10 1-1 16,-8 5 0-16,-10 4 0 15,-9 6-1-15,-13 8 0 16,-8 8-1-16,-6 7 0 16,-5 11-1-16,1 9 1 0,-1 8-1 15,5 6 0-15,5 8 0 16,9 7 1-16,8 5 0 16,11 6 0-16,5 9-1 0,8 11 1 15,8 8-1-15,3 9-2 16,2-1-3-16,-1 0-4 15,-2-3-6-15,-1-9-17 0,-5-6-30 16,-5-21-17-16,-8-15-7 16,-3-21 0-16</inkml:trace>
  <inkml:trace contextRef="#ctx0" brushRef="#br0" timeOffset="424359.8165">5368 9915 62 0,'-3'-23'93'16,"3"12"-6"-16,0 11-11 15,0 0-7-15,5 18-45 0,-4-4-96 16,8 13-11-16,0 9-6 16,-1 6-3-16</inkml:trace>
  <inkml:trace contextRef="#ctx0" brushRef="#br0" timeOffset="425292.7082">3515 12294 25 0,'15'-6'82'0,"-15"6"1"16,9-5-3-16,-9 5-5 15,0 0-47-15,12-11-7 16,-2 6-6-16,4 2-4 16,2-2-2-16,6 1-3 0,7-1 0 15,8 1 0-15,7-2-3 16,8 2 0-16,9 1 0 15,10 2 0-15,5-1-1 16,12 4-1-16,5-2 0 0,4 4 0 16,5 4 0-16,1 0 0 15,-2-2 0-15,-1 0 0 16,-3-4 0-16,-4 1-1 16,-4-3 2-16,-7-4-1 15,-6-3 1-15,-9-2 0 0,-6 0 0 16,-9 2 0-16,-10-1 1 15,-8 0 2-15,-9 3 0 16,-7 3-1-16,-5-1 1 0,-13 3 0 16,10-3-1-16,-10 3-4 15,0 0 0-15,0 0 0 16,0 0 0-16,0 0 0 0,0 0 0 16,0 0 0-16,0 0 0 15,0 0-5-15,0 0-8 16,0 0-9-16,0 0-21 15,-5-7-42-15,5 7-3 0,0 0-6 16,-1-12-4-16</inkml:trace>
  <inkml:trace contextRef="#ctx0" brushRef="#br0" timeOffset="425606.1075">5470 11903 54 0,'3'-14'82'0,"-1"0"-4"16,0 3-3-16,2 0-3 16,-4 11-61-16,3-13-2 15,-3 13 1-15,12-1-2 0,-12 1-1 16,16 15-2-16,-7-1 0 16,1 5-1-16,0 4 0 15,-2 3-2-15,1 3 1 0,-1 4-1 16,0 1 1-16,-4 0 1 15,-3 3-3-15,-2 2 2 16,-5 3 0-16,-5 3-1 16,-7-1 0-16,-5 5-2 0,-5-2-3 15,1 1-8-15,-5-5-17 16,-1-5-50-16,3-6-4 16,2-9-6-16,1-11-4 0</inkml:trace>
  <inkml:trace contextRef="#ctx0" brushRef="#br0" timeOffset="426902.242">5885 11950 13 0,'-1'-15'73'0,"-1"-6"3"0,2 4-13 16,-3-4-12-16,1 2-8 16,0 3-11-16,-1 3-9 15,1 2-6-15,2 11-4 0,0 0-3 16,0 0-3-16,8 16-3 16,3 10-1-16,6 8-2 15,1 5 2-15,6 7-1 16,0 2 0-16,2 4 0 0,-2-2-2 15,-1-5-3-15,-2-4 0 16,-3-5-2-16,-5-4-3 16,-4-9-1-16,-3-1-2 15,-6-10-4-15,0-12-4 0,-5 8 2 16,-6-8 1 0,-2-8 1-16,-2-4 5 0,1-6 4 15,-1-5 2-15,1 1 4 16,3-2 4-16,3 1 2 0,5-1 0 15,3 0 0-15,1-1 0 16,9-2-3-16,1 3 1 16,3-5 0-16,4 0 1 15,2-7 1-15,0 3 1 0,2-1 2 16,-3-1 2 0,2 4 1-16,-1 1-1 0,-4 4 1 15,-1 3-2-15,-3 7-1 16,0 4-1-16,-2 5-1 0,-1 6-1 15,-1 2-2-15,3 11-1 16,-1 6 0-16,2 11-1 16,2 4 0-16,-1 5-1 0,3 1 1 15,0 2-1-15,0 0-1 16,0-3 0-16,0-2-3 16,-2-10-4-16,1-1-8 15,-4-11-11-15,2-1-28 0,3-6-26 16,-16-7-7-16,12-7-4 15,-12-14-1-15</inkml:trace>
  <inkml:trace contextRef="#ctx0" brushRef="#br0" timeOffset="427062.092">6415 11810 1 0,'-5'-28'90'0,"3"10"0"0,2 5-5 16,0 13-6-16,7-4-1 15,-7 4-67-15,8 9-7 16,5 7-9-16,0-1-8 15,5 7-18-15,4 5-39 16,-3-3-10-16,0-5-6 0,-5-5-5 16</inkml:trace>
  <inkml:trace contextRef="#ctx0" brushRef="#br0" timeOffset="427220.9562">6513 11485 0 0,'-3'-25'81'0,"1"7"0"16,1 5-6-16,1 13-9 16,1-13-17-16,-1 13-89 15,11 1-27-15,1 4-10 16,0 3-4-16,2 4 0 0</inkml:trace>
  <inkml:trace contextRef="#ctx0" brushRef="#br0" timeOffset="427839.4128">6655 11533 67 0,'10'6'76'0,"2"3"-3"16,-2 3-2-16,-1 0-38 16,5 8-13-16,2-3-11 0,0 3-5 15,1-1-1-15,0 1 0 16,0-4-2-16,-2-2 1 16,-3-2 1-16,-2-5 2 15,-10-7-1-15,11 4 1 16,-11-4 0-16,1-14-2 0,-1-3 0 15,-7-11-1-15,-2 1-2 16,-1-10-2-16,0 0-1 16,0-2 1-16,0 2 0 15,2 4-1-15,2 2 2 16,6 7 0-16,0 2 1 0,5 7-1 16,5 2 1-16,4 3-1 15,2 3-1-15,4 3 1 16,2 0 1-16,-1 3-1 0,7-1 2 15,-3-3-1-15,7-4 2 16,2 0 0-16,-4-6 1 16,2 1 0-16,-2-4-1 0,-3 0 1 15,-4-3-1-15,-3 2 1 16,-10 1 0-16,-6 1 0 16,-4 3 1-16,-3 1 0 15,-5 1 1-15,-7 2 0 0,0 4 1 16,-1 1-2-16,3 3 0 15,-1 2-3-15,4 0 1 16,10 0-1-16,-7 20-1 0,7-5-1 16,5 8 0-16,4 3 1 15,1 7 1-15,6 7 0 16,1 6 0-16,0 5 1 16,0 6-2-16,0 7 0 0,-2 2 0 15,-4 3-2-15,-1-1 1 16,-5 0-1-16,-5-3 0 15,-3-5 1-15,-7-8-1 16,-5-7-3-16,-4-8-2 16,-4-11-7-16,1-11-31 0,-8-6-29 15,-2-11-7-15,-1-17-4 16,-6-15-3-16</inkml:trace>
  <inkml:trace contextRef="#ctx0" brushRef="#br0" timeOffset="428384.54">6975 10708 51 0,'-11'-19'82'15,"-5"8"-3"-15,-5-1-5 16,-6 4-4-16,1 0-63 15,-6 4 0-15,-7 4-4 16,-5 0-1-16,-12 6-1 0,-7 7 1 16,-14 7 0-16,-9 5 2 15,-11 11 1-15,-6 7 1 16,-9 14 2-16,-7 11 0 16,-2 15 1-16,-2 12 0 0,4 15 0 15,2 13-3-15,9 13 0 16,10 11 1-16,11 6-3 15,17 6-1-15,20-1 0 0,23 0-1 16,22-7 1-16,18-6 0 16,28-16-1-16,24-12-2 15,27-20-1-15,18-19 0 16,21-24-1-16,16-26-3 16,18-22-2-16,12-20-3 0,9-26 0 15,1-22 1-15,1-22 0 16,-4-18 2-16,-13-14 1 15,-15-13 3-15,-20-12 4 0,-21-11 3 16,-30-3 2-16,-21-6 2 16,-36 0-1-16,-28 6-1 15,-38 9-3-15,-36 16-5 16,-36 27-8-16,-37 29-4 0,-35 37-14 16,-35 36-18-16,-28 31-25 15,-25 47-13-15,-13 34-5 16,-12 29 4-16</inkml:trace>
  <inkml:trace contextRef="#ctx0" brushRef="#br0" timeOffset="431555.0238">876 10874 55 0,'-1'-19'66'0,"-2"2"-18"16,3 8-9-16,0 9-2 0,0 0-6 16,-1-12-4-16,1 12-6 15,0 0-5-15,0 0-5 16,0 0-3-16,0 7-4 15,5 2-2-15,3 4-4 0,2 6 2 16,6 7 0-16,-2 2 0 16,3 5 2-16,-4 0-2 15,-2 7 0-15,5 0 1 16,-2 1 0-16,6-4 1 16,-1 1-1-16,-2 1 1 0,3-2-1 15,-3 0-4-15,7-5-6 16,-7 3-8-16,-2-5-19 15,-8-2-31-15,-1 0-7 16,6-8-5-16,-6-4 1 16</inkml:trace>
  <inkml:trace contextRef="#ctx0" brushRef="#br0" timeOffset="431937.5035">1238 11115 16 0,'0'0'77'0,"8"4"2"0,-8-4-5 16,3-8-4-16,-3-14-38 15,9 12-23-15,-5-2-3 16,1-1-6-16,7 2 2 0,1-3 0 16,-3 0-3-16,4 0 0 15,3 0 3-15,1-2 1 16,-4 1-6-16,3 0 5 15,-3 3-6-15,-3-3-5 0,2 4-10 16,0 2-34-16,-7-1-19 16,2 4-6-16,-1-4-2 15</inkml:trace>
  <inkml:trace contextRef="#ctx0" brushRef="#br0" timeOffset="432305.8006">1597 10513 70 0,'11'-30'76'15,"4"0"-5"-15,3 0-2 16,20-3-52-16,-6 6-1 0,-9 3-2 16,15 8-8-16,-4 1-3 15,3 12 0-15,-5 3-2 16,2 5-2-16,-7 15 0 0,-6 3 0 15,3 10-1-15,-13 2 1 16,-2 8 2-16,-7 0-3 16,1 1 0-16,-6 1 2 0,-4-5 2 15,3 3-2 1,-3-7 3-16,5-1-4 0,2-6-1 16,0-3 1-16,6-7 1 15,5-5 1-15,5-6-3 0,3-7 1 16,11-2-6-16,-1-13-5 15,4-3-19-15,3-11-35 16,8-1-6-16,-2-6-3 16,-1-2 2-16</inkml:trace>
  <inkml:trace contextRef="#ctx0" brushRef="#br0" timeOffset="432524.4666">2577 10348 42 0,'0'0'75'15,"9"-2"-5"-15,-9 2-4 16,3-33-9-16,5 21-57 16,4 4-1-16,1-7-4 15,1 3-15-15,5 2-33 0,-3-2-17 16,9 6-2-16,-8-6 1 15</inkml:trace>
  <inkml:trace contextRef="#ctx0" brushRef="#br0" timeOffset="432954.9767">2984 9850 41 0,'11'-17'77'0,"-1"0"-3"15,-1-4-1-15,1 2-6 16,-23 1-64-16,25 4 1 16,9 1-1-16,0 1-1 15,1 5-1-15,0 5-2 16,1 2 2-16,-9 3-1 0,-2 10 0 15,-7 4 1-15,-5 7-1 0,0 1 2 16,-10 5-1-16,-5 0 3 16,1 1-3-16,5-1 1 15,-2-1-1-15,7-5 0 16,4-3 0-16,3-2 0 16,14-2-3-16,7-4-1 0,6 1 0 15,4-3-1-15,-3 2 0 16,3 1-2-16,-2 3 1 15,-2 2-1-15,-12 6-1 16,-8 2 1-16,-8 10-8 0,-5 7-18 16,-15-5-28-16,-5 13-9 15,-14-3-3-15,-4 1 5 16</inkml:trace>
  <inkml:trace contextRef="#ctx0" brushRef="#br0" timeOffset="433582.0618">2402 9607 73 0,'-38'-8'82'0,"-9"1"-3"0,-2 2-5 16,-4 1-4-16,1 2-72 16,2 9 1-16,-3 8-1 15,0 15-5-15,-7 8-2 0,-5 10 0 16,4 11 0-16,-10 5 0 16,-5 5 3-16,-1 6 6 15,-1 4 2-15,4 3 2 16,2 4 2-16,5 6 0 15,1 2 1-15,11 6 0 0,9 5-1 16,3 7-3-16,7 7-2 16,5-2 0-16,17-4 3 15,12 0-2-15,0-8 0 16,14-8 0-16,10-4 1 0,13-18 0 16,16-10-1-16,15-11 2 15,7-11 0-15,9-18 1 16,22-11 0-16,9-13 0 0,20-19-1 15,11-13 3-15,6-19-4 16,8-17 0-16,6-16-2 16,3-14 0-16,-3-12 1 15,-6-9-1-15,-16-15 2 0,-7-5 0 16,-12-8 1-16,-20-3 1 16,-16-2 1-16,-20-1 0 15,-22 3 1-15,-22 2-1 0,-25 13-1 16,-27 11-2-16,-34 19 1 15,-28 22-3-15,-28 25-2 16,-28 31-2-16,-31 25-8 16,-17 41-23-16,-9 34-48 15,-20 31-3-15,2 22-6 0,-9 11-3 16</inkml:trace>
  <inkml:trace contextRef="#ctx0" brushRef="#br0" timeOffset="439408.4091">11929 5321 75 0,'-11'-12'83'15,"-1"-1"-5"-15,-2-1-4 16,-2-34-24-16,1 37-41 16,4 5-5-16,4 4-1 0,-5 2-4 15,12 0-2-15,-13 19 3 16,3 1-2-16,4 7 1 16,-6 8 1-16,6 6 0 0,-5 7 1 15,4 4 1-15,-2 4 0 16,4-1-2-16,4-3 1 15,1-2 0-15,0-7 0 16,4-2 0-16,9-7-1 0,3-7 1 16,2-8 0-16,5-7 0 15,1-5-1-15,6-7 0 16,-3-7 2-16,2-11-2 0,0-8 1 16,-3-6 1-16,3-4 2 15,-8 0 2-15,-1 3 1 16,-7 2 0-16,-1 7 0 15,-2 4-1-15,-4 9 0 16,-6 11-2-16,10 0-2 16,-5 6-2-16,1 8 0 0,4 3-1 15,-3-1 0-15,7 4 0 16,-2-2 0-16,1-3 0 0,2-2 0 16,0-4 1-16,3-6-1 15,0-3 1-15,-1-6 0 16,0-10 0-16,0-4 1 15,1-7 0-15,-1-4-1 16,1-4 0-16,-2 1 0 0,0-2 0 16,1 6 0-16,-3 3 0 15,-1 6-1-15,-3 5 1 16,0 8-1-16,-10 8 1 16,16-6-1-16,-16 6 0 0,9 5 0 15,-9-5 1-15,12 15 0 16,-3-8-1-16,1 1 1 15,2-3 1-15,1-3-1 0,4-2 0 16,3-4 1-16,4-7-1 16,0-4 0-16,6-4 0 15,0-3 1-15,3-1-3 16,3 0 1-16,-1 3 0 0,1 0-1 16,0 8 2-16,0 3-1 15,-4 8-1-15,-3 1 1 16,0 10 3-16,-7 7-1 0,-6 6 0 15,-8 4-1-15,-5 4-2 16,-6 3-1-16,-5-2 0 16,-8 0-2-16,-1-7 1 15,1-4-1-15,3-5-2 0,3-9-1 16,10-7-1-16,-4-17-1 16,7-9-2-16,9-10-3 15,7-9-1-15,4-12-1 0,3-8 4 16,5-6 6-16,-1-4 8 15,1 2 7-15,1 1 10 16,1 5 3-16,-5 10 1 16,0 13 2-16,-8 11-2 0,1 10-5 15,-2 16-5 1,-2 8-4-16,-2 16-7 0,-2 9-2 16,-2 12-4-16,1 4-2 15,-1 12-7-15,-3 0-8 16,0 7-21-16,1 0-25 0,-5-3-14 15,-1-3-4-15,-4-10-1 16</inkml:trace>
  <inkml:trace contextRef="#ctx0" brushRef="#br0" timeOffset="440819.3057">13242 5207 31 0,'0'-12'79'0,"4"2"-3"15,3-2-4-15,9-2-3 16,3 1-63-16,11-3-2 16,7 2-1-16,2-5-1 0,3-1-1 15,5-1 0-15,-3 0 0 16,0-3 0-16,-5 2 0 16,-6-1 1-16,-5 4 1 15,-5 2 1-15,-7 4-2 0,-2 4 1 16,-14 9 1-16,11 0-3 15,-11 6 2-15,1 12-2 16,-1 2-2-16,1 1-1 16,2 3 2-16,2-1-1 0,5-2 0 15,-1-4 1-15,4-4 0 16,2-6 0-16,-3-3 1 16,4-4 0-16,-2-7 1 0,2-6 0 15,-5-4-1-15,1-5 1 16,1-6 0-16,-2-3 0 15,0-1 1-15,0 0 0 0,-1 2 0 16,4 3-1-16,1 5 0 16,0 6 0-16,2 7 0 15,1 7 0-15,3 2-2 16,-3 9 1-16,1 4-2 16,-2 6 0-16,-1 1 0 15,-4 2 0-15,4-2-1 0,-4 1 1 16,-3-5 0-16,3-2 1 15,-3-5-1-15,1 0 2 16,1-5 0-16,-1-4 0 0,0 0 1 16,-1-7 0-16,2-4-1 15,-2-4 1-15,4-2-1 16,-1-5 0-16,0 1 0 16,3-1-1-16,1 3 0 0,-1 3-1 15,1 6 1-15,-1 3-1 16,0 7 0-16,0 2 0 15,2 6 1-15,-1 4-1 16,0 4 0-16,-1-2 0 16,2 1 1-16,0 0 0 0,0-2 0 15,3-3 0-15,1-2 0 16,1-6 1-16,2-2 0 0,-1 0 0 16,3-7 0-16,-3-5 0 15,4-2 0-15,-1-4 0 16,2-4 0-16,-1-3 0 15,1-4-1-15,0-1-1 0,-1 0 0 16,0 2 0-16,0 0 0 16,-2 3 0-16,-5 5-1 15,-2 4 1-15,-2 4 1 16,-2 4 0-16,-6 2-1 0,-8 6 0 16,12-3 1-16,-12 3-1 15,0 0 0-15,0 0 0 16,6 6 1-16,-6-6-1 15,0 0 1-15,6 9 0 16,-6-9 0-16,0 0 1 0,9 6-1 16,-9-6 1-16,0 0-1 15,12 2 1-15,-12-2 0 16,0 0-1-16,0 0 0 0,0 0 0 16,0 0 0-16,0 0 0 15,0 0 0-15,-7 3 0 16,7-3 0-16,-17 0 0 15,9 0 0-15,-4 0 0 0,12 0 1 16,-15 0-1-16,15 0-1 16,-8 0 1-16,8 0-1 15,0 0 0-15,0 0 0 0,0 0-1 16,9 3 1-16,-9-3 0 16,17 15 0-16,-6-4 0 15,-2 1 1-15,1 2 0 0,2 4 1 16,-2-3-2-16,2 3 1 15,2-3 0-15,-2 0 0 16,5-6 0-16,-3-1-1 16,4-5 1-16,-2-2 0 0,3-2 0 15,1-6 0-15,-2-6 0 16,2-5 0-16,-1-4-1 16,2-4 1-16,-1-3-2 15,4-3 1-15,-5 1 1 0,3 0-1 16,-1 5 1-16,0 4 1 15,1 5 0-15,1 8 1 16,-3 2-1-16,0 9-1 16,-2-2 1-16,-4 8-1 0,-3 5 0 15,2 1 0-15,-7 8 0 16,2-2-1-16,-3 5 1 16,2-3 1-16,4-1 1 15,1-1 0-15,6-5 1 0,4-3 0 16,5-5 0-16,6-4 1 15,6-3-2-15,4-2-2 16,2-3-5-16,-2-6-11 0,2-2-44 16,-7 6-18-16,-11-1-5 15,-8 2-5-15</inkml:trace>
  <inkml:trace contextRef="#ctx0" brushRef="#br0" timeOffset="441626.7123">12037 6236 16 0,'-121'45'79'0,"19"-13"3"0,21-9-3 16,20-11-5-16,19-10-49 15,21-2-11-15,21 0-3 16,14-7-4-16,23-5-4 0,19-5-2 16,16-4 0-16,16-6 1 15,13-4 0-15,19-5 2 16,10-2 0-16,15-5 2 16,13-3 1-16,12-4 0 0,14-2 0 15,15-4 0-15,5-4-2 16,17-2 0-16,11-6-2 15,9 0 0-15,4 0-3 16,4 1 2-16,0-1-4 0,-2-1 1 16,-1 0-1-16,-11-1 1 15,-11 2 0-15,-13-2 1 16,-15 0 0-16,-19-4-1 0,-17-1 3 16,-23 0 0-16,-20-2 1 15,-25 0 0-15,-21 0 0 16,-27 1 0-16,-23-2 0 15,-23 2-1-15,-29 3-1 0,-26 0 0 16,-25 5-1-16,-25 4 0 16,-25 8-1-16,-24 5-1 15,-21 7 1-15,-19 7 0 16,-19 10 0-16,-10 9-1 0,-21 9 2 16,-7 7-2-16,-15 9 1 15,-6 13 0-15,-7 8 0 16,-1 9 0-16,-5 8 0 15,-5 10 0-15,6 10 0 16,0 8 1-16,4 8-1 0,12 10 1 16,10 6 0-16,19 6 0 15,18 9 0-15,27 5 0 16,27 3-1-16,33 1 3 0,35 0 0 16,32-2 0-16,34-1 0 15,34-6 1-15,30-9 0 16,34-10-1-16,32-11 2 0,34-12-3 15,26-13 0 1,29-14-1-16,19-17 0 0,28-16-2 16,11-9 0-16,14-17-1 15,2-14-1-15,3-10-2 0,2-8-3 16,-6-7-8-16,-10 0-30 16,-3-5-34-16,-13 3-2 15,-16-1-6-15,-16 5-4 16</inkml:trace>
  <inkml:trace contextRef="#ctx0" brushRef="#br0" timeOffset="443624.5457">15278 5522 17 0,'-11'-16'46'0,"-4"2"3"16,4 0-4-16,-3 2-5 16,7 0-4-16,-2 5-8 15,3-2-4-15,6 9-4 0,-11-12-3 16,11 12-2-16,0 0-3 16,0-10-3-16,0 10-2 15,0 0-2-15,0 0-1 16,7-7-2-16,-7 7 0 15,17 2-1-15,-3 2 1 0,-2 1 2 16,5 2-1-16,1 1-1 16,0 3 1-16,5 0 0 15,-1 0 0-15,2 3 0 0,2-1 1 16,7 0-2-16,3 2 1 16,4 0 0-16,11-1-1 15,2 1 0-15,9 0 0 16,3 1 0-16,6-1 0 15,3 1-1-15,2 0 0 0,-1 0 1 16,5 0-1-16,-2-2 0 16,-1 0 1-16,-1-1-1 0,0-1 0 15,-3-1 0-15,-1-3 0 16,-2 0 1-16,-4-4-2 16,-2 1 0-16,-4-5 1 15,-3 0-1-15,-5-1 1 0,-7-3 0 16,-1-3-1-16,-7 0 0 15,-7-2 0-15,-3-2 1 16,-8 0-1-16,-6-5 0 16,-4 0-2-16,-5-3 1 15,-3-3 0-15,-3-1-3 16,-3-1 0-16,-6-1-1 0,-1 1 0 16,-1 0 0-16,-3 3 0 15,-1 1 0-15,-4 4 1 16,-3 3 0-16,-5 3 3 0,-1-1 1 15,-2 4 1-15,-3 0 1 16,0 0 1-16,2 3 0 0,3-1 1 16,6 1-1-16,7 1-1 15,4 1 0-15,13 2-1 16,0 0-1-16,11 4 0 16,10 2 1-16,13 1-1 0,8 1 1 15,7 4-1-15,6 3 0 16,3 5 1-16,-2 3-1 15,-6 3 0-15,-7 4 0 0,-13 5 1 16,-14 3-1-16,-16 3 2 16,-14 3 0-16,-16 4-1 15,-16-1-1-15,-4 2 0 16,-8 1-3-16,0 3-8 0,-5-3-26 16,3 1-39-16,8-4-4 15,7-6-6-15,5-9-2 16</inkml:trace>
  <inkml:trace contextRef="#ctx0" brushRef="#br0" timeOffset="452545.4004">18069 5678 36 0,'0'0'74'16,"0"0"-4"-16,11 4-2 15,-11-4-4-15,11-15-60 16,-11 15-4-16,20-7 0 0,-5 6 0 15,1-1 1 1,6 2 0-16,-2 0 0 0,6 4 0 16,-5 5 2-16,6 0-2 15,-3 3 1-15,2 5 0 16,4 2 0-16,-3 7 1 0,2 0-1 16,-2 7 1-16,2 0-1 15,0 4 0-15,1 5-1 16,-3-3-1-16,-3 1-6 15,4-4-15-15,-3 3-28 0,0-10-22 16,-1-2-4-16,-6-14-2 16</inkml:trace>
  <inkml:trace contextRef="#ctx0" brushRef="#br0" timeOffset="452878.5465">18800 5459 9 0,'0'0'85'0,"13"-11"2"0,-13 11-4 16,0-10-6-16,0 26-14 16,-9-16-54-16,0 5-2 15,-4 6-4-15,-2 8-1 0,-4 7-1 16,-4 7-1-16,-5 8 0 15,-3 2 1-15,-5 10 0 16,-4-2-1-16,-7 4 1 16,-3 1-1-16,-2 1 0 15,-4-2 0-15,-1 1 0 0,1-1-4 16,3-2-5-16,3-3-12 16,7-2-28-16,14-2-27 15,2-5-6-15,10-6-5 0,8-10-1 16</inkml:trace>
  <inkml:trace contextRef="#ctx0" brushRef="#br0" timeOffset="453561.4501">18522 5257 66 0,'-36'-19'71'0,"0"2"1"0,0 2-1 15,-2 8-59-15,-2 3 0 16,-1 4-2-16,0 9-4 15,-2 5-1-15,-2 9-4 0,1 10 3 16,-2 8 0-16,-4 14 1 16,2 4 0-16,-3 12 1 15,5 8 1-15,-1 8 1 16,10 4 0-16,5 2-2 0,10 2 0 16,8-2-1-16,14-6 0 15,8-3-2-15,17-7 0 16,11-5-1-16,10-9-1 15,12-9-1-15,13-12 0 16,5-10-1-16,11-13-1 0,6-14 1 16,6-10-1-16,3-14 1 15,3-16 1-15,-5-12 1 16,-3-13 1-16,-4-11 0 0,-11-12 3 16,-8-7 0-16,-13-12 0 15,-12-6 0-15,-15-4 1 16,-13 1-1-16,-19 8 0 0,-15 8-5 15,-23 15-7-15,-24 9-16 16,-19 27-55-16,-20 22-5 16,-14 14-4-16,-15 7-4 15</inkml:trace>
  <inkml:trace contextRef="#ctx0" brushRef="#br0" timeOffset="454587.8267">18779 5100 53 0,'0'10'70'0,"0"-10"-3"15,0 0 0-15,0 0-56 16,0 0 2-16,7-6-2 16,-7 6 0-16,11-10 0 15,-3 1 0-15,0-3 0 0,3-4 1 16,1-5 0-16,1-4 1 15,2-4 0-15,1-5-2 16,3-4 1-16,0-6-2 0,2-2-1 16,1-6-3-16,2-2-1 15,2-3 0-15,-1-2-2 16,3-3 1-16,-4 5-2 16,2-3 0-16,-3 9 1 15,1 3 0-15,-2 7-1 16,-2 4 1-16,-3 7-2 0,0 5 0 15,-2 6-1-15,0 4-1 16,-3 2-4-16,-2 3-6 16,3 4-13-16,-4 1-20 15,-9 5-38-15,19-3-5 0,-7 3-6 16,-4 0-2-16</inkml:trace>
  <inkml:trace contextRef="#ctx0" brushRef="#br0" timeOffset="455028.9435">19487 3573 62 0,'0'-9'85'16,"0"0"-6"-16,0 9-4 15,-1-31-5-15,1 31-66 16,3 12-1-16,8 3-2 16,4 8-2-16,2 2 0 0,7 3 1 15,0 2 0-15,7 1 1 16,4-3-2-16,-1-2 1 16,6-5 0-16,-2-5-1 15,5-6 1-15,-4-4 0 16,2-6 0-16,-4-8 0 0,-3-10 2 15,-2-5-1-15,-3-2 4 16,-6-3 0-16,-6 6 0 16,-2 0 1-16,-5 4-2 15,-3 5 0-15,-7 13 0 0,0 0-1 16,0 0-1-16,6 24-2 16,-6 2-1-16,-1 12 0 15,-4 7-4-15,4 13-7 0,-7 6-14 16,3 7-32-16,4 1-21 15,1-1-5-15,1-2-5 16</inkml:trace>
  <inkml:trace contextRef="#ctx0" brushRef="#br0" timeOffset="455989.867">21409 3627 28 0,'-10'0'76'16,"-4"-3"2"-16,0-3-4 0,0-2-2 15,3 0-65-15,0 4 2 16,11 4-2-16,-7-7-4 16,7 7 0-16,0 0-2 15,5-6 1-15,8 5-2 0,4-5 1 16,3 2 0-16,4 0 2 16,10-2-2-16,3 0 2 15,5 3-1-15,4 1-1 16,-4 2 0-16,3 0-1 0,-7 5 0 15,1 5-1-15,-13 3 1 16,-5 6-1-16,-7 9 0 16,-10 4 1-16,-6 9-1 15,-12 6 1-15,-5 4-2 0,-8 3 2 16,0 7 2-16,-3-4-1 16,-2 0-1-16,3-3 0 15,4-9 1-15,5-3-1 16,13-9 0-16,3-3 1 0,4-9 0 15,12-7 0-15,7-4 2 16,11-10-2-16,7 0 1 16,4-6 1-16,8-7-1 0,4-3-2 15,6-1-6-15,-4-3-8 16,2 1-8-16,-3-1-15 16,-3 6-32-16,-2-1-9 15,-5 1-7-15</inkml:trace>
  <inkml:trace contextRef="#ctx0" brushRef="#br0" timeOffset="456542.1812">21844 3167 55 0,'-61'-21'83'0,"-6"3"-5"16,5 1-4-16,-1 5-3 15,1 11-67-15,-4 5 3 0,3 19-3 16,-5 6-1-16,4 13-2 15,-1 8-1-15,6 13-1 16,-2 8 0-16,5 11 0 16,5 5-1-16,8 7 1 0,3 5-1 15,7 2 1-15,10 4 0 16,6-5 1-16,9-3 0 16,8-7 1-16,8-4 0 15,16-8 0-15,11-4 0 0,10-11 1 16,12-9 1-16,10-6-3 15,12-12 1-15,8-11-2 16,10-11-1-16,2-14-1 16,6-13 1-16,2-16 0 0,-3-13-1 15,-2-16 3-15,-2-10 0 16,-7-10 3-16,-8-7 0 16,-9-3 0-16,-12-3 0 15,-12-1-2-15,-13 5 0 0,-18 5-3 16,-17 7-4-16,-15 11-17 15,-25 17-44-15,-26 6-10 16,-21 8-3-16,-17 6-4 16</inkml:trace>
  <inkml:trace contextRef="#ctx0" brushRef="#br0" timeOffset="457178.9425">19903 2821 55 0,'-45'-16'84'0,"1"0"-3"15,0 2-6-15,-1-2-5 0,22 5-63 16,-19 9-1-16,-2 5-4 16,2 10-2-16,-8 10-1 15,-4 2-1-15,-1 11 1 16,1 1 0-16,-1 8 1 16,0 7 1-16,1 0-1 0,5 11 1 15,0 2-1-15,7 7 1 16,3 5-1-16,3 7-1 15,6 1 1-15,2 4-1 0,8-1 0 16,3-2 0-16,8-2 1 16,6-2 1-16,4-4 0 15,11-5-1-15,7-1 2 16,11-7-1-16,7-3 0 0,10-6 2 16,10-3-5-16,11-8 2 15,6-8-1-15,8-9 0 16,4-11-1-16,0-10 2 0,4-9-1 15,0-20 0-15,0-9 2 16,-5-16 0-16,-1-10 2 16,-7-13 1-16,3-14 0 15,-6-10 0-15,-4-8 1 16,-6-5 2-16,-8-3 0 0,-7 2 2 16,-13 3-2-16,-13 10 0 15,-12 9-2-15,-13 17-1 0,-25 10-7 16,-12 19-5-1,-18 12-15-15,-14 14-30 0,-6 14-27 16,-13 18-5-16,-9 7-6 16,-1 8 1-16</inkml:trace>
  <inkml:trace contextRef="#ctx0" brushRef="#br0" timeOffset="458621.276">19138 6110 3 0,'0'0'8'0,"0"0"1"16,-8 8 1-16,8-8 3 0,0 0 3 16,0 0 3-16,0 0 3 15,0 12 4-15,0-12-1 16,0 0-2-16,7 12-2 0,-7-12-4 15,13 12-3-15,-3-3-3 16,5-4-1-16,2 4-2 16,3-2-2-16,2 0 0 15,1 1 0-15,4-3 0 16,2-1-2-16,0-2 2 0,1-1 0 16,-1-1 2-16,0-1-1 15,3-9 1-15,-3 1 1 16,6-5-2-16,3-2 1 15,3-3-1-15,7-6-1 16,1 0-2-16,6-3 0 0,-1 2-1 16,4-5 2-16,-3 2-2 15,-3-2 1-15,-5 1-1 16,-3 1 1-16,-7-2 0 16,-2-3-1-16,-4 0 1 0,-3-5 0 15,-2-5 0-15,1-6 0 16,-3-6 2-16,2 0 0 0,-3-6-3 15,-2-2 1-15,-3-4-1 16,-2 0 1-16,-6-1 0 16,-3-1-1-16,-4 2-1 15,-2-3 0-15,-1 4 0 16,-2 0 1-16,-4 2-1 16,-2 1 0-16,1 1-1 0,-2 1-1 15,2 0 1-15,-1 4 0 16,1 3 1-16,-2 1-1 15,0 9 1-15,1 1 0 0,0 7-1 16,1 8 1-16,0 5-2 16,2 7-3-16,2 4-3 15,3 13-3-15,0 0-5 16,0 0-5-16,0 0-10 0,11 18-18 16,-2 5-24-16,6 11-15 15,-3 7-2-15,-1 8 3 16</inkml:trace>
  <inkml:trace contextRef="#ctx0" brushRef="#br0" timeOffset="459898.1876">19564 6109 37 0,'27'14'64'0,"5"-1"1"16,2-4-1-16,18 0-55 16,-2 3 3-16,10 0-2 15,3 3-2-15,7-1-2 0,4 1-1 16,4 1-1-16,1-2-2 15,8-3 0-15,3-6 2 16,0 2-1-16,1-7 4 0,2-9 1 16,-4-10 2-16,3-5 2 15,-4-7 0-15,-2-5 1 16,-2-4 1-16,-2-10-2 16,1-2-2-16,-4-5-3 0,3-2-1 15,-7-4-2 1,1 0-1-16,-5-1 0 0,-6-2 0 15,-2 4 0-15,-10 3 2 16,-9 3-1-16,-6 2 0 16,-8 1 1-16,-9 4 0 0,-4 0-1 15,-3-3-1-15,-8-1-1 16,0 0-1-16,-2-2 1 16,-3-1 1-16,-1-1-1 15,-6 1-1-15,-2 0 0 0,-4 1 1 16,-4 8 0-16,2 1-1 15,-6 4 0-15,2 5 0 0,-1 4-1 16,2 2 1 0,0 2 0-16,0 6-1 0,2-1 1 15,1 4-1-15,1 3 1 16,3 4 0-16,-3 1-1 0,6 4-1 16,7 8 0-16,-14-8 0 15,14 8-1-15,0 0 1 16,-9 7-1-16,5 2 1 15,2 1-1-15,-1 3 2 0,0 2-1 16,0 2-1-16,2-1-1 16,1-1 0-16,0-1-1 15,1-2-1-15,3-3 0 0,1 1 1 16,-5-10 0-16,14 11 1 16,-14-11 2-16,0 0 0 15,9 10 1-15,-9-10 2 16,0 0 0-16,0 0 0 0,0 0 1 15,0 0 0-15,0 0 0 16,0-9 1-16,0 9-1 16,-3-10 1-16,3 10 0 15,0 0-1-15,-9-12 0 0,9 12-2 16,0 0 1-16,-12-3-1 16,12 3 0-16,0 0-1 15,0 0 0-15,-11 1 0 0,11-1 0 16,-13 16 0-16,-1-2 0 15,-1 3-1-15,-5 5 0 16,-3 1 1-16,-3 4 0 16,-3 1 1-16,0 5-1 0,-1-1 1 15,-1-1-3-15,1 2 0 16,4-1-2-16,0 4-3 16,1-5-6-16,4 0-8 15,2-2-10-15,1-5-19 16,6-2-12-16,5-9-21 0,7-1-6 15,0-12 1-15</inkml:trace>
  <inkml:trace contextRef="#ctx0" brushRef="#br0" timeOffset="460078.23">21785 4643 13 0,'59'-33'67'0,"-4"5"1"15,-4 8-21-15,3 11-12 16,0 6-14-16,0 5-5 15,-3 4-9-15,0 8-2 16,-3 4-6-16,-2 2-6 16,-3 6-10-16,-4 6-17 0,-6-2-27 15,-6 4-9-15,-5-2 3 16</inkml:trace>
  <inkml:trace contextRef="#ctx0" brushRef="#br0" timeOffset="460475.8341">20568 4444 7 0,'-20'-15'73'0,"6"2"0"0,-1-4-3 15,2 2-4-15,-1 1-62 16,5 7 1-16,0 4-3 16,-1 3-1-16,1 2 1 0,-1 7-1 15,0 6 1-15,-4 7 1 16,0 8 2-16,-6 3 0 15,-4 8 3-15,-5 1 1 16,0 6-2-16,-4-5 1 16,0 1-1-16,-1-4 0 0,4-3-5 15,0-5-8-15,6-8-35 16,4 4-32-16,4-7-5 0,4-7-4 16,2-8-1-1</inkml:trace>
  <inkml:trace contextRef="#ctx0" brushRef="#br0" timeOffset="553343.067">5416 6034 41 0,'0'0'58'0,"10"-1"3"15,-10 1-35-15,12-17-3 16,11 7-6-16,6-1-4 16,7 0 1-16,3-1-1 0,11-1-1 15,8 1-1-15,4 0 1 16,9 2-2-16,5 0 1 16,9-1-1-16,6 4 0 15,11-2-1-15,4 3 0 16,10-1 0-16,8 0 0 0,6 0 0 15,12-4-1-15,6 2 0 16,7-5-2-16,2 2 1 16,0-4-1-16,0-1-1 0,-7-2 0 15,-1 1 1-15,-12-2-1 16,-5 1 0-16,-16-2 0 16,-4 0 1-16,-11-1-1 0,-5 0 0 15,-11 0 0-15,-6 1-1 16,-11 2-2-16,-9 2 0 15,-6 1-1-15,-11 3-1 16,-7 4-3-16,-10 1-6 16,-6 6-5-16,-12 1-13 0,-7 1-43 15,0 7-14-15,-11 9-5 16,-12-3-7-16,-8-5 5 16</inkml:trace>
  <inkml:trace contextRef="#ctx0" brushRef="#br0" timeOffset="554252.6242">5612 9083 18 0,'-8'11'73'0,"8"-11"1"0,0 0-4 16,0 0-2-16,5-19-51 15,12 4-12-15,7-6-1 0,13 1-1 16,9-5 1-16,7-2 0 16,9-3 0-16,7-3-1 15,8 0 0-15,7-9-1 16,12 0 1-16,4-10-1 16,5-1 1-16,9-8 0 0,3-2 0 15,8-3 1-15,7-5 0 16,2-1 0-16,0-1 1 15,5 0-2-15,0 1 1 0,-2 2-1 16,0 5-1-16,-6 1 1 16,-8 7 0-16,-4 4 0 15,-5 6-1-15,-9 7-1 0,-9 4-4 16,-7 6-5-16,-12 2-10 16,-4 7-25-16,-5 4-33 15,-12 3-4-15,-10 0-7 16,-4-3 2-16</inkml:trace>
  <inkml:trace contextRef="#ctx0" brushRef="#br0" timeOffset="554938.5916">9105 6949 47 0,'0'-10'59'15,"0"10"-8"-15,0 0-4 16,0 0-6-16,0 0-8 16,0-9-9-16,0 9-4 0,0 0-6 15,6-12-4-15,-6 12-3 16,15-19-3-16,0 6-3 16,2-3 0-16,3-1 0 0,3-2 0 15,4-4 0-15,1 3-2 16,-1-1-2-16,3 2-4 15,-4-3-8-15,4 3-13 0,-4 1-19 16,0-3-24-16,4 0-6 16,-4-2-1-16</inkml:trace>
  <inkml:trace contextRef="#ctx0" brushRef="#br0" timeOffset="556652.6425">9690 6080 24 0,'15'0'70'16,"-15"0"1"-16,3 14-3 0,-3-1-2 16,-1 3-61-16,0 15-1 15,0 6 0-15,0 12 0 16,2 6 0-16,3 10 1 15,4 3-3-15,0 3 0 0,2-3-2 16,0-4 0-16,3-7-1 16,-4-12 1-16,1-6 0 15,-6-13 0-15,-2-10 1 16,-2-16 0-16,-6 0 2 0,-6-11-1 16,-4-14 0-16,-2-9 0 15,-3-14-2-15,1-14 0 16,0-12 0-16,4-10-1 0,3-7 0 15,5-5 1-15,6 2 3 16,1 5 0-16,3 6 1 16,5 15 0-16,5 11 0 15,5 14 0-15,3 11 0 0,2 15-1 16,5 8-2-16,-1 9-2 16,2 3 0-16,-2 10-1 15,-5 5-2-15,-1 5 0 16,-6 9-1-16,-8 2 0 0,-5 5 0 15,-2 2-1-15,-9 7 2 16,-5-5 0-16,1 2 1 16,1-6 0-16,3-7 1 15,4-4 0-15,1-7 1 0,5-7 0 16,9-6 1-16,7-7-1 16,4-1 1-16,7-8-2 15,2-4-1-15,9-8-1 16,-3-5-2-16,8-4-2 0,4-3 0 15,-5-3 0-15,0 1 1 16,-6 0 3-16,-4 6 4 16,-10 4 3-16,1 5 4 0,-14 3 1 15,-9 16-2-15,0-10 1 16,-6 10 0-16,-11 12-3 16,-9 2-2-16,1 7-2 15,-5 4-1-15,3 4 1 0,-3 5 0 16,7-2 1-16,1-2-1 15,7 1 0-15,9-5 0 16,-1-4-1-16,7-4 1 16,0-4-1-16,8-4 1 15,4-8 0-15,4-2-1 0,7-7 1 16,6-7-1-16,4-7 1 16,3-5-1-16,-3-1 0 15,4-4 0-15,-8 0 0 0,4 1 1 16,-10 2 0-16,-4 5 2 15,-7 6 1-15,1 3-1 16,-8 5 0-16,-5 9 0 0,0 0-2 16,0 0 1-16,0 0-2 15,1 14-2-15,-1-1 0 16,2 3 0-16,1 0 0 0,4 0-1 16,0-4 2-16,8-1-2 15,1-4 2-15,3-5 0 16,4-2 1-16,2-6-1 15,6-6 1-15,-2-2 0 16,2-6 0-16,-3-2-1 16,5 0 2-16,-12 0 2 0,3-2 1 15,-9 0 2-15,0 5 2 16,-7-2 0-16,-1 4-1 0,-4 1 1 16,-3 3-1-16,1-1-1 15,-4 3-2-15,-2 1-1 16,-4-1-1-16,2 3 0 15,-3 0 0-15,10 8 0 0,-17-18 1 16,17 18 0-16,-14-13 0 16,14 13-1-16,-10-7 1 15,10 7-1-15,-12-3 0 0,12 3-1 16,-9-1 0-16,9 1-1 16,-11-1 0-16,11 1 1 15,-9 3-1-15,9-3 1 16,-14 6-1-16,3-3 1 0,-3 5 0 15,0-3 1-15,-6 2 1 16,1 1 0-16,-4 3-1 16,-1 2 1-16,3 1-1 0,-5 8 0 15,2-1-1-15,1 7 0 16,4-2-1-16,-1 7 0 16,1-3 0-16,4 5 0 15,4-5 1-15,4 1-1 16,2-1 1-16,4-3-1 0,1 0 1 15,3-2-1-15,3-2 0 16,8-4 0-16,0 0 1 16,4-5 0-16,2-1 0 0,2-5 0 15,2-6 0-15,5-2 1 16,-2-2 0-16,4-8 0 16,1-5-1-16,-4-5 2 15,4-5-2-15,-2-6 1 0,0-4 0 16,-2-4 0-1,-2-3 1-15,3-4-1 0,-6 2 0 16,5-1 0-16,-4 5 0 16,1 1-1-16,2 8 0 0,-2 4 0 15,-1 5 0-15,3 9-1 16,-3 3 1-16,1 5-1 16,-3 5 0-16,-2 1 1 0,0 3-1 15,-3 5 0-15,0 2 1 16,-5 3 0-16,-1 1-1 15,1-1 1-15,-3 2 0 16,3-3 0-16,2-1 1 0,-1-4 0 16,8-4-1-16,2-3 1 15,7-3 0-15,2-6 0 16,10-4-1-16,2-2-1 0,5-2-3 16,0-2-3-1,-1-1-4-15,3 0-8 0,-11 0-6 16,2 2-9-16,-10-1-19 15,0 4-19-15,-9 1-1 16</inkml:trace>
  <inkml:trace contextRef="#ctx0" brushRef="#br0" timeOffset="557443.1656">11155 5210 35 0,'-36'-25'73'0,"-5"1"-2"16,-8 2-2-16,-8 0-3 15,-36 7-66-15,25 9 0 16,-9 6-1-16,-6 14-2 16,-13 13-1-16,-11 13 3 15,-7 11 0-15,-4 8 3 16,-7 12 2-16,-4 9 1 0,8 10 2 16,2 5 0-16,11 11 2 15,15 6-3-15,17 8-1 0,15-1-1 16,21 4-1-1,20-1 0-15,20-4-2 0,22-4 1 16,26-14 1-16,21-14-3 16,19-16 0-16,19-13-3 0,21-24-4 15,16-18-2-15,11-17-2 16,3-26 1-16,1-20-1 16,0-17 3-16,-14-19 2 15,-13-17 5-15,-17-12 4 0,-20-8 5 16,-23-7 4-16,-14 3-1 15,-30 7 0-15,-25 8-5 16,-15 17-13-16,-33 28-55 16,-30 20-7-16,-34 23-7 15,-31 21-5-15</inkml:trace>
  <inkml:trace contextRef="#ctx0" brushRef="#br0" timeOffset="567797.6344">16031 3285 0 0,'-2'-10'18'15,"2"10"-2"-15,0 0-6 16,0 0-1-16,0 0-1 16,8 6 1-16,-6 6 2 0,-1 9 0 15,0 11-2-15,0 4 2 16,0 7-4-16,-1 1-1 15,2 8-4-15,0-2-1 16,4 3-2-16,1-14 2 0,4-3-1 16,-1-7 0-16,3-7 0 15,-4-5 2-15,2-5 0 16,-1-10 2-16,-10-2-1 16,9-8 1-16,-9-10 0 15,0-8 1-15,-1-3 2 0,-4-9 0 16,-4-6 4-16,1-6 4 15,-1-5 5-15,1 5 1 16,-2 1 2-16,6 4 1 0,1 4-3 16,3 8-3-16,2 4-4 15,8 9-5-15,2 10-5 16,7 8-2-16,0 2-3 0,6 10-2 16,-1 5-2-16,1 11-4 15,0 8-5-15,1 4-5 16,-6 4-6-16,-1 5-7 15,-5 3-8-15,-2-3-3 16,-6 2-4-16,-1-10 0 16,-1-3 7-16</inkml:trace>
  <inkml:trace contextRef="#ctx0" brushRef="#br0" timeOffset="568657.1259">16242 3646 17 0,'-19'-28'33'0,"-1"3"4"16,3 1 2-16,2 1-6 0,6 5-3 15,2 3-5-15,2 0-4 16,5 3-4-16,0 3-5 16,8 0-5-16,3 2-3 15,6 1-1-15,-2 0-2 16,6 2-2-16,-2 2-1 16,5 0 2-16,-3 0-1 0,3 2 0 15,-8 0 0-15,1 4-1 16,-6 1 1-16,-1 2 0 15,-2 2-1-15,-6 1 0 16,-1 0 1-16,-1 4 0 0,0-1-1 16,0-1 1-16,0 0-1 15,0-4-2-15,0 0 1 16,0-8-2-16,2 11 2 0,-2-11-1 16,9 0 0-16,-9 0 3 15,16-19-1-15,-6 4 3 16,0-1-1-16,6-6 1 0,4-7-1 15,-1 5 0-15,7-7-1 16,-1 6 0-16,5-3 1 16,-2 5-2-16,5-1 1 15,-10 9-2-15,2 5 1 0,-3 1 0 16,-3 6 0-16,-5 3-1 16,-2 0-1-16,-1 12-1 15,-4 0 0-15,-1 8-1 16,0 5-1-16,0 0 3 0,-1 4-2 15,3-4 0-15,-1 1 3 16,4-5-1-16,0 0 3 16,2-10 0-16,3-6 1 15,1-3 0-15,0-2 1 16,2-8-1-16,-2-3 1 0,4-7 1 16,-6-7 1-16,2 1-1 15,-4-4 1-15,-1 5 2 0,-4-5 1 16,-2 7 2-16,-4-1-1 15,-2 8-2-15,-3 4-2 16,3 10-1-16,-18-8-2 16,4 8-2-16,3 3-3 0,-4 6-1 15,4 3 0 1,-3 2-2-16,6-1-1 0,2 1-1 16,3-2-2-16,3-2 0 0,0-10 0 15,3 14-1-15,-3-14 3 16,17 5 1-16,-5-5 3 15,2-6 4-15,2-2 0 16,2-5 4-16,-3 2 0 16,4-1 0-16,-7 3 2 0,3 0-2 15,-4 4 3-15,-2 4-3 16,-9 1 1-16,13 5-1 16,-13-5 0-16,12 21-3 15,-5-12-1-15,4 1-4 0,13-2-3 16,-6-5-6-16,11-1-4 15,-4-9-10-15</inkml:trace>
  <inkml:trace contextRef="#ctx0" brushRef="#br0" timeOffset="569730.9291">17329 2728 59 0,'-11'-8'64'0,"3"7"-5"15,0 10-2-15,3 19-55 16,-3 11-1-16,3 10-2 16,1 8-4-16,0 8 1 0,-1-3-3 15,5 4 1-15,2-7-1 16,6-7-1-16,5-5-1 16,3-11 0-16,4-3 0 15,2-5 4-15,-1-10 0 0,1-1 5 16,-3-13 0-16,1-4 0 15,-1-14 0-15,-1-4 1 16,-1-11 2-16,-4-5 1 0,3-4 2 16,-4 2 1-16,1-1 2 15,-4 10 0-15,-2 0 2 16,-2 7-2-16,4 5-1 16,-9 15-2-16,12-15-4 15,-12 15-2-15,15 0-2 0,-3 4-1 16,4 3 0-16,1-1 1 15,7 4-4-15,6-4 2 16,-1 0-2-16,2-4 2 0,-1-1-1 16,1-1 1-16,-6-8 0 15,0-2 2-15,-8-3 2 16,-4-3 1-16,-5-1 3 16,0 1 0-16,-4 1-3 15,-1 4 0-15,0 1 0 0,-3 10 2 16,0 0-2-16,11 1 2 15,-7 15-2-15,-1 6 1 16,1 8 1-16,0 4 0 0,-1 12 1 16,-1 0-2-16,-2 10-2 15,0 0 0-15,-1-1 0 16,3-2-1-16,1-5 1 16,0-3-1-16,1-12-1 0,2-1 1 15,0-14 1-15,2-5 1 16,-8-13 2-16,16 5 0 15,-9-11-2-15,2-12 2 16,0-8-1-16,1-10 0 0,1-9-1 16,-2-7 1-16,1-7 0 15,-1 0 1-15,1-2 3 16,2 4 0-16,1 6 1 16,2 6-1-16,4 10 1 0,2 7-2 15,5 10-1-15,-3 9-2 16,9 9-4-16,-10 2-4 15,4 11-3-15,-8 7-3 0,-3 8-5 16,-9 2 1-16,-6 12-2 16,-9-4 1-16,-13 6 4 15,0-7 10-15,-10 0 5 16,7-6 4-16,-2-4 2 0,8-3 1 16,5-10 1-16,8 0-1 15,6-14-2-15,6 18-6 16,9-11-1-16,1 2-1 15,7-2 2-15,-2 2-1 0,6 1-2 16,-3 1-2-16,2 2 0 16,-8 3 0-16,-3 0 1 15,-10 4 0-15,-5 3-1 16,-8 0 3-16,-14 0 2 0,0 0 3 16,-9-3 1-16,3-3 0 15,-3-4-1-15,10-5-3 16,-1-7-1-16,9-1-1 0,3-8-1 15,8-7-2-15,2-2-2 16,7-4 0-16,6-3-1 16,1-2 4-16,10-3-2 15,2-3 0-15,11 1-8 0,4-7-8 16,3 0-11-16,7-2-15 16,-4-3-7-16</inkml:trace>
  <inkml:trace contextRef="#ctx0" brushRef="#br0" timeOffset="569864.6956">18634 3017 36 0,'-3'-24'63'16,"-8"8"2"-16,-8 13-3 16,-3 7-42-16,1 13-10 0,-3 5-7 15,3 7-3-15,1 3-6 16,10 2-7-16,7-1-18 16,5-3-30-16,19-2-3 15,10-9-1-15</inkml:trace>
  <inkml:trace contextRef="#ctx0" brushRef="#br0" timeOffset="570358.6828">17708 2388 73 0,'-163'19'82'0,"-6"5"-3"16,0 2-5-1,0 1-2-15,3 12-71 0,7 10 2 16,3 18-2-16,4 13 0 16,6 11-1-16,7 11-1 15,12 9-3-15,15 11 1 0,13 8-1 16,17 2 0-16,27 4-3 15,19-6 1-15,25-2-1 16,16-1-1-16,31-13 3 0,20-10 1 16,21-13 1-16,26-15 2 15,26-15-1-15,21-16-7 16,27-18-7-16,11-20-13 16,32-14-7-16,2-21-3 0,20-19 0 15,-3-17 6-15,-4-23 14 16,-5-15 20-16,-17-20 18 15,-3-12 20-15,-36-16 8 16,-14-7 1-16,-34-4 0 16,-21 6-5-16,-32 14-12 15,-36 7-25-15,-33 24-49 0,-38 32-25 16,-49 33-6-16,-33 23-9 16,-41 20-8-16</inkml:trace>
  <inkml:trace contextRef="#ctx0" brushRef="#br0" timeOffset="582017.0084">17728 4114 37 0,'18'0'74'0,"3"0"-2"16,-4 0-2-16,4 2-4 15,-21-2-66-15,29 8 0 16,3-2 3-16,12 3-1 16,1 4 2-16,7-1-1 0,7 6-1 15,1 2 1-15,12 3 0 16,5 4-1-16,7 3 0 15,5 1 0-15,4 5-1 0,4 1-1 16,6 5 0-16,8-2-1 16,0 4 0-16,7-2 1 15,1 6 1-15,4 0-2 0,7 1 2 16,9 4-1-16,-3-2 2 16,-1 5 0-16,8 1-1 15,0 4 1-15,3-1 0 16,3 0 0-16,-4 4 0 15,2 0 2-15,0 2-1 0,3-3 3 16,-4 1-1-16,-5 0 2 16,0-2-2-16,0-3 0 15,-2-4 1-15,-3-6-2 16,2-3-1-16,1-6 0 0,-3-5 0 16,-1-7-1-16,-3-2 0 15,-1-1 0-15,-7-4-1 16,-5 3-1-16,-14-4 0 0,-4 1 0 15,-12 0 0 1,-10-1 0-16,-9 1 0 0,-11-2 0 16,-8 0 1-16,-6-3 0 15,-8 0 0-15,-3-3 1 16,-3-2-2-16,-3 0 1 0,-3-4 1 16,-3-2-2-16,-2-2 1 15,-2-3-1-15,-2 0 0 16,-4 0-1-16,-5-4 0 0,-7 4-1 15,12-14-2-15,-12 5 1 16,-3-3-2-16,-6-1 1 16,-3-1 0-16,0-3 0 15,-4-3 0-15,-3 0 1 0,1-1-1 16,-4-4-1-16,1 5-2 16,2-5 0-16,0 2-2 15,2-5-2-15,-3 2 2 0,-1-3-2 16,-1 0 1-16,1 2 6 15,-8-2 3-15,1 1 5 16,-2 0 4-16,5 5 3 16,-3 5 0-16,5 0 1 15,8 6-2-15,3 7-2 0,12 5-2 16,0 0-4-16,0 15-1 16,8 0-1-16,9 6-1 15,6 6 2-15,8 6 2 0,7-1 0 16,3 7 1-16,9-4-2 15,6 5 0-15,5 4 0 16,4 3-1-16,-5 1 0 16,3 3 1-16,-8 3 0 0,-10 2 0 15,-7 2 3-15,-15 2-1 16,-11 1 1-16,-15 6 0 16,-24 7-2-16,-18 10-10 15,-24 20-62-15,-21 1-8 0,-26 12-8 16,-30-6-5-16,-30 5-4 15</inkml:trace>
  <inkml:trace contextRef="#ctx0" brushRef="#br0" timeOffset="600524.3492">24443 7782 35 0,'0'0'21'15,"-8"-16"5"-15,8 16 3 16,0-12-2-16,0 12 1 16,0 0 1-16,0-9-2 0,0 9-3 15,0 0-3-15,14 0-5 16,-14 0-5-16,11 11 0 15,-2 4-4-15,-4 6 0 16,4 8-1-16,-3 8-1 0,-1 7-1 16,2 6 0-16,-2 2-1 15,-3 2 0-15,2-3-2 16,-2 3 0-16,3-11-1 0,-4-7-2 16,1-4 0-16,-1-10 0 15,0-5-1-15,-1-8-1 16,0-9-1-16,0 0-4 15,-11-14-2-15,6-7-2 0,-1-15 1 16,-5-6-1-16,5-13 1 16,-1-3 6-16,0-9 6 15,6-1 6-15,-3 3 6 0,4 0 4 16,0 8 1-16,5 4-1 16,4 12 0-16,4 4-5 15,6 11-4-15,1 7-4 16,5 7-2-16,-1 8-3 15,5 4-3-15,-2 4-2 0,0 8-1 16,-4 3 0-16,-11 3 1 16,-2-1 1-16,-10 5 1 15,-4-1 2-15,-11 2 2 0,-7-1 1 16,-2 1 2-16,-2-3 0 16,4 4-6-16,-5-3-11 15,6-2-18-15,16-5-36 16,5-14-4-1,0 0 0-15</inkml:trace>
  <inkml:trace contextRef="#ctx0" brushRef="#br0" timeOffset="601127.249">24854 7847 19 0,'20'9'63'16,"-3"-9"2"-16,-1 2-4 15,-3 10-44-15,-1-5-6 16,1 9-5-16,-5 0-3 0,1 6 0 16,-5-3 1-16,-1 10-1 15,0-6 0-15,-3 1 0 16,0-4 2-16,-2 1-1 16,-2-6 1-16,3-1 2 0,1-14 0 15,-6 12 1-15,6-12-1 16,0 0-1-16,-5-15-1 15,5-1-1-15,0-2-3 16,4-5-2-16,4-4-2 16,3-1 0-16,1 3-1 0,5-6 1 15,5 8 0-15,0-2 1 16,3 9 0-16,0 0 0 16,2 7-1-16,-6 0 2 15,2 6 0-15,-4 4 1 0,-1-1-2 16,-5 2 1-16,1 2 2 15,-6 1-2-15,-8-5 2 16,13 16-1-16,-11-5 2 16,-2 3-2-16,1 2 0 0,0 2 1 15,-1 0 0-15,1 2 0 16,2-4 1-16,4 5-1 16,-1-3-1-16,10-3 2 0,-2-3-1 15,4 0 0-15,-3-6 1 16,7-2 0-16,-7-4 1 15,6 0 1-15,-11-7 0 0,0-7 2 16,-7-3 0-16,-2-4-1 16,-1-2 1-16,-9-1-1 15,-2 1-1-15,-8 1-1 16,1 3-3-16,-6 0-5 16,4 11-13-16,-5-3-25 0,4 11-28 15,6 0-6 1,5 6-4-16</inkml:trace>
  <inkml:trace contextRef="#ctx0" brushRef="#br0" timeOffset="602657.9318">25748 7847 24 0,'0'0'73'15,"0"0"-2"-15,0 0-3 16,0 0-4-16,22-1-63 0,-22 1 0 16,-11 15-2-16,3-4-1 15,2 6 0-15,-4-3-1 16,4 7 3-16,0-7 0 15,1 2 0-15,2-3 0 0,3-13 0 16,-2 17 1-16,2-17-1 16,0 0 2-16,0 10-1 0,0-10-1 15,0 0 0-15,0 0-1 16,10-6-1-16,-10 6 1 16,12-9 0-16,-12 9 0 15,14-8-2-15,-6 5 0 16,-8 3 0-16,20 0 1 0,-12 0-1 15,7 4-1-15,-6 2 0 16,7 1 0-16,-2 0 1 16,6 0-1-16,3-3 1 0,-2 0-1 15,7-3 1-15,-6-1 1 16,9 0 2-16,-8-2 0 16,8-3 0-16,-8-3-2 0,-1-1-6 15,2-3-7-15,-1-1-3 16,-2 1 0-16,-1-2-2 15,-2 0 1-15,-2-6 2 16,-3 9 5-16,-4-5 12 16,-9 16 10-16,10-16 3 0,-10 16 1 15,0-11 0-15,0 11 0 16,-12 0-1-16,2 2-3 0,0 10-3 16,-4-2-3-16,3 6 1 15,-1-4-2-15,-2 9 1 16,5-6-1-16,-1 6 0 15,7-1-1-15,-1-2 1 16,3-2-1-16,3 1 0 16,6 0 0-16,6-2-2 0,5-1 0 15,1-2-2-15,8-2-1 16,-1-4-2-16,6-4-4 16,-1-2-2-16,3-5-5 0,-7-9 2 15,6-6 0-15,-7-6 4 16,-1-6 5-16,-8-11 8 15,-2-3 8-15,-7-5 6 0,-2-5 8 16,-2 2 3-16,-5 1 1 16,0 2-2-16,0 7-1 15,0 9-12-15,-3 8-2 0,1 9-5 16,2 18-4 0,0 0-2-16,-10 17-2 0,6 8-2 15,0 10 0-15,-3 6 1 16,1 8 2-16,1 3 0 15,-4 1 1-15,6-1 0 16,1-3 0-16,2-3 0 0,0-6 0 16,4-3 0-16,8-8 1 15,1-6-1-15,4-7 0 16,5-4 0-16,-2-6-1 0,5-6-1 16,1-9-2-16,3-7 0 15,-3-6 0-15,2-3-1 16,-1-2 1-16,-1 1 0 0,-3 0 2 15,1 4 0-15,-4 9 2 16,-3 2 0-16,-4 7 0 16,-1 4 1-16,-1 3-2 0,-5 7 1 15,0 2-1-15,1 2 1 16,-1-1 0-16,-1 2-1 16,0-3 1-16,1 0 0 15,-2-3 1-15,-4-9-2 16,12 12 3-16,-12-12-2 0,9 2 2 15,-9-2-1-15,14-6 0 16,-14 6 0-16,16-18-2 16,-7 4 0-16,3-2 0 15,1-3-3-15,3 2 1 0,-3-5 0 16,5 5-1-16,-1-4 2 16,3 6-1-16,-4 1 0 15,5 1 1-15,-1 3 0 0,-3 4 1 16,1 2-1-16,-5 3 1 15,3 1-1-15,-7 0 1 16,4 3-1-16,-13-3 1 16,14 16 0-16,-9-8-1 0,3 4 1 15,1-5 0-15,1 3 1 16,2-3 0-16,3-3 0 16,3-3 1-16,0-1 0 15,3-6 0-15,2-5 0 0,0-1 0 16,-2-6-1-16,0-2 1 15,-4 1 0-15,-2-3-1 16,-6 0 1-16,-3 0-1 16,-6 2 0-16,-6 2 1 0,-4 4-1 15,-6 6-1-15,-2 5-1 16,0 3-1-16,2 6 0 16,2 6 2-16,9 4-2 15,5 3 0-15,13 0 1 0,10 2-4 16,8-4-9-16,9-2-28 15,13 5-30-15,-1-8-4 16,-3-2-5-16</inkml:trace>
  <inkml:trace contextRef="#ctx0" brushRef="#br0" timeOffset="602919.334">26388 7675 73 0,'-51'11'80'0,"17"-8"-1"16,18-3-7-16,16 0-10 15,17-22-80-15,25 12-19 16,20 4-35-16,11-6-8 15,16-2-1-15,6-3 3 0</inkml:trace>
  <inkml:trace contextRef="#ctx0" brushRef="#br0" timeOffset="603519.6037">26552 7321 13 0,'-70'-19'63'16,"5"-6"2"-16,-3 0-2 16,-2-1-38-16,-1 1-10 15,-1 2 4-15,-12 2-3 16,-4 2 3-16,-11 2 0 0,-6 5 2 15,-7 0 0-15,-6 8 1 16,-9 4-2-16,-3 6-6 16,-5 11-3-16,-5 9-3 15,-3 11-3-15,-3 10-3 16,5 10-1-16,1 8 0 0,6 11-2 16,10 1 1-16,13 7 0 0,15 2-1 15,20 2 0 1,15 3 1-16,15-3-1 0,24-2 1 15,19-6 0-15,19 0 0 16,27-5 1-16,27-3-2 16,20-6 1-16,25-9 0 15,31-3-1-15,22-8-3 0,24-7-3 16,15-8-2-16,19-12 0 16,7-8 1-16,17-11-1 15,3-5 2-15,1-16 1 0,0-10 4 16,-5-12 4-16,-4-10 5 15,-14-13 1-15,-4-7 2 16,-28-8 2-16,-15-4 1 16,-30-3 0-16,-25 4 0 0,-33-1-2 15,-35 3-2-15,-43 7-3 16,-40 4-4-16,-50 12-5 0,-52 6-8 16,-41 15-12-16,-48 10-33 15,-39 10-29-15,-32 11-5 16,-26 7-5-16,-17 9-1 15</inkml:trace>
  <inkml:trace contextRef="#ctx0" brushRef="#br0" timeOffset="604506.9887">22840 7722 69 0,'-13'-7'86'0,"7"-2"-5"16,6 9-6-16,-12-18-2 15,12 18-72-15,0 0-1 0,6-8 0 16,7 8-2-16,8 1-1 16,2 4 2-16,6 2 1 15,7 1 0-15,3-2 1 16,7 1 2-16,0 1-1 0,7-4 1 15,4 0-1-15,6-3 2 16,-1-1-2-16,4-3 2 16,-2-1-2-16,3-4 1 15,-9 0-1-15,0 0-1 0,-5-1 1 16,-10 1-1 0,-7-1 0-16,-7 2-1 0,-6-2 0 15,-7 3-2-15,-4-3-2 16,-12 9-2-16,2-18-2 0,-6 8 0 15,-8-3-1-15,-6 0 0 16,-5 0 3-16,-8-4 3 16,1 3 4-16,-6-5 6 15,1 2 1-15,1 0 4 0,-2 0-1 16,6 4 0-16,6 0-2 16,5 3-2-16,6 3-2 15,13 7-3-15,0-10-1 0,19 9-3 16,13-2 1-16,9 3-2 15,10 2 2-15,9 3 0 16,9 3 0-16,0 5 1 0,-5 4 0 16,-4 3 0-16,-12 5-1 15,-11 3 1-15,-15 7 0 16,-22 5 0-16,-13 6 1 16,-31 10-4-16,-17 5-12 15,-21 7-59-15,-21 17-4 0,-24 7-6 16,-19 1-3-16</inkml:trace>
  <inkml:trace contextRef="#ctx0" brushRef="#br0" timeOffset="631340.6095">18746 7241 50 0,'5'12'69'16,"-5"-12"1"-16,3 12-4 16,1-3-52-16,1 5-2 15,2 4-5-15,3 3-2 0,0 6 0 16,1 3-4-16,0 3-2 16,-2-1-2-16,-1-2 1 15,-3-3 2-15,0-6 2 16,-5-5 3-16,0-16 0 0,0 0 5 15,-8 0 2-15,1-19 1 16,-1-9 0-16,1-7-1 16,-2-6-1-16,4-7-3 15,3-6-2-15,2-2-3 0,2-2-2 16,11 3-1-16,0 5 0 16,9 5-1-16,-3 8 0 0,5 9-1 15,-3 10 1-15,1 7 0 16,-6 9-1-16,-1 2 2 15,-9 10-1-15,-6 6 1 16,-4 6 0-16,-10 3 0 16,-1 1 0-16,-4 3 1 0,1-3-1 15,-1 0 0-15,4-5 0 16,4 0 0-16,7-6 0 16,4-1 0-16,5 2 1 15,8-1-1-15,0 3 0 0,4 2 0 16,-2 3 0-16,1 3 1 15,-2 1-2-15,-4 2 1 16,-2 0 0-16,-8 2 0 16,0 1 0-16,-9-1 0 0,-4-1 0 15,-5-1-1-15,-2-3 0 16,-6-3 0-16,2-6 0 0,-4-3-1 16,3-7 1-16,0-5 1 15,3-2 0-15,3-3 0 16,5-4-1-16,4-2-2 15,6-1-1-15,4-2-1 16,4 1 1-16,13-2-1 0,5 1 0 16,8-4 1-16,3 0 1 15,10-5 2-15,8-1 1 16,3-3 0-16,5-1 0 0,-1 0 0 16,2 0 1-1,-5-1 1-15,-2 3 1 0,-11 1 2 16,-7 4 2-16,-10 2 2 15,-8 2 0-15,-9 4 1 16,-8 1-1-16,0 10-1 0,-13-12-1 16,0 12-3-16,-6 0-2 15,0 8-2-15,-3 3-1 16,0 4 0-16,3 4-1 0,1 4 1 16,3 2-1-16,3 1 0 15,2 1 0-15,7-2 1 16,3-3 0-16,4-2-1 0,9-4 1 15,7-8 0-15,8-5 0 16,6-3-1-16,3-7 0 16,4-4 1-16,-1-7 0 15,2-3 1-15,-3-3 0 0,-2-3 0 16,-6 2 1-16,-2-2-1 16,-5 2 1-16,3 4 1 15,-3 3-2-15,0 5 1 16,4 7-1-16,0 3 0 15,4 3-1-15,2 13 0 0,-2 5 1 16,-5 1-2-16,0 6 1 16,-9 3-2-16,-7 0 2 15,-6 4-1-15,-5-6 1 16,-10 1 1-16,-5-3 0 0,-4-5 1 16,-1-4 0-16,1-5 0 15,0-6-1-15,7-5-2 16,5-5-3-16,5-11-2 15,4-6 0-15,8-7 0 16,9-6-1-16,2-5 0 0,5-5 2 16,7-2 2-16,3-1 4 0,0 0 4 15,-1 3 3-15,1 3 2 16,-7 7 3-16,0 5 0 16,-7 6 1-16,-3 9-1 15,-2 6-1-15,-5 10-3 0,-4 8-3 16,-1 12-2-16,-2 5 0 15,-2 11-3-15,-3 7-2 16,3 5-4-16,-2 3-2 16,2 1-6-16,-3-5-13 0,6-5-24 15,5-2-30-15,-2-6-4 16,1-10-3-16</inkml:trace>
  <inkml:trace contextRef="#ctx0" brushRef="#br0" timeOffset="631499.3403">20194 7321 73 0,'-7'-10'87'16,"7"10"-2"-16,3-17-4 15,13 12-5-15,10-8-61 16,14-4-6-16,15 1-13 0,6-7-20 16,8 4-51-16,14-1-6 15,-2-2-7-15,-4 1-4 16</inkml:trace>
  <inkml:trace contextRef="#ctx0" brushRef="#br0" timeOffset="634924.8626">15464 6961 28 0,'9'-13'70'15,"-5"0"1"-15,0-1-1 16,-2-6-42-16,3 9-11 0,0 2-2 15,-5 9-6-15,16-3-3 16,-8 8-2-16,4 9 0 16,3 7-3-16,1 13 1 15,0 2 0-15,2 15 0 0,1 6 0 16,2 8 0-16,-3 1 0 16,4-2-1-16,-3-1-2 15,1-5-2-15,-3-5-5 16,3-10-6-16,-5-8-9 0,3-9-13 15,-5-6-13-15,-5-8-17 16,1-4-4-16,-9-8 4 16</inkml:trace>
  <inkml:trace contextRef="#ctx0" brushRef="#br0" timeOffset="635138.5817">15647 7290 3 0,'-14'-16'70'15,"-1"-2"1"-15,3 3-1 16,2-1-31-16,3 0-16 0,7-2-5 16,5 1-7-16,5-4-5 15,7 3-3-15,4 0-2 16,9-2-2-16,-2 1-5 16,10 2-9-16,2 3-12 0,-1 0-22 15,2 9-20-15,-5 1-4 16,-2 4 2-16</inkml:trace>
  <inkml:trace contextRef="#ctx0" brushRef="#br0" timeOffset="636043.5533">15886 7302 36 0,'-4'10'69'16,"4"-10"-2"-16,-1 10-3 15,1-10-33-15,0 0-23 16,13 0-1-16,5-4-5 0,0-3-2 16,9-1-3-16,5-3-2 15,2-2 0-15,1-7-2 16,4 4 0-16,-5-3 1 16,0 2 0-16,-5-2 2 15,-2 5 5-15,-8-2 2 0,-2 5 4 16,-5 6 1-16,-12 5 1 15,14-8-2-15,-14 8 0 16,0 0-2-16,0 0-1 0,-8 0-3 16,-3 1-1-16,-1 3 0 15,-3 4 0-15,0 1-1 16,-4 5 1-16,1 4 0 16,-2 0 1-16,3 4-1 0,0-1 0 15,1 5 0-15,3-4 0 16,2 6 1-16,1-7-1 15,6-2-1-15,3 1 1 16,1-2 0-16,5-3 0 0,7-4-1 16,2 1 1-16,6-4 0 15,4-3 0-15,1-3 0 16,6-2-2-16,0-3 2 16,2-5-1-16,-2-1-1 0,2-3 1 15,-4-5-1-15,0 0 1 16,3 1-1-16,-7-1 2 15,3-2 0-15,-9 2 1 0,3-3 2 16,-8 2 0-16,1-1 2 16,-12 4 2-16,-2-1 0 15,-1 4 0-15,-4 1 1 0,4 11-1 16,-17-11-2 0,5 11-1-16,-2 8-1 0,7 1-2 15,-5 8-1-15,7-1 0 16,-1 7-2-16,4-2 1 15,2 4 0-15,5-3 0 0,10-2-1 16,-3 0 1-16,11-4-1 16,0-2-2-16,7-3-1 15,1-3-3-15,6-6 1 16,-2-2-1-16,2-9 0 0,0-7-1 16,-2-5 1-16,0-8 2 15,-4-13 2-15,-4-4 2 16,-4-6 2-16,-7-3 3 0,-4 0 9 15,-7-1 2-15,-2 4 2 16,-2 6 1-16,-5 9 0 16,-2 6-1-16,1 10-1 15,-4 7-4-15,4 4-8 0,5 10-2 16,0 0-2-16,-3 18-1 16,3 1-3-16,3 9-2 15,2 3-6-15,4 7-3 16,-3-1-6-16,5 7-13 0,-1-2-15 15,2-2-20-15,6 3-10 16,-2-8 5-16</inkml:trace>
  <inkml:trace contextRef="#ctx0" brushRef="#br0" timeOffset="636642.073">17788 6947 31 0,'0'0'75'16,"0"0"-4"-16,0 0-2 0,0 0-7 15,-13 15-58-15,6 8-2 16,-7 3-3-16,5 14-1 16,-6 8 0-16,2 4 2 0,-2 6 0 15,5-1 1-15,1 1 0 16,3-8 1-16,2-3-1 15,3-9 0-15,1-8 0 0,0-5 0 16,1-7 1-16,2-5 1 16,-3-13 0-16,8 8 0 15,-8-8-1-15,15-12 1 0,-6-7-1 16,1-3 1-16,6-7-2 16,-1-1 0-16,6-2 0 15,0 5-2-15,2 2 1 16,0 8-1-16,4 4 0 15,-5 7 0-15,0 7 0 16,-2 5 0-16,-4 8 1 0,-4 5 0 16,-4 5 0-16,-5 4 1 15,-3 5-1-15,-1 4-2 16,-6-1-1-16,-1 1-1 0,-1-7-1 16,1 2-5-16,0-9-5 15,3-3-11-15,3-7-10 16,2-13-33-16,0 0-3 15,0-7 0-15</inkml:trace>
  <inkml:trace contextRef="#ctx0" brushRef="#br0" timeOffset="637195.5447">17988 7288 9 0,'6'-20'72'0,"2"1"2"0,-1 10-4 15,-7 9-6-15,9-5-50 16,-9 5-8-16,18 6-8 15,-10 6-3-15,0 1 0 16,0 6-2-16,1-8 2 16,-2 2 1-16,0-4 1 0,-7-9 3 15,14 13 3-15,-14-13 2 16,10 0 1-16,-10 0 2 16,12-22-1-16,-9 3 0 15,2-3-1-15,0-3-1 0,-1 0-2 16,-1-2-2-1,3 3-1-15,-1-2-1 0,2 6 0 16,1 3 0-16,3 3-1 0,1 3 0 16,3 2-1-16,0 2 1 15,1 3 1-15,-2 1 0 16,2 3-1-16,-7 0 1 16,2 7 0-16,-6 1 0 0,-2 7-1 15,-3 1 1-15,-1 6 0 16,-4-4 1-16,0 5 0 15,-2-2 0-15,2-3 1 16,1 2-1-16,4-9 1 0,0-3 1 16,0-8-2-16,19 0 1 15,-8-7-1-15,1-9 1 16,2 2 1-16,1-9-1 16,-2 3 1-16,1-5 0 0,-5 2 1 15,-5 3 0-15,-1-1 0 16,-3 1-1-16,0 2-1 15,-3 4-3-15,-4 3-3 16,-5 0-11-16,9 2-14 0,3 9-18 16,0 0-14-16,0-10-5 15,7 7 0-15</inkml:trace>
  <inkml:trace contextRef="#ctx0" brushRef="#br0" timeOffset="637575.0086">18627 6867 61 0,'16'-14'69'0,"-7"0"-4"0,-9 14-11 16,1-17-11-16,-1 17-12 16,-18-5-10-16,2 5-10 15,-4 1-5-15,-2 9-2 0,3 3-3 16,0 5 0-16,1 3-2 16,7 2 1-16,4-1-1 15,2-2 1-15,5-1-3 16,1-5 3-16,6-4-1 15,4-5 1-15,4-5 1 0,0-2 0 16,4-8 1-16,-1-6 0 16,1-6 1-16,2-5 0 15,-5-5 0-15,0-4 0 16,-5-2 2-16,-2 1-1 0,-2 3 1 16,-5 4-2-16,-1 6 0 15,-1 10-1-15,0 14-1 16,-7 1 0-16,0 20 0 15,1 11-2-15,0 13-3 0,0 7-4 16,-1 14-14-16,-3 2-19 16,-6 14-33-16,1 5-7 15,-6 2-4-15,-6 3 0 0</inkml:trace>
  <inkml:trace contextRef="#ctx0" brushRef="#br0" timeOffset="637876.5402">17694 7979 50 0,'-21'0'83'16,"4"0"-4"-16,8-10-5 16,8-5-7-16,5-4-59 15,16-10-3-15,10-2-4 16,12-8-2-16,10-7 2 0,11-5 1 15,8-4-1-15,6-1 2 16,5-1-1-16,6 1 0 16,-1 4-1-16,-3 2 0 15,-2 8-1-15,-7 4-1 0,-7 8-4 16,-9 1-6-16,-14 13-5 16,-10 7-15-16,-16 1-33 15,-7 10-14-15,-14 12-4 0,-15 4 2 16</inkml:trace>
  <inkml:trace contextRef="#ctx0" brushRef="#br0" timeOffset="685149.1677">24141 9187 23 0,'-14'-10'72'0,"14"10"0"15,0 0-4-15,-13-9-39 0,13 9-6 16,0 0-10-16,0 0-5 15,10 0-5-15,-10 0-1 16,16 18 0-16,-11-5 0 16,1 6 3-16,-1 5-2 15,-4 2 2-15,-1 3-1 0,-1 3 0 16,-7-1 0-16,2-2 0 16,-5-1 0-16,3-3-2 15,-3-6 1-15,4-2 0 16,-4-6 0-16,2-6-1 0,-3-4 1 15,4-2 0-15,-5-9-1 16,5-7 0-16,-5-5 0 16,2-8-1-16,1-6 0 15,0-7-1-15,6-3 1 0,4 0 0 16,0-3 0-16,9 1-1 16,10 4 1-16,6 5-1 0,6 7 0 15,3 6 2-15,9 8-2 16,-1 8-2-16,3 6 2 15,-2 4-1-15,-6 5 1 16,-3 5-1-16,-8 2 1 0,-6 4-1 16,-7 0 1-16,-12 6 0 15,-2 4-1-15,-14 0 1 0,-6 2 0 16,-9 1 0-16,-1 2 0 16,-4-1 1-16,-3-1 0 15,3-5 1-15,2-2 1 16,4-3 0-16,6 1-1 15,6-4-1-15,5 3 1 16,3-1-1-16,8 1-1 0,1 0 0 16,2 2 0-16,11-2 0 15,1 0 0-15,6-1-1 16,4-3 1-16,5-4-1 0,4-4-1 16,7-4-1-16,2-3-3 15,5-5-1-15,0-7-1 16,8-7-1-16,1-3 1 15,1-6 1-15,-3-5 2 0,-1-3 2 16,0 3 5-16,-10-1 2 16,0 3 2-16,-15 2 1 15,-3 3 1-15,-7 5 2 0,-10 1-2 16,-7 7 0-16,-2-2-1 16,-10 5-3-16,-4-2 0 15,-3 7-2-15,-7 1-1 16,2 4-1-16,-2 5-1 0,-3 6 0 15,1 8-1-15,-1 3 0 16,3 5 0-16,0 0 1 16,3 5-1-16,7-2 1 15,4 2 0-15,5 0 0 0,6-3-1 16,13-2-1-16,11-2-3 16,6-4-1-16,10-5-5 0,9 0-4 15,8-9-6-15,9-3-10 16,0-3-7-16,6-6-10 15,-4-7-2-15,6-4 4 16,-2-4 7-16,-6-6 16 16,-3-1 16-16,-7-6 24 15,-1 0 15-15,-15 1 17 0,2 3 6 16,-16 0 1-16,-6 8-5 16,-5 3-7-16,-8 4-11 15,-7 14-7-15,1-9-9 0,-1 9-7 16,-10 8-3-16,-2 6-3 15,-3 2-3-15,3 5-1 16,-1 4 1-16,-4 3 0 0,3-1-1 16,3 4 0-1,0-5 0-15,4 2 0 0,-1-6 0 16,6-2-1-16,2-5-1 16,0-5 1-16,0-10-1 0,17 3 1 15,-1-6-1-15,2-12 1 16,3-5 0-16,2-6 0 15,6-1 1-15,-2-4 0 16,2 3 1-16,-1 1 0 0,-2 5 1 16,-3 4 1-16,-1 5-1 15,1 9 0-15,-4 4 0 16,-1 3 0-16,0 4-1 0,4 3 0 16,-2 2 0-16,3-1-1 15,5-1 1-15,-2-2-1 16,7-4-1-16,0-2 1 15,3-2 0-15,-2-4 1 0,0-3 0 16,-5-4 1-16,1 0 0 16,-7-1 3-16,-2 3 0 15,-6 0 1-15,-5 1 1 16,-10 8-1-16,0 0 0 0,0 0 0 16,0 0-2-16,0 0-1 15,-11 14-1-15,-1 0-1 16,2 3 0-16,-1 4-1 0,4 3-1 15,0-1 0-15,4-1-1 16,4 0 1-16,11-5-1 16,6-7 0-16,5-5 0 15,9-4-1-15,4-10 2 16,6-9 0-16,5-7 2 0,1-6-1 16,4-6 1-16,-2-5 1 15,1-4 1-15,-7-6 0 16,-1-4 2-16,-9 0 0 15,-3-2 1-15,-11 1 1 0,-4 6 2 16,-7 7-3-16,-8 8 0 16,-1 11 0-16,-2 9-1 15,-7 16-2-15,-5 11 0 16,2 14-2-16,-1 11 0 0,-4 6-1 16,-1 8 1-16,1 5-2 15,0 0 1-15,2 0 0 16,5-5-1-16,0-4 1 15,5-6-1-15,3-6 1 16,2-6-1-16,4-5 1 0,8-8 1 16,0-6 1-16,4-4-1 15,3-5 1-15,4-10 0 0,-1-4 0 16,0-7 0-16,0-2 1 16,-2-5-1-16,3 3 1 15,-3 0-1-15,1 3-1 16,-5 4 1-16,1 7-1 0,-5 4 0 15,2 4-1-15,-3 3 1 16,-3 4-1-16,2 5 0 16,-3 2 1-16,-2 1-1 15,-1 1-1-15,2-3 2 0,-1 0-1 16,4 0 0-16,-9-10 0 16,14 8-1-16,-2-8 1 15,-3 0-1-15,5-5 1 0,0-5-1 16,2-3 1-16,-1-5 0 15,1-1 1-15,4-3-1 16,0-3 0-16,-1-1 1 0,-1 0 0 16,-1 1 1-16,-2 3-1 15,-1 3 0-15,0 6 0 16,-5 5 1-16,-9 8-1 16,12-2-1-16,-6 7 1 15,-3 9-1-15,0 6 1 0,-3 4 0 16,0 3-2-16,0 3 1 15,0-4 0-15,0 1 1 16,3-5-1-16,6-5 1 16,4-4 0-16,11-8 1 15,2-5-1-15,8-4 1 0,3-8 2 16,1-6-3-16,2-2 1 16,0-7-1-16,0-3 0 0,-8-1 1 15,-2-2-1-15,-7 1 0 16,-5 5 0-16,-8 2 0 15,-7 5-1-15,-5 7 1 16,-12 6-1-16,-4 7 1 0,-3 3 0 16,-6 8 0-16,1 8-2 15,4 4 1-15,4 6 0 16,7-1 1-16,9 1-1 0,6 0 0 16,16-1 0-16,8-5-7 15,11 0-9-15,7-5-18 16,-5-7-42-16,13-3-5 15,-4-8-5-15,-2-3-3 16</inkml:trace>
  <inkml:trace contextRef="#ctx0" brushRef="#br0" timeOffset="685360.5771">27029 8882 24 0,'-99'20'96'0,"16"-3"-1"16,12-4-8-16,21-6-4 16,16-4-3-16,20-3-78 0,14 0-3 15,37 0-9 1,8-7-24-16,11 0-48 0,28-4-2 16,8-8-5-16,10-4-5 15</inkml:trace>
  <inkml:trace contextRef="#ctx0" brushRef="#br0" timeOffset="685835.3238">24276 10221 14 0,'-61'41'94'0,"13"-9"-3"16,14-14-5-16,11-7-5 15,13-11 1-15,10 0-78 0,8-7-1 16,22-1 0-16,8-1-1 15,14-3 0-15,11-5 1 16,14-2-2-16,14-4 0 16,13-3 0-16,9-5-1 0,14-3 2 15,12-4-1-15,10-4 1 16,9 0 0-16,11-2 1 16,6 1 0-16,9 3 0 15,4 1-1-15,-1 3 0 0,1 5 0 16,-6 4-1-16,-5 1 0 15,-14 7-1-15,-13 2-1 16,-19 2-3-16,-16 6-4 0,-21-2-8 16,-18 6-29-16,-21 5-40 15,-24 0-3-15,-22-2-6 16,-23-2-4-16</inkml:trace>
  <inkml:trace contextRef="#ctx0" brushRef="#br0" timeOffset="691078.7541">28545 10161 11 0,'-18'2'78'0,"0"-2"5"16,1 0-6-16,3-6-2 15,3 1-59-15,0 2 0 16,2 0-5-16,9 3-3 16,-14-3-4-16,14 3 1 0,0 0-1 15,-8-3 0-15,8 3 0 16,0 0 1-16,0-14 1 16,0 2 1-16,0-3-1 15,2-5 0-15,4-6 0 16,0-4 0-16,5-7-3 0,0-5 0 15,4-6-1-15,3-6-1 16,7-8 0-16,-2-8 0 16,2-7 0-16,2-4 0 0,3-4 0 15,0-3 1-15,2 1 0 16,-3 1 0-16,-1 6 2 16,-1 3-1-16,-1 7 1 0,-2 6 0 15,-4 6 0-15,3 9-1 16,-5 5 1-16,-4 7-1 15,1 7 0-15,-4 8-1 16,-5 4-1-16,-1 5 1 0,1 4-2 16,-6 9 0-16,4-11 0 15,-4 11 1-15,0 0-1 16,0 0 0-16,-1-10 0 16,1 10 0-16,0 0 0 0,-12-10 0 15,12 10 1-15,-8-6-1 16,8 6 0-16,-10-3 0 15,10 3 0-15,-12-1 0 16,12 1 0-16,-13 0 0 16,3 4-1-16,-1 2 1 0,-3 5-1 15,-3 0 1-15,-3 5-1 16,-4 5 1-16,-4 4 0 0,-6 9 0 16,-4 5 1-16,-6 4-1 15,-5 6 0-15,-2 1 1 16,-4 5-1-16,-1 0-1 15,4-2 0-15,2-2-2 16,5-8-3-16,9-1-6 0,6-6-9 16,11-3-15-16,9 3-45 15,10-15-6-15,4-9-6 16,8-12-3-16</inkml:trace>
  <inkml:trace contextRef="#ctx0" brushRef="#br0" timeOffset="691306.6832">28667 8917 10 0,'32'-34'94'16,"-4"4"-2"-16,-3-1-5 15,-9 9-5-15,1-1 1 16,-29 6-78-16,18 9 0 0,11 8-1 16,0 11-1-16,-1 10-2 15,4 10-1-15,-1 10-1 16,0 7-3-16,0 12-3 15,-6 3-8-15,-1 10-16 0,-2 12-46 16,-3-9-8-16,-5-2-6 16,1-9-2-16</inkml:trace>
  <inkml:trace contextRef="#ctx0" brushRef="#br0" timeOffset="691668.1962">29445 9074 14 0,'23'-8'93'0,"-4"2"-4"15,0 1-5-15,-3 5-6 16,-2 0 0-16,-15 9-78 16,9 12-1-16,7 12 0 15,-2 7-2-15,3 12-6 16,-6 9-8-16,0 5-23 0,1 7-38 15,-4-5-5-15,-1-8-6 16,-1-11-2-16</inkml:trace>
  <inkml:trace contextRef="#ctx0" brushRef="#br0" timeOffset="692352.6859">30055 9085 1 0,'17'-14'79'16,"-10"5"6"-16,1-1-4 15,-4 0 0-15,20 4-52 16,-24 6 0-16,5-11-6 15,-5 11-8-15,0 0-4 16,0 0-4-16,0 8-3 0,0 8-3 16,-2 4-1-16,2 4-1 15,0 3-1-15,5 4 1 16,2 0 1-16,9 0-1 16,3-4 0-16,14 0 0 0,3-4 0 15,5 1-2-15,8 0-1 16,0-2-1-16,2 0-2 15,-6 1 1-15,-3 0 0 16,-11 0 0-16,-9 0 2 0,-14-1 0 16,-10 2-1-16,-16-1-8 15,-11-5-11-15,-7-5-43 16,-5 5-10-16,-4-7-5 0,-1-9-3 16</inkml:trace>
  <inkml:trace contextRef="#ctx0" brushRef="#br0" timeOffset="692529.8827">30052 9150 73 0,'25'-8'82'16,"8"-1"-4"-16,8-7-9 15,9 0-13-15,-1-6-92 16,12 3-37-16,15-1-4 0,3-3-7 15,-1 0 2-15</inkml:trace>
  <inkml:trace contextRef="#ctx0" brushRef="#br0" timeOffset="692678.9779">30952 8868 35 0,'17'0'88'0,"-6"6"-3"16,-4 9-1-16,-6 9-9 15,-1 12-51-15,-7 7-11 0,-1 11-1 16,-3 10-9-16,2 12-12 15,-5 3-22-15,-6 8-45 16,8 1-5-16,-1-8-5 16,4-10-5-16</inkml:trace>
  <inkml:trace contextRef="#ctx0" brushRef="#br0" timeOffset="692887.466">30839 8827 30 0,'3'5'93'16,"0"8"-11"-16,-3 3-14 16,1-1-23-16,3 1-43 15,3 23-89-15,11-28-7 16,0-2-3-16</inkml:trace>
  <inkml:trace contextRef="#ctx0" brushRef="#br0" timeOffset="693081.65">31228 9196 45 0,'6'17'101'0,"-4"-4"-11"16,1-4-11-16,-3-9-14 0,14 3-29 16,-7 8-124-16,11-11-4 15,0 0-5-15,1 1-2 16</inkml:trace>
  <inkml:trace contextRef="#ctx0" brushRef="#br0" timeOffset="697994.6371">30308 4876 42 0,'-8'-12'62'0,"3"0"-28"15,5 12-4-15,0-15-3 16,0 15-6-16,0 0-5 15,0 0-3-15,0 0-3 16,0 0-4-16,0 0-1 16,0 15-1-16,0 3-2 15,2 5 0-15,-2 5 0 0,-1 8 1 16,-3 4-2-16,0 1 0 16,-2 6 0-16,0-6-1 15,1 3 1-15,-3-9 0 16,4 2 0-16,0-9 0 0,2-3 0 15,0-5-1-15,2-5 0 16,-1 0-1-16,0-6-1 16,1-9-2-16,-1 9-3 15,1-9-2-15,0-14-2 0,0-1 0 16,0-10 0-16,0-10 1 16,4-3 1-16,0-5 6 15,5-1 5-15,5 5 2 0,-3-3 4 16,6 8 0-16,-3 2 2 15,4 7 0-15,-3 5-3 16,5 9 1-16,-5 5-3 16,0 6 2-16,1 7-3 0,0 9 1 15,0 8-2-15,-1 3-6 16,1 7-5-16,-4-1-11 16,2 6-12-16,0-3-18 0,-5 0-14 15,3 1-10-15</inkml:trace>
  <inkml:trace contextRef="#ctx0" brushRef="#br0" timeOffset="698205.0101">30411 5258 17 0,'0'0'67'0,"0"0"0"15,0-8-4-15,0 8-42 16,12-9-8-16,3 5-12 0,4-2-11 16,7-3-24-16,7 9-27 15,-1-7-7-15,2-1 3 16</inkml:trace>
  <inkml:trace contextRef="#ctx0" brushRef="#br0" timeOffset="698739.7069">30856 4946 0 0,'5'-14'70'15,"-5"14"4"-15,0-12-21 16,0 12-17-16,0 0-9 0,0 0-7 15,0 10-8-15,1 4-4 16,0 5-4-16,-1 2-3 16,3 8 0-16,-1 0-4 15,1 6-10-15,-1-5-7 16,3 3-9-16,-2-7-12 0,1-3-25 16,5-3-7-16</inkml:trace>
  <inkml:trace contextRef="#ctx0" brushRef="#br0" timeOffset="698939.5129">30946 4911 56 0,'0'0'64'0,"14"5"-1"15,-2 9-27-15,-2-2-29 16,8 6 1-16,-8 3-1 0,5 2-8 15,-2 4-8-15,-5-2-10 16,-1 4-12-16,3 0-17 16,-8-2-15-16,0-2-1 15</inkml:trace>
  <inkml:trace contextRef="#ctx0" brushRef="#br0" timeOffset="699135.4843">30904 5095 3 0,'-14'0'82'16,"14"0"0"-16,-17 0-5 0,17 0-4 15,0 0-53-15,2-11-7 16,10 1-10-16,9 0-14 16,1-2-19-16,3-5-25 15,12 6-20-15,-8-2-6 16,4 1 2-16</inkml:trace>
  <inkml:trace contextRef="#ctx0" brushRef="#br0" timeOffset="699486.1795">31393 5267 42 0,'-1'-6'49'0,"1"6"0"16,0-9-7-16,0 9-13 0,8-11-10 15,-8 11-6-15,13-13-4 16,-2 3-3-16,3 3-3 16,1-2 0-16,-2 0-1 15,5 0-1-15,6 1-7 0,-4 2-12 16,2 4-21-16,-5-3-25 16,4 5-3-16,-5 0-2 15</inkml:trace>
  <inkml:trace contextRef="#ctx0" brushRef="#br0" timeOffset="699652.9387">31498 5438 61 0,'0'0'69'0,"0"0"-4"0,17-2-5 16,0-11-79-16,11 0-42 15,-7-5-4-15,5-2-3 0</inkml:trace>
  <inkml:trace contextRef="#ctx0" brushRef="#br0" timeOffset="704339.702">31994 5095 4 0,'13'-16'32'0,"-7"8"-2"15,0-3-5-15,-4 0 1 16,2 0-3-16,-4 2 1 0,0 0-1 16,0 9-3-16,0-16-2 15,0 16-1-15,-5-8-3 16,5 8-3-16,-14 0-4 0,4 8-2 15,-1 5-3-15,1 4 0 16,0 5-2-16,0 6 0 16,-2 1 0-16,1 1 0 15,2 4 0-15,4-6-1 0,2 2 1 16,-1-6-1-16,3-2 1 16,1-7-2-16,0-2-1 15,2-2 1-15,-2-11-2 16,14 6-1-16,-5-6-2 0,2-3 2 15,3-5-2-15,-2-3 2 16,5-3 0-16,-2-1 1 16,1 0 2-16,-5 2 1 15,-1 0-1-15,0 6 1 16,-10 7 1-16,11-9-1 0,-11 9 0 16,4 7 0-16,-3 5 1 15,-1 3-1-15,4 3 1 16,-4-1-1-16,0 5 1 15,6 1-1-15,-3-5 2 0,0 2-2 16,2-9-2-16,1 3 3 16,-6-14 0-16,18 12 2 0,-18-12 0 15,9-10-2-15,-5-1 1 16,2-7 0-16,-4 0 0 16,-2-2 1-16,0-1-1 15,0-2 2-15,-1 4-2 16,1 6 1-16,2-2 1 0,3 7 0 15,-5 8-1-15,11-10 0 16,-3 9-1-16,-8 1-1 16,25 0 1-16,-5 3 1 15,-6 2-2-15,3 1 1 0,0-1-1 16,7 1 1-16,-9-2-1 16,8-1 2-16,-15-1-2 15,2 1 1-15,-10-3 0 16,12 0 0-16,-12 0 1 0,12-5-1 15,-12 5 1-15,12-14 0 16,-6 5 0-16,-6 9-2 16,14-16-2-16,-4 9 1 15,0 3 0-15,0 0-1 0,-10 4 0 16,19 0 1-16,-9 1 0 16,6 4 0-16,-1 2 1 0,-7 0 0 15,2 0 0-15,4 0 1 16,-3 1-1-16,-11-8 1 15,21 10 1-15,-21-10-1 16,13 4 1-16,-13-4 2 16,19 0-1-16,-19 0 0 0,13-5 1 15,-13 5 1-15,5-13-2 16,-5 13 0-16,12-18-1 16,-9 9-1-16,-3-2 1 15,3 0-2-15,-3 0 0 0,3 1 0 16,-3 10-1-16,11-13 0 15,-11 13 0-15,8-4-1 16,-8 4 1-16,10 1 0 0,-10-1 0 16,14 16 2-1,-7-4-1-15,-3-1 0 0,-1 2 1 16,6 0-1-16,-6 0 1 16,0 1-1-16,3 1 0 0,-1-1 0 15,1 4-1-15,-1-1 0 16,4 5 0-16,-1 3 1 15,-3 0 0-15,5 2-1 16,-6-5 2-16,4 4-2 0,-7-8 1 16,-1 3 1-16,0-9 1 15,0-2 0-15,0-10-1 16,0 13 3-16,0-13-1 16,0 0 2-16,-11 2-1 0,11-2 1 15,-6-11 1-15,6-4-3 16,-5-7 0-16,3-9 0 15,-2-5-3-15,2-7-2 16,0-3 0-16,1-1 0 0,1 4-1 16,0 3 0-16,1 6 0 15,3 10 1-15,6 7 1 16,-4 7 0-16,6 7 0 16,2 3 0-16,-4 0 0 0,5 3 0 15,-7 4-1-15,5-1-3 16,-13-6 0-16,14 11 0 15,-14-11-2-15,0 14 3 0,-6-6-3 16,-3 0 0 0,1 1-1-16,-5 0-2 0,-2 1-9 15,2 5-17-15,-1-1-22 16,4 6-9-16,-9-3 8 0</inkml:trace>
  <inkml:trace contextRef="#ctx0" brushRef="#br0" timeOffset="705377.0649">31969 6275 0 0,'0'0'61'0,"8"-2"3"0,-8 2-27 16,0 0-8-16,0 0 0 16,0 0-7-16,-3-8-5 0,3 8-4 15,0 0-2-15,0 0-2 16,0-9-2-16,0 9-1 15,13-9-2-15,-13 9-1 16,19-11 0-16,-6 2-1 0,6-2-1 16,0-1 0-16,4-4 0 15,6 0-1-15,1-2 2 16,6 0-5-16,0 0-5 16,2 3-9-16,3 0-12 15,-4 0-23-15,-1 7-18 0,-11 3-6 16</inkml:trace>
  <inkml:trace contextRef="#ctx0" brushRef="#br0" timeOffset="705643.4602">32134 5991 23 0,'0'8'51'0,"0"1"-2"15,0-9-25-15,7 21-25 16,0-4-1-16,-1 11 2 16,5-2-3-16,3 8-6 0,-8-4-9 15,-2 4-14-15,2 1-18 16</inkml:trace>
  <inkml:trace contextRef="#ctx0" brushRef="#br0" timeOffset="707156.7036">32280 5678 6 0,'-9'-11'23'0,"9"11"1"0,-8-8-2 15,8 8-2-15,0 0-3 16,-11-6-3-16,11 6-4 0,0 0-3 16,0 0-3-16,0 0 0 15,0 0-1-15,0 0 2 16,6-3 3-16,-6 3-1 0,0 0 1 16,18-3 0-16,-5-1 0 15,9 1-1-15,-1-1 0 16,9-4-3-16,1 1 0 15,12-1-3-15,2 2 1 0,8-4-2 16,0 1 1-16,5 0 0 16,2 0-1-16,-2 0 0 15,6 3 0-15,-6-1 0 16,-3 2 0-16,-15 0 0 16,1 2 0-16,-11 2-2 15,-7-1-4-15,-7 2-7 0,-16 0-8 16,0 0-10-16,12 0-11 15,-12 0-14-15,3 9 2 16</inkml:trace>
  <inkml:trace contextRef="#ctx0" brushRef="#br0" timeOffset="708040.5844">32996 5688 13 0,'0'0'31'0,"0"0"-8"16,7-13-8-16,-7 13-3 16,0 0 0-16,4-10-1 15,-4 10-2-15,0 0 2 16,-9-9-1-16,9 9 3 0,0 0 1 16,0 0 0-16,-8-10-2 15,8 10 0-15,0 0-2 16,0 0-1-16,0 0-1 15,-4-8-1-15,4 8-1 0,0 0-1 16,0 0-1-16,0 0 0 16,-5-10-1-16,5 10 0 15,0 0-1-15,0 0-2 0,6-10 1 16,-6 10-1-16,0 0 0 16,7-3 0-16,-7 3 0 15,0 0 1-15,0 0 0 16,0 0 1-16,0 0-1 15,0 0 1-15,0 0 1 0,0 0-1 16,0 0 0-16,0 0 0 16,0 0 0-16,0 0 0 15,8-10-1-15,-8 10 1 16,0 0-4-16,0 0 1 0,-7-1 0 16,7 1-2-16,0 0-1 15,0 0-3-15,0 0-8 16,0 0-14-16,-2 6-20 0,2-6-19 15,0 0-3-15</inkml:trace>
  <inkml:trace contextRef="#ctx0" brushRef="#br0" timeOffset="709305.4148">33119 6931 4 0,'0'0'36'0,"0"0"-3"16,0 0-6-16,0 0-1 15,0 0-4-15,0-10-4 0,0 10-4 16,4-18-5-16,0 6 1 15,-2-2 0-15,2 0 1 16,-2-5-1-16,-2 0-1 16,3-4-3-16,-3-4 1 15,0-1-1-15,1-10-1 0,-1 0-2 16,1-4-1-16,3 1 0 16,-3-6 0-16,-1-1-1 15,-1 1 0-15,-1-1 1 16,-2 6 1-16,4-3 0 15,-3 5 1-15,1 2-1 16,-2 1 2-16,2 7 0 0,2 0 0 16,-1 7-1-16,-2 1 1 15,0 1-1-15,2 0-1 16,-2 6 0-16,1-2 0 0,0 4-2 16,0-2 1-16,-2 5-1 15,4 1 0-15,0 9 0 16,0-13-1-16,0 13 1 0,0-8-1 15,0 8 0-15,0 0-2 16,0 0-2-16,0 0 1 16,0 0-2-16,0 0 1 15,-7 1 1-15,-1 8-1 0,0 5 1 16,-4 9 2-16,-4 1 2 16,-5 11-1-16,-2-1 0 15,2 8 0-15,0-1 0 0,-9 4-3 16,8-2-6-1,0-4-3-15,6 1-8 0,-7-7-6 16,11-2-10-16,-2-9-3 16,9-6-6-16,3-1-16 0</inkml:trace>
  <inkml:trace contextRef="#ctx0" brushRef="#br0" timeOffset="709500.3988">33015 6122 14 0,'13'-10'66'16,"0"7"4"-16,2 3-24 0,-15 0-8 16,14 22-9-16,-5-3-10 15,-3 10-4-15,-2 5-5 16,11 3-5-16,-3 8-14 16,9 1-26-16,-3 4-34 0,9 2-4 15,-12-28-3 1</inkml:trace>
  <inkml:trace contextRef="#ctx0" brushRef="#br0" timeOffset="715140.919">32295 6846 84 0,'0'0'89'0,"6"-7"-5"16,-6-3-4-16,-5-1-3 15,11-1-73-15,-6 12-2 16,-3-11 0-16,3 11-2 0,0 0-1 15,1 14 0-15,7 2-1 16,-1 3 1-16,2 8 0 16,3 5 1-16,0 4 1 0,-3 6 0 15,1 4 1-15,-1 2 0 16,0 4 1-16,-2 1 1 16,1 5 1-16,0 2-1 15,-6 3 0-15,4 4 0 0,2 0-1 16,2 2-1-16,2-2 0 15,2-1-1-15,-3-5 0 16,2-4-1-16,2-5 1 16,-5-7-1-16,-1-8 0 0,-7-5-1 15,-1-6 0-15,-1-8-1 16,-2-3-3-16,-7-6-1 16,9-9-6-16,-15 5-12 15,4-8-28-15,11-5-28 0,-6-6-6 16,-11-4-6-16,0-7 2 15</inkml:trace>
  <inkml:trace contextRef="#ctx0" brushRef="#br0" timeOffset="715499.6495">32007 7699 54 0,'-18'0'86'16,"6"0"-3"-16,12 0-4 15,-12-3-5-15,8 13-58 0,4-10-11 16,0 0 0-16,11 16-1 16,6 1-1-16,-3 5 0 15,2 5 0-15,5 4 0 16,3 4-2-16,2 0 1 0,2 0-1 16,4-2 0-16,-6-5 1 15,6-6 0-15,2-5 1 16,2-10 2-16,3-7 0 15,7-6 0-15,-4-12-1 16,4-11 1-16,10-7-1 0,3-9 0 16,0-5-1-16,-2-4-1 15,-1-1 0-15,-2 1-2 0,0 4-3 16,-11 2-12-16,-4 11-65 16,-9 8-4-16,-12 2-5 15,-18 4-4-15,-24-8-5 16</inkml:trace>
  <inkml:trace contextRef="#ctx0" brushRef="#br0" timeOffset="747926.6833">11804 9470 0 0,'-26'9'25'16,"4"-1"7"-16,3-3 4 0,2-4 5 16,2 1 0-16,4-2-2 15,11 0-2-15,-16 0-6 16,16 0-5-16,0 0-5 15,-1-7-5-15,4 1-5 0,14 0-2 16,5-3-3-16,6-1-2 16,10 1-1-16,3-2 0 15,12 2 1-15,3-1-1 16,9 2 0-16,3 0 0 0,7 2 1 16,5 0-1-16,5 4 1 15,8-1-1-15,5 5 0 16,4-2 0-16,6 1 0 0,6 3 0 15,4 2-1-15,8 1 1 16,2 1 0-16,7 0 0 16,4 1-1-16,4 0 1 15,4 0-1-15,2 1 0 0,6 2-1 16,-1 0 0-16,4-1 0 16,1 1 0-16,2 0 0 15,2-1 1-15,1-2-1 0,1-1 1 16,1-1 1-16,0 1 0 15,2-5 1-15,2 3-1 16,-2 0 1-16,1 1-1 16,4 1 0-16,0 1-1 15,2 0 0-15,-1 1-1 0,6 0 0 16,2-1 0-16,2 1 0 16,3-1-1-16,1-3 1 15,2-1-1-15,0-3 0 0,2 0 1 16,-2-2-1-16,0 0 1 15,3-4 0-15,2 1 0 16,-4 0 1-16,0 0-1 16,2 0 0-16,-6 1 0 0,2 0 0 15,-3 1-1-15,-9 1 1 16,-1 0-1-16,-2 0 0 16,-6 0 1-16,-5 0-1 15,-7 0 0-15,-6 1 0 0,-9 1 1 16,-3-2 0-16,-9 3-1 15,-10 1 1-15,-6-2 1 16,-8 2-1-16,-9-1 1 16,-10 0 1-16,-10 0-1 0,-11-2 2 15,-12 2-4-15,-11-3 0 16,-10 2 0-16,-8-2 0 0,-6 1 0 16,-8-1 0-16,-10 0 0 15,8 0 0-15,-8 0 0 16,0 0 0-16,0 0 0 15,0 0 0-15,0 0 0 16,0 0 0-16,0 0 0 0,0 0 0 16,0 0 0-16,0 0 0 15,0 0 0-15,0 0 0 16,0 0 0-16,0 0 0 0,0 0 0 16,0 0 0-16,8-7 0 15,-8 7 0-15,0 0 0 16,0 0 0-16,5-9 0 15,-5 9 0-15,0 0 0 0,0 0 0 16,0 0 0-16,12-10 0 16,-12 10 0-16,0 0 0 15,0 0 0-15,11-9 0 0,-11 9 0 16,0 0 0-16,12-5 0 16,-12 5 0-16,8-3 0 15,2 3-9-15,-10 0-77 16,4 12-3-16,-4-12-4 15,-13-15-8-15,-14-21-2 16</inkml:trace>
  <inkml:trace contextRef="#ctx0" brushRef="#br0" timeOffset="758033.9229">784 7581 29 0,'0'-16'79'15,"-2"-2"0"-15,2 3-1 0,0 3-4 16,10 1-64-16,-10 11 3 16,8-11 1-16,-8 11-1 15,10 0-3-15,-10 0-1 0,15 13-2 16,-4 2 0-16,-1 5-2 15,3 9 0-15,3 9-1 16,3 13-2-16,1 7 0 16,1 12 0-16,3 7 0 15,3 2 0-15,-2 4 0 16,1 1-1-16,1-2 0 0,-1-7-3 16,7-4 0-16,-4-8-6 15,4-10-5-15,2 1-13 16,-11-1-42-16,11-17-14 15,-9-8-7-15,0-11-1 0</inkml:trace>
  <inkml:trace contextRef="#ctx0" brushRef="#br0" timeOffset="758485.4373">1212 8107 0 0,'-6'-12'84'0,"4"2"1"16,2 10-3-16,-11-14-6 16,11 14-2-16,-4-25-68 15,11 19-2-15,-7 6-2 0,14-13-1 16,-6 1-4-16,11 0 0 16,-2-6-3-16,5-3-8 15,-1-4-7-15,2-3-2 0,2-4-1 16,-8-5 4-16,7-1 4 15,-12-3 4-15,0 2 8 16,-9-2 12-16,-3 2 8 16,-2 1 6-16,-5-2 0 0,-7 3-1 15,2 7 1-15,-2-1-3 16,2 2-1-16,5 7-4 16,0 2-3-16,4 7-4 15,3 13-1-15,0 0-4 0,0 0-1 16,3 22-2-16,1 8-3 15,4 11 0-15,5 9 1 16,7 12 0-16,-1 7-1 0,4 6 0 16,5 0-2-16,-2-1-3 15,4-4-4-15,-4-3-7 16,-4-10-18-16,-9-8-38 16,10-4-4-16,-7-11-2 15,1-6-3-15</inkml:trace>
  <inkml:trace contextRef="#ctx0" brushRef="#br0" timeOffset="759110.742">1977 7389 6 0,'-5'-13'10'0,"-1"0"6"15,-5 2 5-15,-3-2 2 0,7 2 6 16,-5 1 6-16,5 1 2 16,7 9 2-16,-13-16 0 15,2 11-5-15,11 5-7 16,0 0-1-16,0 0-8 0,0 0-1 16,7 15-3-16,2 9-8 15,2 12-5-15,8 4-2 16,-2 13-2-16,2-1-1 15,0 6-2-15,-2 1-5 16,3-6-2-16,-3-6 3 0,-4-11 0 16,-3-7 3-16,2-13 2 15,-7-4 2-15,-5-12 1 16,1-16 6-16,-3-7-2 0,-9-13 4 16,0-8-3-16,-8-13 2 15,3-8-1-15,-3-4 6 16,2 0 3-16,8 5-4 15,1 4 2-15,8 11-2 0,5 8 4 16,10 14-2-16,0 14-1 16,10 11-5-16,5 5-3 15,6 18-4-15,4 11-6 0,-3 6-17 16,1 12-52-16,3 6-4 16,-3 1-6-16,-5-1-5 15</inkml:trace>
  <inkml:trace contextRef="#ctx0" brushRef="#br0" timeOffset="759337.8835">2134 7524 31 0,'-4'9'96'16,"4"-9"-4"-16,-1 8-7 0,1-8-3 15,14-12-3-15,-4-8-83 16,4-8-4-16,19-2-13 16,4 3-56-16,-1-17-4 0,8-2-4 15,-4-3-7-15,-7-1-1 16</inkml:trace>
  <inkml:trace contextRef="#ctx0" brushRef="#br0" timeOffset="759881.7293">2630 6975 56 0,'17'28'90'0,"-3"2"-6"15,-3 2-2-15,3 4-4 16,-3-36-38-16,-1 34-39 16,7 6 0-16,3 1-3 15,-1-1-4-15,-1-6-3 16,-2-3-6-16,-1-7 2 0,-2-9-1 15,-4-5 1-15,-9-10 3 16,2-7 2-16,-6-14 5 16,-8-7 5-16,-9-10 6 0,-2-9 0 15,-3-5 0-15,-2-4 3 16,2-1 1-16,1 0-3 16,11 3-2-16,5 4-1 15,9 6-2-15,8 6 0 0,12 5-2 16,3 7-3-16,10 8-3 15,0 6 1-15,4 11-4 16,-5 5 0-16,-1 14 0 16,-7 10-1-16,-8 7 2 15,-3 2 3-15,-8-1 3 0,-3-1 2 16,-2-3 2-16,0-10 2 16,0-5 0-16,0-17 0 0,12 11 0 15,7-11-4-15,4-5 0 16,8 0-1-16,3 1 1 15,3 2-3-15,-1 2 1 16,2 2-2-16,-6 10 1 0,-6 5-1 16,-8 9 1-16,-7 8 1 15,-11 5-1-15,-8 5 2 16,-12 1-1-16,-7 2-2 16,-1-1-11-16,-7-3-47 0,10-14-15 15,-3-12-6-15,7-13-5 16,3-10 0-16</inkml:trace>
  <inkml:trace contextRef="#ctx0" brushRef="#br0" timeOffset="760228.1013">3468 6542 4 0,'14'3'87'0,"-4"2"-1"16,-10-5-5-16,14 4-3 16,-14-4-2-16,0 0-74 0,1 16 1 15,3-2 1-15,2 8-1 16,0 7 1-16,7 7-1 15,0 8 0-15,9 6-1 0,1 0 0 16,0-1-2-16,4-4-2 16,2-2-2-1,1-10-2-15,3-8-7 0,-7-15-13 16,5-10-50-16,3-2-5 0,-4-14-6 16,-1-8-3-16</inkml:trace>
  <inkml:trace contextRef="#ctx0" brushRef="#br0" timeOffset="760413.6024">3538 6418 36 0,'-27'-5'94'16,"3"-1"-5"-16,5-4-8 15,5-4-10-15,8-34-22 16,6 34-111-16,11-8-16 0,8-3-10 15,6-3-3-15,-1-3 0 16</inkml:trace>
  <inkml:trace contextRef="#ctx0" brushRef="#br0" timeOffset="760602.1015">3835 5885 79 0,'15'0'96'0,"-4"3"-5"0,-2 8-6 15,-1 6-2-15,0 10-40 16,-1 9-40-16,11 13-2 16,8 11-2-16,3 5-5 15,7 13-9-15,6-3-14 0,1-4-46 16,8-2-8-16,4-13-8 16,0-11-5-16</inkml:trace>
  <inkml:trace contextRef="#ctx0" brushRef="#br0" timeOffset="760827.4459">4062 6350 32 0,'-24'21'96'16,"10"-13"-4"-16,14-8-7 15,0-17-3-15,11-14-5 16,48-7-88-16,-23-8-14 16,15-9-51-16,11 8-6 15,0 1-6-15,-5 7-7 0</inkml:trace>
  <inkml:trace contextRef="#ctx0" brushRef="#br0" timeOffset="761782.7764">1739 8810 25 0,'-52'43'94'0,"9"-7"-2"0,11-13-9 16,1-9-3-16,20-9-1 15,11-5-76-15,-4-5 0 16,11-9-1-16,27-9-2 16,8-13-1-16,11-7 1 0,21-10 1 15,14-11 0-15,20-10 1 16,13-7 0-16,11-9-3 15,12-8 1-15,8-2 1 0,12-4-1 16,2-2 1-16,5-5-1 16,0 2 0-16,0-5 0 15,2 5 2-15,-8 4-2 16,-5 2 2-16,-7 0-1 16,-6 6 0-16,-14 1 0 0,-5 5 0 15,-14 4 1-15,-10 3 0 16,-12 0 1-16,-13 4 0 15,-9 3 1-15,-11 2-1 0,-9 3 1 16,-8 1-1-16,-8 5-1 16,-12 1 0-16,-5 3-1 15,-8 1 0-15,-8 4 1 16,-4 1-1-16,-12 1 0 0,-10 1 1 16,-9-1-2-1,-6-2 0-15,-6-3 0 0,-9 2 0 16,-2-1 0-16,-4-1 0 15,-4 4 0-15,-3 0 0 0,-4 7 0 16,-7 5 0-16,-7 6-2 16,-4 10 0-16,-9 7 0 15,-10 9 2-15,-13 10-1 0,-12 5 0 16,-3 13 1-16,-10 9 0 16,-9 8 1-16,-8 5-1 15,-2 10 3-15,-6 7-2 16,2 7 0-16,2 7 1 0,-1 7-2 15,4 7 0-15,0 4 0 16,4 6-2-16,3 3 0 16,10 1 1-16,-1 2 0 15,7 2 0-15,74-52 1 16,-8 9 1-16,7 1 0 0,-6 5 1 16,10 1-2-16,-2 7 0 15,6 2 0-15,-6 8 0 0,7 0-2 16,-3 9 0-1,15 2 0-15,-3 5 0 16,20 1 1-16,1 7 1 0,14 54-2 16,7-53 3-16,8 6 1 15,31 81-3-15,35-13 2 16,32-33 1-16,33-28-2 0,17-38 1 16,10-31 1-16,13-34-4 15,30-25-6-15,-8-31-7 16,18-21-34-16,16-16-38 15,5-14-1-15,1-15-8 0,-1-12-5 16</inkml:trace>
  <inkml:trace contextRef="#ctx0" brushRef="#br0" timeOffset="763333.236">3893 7592 54 0,'-13'-3'83'0,"13"3"-1"0,-10-15-7 15,7 4-3-15,-10 4-63 0,13 7 0 16,-1-11-1-16,1 11-2 15,0 0 1-15,1-10-1 16,-1 10 1-16,0 0-1 16,0 0-1-16,0 8-1 15,0 2-1-15,-4 7 0 0,-4 4-2 16,2 10-1-16,-1 5 1 16,3 8-1-16,2 1 0 15,2 5 0-15,4 0 0 0,6-1-1 16,2-3-1-16,5-8 0 15,0-7-1-15,3-8 0 16,0-10-1-16,4-11 0 16,1-5-1-16,0-15 1 0,2-10-1 15,0-10 0-15,-3-9 1 16,2-4 4-16,-6 0 0 16,-2 2 3-16,-3 6 1 0,-4 6 1 15,-4 7 1-15,-1 11 0 16,-1 11 0-16,-5 8-2 15,11 2-2-15,-6 12-1 16,3 4-2-16,-1 4-1 0,0 3 0 16,3 0 0-16,-3-1 0 15,0-4-1-15,-1-5 1 16,-2-3 1-16,-4-12 1 16,9 9 1-16,-9-9 1 15,4-11 1-15,-4-3 0 0,1-4 0 16,-1-3 2-16,1-4-2 15,-1 1 0-15,1-1 0 16,2 4-1-16,1 1 0 16,3 6-1-16,1 3-1 0,5 3-1 15,-2 4 1-15,2 2-1 16,0 2 0-16,3 0 1 16,-2 3 0-16,-1 1 0 0,2 0 0 15,-1 0 0-15,-1-3 1 16,0 0-1-16,0-1 0 15,0-2 1-15,-3-5-1 16,2-3 1-16,-3-3-1 0,-1-2 1 16,-1-3 0-16,-2-2 0 15,-1-1 0-15,-1-1 0 16,0 2-1-16,1 1 0 0,-1 5 1 16,1 0-2-16,1 5 1 15,-5 9-1-15,14-8 0 16,-5 7 0-16,2 1 1 15,-1 0-1-15,3 0 0 0,2 2 1 16,-1-2 0-16,2 0 1 16,-2-6-1-16,1-3 1 15,-1-6 0-15,1-2 0 16,0-2-1-16,-1-2 2 16,-1-1-1-16,-2 4 0 0,0-2 0 15,-2 6 0-15,-4 3 0 16,-5 11-1-16,9-11 0 15,-9 11 0-15,0 0 0 0,0 0-1 16,9 10 1-16,-3 0-1 16,0 4 1-16,1 1-1 15,3 3 0-15,-3 3-1 0,3 0 0 16,-2 1 0-16,-1 0-1 16,-3 0-1-16,0-2-1 15,-3-4 0-15,-1 0 1 16,0-5-2-16,0-11 0 0,0 0 1 15,0 0-1-15,0-11 2 16,0-9 0-16,0-2 2 16,4-7 0-16,1 0 1 15,6-4 3-15,-3 3 0 0,3 0 2 16,5 3 1-16,1 3 0 16,0 4 1-16,0 4-2 15,0 4 0-15,0 4 0 16,-2 5 0-16,2 3-2 0,-3 5-2 15,0 7-2-15,-4 3-2 16,4 4-4-16,-3 1-5 16,-2 3-19-16,2 0-30 0,-4-4-18 15,-1-6-5-15,-2-3-4 16</inkml:trace>
  <inkml:trace contextRef="#ctx0" brushRef="#br0" timeOffset="763836.5441">5205 6781 55 0,'-4'-10'65'0,"-1"1"-2"15,5 9-43-15,-9-13-4 16,9 13-9-16,0 0-4 0,-7-11-5 16,7 11-2-16,0 0-3 15,0 0 3-15,0 0 3 16,0 0 6-16,0 0 6 15,0 0 3-15,0 0-1 0,0 0-1 16,0 0-6-16,0 0-19 16,0 0-13-16,0 0-21 15,0 0-20-15,0 0-3 16</inkml:trace>
  <inkml:trace contextRef="#ctx0" brushRef="#br0" timeOffset="764338.6697">5382 6773 41 0,'0'0'80'0,"0"0"1"16,0-8-5-16,0 8-4 15,-10-2-61-15,2 2 2 16,-2 5-6-16,-4 5 0 0,0 5-3 15,-3 3-2-15,1 2 0 16,0 0-1-16,5 1-1 16,0-2-1-16,5-1 0 15,2-6-1-15,4-1 0 16,0-11-1-16,18 10 1 0,-4-7 0 16,3-2-1-16,1 0 1 15,3 0 1-15,0 3 1 0,-3 0 1 16,-1 5 1-16,-5 3 0 15,-3 4 0-15,-5 5-1 16,-3 1 1-16,-1 5-4 16,-6 1-6-16,0-1-17 0,3 3-34 15,-3-13-14-15,3-5-8 16,3-12-3-16</inkml:trace>
  <inkml:trace contextRef="#ctx0" brushRef="#br0" timeOffset="764559.0016">5442 6462 13 0,'12'-17'87'0,"-1"8"2"16,-2 7-6-16,3 2-4 16,0 12-2-16,-21 8-76 0,15 5-1 15,8 6 0-15,1 8-5 16,1 6-6-16,0 5-9 15,-4-2-18-15,-1-8-24 16,1 7-18-16,-2-4-7 16,-2-5-1-16</inkml:trace>
  <inkml:trace contextRef="#ctx0" brushRef="#br0" timeOffset="765366.3205">5542 6890 53 0,'-6'-11'67'15,"6"11"0"-15,0 0-3 0,0 0-43 16,9-12-15-16,2 4-2 16,6-5-3-16,-1-4 0 15,8-4-2-15,-3-3 1 16,6-6-1-16,-5-1 1 0,3-3 1 16,-2 1 4-16,-6-1 7 15,0 5 4-15,-9 1 3 16,3 8 2-16,-11 3 0 15,3 6 0-15,-3 11-3 16,0 0-4-16,-5-3-6 0,2 10-5 16,2 8-4-16,1 3-3 15,0 7-1-15,6 0-1 16,1 2 0-16,2-2 1 0,2-3 0 16,-1-3 1-16,2-5 2 15,1-2 2-15,-2-6 1 16,2-3 0-16,-2-3 1 15,1-2 0-15,2-6-1 0,-2-5 0 16,2-4-2-16,-1-4 0 16,-2-2 0-16,1-3 0 15,-1 1 0-15,-3 0 0 16,1 3 1-16,1 3 1 0,-2 6 1 16,1 4 0-16,2 6 1 15,-1 3-1-15,3 0 1 16,-2 6-1-16,1 2-1 15,1 0 0-15,-1 3-1 0,-1-2 0 16,-1-1-1-16,-10-8 0 16,14 9 0-16,-14-9 0 15,10 0 0-15,-10 0 1 0,5-11-1 16,-5-2 1-16,0-3-1 16,0-5 1-16,0-1 0 15,0-4-1-15,1 4 0 16,-1-3 0-16,7 2 0 15,3 4 1-15,5 0-1 0,4 6 0 16,2 1 0-16,3 5 0 16,1 1 0-16,3 3-1 15,0 3-3-15,-3 1-2 0,0 6-5 16,-2 1 1-16,-3 5-4 16,-3-1 1-16,-2 4-1 15,-2-3-1-15,-6 1 4 16,2-2 1-16,-4-2 4 0,-5-10 1 15,7 11 2-15,-7-11 1 16,0 0 1-16,0 0-2 16,11-2-1-16,-11 2-5 15,7-13-4-15,-7 13-10 0,9-19-9 16,-9 19-4-16,8-19-6 16,-8 19 2-16,10-21 1 15</inkml:trace>
  <inkml:trace contextRef="#ctx0" brushRef="#br0" timeOffset="766430.0531">6630 6241 6 0,'14'-8'54'15,"-14"8"0"-15,9 0 0 16,-9 0-5-16,0 0-8 0,0 0-7 16,0 0-8-16,10 0-4 15,-10 0-7-15,10 0-1 16,-10 0-3-16,16-3-2 15,-6 0-4-15,0-1 0 16,1-1-2-16,1 1 0 0,-2 0 0 16,-1-1-2-16,1 0 0 15,-10 5 0-15,13-8 1 16,-13 8-1-16,13-11 0 0,-13 11 0 16,12-17 0-16,-6 6 0 15,-4 0 1-15,1-1 0 16,-2-2-1-16,-1 3 3 15,0 1 0-15,-3 1 0 0,3 9 1 16,-15-12-1-16,4 12 0 16,-2 0-1-16,-5 4 0 15,3 6-1-15,-3 5-2 16,0 3-1-16,0 6 1 0,2 6-1 16,5 3 1-16,1 5 0 15,4 1 0-15,2-2 0 16,4 4 0-16,4-4-1 15,5-3 1-15,4-5-3 0,4-6 0 16,2-3-1-16,5-8-3 16,-1-5 0-16,3-7-2 15,3-4 0-15,-4-8-3 0,-2-11-1 16,4-3-4-16,-6-8-1 16,0-4 0-16,-7-7 1 15,0-5 2-15,-5 1 2 16,-2-4 6-16,-4 5 8 15,-3 0 9-15,1 6 3 0,-7 2 5 16,0 6 1-16,-8 8-1 16,2 3 2-16,-6 6-4 15,-3 0-5-15,-6 5-5 0,-3-1-1 16,-3 1-3-16,-3 0 0 16,-6 1-2-16,-1-2 1 15,-8 5 0-15,-3-4 1 16,-6 4 0-16,-6 2 1 0,-6 6-1 15,-9 0 3-15,-8 10-3 16,-7 11 1-16,-8 6 1 16,-9 10-1-16,-4 13 0 15,-7 8 0-15,-4 11 0 0,-8 8 0 16,-5 8 0-16,-1 9 0 16,-3 7-1-16,-2 8-1 15,-3 3 0-15,4 3-1 16,4 1 1-16,6 2 0 15,8-2 0-15,13 4 0 0,10-4-1 16,15-3 1-16,16-6-1 0,19-4 0 16,21-5-1-16,17-9 0 15,19-7 0-15,20-11 0 16,19-12 0-16,19-10 0 16,18-12 1-16,19-10 0 15,16-14 0-15,16-12 0 0,17-19 1 16,15-18-1-16,14-17 1 15,15-18-1-15,10-16 2 16,8-19 0-16,8-15 1 0,3-13-1 16,1-12 0-16,-1-10 0 15,-9-9 0-15,-6-3 1 16,-17-7-1-16,-16-1 1 16,-26 3 1-16,-22 7 0 15,-31 12 3-15,-28 13-7 0,-35 18 0 16,-33 21 0-16,-39 33 0 15,-46 33 0-15,-40 43-48 16,-53 39-40-16,-48 42-2 0,-46 33-8 16,-41 33-7-16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5:40:17.5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5647 2177 3 0,'9'-19'79'0,"1"-2"5"15,-4 1-2-15,-4 4-2 16,27 3-54-16,-29 2 0 15,0 3-5-15,0-4-4 16,0 12-4-16,-3-9-3 0,3 9-2 16,-11-6-3-16,-3 5-1 15,-2 1 1-15,-5 0-1 16,-8 7 0-16,-3 2-1 16,-6 9-1-16,-5 1 0 0,-1 6 1 15,-1 4-1-15,-1 10-1 16,1 2 0-16,2 11 0 15,2 7 1-15,2 9-2 0,6 6 1 16,-1 9 0-16,7 3 0 16,4 5 0-16,7-2 0 15,6-3-1-15,6-6-1 16,4-6 1-16,10-4-2 16,11-10 0-16,8-5 0 0,10-14-1 15,8-3-2-15,9-10-3 16,7-13-5-16,11-5-11 15,-2-10-36-15,9-10-23 0,0-14-5 16,-1-15-7-16,-4-4 0 16</inkml:trace>
  <inkml:trace contextRef="#ctx0" brushRef="#br0" timeOffset="345.5724">6438 2220 17 0,'15'-22'95'0,"-4"5"-2"15,-3 4-4-15,-3 4-6 16,-5 9-1-16,0-11-80 0,0 11 1 16,-1 6-1-16,1 9-1 15,0 7-2-15,-2 10 1 16,-2 10 0-16,-2 12 1 0,0 8 1 15,-4 8-1-15,-1 5-1 16,-1-2 1-16,-2-1 0 16,1-4-1-16,0-5 0 15,1-6 0-15,5-6 0 16,-3-6-1-16,4-7-1 0,5-4-5 16,-3-6-6-16,4-5-10 15,-4-6-17-15,3-8-42 16,1-9-5-16,0 0-5 15,2-22-1-15</inkml:trace>
  <inkml:trace contextRef="#ctx0" brushRef="#br0" timeOffset="765.7413">6355 2539 45 0,'9'-67'87'0,"1"1"-4"16,2 5-3-16,2-2-4 15,6 9-58-15,2 4-2 0,8 2-5 16,3 3-4-16,5 2-2 15,6 5-3-15,3 4 0 16,1 6-1-16,3 11 0 16,-4 5-2-16,-3 9 0 15,-7 6 0-15,-11 14 0 16,-11 13 1-16,-9 10 0 0,-10 8 2 16,-10 0 1-16,-5 4 0 15,-3 2 1-15,0-3 0 16,2-3-1-16,8-6 0 0,4-7 0 15,8-1-1-15,12-7-1 16,6 3 0-16,8-5-1 16,6-2 1-16,9-1 0 0,-3-1-1 15,0-3 0-15,-3-1 0 16,-3 2 1-16,-8 0-2 16,-10 6 0-16,-8 1 1 15,-8 4 0-15,-15 4 0 0,-5 1 0 16,-8 5 1-16,-3-1-3 15,-3-2-4-15,0-4-9 16,6-8-31-16,14-4-35 16,-3-9-4-16,6-9-7 15,8-9-2-15</inkml:trace>
  <inkml:trace contextRef="#ctx0" brushRef="#br0" timeOffset="1125.6448">7843 1960 51 0,'39'-20'95'0,"-7"3"-4"0,-12 7-6 16,-20 10-3-16,0 0-46 0,-10 17-25 15,-10 10-2-15,-7 10-5 16,-4 15-2-16,-7 8-2 15,-3 11 2-15,1 7 0 16,7 1 0-16,3-1 0 0,11-9 0 16,9-2-1-1,10-14 0-15,14-8 0 0,17-14 0 16,14-10-2-16,14-9 0 16,6-12-4-16,12 2-4 0,2-16-4 15,4 2-7-15,-4-6-11 16,-11 4-16-16,-8-2 2 15,-20 10-5-15,-15 0 1 16,-25 6 2-16,-4 15-4 0,-31 6-19 16</inkml:trace>
  <inkml:trace contextRef="#ctx0" brushRef="#br0" timeOffset="1486.4428">6155 3879 20 0,'-114'61'85'0,"15"-10"1"16,11-6-3-16,9-12-1 15,12 0-57-15,15-12-3 16,13-6-2-16,15-3-5 16,14-8-6-16,15-4-3 0,22-11-1 15,21-8-2-15,17-3-1 16,20-11 0-16,20 0 0 15,17-7 0-15,19-4 0 0,11-2 0 16,12 1-1 0,10-2 1-16,2 2-1 0,2 4 1 15,2 0 0-15,-7 5-1 16,-7 4 0-16,-10 6 0 16,-12 4 0-16,-13 4-1 0,-15 8-2 15,-15 6-6-15,-16 4-12 16,-21 4-63-16,-11 15-2 15,-22 6-5-15,-25 6-8 0,-19 4 0 16</inkml:trace>
  <inkml:trace contextRef="#ctx0" brushRef="#br0" timeOffset="3019.8659">2999 6383 0 0,'23'-9'85'15,"-6"1"-2"-15,-5-2-4 16,-5-1-6-16,0 1-2 15,-7 10-74-15,15-2 0 16,-6 7 1-16,9 11-2 0,-2 3 2 16,7 10 0-16,2 4 0 15,2 3 1-15,6 3 1 16,2-1 0-16,3-1 0 0,2-7 1 16,3 0-1-1,-1-13 1-15,6-2 0 0,-4-8 1 16,5-6 1-16,-1-2 1 15,1-12-2-15,6-6 2 16,3-8 1-16,4-9 1 16,5-9 0-16,7-11 0 0,8-14-1 15,7-7 0-15,8-8 0 16,1-6 0-16,5-6-2 16,5 4-1-16,-3 0 0 0,2 7-2 15,-7 6 1-15,-2 11-1 16,-4 8 0-16,-8 13-3 15,-5 8-4-15,-10 10-5 0,-9 11-8 16,-7 14-18-16,-7 7-23 16,-21 15-20-16,-7 13-6 15,-13 12-1-15</inkml:trace>
  <inkml:trace contextRef="#ctx0" brushRef="#br0" timeOffset="4128.7898">2844 10208 61 0,'-16'0'66'0,"16"0"2"16,-34-3-43-16,34 3-2 15,0 0-3-15,0 0-7 16,0 0-3-16,0 7-3 16,8 6-2-16,3 2-2 0,4 8 0 15,4 10 1-15,3 2 1 16,0 9 1-16,6-5 2 16,-3 8 0-16,5-7 2 15,-4 3-1-15,7-11 2 0,1-8-1 16,4-7 1-16,3-10-2 15,3-7-1-15,5-13 0 16,4-12-1-16,8-11-2 0,2-12-1 16,4-11 0-16,3-11 0 15,8-13-1-15,5-7-1 16,3-5 0-16,4-3 0 16,2-1-2-16,2 4 1 0,5 4-1 15,-4 11-3-15,-6 10-1 16,-7 16-6-16,-5 11-6 15,-8 18-16-15,-6 14-28 16,-20 16-20-16,-11 21-7 0,-12 15 0 16</inkml:trace>
  <inkml:trace contextRef="#ctx0" brushRef="#br0" timeOffset="5039.8336">2719 14543 10 0,'1'9'63'0,"-1"-9"1"16,2 11-4-16,-2-11 0 16,0 0-61-16,0 13 2 15,0-2 2-15,7 3 4 16,3 10 2-16,2 5 3 15,4 12 3-15,5 11-2 0,3 7 2 16,7 11-2-16,3 4-2 16,4 3-1-16,2-3-3 15,2 0-3-15,4-10 0 16,-2-9-3-16,4-15 1 0,-2-8 0 16,2-16 0-16,5-14 2 15,-4-11 2-15,7-19 1 16,5-23-1-16,11-19 2 0,5-23 0 15,12-21-2-15,14-23 0 16,11-12-6-16,15-10-9 16,6-4-10-16,10-1-36 15,5 11-25-15,0 11-5 16,-10 17-6-16,-8 20-1 0</inkml:trace>
  <inkml:trace contextRef="#ctx0" brushRef="#br0" timeOffset="7544.9192">10079 3272 6 0,'2'-9'67'0,"1"1"3"16,-3-4-4-16,0-1-2 15,-3 2-56-15,1 1-2 16,2 10-1-16,0-15-2 16,0 15-4-16,0 0-1 0,0-10-2 15,0 10-1-15,0 0 1 16,0 0-1-16,0 0 1 15,0 0 1-15,0 0 2 0,0 0 1 16,0 0 2 0,0 0 1-16,4 12 2 0,-4 5 2 15,0 4-2-15,0 6 1 16,0 10 0-16,-2 3-3 16,2 7 0-16,-1 3-1 0,1 6-2 15,3-1 0-15,2 3 0 16,-2-2 0-16,0-5-1 15,2 1-2-15,-1-7-1 0,-1 0-4 16,-2-7-4-16,0 1-5 16,-1-5-3-16,0-3-4 15,-2-4-3-15,-2-6-4 0,-2 0-9 16,-2-10-8-16,1 3-8 16</inkml:trace>
  <inkml:trace contextRef="#ctx0" brushRef="#br0" timeOffset="7864.8865">9782 3821 67 0,'-15'-9'76'0,"4"2"-5"0,0 7-6 16,11 0-45-16,0 0-6 15,-4 9-9-15,4 2-4 16,5 8-3-16,6 1-1 15,-1 9 2-15,4 8 0 0,3-1 1 16,2 1 0-16,5-3 2 16,1-2-1-16,1-7 4 15,5-2 4-15,4-13 0 16,4-7 2-16,1-6 1 0,8-10 2 16,0-8-1-16,6-8-2 15,1-5-3-15,1-6-7 16,4-4-12-16,-5-1-36 0,1-8-28 15,-3-3-5-15,-9 0-5 16,-5 1-5-16</inkml:trace>
  <inkml:trace contextRef="#ctx0" brushRef="#br0" timeOffset="22345.582">7138 5339 14 0,'0'-12'40'15,"-3"3"-15"-15,3 9 0 16,0-18-3-16,1 9 0 16,0-2-2-16,1-5-1 0,-1 4-2 15,-1-2 1-15,0 4 0 16,0-2-1-16,-4 3-2 15,-1-1-1-15,-5 4 1 16,-1 1-3-16,-4 1-1 0,-4 4-3 16,-2 0-2-16,-5 0-3 15,1 4-2-15,-5 5-2 16,0 4 0-16,-3 7 1 16,-1 5 0-16,-1 4 0 0,-1 6 0 15,-1 3 0-15,-1 2 1 16,3 4 1-16,1-3-2 15,6-3-1-15,1-1 0 16,8-2-1-16,5-3 0 0,7-5-1 16,5-1 0-16,4-6-1 15,10 3-1-15,6-7-1 16,8 0 2-16,3-3 0 0,5 0 1 16,2-3 1-16,5 1 0 15,-4-3 2-15,2 3 0 16,-9-1 0-16,0 3 2 15,-8 5 0-15,-4-3 0 16,-5 9 1-16,-7-3 1 0,-6 9-1 16,-1-4 2-16,-7 10-1 15,-11-2-1-15,-1 0 0 16,-6 4-1-16,-4-1-1 16,-4 3-3-16,-2-5-3 0,-1 5-8 15,0-8-9-15,1 3-17 16,5-1-26-16,-1-5-9 15,5-2-3-15</inkml:trace>
  <inkml:trace contextRef="#ctx0" brushRef="#br0" timeOffset="22983.5423">7704 5128 50 0,'1'-11'62'15,"-1"11"-30"-15,2-13-9 16,-2 13-4-16,0 0-8 16,4 7-4-16,-3 6-6 15,-1 9-1-15,2 11 2 0,0 8 4 16,-2 12-2-16,-2 10 1 16,1 10-1-16,-4 7-4 15,-3 4-2-15,2 0-7 16,-12-1-10-16,7-6-10 0,-2-2-18 15,1-11-14-15,2-6 2 16</inkml:trace>
  <inkml:trace contextRef="#ctx0" brushRef="#br0" timeOffset="24089.6266">7215 5863 37 0,'-10'-5'73'16,"10"5"-3"-16,-15-11-7 0,15 11-1 15,0-13-64-15,7 7 0 16,8 0-1-16,10-4-2 16,3 0 2-16,9-2-2 0,5-2 3 15,9-2-3-15,1-1 0 16,12-4-1-16,-1 2 0 15,5-5 1-15,1 4 0 16,-2-5 1-16,0 4 2 16,-3-3 0-16,-2 3 0 0,-5 1 0 15,-13 1 0-15,4 1 1 16,-13 4 0-16,-1-1 1 16,-8 4 0-16,0 1 0 0,-4 2 1 15,-5-1-1-15,1 2 1 16,-7 0-1-16,2 0 2 15,-13 7-1-15,17-14 0 16,-17 14 0-16,3-12 0 0,-3 12 1 16,0-12-1-16,0 12 0 15,-21-7-1-15,9 4 0 16,-9 2 0-16,1 1-1 0,-5 3 0 16,-1 4 0-16,-2 4-1 15,0 4 1-15,6 4-1 16,-3 2 0-16,2 6 0 15,0 4 1-15,4-1 0 0,1 6 0 16,4-5 0-16,3 4 0 16,2-7-2-16,5 3 1 15,2-9-6-15,4 0-3 16,6-8 0-16,6-1-3 0,3-7 1 16,7-5-1-16,-2 0 3 15,6-11 0-15,0-5 7 16,3-7 7-16,-4-1 2 0,6-9 2 15,1 1 3-15,-7-4 4 16,3 3 0-16,-9 2-1 16,2 5-1-16,-7 4-3 15,3 7-2-15,-9 5-2 0,-10 9-2 16,11-2-3-16,-11 2-1 16,9 11-1-16,-6 1 0 15,-1 5 1-15,0-2 0 16,2 1 1-16,2 0 0 0,-3-3 0 15,2-2 1-15,-5-11 1 16,15 10 1-16,-6-10 1 16,1-1 0-16,4-6 1 15,-2-2-1-15,3-1 1 0,0-4-1 16,3 0-1-16,-1-1-1 16,-1 0-1-16,-1 2-1 15,-2 2 0-15,-1 4 0 16,1 4-1-16,-5 3 1 0,2 1-1 15,-4 8 1-15,3 5 0 16,-2 1 0-16,0 2 0 16,1-2 1-16,0 3-1 0,2-6 1 15,-1 1 1-15,2-6-1 16,1-4 0-16,0-3 1 16,4-3-1-16,-1-6 1 15,4-4-1-15,-3-2 1 0,4-4-1 16,4 0-1-16,-3 0 1 15,4-1-1-15,-5 0 0 16,2 4-1-16,-6 2 0 16,4 2 0-16,-4 5 0 0,-2 1 0 15,-3 4-1-15,1 2 0 16,-2 8 0-16,0 3-1 16,3 8-4-16,-4 0-5 0,4 4-8 15,2 2-10-15,-3-3-16 16,8 1-18-16,-1-4 0 15</inkml:trace>
  <inkml:trace contextRef="#ctx0" brushRef="#br0" timeOffset="24442.8707">9574 4817 56 0,'0'-25'77'0,"-1"7"-6"16,-6 5-5-16,-2 9-47 0,9 4-6 15,-14 13-7-15,12 12-7 16,-2 8-3-16,-2 14-1 15,-1 8 0-15,-2 14 2 0,-1 7 2 16,-2 3 1-16,3 1 0 16,-4-3 0-16,5-4 1 15,-2-7 1-15,6-6-5 16,2-9-5-16,0-8-14 0,0-6-20 16,14-3-23-16,-1-9-3 15,10-7-2-15</inkml:trace>
  <inkml:trace contextRef="#ctx0" brushRef="#br0" timeOffset="25125.2073">9794 5478 5 0,'13'-3'62'16,"4"-2"1"-16,0-2-4 15,0-3-2-15,-21-1-61 16,25-5-3-16,12-1-1 15,-2-6-2-15,4 1 1 0,-5-1 5 16,2-1 2-16,-9-2 6 16,-3 5 6-16,-5-1 7 15,-7 3 1-15,-6 5 2 16,-6 4-1-16,-5 2-2 0,-8 4-6 16,1 4-4-16,-6 2-6 15,1 8-3-15,1 6 1 16,1 6-2-16,1 2 2 15,2 5-1-15,4-2 1 0,7 5 0 16,2-6-1-16,3 4 1 16,1-10-2-16,7-4-1 15,8-4 0-15,1-4-2 0,6-5 1 16,2-3 0-16,6-7 2 16,5-6 0-16,-1-5 0 15,5-4 2-15,-5-6 1 16,3-6 0-16,-8 2 3 15,4-2 1-15,-12 7 1 0,-4 1 0 16,-3 8-4-16,-3 2 3 16,-4 7-3-16,-8 9 2 15,14 3-2-15,-14-3-3 0,13 21 1 16,-3-3 1-16,4-2 1 16,2 4 0-16,2-7-1 15,3 3 1-15,3-9 1 0,4 2 0 16,1-9-1-16,0-5 2 15,4-5-2-15,-4-8 1 16,4 0 0-16,-2-5 1 16,-1 1 2-16,-1 0-2 0,-5 3 0 15,1 2-1 1,-7 7 1-16,-1 8 0 0,-7 2 0 16,2 16-1-16,-9 12 2 15,-1 10 0-15,-2 14 1 16,0 12-1-16,-4 15-6 0,-7 4-11 15,-2 17-19-15,-8 12-22 16,-1-4-20-16,-2 1-4 16,-1-3-4-16</inkml:trace>
  <inkml:trace contextRef="#ctx0" brushRef="#br0" timeOffset="25470.5524">9022 6554 14 0,'-67'11'75'0,"7"-2"3"0,13-1-4 16,10-4-7-16,4-2-53 15,20-2 0-15,13 0-3 0,14-9-4 16,20-4-2-16,17-6-1 15,15-7 0-15,18-6 3 0,21-5-4 16,14-6-1-16,16-5-1 16,7-1 0-16,11 0 1 15,0 0-1-15,2 2 0 16,-2 2 0-16,-5 5 1 16,-6 4-2-16,-1 5-2 0,-10 1-10 15,-6 4-16-15,-9 7-32 16,-6-1-15-16,-6 0-5 15,-17-1-3-15</inkml:trace>
  <inkml:trace contextRef="#ctx0" brushRef="#br0" timeOffset="26071.4417">14200 4046 84 0,'16'-15'87'0,"-9"2"-9"16,-1 1-3-16,-6 12-2 15,0 0-73-15,-10 15 1 0,2 22-2 16,-6 16 1-16,-6 18-1 16,-3 20 3-16,-7 17 0 15,-7 14 0-15,-3 17-2 16,-5 8 0-16,1 10 3 0,-3 1-1 15,2 3 2-15,3-8-2 16,1-3 0-16,7-9 1 16,4-9-1-16,4-8 1 0,6-18-3 15,4-9-4-15,7-13-5 16,1-7-11-16,3-8-22 16,2-13-34-16,3-12-6 15,1-19-3-15,1-13-3 16</inkml:trace>
  <inkml:trace contextRef="#ctx0" brushRef="#br0" timeOffset="26620.4478">15961 4839 17 0,'-8'-11'74'0,"0"-1"2"16,-5-5-1-16,0 9-31 16,-1-10-20-16,0 2-3 15,-2 2-5-15,-2 3-5 0,0 3-4 16,-2 4 0-16,-4 4-4 15,-5 8-2-15,-5 8-1 16,-2 8 1-16,-8 8 0 0,-2 7 1 16,-6 11-1-16,-1 6 2 15,1 10-1-15,1 3-1 16,4 8 2-16,6 2 0 16,10 0-2-16,10-1-2 0,16-5-1 15,4-7-3-15,20-10-4 16,10-8-5-16,18-14-11 15,9-10-26-15,11-16-25 16,12-10-4-16,5-22-1 0</inkml:trace>
  <inkml:trace contextRef="#ctx0" brushRef="#br0" timeOffset="27060.2956">16715 4181 85 0,'17'-19'86'0,"-17"19"-5"0,5 7-4 16,-9 19-3-16,-8 11-75 15,2 15 0-15,-5 12 0 16,-2 18 2-16,-6 12-2 16,-5 11-2-16,-6 8 0 15,-4 4-1-15,-2-8 0 0,2-4 2 16,1-11 1-16,1-16-1 15,5-13 4-15,6-17 2 16,7-15 1-16,7-15 2 0,4-6-1 16,7-12-3-16,0 0-3 15,0-22-1-15,11-4-3 16,9-8-1-16,4-2 0 16,6-2-2-16,4-2 1 0,2 7 2 15,1 4 2-15,-3 11 1 16,1 10 3-16,-4 8 0 15,-2 10 0-15,-4 9 0 0,-3 7 0 16,-3 10 2-16,0 3-3 16,-2 5-2-16,-2 1-6 15,-1-1-3-15,-1-1-8 16,1-6-14-16,3 0-19 16,-1-16-27-16,6-9-2 0,-1-12-1 15</inkml:trace>
  <inkml:trace contextRef="#ctx0" brushRef="#br0" timeOffset="27488.3657">17204 5117 10 0,'22'-13'81'0,"2"7"0"16,-1 3-5-16,-1 3-2 16,2 5-43-16,1 6-25 15,3 5-2-15,1 7-2 16,-1 1-1-16,0 6-2 0,-4 0-2 15,-6 2 2-15,-5 2 1 16,-6-2 0-16,-3-1 0 16,-3-4 0-16,-1-1 1 15,-2-10 3-15,-2 2 4 16,4-18-3-16,0 0 2 0,0 0-3 16,8-15 0-16,10-10-3 15,3-10-3-15,9-4-1 16,3-5-1-16,9 1-3 15,5-3 1-15,-2 6 0 0,0 4 0 16,-3 6 4-16,0 7 1 16,-6 6 1-16,2 7 0 15,-7 2 0-15,-2 7 0 16,-5 2 0-16,-3 12 0 0,-4 6 0 16,-4 10 0-16,-8 8-2 15,-5 10 0-15,-2 5-5 16,-6 6-6-16,-4 0-12 0,-1 6-27 15,1-13-21-15,1-2-1 16,3-15-4-16</inkml:trace>
  <inkml:trace contextRef="#ctx0" brushRef="#br0" timeOffset="27669.4874">18099 4770 66 0,'2'-14'80'16,"-2"14"-10"-16,0 0-12 0,0 0-24 15,19 0-107-15,-2 12-7 16,6 2-1-16,4-1 7 16</inkml:trace>
  <inkml:trace contextRef="#ctx0" brushRef="#br0" timeOffset="27985.2058">18813 4809 26 0,'33'0'82'0,"-9"0"-4"15,-10 1-4-15,-14-1-4 16,0 11-57-16,-11 3-5 16,-3 3-4-16,-4 5-4 15,0 6-2-15,-1 2 1 0,3 2 0 16,4 3 0-16,4-2 0 15,7 2 0-15,6-4 0 16,8 0 0-16,5-3 0 0,3 4-1 16,0-3-1-16,2 2 1 15,-8 1 0-15,0-1 0 16,-10 4 0-16,-7-4 0 16,-12 6 1-16,-11-6 0 0,-6 3 0 15,-11-5-10-15,-3 0-5 16,-6-4-11-16,3 2-26 15,5-14-17-15,6-9-5 16,10-4 1-16</inkml:trace>
  <inkml:trace contextRef="#ctx0" brushRef="#br0" timeOffset="28262.9093">19276 4290 84 0,'25'17'87'16,"-7"11"-5"-16,-9 8-5 15,-4 9-3-15,-1 12-75 16,-2 15 2-16,-2 12-4 0,-11 12-4 16,-5 7-3-16,-5-1-2 15,-1 0-1-15,0-5 3 16,1-10-1-16,2-11 1 15,2-14 2-15,3-14-6 0,2-13-10 16,5-2-22-16,-1-21-19 16,0-8-8-16,-4-11-1 15</inkml:trace>
  <inkml:trace contextRef="#ctx0" brushRef="#br0" timeOffset="29981.1048">19087 5191 41 0,'5'-48'73'0,"8"1"0"16,7 4-1-16,9 7-41 15,5 1-9-15,8 5-7 0,9 2-6 16,0 6-3-16,8 4-3 16,-5 5 0-16,4 5-2 15,0 4 1-15,-4 3-1 16,-3 1 1-16,-9 10-1 0,0 3 1 16,-10 8 0-16,0 1 0 15,-10 7-1-15,-2 2 0 16,-3 3-1-16,-1-2 0 0,-1 0 0 15,2-4 2-15,0-4-2 16,1-8 0-16,1-3 1 16,-3-8 3-16,-1-5 0 0,-3-4-1 15,-5-7-1-15,-7-8-1 16,-3-8 0-16,-10-2 1 16,-9-6 0-16,-5-3 1 15,-5 0-1-15,0 1 1 16,-1 2 1-16,4 3 1 0,5 5-1 15,3 1-1-15,8 5-2 16,7 2-2-16,6 1-1 16,6-2-1-16,11 2 0 0,4-1-2 15,9 1 2-15,7 0 0 16,6 4 1-16,4-1 0 16,7 5 1-16,0 6 1 15,2 2-1-15,3 2 2 16,-7 13 0-16,0 6 1 0,-4 8 0 15,-7 11-1-15,-7 8 2 16,-5 10-1-16,-9 11 0 16,-9 8 0-16,-5 11-2 0,-6 5 2 15,0 8 0-15,-7 0 1 16,1 0-1-16,-5-5 0 16,3-4 1-16,3-6 0 15,-2-9 0-15,1-8-3 0,-3-10 0 16,0-10 1-16,0-9 0 15,0-6 1-15,3-12 0 16,-3-7 0-16,1-13 1 16,-5-12 1-16,6-18-1 0,-2-14-3 15,3-17 1-15,4-18-4 16,2-18 2-16,4-15-4 16,12-10 1-16,8-5-1 0,8-1 2 15,4 8 1-15,5 10-1 16,7 14 2-16,1 16-2 15,2 16 4-15,2 18-1 16,0 14 0-16,1 15-2 16,-1 10-2-16,-2 7 2 0,-6 10-1 15,-2 5-1-15,-3 5-2 16,-15 3 2-16,-6 3-3 16,-9 2 3-16,-10 4 0 0,-9 1 0 15,-5 0 3-15,-2 1-2 16,3-2 3-16,-1-2-1 15,6-2 1-15,8-5 0 16,4-5 1-16,14-4-1 0,5-8 1 16,10-5-3-16,4-2-2 15,6-13-1-15,5-8-1 16,4-10 1-16,-2-7-1 16,6-10 0-16,1-9 1 0,-5-7 4 15,-1-6 4-15,-4-6 4 16,-3 0 4-16,-10 1 2 15,-1 3 2-15,-11 5 0 16,-7 9-1-16,-6 7-2 0,-6 6-1 16,-3 16-6-16,-4 3-3 15,-4 13-3-15,-7 8-1 16,-2 6 0-16,-6 12-1 16,-4 10 0-16,-3 13-1 0,-5 12 2 15,0 10 0-15,-1 8 2 16,4 6-2-16,6 6 3 15,4 3-1-15,9-2 0 16,4-3 0-16,9-6 1 0,4-5-1 16,7-7 0-16,5-10 0 15,6-10 0-15,5-10 0 16,-1-10 1-16,4-12 0 0,4-9-1 16,0-18 1-16,4-11 0 15,2-7 0-15,2-4 0 16,-2 0 0-16,0 0 0 15,-2 3-1-15,-2 12 1 16,-7 7 0-16,0 11 0 0,-9 7 1 16,-1 5-2-16,0 6 1 15,-3 5-2-15,-5 4 0 16,2 3-1-16,0 2 1 0,2-3-2 16,-1 0 1-16,3-4-1 15,7-4 1-15,1-2 1 16,10-6 1-16,4-2 1 15,7-10-1-15,2-6 2 0,5-6-2 16,4-2 0-16,-1-6 1 16,0-6-1-16,-5-4 1 15,-7-1 1-15,-6 0 2 0,-12 2 0 16,-4 4 3-16,-11 4-1 16,-6 7-3-16,-5 10 0 15,0 14-1-15,-7 0-1 16,-2 14-2-16,2 12-1 0,2 9-3 15,-1 0 1-15,5 7 1 16,1 0 1-16,7-2 0 16,4-3 0-16,9-7 0 15,7-6 1-15,2-8 2 0,7-2-1 16,4-8 2-16,2-5-1 16,7-1 1-16,-3-8-1 15,3-7 0-15,-5-4-1 16,3-3 0-16,-8 2 1 0,-2 3-2 15,-6 0 2-15,-5 5-2 16,-4 5 2-16,-5 7-1 16,-1 2 2-16,-2 10 0 15,-3 3-2-15,3 3 2 0,2 1-4 16,4-3 4-16,8-1-2 16,7-3 0-16,8-5-3 15,10-4-4-15,6-1-10 16,6-2-29-16,10-10-32 15,3-3-7-15,-1-8-5 0,2-5-4 16</inkml:trace>
  <inkml:trace contextRef="#ctx0" brushRef="#br0" timeOffset="31718.4482">10309 6985 26 0,'-3'8'67'16,"3"-8"-1"-16,6 0-2 16,8 32-20-16,5-30-43 0,9 6-2 15,9 9 1-15,8 5 2 16,10 10 0-16,1 13 0 15,16 8-1-15,6 13 1 0,9 5-2 16,6 6 2-16,12 6-1 16,2 1-1-16,6 1 1 15,16-2 0-15,-2-1 0 0,-2-5 0 16,4-4 1-16,1-4-1 16,-3-5-2-16,1-6-5 15,-6-8-15-15,-10-2-23 16,2-8-22-16,-2-7-2 0,-5-10-1 15</inkml:trace>
  <inkml:trace contextRef="#ctx0" brushRef="#br0" timeOffset="32119.9913">16528 6704 23 0,'103'-15'75'16,"-19"1"1"-16,-18 2-3 16,-20-1-3-16,-18 3-57 0,-8 6 1 15,-10 4-2-15,-10 9-1 16,-15 9 0-16,-16 8-2 15,-17 7-1-15,-13 8 0 16,-16 9-2-16,-18 7-1 0,-15 6-1 16,-11 6 0-16,-13 4 0 15,-5 5-2-15,-10 3 0 16,-2 5-1-16,-2 1-1 16,-5 0 1-16,9 2-2 0,1-2 0 15,2-3-2-15,7-2-7 16,5-5-10-16,9-5-22 15,11-3-33-15,2-4-7 16,3-10-4-16,3-16-3 0</inkml:trace>
  <inkml:trace contextRef="#ctx0" brushRef="#br0" timeOffset="32965.1364">13550 8485 16 0,'0'-16'59'16,"-5"-6"6"-16,0 6-32 15,2-1-1-15,0 6-2 0,3 0-8 16,0 11-7-16,0 0-3 16,0-9-3-16,0 9-2 15,0 0-3-15,9 0-2 0,-9 0 0 16,13 0 1-16,-13 0-1 16,17 7 1-16,-10 0 0 15,3 2 2-15,-1 2-2 16,2 7 0-16,-4 4 1 0,3 6-1 15,-2 6 0-15,1 7 0 16,-4 5 0-16,-2 6-1 16,0 3 0-16,2 0 0 15,-2 3 0-15,-1-2-1 16,-1 0 0-16,1-2-3 0,-1-2-3 16,-1-4-8-16,0-4-13 15,0 3-25-15,-1-11-20 16,-3-4-6-16,-5-9 0 0</inkml:trace>
  <inkml:trace contextRef="#ctx0" brushRef="#br0" timeOffset="33302.6068">13152 9271 29 0,'-2'14'69'0,"2"2"1"15,1-3-4-15,5 5-3 0,12 0-61 16,-1 7-3-16,8 4 1 16,7 3 0-16,2 4 1 0,2 0-1 15,1 0 0-15,-1-5 0 16,-3-1 2-16,5-7 1 15,-5-6 2-15,1-4 2 16,3-9 2-16,4-4-1 0,3-15 0 16,7-8 1-16,6-11-5 15,4-6-11-15,5-13-20 16,7 5-36-16,-2-11-11 16,-6 1-3-16,-6 1-4 0</inkml:trace>
  <inkml:trace contextRef="#ctx0" brushRef="#br0" timeOffset="37559.9516">10231 10463 34 0,'-8'-10'64'15,"2"-1"2"-15,1 2-41 16,5 9-1-16,-10-10-6 16,10 10-6-16,0 0-4 0,-5 14-5 15,4 2-3-15,-1 5-1 16,1 6-1-16,-2 6 2 15,1 8-2-15,0 3 2 0,-1 6-1 16,1 0 1-16,0 7-1 16,-8 4 2-16,6 1 0 15,-1 0 2-15,3 1-6 16,-9 5-7-16,10-4-13 0,-1 4-20 16,0-6-16-16,5-4-4 15</inkml:trace>
  <inkml:trace contextRef="#ctx0" brushRef="#br0" timeOffset="37763.7215">10406 11137 9 0,'0'0'64'0,"14"-11"0"0,-14 11-4 15,11-12-8-15,-11 12-70 16,6-10-15-16,-6 10-24 16,16 0-8-16,-7 0 2 0</inkml:trace>
  <inkml:trace contextRef="#ctx0" brushRef="#br0" timeOffset="38905.5642">12643 10413 9 0,'0'-9'25'16,"-2"-5"0"-16,2 4 1 15,0-3 0-15,0 2-3 0,2-2-2 16,-2 13-2-16,3-19-1 16,-3 19-3-16,3-10-2 15,-3 10-4-15,0 0-2 16,7-12-1-16,-7 12-1 16,0 0 1-16,0 0 0 0,6-10 2 15,-6 10 0-15,0 0 2 16,0 0-2-16,2-11 1 0,-2 11-1 15,0 0-1-15,0 0-1 16,1-8-2-16,-1 8-1 16,0 0-1-16,0 0 0 15,0 0 0-15,0 0 0 16,0 0-1-16,0 0 0 0,0 0 0 16,0 0 0-16,0 0-1 15,0 0 0-15,0 0-1 16,0 0 0-16,0 0 0 0,0 0 1 15,0 0-1-15,0 0 1 16,0 0 0-16,0 0 0 16,-1 5 0-16,1-5 0 0,0 0 0 15,0 11-1-15,0-3 0 16,0 5 1-16,-2 5 0 16,0 8-1-16,-1 4 1 15,-4 10 0-15,2 5 0 0,-4 8 0 16,0 3 1-16,-3 5-1 15,1 0 0-15,-1-4-3 16,-3 3-2-16,5-3-5 16,-1-5-8-16,-3-2-19 15,2-12-29-15,2-1-6 0,-4-9-3 16</inkml:trace>
  <inkml:trace contextRef="#ctx0" brushRef="#br0" timeOffset="39514.3991">12358 10714 32 0,'-8'-27'62'15,"-2"3"3"-15,2-6-4 16,4 3-52-16,-1 1-1 16,5 1 2-16,1 2-1 0,5 3-2 15,1 0-2-15,2 0 0 16,1 2 0-16,6 0 0 15,1-1-3-15,4-2 0 16,12 0-2-16,1-2-1 0,13 1-1 16,6-1-3-16,11 1-2 15,3-3 1-15,6 4-2 16,1 3 1-16,4-1-2 16,-5 4-1-16,-1 2 2 0,-11 2 1 15,-2 6 3-15,-6 3-2 16,-7 3 2-16,-9 4 0 15,-12 9 1-15,-4 0 2 16,-10 9-2-16,-6 2 2 0,-8 8 1 16,-15 9 1-16,1 2 2 15,-9 7-1-15,0 4 0 16,-1 7 1-16,-2-2 0 16,3 5-1-16,0-4-1 0,8-9 2 15,-1 1-2-15,11-12-1 16,0-2 1-16,7-14 0 15,4-2 0-15,8-11 1 16,10-7 0-16,2-5 0 0,10-9 0 16,5-6 1-16,2-10 5 15,4-1 1-15,-7-12 4 16,-1 1 2-16,-10-6 2 0,0 1 0 16,-18-1 1-16,-7 6-3 15,-5 1-3-15,-14 5-3 16,-5 10-5-16,-10 3-6 15,-6 11-8-15,-5 7-7 0,0 4-14 16,3 14-21-16,-5 1-24 16,7 7-4-16,6 2 3 15</inkml:trace>
  <inkml:trace contextRef="#ctx0" brushRef="#br0" timeOffset="40687.8505">15101 10363 25 0,'1'-23'66'0,"-2"-1"0"0,-8 1-33 16,3 3-2-16,-3 3-7 16,-2 9-9-16,-4 4-7 0,-3 4-6 15,-7 9-2-15,1 5 0 16,-7 9-2-16,2 10 1 16,-4 2 0-16,-2 8 1 15,3 0 0-15,7 2-1 0,3-6 1 16,6 1-1-16,5-11 0 15,7-6 1-15,4-8-2 16,11-9 2-16,9-6 0 16,3-8 0-16,8-7 0 0,4-6 2 15,5-2-2-15,-1 0-2 16,3 3 0-16,-6 6-1 16,1 5 1-16,-5 9 0 0,-4 15 1 15,-9 11-2-15,-5 15 3 16,-4 6 0-16,-4 13 1 15,-5 3 1-15,-2 12 1 0,-8 5 1 16,-6 3-1-16,-3 0 2 16,-6-6-2-16,-1-5 2 15,-3-6 1-15,-2-7 1 16,-3-14-1-16,3-9 2 16,0-11-1-16,2-10 1 0,3-5 0 15,2-5-2-15,4-5-1 16,4-9-1-16,6-9-3 15,8-7-2-15,5-7 0 0,10-6-2 16,12-8-3-16,7-4-1 16,15-6-3-16,2-7 1 15,17 0-1-15,4-5 2 16,8 0 1-16,-1-2 0 0,4-1 4 16,-4 4 6-16,-6 2 4 15,-5 11 2-15,-15 2 2 16,-9 10 1-16,-12 8-2 0,-9 9 1 15,-14 10-3-15,-8 15-2 16,-7-6-4-16,-10 10-1 16,-9 11-1-16,1 6-2 15,-5 9 1-15,1 3 0 16,-4 6 0-16,6 0 0 0,3 1 0 16,7-3 0-16,7-2-1 15,5-4-1-15,5-7 0 16,13-7-1-16,13-7-4 0,6-9 0 15,15-2-2-15,-1-11-4 16,20-9 0-16,7-9-1 16,4-10 1-16,4-7 2 0,2-10 1 15,-3-10 5-15,0-7 7 16,-5-3 7-16,-8-2 7 16,-8 3 1-16,-9 5 2 15,-7 7 0-15,-12 12 0 0,-6 15-1 16,-11 9-7-16,-4 14-3 15,-10 14-4-15,-5 12-1 16,-10 16-2-16,-4 7-1 16,1 11 0-16,-4 7 1 15,0 9 0-15,2 6-2 0,2 2-6 16,2-1-12-16,5-5-24 16,11 1-26-16,-2-9-5 15,2-6-3-15</inkml:trace>
  <inkml:trace contextRef="#ctx0" brushRef="#br0" timeOffset="40880.8087">16355 10468 4 0,'-3'-10'83'16,"3"10"2"-16,1-19-6 0,12 5-6 15,7-4-2-15,10-1-75 16,12 6-7-16,8-2-6 15,9 5-10-15,4-5-11 16,5 5-17-16,6 4-21 0,-1-2-6 16,-1 3 3-16</inkml:trace>
  <inkml:trace contextRef="#ctx0" brushRef="#br0" timeOffset="41281.6562">18308 10273 24 0,'45'-13'68'15,"-12"-1"4"-15,-11-27-19 16,-2 26-25-16,-12 4-3 16,-8 11-9-16,0-10-7 15,-19 10-6-15,-4 4-3 0,-7 5-3 16,-3 9 1-16,-7 1 1 15,-2 8-2-15,-1 0 3 16,2 5 0-16,7-1 0 0,0 1 1 16,5-3-1-16,5-7 2 15,7 2-2-15,5-11 0 16,8 1-2-16,4-14 1 16,7 2-1-16,11-5-1 0,4-10-1 15,9-3-3-15,3-6 1 16,8 4-1-16,-5-6 1 15,11 9-2-15,-1-2 2 0,-2 10 1 16,0 1 1-16,-6 8 0 16,2 11-9-16,-3-2-24 15,11 11-20-15,-9-5-3 0,0 4 1 16</inkml:trace>
  <inkml:trace contextRef="#ctx0" brushRef="#br0" timeOffset="41607.8665">19557 10158 34 0,'0'0'73'0,"2"-11"-3"16,-2 11-2-16,-19-10-4 15,1 7-63-15,-3 3 1 16,-9 6-1-16,0 5-1 0,-8 6 1 15,-1 2 2-15,-6 6 0 16,1 0 3-16,-2 5-2 16,5 3 2-16,2 2-2 15,4 1 0-15,8 0-2 16,4 1 0-16,9-2-1 0,3 1-1 16,8-5-1-16,4-3-3 15,13-1-5-15,4-4-8 16,12-6-16-16,9-3-26 0,6-8-14 15,11-6-2-15,5-9 0 16</inkml:trace>
  <inkml:trace contextRef="#ctx0" brushRef="#br0" timeOffset="43240.9531">20250 10185 37 0,'9'-6'61'0,"-9"6"0"16,9-6-30-16,-17 6 0 16,-12 0-10-16,-1 5-9 0,-8 3-2 15,-2 5 0-15,-7 3 2 16,-1 4-1-16,6 2-2 16,-8 5 0-16,4 2 0 15,2 1-3-15,3 3-1 0,1-1-1 16,8 3-1-16,3-5 0 15,4 4 0-15,4-5-2 16,9 0 0-16,3-3 0 0,6-1 1 16,9-4-1-1,6-2 1-15,8-3 0 0,4-8 0 16,9-3 0-16,0-5 1 16,9-7-2-16,0-8 2 15,5-7-1-15,4-9-1 0,0-4-1 16,3-3 0-16,-4-1 0 15,-1-1 0-15,-6 5 0 16,-5 2-1-16,-9 11 0 0,-10 1-2 16,-5 11 2-16,-13 5 1 15,-10 5-1-15,8 11 1 16,-12 4 0-16,-3 8 0 16,-1 4 0-16,-2 4 1 0,1 1 0 15,-1 1 1-15,5-1-2 16,4-1 1-16,1-6-1 15,4-6 1-15,5-4 0 0,4-5 0 16,5-7 0-16,4-3 0 16,5-6 1-16,-1-7-1 15,6-7 0-15,2-1 0 16,3-3 0-16,-2 1-1 16,-2 3 0-16,-3 2 0 0,-2 5-1 15,-5 10 0-15,-6 3 0 16,0 5 0-16,-7 8-1 15,1 3 1-15,0 2 1 0,-2 5-1 16,5-3 1-16,0 1 0 16,1-2 1-16,3-4-1 15,3-4 1-15,1-6 0 16,1-5 0-16,2 0 0 0,2-9 0 16,1-6 0-16,1-4 0 15,2-2-2-15,3-6-1 16,-4-1-2-16,4 0-3 15,3-3 1-15,0 7-1 0,-2-1 0 16,0 7 0-16,0 2 1 16,-4 11 1-16,0 0 2 15,-4 6 2-15,-4 7 0 0,-3 3 1 16,0 4 0-16,-3 2 1 16,0 4 0-16,-2-2 0 15,1 5-1-15,1-5 1 16,1 1 0-16,5-4 0 15,6 0-1-15,7-7 2 0,2 0-2 16,11-7 1-16,5-2 0 16,5-6 0-16,4-5-1 0,-1-4 1 15,0-4 0-15,-8-2 1 16,-2-1 1-16,-13-1-1 16,-10-3 0-16,-10 7 0 15,-10-1-1-15,-9 4-1 0,-7 3 0 16,-9 7-1-16,-8 1-1 15,-3 5 1-15,-2 9 0 16,1 2 0-16,-1 3-1 16,5-1 0-16,3 5-1 15,4-5-1-15,6 2 1 0,8-6-2 16,3-9 0-16,12 11 0 16,7-10 2-16,4-1 1 15,4 0 0-15,4-1 1 0,3 0 1 16,2 0 0-16,1 1 1 15,-2 4 0-15,-6 4 0 16,3 5 0-16,-2 1 1 16,4 4-1-16,1 2 1 0,2-4-1 15,3 2 0-15,2-5 1 16,8-3 1-16,0-6 0 0,8-4 0 16,-2-7 2-16,1-10 1 15,4-8 1-15,-2-5 1 16,1-9 0-16,-4-8 2 15,-2-8-2-15,-8-6 1 16,-2-2-2-16,-9-4-1 16,-8 0-2-16,-4 1 0 0,-9 9 0 15,-5 8-3-15,-4 10 0 16,-5 11-1-16,-3 14 0 16,-8 11-1-16,-3 6 0 0,-5 16-1 15,-4 6 1-15,1 10-1 16,-8 6 2-16,4 6-1 15,0 3 1-15,6 1-1 0,9 3 1 16,6-3 1-16,7-1-1 16,13 0-1-16,13-5-1 15,13-5-2-15,8-4-3 16,7-4-1-16,8-9-3 0,4-5 1 16,4-11 0-16,-2-7 2 15,3-11 5-15,-3-9 4 16,-9-9 5-16,-2-3 3 15,-11-3 3-15,-8 2 0 0,-8 6-2 16,-9 3-2-16,-9 11-3 16,-14 13-1-16,0 0-2 15,0 21-2-15,0 7 0 0,-2 7 0 16,1 2 0-16,0 5 0 16,8 2-2-16,8-2 0 15,4-2-3-15,10-5-2 16,10-2-6-16,-1-8-12 0,8-3-21 15,7-5-31-15,-3-6-4 16,0-8-1-16</inkml:trace>
  <inkml:trace contextRef="#ctx0" brushRef="#br0" timeOffset="43431.7357">23356 10322 75 0,'-73'-11'82'16,"18"-3"-9"-16,18-2-8 15,19-4-10-15,19 7-80 0,19 5-14 16,24 3-23-16,21 3-16 16,13 1-4-16</inkml:trace>
  <inkml:trace contextRef="#ctx0" brushRef="#br0" timeOffset="44998.8804">26000 10330 55 0,'44'-5'77'15,"-8"-6"-3"-15,-8-3-2 16,14 3-51-16,-29-4-2 0,-7 2-7 16,-6-2-6-16,-3 2-3 15,-13 1-2-15,-2 1 0 16,-10 0-1-16,-1 4 0 16,-9 4 1-16,-7 3 0 15,2 0 0-15,-7 8 0 0,4 6 0 16,-2 1 0-16,0 7-1 15,6-1 0-15,6 4-1 16,10 2 0-16,7 3-3 16,8 1-1-16,10-1-2 0,3 0-4 15,19-3 1-15,4-2 0 16,11-6-1-16,4-3 2 16,12-11 1-16,9-4 5 15,2-10 4-15,8-10 3 0,1-12 3 16,4-12 1-16,-4-10 0 15,2-9 2-15,-6-12-1 16,-2-9 0-16,-5-5-4 16,-4-5 2-16,-5 1 2 0,-6 7-1 15,-10 6 1-15,-5 10 0 16,-11 11-3-16,-8 15 1 16,-12 14-1-16,-5 15-3 15,-12 14-2-15,-10 7-2 0,-2 17 0 16,-8 9 0-16,-3 14 0 15,-3 10 1-15,-1 9 0 16,4 6 0-16,5 5-1 0,6 2 1 16,9-1 0-16,12 1-1 15,8-5 1-15,10-2 1 16,14-8-1-16,10-5 1 16,12-8 0-16,4-9 0 0,9-6 0 15,3-11 1-15,6-14-1 16,2-8 0-16,-3-8 1 15,-2-13-1-15,-6-11 1 0,-7-6 0 16,-11-1-1 0,-10-1 1-16,-11 1-2 0,-12 4 0 15,-8 6 0-15,-8 6-1 16,-10 11 1-16,-5 6-1 16,-8 3 0-16,-2 9 0 0,1 7 0 15,-1 3-2-15,3 4 1 16,5 2 0-16,6-2-1 15,6-2 0-15,9-3 0 0,5-2 1 16,14-6-2-16,7-2 3 16,10-6-1-16,4-1 1 15,6-3 0-15,7-3 0 16,-3-2 0-16,3 2 0 0,-7 2-1 16,-2 3 0-16,-5 0 2 15,0 5-1-15,-10 5 1 16,-3 3-1-16,-1 1 1 0,-4 1 0 15,0 0 0-15,-2 0 1 16,3-3-1-16,2-3 1 16,3-2 1-16,2-7-1 15,6 2 1-15,4-14 0 16,4-10-1-16,0-9 0 0,4-10 0 16,1-12 1-16,-4-13 2 15,1-13-1-15,-4-10 2 16,4-11-1-16,-6-4 2 0,-1-1-1 15,-5 2 0-15,-3 7 0 16,-2 14 0-16,-7 14-3 16,-4 16-1-16,-4 17-1 0,-8 16 0 15,-1 19 0-15,-14 5-1 16,-2 19-1-16,-3 11 0 16,-4 8 1-16,-5 8 0 15,0 7 1-15,-2 8 0 0,2 2-1 16,2 3 1-16,7 3-1 15,9 0 1-15,4 2 0 16,6-3-1-16,14-3 1 16,9-5 1-16,8-5-2 0,8-9 1 15,7-8 0-15,4-10 0 16,3-10 0-16,6-11 1 16,-1-11-1-16,-1-6 0 15,-1-10 2-15,-6-7-1 16,-3-5 1-16,-11-1 0 0,-5-3 0 15,-10 3-2-15,-9 3 0 16,-10 3 0-16,-4 4-1 16,-11 8-1-16,-8 3 0 0,-4 6 0 15,-4 0 0-15,-2 6 1 16,1 5 0-16,0 4 0 16,3 1 1-16,6-4 0 0,5 0 0 15,6-1 0-15,10-10 0 16,-10 13 1-16,10-13-1 15,10 5 1-15,6-3 0 16,4-2-1-16,6 0 0 16,8 0 0-16,4 2-1 0,4 4 0 15,0 2 0-15,1 9 1 16,0 4-1-16,-3 3-1 16,-4 7-2-16,-3 3-3 0,-5 2-3 15,-1 0-5-15,-7-2-4 16,-7-3-7-16,-3-6-4 15,-6-3-1-15,-4-8-3 0,-8-6-12 16,-5-8-28-16,-16-4 4 16</inkml:trace>
  <inkml:trace contextRef="#ctx0" brushRef="#br0" timeOffset="45214.0691">27560 9918 49 0,'-59'-43'85'16,"15"4"-3"-16,11 6-5 16,14 0-4-16,14 10-58 15,10-2-7-15,18 13-5 0,9-4-7 16,12 8-6-16,7 0-3 16,15 1-7-16,8 0-12 15,8-2-23-15,17 1-23 16,0-3-3-16,13-3 4 0</inkml:trace>
  <inkml:trace contextRef="#ctx0" brushRef="#br0" timeOffset="45510.2823">30026 9587 1 0,'50'-8'9'16,"-5"3"-2"-16,6 5 1 15,-1 0 2-15,2 0-1 0,2 5 2 16,-2 8-2-16,1 0 1 16,-4 8-2-16,2-2-3 15,-8 11-3-15,-7 5-2 16,-6-2 2-16,-6 9-1 0,-11 1 1 15,-11 5-1-15,-6 2 2 16,-15 7-8-16,-10-1-8 16,-9 3-11-16,-9-1-19 15</inkml:trace>
  <inkml:trace contextRef="#ctx0" brushRef="#br0" timeOffset="45726.2486">29822 10922 67 0,'-5'11'85'16,"5"-11"-4"-16,0 0-9 15,0 0-12-15,0 0-86 0,0 0-38 16,0 0-12-16,5 0-6 15,-5 0-4-15</inkml:trace>
  <inkml:trace contextRef="#ctx0" brushRef="#br0" timeOffset="47247.8231">10071 13316 0 0,'-19'-4'64'0,"11"-7"0"0,0-1-1 16,4-6-39-16,3 3-7 15,1-2-3-15,5 4-7 16,8-2-5-16,-1 0-1 0,5 2 1 16,4 3 0-16,0-1 2 15,2 4-2-15,-4 3 0 16,4 3 0-16,-5 1 0 16,4 3-1-16,-8 6-1 0,0 8 0 15,-8 6-1-15,-3 5 1 16,-4 10 1-16,-1 1 0 15,-6 9 0-15,-8 8 3 16,-3 1-2-16,-2 1 2 16,-6-4 0-16,6 1 0 15,0-6 0-15,3 1 0 16,1-7 0-16,4-7-1 16,5-4-1-16,3-4 0 0,3-3-1 15,2-5 0-15,2-4-1 16,5-2-1-16,5-8-5 15,7-2-12-15,7-1-22 16,-1-3-26-16,10-4-4 0,-2-7-1 16</inkml:trace>
  <inkml:trace contextRef="#ctx0" brushRef="#br0" timeOffset="47443.3971">10590 13702 0 0,'10'1'87'0,"-10"-1"1"16,8 0-6-16,-8 0-5 16,0-14-3-16,0 14-71 15,-5-14-6-15,5 14-11 16,0 0-17-16,0 0-26 16,4 9-20-16,-3 4-6 0,0-1-4 15</inkml:trace>
  <inkml:trace contextRef="#ctx0" brushRef="#br0" timeOffset="49825.0691">15565 11933 19 0,'-12'-3'69'16,"11"-7"7"-16,-17-6-28 0,16 3-2 16,1-2-4-16,0 0-10 15,1 2-10-15,-1 1-5 16,1 1-4-16,0 1-6 16,0 10-3-16,14-12-2 0,-5 10-1 15,1 0-1-15,2 0 0 16,2 1 0-16,3-1 0 15,-2 2 1-15,4 0-1 16,0-1 0-16,4 1 1 0,7-2-1 16,6-2 0-16,9 0 0 15,10-3 0-15,10 1 0 16,10-4 0-16,12-2 0 0,13 0 0 16,12-4 0-16,12 0 1 15,5-6 0-15,13 1-1 16,7-5 1-16,9 2-1 0,4-5 1 15,4-2-1-15,1 1 0 16,3-3-1-16,6 2 1 16,1-2-1-16,4 2 1 15,3-1 0-15,5 1 1 16,5 2-1-16,2 3 0 0,8 0 0 16,3 3 0-16,3 2 1 15,4 2 0-15,3 1 0 16,0 1 0-16,0 2 0 15,0 2 0-15,0 4 1 0,-3-1-1 16,-4 3-1-16,-1 1 1 16,-2 1-1-16,-2 2 1 15,-5 0-1-15,0-1 1 16,-8 1-1-16,-2-2 1 0,-7 2-1 16,-3-1 1-16,-9 0-2 15,0 1 2-15,-2 0-1 16,-2-1 0-16,-2 3-1 0,1-1 1 15,-3 1-1-15,1 1-1 16,-4 1 4-16,-4 1-2 16,0 1 1-16,-3 5 0 15,1-1 1-15,-4-1-1 16,-1 2 0-16,-2 1 1 0,0-3-2 16,0 1 1-16,-1 1-1 15,-4 2 0-15,-5-2 0 16,0 2 1-16,-7-2-1 0,-3 1 1 15,-5 0-1-15,-7 0 1 16,-9-1-1-16,-8 0 1 16,-7 1-1-16,-6-6 1 15,-8 5-1-15,-7-4-1 0,-7 2-2 16,-9-3-7-16,-3 2-12 16,-8 0-25-16,-13 0-29 15,-7-2-7-15,-11-3-5 0,-12 0 1 16</inkml:trace>
  <inkml:trace contextRef="#ctx0" brushRef="#br0" timeOffset="53173.8546">17161 8983 16 0,'3'-22'41'0,"-1"8"-7"16,2-2 3-16,-1 3-5 0,1-1-5 16,-1 4-3-16,0 1-4 15,-3 9-7-15,6-13-3 16,-6 13-5-16,0 0 0 15,0 0-3-15,10-1-2 0,-10 1 0 16,5 10 0-16,-2 1 1 16,-2 8 0-16,3-1 0 15,-1 10 1-15,4-2-1 16,-1 9 1-16,4 4-1 0,1 2 0 16,3 5 1-16,1-2-1 15,2 1-1-15,0-6 0 16,2 2 2-16,-3-9-1 0,1-5 2 15,-3-9 4-15,1-5 0 16,0-9 2-16,1-3 2 16,-1-12 1-16,0-7-1 15,4-10-1-15,2-7 0 0,3-6-2 16,-2-9-3-16,1 0 0 16,2-4-1-16,-2 4 0 15,-1 3 0-15,-1 7-1 0,-2 6 0 16,-3 9-1-16,0 10 0 15,-1 6-1-15,2 9-1 16,-4 6 0-16,1 9-1 16,-3 8 0-16,3 2 0 15,-2 8 0-15,1 1 1 0,1-2-1 16,0 2 1-16,2-5 0 16,2-5 0-16,3-6 0 15,1-6 1-15,4-9 0 0,1-3 0 16,-1-12 1-16,3-7 1 15,-3-5-1-15,0-8 0 16,-3-4 1-16,-3-8-1 16,-5 0 0-16,-5-3 0 0,-4-3-1 15,-3-1 0-15,-3 1 0 16,-5 2 0-16,-5 2 0 16,0 4 1-16,-2 4 0 0,0 3 1 15,2 4-1-15,-1 6 0 16,3 4 1-16,2-1-2 15,3 4 1-15,2 1-1 16,1 1-2-16,3-1 1 0,6 5-1 16,3-3 0-1,4 3 0-15,5 3-1 0,4 4 1 16,1 7-1-16,5 1 1 16,0 10 0-16,4 10-1 15,-1 6 1-15,0 8 0 0,-3 8 0 16,-3 4 1-16,-2 3-1 15,-1 0 0-15,0-2 1 16,-3-2 0-16,-1-4 1 0,1-7 0 16,3-6 0-16,0-7-1 15,-1-6 1-15,1-7 0 16,0-5 1-16,2-6-1 16,-1-12 0-16,0-6 0 0,1-7-1 15,-1-5 1-15,0-4-1 16,-3-2 0-16,0 1-1 15,-3 2 0-15,-2 6 0 16,-5 3 0-16,-1 8-1 0,-5 6 0 16,-7 10-1-16,14 0 1 15,-11 6 0-15,3 8 0 16,0 5 0-16,2 1 2 0,5 3 0 16,1-1 0-16,5-2 1 15,1-2 0-15,4-8 0 16,4-5 0-16,2-5 1 15,0-5-1-15,3-12 1 0,-1-5-1 16,0-4 0-16,0-6 0 16,-2 0 0-16,-3-1 0 15,-3 0 0-15,-1 5-1 16,-9 1 1-16,-2 10 0 0,-1 0-1 16,-4 6 0-16,-7 11-1 15,12-11 0-15,-12 11 0 16,0 0 0-16,13 3 0 15,-7 7-1-15,1 3 0 0,4 7 1 16,-1 3 0-16,5 4 1 16,2 2 0-16,4 1-1 15,2 1 2-15,3-3-1 0,0-1 1 16,1-7-1-16,-2-2 1 16,-5-4-1-16,0-4 1 15,-5-4-1-15,-4-1 1 16,-11-5 0-16,11 2 0 0,-11-2-1 15,0 0 0-15,0 0 0 16,0 0 0-16,10 0-1 16,-10 0 0-16,0 0 0 15,1 12 0-15,-1-4 0 0,-1 4 0 16,-2 3 1-16,-3 2 0 16,1 2-1-16,1 3 1 15,-3 3 0-15,0 0 0 0,-2 2 0 16,-3 1 0-16,-5 1-1 15,-3 2 0-15,-2 0-1 16,-6 1 0-16,2 1-3 16,-4-1-1-16,3 1-4 0,0-3-10 15,6 0-20-15,7 2-31 16,4-9-9-16,9-6-3 16,1-17 1-16</inkml:trace>
  <inkml:trace contextRef="#ctx0" brushRef="#br0" timeOffset="53736.8004">20026 8507 24 0,'0'0'36'0,"0"0"-5"16,0 0-3-16,0 0-4 15,-4-8-7-15,4 8-3 16,0 0-2-16,0 4-4 0,0-4-4 16,-5 18 1-16,2 0-1 15,-3-3 2-15,-2 8 0 16,-1-1-1-16,-3 3 0 0,-3 0-1 16,3 4-2-16,-5-3 0 15,0 3 1-15,0 2-4 16,0-5-6-16,0 1-20 15,6 0-19-15,2-4-15 16,-1-3 0-16</inkml:trace>
  <inkml:trace contextRef="#ctx0" brushRef="#br0" timeOffset="54077.982">20441 8292 30 0,'32'-22'46'16,"1"-3"4"-16,4 4-51 0,3 0 7 16,-1 3 1-16,8 0 1 15,-7 5 0-15,6 4 2 16,-2 3-1-16,-2 6-1 0,-4 0 0 15,-6 8-1-15,-3 3-1 16,-9 8-1-16,-6 3 1 16,-13 5 0-16,-4 3 0 15,-11 6 0-15,-11-3 0 0,-3 11 0 16,-7-1-2-16,-5 3 0 16,-4 4-14-16,2-1-15 15,-1 7-19-15,-1-2-17 0,7 5-3 16</inkml:trace>
  <inkml:trace contextRef="#ctx0" brushRef="#br0" timeOffset="54321.1413">20477 9393 30 0,'13'14'76'16,"-13"-14"-2"-16,17 8-3 16,-17-8-5-16,27-7-59 0,-27 7-1 15,13-7-2-15,-13 7-4 16,16-5-6-16,-8 5-10 16,-8 0-22-16,12 0-29 15,-12 0-4-15,15 1-5 0</inkml:trace>
  <inkml:trace contextRef="#ctx0" brushRef="#br0" timeOffset="55326.6719">22350 8533 49 0,'0'0'69'0,"2"-12"-1"15,2 2-29-15,-4 10-4 16,3-14-7-16,-3 14-7 0,2-12-2 16,-2 12-2-16,4-15-3 15,-4 15-1-15,6-14-2 16,3 4-3-16,2 1-2 15,6-6 0-15,2 2-3 0,12-4 0 16,1-3-1-16,11-2 0 16,2-3 1-16,11-5-1 15,5-3 1-15,5-5-1 16,4-4 1-16,7-4 0 16,7-2 0-16,1 0-2 0,4-4 0 15,4 2 0-15,2 0 0 16,0-3 1-16,7 3-2 15,-3 0 0-15,3-1 0 0,-4 1 2 16,1 2-1-16,-2-2 1 16,-6 5-1-16,-1 1 1 15,-9 3-1-15,0 2 0 16,-5 3 0-16,-4 4-1 0,-5 1 0 16,-3 6 0-16,-5 0 0 15,-5 8 0-15,-10 0 0 16,-3 4 0-16,-11 3-1 15,-4 3-1-15,-9 0-2 0,-6 4-5 16,-11 3-4-16,10-8-5 16,-10 8-8-16,0 0-4 15,-9-16-5-15,9 16-5 16,-12-17-1-16,1 7 2 0,0-4 7 16,2-2 6-16,-4 0 10 15,2-7 11-15,0 2 14 16,-4-5 11-16,5 0 8 0,-3-5 2 15,2 4 3-15,3-2-1 16,-2 0-4-16,5 4-4 16,3 1-5-16,2 5-5 15,9 3-5-15,9 3-2 0,9 1-3 16,7 6-2-16,7 3-2 16,14 3 0-16,3 4 0 15,13 5 0-15,5 7 0 16,0 2-1-16,3 4 0 0,-7 8-1 15,-8 1 2-15,-8 5-1 16,-8 2 2-16,-22 6-1 16,-14 4 0-16,-13 6 2 15,-23 10-6-15,-16 8-9 16,-16 13-44-16,-16 10-15 0,-13 8-5 16,-101 27-5 15</inkml:trace>
  <inkml:trace contextRef="#ctx0" brushRef="#br0" timeOffset="62140.6738">16794 9868 14 0,'-16'3'74'16,"4"-5"3"-16,-2-4-2 15,-5-7-5-15,0-5-50 16,-9 3-8-16,0 3-1 0,-5 1-3 16,-6-2-2-16,-2 3-1 15,-4-1-1-15,-3 0-1 16,-4 0 1-16,-1 1-1 15,-4 0 0-15,-2-1 0 0,2-1-1 16,-5 0 1-16,-4 1 0 16,-4-1-1-16,-2 1 1 15,-4-3-1-15,-3 3 0 0,-2-2 1 16,-3 3-1-16,-4-1 0 16,-1 3-1-16,0 0 1 15,-2 1-1-15,-2 1 0 16,0 1 0-16,-3 1 1 0,-2 1-1 15,-3 2 1-15,-4 0 0 16,1 1 0-16,-3 5 0 16,-4 4 0-16,0 1 1 15,1 3-1-15,2 3-1 16,2 2 0-16,1 4 1 0,4 4-2 16,0 2 1-16,3 3-1 15,-1 2 0-15,3 3 0 16,0 2 0-16,2 2-1 0,1 0 0 15,8 4 1-15,2-1-1 16,6 2 0-16,5-1 1 16,8 2-1-16,0 1 0 0,8 0 1 15,-1 1 1-15,2 2-1 16,3 0 0-16,-2 2 0 16,2 1 0-16,4 3 0 15,-1 1 1-15,1-1-2 0,7 1 0 16,2 2 0-16,4 1 1 15,0 2 0-15,6 1 1 16,3 3 0-16,0 1 1 16,0 3 0-16,7 0 0 0,3 0 1 15,8 1 1-15,8-1-2 16,3 2 0-16,18-3 0 16,13 4 0-16,14-1 1 15,11 3-2-15,11 0 1 0,9 0-1 16,9-1 0-16,6-1 0 15,6-2 0-15,12-5-1 16,4-4 0-16,11-4 0 16,5-5 0-16,11-6 0 0,6-3 0 15,13-6 0-15,4-5 0 16,8-4 0-16,9-4 0 16,4-3 0-16,8-4 0 0,7-3 1 15,8-2-1-15,5-3 0 16,9-1 1-16,7-4-1 15,5-1 1-15,8-2-1 16,7-2 0-16,9 2 1 0,6-6-1 16,8-1 1-16,4-1-1 15,7-1 0-15,3 0 1 16,4-3-1-16,4 0 0 16,0-1 0-16,42-1 0 0,-38-1 1 15,44 1-1-15,-39-3 1 16,4 0 0-16,0-1 0 15,1-1 0-15,6-2 0 16,-1-4 0-16,7 0 0 0,-40-2 1 16,47-1-1-16,-3-2 0 15,3 2 0-15,-1-3 0 16,-3 1-1-16,-40 1 1 16,34 0-1-16,-2-1 1 0,-4-1-1 15,1-3 0-15,-2-2 1 16,-7-2-1-16,2-3 0 15,-10 0 0-15,0-3 0 0,-9-1 0 16,1-3 0-16,-9-2 0 16,-5 0 1-16,-8-5-1 15,-1-3 1-15,-10-2-1 16,-7-3 0-16,-9-3 0 16,-10-1 0-16,-13 2-1 0,-12-1 1 15,-10 2 0-15,-12-1 0 16,-14 4-1-16,-13 0 0 15,-10 1 1-15,-11-1-1 0,-15-3 1 16,-8-2-1-16,-14 0 1 16,-12-5-1-16,-11 0 0 15,-12-4 1-15,-13 0-1 16,-14-4 1-16,-9 0 1 0,-12-2-1 16,-11 1 0-16,-6-1 0 15,-15-3 0-15,-11 2 1 0,-9 3-2 16,-13-1 1-16,-10 1 0 15,-12 2-1-15,-9 0 0 16,-16 2 1-16,-11 2-1 16,-12 2 1-16,-12 3 0 15,-12 5 1-15,-13 3-1 16,-10 7 0-16,-13 4 0 0,-6 3 0 16,-13 8 0-16,-6 3 0 15,-10 5-1-15,-7 3 0 16,-7 4 1-16,-6 2-1 0,-4 2 1 15,-7 4 1-15,-2 2-1 16,-5-2 0-16,1 2 0 16,-5 4 1-16,0-1-1 15,-4 3 0-15,-2 1 1 0,1-2-1 16,-6 6 0-16,-3-1 1 16,-3 1-1-16,-2 3 0 0,-3 1 0 15,0 4 1-15,0 1-1 16,0 4 0-16,-1 0 0 15,0 2-1-15,1 3 2 16,-4 2-1-16,0 0 1 16,-6 0-1-16,-1 1 0 0,-4 2 1 15,-1-2-1-15,0 4 1 16,-6-2-1-16,3 3 0 16,-1 0 0-16,7-1 0 0,-2 2-1 15,0 0 0-15,4 3-2 16,0-3-1-16,8 4-4 15,-6 1-2-15,5 4-12 16,-7 6-36-16,5-1-26 0,2 0-4 16,3 0-4-16,8-2-3 15</inkml:trace>
  <inkml:trace contextRef="#ctx0" brushRef="#br0" timeOffset="83789.869">27495 5567 6 0,'2'-9'70'0,"-2"-5"5"16,0 4-24-16,0-1-5 16,0 2-7-16,0 9-10 15,-4-14-7-15,4 14-7 0,-5-8-6 16,5 8-4-16,0 0-1 16,0 0-3-16,0 0-2 15,0 0 0-15,-9 6-2 16,9-6 2-16,-8 18 0 0,4-3 1 15,-3 2 0-15,-1 8 0 16,1 2 0-16,-2 3 1 16,0 3-1-16,-1 3 1 15,3-1 1-15,2 1-1 16,0-4 1-16,2-2-2 0,3-5 1 16,0-4 0-16,0-5-1 15,6-5 2-15,2-3-2 16,1-7 2-16,4 0-2 0,-1-9 2 15,2-2 1-15,1-6-1 16,-1-1-1-16,0-6 0 16,-1-1 1-16,-2-3-2 15,-2 2 2-15,-4-2-1 0,-1 1 1 16,-3 2-1-16,-1 2 1 16,-1 4-1-16,-4 2 0 15,0 4 0-15,0 2 0 16,5 10-1-16,-10-14 0 0,10 14 1 15,-10-11-2-15,10 11 1 16,-3-10-1-16,3 10 1 16,2-12-1-16,8 2-1 0,-1-1 1 15,6-3 0-15,4-2-1 16,7-1 1-16,2-2 0 16,4-3-1-16,4 2 2 15,1-1-1-15,1-1-2 0,-1 2-1 16,0 1 1-16,-3 4 0 15,-3 2 0-15,-6 5 0 16,-4 1-1-16,-5 5-1 16,-5 2 2-16,-11 0 2 15,11 20-1-15,-11-2 1 0,0 7 0 16,-6 4 1-16,-1 7 1 16,-3 4-1-16,1 3 3 15,-2 0-2-15,4 0 1 0,0-4-1 16,2-3 0-16,1-4 0 15,4-7 0-15,0-4 1 16,2-6-1-16,3-5 0 16,4-4 2-16,0-6-1 0,5 0 0 15,1-4 0-15,-2-2-1 16,4 1 0-16,0 0-2 16,2 3 1-16,-1 1-1 15,-3 1-1-15,1 1 1 0,-3 8-2 16,-1-2-1-16,-3 6 0 15,-4-1 0-15,-4 3-1 16,-2-2 1-16,-7 2 0 16,-3-3 0-16,-4-1 2 0,-1 0 0 15,-2-4 4-15,1-2-1 16,5-4 2-16,1-1-2 16,11 0 0-16,-10-12-2 15,10-1 0-15,10 0-1 0,5-5-1 16,5-3 0-16,8 0 0 15,0-1 2-15,6-1 1 16,2 3 2-16,4-1-1 0,-3 3 0 16,3 1 1-16,-3 0 0 15,3 4 0-15,-2 0-1 16,-4 3 1-16,-6 2-2 16,-6 4 1-16,-1 1 0 15,-7 3 0-15,-1 3 0 0,-8 7 0 16,-4 6-1-16,-1 4 1 15,-1 3-1-15,-4 6 1 0,-2 1-1 16,-1 4-3-16,1-3-3 16,0 4-10-16,-2-8-12 15,3 4-17-15,2 2-21 16,-1-9-10-16,1-2-4 0</inkml:trace>
  <inkml:trace contextRef="#ctx0" brushRef="#br0" timeOffset="83940.5934">28537 5623 10 0,'3'-13'60'0,"1"3"-11"0,-1-1-27 16,7 4-19-16,-10 7-72 15,15-5 1-15</inkml:trace>
  <inkml:trace contextRef="#ctx0" brushRef="#br0" timeOffset="84368.5897">28854 5670 42 0,'0'0'65'0,"9"12"-1"0,-9-12-3 15,12 6-53-15,-1-6-5 16,4 3 2-16,2-3-1 16,6 3-3-16,-4 0 0 0,5-3 0 15,3 1 1-15,-6-1 4 16,-1 0 4-16,-4-3 4 16,1-1 2-16,-17 4 1 15,18-12 1-15,-18 12-2 0,3-9 0 16,-3 9-5-16,0-10-5 15,0 10-5-15,-15-4-2 16,5 4-2-16,-3 0-1 16,-4 4 1-16,-1 3 0 0,-1 2 1 15,-2 0 1-15,4 4 0 16,-2 1 0-16,4 1-1 16,3-2 0-16,4 2-3 0,2-2-4 15,6 3-5-15,0-5-5 16,4 1-6-16,3-3-11 15,8-2-14-15,4 2-11 16,5-6-11-16,5 0 3 0</inkml:trace>
  <inkml:trace contextRef="#ctx0" brushRef="#br0" timeOffset="85526.9486">29301 5754 47 0,'20'-9'65'15,"-9"2"-9"-15,0 0-8 16,-11 7-12-16,0 0-14 15,0 0-10-15,1 12-8 16,-2 0-4-16,-4 1-1 16,-2 4 1-16,0-2 0 0,3 3 0 15,2-4-1-15,2 0 1 16,0-4-1-16,0-10 1 16,18 9-1-16,-4-9 0 0,6-2-3 15,5-9-4-15,0-3-1 16,7-6-6-16,0-3-7 15,8-12-2-15,-5-1 1 0,6-9 8 16,2-2 12-16,-6-3 13 16,-1 3 6-16,-8-2 9 15,0 7 5-15,-11 8 2 16,2 3-4-16,-12 13-8 0,-4 5-10 16,-3 13-7-16,0 0-1 15,-4 13-4-15,-6 7 2 16,-2 4-1-16,-2 5 2 15,-4 3 0-15,-4 4 1 16,4-3 0-16,-3-3-3 0,7-1 0 16,-2-6 0-16,7-1 0 15,1-6 1-15,6-1 1 0,2-4 0 16,0-11 1-16,11 7 0 16,-1-7 1-16,7-2-1 15,-2-6 1-15,7-4-1 16,-1-2-1-16,5-3 0 0,-4 2-1 15,2 0-1-15,-1 5-1 16,-1 3 1-16,-1 5-2 16,-4 2 1-16,-4 9 0 15,1 5-1-15,-1 4 2 0,-2 2-1 16,0 3 1-16,-1-2 0 16,0 2 2-16,2-5-1 15,0 4 0-15,-1-6 1 16,-1-4 1-16,1-2 0 15,1-3 1-15,-3-4 1 0,1-3 0 16,0 0 0-16,1-5 0 16,0-4 0-16,3-4-2 15,-2-2 2-15,4 0-3 0,-2 0-1 16,0 0 0-16,-3 3-1 16,5 3-1-16,-6 3-1 15,0 6 2-15,-1 0-2 0,-9 0 1 16,12 11 0-16,-5-1 1 15,-1 2 0-15,0-1 0 16,-2 2 0-16,0-1 1 16,3-2 0-16,-2 0 0 15,4 1 1-15,-2-3 0 0,-7-8 1 16,16 9 0-16,-2-5 1 16,-4-4 0-16,3 0 0 15,1-5-1-15,2-2 0 16,4-4 0-16,4-4-1 0,-4-2 0 15,2-1-1-15,2 0 0 16,-1 0-1-16,4 0 1 16,-4 4-2-16,0 3 1 0,-3 4-1 15,0 4 0-15,2 4-2 16,-1-1 2-16,-2 4 0 16,-1 1 0-16,0 1 1 15,2 1 0-15,2-2 0 0,1-1 0 16,2-4 1-16,5 2 0 15,4-2-2-15,2-5-3 16,0-5-3-16,1-4-3 16,2-4-2-16,-1-5 4 15,0 1 4-15,-10-3 6 0,-4 0 4 16,-6 2 3-16,-3 4 2 16,-9 4 3-16,-6 7 0 15,0 8-3-15,-11 0-5 16,0 8-3-16,-1 8-5 0,0 2 2 15,3 4-2-15,3 4-2 16,2-1-4-16,3 2-7 0,1-2-13 16,8-4-17-16,3 2-27 15,2-8-5-15,-2 0-2 16</inkml:trace>
  <inkml:trace contextRef="#ctx0" brushRef="#br0" timeOffset="85834.2815">30182 5397 59 0,'-45'3'85'16,"10"-3"-6"-16,12 0-2 15,23 0-7-15,-7-11-70 16,19 3-5-16,15 4 0 0,7-3-3 16,12-1 0-16,7-2 0 15,7 3-1-15,2-4-2 16,-2 1-1-16,1 1 1 0,-4 0-2 16,-1 3-8-16,-9 4-15 15,-2 4-29-15,-11 1-8 16,-6 10 2-16</inkml:trace>
  <inkml:trace contextRef="#ctx0" brushRef="#br0" timeOffset="86375.3194">27272 6481 7 0,'-6'8'54'16,"6"-8"3"-16,17 7-2 15,6-6-48-15,11 0 3 0,5-1 8 16,13 0 3-16,11-4-1 16,4-2-1-16,17-7 0 15,9 1-1-15,12-4-1 16,7 0-5-16,15-5-2 0,8 1-2 15,12-4-1-15,11 1 1 16,11-2 0-16,5-2-2 16,12 1-1-16,6-1 0 15,0 4 0-15,-1 0-1 0,1 4 0 16,-3 2-1-16,-13 6 0 16,-13 2-1-16,-16 4 0 15,-14 1 0-15,-18 2 0 16,-15 1-3-16,-14 2-4 0,-22-1-13 15,-13 0-23-15,-7 1-34 16,-24 0-6-16,-20-1-5 16,0 0-5-16</inkml:trace>
  <inkml:trace contextRef="#ctx0" brushRef="#br0" timeOffset="87185.6736">27557 7120 53 0,'1'-13'81'16,"2"3"-9"-16,-3 1-10 15,0 9-14-15,0 0-14 0,0-10-14 16,0 10-10-16,0 0-3 16,-11 5-3-16,11-5-2 15,-16 21 0-15,5-7 1 16,-1 7-1-16,0 4 1 0,1 2-1 15,1 3 0-15,1 2 0 16,5 0-1-16,4 1-1 16,0-1-1-16,11-2-2 15,3-4-8-15,7-3-9 0,1-4-11 16,6-6-19-16,3-4-28 16,2-7-5-16,0-3-3 15</inkml:trace>
  <inkml:trace contextRef="#ctx0" brushRef="#br0" timeOffset="87447.0199">28011 7113 24 0,'0'0'76'0,"0"0"1"15,0 0-3-15,0 14-6 0,-2 2-58 16,-2 4-3-16,3 8-4 15,-2 6 0-15,3 4-1 16,0 2-2-16,0 0-2 16,2 0-1-16,2-7-1 0,0 2-2 15,0-14-1-15,-3-3-1 16,1-5-4-16,-2-13-12 16,0 0-13-16,0 0-28 0,0-12-5 15,-1-14-1-15</inkml:trace>
  <inkml:trace contextRef="#ctx0" brushRef="#br0" timeOffset="87666.1387">27944 7222 9 0,'-11'-33'76'0,"2"7"-1"16,5 6-4-1,4 6-3-15,0 14-52 0,11-11-5 16,8 11-8-16,3 7-3 16,5 4-2-16,3 2 1 0,2 6 1 15,-3 3 0-15,-1 1 0 16,-6 4 0-16,-6 1 1 15,-9 2 0-15,-7-4 1 16,0 6 0-16,-11-5-2 16,-4-1-1-16,-5 1-8 0,-2-5-11 15,-3-5-26-15,9 1-24 16,-6-3-5-16,2-9-2 16</inkml:trace>
  <inkml:trace contextRef="#ctx0" brushRef="#br0" timeOffset="88473.7253">28832 7225 13 0,'-14'-11'68'0,"14"11"3"16,0 0-14-16,0 0-13 15,0 0-15-15,0 0-10 0,0 0-8 16,0 0-3-16,5-5 0 16,-5 5-2-16,9 0-1 15,-9 0 0-15,11 0 0 0,-11 0 1 16,13 1 0-16,-4-1 0 16,1 0 1-16,3 0-2 15,3 0 1-15,3-4-2 16,2-1-1-16,4-2 1 15,6 1-1-15,2-5 0 0,3-1-1 16,2-4 1-16,7 1-1 16,4-5 1-16,6-1 0 15,3-1-1-15,5-2 1 16,2-1-1-16,4 0 0 0,5 1-1 16,1 2 1-16,-1 0-1 15,-1 0 1-15,-4 1 1 16,0 3 0-16,-6 3 0 15,-2-3 1-15,-7 3 1 0,-5 1-1 16,-5-2 1-16,-5 4-1 16,-2-1 0-16,-3 1-1 15,-6 2 0-15,-4 1-1 0,-2 0-1 16,-3 2-1-16,-3 2-2 16,-5-1-4-16,-1 3-7 15,-10 3-7-15,0 0-15 16,3 9-24-16,-11 1-25 0,-7 6-6 15,-10 4-5-15</inkml:trace>
  <inkml:trace contextRef="#ctx0" brushRef="#br0" timeOffset="89065.68">28813 7290 30 0,'0'0'70'0,"0"0"1"16,0 0-5-16,-7 19-11 16,7-19-48-16,0 0-5 0,9 6-1 15,-9-6 2-15,13 10 1 16,-4-2 2-16,2 1 3 16,0 3-1-16,6 1 2 0,2 1 0 15,5 1 0-15,4 4 0 16,7 2-2-16,5 2 0 15,8 2-3-15,7 4 1 16,4 2-1-16,7 2 0 16,4 5-1-16,7 0 0 0,3 5 1 15,5 0 0-15,6 6-1 16,1-1-1-16,-1 6 1 16,2 0-2-16,0 4 1 15,-3-1 0-15,0 2-1 16,-6 0 1-16,-2-3-1 0,-1-1 1 15,-6-5-1-15,-8-2 1 16,-2-7-2-16,-8-4-1 0,-9-6 0 16,-6-6 0-16,-10-5-2 15,-9-6-2-15,-5-3-4 16,-8-8-15-16,-10-3-57 16,0 0-2-16,-5-17-7 0,-12-3-5 15</inkml:trace>
  <inkml:trace contextRef="#ctx0" brushRef="#br0" timeOffset="89661.437">29136 7452 0 0,'0'0'75'0,"0"-12"1"15,0 12-3-15,2-11-3 16,-2 11-55-16,8-9-2 0,3 7-5 16,0 0-3-16,5 2-1 15,3 0 0-15,4 0 0 16,3 2 1-16,6 4 1 16,2-1-1-16,5 2 1 15,5 2-2-15,5 2 0 0,5 0-1 16,6 3 1-16,5-1-2 15,6 1 0-15,6 2 1 16,2-1-1-16,3 2 0 0,3-1 0 16,2 1 0-16,-4-2 0 15,0 0 0-15,-6-1 0 16,-4-2 0-16,-5 1 1 0,-3-4 1 16,-8-1-1-16,-8 0 1 15,-5-3-1-15,-8 1 0 16,-5-3 0-16,-4 2-1 0,-8-3-1 15,-3 0 0-15,-5-1-2 16,-11-1-2-16,12 2-6 16,-12-2-9-16,0 0-28 15,0 0-31-15,0 0-8 0,0 0-5 16,0-6-1-16</inkml:trace>
  <inkml:trace contextRef="#ctx0" brushRef="#br0" timeOffset="93816.262">31039 6600 18 0,'2'-9'22'16,"-2"9"-1"-16,5-8 0 15,-5 8 2-15,0 0-1 0,10-12 2 16,-10 12-1-16,9-8-1 16,-9 8 1-16,0 0-3 15,10-9-1-15,-10 9-3 16,0 0-1-16,1-15-1 0,-1 15-2 16,0 0-1-16,0-12-3 15,0 12-2-15,-4-9-2 16,4 9-1-16,-12-8-1 15,12 8-1-15,-20-4 0 16,1 2 0-16,1 2 0 0,-3 2 0 16,-3 2 1-16,1 4-1 15,1 4 1-15,2 1-2 16,-1 1 1-16,8 1-1 16,2 1 0-16,2-1-1 0,7 4 0 15,2-5-1-15,2 2 1 16,9-4-1-16,2-1 0 0,6-2 0 15,3 1 0-15,1-6 0 16,0-2 0-16,-2 1 1 16,0-3 0-16,-4 1 0 15,-1-1 2-15,-16 0 0 16,14 0 0-16,-14 0 0 0,0 0 0 16,0 10 0-16,-2-1-1 15,-9 3 0-15,1 2-1 16,-1 2 0-16,-1 4 1 15,3 1 0-15,0-2 0 0,-1-1 1 16,1 2-1-16,5-3 0 16,-2-1 1-16,6-3-2 15,4-2 0-15,6-1-4 0,1-6-4 16,6-2-12-16,8 0-21 16,-1-2-28-16,11-5-4 15,-4-5-5-15</inkml:trace>
  <inkml:trace contextRef="#ctx0" brushRef="#br0" timeOffset="94174.3803">31436 6738 7 0,'-13'-4'71'0,"13"4"2"16,-10-8-3-16,-2 3-40 15,12 5-3-15,0 0-10 16,0-8-6-16,0 8-5 16,0 0-3-16,0 0-6 0,0 0-8 15,4-10-12-15,-4 10-16 16,0 0-24-16,0 0-8 16,9-1-4-16</inkml:trace>
  <inkml:trace contextRef="#ctx0" brushRef="#br0" timeOffset="94578.1416">31715 6573 45 0,'-11'-3'35'0,"11"3"3"16,0 0-5-16,-10-7-3 16,10 7-2-16,-21 0-3 0,9 0-3 15,-1 7-3-15,1 2-5 16,-3 3-4-16,-2 6-3 15,1 5-3-15,2 1-1 0,3 4-1 16,2-2 0-16,3 4 0 16,3-4-1-16,3 3 2 15,6-7-4-15,6-4-3 16,2 0-4-16,8-7-5 0,-1-2-11 16,7-5-15-16,-6-4-30 15,4-6-5-15,6-7 0 16</inkml:trace>
  <inkml:trace contextRef="#ctx0" brushRef="#br0" timeOffset="95953.5728">31984 6447 55 0,'3'-9'73'0,"-3"9"-3"15,0 0-3-15,2-28-28 16,-2 28-35-16,0 19-2 0,-2-2-1 15,1 5 1-15,-7 3 1 16,5 6 0-16,-1-2 2 16,-1 3-2-16,-2-1 1 15,7-5-1-15,0 2 0 0,-1-9-1 16,1 2 1-16,4-9-1 16,0 2 1-16,6-10 0 15,-10-4-1-15,14 4 0 16,-14-4 0-16,21-4-1 0,-7-1 0 15,-2-1-1-15,-1-1 0 16,0 2-1-16,1 2 0 16,0 3 0-16,-1 0 0 15,-3 3-1-15,2 4 1 0,-3 4 0 16,2 0 1-16,-3 2-1 16,0-1 1-16,-1 0 0 15,1 0 1-15,-2-3 0 16,1 0 0-16,-5-9 0 0,17 9 1 15,-17-9-1-15,15 3 1 16,-1-3 0-16,-3-4 0 16,4-5 1-16,2-1-3 0,-3-3 1 15,1-1 0-15,3-1 1 16,-2 0-1-16,-2 1-2 16,2 3 1-16,-3 1 0 15,0 3-2-15,-2 3 1 16,0 2 0-16,-11 2 1 0,18 1-2 15,-18-1 1-15,18 9 0 16,-18-9 0-16,13 13 1 16,-13-13 0-16,19 14 0 0,-11-7-1 15,4 2 1-15,-2-3 1 16,-10-6-1-16,14 8 0 16,-2-5 0-16,1-2 1 0,-4-1-1 15,7-1 0-15,1-6-1 16,-5 0 0-16,1-6-2 15,3-3-1-15,-2-8-3 16,3-3-1-16,-5-6-2 0,3-4 0 16,-5-5 1-16,2-4 4 15,0 1 3-15,0-2 3 16,-2 7 3-16,-2 1 1 16,-3 9 2-16,-3 4 0 15,0 6-3-15,-1 8-2 0,1 3-3 16,-2 9-2-16,0 0 1 15,0 0 1-15,-1 9 0 16,-1 6 0-16,-1 3 1 0,1 6 0 16,-3 4 1-16,5 4 1 15,-2-1-1-15,2 6 0 16,-1-3-2-16,1 4 3 16,3-3-1-16,-1 2 0 0,7 1-1 15,3-4 0-15,-3 1 1 16,2-6-1-16,3 2 0 15,-1-7 1-15,8-1-1 16,-2-6 0-16,1-5 1 0,-2-2-2 16,4-4 0-16,0-2-1 15,3-3 0-15,-2 0 0 16,-4-3 1-16,0-4 1 16,-3-2 0-16,-2-1 3 0,-6-2 0 15,-2 1 0-15,-2-1 1 16,1 2 0-16,-5-2 0 15,0 11-2-15,-10-14 0 16,10 14-1-16,-8-10-1 0,8 10-1 16,-18-2 1-16,4 2-2 15,5 7 1-15,-3 4 1 16,2 3-1-16,-6 2 0 16,4 2 1-16,1 0 1 0,4-1-1 15,5-1 0-15,1-3 1 16,1-4 1-16,0-9-1 15,5 10 1-15,-5-10 0 0,20-5 0 16,-1-5 0-16,-3-6-1 16,2-3 0-16,0-7-1 15,4-5-1-15,-4-5 0 16,3-8 0-16,-3-2 0 0,-5-2 1 16,2 0 1-1,-5 4 0-15,1 4 1 0,-6 6 0 16,3 8-1-16,-7 7-1 15,1 10 0-15,-2 9-1 0,0 0 0 16,0 15-1-16,-10 5 0 16,3 3 1-16,-1 9 1 15,2 1 0-15,1 3-1 0,-2 5-2 16,3-3-2-16,0 0-7 16,4-2-8-16,-1 2-14 15,1-13-32-15,-2 6-10 16,1-10-3-16</inkml:trace>
  <inkml:trace contextRef="#ctx0" brushRef="#br0" timeOffset="96191.3835">32435 6506 50 0,'-27'-24'82'0,"12"-1"-3"16,1 0-7-16,9 0-6 0,-2 8-68 15,7 5-6-15,-3 4-9 16,3 8-13-16,10 4-23 16,-5 13-22-16,-2 7-5 15,2 4 5-15</inkml:trace>
  <inkml:trace contextRef="#ctx0" brushRef="#br0" timeOffset="97820.1962">31430 7562 28 0,'0'0'33'16,"-4"-11"-2"-16,4 11 0 15,-2-13-2-15,2 13-1 0,0-13-4 16,0 13-5-16,0-14-2 15,0 14-6-15,0 0-4 16,0 0-4-16,0 0-1 16,0 0-2-16,-1 11-2 0,-1 8 2 15,0 3 2-15,-3 8 0 16,0 2 1 0,0 4 1-16,0 0-2 0,-3 2 2 15,6-6-3-15,1 0 0 16,-1-7 0-16,2-3 0 0,0-8 0 15,0-2 1-15,0-12 1 16,0 0-2-16,0 0 0 16,9-1 1-16,-8-13-2 0,2-8-2 15,-1-4 1-15,2-8 0 16,-3-1 0-16,3-8 2 16,0 2 3-16,2-2 1 15,3 4 1-15,0 3 1 0,1 6 0 16,3 8-1-16,3 7 0 15,1 8-2-15,3 7-1 16,1 6-2-16,3 9-1 0,-4 7 0 16,5 3-2-16,-5 6-3 15,-4 1-6-15,-1 4-4 16,-5-3-9-16,-2 2-10 16,-3-6-13-16,-4-3-11 15,-1 2-9-15,-3-12-3 0</inkml:trace>
  <inkml:trace contextRef="#ctx0" brushRef="#br0" timeOffset="98402.6075">31510 7725 7 0,'-12'-6'53'0,"12"6"2"16,0 0-32-16,0 0-3 0,0 0-9 15,6-3-4-15,14 3-4 16,0 0-1-16,9 0-2 15,3 0-5-15,10 0 0 16,-3 1-2-16,9-2-2 0,-7-4 1 16,-2 0 1-16,0-1 4 15,-6-3 5-15,-2 0 7 16,-8 1 7-16,-1-5 2 16,-13 4 2-16,0-3 1 0,0 3-1 15,-8-1-3-15,-1 10-3 16,-3-12-5-16,-7 9-4 15,-1 3-1-15,0 0-4 16,-1 5-2-16,-7 3 1 0,3 4 0 16,0 0-1-16,1 2 2 15,3-2-2-15,2 0 1 16,2 0 0-16,4-2 0 0,4-10 1 16,12 12-2-16,6-8 1 15,-5-4-3-15,9-5 0 16,4-5 0-16,-2-3-1 15,5-8 1-15,-8-1 0 16,2-6 2-16,-5-3 0 0,-1-5 4 16,-4 0 2-16,-4-3 4 15,-7 2 1-15,-2 2 0 16,-8 4 0-16,2 5 0 0,-1 6-3 16,-2 9-2-16,9 11-2 15,-17 0-1-15,12 11-3 16,0 11 0-16,5 6 0 15,0 9 0-15,0 5 0 0,0 6-2 16,0-1-6-16,1 6-9 16,2-5-15-16,1 4-18 15,3 5-17-15,-1-5-4 16</inkml:trace>
  <inkml:trace contextRef="#ctx0" brushRef="#br0" timeOffset="99082.6468">31879 8612 9 0,'0'0'55'16,"0"0"1"-16,-3-9-2 15,0 20-40-15,3-11-12 16,-4 11-1-16,4 0 0 0,-4 3 1 16,2 3 3-16,-2 2 2 15,3-1 0-15,-1 2 0 0,-5-1-2 16,5-2 1-16,-1-5-1 15,2-1 5-15,1-11 4 16,-2 11 1-16,2-11 0 16,0 0 1-16,0-7-2 0,2-6 0 15,0-7-4-15,8-5-4 16,1-5-5-16,2-6-1 16,0-3 1-16,-5-2-1 15,7 4 1-15,-5 4-1 0,-1 5 0 16,4 7-1-16,0 11 1 15,-1 7 0-15,5 8-1 16,-2 10-1-16,1 9 0 0,-8 7 1 16,7 4 1-16,-4 5 0 15,-4-1 0-15,-3 4-1 16,2-4-3-16,-6 1-5 16,5-7-8-16,-5-6-8 0,0-2-7 15,0-4-14 1,-5-10-29-16,5-11-1 0</inkml:trace>
  <inkml:trace contextRef="#ctx0" brushRef="#br0" timeOffset="99254.8735">31957 8712 35 0,'-6'-9'69'0,"6"9"-1"0,-1-13-4 16,1 13-44-16,5-5-4 15,7 3-9-15,-12 2-6 16,22-4-1-16,-5 1-4 15,-4-1-4-15,7 1-13 0,2 0-10 16,5-3-12-16,2 2-12 16,2-4-10-16</inkml:trace>
  <inkml:trace contextRef="#ctx0" brushRef="#br0" timeOffset="101051.3249">32288 8529 1 0,'0'-12'42'16,"7"1"-9"-16,-7 11-9 15,0-16-9-15,0 16-6 0,-12-5-1 16,12 5 0-16,0 0 3 16,0 0 0-16,0 0 1 15,-5-9 0-15,5 9-3 16,0 0 0-16,0 0-4 0,0 0-1 16,6-1-3-16,-6 1-1 15,0 0-1-15,0 0 2 16,0 0 2-16,0 0 3 15,0 0 2-15,-7 0-2 0,7 0 1 16,-14 1 0-16,14-1 0 16,0 0-2-16,-20 5-3 15,11 0-1-15,-3 2-2 0,-1 4-1 16,-3 7 0-16,2 0 0 16,-5 5 0-16,2-1 0 15,4 4 1-15,0-6 0 16,-2 6 1-16,7-11 0 15,7-1 1-15,0-4 0 0,1-10 0 16,7 11 2-16,7-10-3 16,-1-1-1-16,5-9-1 15,4-3-3-15,-2-6-1 0,6-3 1 16,6-10 0-16,-9 1 3 16,-2-6 3-16,2 1 6 15,-3-2 4-15,-9 0 6 16,7-1 2-16,-15 5 0 0,-3 7-1 15,0 1-2-15,0 7-4 16,-1 3-4-16,1 15-3 16,0 0-5-16,-12-3-1 15,11 12-1-15,1 7-1 0,-2 7 1 16,-3 3 1-16,0 8 2 16,2-2-1-16,-4 5 0 15,3 1 1-15,1-1-1 16,3-2 0-16,3-4 0 15,5-2 1-15,-1-6-1 0,4-2 2 16,4-8 2-16,-1-5-1 16,-14-8 1-16,12 1-1 0,0-6 1 15,-6-9 0-15,3-1-1 16,4-5-1-16,-4 1-1 16,4-3 0-16,10 5 0 15,-21-1-1-15,3 7-1 0,2 1 1 16,-7 10-2-16,6-11 0 15,-6 11-1-15,0 0-1 16,-11 3 0-16,13 6 0 0,-2 0 1 16,0 4 0-16,0 0 2 15,0 3-2-15,2-3 3 16,9 1 0-16,-1-3 1 16,-5-2-1-16,4-1 2 15,-9-8-1-15,11 7 2 0,1-7-1 16,-12 0-1-16,9-6 1 15,-5-3-1-15,6-4 0 16,-3 1-1-16,5-4 0 0,5 2 0 16,-15-2 0-16,7 4-1 15,-2-1 0-15,-7 13 0 16,10-16 0-16,-10 16-1 0,0 0-1 16,0 0 1-16,9-6-2 15,-9 6 2-15,7 6-1 16,-7-6 1-16,8 16 0 15,-8-16 0-15,4 17 0 0,-4-17 1 16,15 15 0-16,-15-15-1 16,16 11-1-16,-3-6 0 15,0 0-2-15,6-1 2 16,0-2-1-16,-2 0 0 16,-8 1-2-16,3-3 5 0,2 0 0 15,-3-3 1-15,-2-6 1 16,-1 0-2-16,-2-2 1 15,3-5-1-15,2-7 1 16,-1 0-2-16,5-6 0 0,-1-3-1 16,7-4-1-16,-6-5 3 15,4-2-1-15,-5-1 0 16,0 4 2-16,-6 1 2 16,-4 6 1-16,-4 2 0 0,0 9-2 15,-2 7-2-15,2 5 0 16,0 10 1-16,0 0-2 15,-5 13 1-15,4 4-1 16,-6 6 0-16,0 6 3 0,2 4 1 16,-10 2 1-16,9 3-1 15,-2-2 0-15,2 1-1 16,4-5 1-16,2-2-1 16,2-5 1-16,4-3 0 0,9-7 1 15,-7-4 3-15,6-4-2 16,1-7 1-16,0 0-1 0,3-13 0 15,2-4 0 1,-1-9-2-16,-6-4-1 0,0-9-1 16,1-1-1-16,-6-4 0 15,6 3 0-15,-6 3-1 16,-4 7-2-16,2 4 0 16,1 12 0-16,-7 15 0 0,10-2 0 15,-6 9 0-15,-5 12 1 16,-2 7 0-16,-3 0 3 0,1 6 0 15,-4-1 1-15,3 4 1 16,0-5-1-16,3 2 1 16,2-5-1-16,1 1 1 15,0-7 0-15,2 0-1 16,8-5 0-16,-4-4 0 0,3 2 0 16,1-8 0-16,2-4-1 15,-1-2 0-15,3-2-1 16,-1-5 0-16,-3-2 1 15,2-2-1-15,1-7 0 0,-5 3 0 16,1 0 2-16,-1 1 0 16,1 1 0-16,-5 0 0 15,3 3 0-15,-7 10 0 0,2-13 0 16,-2 13-1-16,0 0 0 16,0 0-2-16,0 0 1 15,0 0-1-15,-5-7 0 16,5 7 0-16,0 0-2 0,0 0 2 15,0 0 0-15,0 0 0 16,0 0 1-16,0 0-1 16,0 0-2-16,0 0-3 0,0 0-8 15,1 6-8-15,-1-6-12 16,0 0-21-16,3 12-14 16,-3-12-3-16</inkml:trace>
  <inkml:trace contextRef="#ctx0" brushRef="#br0" timeOffset="101361.5725">33154 8389 12 0,'0'0'35'16,"16"-8"-8"-16,-16 8-7 16,23-9-3-16,-5 6-9 15,-2-2-3-15,4 1-4 0,-1 0-5 16,-6 1-2-16,1 0-4 16,11 0-3-16,-16-1 2 15,4 0-2-15,-1 2 0 16,-3-1 1-16,2-1 1 0,-11 4 2 15,20-6-1-15,-4 2 0 16</inkml:trace>
  <inkml:trace contextRef="#ctx0" brushRef="#br0" timeOffset="102338.935">33427 8315 12 0,'0'0'22'0,"0"0"-1"15,-10-7-1-15,10 7-3 0,0 0-8 16,0 0 0-16,-5-8-2 15,5 8-3-15,0 0 1 16,0 0-1-16,0 0-1 16,0-10 4-16,0 10 1 15,0 0 4-15,8-9 1 16,-8 9 0-16,4-12-2 0,5-1 1 16,-8-1-2-16,-1 14-4 15,10-12-1-15,-10 12-6 16,2-9-5-16,-2 9 2 15,0 0-1-15,3 5 0 16,-3-5 2-16,-1 14 1 16,-3 7 0-16,0-7 2 15,1 1 2-15,3 21-1 0,-10-4 0 16,8 3 1-16,-3-24 1 16,5 4-1-16,-1-7 2 15,1 4 0-15,2-3 0 16,4 1 1-16,-6-10-1 15,8 13-1-15,-8-13-3 16,10 0 2-16,-10 0-4 0,9 0 1 16,-9 0-3-16,15-7-1 15,-4 4 0-15,-11 3 0 16,10-5 1-16,1 5-3 16,-11 0 1-16,0 0 2 0,5-9 2 15,-5 9-2-15,11-4 3 16,-11 4 1-16,9 0 0 15,-9 0 3-15,0 0-1 16,11 7 0-16,-11-7 0 16,0 0 0-16,0 0 2 0,6 13-1 15,-6-13-1-15,0 0 2 16,16 4-2-16,-16-4 0 0,13 4-2 16,-13-4-3-16,11 0-3 15,-1 0-3-15,-1-4-2 16,-9 4-1-16,16-9 1 15,-5 5-2-15,-11 4 2 16,12-10 4-16,2 4 1 0,-14 6 3 16,12-10-1-16,-12 10 1 15,15-8-1-15,-15 8 1 16,0 0-2-16,10-5-1 16,-10 5 1-16,0 0 1 0,0 0 1 15,0 0 0-15,13 6 0 16,-13-6 1-16,0 0 0 15,12 12-2-15,-12-12 0 16,4 10-2-16,-4-10 3 0,9 9-1 16,-9-9 4-16,11 7 6 15,2-5 5-15,-13-2 3 16,8 3 4-16,-8-3 1 0,13 0-1 16,-13 0-2-16,0 0-4 15,12-5-7-15,-12 5-1 16,9-5-4-16,-9 5 0 15,5-9-1-15,-5 9-1 16,0-10 2-16,0 10 2 0,0 0-1 16,-6-10-1-16,6 10 0 15,0 0-1-15,-4-9-4 16,4 9-2-16,0 0-5 0,0 0-4 16,0 0-2-16,-13-8 1 15,13 8-5-15,0 0 0 16,0 0-2-16,0 0 0 15</inkml:trace>
  <inkml:trace contextRef="#ctx0" brushRef="#br0" timeOffset="102504.7564">33863 8437 0 0,'6'0'28'15,"-6"0"1"-15,0 0-1 16,0-4-7-16,0 4-9 0,0-5-7 15,0 2-10-15,0 3-7 16,0-1-9-16,0 1-5 16,0 0-11-16</inkml:trace>
  <inkml:trace contextRef="#ctx0" brushRef="#br0" timeOffset="120566.798">32242 9620 12 0,'0'0'36'0,"-3"-14"1"16,3 14-3-16,-1-14-2 15,1 14-1-15,0 0-1 16,3-11-5-16,-3 11-5 0,0 0-8 16,0 0-1-16,0 0-4 15,0 0-2-15,0 0-2 16,-13 0-1-16,1 6-2 16,-5 2 0-16,1 4 1 0,-2 1-1 15,-3 4 0-15,0-3 1 16,6 4 0-16,1-2 0 15,4-1-1-15,5-2 2 0,0 2-1 16,5-3 0-16,5 4 1 16,6 1 0-16,7 0 1 15,6 3 0-15,6 0 0 16,10 3-1-16,-1-1 2 0,-1 5-2 16,2-1 0-1,1-3 0-15,-11 4 1 0,-5 0 1 16,-12-1 2-16,-9 1 2 15,-4-1 0-15,-9 0 2 0,-14-3-1 16,-10 0 1-16,0-3-3 16,-6-6-1-16,0 1-3 15,-2-7-3-15,3-2-4 16,4-7-6-16,5 1-15 0,5-7-14 16,4-8-39-16,9-6-5 15,5-7-4-15</inkml:trace>
  <inkml:trace contextRef="#ctx0" brushRef="#br0" timeOffset="120843.9628">32172 9731 64 0,'11'0'77'16,"-11"0"-2"-16,8-6-2 0,3-20-39 15,1 17-23-15,1 0 0 16,9 2 0-16,5-2 0 16,10 0-2-16,-1 0-4 15,1 2 0-15,0 2-3 0,3-1-2 16,4 5-1-16,-2 1-6 16,-8 0-4-16,-6 0-7 15,3 4-13-15,-7 3-23 16,-3 1-22-16,-6 3-7 15,-5 3 1-15</inkml:trace>
  <inkml:trace contextRef="#ctx0" brushRef="#br0" timeOffset="121091.7651">32556 9986 14 0,'-8'13'70'16,"8"-13"1"-16,0 9-1 15,0-9-42-15,19 0-6 0,-7 0-9 16,2 0 1-16,6 0-3 16,-2 0-2-16,3-1-2 15,1-3-2-15,4 1 1 0,-1-2-1 16,1-1-2-16,4 2 0 16,4-1-4-16,10-1-6 15,-2 1-13-15,5 1-21 0,-9-3-20 16,1 2-16-16,2-1-4 15</inkml:trace>
  <inkml:trace contextRef="#ctx0" brushRef="#br0" timeOffset="121457.9995">33136 9840 41 0,'-17'-12'59'0,"3"-4"0"0,0 1-11 15,3 2-7-15,0 2-5 16,-2 0-5-16,-1 3-9 15,14 8-6-15,-11-9-4 16,11 9-4-16,0 0-4 16,10-12-2-16,-3 8-2 0,4 0-1 15,7 1 0-15,-1 0 0 16,0 1-1-16,2 0 1 16,1 2 0-16,-3 0 0 0,6 6 0 15,-4 1 0-15,1 7-1 16,-5 6 2-16,1 6 0 15,-10 6 0-15,3 4 2 16,0 9-2-16,-6 1 1 0,0 6 0 16,-3 2 0-16,0-1 0 15,0-1 0-15,0-3-2 16,-2 1-5-16,-3-11-3 0,3 0-8 16,-4-3-11-16,4-8-15 15,-4-2-12-15,-1-9-14 16,3-3-14-16</inkml:trace>
  <inkml:trace contextRef="#ctx0" brushRef="#br0" timeOffset="121639.8032">33075 10363 48 0,'-16'-11'75'16,"4"1"-9"-16,12 10-9 0,-8-14-15 15,15 9-13-15,12-4-9 16,14 2-8-16,-12 2-4 15,5-1-5-15,6 3-11 0,3-3-14 16,1 3-20-16,4 2-19 16,-4-1-16-16,2 2-6 15</inkml:trace>
  <inkml:trace contextRef="#ctx0" brushRef="#br0" timeOffset="121943.0442">32432 10865 12 0,'-42'14'73'0,"12"-5"-1"0,5-4-2 15,14-4 1-15,11-1-60 16,0 0 2-16,12-2-2 15,19-3 0-15,11-3 1 0,11-2-1 16,17-1 1-16,10-1-4 16,12-1-3-16,13 2-2 15,-2 3-5-15,-8-1-7 16,-8 8-8-16,-9 1-11 0,-17 0-19 16,-15 12-26-1,-22 1-10-15,-17 7-4 0</inkml:trace>
  <inkml:trace contextRef="#ctx0" brushRef="#br0" timeOffset="122110.778">32698 11196 0 0,'-75'25'86'0,"12"-5"4"16,24-6-6-16,4-4-5 0,15-7-41 16,20-3-9-16,21-1-15 15,20-11-10-15,32 1-8 16,15-3-20-16,3-2-53 15,32-5-5-15,-60 7-4 16,5-3-4-16</inkml:trace>
  <inkml:trace contextRef="#ctx0" brushRef="#br0" timeOffset="139850.6846">12530 13448 6 0,'-10'-2'73'0,"1"-5"1"16,-2 2-2-16,-2-4-3 16,2 5-52-16,-1-1-8 15,0 1 0-15,4 4-2 16,-7-1 0-16,3 1-1 15,0 1-1-15,-3 6 1 0,-2 1 0 16,-2 3 0-16,2 3-1 16,-3 7-1-16,2 3 0 15,-3 6-3-15,3 3 1 0,-1 7 0 16,3 7 0-16,0 3 0 16,7 5-1-16,-1 0 1 15,8 0 0-15,2-2 0 16,2 0-1-16,8-7-1 15,5-7-1-15,7-2 0 0,4-11-1 16,6-3-1-16,4-11-1 16,5-4 1-16,2-8 0 15,5-12 1-15,3-9-1 0,3-11 2 16,0-11 0-16,-1-7 0 16,-6-9 2-16,1-4-2 15,-11-5 3-15,-3 3 2 16,-14 1 0-16,-11 2 2 0,-6 8 0 15,-6 6 1-15,-12 8 0 16,-7 7-1-16,-5 10-1 16,-9 4-1-16,-2 12-2 15,0 6-1-15,-4 1-1 16,4 13-1-16,0 4 1 0,5 3-1 16,7 5-1-16,3 3 1 15,6 0-1-15,6-1 0 16,9-4 0-16,2 1 0 0,11-10 1 15,9-2-1-15,7-8 1 16,11-4-1-16,9-6 1 16,7-9 0-16,4-3 0 0,2-5 1 15,3 1 0-15,-1 0 0 16,-2 2 2-16,-6 5 1 16,-5 6 0-16,-9 6 0 15,-5 5 0-15,-6 10 0 0,-9 8 0 16,-3 5-1-16,-6 7 0 15,0 2 0-15,0 5-1 16,-2 0 1-16,7-1-1 16,-2-1 0-16,3-4 0 0,0-5 0 15,3-5-1-15,2-8 1 16,-1-8-2-16,3-7 0 16,1-9 0-16,0-9 0 15,0-5 0-15,2-6-1 0,-2-2 1 16,0-1 0-16,-3 4 0 15,-5 5 1-15,-2 3 0 16,-5 9 1-16,-10 11 0 16,15 0 2-16,-11 7-2 0,-1 9 0 15,2 6 1-15,0 1-1 16,0 7 1-16,6 0-1 16,2 1 0-16,3-3-1 15,6-2 1-15,5-5-1 0,5-6 0 16,4-9 0-16,6-6-1 15,7-9 0-15,3-11 0 16,4-11-1-16,2-10 0 16,0-7-1-16,1-12 3 0,1-9-2 15,-6-11 2-15,-6-8 0 16,0-6 2-16,-9 1 1 16,-7 0 1-16,-6 9 2 15,-10 9 0-15,-2 16-1 0,-10 13 0 16,-3 19 0-16,-2 14-1 15,-11 17-1-15,0 19-1 16,-4 10-1-16,1 13-1 16,-2 13 0-16,1 12 1 0,1 11-2 15,4 7-1-15,-2 4-2 16,5 6-2-16,0-5-1 16,6-3-2-16,0-8-3 0,2-11-5 15,-1-14-7-15,3-14-35 16,10-8-20-16,-8-17-7 15,-4-19-2-15,0 0 3 16</inkml:trace>
  <inkml:trace contextRef="#ctx0" brushRef="#br0" timeOffset="141419.9763">14328 13740 69 0,'-16'-18'95'0,"0"5"-3"16,3 2-6-16,-1 2-2 15,7-7-63-15,7 16-4 16,-2-16-5-16,13 9-6 15,8-2-5-15,12 1-4 0,3-3-3 16,11 3-4-16,4-5-8 16,7 5-9-16,1-3-20 15,0 1-13-15,3-4 0 16,0 2 3-16,-7-4 12 0,-2 2 18 16,-3-2 16-16,-7 1 20 15,-3 1 28-15,-4 0 16 16,-7 5 2-16,-4-3-5 15,-5 8-8-15,-6-3-10 0,-12 7-10 16,8 2-5-16,-8-2-4 16,-8 6-4-16,-5 5-3 15,-3 3-2-15,-4 4-2 16,-3 6 1-16,-1 6-1 0,1 5 0 16,1 1-1-16,5 2 1 15,-1 0-1-15,5-1-1 16,5 0 1-16,5-4 0 15,3-6-1-15,2-4 1 0,8-3-1 16,5-6 0-16,6-3 0 16,4-4-1-16,5-7 1 15,4-7-1-15,3-6 1 0,4-7-1 16,4-7 0-16,-2-3 1 16,2-2-1-16,-3 1 0 15,-3 5 1-15,-3 1-1 16,0 8 0-16,-5 9 1 0,-6 5-1 15,-3 6 1-15,2 10 0 16,-6 1 0-16,0 5 0 16,0 0 0-16,-3-1 1 15,1 1-1-15,2-3 0 0,2-2 1 16,3-2-1-16,0-5 0 16,1-1-1-16,3-4-1 15,0-2 0-15,3-2 0 16,1-8 0-16,-2-3-1 0,0-3 0 15,-3-4 0-15,-5-6 1 16,-2 0 0-16,-6-6 1 16,-9 3 0-16,-3-1 1 0,-2 2 0 15,-10 1 1-15,-9 4 0 16,-3 3 1-16,-3 7-1 16,-4 2 1-16,-3 6-1 15,0 3 0-15,1 2-1 16,-1 4 0-16,2 6-1 0,4 0 1 15,2 2-1-15,2 2 0 16,6 0 1-16,5-1-1 16,3 0 0-16,6-3 1 0,4-1-1 15,10 0 1-15,9-3 1 16,5-6-1-16,8 0 0 16,5-4 1-16,7-5-2 15,5-3 2-15,2-1 0 0,0 1-1 16,3-2 1-16,-2 4 0 15,-3 4 0-15,-5 4-1 16,-4 2 1-16,-2 5-1 0,-5 6 0 16,-4 6 0-16,-5 4 0 15,-6 3-1-15,-1 2 1 16,-2 0-1-16,-2-1 1 0,-4-3 0 16,-2-3 1-16,1-6-1 15,0-4 1-15,1-5-1 16,2-4 1-16,1-5 0 15,0-7-1-15,2-1 0 16,3-4-1-16,0-3 1 0,5-2-1 16,-4 3 0-16,2 1 0 15,0 2 0-15,0 5 1 16,-3 6 0-16,1 5 1 16,-2 4-1-16,0 10 1 0,-1 1-1 15,-1 7 1-15,-3 1 0 16,2 4 0-16,-1 2-1 15,-3 0 1-15,3-1 0 0,0-1 0 16,0-2-1-16,2-4 1 16,2-4 0-16,2-4 0 15,5-7-1-15,0-4 0 16,3-2 0-16,3-11-1 16,4-4 0-16,0-6 0 0,2-2 0 15,1-3-1-15,0 0 1 16,-1-2-1-16,-2 4 1 15,-2 3 1-15,1 4-1 0,-5 8 1 16,-4 3 0-16,-2 6 0 16,-2 7 1-16,-1 6-1 15,-3 6 1-15,0 6 0 16,0-2-1-16,3 2 1 16,3-1 0-16,4-4-1 0,3-3 0 15,3-6 0-15,8-5 0 16,3-6-1-16,2-4-1 15,4-9 0-15,-1-4 0 0,-1-8-1 16,-1-8 1-16,-5 0 1 16,-4-3 1-16,-10 1 2 15,-6 2 2-15,-10 4-1 16,-4 5 2-16,-7 7-2 16,-8 11 1-16,-6 6 0 0,-2 10-2 15,0 10-1-15,-1 9-1 16,5 7 1-16,2 4-1 0,7 4 0 15,6 0 0-15,12-1-1 16,9-4 0-16,11 0-2 16,7-7-5-16,11-2-9 15,1-7-22-15,-1-3-42 16,11-2-3-16,-1-7-6 0,-6-5-5 16</inkml:trace>
  <inkml:trace contextRef="#ctx0" brushRef="#br0" timeOffset="141883.6613">13963 14889 17 0,'-55'29'89'0,"17"-8"-3"16,14-6-2-16,7-6-3 0,17-9 0 16,-29 0-76-16,49-1 2 15,18-3 0-15,13 0 1 16,15-2 1-16,12-1-2 0,14-1 0 15,14-3-2-15,8 0-1 16,9-2-1-16,13-2 1 16,10 0 0-16,11-3-1 0,4 1-3 15,8-1 0-15,5 0 0 16,7 0 0-16,4 0 0 16,0 4 0-16,-1-2 0 15,-3 3 0-15,-6-1 0 0,-6 2 0 16,-14 1 0-1,-11 3-12-15,-19-6-16 0,-24 6-57 16,-6 0-3-16,-18-6-6 16,-19-2-5-16,-12-10-1 0</inkml:trace>
  <inkml:trace contextRef="#ctx0" brushRef="#br0" timeOffset="142321.0754">19513 13330 29 0,'31'-23'88'0,"-1"-4"-2"0,-1 3-5 15,0-3-5-15,0 33-24 16,1-23-48-16,6 2 0 16,0 7-1-16,0 3 0 15,-2 6 0-15,-4-1-1 0,-2 9 0 16,-3 2 0-16,-7 6-1 15,-6 3 1-15,-6 3-2 16,-6 7 1-16,-9 6-1 16,-11 4 0-16,-9 8-1 0,-7 2-3 15,-3 7-2-15,-6 0-7 16,-4 7-11-16,-4 1-33 16,5-4-22-16,5-3-5 15,4-9-5-15,3-2 7 0</inkml:trace>
  <inkml:trace contextRef="#ctx0" brushRef="#br0" timeOffset="142569.1219">19300 14394 37 0,'0'20'97'15,"0"-5"-4"-15,0-6-6 16,0-9-5-16,8 3-3 0,-8-3-83 16,19-5 1-16,-6 5-2 15,1 0-2-15,-1 0-6 16,0 4-10-16,-13-4-34 16,9 14-23-16,-9-14-5 0,3 9-6 15,-3-9 0-15</inkml:trace>
  <inkml:trace contextRef="#ctx0" brushRef="#br0" timeOffset="143011.7455">20681 13357 57 0,'0'0'80'15,"11"-7"-5"-15,-3 2-3 0,4 0-4 16,20 0-67-16,-14 5 3 16,1 2 1-16,2 7 0 15,0 3 1-15,2 5-1 16,-7 3 2-16,-1 3-2 16,-8 5 0-16,-3 2 0 0,-5 6-2 15,-11 2 0-15,-6 4-2 16,-7 1-1-16,-8 5-3 15,-4-1-5-15,-4 2-7 0,-6 2-25 16,-3-5-34-16,3 2-6 16,-2-4-3-16,1-7-2 15</inkml:trace>
  <inkml:trace contextRef="#ctx0" brushRef="#br0" timeOffset="143210.8891">20309 14494 48 0,'7'35'100'0,"3"-5"-4"16,-2-7-8-16,4-10-5 0,2-10-7 16,-1-3-95-16,2 3-63 15,7 0-5-15,-4-3-3 16,-7-6-8-16,-10-11-3 0</inkml:trace>
  <inkml:trace contextRef="#ctx0" brushRef="#br0" timeOffset="146289.7322">27207 8049 31 0,'7'-10'80'15,"1"-5"1"-15,1-3-3 16,5-5-4-16,1 2-62 0,6 2 1 15,3 3 1-15,8 4-5 16,3-1-3-16,6 4-2 16,5 1 0-16,4 0-2 15,7 0 0-15,5 0 0 0,5 0 0 16,3-3-1-16,8 1 1 16,1-1-1-16,3-2 0 15,1 1 0-15,1 1 0 16,-6 1 0-16,-4 0 0 0,-7 1-1 15,-10 4-1-15,-10 0-3 16,-9 2-3-16,-10 2-4 16,-8-2-6-16,-11 3-14 0,-9 0-18 15,-12 13-28-15,-12 3-6 16,-14 1-4-16</inkml:trace>
  <inkml:trace contextRef="#ctx0" brushRef="#br0" timeOffset="146495.85">27427 8176 70 0,'-25'16'84'0,"14"-5"-2"16,11-11-5-16,12 15-30 16,16-16-31-16,13-9 0 15,19 3-6-15,11-1-3 0,17 2-8 16,9 4-10-16,11 2-21 15,1 10-43-15,1 2-6 16,-8 3-4-16,-16-3-4 0</inkml:trace>
  <inkml:trace contextRef="#ctx0" brushRef="#br0" timeOffset="169471.6922">22501 13401 47 0,'24'-8'26'0,"5"1"2"16,6 0 3-16,-10 1-3 15,4 1-1-15,-8-1-1 16,-2 1 1-16,-3 3 0 0,-7-3-2 15,-9 5-2-15,0 0-4 16,6-10-2-16,-19 7-1 16,-5 3-2-16,-11 0-2 0,-4 0-5 15,-13 2-1-15,2 5 0 16,-7 5-1-16,1 3-1 16,5 5 0-16,1 2-2 0,6 3-1 15,6-1-1-15,8 2 1 16,7 0-2-16,8-3 0 15,-1-1 1-15,10-3-1 16,3-2 1-16,10 0 0 16,3-5-1-16,7-1 1 0,4-1 1 15,-3 3 0-15,-1-3-1 16,-1 0 1-16,-4 3 0 16,-6 2 0-16,-6 4 0 15,-6 6 1-15,-7 5 1 16,-7 4 2-16,-8 5 0 0,-1 3 1 15,-5 2 0-15,2-1 0 16,4-1-1-16,-1-3-2 16,9-2 0-16,3-5-2 15,11-2-1-15,5-5-1 0,10-4 0 16,7-3-2-16,5-5-1 16,8-3-3-16,4-9-4 15,4-1-11-15,0-1-19 0,2-14-37 16,6 0-6-16,-8-6-4 15,7-6-4-15</inkml:trace>
  <inkml:trace contextRef="#ctx0" brushRef="#br0" timeOffset="169763.0678">22883 13785 5 0,'0'0'92'0,"-11"-6"0"16,11 6-6-16,-16-8-5 15,16 8-1-15,0 0-73 16,0 0-1-16,0 0-2 0,0 12-2 16,9 8-1-16,5 4 0 15,1 7 1-15,5 3 1 16,3 4-1-16,2 2 0 16,5-2 0-16,-3-1 0 0,5-3-2 15,1-5-2-15,-1-3-4 16,-6-4-3-16,3-5-6 15,-7-4-5-15,-3-4-11 0,-5-7-16 16,-6-4-18-16,5-7-14 16,-10-9-4-16,1-9 0 15</inkml:trace>
  <inkml:trace contextRef="#ctx0" brushRef="#br0" timeOffset="169991.2377">23221 13876 66 0,'-10'-44'87'0,"-3"7"-1"0,3 7-10 16,2 10-21-16,2 9-17 15,6 11-16-15,-14 4-9 0,8 15-5 16,-5 8-3-16,3 9-1 16,-7 9 0-16,-4 8 0 15,-4 8-1-15,-7 5 0 16,-4 3-1-16,-3 1 0 0,-3-1-1 16,-1-1 0-16,1-3-2 15,2-8-4-15,9-6-6 16,-3-13-16-16,13-13-49 15,12-4-8-15,3-11-5 0,4-10-7 16,13-27 5-16</inkml:trace>
  <inkml:trace contextRef="#ctx0" brushRef="#br0" timeOffset="170459.6305">23283 13840 31 0,'33'0'96'15,"-8"8"-3"-15,-4 14-6 0,-8 4-2 16,-6 6-4-16,-4-6-77 16,-4 26-3-16,1 11 0 15,-1 13-1-15,-7 6 1 0,0 3-1 16,-3-4 0-16,-1-4 0 16,2-7-1-16,-3-10 2 15,3-12 0-15,2-14 0 16,0-10 0-16,-1-12-2 0,9-12 0 15,-14-3-1-15,7-22-3 16,3-13 0-16,-1-16-1 16,3-12 0-16,2-11 1 0,2-9 1 15,7-1 1 1,2 0 2-16,8 3 1 0,6 9 1 16,3 9 0-16,8 12 1 15,6 10-2-15,1 11-1 16,9 9 1-16,-7 10 0 0,2 9-1 15,-9 5 0-15,-3 5 1 16,-12 7 0-16,-10 5 0 16,-13 5 0-16,-5 1 1 15,-18 0 0-15,-4 4 0 0,-7-1 0 16,-2-2-1-16,0 3-4 16,1-8-7-16,9 0-19 15,4 0-38-15,7-9-12 16,3-4-7-16,12-6-6 0</inkml:trace>
  <inkml:trace contextRef="#ctx0" brushRef="#br0" timeOffset="170819.4229">23660 13980 11 0,'31'0'81'0,"0"0"0"16,1 0-3-16,-5 3-5 15,3 1-38-15,0-2-20 16,2-2-6-16,6 0-5 0,4-5-3 15,-3-3 0-15,1-2 0 16,-2-3 0-16,-2 1 1 16,-6-3 0-16,-4 0 2 0,-8 1 2 15,-2 0 0-15,-10 2 1 16,-5 1 1-16,-2 1-1 16,-6 3 1-16,-9 4-2 0,-2 3-2 15,-6 3-1-15,-4 6 0 16,2 7-1-16,-5 3-1 15,7 7 1-15,-2 1-1 16,6 3 0-16,2 2 0 16,9 0 0-16,1-2-2 0,8 0-2 15,4-6-2-15,10-1-6 16,6-10-11-16,9-4-36 16,8 1-22-16,0-6-6 0,8-4-4 15,2-7-1-15</inkml:trace>
  <inkml:trace contextRef="#ctx0" brushRef="#br0" timeOffset="171214.2424">24501 14026 10 0,'14'-12'95'0,"-14"12"-3"15,0 0-4-15,0 0-4 16,-13 0-3-16,-3 12-66 16,0 2-7-16,-1 8-4 0,-1 4-2 15,6 2-3-15,5 1 0 16,4-1 0-16,3-3-1 15,3-2 0-15,6-4 0 16,10-7-1-16,7-6-1 0,7-6 2 16,5-10 0-16,7-8 0 15,6-7 0-15,5-12-2 16,5-7-1-16,3-14-1 16,1-8 0-16,-3-12 0 0,-1-7 0 15,-3-6 3-15,-4-5 1 16,-6 2 5-16,-4 4 2 15,-9 13 2-15,-6 11 0 0,-9 15 0 16,-4 15-1-16,-7 18-2 16,-9 18-2-16,5 10-1 15,-6 20-2-15,-9 12-1 16,0 8 1-16,-6 15-3 0,-7 4-4 16,4 11-14-16,-6 4-37 15,5-6-20-15,0-4-7 16,2-9-4-16,0-8-4 15</inkml:trace>
  <inkml:trace contextRef="#ctx0" brushRef="#br0" timeOffset="172080.0822">24990 13813 38 0,'-3'17'95'0,"0"-6"-3"16,3 1-7-16,0-12-5 16,19 3-4-16,2-1-82 15,4-2 0-15,6 0 2 16,3-1 0-16,4-3 1 0,1-1 0 16,2-4 2-16,0-3 2 15,-4-1 0-15,0-3 1 16,-2-2-1-16,1 1 1 15,-7-3-1-15,-1 3 0 0,-7 1 1 16,-5 2 1-16,-5 2-1 16,-8 3-1-16,-3 9 2 15,-13-10-1-15,-2 10 0 0,-4 0 1 16,-1 4-2-16,-2 4 0 16,-3 4 0-16,1 4 0 15,5 1 0-15,3 3-1 16,5 2 0-16,2-1-1 15,8 1-1-15,2 0 0 0,13-3-2 16,6-1-2-16,11-2-4 16,6-4-5-16,10-4-5 15,8-3-5-15,12-5-3 0,1 0 3 16,9-9 2-16,4-2 6 16,1-4 8-16,0-1 8 15,-5-3 10-15,-5 3 9 0,-15-3 6 16,1 4 3-16,-21 1 0 15,-12 0-4-15,-10 3-3 16,-12 3-2-16,-3 8-5 16,-18-8-3-16,-5 8-4 0,-10 8-3 15,-3 7-2-15,-6 8 1 16,-4 6-1-16,0 7 0 16,0 1-2-16,5 1 0 15,6-3-2-15,11-1 1 0,5-7-1 16,8-7 0-16,11-7-1 15,10-10-1-15,12-5 0 16,7-9 1-16,8-8 0 16,5-10 0-16,10-9 0 15,3-10 0-15,3-9 1 0,3-7 0 16,6-9 1-16,-1-8 2 16,-5-5 1-16,-1-1 3 15,-9 7 1-15,-8 6 2 0,-9 12 0 16,-8 10 1-16,-16 20-1 15,-10 21-1-15,-15 17-1 16,-10 24-2-16,-10 23-2 16,-6 18 0-16,-10 21 1 0,-3 15-2 15,2 14-2-15,3 3-4 16,5 7-5-16,7-9-10 16,9-2-23-16,9-3-36 15,4-16-9-15,5-15-5 16,-1-14 0-16</inkml:trace>
  <inkml:trace contextRef="#ctx0" brushRef="#br0" timeOffset="172577.5393">24306 15033 3 0,'-38'0'91'0,"2"0"2"16,5-2-7-16,7-2-4 0,4-3-3 15,8 0-71-15,12 7 0 16,0 0-3-16,11-9-2 16,11 5-1-16,9-3-1 15,12 0 1-15,14-5 1 0,16-3 0 16,16-3-2-16,11-3 1 15,14-1-1-15,7-1 1 16,8-2-1-16,5 1 1 0,-2 4-1 16,-5 1 1-16,-9 2-1 15,-8 4 0-15,-9 1-1 16,-13 3-3-16,-14-1-8 16,-11 7-27-16,0 0-44 0,-22-2-3 15,-12-3-7-15,-11-9-6 16</inkml:trace>
  <inkml:trace contextRef="#ctx0" brushRef="#br0" timeOffset="175783.6785">27865 13311 4 0,'11'-16'36'0,"2"5"2"0,-2-1 5 16,-2 2 3-16,2 1 0 15,-11 9-3-15,13-16-6 16,-13 16-4-16,5-10-7 16,-5 10-5-16,2-9-3 0,-2 9-6 15,0 0-3-15,0 0-3 16,0-10 0-16,0 10-2 15,0 0-1-15,0 0 1 16,0 0-1-16,0-10 0 0,0 10-1 16,0 0 0-16,0 0 0 15,0 0 0-15,0 0-1 16,2-8 0-16,-2 8-1 16,0 0 1-16,0 0-1 0,0 0 0 15,0 0 1-15,0 0 0 16,0 0 0-16,0 0 1 15,0 0-1-15,2-10 1 16,-2 10 1-16,0 0-1 0,0 0 0 16,0 0 0-16,0 0-1 15,0 0-1-15,0 0 1 16,0 0-1-16,0 0-1 16,0 5 0-16,0 6 1 0,-4 4-1 15,0 6 1-15,-4 11 0 16,0 7-1-16,-4 12 2 15,3 11 0-15,-7 10 0 16,1 9 0-16,0 7 2 16,-1 3-1-16,2 1 0 0,1 0 0 15,2-6-1-15,1-6 0 16,3-7-1-16,5-8 0 16,0-11 0-16,2-8-1 0,0-9-1 15,2-7 1-15,0-9 0 16,3-8 0-16,-5-13-1 15,12 0 0-15,-3-16 0 0,-2-11-1 16,0-11 2-16,-1-9 0 16,-6-4 2-16,-2-6 0 15,-11 0 1-15,-8 0 2 0,-3 3 0 16,-12 5 1-16,-5 7 0 16,-1 7-1-16,-2 4 0 15,1 5-2-15,4 6 0 16,4 3-1-16,5 4 0 15,7 1 0-15,8 2-2 0,6 0 0 16,8-3-1-16,5 0 1 16,12-4-1-16,6-4 0 15,10 0 0-15,8-3 0 16,9 0 0-16,4 0 0 0,4 3 1 16,0 0-1-16,7 5 1 15,-3 2 0-15,-4 5 0 16,-3 1 1-16,-1 4-1 0,-7 1 0 15,-2 4-1-15,-5-1 1 16,-4 5-1-16,-3 1 1 16,-3 1-1-16,-4 2 1 15,-3-1 0-15,-4 1 0 0,-2 0 1 16,-5 0 0-16,1 0 1 16,-5 2-1-16,-1 2 0 15,-2 5 0-15,-2 1 1 16,-2 5 0-16,0 1 0 0,0 0-1 15,-2 1 1-15,0-1 0 16,-3-2 1-16,0-5-1 16,0-3 0-16,2-4 0 15,3-11 1-15,-7 8-1 0,7-8 1 16,0-5-1-16,0-8 0 16,9-4 0-16,2-6 0 15,4-6-1-15,3-6 0 0,6 2-1 16,1-3 1-16,7 0-2 15,2 1 1-15,7 3 0 16,1 2 0-16,4 4-2 16,1 5-1-16,2 2-1 0,1 2-1 15,-2 5-2-15,-3 2 0 16,-4 3 0-16,-4 3 0 16,-2 1 2-16,-4 1 0 15,-8 1 3-15,-4 1 0 0,-4 0 2 16,-4 0 2-16,-11 0 0 15,6 10 0-15,-9 0 1 16,-9 3 1-16,-1 4-1 16,-5 7 0-16,-3 3 1 0,0 3-1 15,2 3-1-15,2-1 1 16,5 0-1-16,2-3 0 16,3-4 1-16,4-4-1 15,3-7 1-15,0-1 0 0,0-13 0 16,8 5 0-16,-8-5 1 15,13-10-1-15,-5-3 0 16,2-5 0-16,4-1-1 0,1-7-1 16,3 0 0-16,1-2-1 15,5-1 1-15,1 2-1 16,2 4 0-16,-2 2-1 16,0 6 2-16,0 5 0 0,-1 7-1 15,-2 3 1-15,-4 9-1 16,-1 8 1-16,-5 0 1 15,0 6-1-15,-4 2 0 0,-2 0 1 16,-3-2 0-16,1-1 0 16,-2-4 0-16,0-3 1 15,2-4 0-15,-4-11 0 16,0 0 0-16,14 6 0 16,-14-6 0-16,19-7-1 0,-7-3 1 15,5-3-2-15,-3-2 0 16,2-2 0-16,-1-1-1 15,3 2 1-15,-3 1-1 0,1 4 0 16,-1 3 0-16,0 5 1 16,-1 3-1-16,2 4 0 15,-2 6 1-15,0 2 1 16,1 5-1-16,-3 1 1 16,2-1-1-16,-3 2 1 0,0-3 1 15,2-2-1-15,-1 1 0 16,-1-4 0-16,-11-11 0 15,17 12 1-15,-17-12-1 16,20 2 1-16,-10-2-1 0,0-4 0 16,-1-5 0-16,2-3 0 15,4-2 0-15,-4-1-2 16,6-2 1-16,-2 1-1 16,0 0 0-16,1 3 0 0,3 2 0 15,-2 4-1-15,2 5 1 16,1 2 0-16,1 5-1 15,-4 4-1-15,0 6-2 0,1 2-2 16,0 6-6-16,-2-2-8 16,2 4-20-16,-2 1-34 15,-1-1-10-15,1-1-6 16,1-4 0-16</inkml:trace>
  <inkml:trace contextRef="#ctx0" brushRef="#br0" timeOffset="177337.9157">30986 13157 1 0,'22'-15'77'0,"-1"2"2"16,-4 0-2-16,-5 3-2 16,2 2-56-16,-4 5-1 15,-10 3-1-15,15 9-5 0,-11 10-3 16,-4 6-3-16,0 12-3 16,0 6 0-16,-6 9-1 15,-4 5 0-15,4 1 0 16,-6 2 0-16,2-4 0 15,-1-5-1-15,1-5 1 0,-4-8 1 16,2-10-1-16,-2-5 0 16,-5-9 0-16,-2-7-1 15,-5-7 1-15,-3-4-1 16,-3-12 0-16,-5-2 0 0,4-9-1 16,-2-3 0-16,3-4 0 15,7-3-1-15,5 0 0 16,6-1-1-16,8 0 0 0,6 2-1 15,7-1 1-15,11 1 0 16,5 0 1-16,8 0 2 16,7-1 1-16,7 0 2 15,3 0 1-15,5-1 1 0,4 2-1 16,1 3 1-16,0 5-2 16,0 4 0-16,-5 5-1 15,-10 5-2-15,-5 11 0 0,-4 3 0 16,-10 12 0-16,-3 9 0 15,-9 11-1-15,-10 8 0 16,-2 7 0-16,0 7 1 16,-6 6-1-16,-3 0 0 15,-1 1-1-15,-3-2 1 0,3-2 0 16,-6-3 1 0,4-7-1-16,6-8 0 15,0-6-1-15,2-6 1 0,3-6-1 16,1-8-1-16,0-13-2 15,13 0-1-15,2-10 0 16,1-9-2-16,3-6 2 16,5 1 0-16,1-3-1 0,6 1 1 15,4 3 2-15,-4 6 0 16,2 4 2-16,1 6 0 16,0 6 0-16,-8 1 0 15,3 3 1-15,-4 5-1 0,3 3 2 16,-2-1 1-16,-6-2 0 15,4 0 0-15,-1-3 1 16,8-4-1-16,-11-1 1 0,7-3 0 16,-1-6-1-16,-3-5 0 15,2-4 1-15,-7-1-1 16,-5-1 1-16,-6 0 0 16,-1 0 0-16,-6 4 0 0,-7 5-1 15,-3 6-1-15,-9 5 0 16,1 4-1-16,2 10-1 15,-9 4 1-15,5 5-1 0,0 5 1 16,2 0 0-16,1 0 0 16,6 1 1-16,1-4-1 15,3-2 1-15,10-4 0 0,-3-4-1 16,9-2 1-16,3-3-1 16,5-6 1-16,3-1 0 15,4-3-1-15,2-3 0 16,-4-6 0-16,11-5 0 0,-2-1-1 15,-1-3 1 1,1-1 0-16,4 0-1 0,-2 5 1 16,-2 1 0-16,-3 4 1 15,-1 5-2-15,-7 4 0 16,-3 3 0-16,0 7 1 0,-5 3 0 16,-5 0 0-16,-1 2-1 15,-2-3 1-15,-2 3 1 16,0-4-1-16,2-2 0 0,-4-9 1 15,2 10 0-15,-2-10-1 16,9 1 1-16,-9-1 1 16,18-3-1-16,-6-2 0 0,1-2 0 15,-1-4 0-15,3 0-1 16,2-2 1-16,2 2-2 16,-2-3 1-16,1 6-1 15,1 0 1-15,-8 4-1 16,7 3-1-16,0 1 1 0,-7 7 1 15,4 3-1 1,-3 3 1-16,5 0-1 0,-7 3 1 16,-4-1 1-16,3-1-1 15,-5-1 0-15,3 0 1 16,-2-3-1-16,-5-10 1 0,4 13 1 16,-4-13-1-16,17 7 1 15,-17-7 2-15,16 0-2 16,-16 0 0-16,8-5 0 0,-8 5-1 15,21-18 1-15,-8 6-1 16,-3-1 0-16,8-1-2 16,-3 1 1-16,6 3 0 0,4 5 0 15,-5 1-1-15,-1 4-2 16,0 9-3-16,4-1-4 16,-5 7-9-16,-11-1-15 15,6-3-32-15,2 5-18 0,-4-5-6 16,-4-2-3-16</inkml:trace>
  <inkml:trace contextRef="#ctx0" brushRef="#br0" timeOffset="177755.0944">33129 13318 84 0,'17'-41'87'0,"9"1"-4"15,-2 6-6-15,7 3-1 16,-11 20-73-16,2 1 1 16,12-2-3-16,-15 12 0 0,3 0-1 15,-2 3 0-15,4 5 0 16,-3 4 0-16,-1 4-1 16,-1 3 0-16,0 4 0 15,-4 3-5-15,-1 3-4 0,-1 5-6 16,-2 4-6-1,6 31-1-15,-18 17-3 0,-8 6 1 16,-2-47 1-16,-1 6 4 16,-22 39 4-16,-3-2 6 15,-3-18 7-15,4-4 3 16,1-18 1-16,11 1-7 0,-4-3-5 16,12-13-4-16,3 1-2 15,2-8-1-15,1 3-2 16,-1-7 1-16,4 3 0 15,2-9 7-15,1-3 5 0,1-2 5 16,2-1-3-16,1-10-13 16,0 16-14-16</inkml:trace>
  <inkml:trace contextRef="#ctx0" brushRef="#br0" timeOffset="178046.6806">33355 14666 45 0,'0'0'85'0,"-1"16"-3"16,-1-7-2-16,2-9-2 15,0 0-61-15,0 0-1 16,0 0-3-16,0 0-3 16,-3-8-4-16,3 8-9 0,2-10-17 15,1-1-48-15,-3 11-13 16,0 0-6-16,0 0-6 16</inkml:trace>
  <inkml:trace contextRef="#ctx0" brushRef="#br0" timeOffset="178925.8334">26863 15370 66 0,'-34'5'81'16,"12"-3"-3"-16,8-2-1 0,10 7-5 16,4-7-63-16,19-3 0 15,12 1 1-15,9 0 0 16,12-3 1-16,14 1 1 0,17-5-2 15,18-3-2-15,23-2-1 16,18-6-2-16,25 0 0 16,22-7-1-16,21 0-1 15,20 0 0-15,14 1-1 16,13 3 1-16,12 3-2 0,4 4 1 16,5 2 0-16,-1 5-1 15,0 5 1-15,-8 1-1 16,-6 3 1-16,-13 0-1 0,-18 1 1 15,-14 2-1-15,-28 2 0 16,-25 0 0-16,-29 0-1 16,-19 0 1-16,-35 0-4 15,-23-5-7-15,-23-13-59 16,-36 13-18-16,-10-8-3 0,-36-9-7 16,-31-14-6-16</inkml:trace>
  <inkml:trace contextRef="#ctx0" brushRef="#br0" timeOffset="191241.1695">16715 12837 24 0,'26'-37'73'0,"-8"-1"4"16,-1 5 0-16,-9 2-36 16,-4 7-11-16,0 1-1 15,-4 5-6-15,-4 2-8 16,-8 3-5-16,-5 3-5 0,-7 2-2 15,-7 4-3-15,-5-2-1 16,-8 3 0-16,-8 1 0 16,-7 0 0-16,-6-1 1 15,-7-1 1-15,-5 1 0 0,-5-6 2 16,-8 2-1-16,-4-4 2 16,-6-3 0-16,-4 3 0 15,-4-4 0-15,-5 1 0 0,-3 1 0 16,-6 1 0-16,-1 1-3 15,-8 4 0-15,-4 4 0 16,-6 3-1-16,-4 0 1 16,-4 6-1-16,-7 7 0 0,-2 1-1 15,-5 5 1-15,-2 2 0 16,2 4 0-16,2 1-1 16,1 3 1-16,6 3 0 15,1 4 0-15,3 4 0 0,4 4 0 16,5 8 0-16,1 6 0 15,5 5-1-15,1 6 1 16,7 7-1-16,9 4 1 16,8 7 0-16,4 6-2 15,13 4 1-15,4 9 1 0,13 4 1 16,5 4-2-16,7 3 2 16,7 6-1-16,10 6 2 15,5-1-2-15,11 2 0 0,7-1 0 16,13-2-3-16,9 0 3 15,5-1 0-15,14-4-1 16,10-3 0-16,12-2 0 16,11-2 1-16,13-2 0 0,10-2-1 15,10-7 0-15,10-2 1 16,12-3 0-16,7-7 0 16,13-4 0-16,6-6 0 15,9-5 1-15,11-6 0 0,12-6 0 16,14-7-1-16,10-3 1 15,14-6 0-15,9-8-1 16,15-6 1-16,10-9-1 0,9-5 2 16,11-9-2-16,6-9 0 15,10-3 0-15,5-10 1 16,6-8 0-16,1-7 0 16,3-4-1-16,3-6 1 0,-4-5 1 15,0-6-1-15,-5-5 0 16,-6-5 0-16,-6-5-1 15,-3-5 0-15,-11-5 1 0,-11-7 0 16,-12-5 0-16,-11-9 0 16,-10-7 1-16,-13-8 0 15,-14-6 2-15,-18-7 0 16,-14-4 0-16,-16-3 0 16,-19-1 0-16,-22-1-1 0,-22-3 0 15,-20 3-2-15,-20 2 1 16,-26 2-1-16,-12-5-1 15,-25-1-1-15,-10-1-1 16,-14 0 0-16,-10 0 2 16,-10 0 0-16,-8-3 0 0,-5 4 0 15,-12 3-1-15,-5 4 2 16,-13 1-1-16,-8 5 1 16,-12 4 0-16,-12 7-1 0,-7 4 0 15,-14 5 0-15,-5 2 1 16,-10 7-1-16,-6 3 1 15,-7 5-1-15,-4 4 1 0,-3 6-1 16,-4 5-1-16,-1 6 1 16,-8 4 1-16,-2 9 0 15,-8 9-1-15,-4 9 1 16,-7 10-1-16,-3 8 0 16,-5 8 0-16,-1 5 0 0,4 12 0 15,-3 8-1-15,7 6 0 16,4 7 0-16,9 7 1 15,2 8-1-15,3 7 1 16,5 9 0-16,4 7 0 0,2 10-1 16,1 4 1-16,5 12-1 15,1 5 0-15,5 3 1 16,5 3 0-16,12 3-1 16,13 1 1-16,10 4-1 0,16 5 0 15,14-4 0-15,17 4 1 16,8 4 0-16,16 4 0 15,11 2-1-15,7-1 1 0,12 8 1 16,6-3-1-16,7 3 1 16,10 1-1-16,11-1-2 15,9 1 1-15,13 2 1 0,6 1 0 16,18-6-1-16,11 1 0 16,17-2-1-16,10-1 1 15,14-3 1-15,12-1-1 16,12-4 0-16,11 1 0 0,12-6 0 15,14-5 1-15,8-4-1 16,12-6 3-16,13-3-2 16,12-3 2-16,10-5-1 15,11-11 2-15,14-1 0 0,5-8 0 16,-103-41-2-16,16 2-1 16,6-2 0-16,14 2 0 15,7-9 0-15,16 3-1 16,8-8-1-16,18 0 0 0,23-6 3 15,-3-4-1-15,176 5 2 16,61-13-1-16,17-10 0 16,-2-14 0-16,-35-19 0 15,-35-15 0-15,-40-11-1 16,-86-6 0-16,-3-7-1 0,-4-9 0 16,-18-6 0-16,-8-16 1 15,-4-10 0-15,-9-11-1 16,-8-5 2-16,-10-11-1 0,-13-5 1 15,-12-6 0-15,-15-7 0 16,-11 7 1-16,-24-2-1 16,-14 4 1-16,-24 0 1 15,-18 7-2-15,-20-4 0 0,-17 4 0 16,-24 0 0-16,-18-3 0 16,-13-2-1-16,-21-3-1 15,-19-1-1-15,-9-4 2 16,-21 1 0-16,-12 1 0 15,-12 1-1-15,-12 2 0 0,-12 6 1 16,-11 1 1-16,-10 7 0 16,-11 7-1-16,-9 7 0 15,-13 6 0-15,-10 4 1 16,-11 7-1-16,-9 10 1 0,-10 7-1 16,-5 9 0-16,-8 5 1 15,-8 13 0-15,-3 7-1 16,-7 10 1-16,-2 10-1 0,-3 8 0 15,-3 8 1-15,-4 10-2 16,1 3 1-16,0 8 0 16,-7 11 1-16,3 10-2 15,-6 5 1-15,2 9 0 16,-5 7-1-16,-1 9 0 0,3 5 1 16,2 10-1-16,8 6 0 15,4 5 1-15,11 9 0 0,4 6-1 16,11 10 1-16,8 7-1 15,2 6 0-15,9 8 0 16,6 7 0-16,9 9 0 16,9 4 0-16,7 3 1 0,11 2 0 15,19 6 0-15,14-2 2 16,15 1-3-16,21-2 2 16,18 0-1-16,19 1 1 15,15 2-1-15,15 0-1 0,11 0 0 16,19 3 0-16,7 1 0 15,5 0 0-15,13-2-1 16,13-1 1-16,9-4 0 16,9-3 1-16,15-6-1 0,13-2 0 15,15-7 0-15,16-5 1 16,14-11 0-16,17-6 0 16,19-9 1-16,10-3 0 0,19-10 0 15,13-7 1-15,9-6 0 16,11-7 1-16,14-3-1 15,5-6 0-15,12-3-1 0,-124-32-1 16,20 3-1 0,3-5 0-16,17 2 0 0,3-1-1 15,23-2 0-15,-1-3 1 16,19-3-1-16,2-3 2 16,21-2 0-16,-1-4 0 15,-63-3 2-15,328-1-1 0,6-10 1 16,-2-9-1-16,-42-15 1 15,-41-11-1-15,-40-9 0 16,-47-3-1-16,-71-4-2 16,-8-6 1-16,-12-7 0 0,-9-8 0 15,-8-9 0-15,-13-11 1 16,-15-7 0-16,-12-8 0 16,-17-9 1-16,-14-7-1 15,-19-10 1-15,-14-5-1 0,-21-8 1 16,-12-2-1-16,-21-4 0 15,-17-3 2-15,-18-3-1 16,-17-1 0-16,-14-2-1 0,-17 2 1 16,-18-1 0-1,-16 5-1-15,-18-1 0 0,-18 5-2 16,-19 3 1-16,-23 8 0 16,-21 4 1-16,-28 5-2 15,-18 13 0-15,-24 8-1 0,-21 16-3 16,-24 9-4-16,-17 23-23 15,-15 18-51-15,-27 19-1 16,-16 18-7-16,-25 9-3 16</inkml:trace>
  <inkml:trace contextRef="#ctx0" brushRef="#br0" timeOffset="192129.5638">8065 15051 11 0,'-14'6'74'0,"0"-8"0"15,3 2-6-15,-3-1-2 16,6-8-65-16,8 9 8 0,0 0-1 15,1 6-4-15,10 6-2 16,8 5-1-16,0 3 3 16,8 7-2-16,1 4 1 15,6 8-2-15,10-2 0 16,-2 12 0-16,8 0-2 16,4 3 1-16,1 0 0 0,5-4 1 15,3 1 0-15,1-9 3 16,1-2 2-16,2-16 1 15,2-7 2-15,-2-14 3 0,1-9 2 16,2-17 0-16,4-15-1 16,1-14-1-16,8-16-2 15,-1-16-1-15,6-14-1 16,4-10-2-16,6-8-1 0,-2-7-2 16,2-2-1-16,0 3-2 15,-8 7-1-15,-5 15-2 16,-9 7-4-16,-8 20-8 15,-15 7-11-15,-11 15-41 0,-15 25-14 16,-22 13-8-16,-11 14-3 16,-27 7 8-16</inkml:trace>
  <inkml:trace contextRef="#ctx0" brushRef="#br0" timeOffset="192460.2742">8938 14786 67 0,'-32'19'77'16,"12"-3"-4"-16,3-4-2 0,17-12-2 15,-7 13-70-15,16 0 4 16,20 7-2-16,7 6 1 16,9 8 2-16,6 7 1 15,12 4-1-15,5 4-2 0,4 0 0 16,10 0 0-16,-1-3 2 15,7-7 2-15,1-10 1 16,1-13 2-16,2-10 1 16,-2-14 1-16,1-17 0 0,-3-20 0 15,-1-15-1-15,0-15-2 16,4-12-4-16,3-13-6 16,0-19-12-16,12-11-35 15,5-3-33-15,7-7-3 0,0-4-8 16,-5-3-5-16</inkml:trace>
  <inkml:trace contextRef="#ctx0" brushRef="#br0" timeOffset="195343.7621">21347 11493 22 0,'-9'-11'28'16,"9"11"1"-16,0 0-3 0,10 0-6 15,-1 3-5-15,5 6-2 16,0 5 2-16,3 7-2 15,-1 1-4-15,4 10-3 16,3 7-3-16,-1-1 1 0,6 6-1 16,-5-4 3-16,10 5-2 15,-4-9 4-15,13 5 2 16,-7-13 1-16,4-1 0 16,2-8 2-16,9-2-1 0,6-8-1 15,-1-3 0-15,13-6-2 16,6-11 1-16,7-8-1 15,8-9 0-15,10-10-1 16,3-9 0-16,10-7 1 0,10-9-3 16,-4-3 0-16,2-6-3 15,-2 0 1-15,0 0-2 16,-10 7-1-16,-7 5-1 16,-11 9-1-16,-13 9-4 0,-7 12-9 15,-16 9-17-15,-13 6-27 16,-10 11-18-16,-16 4-6 0,-15 0-2 15</inkml:trace>
  <inkml:trace contextRef="#ctx0" brushRef="#br0" timeOffset="195703.1771">22365 11630 11 0,'-11'19'64'0,"10"-1"4"16,1-6-3-16,12 1-1 15,-7 0-58-15,14 8-1 0,5 9 4 16,6 8 2-16,6 7-2 16,-1 7-1-16,4 8-1 15,0 3-1-15,9 3-3 16,3-2 2-16,5-5 1 0,7-7 2 15,4-13 2-15,8-12 0 16,7-20 2-16,10-8 0 16,8-29 0-16,9-18-1 0,5-16-2 15,14-17-2-15,6-14-3 16,9-11-4-16,13-8-6 16,-3-7-17-16,9-6-50 0,1 15-9 15,-9 8-4-15,-7 7-7 16</inkml:trace>
  <inkml:trace contextRef="#ctx0" brushRef="#br0" timeOffset="197709.0955">8593 11441 6 0,'-59'-45'67'15,"-5"3"1"-15,6 0-3 16,2 3-4-16,-4 3-63 16,12 6-7-16,17 2-11 15,3 10-13-15,7-2-27 0,8 5-7 16,-2 0 0-16</inkml:trace>
  <inkml:trace contextRef="#ctx0" brushRef="#br0" timeOffset="198308.2472">8000 11000 44 0,'-28'-18'75'0,"-2"2"-2"16,2 1-17-16,-3 3-12 16,3-1-16-16,0 6-8 15,3 2-8-15,1 5-4 0,0 5-5 16,1 11-1-16,-2 10-2 15,2 7 0-15,3 11 0 16,1 7 0-16,0 8 0 0,5 4 0 16,1 4 1-16,10-2-2 15,2-7-3-15,3 0-1 16,11-6-1-16,5-9-2 0,2-6 0 16,2-10 0-16,6-8 0 15,-6-9 3-15,5-4 2 16,-6-10 3-16,-2-16 1 15,-3-7 0-15,-1-11-1 0,-2-11 0 16,1-9 0-16,-4-6 0 16,0-4 0-16,-1-4 0 15,1 9 1-15,-2 2 3 16,2 5-1-16,3 12 2 0,-3 8-1 16,3 13-1-16,1 5 0 15,4 12-2-15,-1 3-1 16,3 4 0-16,-2 15 1 15,2 3 1-15,0 7-1 0,3 3 1 16,2 6-1-16,0-1 0 16,-1 4 0-16,6-7-1 15,1-5-1-15,-5-5 0 0,4-6 0 16,-9-11 1-16,2-6 1 16,-4-16 0-16,3-9 0 15,-8-11 1-15,3-8-1 16,0-4 0-16,0-5 0 0,2 2 0 15,0 2-1-15,1 8 0 16,2 7-1-16,2 14 0 16,-2 12 1-16,5 10-3 15,-1 6-9-15,2 15-14 0,1 6-28 16,10 7-19 0,-2-2-3-16,0-8-3 15</inkml:trace>
  <inkml:trace contextRef="#ctx0" brushRef="#br0" timeOffset="199776.9058">9318 9833 44 0,'0'0'67'15,"3"-13"-4"-15,-3 3-3 0,0 10-50 16,0 0 0-16,11 6-3 16,-4 14-3-16,0 4-3 15,7 11 0-15,-2 6 1 16,4 6 0-16,0 2-1 0,7 0 0 15,-2-5 0-15,0-2-1 16,7-10 1-16,-5-7 2 16,-1-9 1-16,-6-5 3 0,3-7 3 15,-11-4-1-15,5-8 0 16,-8-11 2-16,1-5-2 16,-2-12-2-16,0-3-2 15,2-9-3-15,3 0 0 0,-3 1-1 16,2 5-1-16,-2 5 0 15,3 6-1-15,-1 11 0 16,-1 7-1-16,-7 13 1 16,17 1-1-16,-6 3 0 0,-2 8 1 15,4 4-1-15,2 4 1 16,-1-3 0-16,0 2 0 16,4-4 0-16,-2-6 0 15,0-5 1-15,0-4-1 0,2-16 1 16,-3-4 1-16,3-11-1 15,-8-5 1-15,3-9-1 16,-1-9 0-16,-4-3 0 0,-2-4 1 16,-2-4-1-16,-4 0 1 15,-8-1 0-15,0 0 1 16,-6-1 0-16,1 5 2 0,-2 2-1 16,2 1 0-16,1 4-1 15,7 2 0-15,5 1-1 16,0 1 0-16,9 6-1 15,4 1-1-15,4 2 0 16,3 7 0-16,3 2 0 0,-4 8 1 16,6 6-1-16,-5 7 1 15,1 11-1-15,-1 7 1 16,2 14 0-16,-3 11 0 0,5 14 0 16,-2 9 0-16,-3 13 1 15,3 8-1-15,-1 1 0 16,4 1 1-16,-3-2-1 15,2-3 0-15,0-11-1 0,2-4 1 16,-1-15 0-16,3-9 0 16,-2-11 1-16,2-10-1 15,-1-12 0-15,3-8-1 0,-2-16 0 16,3-11 0-16,3-8 0 16,1-5 0-16,0-3-1 15,0 4 0-15,2 3 1 16,-1 3 1-16,-2 13 1 0,3 6 0 15,-5 13-1-15,6 8 0 16,1 2 1-16,3 7 0 16,-2 4-1-16,6 4-1 15,0-4 0-15,5 1-1 0,1-9 1 16,-5-1-1-16,3-6 1 16,-1-10 0-16,-9-5 0 15,-3-8 1-15,-12-1 1 0,-6-4 1 16,-11 1 1-16,-8-1 0 15,-14 5-1-15,-7 3 1 16,-5 7-1-16,-4 5 0 16,-4 6 0-16,-1 5-2 0,8 3 0 15,1 6 0-15,4 5 0 16,5-1-1-16,7 5-2 16,2-4 1-16,6 3-1 15,1-4 0-15,1 2 0 0,1-5 0 16,5 1 1-16,1-2-1 15,1 0 1-15,5 3 2 16,-2-4-1-16,4 2 1 0,4-3 1 16,1 3 0-16,8-7 0 15,5-1 2-15,-1-5 0 16,10-12-1-16,-1-6 1 16,6-10 0-16,-3-10 0 15,5-11 0-15,-7-11-1 0,-5-7 0 16,-3-8 1-16,-10-9-3 15,-4-6 4-15,-8-5-1 16,-11 0 1-16,-2 1 0 0,-16 8 4 16,-1 7-1-16,-6 13 1 15,-2 15 0-15,3 14-1 16,4 15-2-16,1 21-1 16,6 10 0-16,7 26-2 0,4 12 0 15,0 19-1-15,9 11-2 16,3 14-1-16,7 4-3 15,3 4-5-15,6-2-6 0,2-4-8 16,3-8-9-16,1-10-10 16,-3-9-16-16,-2-12-22 15,-6-9 0-15,-7-13 5 16</inkml:trace>
  <inkml:trace contextRef="#ctx0" brushRef="#br0" timeOffset="199934.148">11776 8778 29 0,'-24'-43'81'15,"-2"1"-2"-15,3 3-16 0,4-1-11 16,11 2-15-16,7-2-13 16,4-4-10-16,20 2-9 15,9-6-10-15,18 0-12 0,3 0-16 16,12-4-41-16,18 2-5 16,-2 2-5-16,5-1 1 15</inkml:trace>
  <inkml:trace contextRef="#ctx0" brushRef="#br0" timeOffset="200223.8694">12652 7560 53 0,'8'-36'81'0,"-2"-2"-1"0,8 1-6 15,0 0-4-15,5 8-66 16,9 7 0-16,8 12-3 16,5 8 1-16,5 5-4 0,-3 12 1 15,4 7-3-15,-7 6-4 16,1 7-4-16,-8 3-3 16,-5 8-4-16,-14-1-3 15,-6 10-5-15,-11 6-7 0,-15 11-8 16,-9 11-8-16,-12 9-9 15,-2 11-3-15</inkml:trace>
  <inkml:trace contextRef="#ctx0" brushRef="#br0" timeOffset="200467.4016">12527 9479 41 0,'28'-25'67'16,"2"-7"-1"-16,-5 0-3 16,3 2-47-16,6 2-6 0,0 3-20 15,1 6-26-15,-7 3-26 16,3 7-5-16,-11 2 2 15</inkml:trace>
  <inkml:trace contextRef="#ctx0" brushRef="#br0" timeOffset="200852.1009">10955 10508 35 0,'-27'24'80'0,"1"-10"-1"16,16-11-4-16,6-11-1 15,9-18-54-15,17-3-10 16,19-10-2-16,17-7-1 15,9-9 1-15,21-12 0 0,13-8-2 16,14-5 0-16,9-7-1 16,13-3 0-16,10-2-1 15,9-1 0-15,1 1 0 16,3 3-2-16,2 7-1 0,-8 7 0 16,-6 11-2-16,-13 9-4 15,-20 8-10-15,-9 18-26 16,-13 17-36-16,-27 12-5 15,-27 8-6-15,-25 9-4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5:43:59.1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4689 2577 16 0,'7'-21'44'15,"-1"1"2"-15,-2 1-2 16,-3 2-6-16,1 4-6 16,-2 0-6-16,0 2-4 0,-2-1-7 15,2 12-4-15,-15-12-5 16,2 9-3-16,-3 2-2 15,-7 1 0-15,-8 9 0 0,-10 2 1 16,-2 9 0-16,-9 0 1 16,0 8-1-16,-2 0 1 15,1 8-1-15,8-1 0 16,2-1-2-16,11 3 0 0,5-5-3 16,14-1 1-16,9-4-1 15,4 2 0-15,16-11 1 16,12 0 1-16,10-4-1 15,7-5 0-15,14 1 1 0,3-2-1 16,0-1 1-16,2 0 0 16,-8 4 2-16,-5 0 2 15,-14 3 4-15,-7 4 2 16,-15 6 2-16,-15 3 0 0,-7 8 0 16,-14 2 0-16,-12 5 1 15,-7 2-4-15,-6 3-5 16,-2 2-3-16,0-3-9 0,1-3-9 15,5-4-19-15,9 1-33 16,8-13-10-16,8-4-5 16,4-16 1-16</inkml:trace>
  <inkml:trace contextRef="#ctx0" brushRef="#br0" timeOffset="1249.6363">4617 3145 22 0,'33'-23'76'0,"-4"3"0"0,0 1-3 16,-4-1-5-16,5 6-57 16,5-1-3-16,3 0-4 15,9-3-4-15,0 0-2 0,8-2-3 16,4-4-1-16,4-2-1 16,-3-4 0-16,-3-4 3 15,-4-3 4-15,-8 3 6 16,-7-2 5-16,-15 4 3 0,-11 2 2 15,-12 3 2-15,-8 6 1 16,-13 5-4-16,-7 5-5 16,-5 7-3-16,-5 4-4 15,-2 4-1-15,-2 8-2 0,4 9-1 16,2 9-1-16,5 2 0 16,5 8-1-16,4 2-2 15,7 6-1-15,8-3-3 16,7 1 0-16,6-5-1 15,9-3 2-15,13-7 0 0,11-7-1 16,9-10 3-16,8-8 3 16,5-5 2-16,4-11 2 15,0-10 2-15,2-6 0 0,-7-6 1 16,-7-5 1-16,-5-2 0 16,-9-4 3-16,-6-2-2 15,-10-1 1-15,-6 2-2 16,-3 1-2-16,-5 2 0 0,-1 1-1 15,-1 6-2-15,4 2-1 16,0 4-1-16,5 5 0 16,2-1-1-16,7 8 1 0,0 5 0 15,6 4 0-15,1 5 2 16,0 2-1-16,-2 12 1 16,-4 6 0-16,-1 8 0 15,-7 5 1-15,-4 5-2 0,-5 9 0 16,-2 2 0-16,-3 0 0 15,1 4-2-15,0-2 0 16,3-5 0-16,0-2 0 16,8-7 1-16,0-9 0 15,6-9 1-15,3-8 1 0,5-9 3 16,0-4-1-16,6-12 1 16,1-10 0-16,3-9 1 15,1-11 2-15,-1-4-2 0,1-8-1 16,-4-2 1-16,1-1 1 15,-7 2 1-15,-3 4 0 16,-6 8-1-16,-4 8 0 16,-5 10-1-16,-4 6 0 0,-1 11-2 15,-8 12-1-15,0 0-1 16,0 0-1-16,10 4-2 16,-6 7-1-16,1-1 1 0,0 3-1 15,3-1 1-15,-1-1 0 16,-7-11-1-16,16 13 1 15,-16-13 0-15,13 3-1 16,-13-3-2-16,13-2 0 16,-13 2-2-16,13-11 2 0,-13 11 0 15,8-12 0-15,-8 12 2 16,7-14 2-16,-7 14 3 16,5-15 3-16,-5 15 0 0,1-11 2 15,-1 11-2-15,0 0-1 16,0-9 1-16,0 9-2 15,0 0-1-15,7 5-1 0,-3 6-1 16,1 5 1-16,0 4 0 16,4 2 1-16,-3 8 0 15,0-1 0-15,3 4 0 16,-2 0 0-16,4-2 0 16,-1 1-1-16,3-1 0 0,-2 0-1 15,1-2 1-15,1 0-1 16,0-4 1-16,-1 0 0 15,1-3 0-15,1-3 2 0,-3-6 0 16,1-4 2-16,1-6-1 16,1-4 1-16,-3-10 0 15,6-10 2-15,-3-8-1 16,4-7-1-16,-1-8 0 0,0-5-1 16,3-4-1-16,-3 1-1 15,1 6 0-15,-3 3-2 16,0 7-3-16,-2 7-3 15,5 12-8-15,-4 8-13 0,1 6-22 16,8 6-28-16,-8 12-7 16,2 0-2-16</inkml:trace>
  <inkml:trace contextRef="#ctx0" brushRef="#br0" timeOffset="1433.2083">7538 2475 0 0,'16'-13'86'0,"-2"-1"1"15,-5 3-4-15,-2 0-6 0,-4-28-22 16,-3 39-41-16,9 4-3 16,-2 11-9-16,-1 15-8 15,-3 0-13-15,6 10-27 16,9 10-30-16,-9 0-5 0,4-2-6 16,-5-8 0-16</inkml:trace>
  <inkml:trace contextRef="#ctx0" brushRef="#br0" timeOffset="1595.8435">7830 2463 32 0,'12'-58'76'0,"-7"-2"2"16,1 6-5-16,-1 3-42 0,-1 7-3 16,1 11-14-16,5 0-20 15,0 18-27-15,11 12-36 16,3 3-8-1,-1 0-4-15</inkml:trace>
  <inkml:trace contextRef="#ctx0" brushRef="#br0" timeOffset="2320.4861">8213 2174 75 0,'0'0'86'0,"0"0"-4"0,-8 2-7 16,-3-1 0-16,11-1-72 15,-15 11 1-15,5 6-3 16,-3 8-3-16,0 5 1 16,4 6-1-16,0 5-1 15,4 0 1-15,3 6-1 16,2-9-1-16,7 2-1 0,5-6 1 16,8-5-1-16,3-6 1 15,10-6 3-15,8-4-2 0,4-9 3 16,8-4 0-16,1-3 1 15,6-11-1-15,-2-9 0 16,7-7-1-16,-8-6 1 16,-4-3-1-16,-3-6 0 0,-8 1 3 15,-5 3 1-15,-10 0 3 16,-9 8-1-16,-8 4 2 16,-10 9-1-16,-4 5-1 0,-12 11-1 15,-7 4-1-15,-3 7-3 16,-1 10-1-16,-2 8-1 15,5 3 0-15,0 7-2 16,7 3-2-16,8-1 0 0,6-2 0 16,3 0-1-16,7-7 2 15,10-3 0-15,4-7 2 16,8-6 3-16,1-7 1 16,10-5 2-16,2-2 1 0,0-12-1 15,7-4 2-15,-3-8-1 16,3-5-1-16,-6-4 0 15,2-5 0-15,-8-5-2 0,-4 3 0 16,-4-4-1-16,-4 1 0 16,-7 9 0-16,-4 3 1 15,0 7-1-15,0 5 1 16,1 10-1-16,1 3 1 0,1 9-1 16,6 11 2-16,7 5-2 15,5 8-1 1,1 1-2-16,1 4 0 0,-4 2-3 15,-2 4 2-15,-6-4-2 16,-5-1 2-16,-11-5 3 16,-9 1 2-16,-3-2 1 15,-14 2 3-15,-12-1-1 16,-1 0-3-16,-9-3-11 0,1 0-26 16,8 5-36-16,-3-7-4 15,6-4-5-15,12-11-1 16</inkml:trace>
  <inkml:trace contextRef="#ctx0" brushRef="#br0" timeOffset="4629.2485">11101 1945 74 0,'24'-9'85'0,"-10"-2"-3"16,-5 1-6-16,-5 1-2 15,-4-6-73-15,0 15 1 16,0 0-3-16,-15-1-3 15,-2 15-2-15,-3 5-2 0,-4 3 0 16,-5 2 1-16,2 3 2 16,-4 2 2-16,5-2 2 15,4-7 1-15,7-1 1 0,2-9 1 16,13-10 0-16,0 0 0 16,0 0-1-16,13-7 0 15,8-11 0-15,9-1 0 0,7-7 0 16,6 2 1-16,6-3-2 15,3 2 2-15,2 6 0 16,1 4-1-16,-5 7 1 16,0 8-1-16,-1 12-1 0,-9 12 1 15,-4 12 0-15,-9 18 1 16,-5 14 0-16,-10 19 2 16,-6 14-2-16,-6 16 0 15,-5 19-2-15,-1 4-6 0,-2-1 0 16,7 2-4-16,6-11-1 15,8-14-1-15,11-13 1 16,0-24 0-16,10-18 6 16,-7-19 8-16,3-10 6 0,-10-21 2 15,-3-11 1-15,-10-14-1 16,-3-15 3-16,-4-12-1 16,-11-12-4-16,-5-10-4 15,-4-8-1-15,-9-6 0 0,-3 1 2 16,-5-1 0-16,-5 5-1 15,3 2 3-15,0 5-1 16,6 7 0-16,7 3-1 16,8 5-2-16,9 2-2 0,9 0 0 15,12 0-2-15,16 2-1 16,10-2-1-16,8 0 0 16,10-3 0-16,10 2 0 15,0-2 0-15,3 4 0 0,1 2 0 16,-1 5 0-16,-9 4 1 15,-2 6 0-15,-9 8 0 16,-5 9 0-16,-7 8 1 0,-5 10 0 16,-2 18 0-16,-8 16 1 15,-5 16 1-15,-1 20-1 16,-10 19 2-16,-3 17-2 16,-3 11 1-16,-1 11-1 0,-4 1 0 15,0-2-2-15,5-8-3 16,0-10 0-16,9-15-1 15,6-17 1-15,8-15 0 16,4-17 0-16,-1-12 1 0,0-18 1 16,-2-12 2-16,-5-13 1 15,0-20 1-15,-9-16 0 16,-3-16-1-16,-7-15 0 16,-4-12 0-16,-10-7 0 0,-10-2 1 15,-8 0 2-15,-8 6 0 16,-10 8 2-16,-5 10 1 15,-2 14 0-15,-1 11 0 0,4 10-1 16,5 8-1-16,12 8-3 16,8 4-2-16,13 6-2 15,10-2-1-15,19 2-1 16,12-4 0-16,19-3-1 0,12 0 0 16,8-9 1-16,14-4 0 15,6-1 2-15,6-3 0 16,0-6 0-16,-2 1 1 15,-7-6 0-15,-6 2 1 0,-9 0 0 16,-10 1 1-16,-13 4 0 16,-8 4 1-16,-12 5 0 15,-12 4-1-15,-6 8 1 16,-5 15-2-16,-9-9 1 0,-6 9-2 16,-4 14-1-16,-3 8 0 15,-5 6 1-15,1 8 0 16,-2 5 1-16,1 4 0 15,-1 0 0-15,5 4 0 0,5-4 1 16,6-1-1-16,5-2-1 16,7-3 0-16,4-1 0 15,11-4 0-15,7-4 0 16,8-7 0-16,7-7 0 0,5-9 1 16,8-7 0-16,2-13 0 15,3-12 0-15,0-5 0 16,-1-11 0-16,-4-2 0 15,-2-3 0-15,-4 0 0 0,-5 1-1 16,-5-1 0-16,-4 6-1 16,1-1 2-16,-4 7-1 15,1 0 0-15,2 4 0 0,-4 5 0 16,2 3 1-16,-4 2 0 16,-3 8 1-16,-6 1 0 15,-2 3-1-15,-5 3 1 16,-8 5-1-16,10-6 0 0,-10 6 0 15,0 0 0-15,10-7 0 16,1 6-1-16,-2 1 1 16,4 0-1-16,3 0 0 15,-4 4 1-15,1 6-1 0,-2 1 1 16,-7 6-1-16,-4 5 0 16,0 6 0-16,-10 5 2 15,-4 9-1-15,-1 2 0 16,-1 3 1-16,2 5-2 0,8-2 1 15,6-3 0-15,3-6-3 16,14-2 1-16,12-9-1 16,9-7-1-16,9-7-1 15,12-8 0-15,3-6-1 0,4-5 2 16,-1-11-1-16,5-7 2 16,-7-7 0-16,2-4 2 0,-10-7 1 15,-7-1 3-15,-7-4 1 16,-6-1 0-16,-12 3 1 15,-5 0 1-15,-9 5-1 16,-6 4-1-16,-5 6-1 16,-9 4-1-16,-7 8-1 0,-2 8-1 15,-7 7-2-15,0 7 1 16,-3 13-1-16,1 7 1 16,1 6-1-16,3 6 1 0,7 1-1 15,3 3 0-15,13-1 1 16,3-1-1-16,18-2-1 15,11-6-1-15,13-3 0 16,11-3-1-16,14-9 0 16,12-5 0-16,5-9 0 0,8-4 1 15,2-17-1-15,-1-7 4 16,-3-11-2-16,-2-7 3 16,-12-10-2-16,-8-5 1 15,-10-2 1-15,-12 1 0 0,-15 5 2 16,-8 6 2-16,-17 5 3 15,-8 9-1-15,-17 15 3 16,-9 10-2-16,-6 8 0 0,-5 13-1 16,-1 11-3-16,-1 7-4 15,4 6-3-15,5 5 0 16,9 1-1-16,7-1 0 16,7-7 0-16,8-2 0 0,7-11 3 15,9-8 4-15,8-14 2 16,12-9 1-16,1-18 1 15,9-15-1-15,5-13 2 16,9-16-1-16,3-13-2 0,-28 38-3 16,4-8 0-16,-1 0-1 15,5-1 1-15,-4 1 0 16,2 0-1-16,-4 8 0 0,1 0 1 16,-3 10 1-16,-4 6 0 15,12-3 1-15,-3 29-1 16,-23 26-4-16,-16 39-4 15,-28 33-11-15,-22 30-30 16,-12 20-29-16,-20 4-5 16,-13-10-7-16,-14-8-1 15</inkml:trace>
  <inkml:trace contextRef="#ctx0" brushRef="#br0" timeOffset="5111.1085">7558 3709 4 0,'-329'78'90'15,"25"-8"2"-15,19-13-8 16,32-11-3-16,31-17-2 15,36-2-75-15,42-4-2 0,34-4-3 16,33-3-4-16,32-3 0 16,45-13 0-16,11 4 0 15,50-10-1-15,35-11 1 16,41-8 0-16,29-5 4 16,41-9 2-16,31-4 1 0,35-4 2 15,28-1 1-15,54 0 1 16,0 2 2-16,18 4 0 15,27 2 0-15,52 3 0 0,-9 2-2 16,15 5-2-16,16 2-1 16,-2 3-1-16,8 0-2 15,-7 4-1-15,-13 3 1 0,-48 0-1 16,-1 0 0-16,-29 3 1 16,-37-1-1-16,-58 5 0 15,-28-1-2-15,-47 4 0 16,-52-4-10-16,-53 2-30 0,-53 6-38 15,-74 1-2-15,-73 3-6 16,-71 0-4-16</inkml:trace>
  <inkml:trace contextRef="#ctx0" brushRef="#br0" timeOffset="5580.9637">2342 2830 76 0,'-59'-9'85'0,"10"-9"1"16,11 3-6-16,2-43-35 15,11 41-27-15,16 5-1 0,9 12-6 16,0 0-4-16,0 0-3 15,16 20-4-15,-1 5 0 16,3 11-1-16,3 12 1 16,-2 10-2-16,6 7 1 0,-7 10-5 15,-5 4-2-15,0 3-4 16,-1-3-7-16,-5-3-8 16,-6-9-8-16,4-11-7 15,-5-9-11-15,-3-19-20 0,0-14-7 16,3-14 10-16</inkml:trace>
  <inkml:trace contextRef="#ctx0" brushRef="#br0" timeOffset="5970.1852">2302 2875 13 0,'-9'-105'80'0,"-2"6"-1"16,-5 8-7-16,-4 10-12 15,3 15-16-15,-13 14-11 16,-1 14-15-16,1 23-7 0,-7 15-8 15,-3 24-1-15,-7 17-2 16,-3 22-2-16,-6 15 0 16,1 16-1-16,5 14 3 0,-3 13-2 15,14 9 2-15,8 5-1 16,14 7 1-16,15-7 1 16,22-6 0-16,29-11-2 15,11-10-1-15,28-22 2 0,19-20 0 16,24-24-1-16,19-23-1 15,20-23 1-15,6-24-2 16,0-27 6-16,1-15 1 16,-2-17 2-16,-21-13 1 0,-19-16 2 15,-22-5 0-15,-25-4 0 16,-26 3 1-16,-26 8-1 16,-24 9-5-16,-23 17-5 0,-28 15-6 15,-26 35-17-15,-28 30-58 16,-27 29-3-16,-28 27-6 15,-22 18-6-15</inkml:trace>
  <inkml:trace contextRef="#ctx0" brushRef="#br0" timeOffset="8733.3094">10819 3793 64 0,'0'0'82'16,"13"0"-5"-16,-13 0-3 15,0-30-38-15,-11 29-26 0,11 1-2 16,-19 9-3-16,2 7-4 16,-3 7-2-16,-14 12 0 15,-4 7 0-15,-16 9 0 16,-3 9 1-16,-16 3-1 0,-6 6 2 15,-11 3-1-15,-6 0 1 16,-6 3 0-16,-6-3 1 16,-4 3 1-16,-7 0-1 0,-1 4 1 15,-5 2-1-15,-1 1 1 16,-6 5-2-16,-5 2 0 16,-1 4 1-16,-1 0 1 15,-4 2-1-15,2-2 2 0,2-1-1 16,1 0 0-16,7-5 0 15,4 0 0-15,5-5-2 16,3-1 0-16,9-3 0 16,2-2-1-16,7-5 0 0,6-3 1 15,2-3-1-15,9-7 0 16,5-8 1-16,10-3-1 16,8-12 0-16,7-4 0 15,10-8-2-15,10-5-5 0,7-7-10 16,9-3-15-16,6 0-16 15,3-6-27-15,9-2-7 16,7-13-4-16</inkml:trace>
  <inkml:trace contextRef="#ctx0" brushRef="#br0" timeOffset="9105.8644">7428 5753 69 0,'0'0'84'16,"0"0"-5"-16,-5 0-5 16,-14 0-4-16,-8 6-69 15,1 11 0-15,-8 11-1 0,-5 13-1 16,-9 9-1-16,-8 14 1 15,-5 10 1-15,-5 5 0 0,-1 7 0 16,-1 0 1-16,4 1 0 16,4-4-1-16,8-3 1 15,9-5 0-15,10-9-1 16,12-3-1-16,10-9-1 16,10 1-2-16,16-9-2 0,17-8 1 15,17-5-2-15,11-12-5 16,23-2-11-16,14-6-37 15,11-13-14-15,7-3 0 16,-1-15-4-16</inkml:trace>
  <inkml:trace contextRef="#ctx0" brushRef="#br0" timeOffset="12486.289">4133 7733 53 0,'-5'-9'58'15,"0"-1"-9"-15,5 10-7 0,-7-11-12 16,7 11-9-16,0 0-7 15,0 0-6-15,0 0-3 16,-6 13-4-16,5 7-1 16,0 13 0-16,1 7 2 0,-1 15 2 15,0 8 1-15,-1 11 2 16,1 2-3-16,0 4 0 16,1-2 0-16,2-2-2 15,1-4 0-15,4-1-3 16,2-6-7-16,-1-5-13 0,2-6-22 15,4 5-24-15,-3-14-4 16,2-10-3-16</inkml:trace>
  <inkml:trace contextRef="#ctx0" brushRef="#br0" timeOffset="12787.4236">4677 7670 41 0,'21'-12'78'15,"-9"4"-3"-15,-12 8-4 16,9-9-5-16,-9 9-67 16,0 0 2-16,3 20-1 0,3 12-2 15,-1 10 0-15,2 11 2 16,-3 13 1-16,0 13 1 15,-1 4 0-15,1 7 0 16,0 1-1-16,-1-6-4 0,-1-3-3 16,1-6-9-16,-3-6-12 15,0-12-22-15,0-1-22 16,-7-10-6-16,-10-5 2 0</inkml:trace>
  <inkml:trace contextRef="#ctx0" brushRef="#br0" timeOffset="13030.9032">4024 8492 41 0,'-47'-12'85'0,"5"4"0"16,5 1-6-16,6 0-6 0,6 1-57 16,9-3-9-16,16-8-2 15,12-5-4-15,21-3-2 16,16-8-2-16,18-10-1 15,16-7-2-15,15-7 0 0,18-6-3 16,5 0-5-16,6 0-6 16,3 1-9-16,-12 3-11 15,-1 12-13-15,-6 10-17 0,-16 12-7 16</inkml:trace>
  <inkml:trace contextRef="#ctx0" brushRef="#br0" timeOffset="13331.2405">4100 8693 69 0,'-49'31'89'16,"9"-10"-7"-16,7-12-7 0,13-9-1 15,13-6-71-15,8-7 0 16,22-4-2-16,12-5-1 16,14-5-2-16,15-6 0 0,16-5 0 15,12-4-2-15,10-4-3 16,6-3-3-16,7 3-5 16,-7-2-7-16,7 3-11 15,-5 4-20-15,-9-1-22 16,-4 6-5-16,-9 0 1 0</inkml:trace>
  <inkml:trace contextRef="#ctx0" brushRef="#br0" timeOffset="14881.6702">6458 7568 37 0,'13'-23'76'0,"-4"0"2"0,-2-24-16 16,-2 23-21-16,-1 1-8 16,-1 4-9-16,2 1-6 15,-3 3-6-15,-1 4-1 0,-1 3-5 16,0 8-2-16,0-10-2 16,0 10-2-16,-9-1-1 15,0 4 0-15,-8 7-1 16,-7 8 1-16,-5 5-1 15,-6 6 0-15,-3 4 0 0,-3 5 1 16,-1 1 0-16,7 2 0 16,4-4-1-16,8 0 1 15,8-3 0-15,6-2-1 0,7 0 1 16,2-6-1 0,8 2 2-16,4-4-1 0,6 0 1 15,6-1 1-15,1 1-1 16,6-3 2-16,-3-1-2 15,3 2 0-15,-3 0 0 0,-5 3-2 16,-5 2 2-16,-10 3 0 16,-8 3-1-16,-7 0 1 15,-10 3 1-15,-11-3 1 0,-3 0 0 16,-6-4-1 0,1-4 1-16,-1-4 0 0,6-6-1 15,2-5 0-15,6-4-1 16,5-5-5-16,7-1-2 15,11 0 1-15,-1-15-2 0,9-2 1 16,12-4-1-16,12-7 1 16,4-5 0-16,15-7 4 15,10-3 1-15,6-5 0 0,6-1 0 16,3-1 1-16,-1 1-1 16,-4 1 2-16,-2 2 0 15,-7 3 1-15,-14 5 0 16,-5 5 0-16,-13 4 2 0,-7 2 0 15,-12 6-1-15,-8 7 0 16,-6 5-2-16,-14 5-1 16,-5 4 1-16,-10 3 0 0,-2 9-1 15,-5 7 0-15,1 6 1 16,-1 8-1-16,3 8 2 16,1-1 0-16,9 6-1 15,2-2 0-15,8-1 0 0,6-3 0 16,6 0 0-16,4-10 0 15,7-5 1-15,7-7 0 16,6-6-1-16,5-7 1 16,4-5 0-16,3-10 0 0,2-8 0 15,5-6 0-15,-3-9 0 16,5-6 0-16,-3-4 0 16,0-2 0-16,-1 0 1 15,-4 3-1-15,-2 5 0 0,-4 5 0 16,-4 6 0-16,-5 9-1 15,-2 5 0-15,-5 9 0 16,-1 3 0-16,-1 7-1 0,-1 2 0 16,1 7 0-16,0 4 0 15,3 1 1-15,0 0 0 16,0-2 0-16,4 1 0 0,-1-7 1 16,3-1 0-1,3-8 1-15,-1-4 0 0,2-5 0 16,0-8 2-16,4-4 0 15,-2-6 0-15,2-5 0 16,-2-3-1-16,-3 0 0 0,0-1 1 16,0 3-2-16,-5 5-1 15,-1 4 0-15,-2 4-1 16,-4 5-2-16,-9 11 0 0,12-9-3 16,-12 9 0-16,0 0-3 15,0 0 0-15,8 5-3 16,-8-5-2-16,0 0-7 15,5 11-5-15,-5-11-3 0,9 5-11 16,-9-5-32-16,23-2-3 16,-9-7 3-16</inkml:trace>
  <inkml:trace contextRef="#ctx0" brushRef="#br0" timeOffset="15130.6292">7882 7428 12 0,'0'0'61'0,"13"0"0"15,-13 0 1-15,0 0-46 0,9 13-1 16,-8 4-3-16,0 3-6 16,-2 6 0-16,1 4-2 15,-1 2 0-15,-2 5-4 16,0-5-5-16,0 3-13 0,1-5-15 15,0-2-31 1,-1-10-2 0,3-18-2-16</inkml:trace>
  <inkml:trace contextRef="#ctx0" brushRef="#br0" timeOffset="15236.8442">7851 7458 9 0,'11'-12'1'16,"0"4"-1"-16</inkml:trace>
  <inkml:trace contextRef="#ctx0" brushRef="#br0" timeOffset="15722.8172">8334 7293 55 0,'0'0'79'0,"9"1"-2"0,-9-1-6 15,0 0-5-15,-11 8-68 16,-6 1 2-16,5 7 0 16,-3 8-3-16,5 5 0 15,-7 4 0-15,5 2 2 0,0 2 0 16,5 0 0-16,4-5 0 15,3 0 0-15,0-9 1 16,6-1 0-16,6-7 0 0,3-3-2 16,9-5 1-16,1-5 0 15,6-2 0-15,3-9 1 16,5-4-1-16,0-7 0 0,3-4 2 16,-6-3 1-16,-2-1 1 15,-4-3 1-15,-5 5 2 16,-7-1 0-16,-6 4 1 15,-8 6-1-15,-4 3-1 0,0 14 0 16,-13-12-2-16,-3 13-2 16,-2 9-1-16,0 7-1 15,0 2-1-15,4 5 0 16,6-1 0-16,8 2 0 0,3-4-4 16,13-1 1-16,12-10-2 15,12-2-6-15,6-8-14 16,12-8-35-16,10-2-14 15,2-10-1-15,6-3 1 0</inkml:trace>
  <inkml:trace contextRef="#ctx0" brushRef="#br0" timeOffset="16448.8158">9443 7184 19 0,'0'0'76'0,"-17"-13"1"15,3 7-6-15,-2 2-4 16,-1-1-57-16,0 6 0 16,4 10-6-16,-1 0-3 0,1 3-1 15,0-1 0-15,5 1 1 16,1-3 1-16,6 3 1 16,1-14 1-16,11 11 1 15,8-8 0-15,4-3 0 0,11 0 0 16,3 1 1-16,11-5-2 15,1 0-2-15,3 3-1 16,-3-1-2-16,-4 4-1 16,-5-1-1-16,-13 7 0 0,-9 7-1 15,-15 5-1-15,-11 6 1 16,-20 7 0-16,-14 3-4 16,-9 9-8-16,-10 1-17 15,-10 8-36-15,-3 2-6 16,-1-1-3-16</inkml:trace>
  <inkml:trace contextRef="#ctx0" brushRef="#br0" timeOffset="18784.8712">7041 8836 47 0,'-37'13'77'0,"6"-5"-4"0,7-5-4 16,2-3-5-16,7 3-66 15,5 6 1-15,4 8-1 16,3 2 0-16,2 7 1 15,1 1-1-15,6 4 4 16,2 3-1-16,7-5 1 0,0-2 1 16,7-6 2-16,6-6-1 15,-2-11 1-15,5-4 1 16,1-9-1-16,2-15 1 0,-1-5 0 16,4-13-2-16,-4-6-2 15,0-7-1-15,2-4 0 16,1-4-2-16,0-1 0 15,0 1 0-15,1 5 0 16,-4 3-2-16,3 12 2 0,-4 7-1 16,2 14 0-16,-4 14 1 15,-4 9 1-15,-3 18 1 16,-5 16 0-16,-9 17 0 0,-7 17 2 16,-2 11 0-16,-7 17 0 15,-8 12 0-15,2 11 0 16,-3 4-1-16,5 4 1 15,3-5 0-15,7-6-2 0,4-9 1 16,8-15 0-16,9-18-1 16,6-14 2-16,2-17 0 15,5-19-1-15,4-14 1 0,2-14 1 16,3-18-1-16,1-15 0 16,-3-11 0-16,-1-12-1 15,-2-10-1-15,-7-7 0 16,-9-4 1-16,-9 2-1 0,-11 2 1 15,-12 8 1-15,-8 6 0 16,-12 8 0-16,-4 8 1 16,-5 11 1-16,3 6-2 0,4 7 1 15,5 4-2-15,5 4-1 16,7 2-1-16,7-1 0 16,6-1-2-16,4-4 0 15,12-3-1-15,3-8 0 16,8-3 0-16,7-4 1 15,5-3 0-15,6-2-1 0,3 1 1 16,2 3 1-16,0 2 0 16,-3 7 0-16,-7 8 0 0,-2 8 1 15,-3 8 0-15,-9 10 1 16,-3 16 1-16,-4 16 0 16,-6 14 1-16,-5 19 0 15,-5 14 0-15,0 18 0 0,-1 11-1 16,-4 9 1-16,-1 4-1 15,4-1-1-15,2-1 0 16,4-9 0-16,10-10-1 0,2-16 0 16,5-15-1-16,-1-14-1 15,3-14 0-15,1-16 1 16,-3-14 0-16,-4-17 0 16,1-17 0-16,-7-19-1 0,-4-15 0 15,-7-13 1-15,0-13 0 16,-15-8 0-16,-6-3 1 15,-9 0 0-15,-4 6 2 16,-5 8 0-16,0 9 0 16,1 11 2-16,4 11-2 0,5 9 0 15,9 6-1-15,8 6-1 16,11 2 0-16,6 1-1 16,15-1-2-16,14-2 1 0,12-5-1 15,13-4 0-15,6-4 0 16,11-5-1-16,7-3 0 15,5-4 1-15,-6 2 1 0,1-4 0 16,-10 3 0-16,-11 2 2 16,-8 4 1-16,-12 1 1 15,-14 7 0-15,-13 5 2 16,-12 3-1-16,-6 8 2 0,-14 6-3 16,-5 8 1-16,-8 4 0 15,-5 13-2-15,-1 9 0 16,0 8-1-16,3 5 0 0,2 7 0 15,4 2 0-15,7 1 0 16,6-1 0-16,9-2-1 16,5-6-1-16,10-3-3 15,7-11-3-15,13-4-4 0,7-12-4 16,11-6-8-16,5-10-5 16,5-11-4-16,4-9-1 15,3-8 1-15,-4-4 5 16,-1-8 8-16,-8 3 13 0,-3-5 14 15,-12 8 12-15,-4-1 10 16,-9 8 2-16,-9 7 1 16,1 5-1-16,-11 5-4 0,1 6-7 15,-6 12-7-15,4-11-5 16,-4 11-4-16,0 0-2 16,0 0-1-16,0 0-1 15,0 0 0-15,0 0 0 16,0 0 0-16,0 0 1 0,0 0 0 15,0 0 0-15,0 0 0 16,0 0-1-16,14-11 0 16,-4 6 1-16,5-3-1 15,4 0 0-15,1-3 0 0,2 2 0 16,5 1-1-16,1 4 1 16,0 4-1-16,-3 0 1 15,0 6-1-15,-2 7 1 0,-2 7 0 16,-5 7-1-16,-8 8 1 15,-2 5 0-15,-1 3 1 16,-4 6 0-16,1-2 0 0,1 2 0 16,6-5 0-16,-2-3-1 15,8-8 1-15,4-9 0 16,3-5-1-16,7-11 0 16,4-8-1-16,4-3 0 15,6-12-1-15,5-8 0 16,-1-8 0-16,5-8-1 0,-1-5 0 15,-5-8 0-15,0-3 0 16,-6 1 1-16,-9 0 1 16,-7 2 1-16,-7 6 1 0,-10 6 1 15,-7 9 1-15,-7 9-1 16,-10 10 1-16,-10 6 0 16,-2 6-2-16,-7 13-1 0,0 8 0 15,-2 8 0-15,4 7-1 16,2 5 1-16,10 5 0 15,3 1 0-15,8-3-1 16,10-1 0-16,8-4-3 0,12-6-1 16,9-10-1-16,16-7-1 15,3-10-4-15,12-6-3 16,6-10-1-16,6-10 1 16,2-11 1-16,2-6 2 0,-2-8 0 15,-4-3 4-15,-9-6 3 16,-6 2 9-16,-15 6 5 15,-6 3 4-15,-16 8 1 16,-14 8-1-16,-5 10 2 0,-15 8-1 16,-4 11-2-16,-9 11-5 15,2 11-5-15,-4 3-2 16,2 9 0-16,5 2-2 16,7 2-1-16,4-4-3 0,9-1-3 15,2-6-1-15,6-11-1 16,6-9 0-16,8-9-3 15,9-14-1-15,-2-13 2 0,9-10 1 16,-1-10 3-16,6-12-2 16,2-7-3-16,2-9-1 15,1-9 1-15,-1-5 3 16,1-2 8-16,1-1 8 0,-4 9 6 16,-6 11 1-16,-5 13 5 15,-4 16 5-15,-8 21 2 16,-8 22-2-16,-9 23-4 15,-2 23-8-15,-11 29-3 0,-4 16 0 16,-4 25-3-16,-2 19-6 16,5 16-11-16,0 2-15 15,1 7-46-15,15-6-6 16,2-19-6-16,8-15-5 0</inkml:trace>
  <inkml:trace contextRef="#ctx0" brushRef="#br0" timeOffset="20586.5268">11665 3729 1 0,'-2'-22'16'16,"2"3"-4"-16,3 0-3 16,6 3-3-16,-1 0 1 15,6 0 2-15,-1 4 0 0,0-1 4 16,3 2 2-16,0 3 1 16,3 1 1-16,0 3-1 15,8 1-2-15,-2 3-1 16,10 4-3-16,-2 7-2 15,10 5-1-15,9 7-2 0,6 6-1 16,7 2 0-16,6 8-2 16,6 0-1-16,5 7 1 15,5-1 1-15,5 8 0 16,4 1-1-16,5 2 1 0,-3 4 0 16,5 5 0-16,-6 3-1 15,6 1 0-15,3 3 0 16,-9 3 0-16,0 0 1 0,-1-2-1 15,-4 1 3-15,1-3-2 16,2-2 1-16,-12-4-1 16,-2-1 2-16,-8-6-3 15,0-5 1-15,-11-2-1 0,2-8 0 16,-10 0 1-16,-4-3 2 16,-2-5 1-16,-5 0-1 15,3-6 2-15,-6 1-1 16,-3-7 0-16,-3 3-1 0,-5-4 2 15,-4-2-4-15,-7-3 0 16,0-1-1-16,-8 1 1 16,-3-3-1-16,-3-2 0 15,2 2 1-15,-3-3-1 0,-2-1 0 16,1 1-2-16,-1-1 0 16,1-1-6-16,-2-9-7 15,2 16-14-15,-1-5-25 0,-1-11-20 16,-2 11-4-16,-7-9 0 15</inkml:trace>
  <inkml:trace contextRef="#ctx0" brushRef="#br0" timeOffset="20933.0528">14344 5706 20 0,'-1'12'56'16,"1"-3"0"-16,3 2-1 0,6 1-53 15,5 6-1-15,2 2 3 16,9 4-1-16,-1 5 0 16,7-6 2-16,8 2 1 0,0-7 4 15,6-1 2-15,1-12 2 16,9-2 5-16,-3-10 0 15,7-11 0-15,-5-8 0 16,0-9-3-16,1-6-3 0,-3-7-2 16,-2-4-3-16,-5 0-4 15,-4-3-4-15,-3 4-4 16,-7 4-14-16,-4 14-36 16,-7 0-21-16,-6 9-3 0,-9 1-5 15</inkml:trace>
  <inkml:trace contextRef="#ctx0" brushRef="#br0" timeOffset="24751.3796">13793 7184 3 0,'8'-23'66'16,"-2"0"2"-16,-4 0-5 15,-2-1-5-15,0 7-75 0,3 3-15 16,3 1-24-16,8 10-10 16,1 0 1-16</inkml:trace>
  <inkml:trace contextRef="#ctx0" brushRef="#br0" timeOffset="26553.869">14495 6926 59 0,'0'-14'71'15,"0"1"-2"-15,-9-2-33 16,7 2-3-16,-5 2-7 0,2-2-7 16,-6 4-3-16,2 2-4 15,-5 1-2-15,-2 3-2 16,-1 3-1-16,-3 0 0 15,-1 12-3-15,0 2-1 0,-2 5 0 16,-4 7-2-16,1 7-1 16,-2 2 1-16,4 8-1 15,-1 0 0-15,1 6 0 16,4 5 0-16,3 0 0 0,7 1-1 16,3 1 1-16,6 1 0 15,0-2-1-15,13-1-2 16,5-6 1-16,5-3-1 15,8-7 1-15,3-6-1 0,10-6 0 16,0-12 1-16,8-9 0 16,-1-8 0-16,4-13 2 15,-2-13 0-15,-1-9 2 0,0-9 0 16,-7-12 0-16,-2-6 2 16,-9-6 0-16,-5-2 1 15,-11-2 2-15,-6 2-2 16,-10 1 2-16,-5 10-1 0,-8 7 0 15,-8 7 0-15,-5 15-1 16,-1 6-2-16,-6 15 0 16,3 10-2-16,-2 11 0 15,1 14-2-15,4 13 0 0,-2 5 0 16,7 9 0-16,7 3 0 16,3 8 1-16,4 2-1 15,7 3 1-15,0-1 0 16,10 2-1-16,7 3 1 0,3 3 0 15,1 0-1-15,6 0-1 16,-1 2 0-16,-1-1-3 16,2-1 0-16,-5-2-2 15,-2-6-4-15,-2-1-8 0,-3-9-15 16,-3-5-31-16,-2-4-13 16,1-10-4-16,-1-12 0 15</inkml:trace>
  <inkml:trace contextRef="#ctx0" brushRef="#br0" timeOffset="28254.7809">15067 7435 0 0,'5'-15'86'0,"-1"6"1"0,-4 9-6 16,0 0-5-16,0 0-3 15,-10 0-73-15,10 18 0 16,0 7-1-16,1 5-2 16,3 6-1-16,2 3-1 0,2 0 0 15,0-1 0-15,2-3 0 16,2-6 1-16,0-7 2 16,0-8 2-16,0-7 2 15,1-7 2-15,4-7 1 0,-1-13 1 16,2-6-2-16,1-12 1 15,0-3-1-15,2-6-2 16,0 0-1-16,-4 2 0 0,3 6 0 16,-6 9-1-16,0 6 0 15,-4 12 0-15,1 6-1 16,-3 6 1-16,2 11-1 16,-3 7 1-16,3 5-2 0,-1 4-2 15,5 5 0-15,3 0-1 16,1-3 2-16,7-2-3 15,6-5 2-15,4-6 0 16,2-7 0-16,3-9 4 0,-1-6 0 16,-1-12 1-16,-1-4-1 15,-3-8 3-15,-4-3 0 16,-10-2 1-16,-1-1 0 16,-9 5 1-16,-4 2 0 0,-6 6-2 15,0 7 0-15,0 16-1 16,-20-10-3-16,7 13-2 15,-2 11-3-15,1 4-3 0,0 3-1 16,3 2-4-16,2 2 2 16,6-2-1-16,0-3 0 15,4-4 3-15,5-5 1 16,7-6 2-16,7-5 4 0,0-2 1 16,4-7 2-16,0 0 2 15,5-3-1-15,-6-1 1 16,7 2-1-16,-7 3 1 15,1 4 1-15,-1 4-1 0,-1 0-1 16,0 4-1-16,1 5 0 16,-2 5-3-16,5-5-2 15,3 3 1-15,0-7 1 16,6-5 0-16,-2-3 1 0,8-11 0 16,-2-9 2-16,8-8 3 15,1-10 1-15,-3-5 2 16,0-10-3-16,-7-8 3 0,5-5-3 15,-14-9 3-15,-1-2 2 16,-13-8 4-16,-9 5 2 16,-4 1 1-16,-2 8 3 15,-9 14-1-15,-5 8-1 0,0 16-3 16,-3 13-3-16,2 16-5 16,-2 8-2-16,3 20-3 15,-3 9-2-15,4 13-3 0,1 12-2 16,-1 9 0-16,2 6-1 15,4 3-1-15,2 1 1 16,5-5 0-16,0-5 1 16,9-4 4-16,2-5 0 15,6-10 3-15,5-5 1 0,3-10 0 16,1-4 1-16,4-11 0 16,1-4 1-16,0-11-2 15,0-9-2-15,3-12-2 16,-1-7-1-16,-1-7 0 0,-2-4-1 15,2 0 1-15,-3 1 1 16,-1 4 3-16,-1 6 1 16,-2 10 3-16,-5 10-2 0,1 8 3 15,0 7-2-15,-3 11-1 16,1 4-2-16,-1 9-4 16,6-2 0-16,0 0-3 0,8-1 2 15,1-6-1-15,5-8 0 16,5-11 1-16,2-5 2 15,4-16 3-15,-3-5 2 0,-1-13 2 16,-5-10 1-16,-2-12 0 16,-6-6 2-16,-1-10 0 15,-7-8 0-15,-3-9-1 16,-1-4-1-16,-7-6-1 16,0 6 2-16,-6 3 0 0,-2 13 2 15,-4 11-1-15,-1 16-1 16,0 17-1-16,-1 13 0 15,1 22-1-15,-10 13-2 0,6 24-4 16,-3 10-1-16,1 12-3 16,-3 10-1-16,-1 8 0 15,5 3 0-15,3-3 0 16,2-4 0-16,3-8 1 16,11-7 0-16,3-13 4 0,6-3 2 15,1-14 1-15,7-8 1 16,-2-10 1-16,6-6 0 0,-2-6 0 15,3-13-1-15,2-5 0 16,2-9 0 0,3-5-1-16,-2-4-1 0,3-2 0 15,-3-5-1-15,0 5 0 16,-1-2 1-16,-3 6 0 16,-1 3 0-16,-4 7 1 0,-2 4 0 15,-5 6 0-15,-2 8 0 16,-3 4 0-16,0 4-1 0,-2 4 0 15,-2 8-1-15,-1 6 0 16,-1 2 0-16,-3 10 0 16,1 6 1-16,-4 6 0 15,-2 12 0-15,-2 5 1 0,-3 10 0 16,-1 6 0-16,-1 6 0 16,-1 7 0-16,-3 3-1 15,-4 0 1-15,-1 0-1 0,1-8-2 16,-3-4-4-16,-1-7-4 15,0-10-8-15,-3-7-6 16,-1-13-23-16,-16-11-31 16,10-9-3-16,-5-16-4 15</inkml:trace>
  <inkml:trace contextRef="#ctx0" brushRef="#br0" timeOffset="28472.2693">17487 6614 4 0,'-39'-38'89'0,"10"3"0"15,6 0-5-15,13 1-6 16,6-3-2-16,9 1-74 16,16 7-1-16,13 0-8 15,12 6-10-15,-1 4-28 0,10 0-31 16,6 5-6-16,0-2-4 15,-4 2-4-15</inkml:trace>
  <inkml:trace contextRef="#ctx0" brushRef="#br0" timeOffset="28648.0274">17399 6230 7 0,'-30'3'85'16,"4"-5"-4"-16,7 2-13 0,6-2-17 16,13 2-26-16,-10-8-101 15,11 17-6-15,4 17-3 16</inkml:trace>
  <inkml:trace contextRef="#ctx0" brushRef="#br0" timeOffset="29416.1867">15503 9328 30 0,'-15'-40'82'0,"-3"3"0"16,1 5-4-16,-1 5-4 15,0 6-60-15,3 11 1 16,2 6-6-16,4 8-3 0,0 12-4 15,5 12-2-15,2 6-1 16,2 6-1-16,3 1 0 16,8-3 1-16,5-3 2 15,6-6-1-15,1-11 0 16,7-13 1-16,4-10 0 0,4-17 1 16,1-8 1-16,0-14-1 15,-1-7 1-15,3-10 0 16,-4-6 0-16,-1-2-1 15,-1 2 1-15,-3 7 0 0,-1 8 0 16,-5 7 0-16,1 13 0 16,-2 18 1-16,-4 14 0 15,-1 23-1-15,-2 17 0 0,-4 16-1 16,-1 16 0-16,-4 21 0 16,-1 11 0-16,-1 13-1 15,4 6 0-15,2 2-2 16,6 1-1-16,10-7 0 15,8-9-1-15,7-12-2 0,9-13-1 16,8-15-2-16,4-19-3 16,2-16 1-16,3-18 1 15,-7-14-1-15,-6-13 3 16,-9-22 0-16,-10-7 5 0,-12-15 5 16,-12 0 5-16,-14-8 3 15,-15 5 2-15,-12-2 2 16,-8 7 0-16,-5 2 0 15,-2 8-2-15,5 5-4 0,5 3-2 16,12 2-4-16,8 0-4 16,12-2-7-16,17-1-7 0,13 0-13 15,12 14-45-15,11-20-10 16,7 0-7-16,2-6-5 16</inkml:trace>
  <inkml:trace contextRef="#ctx0" brushRef="#br0" timeOffset="30412.817">17900 8760 11 0,'18'-12'93'15,"-8"2"-2"-15,-10-1-5 16,0 11-6-16,-21-14 0 0,-3 13-76 15,-5 6 0-15,-3 11-1 16,1 13-3-16,1 6 0 0,4 7-1 16,7 6 1-16,8 2-2 15,9 0 0-15,8 2-2 16,13-1 0-16,6-2-1 16,5-2 1-16,2-1-3 15,1-3 0-15,-1 0 1 0,-6-1 0 16,-3-3 1-16,-5-2 1 15,-8 1 1-15,-7-2-1 16,-4-6 3-16,-11-1 1 0,-8-4 0 16,-6-8 1-16,-2-3-1 15,-2-9 0-15,0-5-3 16,3-8-3-16,5-9 0 16,6-7-1-16,13-5 0 0,7-3-1 15,13-2-2-15,10-1-3 16,12 2-5-16,12 0-2 15,4 0-2-15,11 0-1 16,5 1 0-16,-3-1 0 0,14 0 4 16,-5-6 6-16,0 1 12 15,-5 2 12-15,-9 3 14 16,-4 1 5-16,-18 3 3 0,-2 5 0 16,-21 3-2-16,-8 10-2 15,-10 11-2-15,-14-8-10 16,-4 9-7-16,-9 11-5 0,0 5-4 15,-5 6 0-15,0 6 0 16,2 3-1-16,4 3 0 16,5 0-2-16,7-1 0 15,5-2-1-15,7-4-1 16,2-3 1-16,7-4-1 0,6-7 0 16,5-5 1-16,5-5 0 15,4-4 1-15,3-4 1 16,1-8 0-16,3-6 1 0,3-5 0 15,0-4 2-15,-2-3 1 16,-2-2 0-16,1-1 1 16,-3 5 1-16,0 3-1 15,-2 6 0-15,-1 8-1 16,-3 5 0-16,-2 8 0 0,-1 8-2 16,-3 8 0-16,-1 4-1 15,-3 6-2-15,-1-1 0 16,-1 1 0-16,0-1 0 0,-4-3 0 15,3-4 1-15,-3-4 0 16,1-6 2-16,2-7 1 16,-1-3 1-16,2-1 0 0,-1-9 1 15,3-5-1-15,-1-6 1 16,1-5-1-16,4-6-2 16,0-3 1-16,-2-4-1 15,0-1 0-15,-1 1-1 0,1 1 0 16,-4 6 0-16,0 7-1 15,-5 3 0-15,0 10-2 16,-8 12-1-16,13-7-2 16,-13 7-4-16,9 11-7 0,-6-1-23 15,-1 7-35-15,2 3-6 16,1 1-4-16,2-2-1 16</inkml:trace>
  <inkml:trace contextRef="#ctx0" brushRef="#br0" timeOffset="30688.4716">19688 8834 13 0,'0'0'92'0,"0"0"-3"0,0 0-4 15,0 0-7 1,0 0 0-16,5 15-75 0,-1 8-1 15,0 4-2-15,-2 11-2 16,-2 1-2-16,2 7 0 0,-2 1-1 16,-1-1 0-16,1-5 0 15,0-5-2-15,0-4-4 16,0-8-9-16,0-3-21 16,0-10-34-16,0-11-3 0,7 1-6 15,-1-8-1-15</inkml:trace>
  <inkml:trace contextRef="#ctx0" brushRef="#br0" timeOffset="31190.6378">20035 8651 4 0,'9'-23'93'0,"-4"-1"1"15,-2 1-5-15,-3-2-6 0,0 2-1 16,0 1-72-16,0 5-2 16,0 6-8-16,0 2-4 15,0 9-7-15,0 0-5 0,8-3-6 16,-8 3-9-16,2 17-24 16,3 3-26-16,-4 3-5 15,1 3-2-15</inkml:trace>
  <inkml:trace contextRef="#ctx0" brushRef="#br0" timeOffset="31600.784">20365 8688 70 0,'0'0'87'15,"11"0"-5"-15,-11 0-7 16,-12 11 0-16,0 4-67 15,-6 6-2-15,1 9-5 0,-4 8 0 16,1 5 0-16,1 3 0 16,4 1 0-16,5-2-1 0,5-2 1 15,5-3-2-15,11-5 0 16,11-6-2-16,9-7-3 16,7-3-3-16,7-8-3 15,9-6-3-15,5-4 0 0,2-13 1 16,6-4 0-16,-7-10 2 15,6-6 3-15,-8-4 4 16,-4-4 9-16,-10 2 8 16,-12 0 6-16,-9 4-2 0,-12 6 1 15,-10 9 2-15,-17 6 0 16,-13 12-3-16,-2 7-5 16,-8 11-5-16,5 11-6 15,-1 3-3-15,11 8-8 0,7 1-10 16,17-15-41-16,6 17-17 15,11-5-7-15,8-5-3 16</inkml:trace>
  <inkml:trace contextRef="#ctx0" brushRef="#br0" timeOffset="33884.1054">17654 10821 23 0,'-18'-11'74'16,"-1"-3"2"-16,4-2-1 0,-1 29-20 15,3-25-39-15,3 3 0 16,-1 1-7-16,-3 7-1 15,-3 1-2-15,-4 13 1 16,-6 10-2-16,-5 7 1 16,-6 10-1-16,1 7 3 0,0 7-2 15,4 4 0-15,8 1-1 16,4-2-3-16,15-9-2 16,6-9-1-16,19-12 1 0,6-13-3 15,13-14-1-15,11-19-3 16,10-20 3-16,7-13-2 15,13-11-1-15,2-10 2 16,2-4 0-16,2 2 4 0,-5 4 1 16,-5 11 4-16,-11 11 0 15,-7 18 2-15,-16 15 3 16,-9 16-1-16,-10 26 0 16,-11 14-1-16,-10 19-1 0,-2 12 1 15,-9 15-1-15,-7 10 0 16,-1 12-2-16,-4 1-2 15,2 0-2-15,4-6 0 0,5-8 1 16,4-9-3-16,7-17 0 16,1-17-1-16,12-17-1 15,4-20 1-15,7-15-2 16,2-21 1-16,1-14-1 16,0-14-1-16,-3-11 1 0,-4-5 3 15,-5-1 3-15,-11 2 2 16,-7 3 4-16,-15 6-1 0,-12 10 3 15,-9 7 1-15,-11 11 0 16,-3 5-2-16,0 6-1 16,3 3-2-16,6 2-2 15,8 5-1-15,12 0-1 0,11-4-2 16,13-5-1-16,12-1-1 16,13-3-3-16,10-3 1 15,7-7 0-15,7-1 0 16,10-4 2-16,2 0 0 0,3 2 1 15,-1 3 1-15,-3 5 1 16,-4 4 1-16,-2 7 0 16,-6 10 1-16,-10 5-1 15,-4 12 1-15,-11 14 0 0,-5 8-1 16,-6 11 2-16,-7 11 1 16,-6 12 0-16,1 7 0 15,-7 6-1-15,-3 4 1 0,1 0-2 16,2 0 1-16,5-3-2 15,1-4 0-15,6-7-1 16,7-8-1-16,6-6-1 16,2-8 0-16,2-9 0 0,3-8 1 15,-2-11-1-15,-1-12 1 16,-6-11-1-16,-1-13 1 16,-9-15 1-16,-6-12-1 15,-3-9 1-15,-14-9 1 0,-8-4 1 16,-6-5 0-16,-9 5 1 15,-4 2 1-15,-2 7 0 16,3 7 0-16,2 7 0 16,8 7-2-16,8 5-1 0,11 2-1 15,12 0-2-15,8 1-2 16,15 0-1-16,11-3-1 16,8 0 0-16,10-1 1 0,7-1 0 15,6 2 0-15,2-1 2 16,2 1 2-16,1 2 0 15,-3-1 1-15,-3 2 0 16,-5 0 1-16,-10 2 1 0,-7 2 0 16,-8 3 1-16,-8 2-2 15,-13 2 2-15,-7 5-1 16,-4 8 0-16,-14-7 0 16,-6 7-1-16,-6 7-1 0,-1 5 0 15,-4 6-1-15,1 5 1 16,1 5 1-16,2 2-1 15,6 1 0-15,5 1-1 0,7-2 0 16,4-1 0-16,5-2 2 16,6-7-2-16,9-3-1 15,6-6 1-15,4-5 0 16,6-6 0-16,3-4 0 16,6-9 1-16,4-5-1 0,1-7-1 15,4-4 2-15,-1-2-2 16,-2-1 0-16,-1 1 1 15,-4 4 0-15,-4 4 0 0,-4 4 0 16,-6 7 1-16,-4 6 0 16,-5 6 1-16,-2 3 0 15,-6 6 0-15,0 6-1 16,-4 1 1-16,1 5 0 16,-1-1-1-16,5 2 1 0,-2-3-1 15,6-3 0-15,4-3 0 16,8-7 2-16,4-5-3 15,4-1 1-15,7-9 1 16,5-5 0-16,-1-4-1 0,2-5 0 16,0-1 1-16,-4-3-1 15,-6 1 1-15,-4 0 1 16,-7 2-1-16,-7 4-1 0,-11 2 2 16,-6 4-2-16,-3 14 1 15,-12-12-1-15,-5 12 0 16,-1 4-1-16,-2 6 0 0,-4 4-2 15,5 5-1-15,2-1-2 16,8 4-1-16,6-3-1 16,4 1-2-16,10-4-1 15,13-1-3-15,2-7-5 0,16-2-4 16,8-8-4 0,6-2-2-16,10-7 0 0,-1-1 5 15,2-9 7-15,-1 0 7 16,-1 0 12-16,-10-2 13 0,-9 9 13 15,-7-4 3-15,-12 6 1 16,-10 3-5-16,-17 9-3 16,0 0-5-16,0 0-6 15,-22 16-7-15,1 2-4 16,-6 7-4-16,-1 3-1 0,5 3-1 16,-1-3-2-16,10-3 1 15,2-3 0-15,8-10 0 0,4-12-2 16,14 3 2-16,9-16-1 15,6-11 2-15,4-13 1 16,12-6 1-16,5-9 0 16,3-10 0-16,3-7 0 0,0-6 1 15,0-3 2-15,-10 2 4 16,1 7 1-16,-18 11 1 16,-6 10-1-16,-11 20 2 0,-11 17 0 15,-10 21 2-15,-15 27-1 16,-6 22-4-16,-8 14-2 15,-8 18-3-15,-6 9-10 16,-6 16-31-16,-5 18-35 16,-9 8-4-16,-5 3-5 0,-6-2-5 15</inkml:trace>
  <inkml:trace contextRef="#ctx0" brushRef="#br0" timeOffset="34641.0511">15415 13080 10 0,'-4'-28'72'0,"-1"-3"3"15,2-1-3-15,-1-25-8 16,0 29-46-16,0 1 1 0,2 3-3 16,0 3-2-16,-3 0 1 15,-4 4-1-15,1 8-1 16,-6 2-3-16,-2 7 0 0,-4 8-3 15,-5 17-1-15,-8 17-1 16,-2 16-1-16,-4 21-1 16,-1 20 0-16,-2 20 0 15,1 21 2-15,8 19 0 0,7 11-2 16,12 12 0-16,12 4 1 16,9 2-2-16,17-3 0 15,15-8 0-15,10-7-2 16,17-19-2-16,14-10 1 0,12-22-3 15,9-16-4-15,19-16-7 16,4-19-29-16,10-18-38 16,5-21-4-16,-3-22-5 15,-3-16-4-15</inkml:trace>
  <inkml:trace contextRef="#ctx0" brushRef="#br0" timeOffset="37234.4572">16445 13635 4 0,'-14'0'58'0,"-2"0"3"16,2 0-1-16,-6 9-38 0,4-3-8 16,3 4 1-16,-5 6-1 15,2 6 3-15,-7 3-1 16,3 10 2-16,-8 3-2 15,3 5 1-15,-4 5-3 0,3 1-2 16,1 4-4-16,3-2 0 16,8 1-4-16,4-3-1 15,5-6 0-15,5-2-3 16,4-5 0-16,3-6-3 0,7-7 3 16,1-7 0-16,3-7 0 15,2-5-1-15,4-5 2 16,4-9-1-16,0-10 2 0,4-5 0 15,3-7 0-15,-1-4 0 16,1 0 0-16,-1-2 0 16,-5 4-1-16,0 3 0 15,-6 8 0-15,-3 5-1 16,-5 8-1-16,-2 7 1 0,-13 3-1 16,14 10 1-16,-9 5 0 15,-3 3 0-15,3 3 0 16,0 0-1-16,2-2 0 0,0-1 1 15,3-4-1-15,1-5 2 16,4-7-1-16,0-2 1 16,3-10-1-16,2-3 1 15,0-8 0-15,1-5 0 16,2-2-2-16,-1-2 0 0,0-1-1 16,0 6 0-16,-1 2 0 15,-3 5 0-15,0 7 0 16,-2 7 1-16,-1 4-1 0,-2 11 2 15,-2 3 0 1,-1 4 0-16,0 3 2 0,-1 0-1 16,3-2 0-16,-1-3 0 15,3-4 0-15,1-6 0 16,5-4 1-16,4 0-1 0,2-12-1 16,5-7 1-16,1-5-1 15,6-3 0-15,-1-8 0 16,2-2-1-16,-2-5 0 0,4 1 0 15,-2 3 0-15,-1 2 0 16,-1 5 1-16,0 6 0 16,0 6 0-16,-2 8 0 15,-2 10 2-15,-2-1-1 16,-2 11 0-16,-2 4 1 0,-6 5 0 16,-6 5 0-16,-8 5 1 15,-6 2-1-15,-5 1 1 0,-9 3 0 16,-8-3 0-16,-4-1 0 15,0-5 0-15,3-3-2 16,1-9-3-16,4-5-2 16,7-9-5-16,5-6-4 0,5-14-7 15,5-10-6-15,13-12-7 16,-2-7-8-16,12-11 0 16,7-6 2-16,1-6 20 15,8 0 19-15,-7 0 15 0,5 6 11 16,-5 10 9-16,2 9 7 15,-8 10 2-15,-2 13-3 16,-4 13-12-16,-3 10-14 0,3 17-7 16,-3 8-4-16,-3 11-1 15,0 7-1-15,-2 8-2 16,-7 5-2-16,0 4-2 16,-4 0-1-16,-2-1-2 0,-3-5-3 15,0-5-5-15,-2-8-11 16,-5-7-21-16,1-5-29 15,-5-12-5-15,-3-7-2 16,-5-10 4-16</inkml:trace>
  <inkml:trace contextRef="#ctx0" brushRef="#br0" timeOffset="38342.6032">17898 13819 59 0,'-22'-32'77'16,"7"2"-5"-16,5-1-2 0,10 2-37 15,5 6-16-15,11 0-11 16,9 2-6-16,6 2 0 15,9 2-1-15,2-2 1 16,5 6 0-16,0-1 0 16,1 5 2-16,-5-3-1 0,-1 10 2 15,-8-3-1-15,-3 5 0 16,-2 3 1-16,-6 7-1 16,-5 7 1-16,-7 1-2 0,0 5 1 15,-6 2-1-15,2 3 0 16,-6-3 1-16,0 1-1 15,-2-7 0-15,2-4 0 16,-1-3 3-16,0-12 0 0,2 11 0 16,-2-11 1-16,0 0 0 15,11-12 0-15,-3-2-1 16,3-5 0-16,3-5-2 16,2-2-1-16,4-1-1 0,4-1 0 15,2 4 0-15,0 2 0 16,3 8 0-16,-1 4 0 15,1 5 1-15,-1 5 0 16,-2 0-1-16,1 6 1 0,-2 6-1 16,-5 1 0-16,-2 1-1 15,-1 0 2-15,-1-2-1 16,-2 3 1-16,-2-6 1 0,2 2-1 16,0-5 1-16,1-1 0 15,0-3 1-15,1-1-1 16,1-1 0-16,1-2 0 0,-1-4 0 15,1-1 0-15,-3-3-1 16,3 1 0-16,-3-1 0 16,3 2 0-16,-2 1-1 15,-3 1 1-15,2 2-1 16,0 3 0-16,2 1 1 0,-2 0-1 16,3 6 1-16,-4 3-1 15,4 1 2-15,-3 2-2 16,1 1 2-16,0 3-1 0,2-2 2 15,-2 0-3-15,4-1 2 16,2-1 0-16,0-3-1 16,5-3 0-16,0-3 0 15,2-3 0-15,4-2-1 0,3-8 0 16,3-3 0-16,0-5 0 16,1-6-1-16,4-1 1 15,-4-3 0-15,-1-4 0 0,-1-1-1 16,-3-3 1-16,-1 1 0 15,-6 2-1-15,-2 3 2 16,-5 0-2-16,-3 5 0 16,-4 3-1-16,-8 5 0 0,-2 4 0 15,-3 3-1-15,-1 10 0 16,-4-10-1-16,-3 10 0 16,-4 3 1-16,-4 6 0 15,1 8 0-15,-1 4 1 16,-2 4 1-16,1 2 0 0,1 4 1 15,3-2 0-15,4 2 1 16,5-7 0-16,3 0 1 16,2 0 1-16,7-9 0 15,6-2 0-15,2-8 0 0,5-2 1 16,3-3-1-16,-1-5 0 16,3-8 0-16,-2-6-1 15,0-5-1-15,1 0 0 0,-3-2 1 16,-5 2-2-16,1 4 1 15,0 4-1-15,-2 5 1 0,2 8-1 16,-1 6 1-16,3 10 0 16,2 6 0-16,2 5 1 15,0 1-1-15,7 2 0 16,3 0 0-16,1-3-1 0,3-1-2 16,-1-5-3-1,7-3-7-15,-3-6-12 0,-3-5-56 16,4-1-3-16,-2-3-6 15,-2-7-4-15</inkml:trace>
  <inkml:trace contextRef="#ctx0" brushRef="#br0" timeOffset="43761.852">17702 14754 37 0,'4'-28'23'16,"6"-1"8"-16,1 3 8 0,6 6 2 16,-7-1 2-16,8 6-2 15,-10 1-4-15,2 7-5 16,-10 7-10-16,16 0-6 15,-7 13-5-15,2 7-5 0,-1 11 0 16,0 5-3-16,3 11 0 16,-1 6-1-16,2 7-1 15,0 0 0-15,2 2-2 16,0-4-1-16,4-5-1 0,2-7 1 16,1-10 0-16,3-7-2 15,2-11 2-15,1-10 1 16,-2-7 1-16,-1-3 0 15,-5-10 1-15,-3-3 0 16,-8-10 3-16,-6 0-2 0,-5-6 2 16,-11 2 1-16,-11-3 1 15,-7-1 0-15,-9 4 0 16,-2 3 0-16,-5 4 0 0,2 2-1 16,1 7 0-16,6 0-2 15,8 4-2-15,7 4-2 16,9-1-1-16,13 6 0 15,-1-13 0-15,8 4 0 16,14-3 0-16,6 0 0 0,5-4 2 16,9 0 0-16,3-3 0 15,4-1 0-15,0 0-1 16,0 1 0-16,-1-1-1 0,-4 0 2 16,-3 0-1-16,-9 2 1 15,-5 1 0-15,-4 1 1 16,-7 0 1-16,-7 2 0 0,-7 2 0 15,-1 2 0-15,0 10-1 16,-19-15 0-16,4 12 0 16,-5 3-2-16,1 0 1 15,-3 7-1-15,-2 7-1 0,0 3 1 16,-5 5 0-16,2 2 1 16,2 5-1-16,2-1 1 15,1 3 0-15,8 0-2 16,5 0 1-16,9 0 1 15,5-4-1-15,10 1 0 0,8-7 0 16,9 1-1-16,7-10 1 16,9 1 0-16,5-8 0 15,8-5 0-15,0-3 0 0,3-7 0 16,-3-6 2-16,1-3 0 16,-8-4 2-16,-3-4 0 15,-10 2 1-15,-8-2 0 16,-7 0 0-16,-6 2 0 0,-8 2 0 15,-6 4-1-15,-6 2-1 16,-2 2-2-16,-10 5 0 16,-5 6 0-16,-2 4-2 0,-2 3 1 15,-4 10-1-15,1 3 0 16,2 6-1-16,3-1 0 16,5 5-1-16,5-2 0 0,7 0 0 15,3-2-1-15,13-5 0 16,6-3 0-16,11-6 1 15,6-3 1-15,10-5 2 16,8-5 0-16,4-10 1 0,7-4 1 16,-4-1 0-16,2-3 1 15,-8-3 3-15,-4 1 0 16,-12 3 2-16,-9 4 0 16,-8 0 0-16,-11 4 1 15,-9 4-2-15,-3 10 0 0,-9-7-3 16,-10 7-1-16,0 3-1 15,-7 5-1-15,0 6-1 16,0 0 0-16,-3 3 0 16,6-1 0-16,5-3-1 0,3-2 0 15,5-3 0-15,10-8-1 16,0 0 0-16,0 0 0 16,14-10 0-16,8-6 0 15,7-5 0-15,5-5 1 0,3-6 1 16,4-7-1-16,1-5 1 15,-2 0 0-15,-3-5 1 16,-11 0 1-16,-3-1 1 16,-6 3 2-16,-7 5-1 15,-6 6 1-15,-2 7-1 0,-2 6-1 16,-1 12-2-16,1 11 0 16,0 0-3-16,-1 16 0 15,1 10 0-15,4 9-2 0,4 6 1 16,-1 11-2-16,5 3 0 15,-1-1-1-15,2 1-2 16,-2-7-2-16,8-3-4 0,1-8 1 16,-3-8 0-16,4-11 2 15,-5-6 1-15,6-8 1 16,-3-6-1-16,2-8-5 0,-3-9-4 16,2-7-7-16,-3-10-3 15,0-5 5-15,-1-7 10 16,-3-2 11-16,-4-5 12 15,0 2 12-15,-8-2 11 16,-1 3 10-16,0 7 6 0,-5 6-3 16,-2 6-9-16,1 8-10 15,1 8-8-15,-2 7-5 16,7 10-2-16,-2 7-5 16,2 15-3-16,1 4-3 0,6 8 1 15,0 5 0-15,0 4 0 16,1 5 0-16,-1 0 0 15,3-2 0-15,0-5 1 16,1-4 1-16,2-9-1 16,-1-4 0-16,4-8 0 0,0-7 1 15,2-9-1-15,2 0 0 16,0-13-1-16,6-1 0 16,1-3-1-16,1-1 0 0,1 1 0 15,2 1-1-15,-4 6 0 16,0 6 0-16,-8 4 1 15,-6 4 0-15,-8 10 0 0,-5 4 0 16,-13 3 1-16,-6 4 0 16,-7 2 0-16,-3 1 1 15,-1-3-1-15,2-2-2 16,5-4-2-16,5-5-3 16,8-5-1-16,10-9-2 0,7 0-1 15,11-8-1-15,11-6 0 16,4-2 2-16,12-9 2 15,6 1 3-15,2-7 2 0,3 2 4 16,-2-4 3-16,-2 1 2 16,-7 1 1-16,-5 4 1 15,-10 2 0-15,-8 5-1 16,-7 4-1-16,-8 3-1 0,-7 13-4 16,-2-11 0-16,-8 11-1 15,-5 6-1-15,-3 7-1 16,-1 1 0-16,1 4 1 0,1 0-1 15,4 1 0-15,5-2 0 16,4-1-2-16,4-5-1 16,1-1-2-16,11-4-2 15,5-4-3-15,7-2-2 0,3-2-3 16,5-7-3-16,4-1-1 16,-1-4 0-16,6-1 1 15,-7-2 3-15,3 3 5 16,-5 1 6-16,0 3 6 0,1 3 3 15,-5 4 4-15,0 3 3 16,-4 1-2-16,2 8-1 16,-9 0-1-16,7 2 1 15,-6-2-2-15,0-1-1 0,3-4 2 16,3-1 0-16,-1-3 0 16,7-5 2-16,-2-5-2 15,2-2 3-15,-1-2 2 16,-2-3 2-16,-5 2 2 0,-6 1 1 15,-1 1 0-15,-11 3-2 16,-4 10-1-16,0-11-4 16,-5 11-3-16,-8 4-2 15,2 6-4-15,1 3-1 0,-2 3 0 16,4 3-1-16,-1 3 0 16,3 0-2-16,6 1-1 15,0-4-3-15,9-1-3 16,2-3-2-16,9-5-5 0,1-8-4 15,14-2-9-15,-2-12-3 16,10-9-2-16,6-8 2 16,1-8 4-16,2-12 1 15,-4-7 2-15,1-6 7 0,-4-8 9 16,1-7 13-16,-11-7 8 16,-6-4 8-16,-5-3 5 15,-4 6 9-15,-6-1 5 0,-7 12 2 16,-2 11-2-16,-3 11-4 15,0 16-7-15,-1 14-8 16,-1 22-4-16,2 7-9 0,-1 21-4 16,-1 6-1-16,0 11 2 15,-1 8 1-15,-5 6 2 16,-1 4 1-16,-2-2 1 16,-1 2 0-16,-2-3 1 0,5 0-2 15,5-4 0-15,2-5-2 16,1-3-3-16,7-5-4 15,10-2-6-15,1-7-10 16,11-9-35-16,6-3-24 16,-3-13-8-16,5-9-3 15,-3-9-1-15</inkml:trace>
  <inkml:trace contextRef="#ctx0" brushRef="#br0" timeOffset="44278.18">22304 13751 78 0,'4'-13'93'15,"-2"-3"-7"-15,-2 2-4 16,-5-4-3-16,-1-4-58 0,6 22-16 16,-19-8-2-16,9 14-3 15,-3 10 0-15,-4 6 0 16,0 8 1-16,-4 4 0 16,-1 7 1-16,3 2 0 15,4-1 1-15,4 2 0 0,7-2 0 16,4-2 0-16,5-4-1 15,11-4 0-15,6-2-3 16,9-5-5-16,3-6-6 0,7-4-11 16,3 1-39-16,2-14-20 15,4-5-5-15,-6-18-5 16,5-9-1-16</inkml:trace>
  <inkml:trace contextRef="#ctx0" brushRef="#br0" timeOffset="44603.8449">22705 12644 70 0,'-3'-66'87'0,"3"2"-4"0,2 3-5 16,10 6-2-16,4 7-69 15,9 10 1-15,13 11-1 16,13 14-2-16,8 10 0 15,9 12-2-15,5 18 1 0,9 16 1 16,5 18-1-16,1 16 1 16,-8 14 0-16,-8 17-1 15,-12 18 0-15,-19 13 0 0,-20 14 0 16,-21 12 1-16,-25 9 0 16,-24 7-2-16,-21 4-3 15,-18 5-5-15,-20-6-6 16,-13-7-44-16,-21-3-28 0,-20-9-5 15,-18-15-8-15,-17-16-4 16</inkml:trace>
  <inkml:trace contextRef="#ctx0" brushRef="#br0" timeOffset="45136.3791">16398 16231 17 0,'12'-6'95'0,"-2"-1"-3"16,-10 7-6-16,9-10-4 0,-9 10-1 16,-10-7-79-16,10 7 1 15,15 22-1-15,-1 7-1 16,-2 9 0-16,4 12 0 16,-3 9 0-16,0 11 0 15,-5 8 0-15,-4 3 1 0,-1 6-2 16,-2-3-2-16,2-6-4 15,4-7-5-15,3-8-14 16,3-7-44-16,5-21-14 16,5-12-6-16,-2-23-5 15,8-16 5-15</inkml:trace>
  <inkml:trace contextRef="#ctx0" brushRef="#br0" timeOffset="45599.4841">17142 16567 17 0,'5'13'97'16,"-2"1"-2"-16,-3-4-5 15,0-10-5-15,-9 9-3 0,4-20-74 16,5 11-6-16,0 0 0 16,18 0-2-16,2 0 0 0,3 0 0 15,8 0 1-15,6 0 0 16,7 2 0-16,9-6 0 15,11-4 0-15,10-4 0 16,15-3 0-16,11-5 1 16,16-5 0-16,12-1-1 0,10-1 0 15,10-2 1-15,7 0-1 16,5 1 1-16,1 2-1 16,5 0 0-16,-3 3 0 15,1 3 1-15,2 0-1 0,-3 1 1 16,-1 3-1-16,-4 0 0 15,2 1 1-15,-6-1-2 16,1 1 0-16,-6 0 0 0,-4 2 0 16,-4 1-1-16,-7 0 0 15,-4 1 1-15,-4 4-1 16,-5 1 0-16,-11 3 0 16,-7 3-2-16,-8 1-3 0,-6 3-5 15,-10 2-15-15,-7-6-46 16,-10 11-16-16,-3-1-4 15,-2-6-6-15,-4-4-2 0</inkml:trace>
  <inkml:trace contextRef="#ctx0" brushRef="#br0" timeOffset="45938.0521">22917 15663 0 0,'6'-9'86'0,"-2"-1"1"16,5 0-6-16,-7-1-6 0,5-1-1 15,-7 12-76-15,15 0 3 16,-5-1 1-16,-1 3 0 0,1 6 2 16,-5 5 3-16,-2 10 0 15,-3 7 1-15,-2 10 0 16,-4 9-2-16,-5 10-2 15,1 9 0-15,-3 9-1 16,-5 8-2-16,0 5-1 0,2-4-3 16,0-4-1-16,5-10-3 15,-1-9-4-15,4-15-6 16,4-9-7-16,4-19-27 16,0-20-30-16,12-8-5 0,5-20-3 15,3-14 4-15</inkml:trace>
  <inkml:trace contextRef="#ctx0" brushRef="#br0" timeOffset="46220.4789">23214 15869 54 0,'32'-35'86'15,"-5"12"-1"-15,-4 14-3 0,0 8-4 16,-3 6-61-16,-2 17-6 16,0 4-4-16,0 7-1 15,0 2-3-15,1 4-2 0,-1-6-3 16,7 1-2-16,5-7-4 15,8-7 1-15,9-9-1 16,4-10 1-16,2-4 1 16,3-17 4-16,-4-7 4 15,-7-9 2-15,-13-9 4 0,-14-3 1 16,-18 1 1-16,-15 2 0 16,-22 8-1-16,-20 8-3 15,-9 9-10-15,-13 20-28 0,-8 11-47 16,-9 13-5-16,1 7-7 15,1 2-4-15</inkml:trace>
  <inkml:trace contextRef="#ctx0" brushRef="#br0" timeOffset="47153.2401">23535 17241 34 0,'-2'-19'76'0,"-2"-3"3"0,4-1 0 15,0 1-42-15,0 4-4 16,1 3-8-16,3 5-2 16,-4 10-6-16,11 0-4 0,-2 12-3 15,-4 9-4-15,3 9 0 16,2 9-2-16,-5-17-2 16,-1 4-1-16,1 2-2 15,-1-1-1-15,-3 3-4 16,3 0-2-16,-1 1-5 0,1-4-4 15,-1 1 0-15,0-1-2 16,-3-7-9-16,4-1-14 16,-1-7-6-16,3-2-4 15,-6-10-4-15,10 5-2 0,4-7 2 16</inkml:trace>
  <inkml:trace contextRef="#ctx0" brushRef="#br0" timeOffset="47402.7634">23859 17263 24 0,'40'-33'43'0,"-1"1"7"15,-4-4 0-15,5 5-3 16,-11-2-4-16,5 5-5 16,-10 3-4-16,0 3-4 15,-12 5-1-15,-6 8-6 0,-6 9-6 16,0 0-5-16,0 17-5 16,-9 7-3-16,0 6-2 15,-1 6 1-15,2 5-1 0,0 6 0 16,3-21-2-1,1 1 0-15,3 1-2 0,1 3-4 16,0 0-7-16,0 1-9 16,4-2-20-16,7 4-40 15,-5-6-3-15,4-1-5 0,-1-7-3 16</inkml:trace>
  <inkml:trace contextRef="#ctx0" brushRef="#br0" timeOffset="48243.9965">24378 17270 3 0,'6'-11'70'15,"-6"11"7"-15,16-12 0 0,-16 12 0 16,19-1-54-16,-5 3 1 16,-1 11-1-16,-2 0 0 15,4 8-5-15,-9-10-5 0,1 3-3 16,-2 4-5-16,-1 2-2 15,4 1-1-15,-2 2-1 16,-4-1-1-16,3 3 0 16,0-4 1-16,-1 4 0 15,-2-4 0-15,1 0 1 16,1 0-1-16,0-5 1 0,-1-4-2 16,1-1 1-16,-4-11-1 15,11 3 0-15,-11-3-1 16,11-12 2-16,6-18 0 15,4-9-1-15,3-4 1 0,2-1 1 16,0 0-1-16,1 8 1 16,-6 14 0-16,-2 14-2 15,-5 4 0-15,-4 2 1 0,1 2-1 16,-11 0 1-16,17 3 0 16,-10 1-1-16,5 0 1 15,4 0-2-15,5 1 0 16,5-3-1-16,6-2 1 0,6 0-2 15,8-4 1-15,-1-4 0 16,5-2 0-16,0-2 1 16,-6-2 2-16,0-1 0 15,-10 0 2-15,-5-2 0 0,-9 1 1 16,-8-2-1-16,-9-1 1 16,-6 1 0-16,-10 5-1 15,-5 2-2-15,0 6 0 16,-5 5 0-16,1 6-1 15,-1 15 0-15,1 10 1 0,14-12-3 16,-4 8 0-16,1 3 0 16,-1 8 1-16,-2 5-1 15,-3 7-1-15,2 0 0 0,-1 6-3 16,1 3 1-16,-6 3 0 16,2-2 0-16,-1 1 0 15,0-6 2-15,0 1 0 16,0-7 0-16,-1-4 3 15,21-45 2-15,-40 65 0 16,20-51 1-16,4-13 0 0,3-8-2 16,7-19-1-16,1-33 1 15,6-49-2-15,17-25 0 16,12-12-4-16,9-5 0 16,12 6 0-16,3 16 0 0,0 27 2 15,-14 28-1-15,-3 14 2 16,-8 16 0-16,-7 13-3 15,-13 12-15-15,-20 10-56 16,11 8-4-16,-31-3-4 0,8-1-6 16</inkml:trace>
  <inkml:trace contextRef="#ctx0" brushRef="#br0" timeOffset="48438.0209">24642 16631 11 0,'-16'9'86'15,"6"-5"-4"-15,0-4-15 16,10 0-27-16,9-2-39 16,-1 1-88-16,2 1-2 0,-10 0-3 15</inkml:trace>
  <inkml:trace contextRef="#ctx0" brushRef="#br0" timeOffset="49068.641">16817 17647 19 0,'-18'-11'70'0,"2"0"5"16,3-1-22-16,1 1-2 16,4-3-11-16,0 3-6 0,2-1-7 15,3 1-5-15,0 1-5 16,3 10-4-16,-11-13-5 15,11 13-4-15,0 0-2 16,2 11-1-16,2 5-1 0,1 5 2 16,0 5-2-16,-5-26-3 15,9 31-3-15,6 39-6 16,-15-70-7-16,11 44-29 16,3 42-30-16,-3-46-6 15,-11-40-6-15,12 35 4 16</inkml:trace>
  <inkml:trace contextRef="#ctx0" brushRef="#br0" timeOffset="50255.3009">16885 17886 30 0,'4'27'80'0,"1"-2"-1"16,-5-25-3-16,4 21-5 16,0 1-48-16,-4-22-4 15,0 0-7-15,0 0-5 16,0 0-2-16,9 10-1 15,-1 0-1-15,31 12 2 16,-26-22-1-16,5-10-1 0,0 2 0 16,3-3 0-16,1 2 0 15,2-6-1-15,0 1-2 16,0-4-2-16,2 0-2 16,-1-5 1-16,-1 3 0 0,-1-2-1 15,-2 3 0-15,-2-3 0 16,-2 5 1-16,-2-3 2 15,-4 5 1-15,-2 6 0 0,-9 9 0 16,8-7 2-16,-8 7-1 16,1 7 2-16,-1 3-1 15,0 6 0-15,0-16-3 16,0 0 0-16,-4 29-1 16,0 0-1-16,4-29 0 0,0 30-2 15,1 16 2-15,3-32 0 16,4-5 3-16,-8-9-1 15,17 6 1-15,-7-6 1 16,0-7 2-16,-1-5 1 0,-2-5-1 16,3-1 1-16,-4 0-1 15,1-5 0-15,-1 3 0 16,-1-3-2-16,0 3-1 16,-1-3 0-16,-2 4-2 15,1 3 0-15,0 4 0 0,1 1-1 16,3 1 1-16,-7 10 2 15,13-8-1-15,-13 8 1 16,18 0 0-16,-7 5 1 16,0 2 0-16,-1 4 0 0,3 0 1 15,-2 1-1-15,3 1 0 16,-2 2 0-16,2 0 0 16,0-1-2-16,0-1-3 15,2-3-1-15,-1-1-1 0,1-1-1 16,0-5-1-16,2-1-1 15,1-2 1-15,0-5 1 16,3-4 4-16,-1-5 1 0,0-3 2 16,2 1 2-16,-1-4 1 15,0-1 0-15,-2 1 1 16,1-1 1-16,-4 3 0 0,0 2 0 16,-2 3 0-16,0 4 0 15,-3 3-1-15,-1 3-1 16,-1 3 0-16,-1 2 0 15,1 5-2-15,-2 1 1 0,2 4-1 16,-1 1 0-16,3 1 0 16,-2-1-1-16,4-1 1 15,-2-1 0-15,1-2 1 16,2-3-1-16,-1-3 2 16,0-3 1-16,-2 0 0 0,1-9 0 15,-2-3 0-15,-4-3 0 16,-2-3-4-16,-3 0-3 15,-1 2-9-15,-1-1-31 16,-4 0-36-16,-3 0-5 0,-4 0-5 16,-2-2-3-16</inkml:trace>
  <inkml:trace contextRef="#ctx0" brushRef="#br0" timeOffset="51670.0883">13439 11215 6 0,'-9'-14'70'0,"-2"-1"1"0,-6-3-3 15,-5 1-3-15,2-1-56 16,-2 5 1-16,-1 3-3 16,-5 1-1-16,4 5 0 15,-6 3 2-15,4 3-2 0,-1 8 1 16,1 8 0-16,4 6 0 16,-2 5-2-16,5 6-1 15,6 4-1-15,2 1-3 16,8 0 1-16,2-3-2 0,5-4 1 15,5-6-2-15,6-8 1 16,5-7 0-16,4-8 0 16,-1-4 1-16,4-13-1 0,1-8 1 15,4-7 1-15,0-7 0 16,1-5 0-16,1-2 2 16,-1 0 1-16,-2 6-2 0,-5 3 1 15,3 10 1-15,-8 10 1 16,-4 10 0-16,-2 13-1 15,-7 15 0-15,-2 12 0 16,-1 10 0-16,-4 13-1 16,-1 5-4-16,-1 9-4 0,1 4-9 15,4-2-19-15,6 3-37 16,0-11-9-16,0-6-5 16,2-14-1-16</inkml:trace>
  <inkml:trace contextRef="#ctx0" brushRef="#br0" timeOffset="51864.355">13757 11479 22 0,'8'-21'89'0,"1"2"-4"15,-5 1-7-15,-2-3-9 16,-2 0-11-16,3 0-104 15,9 6-29-15,-1 0-7 0,0 1-4 16,0-4-3-16</inkml:trace>
  <inkml:trace contextRef="#ctx0" brushRef="#br0" timeOffset="52143.9712">13996 11090 0 0,'14'-4'68'16,"-5"4"5"-16,-9 0 0 15,2 18-2-15,-5 3-54 0,-5 3 0 16,-1 6-1-16,0 2-2 16,5 4-3-16,2-2 0 15,2-1-4-15,10-6 0 0,8-3-2 16,5-1 1-16,6-1-1 16,4-4 0-16,3 2-1 15,0-1 0-15,0 2-1 16,0 0-1-16,-2 3 0 0,-3 0-3 15,-7 6-3-15,-5 2-4 16,-8 3-9-16,-10 7-30 16,-9-2-28-16,-5 0-6 0,-11-6-6 15,-6-5 3-15</inkml:trace>
  <inkml:trace contextRef="#ctx0" brushRef="#br0" timeOffset="52357.2258">14062 11176 13 0,'43'-27'86'0,"5"-4"2"16,-1-2-9-16,5-6-4 0,-8-2-5 15,10 0-82-15,-7 1-9 16,2 1-27-16,-2 2-28 15,-8-3-7-15,-5 1-3 16,-9-6 1-16</inkml:trace>
  <inkml:trace contextRef="#ctx0" brushRef="#br0" timeOffset="52790.108">14146 10204 61 0,'-89'-23'71'16,"-4"4"-3"-16,-5 4-3 15,-6 8-55-15,-5 9 2 16,-1 13-1-16,-3 9-3 0,-2 19 0 16,4 14 2-16,-4 16 0 15,6 17 2-15,6 13 0 16,3 19 2-16,9 15-1 0,8 15-1 16,11 12-1-16,10 6-1 15,19 10-1-15,18 0-1 16,16 0 0-16,20-9-3 15,23-13 0-15,23-12-2 0,21-21 2 16,19-17-2-16,20-25-1 16,18-19 0-16,20-24 0 15,12-21-1-15,17-19 0 16,4-27 0-16,11-21 0 0,-1-21 0 16,-5-19-1-16,-3-17 1 15,-15-19-1-15,-8-15 1 16,-26-13 0-16,-14-9-1 15,-22-11 0-15,-23-7-2 0,-24 0 1 16,-27 2 0-16,-25 15 0 16,-31 12-4-16,-32 29-5 15,-36 25-10-15,-37 39-63 16,-29 36 1-16,-29 24-8 0,-27 29-5 16</inkml:trace>
  <inkml:trace contextRef="#ctx0" brushRef="#br0" timeOffset="54033.8142">11945 14063 50 0,'-23'-37'67'16,"0"1"-27"-16,8 3 3 15,-4-5-1-15,6 6-6 0,-3-5-4 16,4 5-4-16,-4-1-4 15,7 5-5-15,-1 5-4 16,4 1-5-16,1 8-4 16,3 3-2-16,2 11-4 0,8-4-1 15,-1 4-1-15,6 7 0 16,2 8 0-16,2 6 0 16,4 8 1-16,1 6 1 15,-1 5 0-15,7 5 0 0,0 3 1 16,5-2 1-16,0-2 0 15,3-5-1-15,-1-8 3 16,5-9 0-16,-3-12 1 16,2-7 1-16,2-13 1 0,3-11-2 15,-1-18 0-15,1-11 1 16,4-15-1-16,2-10-3 16,2-10 0-16,-1-11-1 15,2-5 0-15,2-3 0 0,0 1 0 16,0 7 0-16,-2 7 0 15,-2 9-1-15,0 9-3 16,-9 15-6-16,-2 14-7 16,-10 10-11-16,-7 18-14 0,-8 14-31 15,-14 15-14-15,-8 14-4 16,-21 13-1-16</inkml:trace>
  <inkml:trace contextRef="#ctx0" brushRef="#br0" timeOffset="54339.8583">12456 13540 4 0,'-44'26'76'16,"12"-7"2"-16,6-4-4 15,9-6-3-15,17-9-49 0,9 2-6 16,7 1-6-16,12 7-5 16,2 3-1-16,9 7 1 15,1 6 1-15,2 4-1 16,5 4 2-16,-5 1-1 0,0-3 3 15,0-5 1-15,-1-7 1 16,-4-13 1-16,4-9-1 16,1-21-1-16,-1-13-1 15,5-13-2-15,5-12-1 16,3-10-3-16,4-10-1 0,5-3-4 16,-3-5-4-16,2 3-7 15,0 0-16-15,-14 7-52 16,8 4-3-16,-8 4-7 0,-11 10-4 15</inkml:trace>
  <inkml:trace contextRef="#ctx0" brushRef="#br0" timeOffset="55714.3178">3966 13115 84 0,'-7'19'88'16,"-1"-10"-6"-16,8-9-4 15,0-11-3-15,9-6-72 0,13-5 0 16,10 0-1-16,9-4-1 15,6-7 1-15,9 4-2 16,1-4 1-16,6-1-1 16,2-2 0-16,0 2 0 0,-2-1 0 15,-2 3 0 1,-5 5-1-16,-4 1 0 0,-7 5-4 16,-7 7-5-16,-10 2-8 15,-2 7-29-15,-1 7-30 16,-18 12-4-16,-7 8-6 0,-14 3 0 15</inkml:trace>
  <inkml:trace contextRef="#ctx0" brushRef="#br0" timeOffset="55906.4024">4287 13259 76 0,'-28'32'85'0,"9"-11"-4"15,5-7-6-15,14-14-1 0,0 0-69 16,5-8-2-16,22-7-1 15,7-4-2-15,12-8-2 16,8-3-4-16,6-6-7 16,5-1-9-16,1-2-19 0,2 3-27 15,-2-3-12-15,-2 2-4 16,-4-2 3-16</inkml:trace>
  <inkml:trace contextRef="#ctx0" brushRef="#br0" timeOffset="56772.3626">4276 12396 60 0,'-17'-7'84'0,"17"7"-5"0,-19-11-5 16,10 2-6-16,9 9-64 16,0 0-1-16,-2 18-3 15,7 7-1-15,9 7-3 16,2 13 2-16,3 6 2 16,4 12 0-16,-1 9 1 0,3 8 0 15,1 6-1-15,-1 5 2 16,4 0 0-16,-3 1-1 15,2-6-1-15,-5-4-2 16,5-8-3-16,-5-9-6 0,-1-11-10 16,-4-12-20-16,2-7-22 15,-5-17-14-15,-3-10-5 16</inkml:trace>
  <inkml:trace contextRef="#ctx0" brushRef="#br0" timeOffset="57038.9502">4615 12530 50 0,'2'-30'78'0,"2"13"0"0,-4 17-2 16,0 0-6-16,0 11-62 16,0 13-2-16,2 13-2 15,4 8-1-15,3 10 2 0,1 13-2 16,2 11-1-16,9 8 0 15,1 8-2-15,1 3-1 16,7-1-3-16,0-2-2 16,9-3-5-16,-5-10-8 15,7-8-15-15,-7-8-23 0,11-16-20 16,-3-13-2-16,1-19-1 16</inkml:trace>
  <inkml:trace contextRef="#ctx0" brushRef="#br0" timeOffset="57572.5377">6178 12091 74 0,'0'-19'88'0,"-4"-5"-3"16,0-3-5-16,1-5-3 15,2 0-68-15,1-3 1 16,14 0-3-16,7 2-2 16,4 4-2-16,7 0-2 0,4 5 0 15,2 5 0-15,-3 7-1 16,-2 6 0-16,-7 6-2 15,-10 12 2-15,-8 17 0 16,-10 16 0-16,-16 10 0 0,-10 10 1 16,-8 8 0-16,-6 2 1 15,0-2 0-15,4-5-1 16,5-10-1-16,11-9 0 16,12-9-1-16,10-9 0 15,17-7 0-15,15-5-1 0,13-4 1 16,10-1-1-16,10-3 0 15,7-2 1-15,2-2-2 16,-3 3 0-16,-6 2 0 0,-12 3 1 16,-14 7 0-16,-19 8 0 15,-19 8 1-15,-18 11 1 16,-21 7 0-16,-13 9-8 16,-13 4-17-16,-22 8-51 0,13 3-2 15,-2-6-7-15,1-3-3 16</inkml:trace>
  <inkml:trace contextRef="#ctx0" brushRef="#br0" timeOffset="59900.9637">4795 16097 30 0,'0'-10'80'15,"0"10"-2"-15,-1-12-6 0,1 12-4 16,-11-8-63-16,11 8-1 16,0 0-2-16,-5 16-3 15,5 3-2-15,0 8 0 16,2 7 3-16,-1 10 1 16,-2 10 1-16,1 7 0 0,0 8-2 15,0 9 3-15,0 8 0 16,-1 6-1-16,1 2 1 15,1-2-2-15,5-3-1 16,1-7-5-16,4-3-6 0,-9-45-23 16,3 0-30-16,2-4-9 15,-1-6-3-15,7 7-1 16</inkml:trace>
  <inkml:trace contextRef="#ctx0" brushRef="#br0" timeOffset="60189.08">5174 16130 40 0,'23'-7'75'16,"-7"2"-1"-16,-2 5-3 15,-14 0-3-15,10 14-66 0,-7 6 1 16,2 9-1-16,-2 12 1 15,4 7 1-15,-2 12-1 16,0 5 0-16,-2 9-4 16,1 0 4-16,-2 1 0 0,0-5-1 15,2-3-3-15,0-7-5 16,-1-5-9-16,-1-5-23 16,-2-12-28-16,0-6-10 15,0-11-3-15,-5-10 5 0</inkml:trace>
  <inkml:trace contextRef="#ctx0" brushRef="#br0" timeOffset="60447.836">4742 16768 70 0,'-38'-5'87'0,"5"5"-4"15,7-2-8-15,4 0-2 0,-17-5-71 16,31 1 2-16,8 6-2 15,4-16-1-15,13 6 0 16,9-6-2-16,10-5 1 0,8-5 1 16,10-5 0-16,6-4 0 15,13-4-3-15,3 0-4 16,7-1-10-16,-5 3-5 16,1 5-14-16,-7 8-16 15,-5 2-23-15,-10 18-10 0,-18 5-1 16</inkml:trace>
  <inkml:trace contextRef="#ctx0" brushRef="#br0" timeOffset="60809.0828">4816 16985 7 0,'7'9'88'16,"-7"-9"0"-16,0 0-4 16,11 0-7-16,-10-14 0 0,0-3-74 15,6 3 0-15,7-2-2 16,1-1 0-16,8-3-2 15,-1 2 1-15,6-3 0 16,5-1-1-16,6-4 1 0,2-1 1 16,8-3-4-16,1-2-2 15,5-1-5-15,3-2-5 16,0 3-13-16,-1 2-24 16,-4 1-28-16,2 5-7 0,-2-1 0 15</inkml:trace>
  <inkml:trace contextRef="#ctx0" brushRef="#br0" timeOffset="61274.0139">6220 16027 11 0,'0'-18'70'16,"1"5"4"-16,-1-4 0 15,4-24-40-15,5 19-11 0,2-3 0 16,4 4-5-16,7-2-6 16,6 1-2-16,2 2-4 15,6 3-1-15,1 5-3 16,5 5-1-16,-2 6-2 0,1 2 0 15,-7 10 0-15,-5 8 1 16,-8 11 1-16,-9 8 3 16,-10 9 2-16,-7 11-1 15,-8 8 2-15,-7 7-1 0,1 0 2 16,-2-3-2-16,4-2-2 16,3-6-1-16,7-10-1 15,6-10 0-15,3-8 1 16,9-10-1-16,5-6 0 0,4-5 1 15,7-6-2-15,6-7-2 16,12 0-6-16,-2-16-10 16,12-4-46-16,6-4-17 15,5-11-5-15,1-4-7 16</inkml:trace>
  <inkml:trace contextRef="#ctx0" brushRef="#br0" timeOffset="63480.3601">12070 15525 0 0,'-27'8'80'16,"-2"-2"5"-16,4-1-4 15,2-12-4-15,-1 4-48 16,11 2-4-16,13 1-7 0,-12-6-7 16,12 6-5-16,6-11-2 15,6 4-2-15,8-3-1 16,7-5-1-16,3 3 0 16,8-3 0-16,6 1 1 15,0 0-1-15,0 1 0 0,-1 6 0 16,-6 3 1-16,-6 4-1 15,-6 10 2-15,-5 12-1 0,-6 9 0 16,-9 13 1-16,-2 16-1 16,-3 10 0-16,-1 12-1 15,-4 7 2-15,-3 4-2 16,-1 6 0-16,1 1-2 0,-1-4-1 16,2-7-2-16,-2-10-4 15,2-4-4-15,-2-12-9 16,4-7-15-16,1-6-22 0,-11-15-23 15,10-10-2-15,-4-10 0 16</inkml:trace>
  <inkml:trace contextRef="#ctx0" brushRef="#br0" timeOffset="63632.1635">12099 16538 35 0,'-19'-19'84'15,"3"2"-3"-15,1 1-5 16,9-5-4-16,4 0-64 0,5-1-5 15,15-3-11-15,14-3-20 16,19 1-41-16,-5-9-8 16,10-4-3-16,-1-6-3 15</inkml:trace>
  <inkml:trace contextRef="#ctx0" brushRef="#br0" timeOffset="63862.7756">12922 15615 0 0,'-16'10'91'16,"2"-8"-1"-16,2-2-7 16,1-2-9-16,7-8-3 15,4 10-73-15,0 0-13 16,13-7-8-16,3 5-14 0,-4 0-22 15,10 2-22-15,-4 0 0 16,-1 1-1-16</inkml:trace>
  <inkml:trace contextRef="#ctx0" brushRef="#br0" timeOffset="64143.8281">13259 15411 55 0,'0'0'86'15,"0"0"-3"-15,-11 11-5 16,-5 1-3-16,-3 14-54 16,4 0-18-16,4 6 0 0,1 7-3 15,7 6 0-15,3 4 0 16,3 1 0-16,9-2 0 16,6-2 0-16,3-2 1 15,2-1-1-15,6-3 0 0,-4-6 0 16,2-1 1-16,-4-3 0 15,-5 2-1-15,-8 1-5 16,-6 1-7-16,-9 0-20 16,-13 11-41-16,-7-11-6 0,-5-3-7 15,-6-12-2-15</inkml:trace>
  <inkml:trace contextRef="#ctx0" brushRef="#br0" timeOffset="64336.121">13071 15548 67 0,'28'-33'92'0,"9"-3"-6"0,5 0-9 16,14-6-10-16,10-1-52 16,7 1-47-16,9 3-14 0,7 0-21 15,2 8-17-15,-4 0-5 16,-10 7 6-16</inkml:trace>
  <inkml:trace contextRef="#ctx0" brushRef="#br0" timeOffset="65821.8511">2528 15561 61 0,'5'-12'83'15,"-5"0"-5"-15,0-3-2 16,-1-1-8-16,-5-6-62 0,6 7-3 16,22 0-4-16,7-2 0 15,9 7-3-15,15-2 0 16,6 5 2-16,13 4 0 0,12 2-2 16,12 1 3-16,7 5 1 15,11 4-1-15,18-2-1 16,13-2 0-16,12-4 0 0,13-8 1 15,14-7 2-15,14-7 0 16,17-6 0-16,11-6 1 16,13-6 1-16,9-2 0 15,10-1 1-15,4 1-1 0,13 0 2 16,0 4-1-16,5-3 2 16,1 5 0-16,4-1 1 15,5 3-1-15,3 2 1 16,12-4 1-16,-2 2 0 0,13-4-2 15,1 0 0-15,10 0-1 16,6-1-1-16,4 1 0 16,1-1-1-16,4 3-1 15,-8 1 0-15,-5 2 1 0,-9 2-1 16,-6 4 1-16,-15 0 0 16,-5 3-1-16,-15 1 1 15,-7 0-1-15,-10 3 1 16,-10-1-1-16,-11 0 0 15,-11 1-1-15,-10 0 0 0,-15 0 0 16,-16 2-1-16,-13-1 2 16,-20 3-1-16,-15 1 1 15,-21 3-2-15,-19 1-1 16,-20 5-10-16,-20 0-10 0,-36-3-56 16,1 8-9-16,-26 0-3 15,-17-2-8-15,-26-14 0 16</inkml:trace>
  <inkml:trace contextRef="#ctx0" brushRef="#br0" timeOffset="68016.1691">2852 10283 57 0,'14'25'82'0,"-3"14"-4"15,-11 10-2-15,0 12-4 16,-3 21-67-16,3 25 1 16,5 25 2-16,3 18-1 0,8 27-2 15,1 17 0-15,7 19 0 16,8 15-1-16,5 10 1 15,4 4-3-15,8 5 0 16,4 5 0-16,5 0 0 0,4-2 0 16,4 1 0-16,-2-1-1 15,-6 1 0-15,0 3 1 16,-5 0 1-16,-4-3 1 16,-6-4-2-16,-3-3 1 15,-4-12 1-15,1-6 0 0,-4-16 0 16,2-11-3-16,0-13 4 15,0-2 0-15,3-14-1 16,-19-87-1-16,1 10 0 16,-1-3 2-16,5 7-1 0,-1-4 2 15,2 4-2-15,-2-6-2 16,3 8-2-16,-1-7 2 16,3 5-2-16,-1-8-1 15,-1 2-2-15,0-10 0 0,-3 1-3 16,0-8 1-16,0 0-3 15,-7-7-4-15,1-11-5 16,-7-3-18-16,-10-53-38 16,5 34-8-16,3 1-6 15,-8-12-1-15</inkml:trace>
  <inkml:trace contextRef="#ctx0" brushRef="#br0" timeOffset="77991.3689">5952 14225 17 0,'13'-7'30'0,"-5"0"-3"0,2-1-6 16,3-2-1-16,5-4-4 16,1-5-1-16,6 2-1 15,0-7-2-15,6 3-1 16,0-6 0-16,6-2-2 0,1-2-4 15,10-3 1-15,4 2-3 16,5-10 1-16,7 3-1 16,1-7 0-16,8 1 2 15,0-6-2-15,5 3 2 0,0-2 1 16,4-3 1-16,-2 2-1 16,1-1 1-16,1 5-1 15,-4-2 1-15,3 2-1 16,-6 2 1-16,1 2-4 15,-7 7 2-15,-3 0-2 0,-4 5 0 16,-6 3-1-16,-3 5-1 16,-13 6 0-16,-1 3-1 15,-12 3-1-15,-5 4-3 0,-9 3 1 16,-2 4-1-16,-11 0-2 16,0 7-2-16,-10 6-5 15,-10 7-4-15,-7 6-5 16,-11 6-6-16,-10 11-7 0,-11 5-7 15,-11 10-7-15,-31 23-13 32</inkml:trace>
  <inkml:trace contextRef="#ctx0" brushRef="#br0" timeOffset="78528.5798">5804 14781 20 0,'35'-27'29'0,"7"-2"4"0,9-9 4 15,14-3-4-15,2-7-4 16,16-6-4-16,7 0-5 15,5-7-3-15,6-2-1 16,3-5-1-16,4-2 0 0,-1-1 0 16,10 0-1-16,-8-3-1 15,-4 2-1-15,0 1-2 16,-6 2-2-16,-1 4-2 16,-3 3-1-16,-7 5-2 0,-8 5 0 15,-4 6-1-15,-8 3-1 16,-7 10 1-16,-7 3-1 15,-13 8 1-15,-10 7-1 16,-7 2 3-16,-11 6-1 0,-3 2 0 16,-10 5-2-16,0 0-1 15,-13 0-1-15,-5 6-2 16,-8 4-1-16,-9 6-3 0,-6 2-3 16,-10 4 0-16,-9 7 0 15,-4 4-1-15,-4 5-3 16,-6 4-3-16,-4 5-4 15,-3 7-1-15,-6 3-3 16,-2 4-3-16,-6-1 0 0,-4 9-6 16,-2 3 2-16,-3 1-2 15,-2 2 4-15,0-2 1 16,0 5 1-16</inkml:trace>
  <inkml:trace contextRef="#ctx0" brushRef="#br0" timeOffset="78942.1929">5695 14850 9 0,'-40'19'34'16,"7"-2"-3"-16,10-11-6 16,7-3 0-16,16-3-6 15,0-9-4-15,20-11-2 16,16-10-4-16,10-2-2 0,15-13 3 16,11-6 2-16,14-9 0 15,14-6-1-15,14-4 0 16,2-5-1-16,6 3 1 15,6-7-1-15,-5 2 1 0,5-2-2 16,2 5 1-16,-8-2-2 16,-6 4-1-16,-5 1 0 15,-5 5-4-15,-6 4-1 0,-3 7-1 16,-15 8-1-16,-13 2 0 16,-12 15 0-16,-10 3 0 15,-13 12 2-15,-8 2-2 16,-14 8-1-16,-12 5-2 0,-12 0-1 15,-10 15-2-15,-10 2-2 16,-12 6-2-16,-4 4-5 16,-11 8-2-16,-8 4-2 15,-5 9-2-15,-5 2-5 0,-6 0-1 16,-4 6 0-16,-2-2-3 16,-8 8-3-16,-1 3 2 15,-2-2 0-15,-4 2 6 16</inkml:trace>
  <inkml:trace contextRef="#ctx0" brushRef="#br0" timeOffset="79319.44">5732 14715 1 0,'-35'16'2'0,"8"-8"-4"16,13-6 1-16,14-2 2 15,0-9 3-15,17-5 4 0,10-14 3 16,16-1 2-16,8-16 12 15,14-6 4-15,12-12 3 16,10-3-3-16,11-10-2 16,11-5-4-16,10-3-5 15,1 0-4-15,9-1-3 0,1 3-3 16,0 3-3-16,0 2 0 16,-9 8-4-16,-15 4 0 15,-2 11 0-15,-7 1 0 16,-19 15 0-16,-13 4 0 0,-15 11 0 15,-10 6 4-15,-13 7 1 16,-8 4-5-16,-19 6-4 16,-5 0-3-16,-19 11-1 0,-13 11-7 15,-13 5-4-15,-12 8-8 16,-13 9-2-16,-12 9 0 16,-8 4-1-16,-6 9-5 0,-6 1-1 15,2 0 0-15</inkml:trace>
  <inkml:trace contextRef="#ctx0" brushRef="#br0" timeOffset="79655.5838">5810 14548 0 0,'64'-54'22'0,"10"-13"4"16,10-6 0-16,12-5 5 16,6-3-5-16,9-3-4 0,-1 0-3 15,6 3-3-15,-6 0-2 16,1 5-5-16,3 9-1 16,-11 2-2-16,-10 3 0 15,-6 9-1-15,-10 7 0 0,-11 8-2 16,-9 8-1-16,-16 9 0 15,-15 3-1-15,-8 9-6 16,-18 9-6-16,0 0-8 0,-8 9-9 16,-19 10-15-16,-3 7-12 15,-33 22-9 1</inkml:trace>
  <inkml:trace contextRef="#ctx0" brushRef="#br0" timeOffset="81642.4392">11134 13050 0 0,'0'0'11'0,"0"0"0"0,0 0-4 15,0 0-2-15,0 0-3 16,0 0-1-16,8 0 4 16,-8 0 4-16,23 1 6 0,-4-1 1 15,9 0 7-15,4-5-2 16,18-6 4-16,6-2-3 16,14-5-1-16,9-4-6 15,12-5-1-15,11-6-4 0,8-2-2 16,17-2-1-16,4-5-1 15,0 1-1-15,15-1-1 16,1-3 0-16,9 0 0 16,-1 3-1-16,5-1 1 15,-6 2-1-15,1 0 0 0,-4 2-1 16,-4 1 0-16,-2 1 2 16,-12 6-3-16,1 0 0 15,-17 5 0-15,-10 3 1 16,-12 5-1-16,-9 0-1 0,-16 8 0 15,-14 3-1-15,-14 3-4 16,-9 1-3-16,-15 4-9 16,-8-1-11-16,-16 7-22 15,-7 12-16-15,-25 0-3 0</inkml:trace>
  <inkml:trace contextRef="#ctx0" brushRef="#br0" timeOffset="82245.2707">10978 13560 18 0,'0'0'48'16,"0"0"-26"-16,10-15 4 15,3 6-3-15,4-2-7 0,-1 2 2 16,5-5 0-16,1 5-1 15,2-5 0-15,7 3-3 16,4-2-4-16,9-3-1 0,12-1-1 16,11-8-1-16,13 1 0 15,13-9 0-15,6 0 0 16,17-9 2-16,11 0-2 0,7-4 1 16,1-3 1-1,14-1-3-15,8-4 0 0,1 1-1 16,8-2 0-16,1 4-1 15,3 0-1-15,4-1 0 0,-3 2-1 16,-2 0 1-16,-6 5 0 16,-2 1-1-16,-12 5 1 15,-6 2-2-15,-14 4 1 16,-15 4 0-16,-6 4-1 0,-21 4 0 16,-14 4 0-16,-16 4 0 15,-12 2-2-15,-15 4-4 16,-11 4-8-16,-19 3-10 15,0 12-22-15,-27 3-27 0,-18 9-5 16,-20 4-5-16</inkml:trace>
  <inkml:trace contextRef="#ctx0" brushRef="#br0" timeOffset="82788.5497">11229 13808 29 0,'32'-19'59'16,"7"-8"-23"-16,20-5-1 15,7-2 0-15,14-3-6 0,5-3-4 16,9-3-5-16,8 1-4 16,9-2-3-16,-3 2-2 15,1-1-2-15,3 0 1 16,0 0-1-16,1 1-2 0,4 2-1 15,-6 1 0-15,-6 2-1 16,-4 3 0-16,-6 2-1 16,-6 3 0-16,-4 2-2 15,-13 4 1-15,-11 4-2 16,-8 4 1-16,-9 4 0 0,-11 1-1 16,-4 3 0-16,-13 3-2 15,-7 1-4-15,-9 3-1 16,0 0-4-16,0 0-1 0,0 0-3 15,-4-4-7-15,-7 4-2 16,2 0-1-16,-5 0 1 16,4 3 1-16,0 1-1 0,-3-2-6 15,6 0-6-15,7-2-6 16,-13 10-6-16,13-10-3 16</inkml:trace>
  <inkml:trace contextRef="#ctx0" brushRef="#br0" timeOffset="85452.2849">9135 11544 18 0,'-23'-30'25'16,"1"-3"2"-16,0 3 1 16,4 5 1-16,0-4-2 0,2 7-1 15,1-1-3-15,6 7-6 16,0 2-7-16,9 14-4 16,-5-10-2-16,5 10-4 0,2 14-1 15,4 7-3-15,3 11 0 16,2 0 2-16,-1 15 0 15,2 6 1-15,-2 5 1 16,2 5 0-16,0 1 0 16,-1 4 1-16,1-4-1 0,1-1 2 15,0-10-1-15,0-8 1 16,1-8 1-16,-2-10 2 16,-3-13 0-16,1-11 1 0,-5-11 0 15,-3-13 2-15,-1-15-1 16,-4-10 1-16,-10-13-1 15,2-9 1-15,-2-12 2 16,-4-7 0-16,2-8 1 0,0-3-1 16,6-1-1-16,1 2 1 15,6 5-2-15,2 5-2 16,12 13-2-16,3 9-2 16,6 14-2-16,3 13-1 0,7 15-3 15,-6 9-3-15,2 14 2 16,-6 7-1-16,-4 19-1 15,-9 9 2-15,-4 9 2 16,-4 10 0-16,0 2 2 0,-1 4 2 16,1-5 1-16,7-1 2 15,8-10 0-15,9-9-1 16,10-8 0-16,6-7 0 16,8-5 0-16,5-3-1 0,-1 2 1 15,3 0-2-15,-6 2 0 16,0 3-1-16,-9 2 0 15,-5 2 0-15,-12 8-1 16,-5 2 1-16,-11 3-1 0,-7 4 1 16,-7 1 0-16,-11-1 1 15,-4 0-1-15,-9 3 1 16,-3-5 1-16,-6-1-1 16,1-1-1-16,-7-5 0 0,4-3-3 15,-1-2-1-15,-1-4-3 16,4-6 0-16,7-4-1 15,4-6-3-15,5-4-7 0,9-3 0 16,5-9 1-16,10-3 1 16,14-8 1-16,4-3-1 15,18-6 1-15,12-3 1 0,10-9 9 16,15-2 3-16,9-8 2 16,7-8 2-16,10-2 3 15,7-2 0-15,-3-6 0 16,-3-3 3-16,-6 0 2 15,-8 2 5-15,-16 1 1 0,-7 10 3 16,-18 0-1-16,-20 9 0 16,-11 6-1-16,-12 8-2 15,-7 11-3-15,-14 6-4 0,-7 13-6 16,-3 6-2-16,-4 8-3 16,-2 14 2-16,2 8 1 15,2 10 0-15,1 5 0 16,3 9 1-16,6 1 2 0,3 4-3 15,9-1 4-15,5-3-3 16,4-3 0-16,6-8 1 16,9-3-1-16,6-12 1 15,4-6 0-15,5-8 1 0,5-10 1 16,2-3-1-16,0-10 0 16,5-8 0-16,-1-10-1 15,3-5 1-15,-2-12-1 0,3-5-2 16,1-8 0-16,3-4-1 15,-1-3 1-15,-2 0-3 16,-1 2 1-16,-1 4-1 16,-5 6 1-16,-2 8 0 15,-3 9-1-15,-8 7 1 0,3 7-2 16,-7 8 3-16,1 6-2 16,-3 5 1-16,-3 2-1 0,-3 9-2 15,-4 5 2-15,-6 4 0 16,-4 5 0-16,-5 2 0 15,-8 3 3-15,-3 0 0 16,0-3 1-16,1-2 0 16,4-4 1-16,-2-2 0 15,9-8 0-15,0 0 2 0,4-9-4 16,0 0 2-16,8 5 1 16,6-5 0-16,-1-10 0 0,4-3-1 15,8-8-1-15,-2-5 1 16,7-9 0-16,-2-6-1 15,3-9 0-15,1-8 0 16,1-8-1-16,-1-2 2 0,-2-7-2 16,3-1 1-16,-6 0-1 15,1 5 1-15,-6 5 0 16,-3 10 0-16,-2 8 1 16,-9 13-1-16,3 10 1 0,-9 10-2 15,-2 15 1 1,0 0 0-16,1 11-1 0,-1 12-1 15,0 9 0-15,-1 5 1 0,1 6 1 16,0 4 0-16,5 2 0 16,4-5-1-16,0-3-1 15,5-7 0-15,1-8-1 16,2-6-3-16,3-11-5 0,-2-8-4 16,7-5-8-16,4-12-20 15,-5-11-34-15,10-8-5 16,1-14-1-16</inkml:trace>
  <inkml:trace contextRef="#ctx0" brushRef="#br0" timeOffset="85644.4104">11967 9892 57 0,'-12'-37'89'0,"4"11"-8"0,-4 8-3 16,3 7-4-16,9 11-62 16,0 0-2-16,9 5-6 15,10 10-3-15,6 4-3 16,7 2 0-16,6 2-1 0,6-1-3 15,1-3-3-15,6-4-4 16,-3-7-5-16,3-4-9 16,-2-4-24-16,-5-2-25 0,3-13-3 15,-5-11 1-15</inkml:trace>
  <inkml:trace contextRef="#ctx0" brushRef="#br0" timeOffset="86251.6899">11818 9516 43 0,'-12'-37'71'0,"3"0"1"0,0-27-22 15,3 36-23-15,-1 10-6 16,7 8-5-16,0 10-8 15,3 7-3-15,6 15-3 16,-4 6-2-16,7 14 1 16,-3 6 1-16,6 15 0 0,1 9 0 15,6 6-1-15,3 4 0 16,5 3 0-16,4-4 0 16,5-3 0-16,6-5 1 15,-4-11-1-15,3-15 0 0,0-4-1 16,-5-15-1-16,-1-5-3 15,-4-11-4-15,-6-6-7 16,-4-6-27-16,-7-6-28 16,3-7-3-16,-4-16-2 0</inkml:trace>
  <inkml:trace contextRef="#ctx0" brushRef="#br0" timeOffset="86426.2277">12312 9792 30 0,'-37'-13'81'15,"2"1"-1"-15,2-5-3 0,10-5-5 16,8-8-61-16,15 1 1 16,17 4-8-16,17-2-10 15,16-1-12-15,9 1-21 16,11-6-26-16,13 4-13 0,0-4-3 16,-4 1 1-16</inkml:trace>
  <inkml:trace contextRef="#ctx0" brushRef="#br0" timeOffset="87024.3173">11885 9050 32 0,'-68'-17'75'0,"-5"2"-2"16,-3 0-2-16,-5-1-5 0,-2 6-60 16,-9 12 0-16,-9 13-3 15,-10 13-1-15,-20 15-2 0,-11 12 0 16,-20 15 0-16,-18 16 0 16,-16 10 1-16,-13 17 1 15,-16 16 1-15,-10 12 1 16,-8 8 1-16,-4 15 0 15,1 12 0-15,5 5 1 16,17 9 0-16,18-1 0 0,21-6 1 16,31-3-4-16,30-6 0 15,38-10-2-15,35-12 1 16,37-8-1-16,24-15-2 0,36-12 0 16,27-10 0-16,32-18 1 15,24-16 1-15,24-23 1 16,20-20 0-16,30-25 1 0,18-19 2 15,29-29 0-15,15-22 0 16,20-26-1-16,11-18 2 16,12-24-2-16,12-19 1 15,-1-19-2-15,5-15-3 0,-13-16-1 16,-12-9 1-16,-25-9 0 16,-21-3-1-16,-42 4 2 15,-35 8 0-15,-46 15 2 16,-48 19 1-16,-56 27-1 0,-43 32 0 15,-58 38 0-15,-47 38-5 16,-44 41-4-16,-39 27-9 16,-30 53-20-16,-23 33-46 15,-18 31-1-15,-10 18-8 0,0 11-3 16</inkml:trace>
  <inkml:trace contextRef="#ctx0" brushRef="#br0" timeOffset="91574.4365">1084 12907 43 0,'-11'-25'63'0,"-4"5"-1"0,3-1-33 16,-1 7-3-16,1 1-7 15,4 8-7-15,8 5-5 16,0 0-1-16,-5 7-4 0,5 6-3 15,2 9-1-15,8-2 0 16,-3 9 2-16,5-1 0 16,-7 8 0-16,-3-3 0 0,4 3 0 15,-2 3 1 1,-1-2-1-16,2 5 1 0,-3 2 0 16,2 4 0-16,1-2 0 15,3 8 1-15,4 0-2 0,3 2 1 16,-5 7-1-16,3-4 0 15,3 1 0-15,3-2 0 16,-5-3 1-16,0-6-2 16,-5-9 3-16,-2-1-1 15,3-12 2-15,-2 0-2 0,-2-7-1 16,-5-2-3-16,2-8-6 16,0 2-12-16,2 0-14 15,-5-12-24-15,7 16-8 0,-7-16 1 16</inkml:trace>
  <inkml:trace contextRef="#ctx0" brushRef="#br0" timeOffset="92304.6058">1057 13340 32 0,'-1'-22'53'16,"-1"-5"0"-16,-2-2-38 0,-1 8-7 16,5 1-1-16,0 4 0 15,0 1-1-15,0 5-1 16,1-2 3-16,4-2 1 16,-2 0 4-16,0-1 3 15,-3-5 3-15,0-2 1 0,0-5 1 16,0-5-4-16,-2-2-2 15,2-8-3-15,0 0-3 16,0-4-2-16,1 1-3 0,-1 2-3 16,1-2 0-16,1 3-1 15,4 4 0-15,3 6 0 16,-2 2 0-16,8 6-1 16,3 3 0-16,4 6 0 0,6 7 0 15,-4 3-1-15,7 5 1 16,-17 6-2-16,8 9 1 15,-6 2 1-15,-8 5-2 16,7-1 3-16,-13 5-2 0,1-2 0 16,-3 3 0-16,13-6 5 15,-14 5-4-15,3-6 2 16,1 3 3-16,-6-4-5 16,3 0 6-16,-6 2-4 0,6-5 3 15,-7 3-2-15,6-5 1 16,-2 2-2-16,2-3-1 15,1 4 3-15,0-3-4 16,0 0 0-16,1 1 1 0,-1 2-3 16,3 4 2-16,-3 2-1 15,0 5-1-15,4 4 0 16,4 2 1-16,5 2 2 0,-7 6-3 16,7 0 3-16,-6 4-2 15,10-5 3-15,-3 4-2 16,4 0 0-16,-5-1 0 15,3 0 1-15,3-2-1 0,-1-1 1 16,-4-3 0-16,-2-1-1 16,0-6-1-16,1-4-4 15,2-4-9-15,-9-4-5 16,-6-3-10-16,2-2-13 16,-2-14-30-16,-4 12-1 0,-4-15 1 15</inkml:trace>
  <inkml:trace contextRef="#ctx0" brushRef="#br0" timeOffset="92550.5773">1178 13411 30 0,'-11'1'74'16,"-3"-1"-4"-16,14 0-2 15,-12 0-6-15,12 0-51 16,0-9-3-16,6 1-6 0,4-3-3 15,5-4-1-15,6-3 2 16,6-5 1-16,-4-2 0 16,8-1-6-16,-2-1-5 15,2-2-14-15,1 9-22 0,-7-1-24 16,4 9-1-16,-11 5-3 16</inkml:trace>
  <inkml:trace contextRef="#ctx0" brushRef="#br0" timeOffset="93362.4751">2165 16976 67 0,'-2'28'79'16,"-5"-1"-3"-16,5 3-6 16,-6-4-3-16,7 2-67 15,1 2-2-15,0-13-1 16,6 4 1-16,-1 0 0 0,6 2 2 15,-8-1-1-15,2 1 2 16,3-3 3-16,-2 0 4 16,-3-3 3-16,5-3-1 15,-1-1 0-15,-7-13-1 0,0 10 0 16,0-18-2 0,-3-24-4-16,3-22-4 0,-4-16-2 15,-1-7-1-15,5-8 1 16,11 1 0-16,9 9 0 0,8 12-1 15,4 8 5-15,1 14-10 16,6 13 5-16,-7 13-3 16,2 12 1-16,-12 8 3 15,-1 15 1-15,-12 8-1 0,-2 4 1 16,-7 8 8-16,-7-3-3 16,-1-1 1-16,3-1 1 15,3-3-4-15,1-5-1 16,11-5-3-16,19-7 0 0,7-3-4 15,14 2-1-15,6-2-1 16,8-1-2-16,-1 3-1 16,0 1-1-16,-7 3 4 15,-10 7 2-15,-14 3 6 0,-21-12 4 16,-6 5 5-16,-5 4 5 16,-2 4 0-16,-15 0 0 15,-2 5-2-15,-3 1-6 16,-6 2-12-16,-7-2-22 0,0 1-39 15,-7-7-6-15,-2-3-5 16,-10-10-3-16</inkml:trace>
  <inkml:trace contextRef="#ctx0" brushRef="#br0" timeOffset="93835.8826">1952 16275 0 0,'-24'8'84'0,"-11"15"3"15,-4 2-6-15,-4 7-5 16,4 0-3-16,-12 9-73 0,22 17-1 16,12 12-1-16,10 18 0 15,7 11-1-15,6-44 2 16,-1 9 0-16,8 9 1 0,-3 4 5 15,7 5-2-15,1 6-3 16,9 2 0-16,-1 9 0 16,9-8 0-16,7 6 1 15,6-9-2-15,7 3-1 16,4-15-1-16,10 0 3 16,5-16-1-16,5-3 0 0,6-20 3 15,2-17-1-15,-5-19 2 16,5-14 0-16,43-56 1 15,19-50 1-15,-16-45-1 16,-39-29 1-16,-40-14 2 16,-35-1-3-16,-31 10 1 0,-31 26 1 15,-21 30-2-15,-10 23 0 16,-11 24-1-16,-6 23-3 16,-6 29-12-16,-11 33-11 15,3 24-37-15,2 40-26 0,-1 17-1 16,9 11-3-16,9 4 1 15</inkml:trace>
  <inkml:trace contextRef="#ctx0" brushRef="#br0" timeOffset="100915.4803">8007 15825 1 0,'0'0'41'16,"0"0"-2"-16,0-6 3 15,-3-6 0-15,-1 2-1 0,-5-10-3 16,3-5-8-16,-6-8-11 16,-2-5-2-16,-3-10 0 15,-3-7-2-15,-1-3-3 16,-3-5-1-16,-4-1 0 15,1-6-2-15,-4 1-2 16,-3-2 0-16,0 1-2 0,-2 1-2 16,-2-1 1-16,0 1-2 15,-1 1 0-15,0 3 0 16,-1 1-1-16,1-1 1 0,1 3-1 16,0 0 0-1,-1 2-1-15,3 3-1 0,-1 2 1 16,2 1 1-16,1 5 0 15,1 3 0-15,0 3 0 16,0 3 0-16,1 4 0 0,2 3 0 16,1 5 0-16,1 0-1 15,2 3 0-15,2 5 1 16,3 1-1-16,4 6 0 0,3 1-1 16,3 4 1-16,11 8-2 15,-12-11-1-15,12 11 1 16,0 0-1-16,0 0 0 0,-5 6 0 15,5-6 0-15,2 17 1 16,2-6 1-16,1 2 0 16,-2 4 1-16,2 0 0 15,0 0 0-15,-1 4 0 0,-3 3 0 16,2 2 0-16,-2 5-1 16,-1 3 1-16,0 3-1 15,0 5 1-15,-2 1 0 16,-1 6 0-16,-3 0 0 0,-1 1 1 15,0 0 0-15,-3-3 1 16,0 3-1-16,-2-3-1 16,1-1-1-16,0-9-3 15,0-2-3-15,1-4-1 0,1-8 0 16,4-4 1-16,5-19-5 16,0 0-1-16,-6-16-1 15,6-11-2-15,5-18 4 0,0-8 0 16,3-12-1-16,-4-6 2 15,0-3 6-15,0 2 4 16,-2 0 6-16,3 6 4 16,-4 10 2-16,3 5 0 0,3 11-1 15,6 3-2-15,5 9 0 16,7 4-5-16,7 7 0 16,9 4-4-16,5 2 1 15,6 3 0-15,2 4 0 0,6 1 0 16,-1 3 1-16,1 0-1 15,0 3 0-15,-7 1 1 16,3 3-1-16,-9-2-1 16,2 2-2-16,-2-1-7 0,-6 3-16 15,0 6-28 1,-7 1-17-16,-2 0-3 0,-8-4 1 16</inkml:trace>
  <inkml:trace contextRef="#ctx0" brushRef="#br0" timeOffset="102428.1291">8587 16325 11 0,'0'0'13'0,"0"0"-1"0,0 0-3 15,0 0 0-15,3-7-1 16,-3 7-1-16,13-7 3 15,-2 2-1-15,0 0 2 16,0-2 0-16,2 0-3 16,1 0 0-16,-2 2-1 0,1-2 1 15,-2 0-1-15,2-2 2 16,-3 3-2-16,4 0 1 0,-5-3-3 16,4 1 2-16,-1-1-1 15,-1 0 0-15,2-2 0 16,2 0-2-16,6 0 1 15,-5-2 0-15,6-1 1 16,-3-2-2-16,5-4 2 0,-4 4-1 16,7-5 3-16,-11 1 1 15,2-1 1-15,0-1 0 16,-5-3 1-16,1 0-1 16,0-1 2-16,2-10-3 0,0-3 1 15,1-7-2-15,2-7-1 16,0-9 0-16,3-6 1 15,3-10 1-15,2-7 0 0,1-9 0 16,0-12 0-16,1-5-1 16,1-8 1-16,1-10-2 15,-4-7-1-15,0-4 0 16,-6-1-1-16,0-5 0 0,-4 4-3 16,-1-1 0-16,1 6-3 15,-6 6 2-15,1 8-1 16,1 2 0-16,-3 8 0 15,0 9 0-15,0 6 1 0,-2 9 0 16,-4 5 0-16,0 5 1 16,-2 10-1-16,-2 5 0 15,2 8-1-15,-2 5 1 16,0 8-1-16,0 5 1 0,0 7-1 16,0 4 0-16,1 8 0 15,3 4 0-15,-1 3-1 16,-3 12 0-16,11-12 0 0,-11 12 0 15,13-4 0-15,-3 4 0 16,-1 0 1-16,1-2-1 16,0 2 1-16,0 2 0 15,1-2 0-15,-11 0 0 0,14 0 1 16,-14 0-1-16,10 0 1 16,-10 0-1-16,0 0 0 15,0 0 1-15,0 0-1 0,8-2 0 16,-8 2 0-16,0 0-1 15,0 0 1-15,0 0-1 16,0 0 0-16,0 0 0 16,0 0 0-16,0 0-1 15,0 0 1-15,0 0 0 0,-4 9-1 16,4-9 0-16,-8 18 1 16,-3-3 1-16,-1 6 0 15,-3 1-1-15,-7 7 0 16,-5 4 0-16,-3 6 1 0,-5 2 0 15,-2 0-1-15,-3 5-2 16,-1 1 0-16,2 0-2 16,-2-1-3-16,6-2-4 15,0 0-7-15,5-2-10 0,7-6-10 16,3-4-20-16,10-3-21 16,3-11-3-16,7-9 5 15</inkml:trace>
  <inkml:trace contextRef="#ctx0" brushRef="#br0" timeOffset="102668.9431">9541 12775 6 0,'27'-40'62'0,"2"2"1"16,-4-1-2-16,11 8-40 15,-5 4-5-15,5 6-6 0,0 4-4 16,0 8-3-16,1 6 1 15,-2 4-2-15,2 10-1 16,-7 5 0-16,1 7-1 16,-5 3 0-16,3 6-1 0,-4 0-5 15,2 7-8-15,5-3-8 16,-2 6-22-16,9 3-17 16,-2-1-4-16</inkml:trace>
  <inkml:trace contextRef="#ctx0" brushRef="#br0" timeOffset="104314.1582">10350 15976 19 0,'0'0'32'0,"0"0"2"16,0 0 0-16,0 0-5 0,0 0-4 16,0 0-6-16,0 0-5 15,0 0-5-15,0 0-1 16,0 0 1-16,0 0 2 15,0 0 3-15,5 6 1 0,-5-6 0 16,0 0-1-16,9-3-1 16,-5-7 0-16,3-2-3 15,-1-7-2-15,2-2-3 16,5-10-1-16,3-5 0 0,6-10 1 16,3-7-1-16,5-7 1 15,2-8 0-15,4-7 1 16,0-7-1-16,6-6-1 15,3-6 1-15,-2-3-1 16,6-4 0-16,-3-5 0 0,5-2 0 16,3-4-2-16,2-1 1 15,-2 0 0-15,3 3 0 16,0 1-2-16,1 2 0 0,3 1-1 16,-2 4 0-16,-1 5 0 15,-1 3 0-15,-4 6-1 16,1-1 1-16,0 2 0 15,-1 4 0-15,-6 4 1 0,-2-1 0 16,0 5 0-16,-3 0 1 16,-1 4-1-16,-5 4 0 15,-3 4 0-15,-5 3-1 0,0 3 2 16,-5 4-1-16,-5 4 1 16,-1 0-1-16,-1 4 0 15,-3 2 1-15,-4 4 0 16,4 2 0-16,-4 1-1 0,2 2 0 15,-2 3 0-15,3 2 0 16,3 0 0-16,-2 4-1 16,-1-1 1-16,1 2-1 15,4 2 0-15,-5 2 0 0,-1 3 0 16,2 0 1-16,-4 1-1 16,2 4-1-16,-3 1 2 15,2 1-1-15,-10 10 0 16,13-17 0-16,-13 17 0 0,6-8-1 15,-6 8 1-15,0 0-1 16,0 0 0-16,0 0-3 16,0 0-3-16,-1-9-2 0,1 9-3 15,-13 0-6-15,5 3-9 16,-6 1-9-16,-4 6-12 16,-1 3-9-16,-7 1-15 15,-4 3-8-15,-9-2 4 0</inkml:trace>
  <inkml:trace contextRef="#ctx0" brushRef="#br0" timeOffset="104648.4456">11638 12204 16 0,'-39'-19'57'0,"1"1"-2"16,8 2-7-16,4-1-4 16,5 5-11-16,8-1-8 0,5 4-9 15,7-2-5-15,5 2-3 16,13 0-4-16,12-3-1 15,9-1 0-15,14-1 0 0,10-7 0 16,10 2 1-16,15-1 1 16,4 1-1-16,2 1 0 15,2 4-1-15,-7 4 0 16,-8 8-1-16,-12 2-1 0,-13 8 1 16,-14 12 0-16,-19 7 0 15,-18 13 0-15,-18 6 1 16,-22 18 0-16,-20 13-2 15,-16 17-6-15,-20 11-8 16,-14 19-19-16,-5 21-33 0,-10 8-13 16,-1 12-2-16,-36 15 0 31</inkml:trace>
  <inkml:trace contextRef="#ctx0" brushRef="#br0" timeOffset="108657.8373">8851 13602 67 0,'0'0'67'0,"-14"9"1"16,14-9-3-16,0 0-54 0,0 0-2 15,16 11-1-15,5 1-1 16,12 1-1-16,4 6 0 16,14 2 0-16,9 4 0 0,13 0-2 15,12 0-2-15,10-2-1 16,16-3 1-16,10-1 0 15,14-6 0-15,15-4 1 0,10-8 1 16,18-2 0 0,13-15 0-16,18-6 1 0,24-12-1 15,14-8-1-15,61-10 1 16,-19-10-1-16,14-8-1 0,15-10 2 16,16-5 0-16,8-4-1 15,11-5 1-15,5-8 0 16,-25 0 0-16,42-4 0 15,11 0 0-15,1-2-1 16,1 1 0-16,9-2 0 0,-3-1 0 16,40-1-1-16,-38 1-1 15,2 1 1-15,38 1-1 16,-39 2-1-16,-5 1 0 0,-8 1-1 16,-4 4 0-16,-46 1 1 15,26 3 0-15,-17 1-1 16,-53 3 1-16,22 1 1 0,-13 1 1 15,-11 4 0-15,-15 5 1 16,-10 5 0-16,-17 4-2 16,-10 5 1-16,-13 4 1 15,-10 5-3-15,-10 6 0 0,-11 4 0 16,-14 4 1-16,-12 4-1 16,-4 3 0-16,-14 1 1 15,-4 4 0-15,-13 1-1 16,-5 5 0-16,-10 3 1 15,-8 3-1-15,-9 3 0 0,-11 4-2 16,-11 0 0-16,-8 6-8 16,-15-2-9-16,-8 5-28 15,-3 4-32-15,-13 0-6 16,-8-1-3-16,-10-8-4 0</inkml:trace>
  <inkml:trace contextRef="#ctx0" brushRef="#br0" timeOffset="108947.975">25551 9065 7 0,'12'-7'87'0,"-3"1"0"0,-9 6-5 16,12-7-6-16,-12 7-1 15,0 0-75-15,0 18 1 16,0 13-1-16,3 14 1 0,2 12 0 16,0 14 0-16,-6 9 0 15,1 10-2-15,-1 5-3 16,-3 1-3-16,1-3-7 16,2-4-12-16,-1-9-25 15,-1-12-28-15,3-10-5 0,0-21-2 16</inkml:trace>
  <inkml:trace contextRef="#ctx0" brushRef="#br0" timeOffset="109337.9179">25436 8309 10 0,'-10'8'88'0,"2"0"-3"0,2 1-3 15,6-9-7-15,-7 10-1 16,7-10-76-16,0 10-1 16,21-1 2-16,10 2-1 0,6-4 2 15,10-3 1-15,5-4-1 16,5-2 0-16,3-12 1 15,-3-5 0-15,-3-11-1 16,-4-6 1-16,-12-8-1 0,-6-4 0 16,-13-2 0-16,-9 3 0 15,-10 3-1-15,-4 6-2 16,-13 15-1-16,-8 12-2 16,-2 15-2-16,-3 17-8 0,5 18-14 15,3 15-26-15,7 10-19 16,13 10-6-16,4 0-1 15</inkml:trace>
  <inkml:trace contextRef="#ctx0" brushRef="#br0" timeOffset="109908.0848">26537 8912 42 0,'47'20'78'0,"-8"-2"-1"16,-4 2-3-16,-12-1-2 0,-3-2-63 15,-3 10-4-15,-1 8 1 16,2 5-2-16,-5 7 1 16,-4 3-2-16,2 6-1 15,-6-3-1-15,-2 2-1 0,-3-7 1 16,0-8-1-16,0-7 2 16,0-7 1-16,-3-11-1 15,3-15-1-15,0 0-1 16,-8-17-2-16,8-13-2 0,4-10 0 15,2-10 1-15,5-5 2 16,-1-6 1-16,5 1 2 16,3 5 2-16,-3 6 3 15,3 10 0-15,-3 7 0 0,3 14-1 16,-2 8-2-16,4 10-2 16,-1 3-1-16,1 11-1 15,0 5 1-15,3 5-2 16,-4 7-1-16,5 1 0 0,-2 2-1 15,-1-1 0-15,1-3-1 16,0-4 0-16,2-7 0 16,-3-9 2-16,1-7 1 15,0-8 1-15,5-14 0 0,-5-10 2 16,0-6-1-16,0-6 1 16,3-1 1-16,-3 2 0 15,-3 4 1-15,-3 7-2 0,-4 9 2 16,2 15-1-16,-2 6 1 15,-4 20-2-15,-2 10-1 16,1 13-2-16,0 7-5 0,3 17-10 16,-6 4-29-16,0 4-31 15,6-3-7-15,-2-15-3 16,6-14-3-16</inkml:trace>
  <inkml:trace contextRef="#ctx0" brushRef="#br0" timeOffset="110088.5823">27561 8079 26 0,'2'-16'23'0,"-2"-11"-23"0,9 1-1 15</inkml:trace>
  <inkml:trace contextRef="#ctx0" brushRef="#br0" timeOffset="110606.7962">27897 7582 59 0,'24'-24'85'0,"-5"13"-2"0,-6 11-3 15,-6 16-2-15,-4 18-62 16,2 20-7-16,0 19-3 15,2 18 1-15,-4 20-1 0,1 22-3 16,-4 11-2-16,-1 19-4 16,-9 3-3-16,2 9-5 15,-4 0-4-15,-2-7-8 16,5-12-4-16,-1-17-5 0,4-20-1 16,-1-23-4-16,5-16-1 15,-1-22 4-15,0-19 3 16,-3-20 1-16,6-19 6 15,-16-3 15-15,7-14 14 16,0-13 11-16,0-4 13 0,2-5-1 16,3 0 5-16,2 0 5 15,2 6 0-15,4 1-7 16,6 3-9-16,7 1-6 16,7-1-4-16,7 1-3 0,6-2-3 15,8-1 0-15,2-2-3 16,7 0-1-16,-1-4 0 15,1-3 1-15,-2 3 3 0,-3-1 1 16,-5 1 1-16,-7 4 0 16,-5 6 1-16,-8 5-2 15,-3 11 1-15,-7 11-2 16,-1 15-3-16,-5 18-1 16,-3 16-2-16,-3 16-2 0,0 13-3 15,-2 15-5-15,0-3-8 16,0 8-25-16,4-5-35 15,-4-10-6-15,-6-12-5 0,-9-25-1 16</inkml:trace>
  <inkml:trace contextRef="#ctx0" brushRef="#br0" timeOffset="110811.8395">28540 8758 7 0,'18'-4'87'16,"2"3"-1"-16,-6-4-9 0,-2-4-8 15,-3-26-11-15,-9 35-90 16,21-9-14-16,-3 13-21 16,3 5-15-16,0 5-5 15</inkml:trace>
  <inkml:trace contextRef="#ctx0" brushRef="#br0" timeOffset="112968.4152">28849 8931 5 0,'0'0'71'0,"15"16"4"0,-15-16-2 16,14 13-4-16,-5-1-52 16,2 10-5-16,1 3-3 15,2 10 0-15,4 5-3 0,0 6-2 16,3 7-1-16,1 0-2 15,5 2-1-15,-3-5 0 16,6-1 0-16,-2-9 0 16,4-5 0-16,1-9 0 0,3-8 1 15,0-8 0-15,0-10 1 16,3-7-1-16,3-10 2 16,1-8 0-16,0-7 1 0,1-3-2 15,-4-3 1-15,0-4 0 16,-3 1-1-16,-3-1 0 15,-1 2 1-15,-5 1-1 16,-4 2 0-16,-5 1 0 0,-1 2-1 16,-6 0 1-16,-3 4-1 15,-5-1-1-15,-4 7 0 16,-5 1-2-16,-5 4 0 16,-8 5 0-16,-5 7-1 15,-7 7-2-15,-4 1 2 0,-5 16 1 16,-3 5-1-16,-2 12 2 15,1 2-1-15,3 7 0 16,5 0 1-16,4 1 0 0,7 0-2 16,6-8 0-16,5-1 0 15,4-14 1-15,5 0 3 16,1-10 0-16,3-11 1 16,0 0 0-16,-1-7 3 15,1-11 0-15,0-2 2 0,0-4-1 16,1-3-1-16,-1 3-1 15,0 1 1-15,0 7-2 16,0 2 0-16,0 5-1 0,0 9-1 16,0 0-2-16,0 0 0 15,0 0 0-15,0 0-1 16,0 0 1-16,4 6 0 16,-4-6 1-16,0 8 1 0,0-8 0 15,0 0 0-15,0 0 1 16,0 0-1-16,5-4 1 15,-3-7-1-15,-1-4-1 16,0-2-1-16,-1-4 1 0,-1-2-1 16,-4-2 0-16,-6 1 0 15,-2 0 0-15,-4 3-1 16,-3 2 1-16,-5 5 0 16,-5 8 0-16,-3 5-1 15,-3 4 0-15,-1 11 1 0,-1 10 0 16,0 5 0-16,1 7 0 15,0 6 0-15,4 2 0 16,10 2 1-16,2-1-1 0,7-1 1 16,6-4-1-16,6 0 0 15,2-5 1-15,8-4-1 16,9-4 0-16,3-6 1 16,9-5 1-16,5-8 0 0,4-7 0 15,4-5 0-15,4-13 1 16,3-8 1-16,0-9-1 15,-1-7 1-15,-4 2 0 0,-5-1 1 16,-4 3-1-16,-6 6 0 16,-6 6-1-16,-6 7 0 15,-6 11-1-15,-11 7 0 0,13 7-1 16,-7 11-1-16,-2 4 0 16,0 5 0-16,1 5 0 15,0 4 0-15,4-2 0 16,0 3 0-16,0-7 1 0,1-4 0 15,2-5 0-15,1-7 1 16,0-7 0-16,3-7 0 16,3-8 1-16,0-10 1 15,4-7-1-15,2-10-1 16,3-7-1-16,4-8 1 0,0-7-2 16,2-4 1-16,-2-5-1 15,0-5 0-15,0-3 0 16,-2 2 1-16,-5-3 1 0,-1 0 0 15,-7-3 1-15,0 0-1 16,-4-2 1-16,0-2 0 16,-6 1 0-16,-2 3 0 0,0 6-1 15,-2 9 2-15,-1 13-1 16,-2 7-2-16,0 15 0 16,-2 17 0-16,2 11 0 15,-7 25-1-15,0 18 1 16,-5 14-2-16,2 19 1 0,-5 16 2 15,-3 18 0-15,-2 11-1 16,0 9 1-16,-2-1-1 16,4-4 0-16,8-3-1 15,4-11 1-15,6-10 0 0,3-16 0 16,9-12-1-16,4-18 1 16,5-10 1-16,1-14 0 15,3-9 2-15,4-14-3 16,2-8 2-16,3-16 1 0,4-11-1 15,4-14-1-15,2-6 0 16,1-7 0-16,-1-1 0 16,-2 3 0-16,-2 3-1 15,-6 11 0-15,-2 11 1 0,-4 13-1 16,-2 13 1-16,-3 6 0 16,-1 15-1-16,-1 9 1 15,-1 6-1-15,1 5 0 0,1 3 0 16,0 1-1-16,-1-3 1 15,1-4-1-15,-4-5 1 16,1-8 0-16,-2-9 1 16,1-7-1-16,-3-8 1 0,2-7 0 15,2-14-1-15,-1-9 0 16,1-6-1-16,-1-7 1 16,0-4-1-16,-3 1 0 15,-2 2 0-15,0 5 1 0,-7 8 0 16,-1 10 0-16,-2 8 0 15,-3 13-1-15,0 0 1 16,10 16 0-16,-2 8-1 0,-1 6 0 16,4 3 1-16,2 6 0 15,2 1 0-15,2-1 0 16,4-1 0-16,2-6 0 16,1-4 0-16,1-8 0 0,5-7 1 15,-1-9-1-15,2-5 0 16,5-16 0-16,1-9-1 15,-1-9 0-15,2-10 0 16,6-5 0-16,-3-3 0 0,2 1 0 16,-1 2 1-16,-12 6 0 15,3 5 1-15,0 9 0 16,-5 7 0-16,-2 9-1 16,-7 7 1-16,1 6-2 0,-4 1 0 15,5 9 1-15,-1 3-1 16,-10 3 0-16,3 1 1 15,3 1-1-15,4-3 1 16,1-3 1-16,-3-3-1 0,8-5 1 16,2-6 0-16,6-10-1 15,4-8 1-15,-4-8 0 16,-1-6-1-16,-2 1 0 0,0-3 1 16,-9 4 1-16,-7 3-2 15,-5 6-1-15,-10 10 0 16,-6 9 0-16,-11 6 0 15,-4 11-1-15,-6 8 1 0,-5 9-2 16,1 8 3-16,-2 7-1 16,9 4 1-16,5 2-1 15,9 2 1-15,8-1-3 0,8-1 0 16,24-5-2-16,6-4-2 16,16-5-5-16,2-9-9 15,16-11-30-15,10-5-28 16,4-11-6-16,-2-15-2 15,-5-18 2-15</inkml:trace>
  <inkml:trace contextRef="#ctx0" brushRef="#br0" timeOffset="113256.0259">30280 8381 67 0,'-78'-6'87'16,"24"-7"-4"-16,14-7-6 0,17-9-3 16,17 1-71-16,11 8 0 15,24 1-1-15,10-1-4 0,20 3-1 16,18-2-2-16,18 3-7 15,7-1-6-15,19 3-13 16,7 3-20-16,-5 1-26 16,4 3-5-16,-10 5-3 15</inkml:trace>
  <inkml:trace contextRef="#ctx0" brushRef="#br0" timeOffset="113773.6061">26816 10633 32 0,'-57'23'87'0,"11"-7"-1"16,8-12-7-16,10-4-5 0,12-32-36 15,16 21-32-15,25 3 1 16,23-3-1-16,32 0-3 15,24-3-1-15,34-4 2 16,28-1 0-16,32-4-1 16,24-1-3-16,25-1 0 0,14-5 0 15,19-1 0-15,10-4 0 16,10-3 1-16,6-3 0 16,5-3 1-16,0 0 1 15,-6-1-1-15,-8 5 0 0,-11 4 1 16,-13 5-2-16,-20 8 0 15,-18 6-1-15,-24 7-4 16,-23 3-7-16,-22 9-10 0,-32 10-32 16,-34 2-27-16,-30 2-7 15,-38-3-4-15,-31-2 1 16</inkml:trace>
  <inkml:trace contextRef="#ctx0" brushRef="#br0" timeOffset="114638.0349">27097 11374 75 0,'19'-28'83'16,"-2"1"-2"-16,-7 2-7 15,17 6-49-15,-23 8-4 0,8 8-1 16,-8 11-6-16,4 15-6 16,1 16-3-16,-1 10-2 15,5 15 0-15,4 13 0 0,1 8 0 16,0 7-2-16,0 2-1 16,-1-1-1-16,-2-7-1 15,-3-10 0-15,-1-8 0 16,-5-15 1-16,-1-11 0 0,-3-12 1 15,-3-15 0-15,1-15 1 16,-13 0 0-16,0-19 0 16,-4-14-1-16,-1-13-1 15,-1-15-2-15,-3-11 0 0,3-13-1 16,0-13 1-16,5-7 0 16,1-5 2-16,9-1 2 15,4 6 1-15,11 4 1 0,12 11 0 16,14 13 0-16,12 16-1 15,10 22 1-15,12 14-2 16,7 19-2-16,-3 10 0 16,-3 21-1-16,-8 11 0 0,-17 13 0 15,-17 5 0-15,-24 7 0 16,-14 4 2-16,-30 2 1 16,-17-3 0-16,-15 2 0 15,-9-7 0-15,-4-2 1 0,3-7-1 16,5-7-3-16,6-8-5 15,17-9-5-15,8-6-10 16,19-10-9-16,5-5-16 16,20-5-28-16,2-18-7 0,18-4 0 15</inkml:trace>
  <inkml:trace contextRef="#ctx0" brushRef="#br0" timeOffset="114930.2402">27443 11534 28 0,'50'-33'70'0,"-4"8"3"0,-5 11-3 16,-9 8-24-16,-6 8-16 15,-6 15-10-15,-8 7-7 16,-4 12-2-16,-3 7-2 0,-4 5-3 16,1 4-4-16,1 2-4 15,2-4-1-15,4-4-1 16,5-4-2-16,7-12 3 0,9-9-1 16,5-12 1-1,8-7 1-15,2-17 1 0,8-9 3 16,-2-10 1-16,2-10 2 15,-13-4 4-15,-6-2 1 16,-10-2 1-16,-13 4-2 16,-11 4-2-16,-13 6-2 0,-13 10-4 15,-8 4-8-15,-3 12-14 16,-4 5-27-16,-1 4-30 16,7 3-5-16,5-3-4 0,4-4 3 15</inkml:trace>
  <inkml:trace contextRef="#ctx0" brushRef="#br0" timeOffset="115193.88">28131 10825 80 0,'22'-17'86'16,"-4"8"-5"-16,-8 9-2 0,-3 4-4 15,-7 18-71-15,2 13-1 16,0 15 1-16,-2 11 1 15,0 17 1-15,0 9-1 0,-3 10 0 16,-4 5-2-16,2 5-3 16,-2-5-1-16,3 1-6 15,1-6-3-15,3-9-3 16,0-10-5-16,7-13-11 0,0-14-11 16,3-11-12-16,6-9-24 15,0-23-4-15,6-14 0 16</inkml:trace>
  <inkml:trace contextRef="#ctx0" brushRef="#br0" timeOffset="115370.5346">28511 11592 56 0,'41'-54'87'15,"-1"12"-3"-15,-3 15-5 16,-7 33-16-16,-3-5-34 0,-4 10-11 16,-1 13-8-16,-5 8-4 15,1 10-5-15,-7 5-4 16,-1 8-6-16,-7 1-10 0,-3 2-20 15,-1 5-27-15,-10-12-18 16,-1-10-3-16,-6-21-1 16</inkml:trace>
  <inkml:trace contextRef="#ctx0" brushRef="#br0" timeOffset="115527.1928">28560 11317 50 0,'-12'-31'91'15,"4"9"-5"-15,-2 5-7 16,5 4-8-16,3-31-37 16,2 44-62-16,5-9-38 0,12 15-14 15,3 5-5-15,2 1-5 16</inkml:trace>
  <inkml:trace contextRef="#ctx0" brushRef="#br0" timeOffset="116131.1588">29036 11178 59 0,'24'-2'87'0,"-6"2"-2"16,-6-1-7-16,-12 1-3 15,0 4-61-15,-6 9-5 16,-3 10-3-16,-2 9-4 16,0 13-2-16,-1 9 0 15,1 10 1-15,0 4 0 0,7 0-2 16,4-4 0-16,7-5 0 15,9-7-1-15,5-11 0 16,6-11 0-16,9-12-2 0,5-11-1 16,5-7-1-16,8-14-2 15,2-11-3-15,1-12-1 16,4-8 1-16,-7-5 0 0,0-5 5 16,-1 0 3-16,-10 2 4 15,-4 7 5-15,-11 9 2 16,-5 10 2-16,-6 11 1 15,1 8 1-15,-9 11-1 0,-2 9-4 16,-3 13-2-16,-1 4 0 16,2 8-2-16,0 2 0 15,-1 2 0-15,2-2-2 16,3-1 0-16,3-6 0 16,3-7-1-16,7-6 1 0,3-10 1 15,3-8-1-15,8-6 1 16,3-12 0-16,4-7-1 15,7-9-1-15,0-6 0 0,-4 1 1 16,-1 1-1-16,-5 4 0 16,-8 7 1-16,-6 9 1 15,-8 12 2-15,-6 11 0 0,-8 19 1 16,-5 14-2 0,-1 18 0-16,-7 15 1 0,-1 16-2 15,-3 16-1-15,-6 16-1 0,-7 5-3 16,-2 12-3-16,-6 2-5 15,-1 3-13-15,-2-1-25 16,-8-9-32-16,5-6-6 16,0-18-4-16,3-13-1 15</inkml:trace>
  <inkml:trace contextRef="#ctx0" brushRef="#br0" timeOffset="117242.3338">27301 13347 75 0,'-79'22'90'0,"7"-8"-4"0,9-6-5 16,11-8-3-16,10 0-70 15,19 0 0-15,23 0-2 16,0 0 0-16,26 4-3 16,27-4 0-16,19-2 0 0,26-6 0 15,23-5 0-15,27-8 0 16,23-4-1-16,24-6 0 16,20-3-1-16,18-5 1 0,11-3-1 15,9-1 1-15,8-3 0 16,-5-2-1-16,2 1-1 15,-14 1 1-15,-5-3-1 16,-9 2 0-16,-14 2 0 0,-9 7 0 16,-19 1-1-16,-9 9-1 15,-17 4-2-15,-12 3 0 16,-17 4-2-16,-19 7 0 0,-17-2-1 16,-17 2 0-16,-15-2 1 15,-15-3-1-15,-10-4-1 16,-9-4 0-16,-4-8-1 15,-3-7-1-15,2-10-2 0,-1-9-2 16,5-11 1-16,10-14 1 16,4-12 5-16,4-15 5 15,5-11 4-15,0-19 5 16,4-6 5-16,-3-19 3 16,8-8 2-16,-4-8 2 0,-3-9-1 15,3-7-3-15,1-2-3 16,-4 0-1-16,-8-3-2 15,4 4-1-15,-12 5-1 16,-10 2-2-16,-8 1-2 0,-18 10-1 16,-10 5-2-16,-21 3-1 15,-17 3-2-15,-21 6 1 16,-22 4-2-16,-15 4 0 16,-23 4 0-16,-13 4 0 0,-17 4 1 15,-14 7 1-15,-12 7-1 16,-15 7 2-16,-14 6-1 15,-10 7 2-15,-14 13-1 16,-13 11 1-16,-16 11-1 0,-10 11 1 16,-9 13 0-16,-4 15 1 15,-2 14-2-15,-3 15 0 16,0 9 0-16,2 19 0 0,8 19 0 16,11 16-1-16,4 14 0 15,8 22 0-15,4 16 1 16,5 20-2-16,7 17 3 15,7 19-2-15,10 10 4 0,12 13-2 16,14 11 1-16,19 8 0 16,19 2 0-16,28 2 1 15,21 5-1-15,25 2-1 0,20 4-2 16,15 1 3-16,21 2-2 16,14 4 0-16,14 2-1 15,6 1 3-15,14-5 0 16,16-3 0-16,11-6 1 0,20-10-1 15,13-9 1-15,18-11 0 16,16-9 1-16,23-15-2 16,17-8 0-16,21-13 1 15,15-9-1-15,18-12 1 0,15-11-1 16,18-11-1-16,13-9 0 16,10-14 0-16,15-13-1 15,8-11-2-15,6-14-1 16,4-11-4-16,0-18-5 0,2-10-31 15,-8-9-37-15,-15-19-3 16,-21-14-6-16,-25-16-1 16</inkml:trace>
  <inkml:trace contextRef="#ctx0" brushRef="#br0" timeOffset="118690.2448">30150 12869 11 0,'28'-12'71'0,"-6"-4"2"0,-3-3-2 16,-3-3-2-16,-3-3-59 15,4 6-3-15,1 0 3 16,8 6-1-16,-4 0-1 0,7 5-1 16,-4 2-1-16,7 2-2 15,-2 4-1-15,1 3-2 16,1 5 1-16,-3 8-2 16,1 3 1-16,1 6-1 15,1 5 2-15,-2 8-1 0,4 5 3 16,2 10 0-16,0 4-1 15,2 11 1-15,4 7 1 16,1 8 0-16,-3 7 0 0,1 9 0 16,-3 4-1-16,-7 5 0 15,0 4 1-15,-6 1-2 16,-5 1 0-16,-7 1 0 16,-4 3-1-16,-5-4-1 0,-4-2 1 15,0-2-1-15,-13-1 0 16,-6-1 1-16,-10-5 0 15,-4-3 0-15,-12-3 1 16,-5-7 0-16,-10-5 0 0,-13-3 2 16,-10-6-1-16,-14-2 1 15,-12-6 0-15,-7-3-1 16,-18-5 0-16,-14-3-1 16,-17-6 0-16,-9-3-1 0,-14-6 0 15,-8-3 0-15,-14-7-1 16,-12-7 0-16,-7-5 0 15,-8-7 0-15,-3-7 0 0,-6-6-1 16,-6-6 1-16,1-8-1 16,-6-9 1-16,-1-9-1 15,-3-6 1-15,-5-6 0 16,-6-7 0-16,1-8 0 0,-8-6-1 16,-1-6 1-16,-3-7 0 15,3-6 0-15,2-9-1 16,3-3 2-16,4-8-1 15,0-3 0-15,13-9 0 0,2-4-1 16,2-5 1-16,4 1 0 16,4-7 0-16,1-4-2 15,0-3 0-15,6-3-1 0,-5-3 2 16,6-4 0-16,5-4-1 16,-2-3 1-16,5-5 0 15,4-1 0-15,3-4 1 16,1 1 1-16,10-2-2 15,-2 3 0-15,4 3 0 0,5 4 1 16,1 9 0-16,3 6-1 16,2 8 0-16,3 3-1 15,0 10 1-15,4 7 0 0,2 5-1 16,4 3 0-16,7 1-1 16,2 4 2-16,9 4-1 15,2 4 1-15,8 4-1 16,5 4 0-16,5 5 1 15,9 6 0-15,0 5 0 0,7 6 0 16,5 4 0-16,8 7 0 16,4 3 1-16,9 3-1 15,4 6 1-15,5 3 0 0,7 4-1 16,4 4 0-16,8 3 1 16,1 3-1-16,10 5 0 15,1 1 0-15,10 2 1 16,8 3-1-16,6 4 0 0,9-1 0 15,8 4-1-15,7 1 1 16,5 1-2-16,13 2 0 16,-9 0 0-16,9 0-2 15,0 0-1-15,0 8-4 16,0-8-4-16,1 15-10 0,5-6-23 16,12 1-38-16,-7-7-3 15,0-3-4-15,0-16-2 16</inkml:trace>
  <inkml:trace contextRef="#ctx0" brushRef="#br0" timeOffset="119004.2227">14680 9202 57 0,'3'-45'90'0,"-1"7"-3"0,-2 2-4 16,-2 7-2-16,-16 4-64 0,10 6-2 15,5 9-3-15,3 10-6 16,-19 11-4-16,2 15-1 15,-8 14-1-15,-9 14-1 16,-14 16 0-16,-8 16 1 0,-15 14 0 16,-4 8 0-16,-7 7 1 15,0 3-2-15,4-1 1 16,6-4-1-16,11-8 1 16,16-7 0-16,18-10-1 15,18-8 1-15,21-9-1 0,27-11 0 16,31-7-3-16,24-5-5 15,31-8-8-15,22-5-20 16,17-4-42-16,32-2-5 16,16-11-4-16,6-1-3 0</inkml:trace>
  <inkml:trace contextRef="#ctx0" brushRef="#br0" timeOffset="119967.4893">27761 14047 85 0,'0'0'89'0,"0"0"-6"15,-8 6-5-15,8-6-1 16,-17-3-62-16,7 16-12 0,5 15-1 16,1 15-1-16,-4 9 0 15,-1 14 1-15,0 9 0 16,1 3 0-16,1 3-1 15,-1-4 0-15,3-3 1 16,-1-7 0-16,2-8-1 0,3-16 0 16,-2-7 0-16,2-9 0 15,1-9 0-15,0-8-1 0,0-10-1 16,2-14-2-16,3-15-2 16,6-14-4-16,2-14-1 15,3-15 1-15,-1-5 0 16,5-5 3-16,-1 2 3 15,2 6 2-15,-4 10 3 16,-4 14 3-16,2 16 1 0,-1 19-1 16,2 12 0-16,-1 10-2 15,2 13-2-15,0 13 0 0,1 5 1 16,2 6-1-16,1 5 0 16,-3-4 1-16,1-4-1 15,-5-8 2-15,-1-8 0 16,-2-11 1-16,-2-14 0 15,2-9-1-15,-5-18 0 0,1-12 0 16,-2-10-1-16,4-11-4 16,1-11-4-16,2-5-3 15,-1-4-2-15,1 0 0 0,-3 5-1 16,2 5 2-16,-4 13-1 16,0 11-5-16,-4 12-6 15,-2 14-10-15,-1 20-22 16,0 7-21-16,0 15-3 15,0 6-3-15</inkml:trace>
  <inkml:trace contextRef="#ctx0" brushRef="#br0" timeOffset="120305.3003">28217 14004 80 0,'0'0'89'0,"0"0"-4"15,0 0-5-15,0 0-3 16,0 0-66-16,-9 2-1 16,4 18-4-16,-1 7-1 15,1 11-2-15,-1 8-1 0,-1 13 0 16,-1 9 0-16,-1 7-1 15,0 5 1-15,-1-1-2 16,4 2 1-16,-4-4-1 16,6-6-1-16,2-5-2 15,1-11-5-15,3-3-9 0,3-9-30 16,-3-11-33-16,8-9-6 16,-10-23-3-16,12 0-4 15</inkml:trace>
  <inkml:trace contextRef="#ctx0" brushRef="#br0" timeOffset="120629.426">27314 14592 7 0,'-46'15'91'15,"9"-6"0"-15,7-4-7 16,4-2-5-16,7-3-1 16,5-1-72-16,14 1 0 0,19 0-3 15,14 1-2-15,11-1-1 16,16-6 1-16,16-8 1 16,15-9-2-16,15-7-1 15,9-9 0-15,9-7-1 0,9 0-3 16,2-5-4-16,-4 5-6 15,-5 0-6-15,-9 12-15 16,-12 9-25-16,-18 10-21 16,-12 9-6-16,-28 6 2 0</inkml:trace>
  <inkml:trace contextRef="#ctx0" brushRef="#br0" timeOffset="120878.8008">27452 14952 4 0,'-44'39'87'15,"11"-9"1"-15,18-10-2 16,15-20-5-16,11 0-1 16,30-13-72-16,10-4-2 0,21-5-1 15,17-2 1-15,21-3-3 16,10-2-3-16,22 4-11 15,1-2-12-15,3-7-43 16,1 17-15-16,-7-2-5 16,-11 1-8-16,-16-3 1 0</inkml:trace>
  <inkml:trace contextRef="#ctx0" brushRef="#br0" timeOffset="121195.417">29120 13830 0 0,'0'0'87'16,"-13"-4"0"-1,13 4-5-15,-11-2-4 0,11 2-2 16,-18 10-71-16,18 21 1 15,8 15-1-15,5 17-2 0,-3 16 1 16,2 16 1-16,-3 15-3 16,-4 9 1-16,-5 9-1 15,0 4-1-15,-5 3-3 16,-7 0-3-16,-1-13-8 0,7-4-26 16,11-8-41-16,-5-16-4 15,0-15-5-15,-3-27-4 16</inkml:trace>
  <inkml:trace contextRef="#ctx0" brushRef="#br0" timeOffset="132976.6789">30948 5863 37 0,'37'-31'71'0,"-1"1"0"16,3-2-2-16,1-6-36 0,7 17-19 15,0 2 2-15,-3 6-4 16,4 5-4-16,-4 7-2 16,7 6-2-16,-12 8-1 15,2 11-1-15,-6 3-1 16,-4 10-1-16,-7 3 1 0,-3 8-2 15,-5 5 1-15,-12 3 0 16,-4 5 1-16,-11 1 0 16,-7 2 2-16,-11-1 0 0,-3 5 1 15,-8-3 2-15,-1-6 0 16,-3 4-1-16,2-3-1 16,2-3 0-16,4-3-4 0,1 0-4 15,9-4-6-15,3-1-15 16,5 3-27-16,5-5-22 15,10-5-7-15,2-6-4 16</inkml:trace>
  <inkml:trace contextRef="#ctx0" brushRef="#br0" timeOffset="133486.5868">32270 6054 22 0,'7'-32'79'0,"-8"3"3"0,-7 1-5 15,-6-1-2-15,3 3-61 16,-5 2 2-16,11 8-3 16,4-1-4-16,-3 2-4 15,7 5-2-15,7 2-2 0,1 3-2 16,-2 2-1-16,8 3 0 15,-1 1 0-15,6 7 1 0,4 3-1 16,-1 4 1-16,5 6 0 16,-8 5 0-16,-2 8-1 15,-2 4 1-15,-6 9 0 16,-12 4 0-16,-1 5 0 16,-16 3 1-16,-6 7-2 0,-3-2 1 15,-1 0-1-15,-7 4-5 16,-7 0-5-16,2 0-13 15,-5 3-29-15,3-4-21 0,-7-2-5 16,8-5-2-16</inkml:trace>
  <inkml:trace contextRef="#ctx0" brushRef="#br0" timeOffset="133737.0295">31584 7575 85 0,'-12'15'90'0,"12"-15"-5"16,-12 11-4-16,2-16-2 16,10 5-74-16,0-10 0 15,0 10-5-15,16-11-8 16,-5 3-13-16,4-3-36 0,-2 4-22 15,0-1-7-15,-1-1-6 16,-11-6 5-16</inkml:trace>
  <inkml:trace contextRef="#ctx0" brushRef="#br0" timeOffset="133949.4839">30876 7604 24 0,'-14'2'81'16,"4"-2"-4"-16,10 0-15 16,-17-8-13-16,9-33-72 15,8 41-48-15,0 0-4 0,12-1-5 16</inkml:trace>
  <inkml:trace contextRef="#ctx0" brushRef="#br0" timeOffset="135230.279">25834 6217 38 0,'-13'-14'83'15,"3"-4"-4"-15,4 5-4 16,1 2-3-16,5 11-61 0,0 0-2 15,3 20 3-15,6 17-3 16,3 13-3-16,1 13 1 16,-2 10 1-16,3 13-2 15,3 4-2-15,0 1-1 0,1-2-1 16,1-7-1-16,0-7-2 16,0-9-1-16,1-11-5 15,-1-7-6-15,-4-13-12 0,-3-6-13 16,-4-5-20-16,-4-10-25 15,-4-14-2-15,0 0-2 16</inkml:trace>
  <inkml:trace contextRef="#ctx0" brushRef="#br0" timeOffset="135446.5781">25874 6411 60 0,'-16'-43'88'0,"-1"0"-2"15,6 3-5-15,5-5-3 16,6-1-66-16,4 2-1 16,18 0-1-16,8 3-4 0,14-2-2 15,6 5-2-15,7 0-4 16,10 5-3-16,5 4-8 16,2 8-13-16,-8 10-33 15,1 8-21-15,-2 6-6 0,-17 11-3 16</inkml:trace>
  <inkml:trace contextRef="#ctx0" brushRef="#br0" timeOffset="135944.1174">26244 6403 63 0,'-4'14'83'15,"3"-4"-4"-15,1-10-3 16,0 32-7-16,0-32-66 0,22 11-1 16,-2-4 0-16,8 0 2 15,7 0 0-15,7-4-2 16,6-3 0-16,7 0 1 0,4-6-2 16,1-6-1-16,1-5-3 15,1-3-2-15,-5-6-3 16,-4 1 2-16,-10-6 0 15,-6 1-1-15,-10-1 3 0,-8 1 1 16,-10 2 1-16,-9 3 2 16,-5 3-1-16,-9 4-1 15,-8 5-3-15,-8 3 0 0,-8 5-1 16,-1 2 3-16,-6 3 2 16,-2 7 2-16,1 6 3 15,-2 6 2-15,7 3 1 16,2 3 1-16,8 7 0 15,6 3-3-15,10 5 1 0,6-1-4 16,9 3 0-16,4-4-1 16,15 0 1-16,9-3-1 0,9-5-2 15,12-5-3-15,11-8-7 16,9-7-13-16,8-12-40 16,12-3-12-16,-1-11-4 15,2-7-3-15</inkml:trace>
  <inkml:trace contextRef="#ctx0" brushRef="#br0" timeOffset="136842.6243">27525 6202 61 0,'1'11'80'16,"-1"-11"-1"-16,5 14-5 16,-5-14-2-16,40 0-67 15,-64 2 0-15,33-2 2 0,7 1-1 16,3-1 0-16,6-6 0 16,3-4-2-16,4-4 0 15,-1-5-1-15,4-4-1 0,-1-1 0 16,-3-7-1-16,-3 0 1 15,-4 0-1-15,-7-2 0 16,-10 4 0-16,-7 0-1 16,-12 5 0-16,-13 5 0 0,-10 8 0 15,-8 6 0-15,-10 5 1 16,-5 11 0-16,-2 9 0 16,2 7 0-16,3 5 1 15,6 5-1-15,7 5 0 0,8 5-3 16,12 3-3-16,8 1-1 15,13-2 0-15,5 0-1 16,18-8-3-16,8-7 0 16,16-5-1-16,9-15 0 0,11-7 4 15,11-7 0-15,2-9 1 16,6-9 2-16,-2-9 2 16,4-5 2-16,-6-5 1 0,-1-4 2 15,-9-2 3-15,-7-4 0 16,-6-4 2-16,-8 0 2 15,-9 4 1-15,-12 3 0 16,-12 3-1-16,-10 8-2 0,-12 8 0 16,-15 12-1-16,-16 13-2 15,-11 9-1-15,-5 14-3 16,-5 11-1-16,0 5 0 0,-1 11 0 16,7 3-1-16,8 5 0 15,8-1-3-15,10-2-4 16,9-3 2-16,8-9-2 15,8-5 2-15,5-12 0 16,10-15 0-16,12-10 2 0,2-15 2 16,9-14 3-16,2-17 2 15,3-10 1-15,2-15 1 16,1-13-1-16,-1-14-1 0,-2-11 1 16,-2-4 1-16,-3-6 0 15,-7 1-3-15,-5 4 2 16,-7 11-1-16,-5 13 1 0,-9 21-1 15,-2 15-1-15,-6 18 1 16,-7 23-3-16,-5 14 1 16,-3 22-1-16,-3 19-1 15,-2 17 2-15,-1 18 1 0,-2 18 1 16,-2 14-4-16,2 7-4 16,7 11-6-16,2-2-10 15,10-1-12-15,2-9-24 16,5-18-26-16,17-13-6 0,8-23-2 15</inkml:trace>
  <inkml:trace contextRef="#ctx0" brushRef="#br0" timeOffset="138148.1491">29021 5393 24 0,'23'-23'90'0,"-8"9"-2"0,-15 14-5 16,0 0-8-16,3-17-5 0,-5 35-71 16,-2 18 3-16,1 11-1 15,1 11 2-15,-4 9-2 16,0 9-2-16,-2 1-1 16,-1-2-3-16,2-5 0 15,1-9-1-15,0-12 3 16,2-11 1-16,3-14 2 0,1-24 2 15,7 3 3-15,7-21-1 16,8-13 0-16,6-8-1 16,9-6-3-16,4 1-1 0,8-1-1 15,-2 8 0-15,2 7-1 16,-5 12 2-16,-6 12-1 16,-7 8 2-16,-10 13-1 0,-7 13 0 15,-11 5 2-15,-5 10-3 16,-15 8 1-16,-9 5-2 15,-6 1 1-15,-9 0 1 16,4-6 0-16,-2-4-1 0,3-9-1 16,5-11-3-16,9-11-6 15,9-15-11-15,10-7-9 16,9-17-9-16,11-9-4 16,8-9 1-16,7-9 6 15,7-6 10-15,4-4 15 0,3-1 19 16,1 2 18-16,-1-3 12 15,-4 8 4-15,-2 2 0 16,-5 11-3-16,-6 1-7 16,-6 9-6-16,-8 7-6 0,-8 7-5 15,-7 17-5-15,-7-9-3 16,-9 15-3-16,-7 9-2 16,-3 6-1-16,-1 8 0 0,-3 5 0 15,4 3 0-15,4 0 0 16,5-3-2-16,5-3 0 15,6-5 0-15,6-3 1 16,7-11 0-16,8-8 0 0,5-4-1 16,4-6 3-16,2-8 2 15,5-9-2-15,2-7 0 16,2-7 1-16,1 0-1 16,-3-1 1-16,2 1-1 0,-6 5 0 15,0 6 1-15,-5 7-1 16,-2 8 1-16,-5 11-1 15,-4 0 1-15,-1 11-1 16,-6 5 0-16,-1 10-1 0,1-2 0 16,0 2-1-16,2-1 1 15,2-2-2-15,4-5 1 16,1-6 1-16,6-6-1 0,5-6 2 16,5-9 1-16,1-9 0 15,2-5 0-15,5-8 0 16,0-6 0-16,2-5 0 0,-1-4 1 15,-3 0-4-15,-3-3 2 16,-6 5 0-16,-2 2 2 16,-10 6-2-16,-3 5 1 15,-8 6 0-15,-5 7-1 16,-7 5 2-16,-6 7-1 0,-2 6-1 16,-4 3-1-16,1 11 1 15,-2 6-1-15,0 9 0 16,4 6 2-16,3 2 0 0,2 4-1 15,7-2-1-15,4-1 1 16,2-8 0-16,9-6 1 16,8-8 0-16,5-12-2 15,7-5 0-15,7-12 2 0,5-11 0 16,4-13-2-16,-1-6-1 16,5-11 0-16,0-7-1 15,-3-7 1-15,-5-3 1 16,-5 0 2-16,-7 3 4 0,-4 9 2 15,-9 5 1-15,-6 13-1 16,-9 12 0-16,-3 14 0 16,0 15-2-16,-18 9-2 15,2 18-2-15,-3 12-2 0,-3 12 0 16,0 12 0-16,-2 7 1 16,0 4-1-16,3 2 2 15,6-2 0-15,8-5 0 16,6-9-1-16,2-6 1 0,13-9 0 15,9-12-1-15,10-8-2 16,8-10-6-16,2-8-11 16,13-7-28-16,10-8-31 15,-7-9-5-15,2-2-5 0,-1-5-3 16</inkml:trace>
  <inkml:trace contextRef="#ctx0" brushRef="#br0" timeOffset="139512.1401">22258 4585 50 0,'-20'-12'69'0,"-1"-3"0"16,6 5-36-16,-5 5-15 0,10 4-3 15,1 1-6-15,6 11-5 16,-1 3-3-16,4 8 0 16,12 5 1-16,-6 7 6 15,10 8-2-15,0 3 1 0,6 6 3 16,-1-4 0-16,10 2 3 16,0-10 0-16,-1-5 0 15,6-11-1-15,2-13 2 16,3-10 0-16,-3-9-2 0,4-15-1 15,-1-12-3-15,6-9-2 16,-2-9 0-16,5-14 0 16,3-8-2-16,2-13 2 15,5-7-2-15,6-10 0 0,4-6 0 16,5-7 1-16,4-3-1 16,7-1-1-16,4 0 1 15,5 8-2-15,0 8 1 0,2 10-4 16,-7 14-1-16,-6 14-5 15,-11 13-7-15,-3 16-14 16,-13 15-22-16,-19 17-32 16,-7 11-8-16,-19 19 0 15,-12 13-6-15</inkml:trace>
  <inkml:trace contextRef="#ctx0" brushRef="#br0" timeOffset="140065.0492">22375 6259 54 0,'0'0'80'0,"7"-6"-2"16,-2-2-4-16,-5 8-5 16,16-17-68-16,-16 17 2 15,19-1 0-15,-7 3 1 0,2 8 0 16,2 4 0-16,3 8-2 15,4 2 2-15,4 6 0 16,-5 1-2-16,7 0 0 0,-2-2-1 16,6-3 1-16,-4-2 1 15,-1-9 1-15,3-6 1 16,-5-9 2-16,6-9 0 16,1-17 2-16,2-8-1 0,4-18 0 15,4-12-1-15,9-17 0 16,2-13-2-16,3-19-1 15,8-11 0-15,1-7-1 0,6-6-1 16,2-1-1-16,1 5 0 16,1 10-2-16,-5 8-2 15,4 20-3-15,-8 11-4 16,3 21-8-16,-15 11-18 0,-6 13-46 16,-3 19-4-16,-9 9-5 15,-12 11-4-15</inkml:trace>
  <inkml:trace contextRef="#ctx0" brushRef="#br0" timeOffset="140661.3724">22791 7524 3 0,'-9'12'70'16,"-3"4"-2"-16,-1-1 3 15,-2 1-3-15,5 5-58 16,0-1-1-16,8 7 2 0,4 1-1 15,8 7 2-15,7-3-2 16,1 4-1-16,7-1-1 16,4-5-1-16,0-3 0 15,3-8-2-15,0-5 2 0,-4-11-2 16,4-3 1-16,-1-14 1 16,-2-12 0-16,2-16 3 15,5-12-2-15,0-18 0 16,5-13-1-16,6-17-1 0,1-11-2 15,5-12-2-15,6-6-3 16,3 2-5-16,-2 2-4 16,4 9-12-16,-4 2-10 15,-1 7-41-15,4 14-11 0,-5 7-5 16,-5 6-4-16</inkml:trace>
  <inkml:trace contextRef="#ctx0" brushRef="#br0" timeOffset="141100.8081">24612 2824 0 0,'-3'-33'86'0,"-3"2"2"15,2 7-4-15,-2 1-6 0,-3-1-4 16,-1 5-75-16,1 7 2 15,9 12 0-15,0 0-1 16,-2 11-1-16,2 4-1 0,0 10-1 16,1 8 1-16,3 7 1 15,-1 9 2-15,3 7-1 16,-3 6-1-16,-1 2 0 16,2 1-3-16,5 3-1 0,-4-5-4 15,6 3-9-15,-4-3-9 16,7-2-17-16,1 7-30 15,-1-7-9-15,-1 5 0 16</inkml:trace>
  <inkml:trace contextRef="#ctx0" brushRef="#br0" timeOffset="141589.0396">24579 4857 51 0,'0'-34'83'0,"0"-3"-4"16,0-7-2-16,4-5-4 15,13 0-67-15,0 0 0 16,12 4-1-16,5 4-1 0,6 5 0 16,3 4-2-16,2 9-2 15,3 4-1-15,-4 12-3 16,-1 7-3-16,-7 3-4 16,-10 10 0-16,-6 11-1 0,-8 8 1 15,-12 13 2-15,-7 12 0 16,-14 8 4-16,-6 7 1 15,-8 5 5-15,-1 4 0 16,1 0 2-16,2-5 0 0,7-10 0 16,7-9 3-16,7-9 0 15,11-12 1-15,9-6 1 16,15-12 0-16,15-7-2 16,8-9-3-16,18-3-5 0,3-13-11 15,14-5-30-15,10 1-30 16,0-4-7-16,-7 1-4 15</inkml:trace>
  <inkml:trace contextRef="#ctx0" brushRef="#br0" timeOffset="142035.5319">24469 6665 1 0,'-11'28'88'0,"6"-10"0"16,5-18-4-16,0 0-5 0,0-12 0 16,18-12-77-16,0-1 1 15,9-4 0-15,8 4-1 16,9-1 0-16,0 2-3 15,7 6-1-15,-3 3-3 0,-4 8-1 16,-5 5 0-16,-6 6-1 16,-10 10 0-16,-10 12 0 15,-12 11 3-15,-4 3 2 16,-11 6 4-16,-4 1 0 0,-2-1 2 16,2 1 1-16,3-5 0 15,11-4 0-15,4-8-1 16,16 0-1-16,8-6-1 0,11 3-1 15,3 1-2-15,4 2-1 16,-1 3-3-16,-14 8 1 16,-12 10-10-16,-21 15-30 15,-29 23-34-15,-40 22-4 0,-38 23-4 16,-46 12 3-16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5:46:28.7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3445 1787 31 0,'0'18'95'0,"-4"-7"-5"16,-1 0-5-16,5-11-5 0,-18 10-1 15,7 4-81-15,5 12-1 16,6 12 2-16,0 12-1 16,0 13 1-16,-1 12 1 15,5 12 1-15,-7 6 0 0,6 7-1 16,-6 0 1-16,3-5-2 16,-2-3 3-16,2-11-1 15,-2-7 0-15,-1-12-1 16,2-12 0-16,-2-13-1 0,1-10-1 15,2-8 0-15,-1-7-4 16,1-12-4-16,0 0-4 16,-7-5-6-16,3-17-3 0,-1-17-1 15,1-11 3-15,-3-18 0 16,1-13 2-16,1-13 7 16,0-12 3-16,0-10 7 15,5-4 11-15,1-4 4 16,2 0 2-16,7 3 3 0,7 0 1 15,-5 66-2-15,4-6 1 16,5 2 0-16,6-4-6 16,4 7-4-16,2 1-2 15,3 5-4-15,5-1-1 16,2 11-1-16,-3 1-1 0,2 9 0 16,0 3-1-16,-2 9 0 15,-3 8-1-15,-2 9 1 16,-19 5 2-16,39 26 0 0,-21 29 0 15,-22 24-1-15,-13 7 2 16,-15 5 1-16,-7-2 0 16,2-11 2-16,7-24-2 0,3-10 0 15,0-9 1-15,6-6 0 16,0-5 1-16,5-2-4 16,0-1 2-16,6-2-3 15,-1-1 0-15,2-1 1 0,1 1-2 16,-1-2 1-16,1 1 0 15,-2 0 2-15,1-1-3 16,-2 5 4-16,-3-1-1 16,1 6 1-16,-2 3-1 15,-1 5 1-15,-3 1 1 0,-6 8-1 16,0-1 1-16,-6 0-1 16,2 3-1-16,-1-3 1 15,-7-1-1-15,2 1 1 0,-4 0-2 16,-1-4 2-16,-6 1-2 15,-3 3 1-15,-4-5 0 16,-3 2 0-16,-2-4 0 16,-5-1-1-16,-5-2 0 15,-4-3 0-15,-1-2 0 0,-3-2 1 16,-3-5-1-16,2 1-2 16,1-6-4-16,3 1-6 15,4-3-12-15,7-7-43 0,12 5-16 16,16-8-6-16,8-6-6 15</inkml:trace>
  <inkml:trace contextRef="#ctx0" brushRef="#br0" timeOffset="1198.9019">4525 1782 34 0,'26'-16'78'16,"-6"-1"0"-16,-3-2-3 15,-8 2-2-15,-4-5-65 16,-1 8 4-16,-2 1 0 15,-2 13-1-15,0-12-3 0,0 12-1 16,-16-5-1-16,2 5-2 16,-4 0-2-16,-5 1-1 15,-1 8 0-15,-3 4-1 16,-6 6 0-16,1 6 0 0,-5 6 0 16,2 7-1-16,-1 7 1 15,3 4-1-15,4 6 3 16,-1 1-2-16,9 0 0 15,6-2 0-15,9-6-1 16,5-5 0-16,2-6 1 0,11-7 0 16,4-11-1-16,6-11 1 15,5-8 0-15,4-15 0 16,1-10-1-16,3-12 2 0,-2-9 0 16,3-5 0-16,-1-3 0 15,-6-2 1-15,-6 6 2 16,-3 8 0-16,-6 6 0 15,-2 11-1-15,-5 10-1 0,-7 15 1 16,11 0-2-16,-6 22 0 16,-2 10-2-16,3 13-1 15,3 7-1-15,6 10-3 16,2-1 0-16,5-1-1 0,5-6 1 16,6-14 0-16,4-12 0 15,3-20 3-15,5-14 2 16,0-27 4-16,3-17 2 15,-3-21 1-15,2-15 0 0,-3-14 1 16,-22 43-2-16,1-8-1 16,-1-5 0-16,0-7 2 15,-3-2 0-15,-2-3 2 16,-4 4 1-16,0-1 0 0,-5 6 1 16,2 3 0-16,-6 8-3 15,-1 1-1-15,-1 11-4 16,-1 6-2-16,-2 16-2 15,-4 7-1-15,-5 17 0 0,3 21 0 16,-24 51 1-16,2 44-1 16,5 34 0-16,7 21 1 15,9 5-1-15,7-1-1 16,10-13 1-16,19-48-1 0,8-15 1 16,14-20 2-16,6-19 0 15,7-18 0-15,7-16 1 16,3-18 1-16,3-12-1 15,-1-22-1-15,1-18-2 0,-9-19 2 16,-4-13 0-16,-8-12 0 16,-12-4 0-16,-12-2 3 15,-23 52-1-15,1-1 1 16,-8 2 2-16,-1 2-1 16,-3 8 0-16,-6 2-2 0,-9-13 2 15,-14 23-3-15,-4 17 1 16,-2 17-3-16,5 16-3 15,2 13-1-15,10 7-1 0,14 0-1 16,6-9-2-16,10-5 1 16,5-10 1-16,7-11 2 15,2-9 3-15,0-12 3 0,5-11 4 16,-2-4 2 0,-2-1 3-16,-4-4 0 0,-2 2-1 15,-4 8 0-15,0 5-1 16,-2 11-2-16,1 6-1 15,-1 19-3-15,4 13-2 0,2 15-6 16,3 7-6-16,6 19-23 16,6 8-47-1,-2-6-2-15,-2-9-6 16,-6-17-6-16</inkml:trace>
  <inkml:trace contextRef="#ctx0" brushRef="#br0" timeOffset="1417.6411">5804 1573 20 0,'-43'-47'98'15,"1"4"-3"-15,-1 0-5 16,6 5-3-16,-1 0-4 16,6 6-76-16,1-1 1 15,8 4-5-15,2 1-3 16,12 4-4-16,3-3-5 0,8 6-6 15,9 0-9-15,20-2-27 16,11 5-33-16,6-1-3 16,11-1-5-16,7-4 1 15</inkml:trace>
  <inkml:trace contextRef="#ctx0" brushRef="#br0" timeOffset="1897.7737">6824 577 0 0,'66'-36'82'16,"-10"3"2"-16,-3 8-3 16,-6 5-2-16,-2 3-2 15,-4 10-64-15,-41 7-1 16,35 5-2-16,26 20-4 16,-38 5-3-16,-5 10-1 15,-5 8-3-15,-3 9-4 16,-4 3 0-16,5 43 1 0,-2 45 0 15,-2 3 0-15,-4-12 1 16,-5-16 2-16,2-26 3 16,-4-31 5-16,4-33 3 0,-2-22-3 15,2-11 1-15,0-10-2 16,2 0 0-16,4-6-2 16,3-1-3-16,6-2-2 15,0-1-2-15,4 1-1 0,1 1 1 16,5 2 2-16,2 0 0 15,-1 7 1-15,2 1 0 16,14 3 2-16,7 14-1 16,-8 24 1-16,-21 25-2 0,-18 20-1 15,-19 9 0-15,-23 0-1 16,-13-5 0-16,-7-10-1 16,-1-8 0-16,5-11-1 15,6-13-1-15,10-15-6 0,10-14-10 16,12-11-18-16,18 0-30 15,2-22-15-15,20-11-5 16,12-9-2-16</inkml:trace>
  <inkml:trace contextRef="#ctx0" brushRef="#br0" timeOffset="2748.2194">7632 1669 18 0,'38'-35'75'0,"-1"-2"1"16,5-1-1-16,-5-1-33 15,2 2-5-15,-6 1-11 0,3 1-4 16,-10 3-2-16,3 0-5 15,-4 6-4-15,0 1-2 16,-8 8-2-16,-3 3-2 0,-14 14-5 16,16-8-5-16,-11 16 3 15,-8 22 1-15,-12 16 1 16,-5 7 0-16,3 3 1 16,4-3-1-16,10-9 1 15,8-15 0-15,8-17 0 0,5-4 0 16,3-8 2-16,2 0-1 15,0-12 0-15,0-6 1 16,-10 7-3-16,0-3 1 16,-2-2-1-16,2 2 0 0,-1-3-1 15,-2 3-1-15,0 0 0 16,0 0 0-16,2 6 1 16,-3 0 1-16,9 2 0 15,0 6 0-15,5 11 0 0,1 9 0 16,3 5 0-16,6 0 1 15,5-6 0-15,6-8 0 16,8-11-1-16,-24-8-1 16,6-3 0-16,3-4 1 0,3-4 0 15,5-6 1 1,-1-4-1-16,4-2 1 0,0-2-1 16,2 0 3-16,3-2-1 15,-3 2 1-15,4 3-1 16,-5 2-1-16,1 1-1 0,-2 4 0 15,-2 5-1-15,-6 5 1 16,-7 8-2-16,-5 5 0 16,-10 8 0-16,-6 10 0 0,-11-3 2 15,5 41 0-15,-9 6-1 16,-13 1 1-16,-10-2-1 16,1-11 2-16,6-14 0 15,19-36-1-15,-3 10-2 16,9-17 0-16,10-6 1 0,1-4-2 15,5-6 2-15,6-5-1 16,0-2 1-16,6-5 1 16,3-5 2-16,3-7 3 15,4-1-4-15,-2-4 3 0,1 0 2 16,2-2 0-16,-5 3 0 16,0 1-1-16,-8 8 0 15,-32 42-1-15,48-59 2 16,-33 42-3-16,-5 11-3 15,-10 6-1-15,11 14-2 0,-10 9-1 16,1 11-2-16,-1 7-1 16,7-18 1-16,3 79 0 15,8 11 1-15,11-1-1 16,19-18 1-16,15-20-1 0,9-24 0 16,-8-25-5-16,-14-25-41 15,-12 1-25-15,-27-6-7 16,-4-2-4-16,-8-7 0 15</inkml:trace>
  <inkml:trace contextRef="#ctx0" brushRef="#br0" timeOffset="3176.2574">4432 3625 86 0,'-49'26'88'16,"23"-11"-3"-16,26-15-5 15,5-20-1-15,32 11-76 16,23-28 2-16,25-6 0 15,21-5 2-15,28-8-1 0,23-5-1 16,24-6 0-16,21-5-2 16,20-5 0-16,18-1-1 15,14-6 1-15,17-2-1 16,6-3 0-16,8 2 0 16,-3 1-1-16,4 2 0 0,-6 3 0 15,-5 5 0-15,-7 6-2 16,-14 7 1-16,-13 5-2 15,-15 7-2-15,-14 12-6 0,-19 3-9 16,-18 12-63-16,-17 10-2 16,-29 1-5-16,-21 6-7 15,-31-1 8-15</inkml:trace>
  <inkml:trace contextRef="#ctx0" brushRef="#br0" timeOffset="4085.1744">12790 1998 5 0,'15'-39'70'0,"1"0"6"0,-3-4-1 15,0 4-1-15,-1 2-54 16,-4 2-1-16,2 2 1 0,-4 7 0 15,-4 4-4-15,-2 8-4 16,-4 3-2-16,-8 8-4 16,-3 3-1-16,-3 7-4 15,-4 10-1-15,-1 11 0 0,-5 11-1 16,2 5 1-16,-4 10-1 16,1 10 2-16,0 6 0 0,2 5 0 15,7 0 1-15,7-3-1 16,6-3 1-16,7-6-1 15,12-7 1-15,12-11 0 16,11-12-3-16,12-12 1 16,7-12-1-16,6-11 1 0,4-17-2 15,1-7 0-15,1-9 1 16,-5-8 0-16,-3-8 0 16,-7 0 2-16,-10 3 0 15,-8 6 2-15,-6 6-1 0,-9 7 1 16,-8 7-1-16,-1 8-1 15,-9 14 1-15,0 0-1 16,5 16-2-16,-3 3-2 16,8 4-1-16,6 4 0 0,9-2 1 15,10-2 0-15,6-8 0 16,11-5 0-16,2-10 3 16,0-7 1-16,-8-10 2 0,-1-4 2 15,-16-7 1-15,-12 0-2 16,-12-3 0-16,-15 2 1 15,-14 3-2-15,-14 6-1 16,-11 4-1-16,-11 8-2 16,-3 4-3-16,-1 4-6 0,6 5-12 15,0 0-24-15,13 7-34 16,12 0-5-16,15-5-4 16,18-7-3-16</inkml:trace>
  <inkml:trace contextRef="#ctx0" brushRef="#br0" timeOffset="4332.6504">13411 1830 59 0,'41'-61'77'16,"-20"28"0"-16,5-3-16 0,-3 6-17 16,2-1-9-16,0-5-8 15,-2 2-5-15,0 3-6 16,4 5-1-16,-4 3-4 0,-3 7-5 16,14 0-1-16,-2 18-3 15,-11 28-1-15,-5 27 0 16,-14 28-1-16,-2 20-2 15,-10 12-3-15,-2 2-4 16,3-7-6-16,3-8-5 16,6-7-7-16,-1-18-7 0,7-11-7 15,6-20-7-15,7-18-11 16,3-15-4-16,2-20 1 16,6-17 2-16</inkml:trace>
  <inkml:trace contextRef="#ctx0" brushRef="#br0" timeOffset="4534.8122">14101 1940 34 0,'22'-60'76'16,"-6"3"1"-16,2 0-4 0,-3 8-6 16,-2-1-10-16,-1 11-13 15,-1 5-19-15,2-12-9 16,-6 35-7-16,-7 27-6 16,-12 33-3-16,-5 30-2 15,-6 23-3-15,-4 20-5 0,-1 6-6 16,2-4-10-16,2-13-12 15,5-3-19-15,5-16-6 16,8-15-10-16,7-13-11 16,2-23 1-16</inkml:trace>
  <inkml:trace contextRef="#ctx0" brushRef="#br0" timeOffset="5319.9691">14467 1970 9 0,'10'0'85'0,"1"0"2"15,-3 7-5-15,2 1-4 16,-2-2-3-16,7 5-73 0,5 2 1 16,9 2 0-16,4-3 0 15,6 0-2-15,2-6 0 16,5-6 0-16,2 0 1 15,-1-11 0-15,-5-7 0 16,-2-5 0-16,-5-5 2 0,-6-3 1 16,-7 3 0-16,-12-1 1 15,-9 7-1-15,-6 1 0 16,-11 10-1-16,-11 11-1 0,-8 6-1 16,-5 14-1-16,-5 10-2 15,1 9-1-15,3 8-3 16,6 5-2-16,6-1-2 15,14 1-2-15,12-6-1 16,6-4-1-16,18-9-1 16,11-8-2-16,13-11 0 0,8-8-1 15,6-6 5-15,6-12 1 16,3-6 1-16,5-7 0 0,3-11 2 16,-4-3 5-16,0-5 6 15,-11 1 8-15,-4 1 7 16,-17 7 2-16,-2 2 3 15,-16 8-1-15,-10 11 1 0,-12 14-3 16,-10 7-3-16,-7 19-6 16,-7 9-6-16,-3 11-2 15,-2 10 0-15,-3 12-2 16,5 5-2-16,5 2 1 16,6-5-2-16,10-8 0 0,6-5 1 15,12-11-1-15,10-13 0 16,10-15 1-16,10-15 0 15,10-12 2-15,6-16-1 0,7-16 0 16,5-14-1-16,5-18-2 16,3-14-1-16,1-18-1 15,-1-9 2-15,-41 54-3 0,1-6 4 16,-5-2 3-16,-1-1 1 16,-7 3 5-16,0 3 1 15,-7 6 0-15,-1 2 0 16,-6 14 0-16,-4 8-2 0,-7-6-1 15,-12 39-3 1,-14 35-4-16,-11 34-4 0,-5 50-9 16,0 18-15-16,2 13-53 15,12-6-1-15,14-20-9 16,2-13-6-16</inkml:trace>
  <inkml:trace contextRef="#ctx0" brushRef="#br0" timeOffset="5488.2211">15992 2516 16 0,'-10'-53'84'16,"-13"-5"-13"-16,6 3-2 0,-1-3-8 16,5 3-5-16,4 2-5 15,11 4-17-15,15 5-15 16,12-2-13-16,24 6-10 16,8-3-12-16,22 3-23 0,11 4-43 15,11 5-2-15,4-1-8 0,3 3-4 16</inkml:trace>
  <inkml:trace contextRef="#ctx0" brushRef="#br0" timeOffset="5952.6708">17557 2210 19 0,'-21'7'95'0,"-4"-7"-1"16,3-3-5-16,-1-6-5 15,5-3-2-15,4-4-77 16,7 4 1-16,7 4-3 16,6-1-1-16,15 2-2 0,10 1 0 15,13-7-1-15,11 0 0 16,10 0 2-16,12-3-1 16,8-4 0-16,8-3 0 15,6-2 1-15,0-2-1 16,2-1 1-16,-2 1 0 15,2 2 0-15,-3 4 0 0,-7 2-1 16,-6 4 1-16,-7 6-3 16,-10 5-3-16,-7 4-8 15,-13 1-13-15,-7-1-58 0,-6 6-1 16,-9-2-7-16,-9-3-5 16</inkml:trace>
  <inkml:trace contextRef="#ctx0" brushRef="#br0" timeOffset="7976.4628">20099 1726 75 0,'0'0'85'0,"0"-11"-3"15,0 11-8-15,-8-12-2 16,22 14-70-16,-14-2-2 16,0 23-2-16,0 7-2 0,0 11 0 15,0 8 1-15,0 10 1 16,-1 2 2-16,-3 10 0 15,0 3 1-15,-1-2 0 0,2-2 0 16,-1-8 1-16,-1-3 1 16,1-7-1-16,0-4 1 15,0-12-1-15,-2-6 1 16,0-9 0-16,-1-9 0 16,-5-10 0-16,-1-4-2 0,-1-14 1 15,-1-11-2-15,-1-9 1 16,0-12-2-16,1-14-1 15,6-11 0-15,2-10 1 0,6-6 1 16,2-4 2-16,10 0 1 16,5 1 2-16,-8 48-1 15,7-3 2-15,2 8 0 16,3-3-1-16,6 6-1 16,3 0-1-16,5 8-2 0,2 1-1 15,1 8 0-15,4 2 1 16,1 8-3-16,-12 7 2 15,57 2-4-15,3 21-2 16,-7 16 1-16,-9 16-4 0,-22 17 1 16,-14 9-4-16,-18-2-3 15,-14-3-4-15,-6-4-6 16,-7-5-8-16,-3-7-16 16,-7-6-15-16,1-11-13 0,-6-10 1 15</inkml:trace>
  <inkml:trace contextRef="#ctx0" brushRef="#br0" timeOffset="10254.8206">20396 2048 68 0,'-18'-50'79'15,"4"4"1"-15,9 9-28 16,5-1-8-16,4 5-17 16,14 6-10-16,6 2-4 0,9 8-4 15,4 5-3-15,11 8-3 16,-2 4-1-16,8 3-1 15,-3 12-1-15,2 3-1 0,-6 7 0 16,-2 7-2-16,-6 0 0 16,-5 5-2-16,-6 0 0 15,-6 3-2-15,-3-4 4 16,-7-1-1-16,2-5 1 16,-1-9 4-16,-3-2 2 15,2-10 0-15,5-9 2 16,2-9 1-16,2-13-5 0,6-8 0 15,1-6-1-15,3-8-3 16,5-6-1-16,3-1 2 16,1 4-2-16,1 3 2 15,2 6 2-15,-4 9 2 0,1 6-1 16,2 8 2-16,-4 10-2 16,-3 5 1-16,-4 5-1 15,2 11-1-15,-5 3-1 16,0 5-1-16,-5 2 2 0,-1 0-2 15,1-3 2-15,-2-3 0 16,-2-7 0-16,1-2 1 16,-2-8 0-16,0-3 1 15,-1-14-2-15,-4-3 1 0,-3-5-1 16,-1-6 2-16,-6 1 1 16,-3-3 3-16,0 0-1 15,-7 5 0-15,-2 3-1 16,0 4 0-16,0 7-1 0,-3 9-2 15,4 2 0-15,-1 8-5 16,2 6 0-16,2 4-1 16,1 3 0-16,1 1 1 15,3 1 0-15,2-2 1 0,7-2 0 16,1-2-1-16,3-4 2 16,4-4 2-16,3-2 1 15,1-3 0-15,4-1 0 16,-4 2-1-16,-2-2-1 0,0 0 1 15,-1 4 0-15,-3 1-2 16,-4 5 2-16,1 2-2 16,-1 3 2-16,-3 3 0 15,7 2 0-15,-2-1 0 0,4 0 0 16,7-5 1-16,-1-6 0 16,9-4 0-16,4-7-1 15,2-9 2-15,1-13 1 0,6-6 0 16,-3-11-1-16,-3-4 0 15,3-14 0-15,-23 26-3 16,6-4 1-16,-2-10-1 16,0-2 1-16,3-6-1 0,0-4 1 15,3-3 2-15,-3-2 0 16,3 3 5-16,-4 0 0 16,-1 2-1-16,1 4-3 15,-4 1 2-15,-1 4-1 0,-3 12-1 16,-1 3-2-16,-6 9-2 15,-2 10-1-15,-8 14-1 16,0 5 0-16,-9 18-1 16,0 10-1-16,-17 28 2 0,-7 29 0 15,2 8 2-15,-2 1-1 16,8-11 2-16,6-15 1 16,12-17 1-16,8-20 0 15,10-16-3-15,7-10 2 0,3-10-2 16,3-5 2-16,6-11-2 15,-13 3-1-15,2-3-1 16,-1-1 1-16,1-2 0 16,-1-1 0-16,1-1 0 0,1 2 0 15,-1 2 2-15,-1 3 2 16,-1-2-1-16,0 8 1 16,-3 6 2-16,12 0 0 15,1 6-2-15,-4 14 0 0,-4 10-1 16,-1 11-1-16,1-3 1 15,-1-4-1-15,3-11-1 16,3-10 0-16,4-5 2 16,0-6 0-16,1-6 2 15,0-8-1-15,-3-4 0 0,-10 6-1 16,-2 0-1-16,0-3 1 16,1 0-1-16,-1-2 0 15,1 1-1-15,-1-1 0 16,-3 2 2-16,-1 0 1 0,-2 1-1 15,2 0-2-15,-4 0 1 16,0 4-1-16,-6 10 1 16,11-12-2-16,-11 12 0 0,10-4-1 15,-10 4 1-15,5 13 3 16,-5 8-1-16,0 7 1 16,0 5-1-16,0 3 1 15,0 3 0-15,0 0-1 0,-1 2 2 16,-7 3-4-16,0 9 4 15,-6 10-2-15,-3 9 3 16,-7 9-1-16,-7 6 1 16,-6 14 0-16,-6 0 1 15,-11 7 0-15,-1-9-3 0,-8 0 1 16,-1-12-4-16,-2-13 2 16,0-12-1-16,1-17 0 0,6-13 0 15,4-20-1-15,11-9 2 16,5-13 0-16,9-15 2 15,10-9-2-15,10-14-2 16,11-11-4-16,14-6 1 0,16-8-2 16,11-3-1-16,12-5-2 15,18-3-4-15,4 6 4 16,13-5-1-16,6 5 4 16,12-4-2-16,2 1 1 15,1-1 1-15,-54 42 2 0,7-7 3 16,-1 5 3-16,2-1 4 15,-2 1 3-15,0 1 3 16,-4 4 1-16,2 1 0 16,-11 7 2-16,3 2-3 15,-7 8-2-15,-1 3-5 0,-8 8-3 16,-15 7 0-16,33 5-2 16,-14 17-1-16,-28 25-1 15,-12 11 0-15,-13 8-1 16,-9 1 1-16,-7-2 0 0,-3-10-1 15,-7-3 2-15,-8-2 0 16,-1-2 1-16,0-7-1 16,0-5 2-16,9-10-1 15,5-4 1-15,13-7 1 0,9-7-1 16,12-7 2-16,16-4-1 16,11-5-1-16,11 0 0 15,6 0 2-15,12 1-1 0,6 5 0 16,2 3 0-16,6 4-1 15,0 16 2-15,-5 9-1 16,-3 6 1-16,-9 6-2 16,-8 4 3-16,-10 0-2 0,-13 8 2 15,-16 3-1-15,-13-5 0 16,-16-2 0-16,-16-2 0 16,-7-5 0-16,-7-9-1 15,2-4 1-15,-6-9 0 0,8-9 1 16,3-11-2-16,8 0 0 15,12-18-3-15,5-3 0 16,10-10-1-16,11-4-3 0,5-5-1 16,17 0-1-16,13-7 0 15,13-2 0-15,8-4 2 16,12-2 0-16,10 2 0 16,9-4 3-16,5-4 1 0,2-1 2 15,1-4 1-15,2 1 6 16,-10 6 5-16,-5 6 3 15,-16 6 1-15,-14 9-1 16,-10 9 0-16,-15 13 0 0,-16 15-4 16,-11 9-3-16,-14 21-5 15,-6 10-4-15,0 13-1 16,4 5-2-16,2 11 1 16,10 2-5-16,9 1-1 0,16-2-9 15,24-8-47-15,10-4-16 16,8-7-5-16,7-10-3 15,2-14-3-15</inkml:trace>
  <inkml:trace contextRef="#ctx0" brushRef="#br0" timeOffset="10829.5917">15281 3574 16 0,'-149'18'90'15,"30"-4"-2"-15,25-10-7 16,28-4-4-16,29-46-26 0,29 32-42 16,30 0-1-16,27 0-2 15,36-1-2-15,25-4-1 16,34-2 3-16,28-3 0 15,36-3 0-15,28-2-1 0,36-1 0 16,31-3-1-16,32-3-1 16,31 0 0-16,25 0-2 15,29 0 0-15,53 2-2 0,-11 0 1 16,13 4 0-16,7 1 0 16,29 7 1-16,-20 3-1 15,-2 5 1-15,-9-1-1 16,-6 7 1-16,-26 1 1 0,-17 5-1 15,-29-2 0-15,-49 1 0 16,-12 4 0-16,-50 1-2 16,-40-2-2-16,-86 1-10 0,-12 4-11 15,-55-2-59 1,-53 1-2-16,-60-4-6 0,-57-9-6 16</inkml:trace>
  <inkml:trace contextRef="#ctx0" brushRef="#br0" timeOffset="12557.0562">6750 5332 59 0,'4'-39'74'0,"-1"-2"1"16,-2-4-2-16,-3 1-53 15,-3 2-1-15,0 1 1 16,-1 3-7-16,-1 7 0 0,-1 1-3 16,-2 6-2-16,-1 10-5 15,-7 10-1-15,-7 9-1 16,-8 17-2-16,-9 16 0 0,-12 12-1 15,-11 16 2-15,-8 9 1 16,-5 6 1-16,-1 1 0 16,0-4 0-16,6-6 1 0,10-7-1 15,9-10 1-15,16-8-3 16,11-11-1-16,13-6 0 16,14-8 0-16,21-6 0 15,15-4 0-15,20-6 0 16,11-4 0-16,16-2 0 0,10-2 0 15,8-3 0-15,2 1 0 16,-1 1 0-16,-6 3-1 16,-10 1 1-16,-13 6-1 15,-13 5 2-15,-14 1-1 0,-16 5 1 16,-12 5 0-16,-17 2 2 16,-8 5 0-16,-18-1 0 15,-10 6 0-15,-11 0 0 0,-3 1 1 16,-8-2-1-16,1-1-1 15,2-3-5-15,4-4-5 16,6 0-11-16,7-6-20 16,-5-5-26-16,22-5-12 0,11-7-7 15,9-3 1-15</inkml:trace>
  <inkml:trace contextRef="#ctx0" brushRef="#br0" timeOffset="12894.8804">6996 5822 9 0,'40'-18'73'0,"-10"7"2"16,-7 6-5-16,-5 3-2 0,-5 6-51 15,5 8-5-15,2 7-8 16,4 3-1-16,7-1-1 16,4-1 0-16,11-5-1 15,0-4 0-15,7-11 1 0,0 0 0 16,5-15-1-16,-3-8 1 15,-3-6 1-15,-2-4 3 16,-14-5 3-16,-3-2 2 0,-15-1 1 16,-12 5 0-16,-12 1-1 15,-20 3 0-15,-15 11-2 16,-13 7-3-16,-11 13-2 16,-12 3-6-16,0 17-3 0,-3 3-3 15,8 9-6-15,4-1-11 16,14 5-27-16,21 1-27 15,5-8-6-15,16-5-2 16,12-23 6-16</inkml:trace>
  <inkml:trace contextRef="#ctx0" brushRef="#br0" timeOffset="15042.325">7998 4921 60 0,'78'-71'86'0,"-12"12"-3"15,-7 13-5-15,-12 35-5 0,-9-5-64 16,-3 12-2-16,-4 18-5 16,-5 17-3-16,-6 17 0 15,-1 13 0-15,-6 14-1 16,-4 13 4-16,-5 13-1 0,-4 11 2 16,-1 6 0-16,-9 4 0 15,0 1 0-15,-2-2 1 16,1-2 0-16,2-10-2 15,5-8-1-15,2-13 0 0,6-12-1 16,7-8 1-16,3-14-1 16,5-9 0-16,0-13 0 15,0-6 0-15,-3-9 1 16,0-7 0-16,-4-8 0 0,-2-6 1 16,1-15-1-16,-4-5 1 15,4-10 0-15,-4-4 0 16,3-11-1-16,-1-1-1 0,0 0 1 15,-4-1 0-15,-2 4-1 16,0 5 2-16,-3 3-2 16,-4 3 1-16,-3 4 1 15,-9 3-1-15,-3 2 0 0,-6 1 0 16,-5 1 0-16,-8 3 0 16,-8 0 0-16,-2 2 0 15,-8 5 1-15,-1 2 0 16,-2 4 2-16,3 1-1 0,5 3 1 15,7 2-1-15,8-1 0 16,7 3-2-16,13-2 0 16,16 3-1-16,-4-16 0 15,19-1-1-15,16-8-1 0,8-7-1 16,15-12 0-16,10-8 0 16,11-8 0-16,8-11-2 15,9-6 1-15,1-9 0 0,4-5 1 16,-1-2 1-16,-4-4 0 15,-4 0 1-15,-6-2-1 16,-6 5 3-16,-9 4 1 0,-11 9 0 16,-11 9-1-16,-7 10 1 15,-10 11 0-15,-9 11 0 16,-5 13-1-16,-8 9 0 16,-6 18-1-16,0 0 0 0,-8 28-2 15,-8 10 0-15,-2 13-1 16,-7 13 2-16,-4 15 0 15,-3 10 1-15,-1 13-2 16,3 5 2-16,-2 4-1 16,8 1 4-16,3 0-2 15,7-2 1-15,6-4 0 0,6-8 0 16,6-9 1-16,8-11-1 16,8-9 1-16,3-16-3 15,5-11 0-15,-1-14 0 0,4-15 0 16,4-13 0-16,2-12 0 15,-1-16 0-15,2-16-1 16,0-10-1-16,2-12 0 16,-2-4 1-16,-4-5-3 0,0 1 1 15,-4 6 1-15,-5 8-2 16,-5 12 2-16,-3 11 0 16,-2 12-1-16,-3 13 0 0,-2 9 3 15,2 5-1-15,-5 12-1 16,4 4 2-16,0 6-2 15,0 4 3-15,4 1 1 0,-1-1-1 16,-1-3 1 0,3-3-1-16,-1-4 1 0,2-7 0 15,1-7 1-15,-1-4-3 16,1-5 1-16,0-7 0 16,2-4 2-16,-1-4-5 0,-1-5 2 15,1 0 0-15,-2 0-1 16,-1 1 0-16,-2 5-1 15,-4 2 0-15,0 5-1 0,-10 12 2 16,13-9 0-16,-13 9-1 16,15 8 1-16,-6 3-1 15,-3 3 1-15,6 4 0 0,-3 3 2 16,3-1 0 0,4 1 0-16,-1-2 1 0,4-2 0 15,2-6 0-15,1-3-1 16,7-5 2-16,-1-2-2 15,4-6 0-15,-4-6 2 0,3-3-3 16,-3-7 2-16,-4 0-2 16,-5-4 0-16,-4-3 1 15,-8 1 0-15,-3-3-1 16,-4 0-2-16,-2 1-1 0,-4 2-1 16,-3 2-1-16,0 4-2 15,-1 5-6-15,4 2-5 16,4 5-4-16,2 9-3 0,0 0-5 15,16-2-5-15,1 4-5 16,4 7-2-16,7-1 5 16,6-1 4-16,5-1 2 15,6-6 11-15,-1 0 7 16,9-6 16-16,0-6 15 0,0-6 12 16,-1 1 5-16,-9-5 6 15,-1 2 3-15,-12-1 0 16,0 5-3-16,-13 1-7 0,-8 3-7 15,-9 12-7 1,5-8-7-16,-5 8-5 0,-12 8-5 16,0 5-3-16,0 4-1 15,-1 4-1-15,-4 6 0 16,6 4 0-16,4-2 1 0,4 0 0 16,3-1-1-16,0-2 1 15,3-2 0-15,6-5 0 16,0-3 0-16,5-8 1 0,-2-2 0 15,3-6 0-15,1 0 1 16,3-6-1-16,3-7-1 16,1-3 1-16,-1-5-1 0,0-3 1 15,0-1-1-15,0 0-1 16,0 2 1-16,-4 2 0 16,0 6-1-16,-4 4 1 15,3 5 0-15,-1 6 0 0,0 1-1 16,3 10 1-16,-2 3 0 15,4 1 0 1,0 3 1-16,2-1 0 0,1-2 0 16,-1-2 0-16,6-3 1 0,-3-3 0 15,6-7-1-15,-1-2 0 16,0-7 0-16,2-6-1 16,2-4 0-16,-1-4-1 15,-2-4 0-15,-2-1 0 16,1-1-1-16,-4 4 0 0,0 2 1 15,-6 3 0-15,1 8-1 16,0 3 1-16,1 8-1 0,-2 1 2 16,-1 7-1-16,7 3 0 15,1 2-1-15,5 1 0 16,3-5-2-16,4 0 0 16,4-6-4-16,4-4-2 15,4-9-2-15,-1-7 2 16,-1-4-1-16,-2-5 4 0,-8-2 1 15,-4-5 4-15,-6-1 6 16,-10 2 8-16,-9 3 3 16,-10 1 3-16,-2 7 0 0,-10 6-1 15,-5 6 1-15,-1 10 0 16,-1 11-4-16,1 13-5 16,6 10-3-16,5 7-2 15,6 7 0-15,12 1-2 16,8-1-3-16,12 0-3 0,4-6-7 15,13-4-9-15,5-10-13 16,-1-12-42-16,4-8-6 0,-2-8-4 16,-3-5 1-16</inkml:trace>
  <inkml:trace contextRef="#ctx0" brushRef="#br0" timeOffset="15375.5574">10138 4516 75 0,'-138'15'89'0,"21"-7"-5"15,13-8-4-15,18-10-2 16,21-9-75-16,16 1 2 15,28-4-1-15,21-3-2 16,16-4-2-16,24-3-2 0,21-3-1 16,19-4 0-16,17-2-2 15,13 2 0-15,15 2-2 16,3 4 0-16,3 7-2 16,-5 3-1-16,-2 7-6 0,-9 9-11 15,-12 7-29-15,-7 11-19 16,-19 14-3-16,-13 10-3 15</inkml:trace>
  <inkml:trace contextRef="#ctx0" brushRef="#br0" timeOffset="15859.9283">7834 7112 24 0,'-56'44'95'0,"12"-9"-5"15,10-13-6-15,12-11-3 16,13-13-3-16,9-7-79 15,31-5 1-15,24-5-1 0,23-5 1 16,23-7 0-16,25-10 1 16,24-8 1-16,24-5-1 15,21-7 0-15,18-3 0 16,15-7 1-16,14-3-1 0,8-1 1 16,12 2-1-16,-2-2 0 15,0 0 0-15,2 4 0 16,-8 2-1-16,-4 5 1 0,-11 2 0 15,-9 6 0-15,-19 3 1 16,-12 6 0-16,-21 6 0 16,-14 8-1-16,-25 4 1 15,-22 6-2-15,-21 8-3 0,-22 3-4 16,-21 8-10-16,-20 4-37 16,-23 4-28-16,-20 6-5 15,-23-1-4-15,-9-2-4 16</inkml:trace>
  <inkml:trace contextRef="#ctx0" brushRef="#br0" timeOffset="18186.5924">14612 3957 13 0,'7'-17'73'15,"-2"1"0"-15,-1 0-3 0,0 0-4 16,-4 16-60-16,9-5 0 15,2 10 1-15,-7 15 1 16,-1 13-2-16,1 13 0 16,-3 13-1-16,-1 18 0 0,-3 14 0 15,-4 10 0-15,-4 15-1 16,-3 13-3-16,1 5 2 16,-4 4-2-16,3 4 5 0,1 3-1 15,1-2 0-15,-1-5 1 16,6-8-2-16,0-12 0 15,3-10-2-15,0-12 0 16,-1-12-7-16,-4-16-7 0,4-12-13 16,-5-3-38-16,-2-25-15 15,-1-13-4-15,-7-15-2 16</inkml:trace>
  <inkml:trace contextRef="#ctx0" brushRef="#br0" timeOffset="18650.0424">13908 5018 1 0,'-25'3'90'0,"4"1"-1"15,3-4-4-15,1-1-7 16,4-9-2-16,2 4-75 15,11 6 0-15,0 0-1 16,15 0 0-16,2 0-1 0,9 3 1 16,5-1 1-16,12-2 0 15,8 0 1-15,10-1 0 16,9-5 0-16,10-3 1 16,9-4-1-16,7-1 1 0,7-4-1 15,7-2 1-15,2 2 0 16,2-2-1-16,2 0 1 15,-3-1-1-15,-4 4 1 16,-7-1 0-16,-5 3 0 0,-11-1 0 16,-6 4 1-16,-15 1 0 15,-10 1-1-15,-12 3 1 16,-13 2-1-16,-6 0 0 0,-11 2-1 16,-13 3-2-16,0 0-2 15,0 0-5-15,-7-3-4 16,-6 3-9-16,-8 0-15 0,1 1-37 15,-5 6-15-15,-1-1-5 16,1 1-2-16</inkml:trace>
  <inkml:trace contextRef="#ctx0" brushRef="#br0" timeOffset="19160.892">15751 4372 59 0,'-7'-2'91'0,"-4"-5"-5"15,2-1-3-15,-2-2-3 16,11 10-67-16,-13-15-3 16,13 15-3-16,0 0-4 15,0 0-1-15,0 0-2 0,15-3-1 16,1 3 1-16,3 4 0 16,9 2 1-16,2 0-1 15,8 1 1-15,7 4-1 16,1 0 0-16,8 2 0 15,5 2 1-15,4 2-1 0,-3 2 0 16,2 2 0-16,-5 2-1 16,-5 2 1-16,-7 0 0 15,-9 1-1-15,-8-1 1 0,-10 4 1 16,-13 1 0-16,-9 3 1 16,-19 5-2-16,-13 3 2 15,-13 6-2-15,-13 2-2 0,-12 5-4 16,-10-1-5-16,-4 5-11 15,-6 0-40-15,2-5-19 16,5-2-7-16,5-12-1 16,8-6 10-16</inkml:trace>
  <inkml:trace contextRef="#ctx0" brushRef="#br0" timeOffset="20289.0538">17598 4000 3 0,'25'-23'91'16,"-7"5"1"-16,-11-1-6 16,-3 3-5-16,-4 1-2 0,-6 2-76 15,6 13 1-15,-17-7-2 16,3 10-2-16,-10 10-1 16,-6 13 0-16,-8 5 0 0,-5 9 1 15,-8 8-2-15,-4 8 2 16,-4 6-1-16,1 7 2 15,4 4-1-15,5-1 0 16,6 1 2-16,7-2-2 0,8-3 1 16,10-5 1-16,13-7-2 15,6-9 1-15,11-5-1 16,13-9 0-16,7-11-1 16,8-6-1-16,8-11 1 0,7-4-1 15,2-13 1-15,4-10 0 16,-1-10 0-16,-2-7 0 15,-4-4 1-15,-6-4 1 0,-5 0-1 16,-8 3 1-16,-6 6-1 16,-9 7 0-16,-6 6 0 15,-4 10-1-15,-10 15 1 16,0 0-2-16,-8 0 1 0,-5 15-1 16,-3 3 1-1,-1 6-2-15,1 3 1 0,1 5 0 16,2 0-1-16,10-2 0 15,3 0-1-15,3-8 0 0,8-1-1 16,6-6 1-16,3-6 1 16,3-8 0-16,-1-1 2 15,-2-8 2-15,-1-6-1 16,-6-2 1-16,-6-4 1 0,-7-4-1 16,-5-1 1-16,-9-2 1 15,-6 1 0-15,-2-1 0 16,1 2 2-16,0 2-2 0,4 4 1 15,7 0-1-15,6 3-1 16,4 2-2-16,10 1-1 16,9 3 0-16,6 1-1 15,6 2 1-15,6 3 0 0,4 2 1 16,3 2-1-16,0 4 0 16,0 4 1-16,-2 2-1 15,-5 4 0-15,-8-1 1 16,-5 6-1-16,-10 4 1 15,-4-1 0-15,-9 6 0 0,-1 0 1 16,-7 2 0-16,0-2-1 16,2-3 1-16,1-4-1 15,4-8 1-15,0-13-2 16,23 1-1-16,-3-11-1 0,7-13-1 16,3-8 0-16,6-11 0 15,-1-6 0-15,3-12 0 16,2-4 3-16,-4-5 4 15,1 2 4-15,-4 0 3 0,-5 11 1 16,-6 4-1-16,-2 10-1 16,-8 13 0-16,-5 14-1 0,-7 15-4 15,0 6-2-15,-5 16-2 16,-6 11 0-16,-3 12-1 16,0 12 0-16,0 9-1 15,-1 4-2-15,3 3-5 16,5-5-2-16,6 0-2 15,1-10-4-15,10-6-11 0,6-9-36 16,4-19-17-16,6-9-4 16,-3-15-1-16</inkml:trace>
  <inkml:trace contextRef="#ctx0" brushRef="#br0" timeOffset="20427.286">18704 4461 0 0,'16'-37'92'0,"-1"5"2"16,8 0-7-16,5 4-5 0,9 1-1 15,10 2-75-15,10 2-6 16,14 8-16-16,2 15-60 16,8-10-6-16,-4 0-6 15,-4 1-6-15</inkml:trace>
  <inkml:trace contextRef="#ctx0" brushRef="#br0" timeOffset="20889.0967">17034 5718 42 0,'-44'20'98'0,"5"-8"-5"16,12-5-8-16,8-7-1 0,19 0-3 15,0-16-80-15,24 7 0 16,20 2 0-16,17-4-1 15,20-3 2-15,20-1 1 16,23-5-2-16,18-3-1 16,16-4 1-16,12-6-2 0,11 1 1 15,9-2-1-15,4-1 1 16,-4-1-2-16,-7 0 3 16,-4 2-5-16,-11 1-2 0,-13 0-2 15,-10 6-8-15,-16-3-12 16,-15 0-57-16,-3 1-2 15,-10-5-8-15,-6-4 0 16</inkml:trace>
  <inkml:trace contextRef="#ctx0" brushRef="#br0" timeOffset="21723.7764">19995 4274 1 0,'-19'-3'79'16,"3"-2"-2"-16,6-1-2 0,10 6-2 16,25-16-58-16,-18 10 3 15,8-1-4-15,9-2-1 16,6-1-2-16,9-2 2 0,11-2-2 16,6-3 0-16,5-4-1 15,8-2-2-15,5 0-1 16,2-4-1-16,4 2-2 0,-1-3-1 15,0 0 0-15,-5 1-1 16,-3 2-1-16,-4 6 0 16,-9-1-1-16,-4 6-4 15,-12 0-3-15,-1 7-8 16,-11 1-12-16,0 0-38 0,-5 6-18 16,-1 0-5-16,2 0-6 15</inkml:trace>
  <inkml:trace contextRef="#ctx0" brushRef="#br0" timeOffset="22175.9136">22009 3572 13 0,'12'19'94'16,"-7"-1"-4"-16,-2 5-4 15,-3 4-7-15,1 3 1 0,2 5-82 16,-3 10 1-16,6 11 0 16,-4 3 1-16,1 2-2 15,0-1 0-15,-2-9 0 16,-1-8 0-16,0-7 1 0,0-9 0 16,-2-11 1-16,2-16 1 15,-8 1 2-15,1-16-1 16,1-10 2-16,1-8-3 0,-1-9 0 15,2-9 0-15,3-10 0 16,1-6-1-16,10-4-1 16,3-4 1-16,10 4 0 15,2 1 2-15,9 8-1 0,3 8 0 16,2 10 1-16,1 12-1 16,2 10 1-16,0 12-1 15,-4 10 0-15,-3 10-3 0,-10 6 1 16,-7 5-4-16,-5 7-1 15,-13 3-7-15,-10 5-4 16,-12 3-14-16,-10-1-30 16,2 6-20-16,-13 0-7 0,5-5 0 15</inkml:trace>
  <inkml:trace contextRef="#ctx0" brushRef="#br0" timeOffset="22725.6461">22453 3703 73 0,'35'-3'87'0,"-2"3"-5"0,2 0-5 15,0 9-2-15,-1 5-70 16,2 9-1-16,-5 5-2 16,-1 6-2-16,-5 2-2 0,-8 4 0 15,-6-2-1-15,-5-4 1 16,-4-5 0-16,-2-8 4 15,0-4-1-15,-3-5 4 16,3-12-1-16,0 0 1 0,8 3-1 16,4-9 0-16,9-6-2 15,4-5-3-15,5-5 1 16,4-2-2-16,7-5 0 16,0-1 0-16,1 1 1 0,-2 1 0 15,-3 3 0-15,-2 3 2 16,-7 7-2-16,-3 5 2 15,-5 7-2-15,-5 3 2 16,-3 0-2-16,-12 0 1 16,6 21-1-16,-5-7 1 0,-2 4 0 15,2-2-1-15,1-1 2 16,2 3-2-16,2-4 2 16,4 0-2-16,3-3 1 0,8-2-1 15,1-2-1-15,2-3 0 16,1-1 0-16,1-3 1 15,-2 1 0-15,-6-10 2 16,-1-2-2-16,-12-5 2 16,-4-2-1-16,-4-3 0 0,-14-6-1 15,-1-1-3-15,-3-2-4 16,-2 1-5-16,-1 0-7 16,2 0-46-16,9 5-10 0,4 3-5 15,9 5-3-15</inkml:trace>
  <inkml:trace contextRef="#ctx0" brushRef="#br0" timeOffset="24151.8219">23777 3366 6 0,'20'-18'91'0,"-4"4"-2"15,-8 1-6-15,-2 5-6 16,-6 8-2-16,-38-1-73 0,31 14 0 15,2 12-1-15,2 3-4 16,-6 10 2-16,-1 3-1 16,-3 3 2-16,-1 4 0 15,4-5-1-15,-3 2 1 0,2-8-1 16,0-2 1-16,0-8-1 16,5-6 2-16,1 1-2 15,-1-6 2-15,3-2-1 16,1-2 0-16,-1 1 0 15,1-2-1-15,1 1 0 0,1-2 0 16,-1-1 1-16,1-9-1 16,0 9 2-16,0-9 0 15,0 0-1-15,0 0 1 16,6 0 0-16,-6 0 0 0,13-14-1 16,-4 4 1-16,3-1-2 15,0-3 1-15,5-5-1 16,-1-2 0-16,2-4 0 0,0-3 0 15,1-1 1-15,1 2-1 16,0-1 1-16,-3-3 0 16,-1 5 3-16,-3 2 0 15,-1 4 0-15,-4 2 0 0,-4 2 1 16,-1 4 0-16,-3-1-2 16,-2 4 0-16,2 9-1 15,-14-12 0-15,3 12-2 16,-8 2 1-16,3 5-1 15,-4 6 1-15,-2 7-2 0,-4 8 2 16,1 6-1-16,1 5 0 16,0 4 2-16,5 2-1 15,2 1 0-15,4 2-1 0,3-3 1 16,7-4 0-16,3-5 0 16,0-3 0-16,7-4 0 15,4-7 1-15,-2-3 0 0,7-5 1 16,1-7 0-16,2-6 0 15,2-2 0-15,2-9 0 16,1-8-1-16,3-4 0 16,0-7 1-16,5-4-2 0,-8-3 1 15,1-1-1-15,0 7 1 16,-5 1-1-16,-3 5 0 16,-1 7 0-16,-4 7-1 0,0 9 0 15,-1 6 0 1,-4 6 0-16,2 7 0 0,0 3 2 15,-4 5-2-15,3-1 1 16,-2 0 1-16,-1-1-1 16,4-3 0-16,-1 2 0 0,5-8 1 15,-3-3-2-15,2-4 3 16,2-2-1-16,1-1 0 16,-3-3 0-16,3-2 0 0,1-1 0 15,1-5-1-15,1-2 1 16,0 2-1-16,0-5 0 15,1 5 0-15,-2-2 1 0,2 2-1 16,-5 3-1-16,-1-1 1 16,-1 1 0-16,4 2 0 15,-5 1-1-15,-1 0 1 16,4 0-1-16,-5 0 2 0,2-3-2 16,3 3 1-1,-4 0-1-15,3-2 1 0,2 1-1 16,-1-5 0-16,-2 0 0 15,2-2-1-15,3-4 2 16,-1-1 0-16,1-3-1 16,2-4 0-16,-4-1-2 0,5-3 1 15,-2 3-1-15,3 4 1 16,-1 1-2-16,-2 3 1 16,2 2 0-16,2 4 1 15,-2 6 0-15,3 1-1 0,2 2 2 16,-2 2-1-16,2 2 1 15,1 0-2-15,3-2 2 16,-2 1-1-16,4 1 1 0,-1-4-1 16,-1-1 0-16,0-1 1 15,-2 0 0-15,2-1 1 16,-4-3-1-16,-4-1 2 16,0-4-1-16,-2-3-1 0,-5 4-1 15,0-1-2-15,-14 9-4 16,15-16-2-16,-15 16-1 15,0-13 1-15,0 13 2 0,-17 0 1 16,4 3 2-16,-1 4 2 16,1 5 4-16,0 2 3 15,1 4 0-15,7 5 1 16,5 0-1-16,2 0 2 0,12-1-2 16,3-3 1-16,6 1 0 15,11-3-1-15,3-4-3 16,4 1-6-16,5-6-7 0,-3-6-37 15,5 3-25-15,-7-3-5 16,-4-2-4-16</inkml:trace>
  <inkml:trace contextRef="#ctx0" brushRef="#br0" timeOffset="24578.3354">19421 4525 45 0,'-52'7'82'16,"19"-4"-1"-16,10-3-4 16,13 0-3-16,10 0-63 15,6 0 0-15,19 0-1 0,6 6-3 16,10 1 0-16,7 2 0 16,9 3-1-16,7 0-2 15,8 3 0-15,0 2-3 16,5 1 2-16,5 3-1 0,3-2-1 15,4 1 1-15,-2 0-2 16,-2 0 0-16,3 1-4 16,-5-3-5-16,-4 2-8 15,-11-4-17-15,-4-5-38 0,-5 6-12 16,-6-2-4-16,-6-3-2 16</inkml:trace>
  <inkml:trace contextRef="#ctx0" brushRef="#br0" timeOffset="26285.7702">22014 4816 45 0,'16'4'80'16,"-2"5"0"-16,-5-2-2 16,-3 9-5-16,-4 5-64 15,0 10 1-15,-2 8 0 0,1 8-2 16,-1 8 0-16,-2 3-2 16,-2 0-2-16,-4-2-4 15,4-6 3-15,-1-7 0 0,2-8 0 16,2-9 1-16,-4-10 1 15,4-6 0-15,1-10 0 16,0 0 3-16,-3-16-5 16,2-3 0-16,1-9-2 0,0-6-2 15,0-8-1-15,3-5 0 16,8-1-1-16,-2 1-2 16,2 1 4-16,3 5-1 15,-2 5 2-15,3 13-2 0,1 7 2 16,4 9 0-16,-2 7-1 15,2 6 1-15,-1 9-1 16,-1 3 1-16,0 3-1 16,-3 4 2-16,1-3-1 15,-6 1 0-15,-2-5 1 0,4-3-1 16,-2-1 1-16,5-6-1 16,1-4 2-16,4-4-2 15,5-7 0-15,1-6 0 0,5-1 0 16,3-6-2-16,0-1-1 15,0-2 1-15,0 3-1 16,-5 2 1-16,-2 8 0 16,-1 2 1-16,-3 8 1 0,-5 10 0 15,-4 5 1-15,0 9 0 16,0 5 1-16,4 4-2 16,-2 5 1-16,3 1-1 15,0-6 0-15,2-2 0 16,8-4 0-16,-2-7-1 0,6-5 0 15,1-7 0-15,1-8-1 16,2-1 1-16,-2-8-1 16,-4-8 1-16,-2-1 0 0,-7-5 2 15,-3-1-1-15,-5 1 2 16,-8 2 0-16,-4 5 0 16,-2 0-1-16,-6 6-1 0,-5 8 0 15,0 2-1-15,-6 7 1 16,2 5-2-16,0 4 2 15,4 3-1-15,-1 1 1 16,5-1 0-16,3-2 0 0,4 1 0 16,4-5 0-16,5-5 1 15,4-2-1-15,3-6 2 16,3 0-1-16,1-6 1 0,2-4-2 16,0-3 0-16,4-3-1 15,-2 0 1-15,-2 0-1 16,-1 1 0-16,-1 3 0 15,0 1 0-15,-5 3 0 16,0 5 0-16,-1 3 0 0,-4 4 0 16,1 5 0-16,2 2 0 15,-5 1 0-15,4 3 1 16,-3 2-1-16,3-4 3 0,3 2-1 16,0-3 1-16,0 0-1 15,2-4 1-15,1-2 1 16,1-1-2-16,-1-5 2 0,3 0-2 15,-4-5 1-15,2-7-1 16,2-2 1-16,-4-1 0 16,4-3-2-16,-1-1 1 15,-4 2-1-15,1 0 0 16,-1 5-1-16,-1 2 1 0,-2 6 0 16,2 4-2-16,-5 0 1 15,0 5 0-15,2 4 0 16,-3 5 0-16,2 1 0 15,-1 0 1-15,1 0 0 16,0-1 1-16,0 2 0 0,2-3 0 16,1-3 1-16,-2 2 0 15,2-4 0-15,3-3 1 16,-3-1-2-16,1-3 2 0,-2-1-1 16,4 0 0-16,-1-3 0 15,2-2-1-15,0-6 0 16,2-1-1-16,3-1 1 0,1-3-1 15,0-1 0-15,0-5 0 16,3-2 0-16,-5 1-1 16,6 1 1-16,-3 1 0 15,-5 4-1-15,6 3 1 0,1 3-1 16,-4 4 0-16,-1 7 0 16,3 0 1-16,-3 7-1 15,-3 4 0-15,-1 2 1 0,0 0-1 16,-4 1 1-1,2 1 0-15,-1-3 0 0,3-5-1 16,0-2 1-16,6-5-2 16,0-3 1-16,5-5 0 15,2-6-1-15,2-5 1 0,3-4-1 16,2-4 0-16,2-7-1 16,-1-4 2-16,-5-5-1 15,0-4 2-15,-1-6-2 0,-2-2 2 16,-7-1 0-16,-2 4 1 15,-5 3 2-15,0 8 0 16,-3 8 0-16,-2 6-3 16,-7 13 3-16,-5 14-2 0,0 0 1 15,4 25-1-15,-4 8-1 16,-4 8 1-16,-6 9 0 16,3 7 0-16,-4 6-1 15,2-3 0-15,-4 4-3 0,6-3-2 16,0-2-5-16,2-7-5 15,3-4-14-15,2-4-52 16,-5-11-3-16,3-9-5 16,-3-14-1-16</inkml:trace>
  <inkml:trace contextRef="#ctx0" brushRef="#br0" timeOffset="26917.8783">24861 4891 12 0,'-19'-3'95'15,"3"1"-3"-15,4 2-6 16,12 0-6-16,0 0-2 16,12 6-79-16,12 0-3 0,6 1-1 15,6 2-2-15,7-2 1 16,2-1 1-16,6-2 0 16,-2-3 4-16,-3-1 1 0,1-5 3 15,-4-5 0-15,-2-3 1 16,-4 3 0-16,-4-2 1 15,-2 3-2-15,-9-1 0 16,-6 4-3-16,-4 1 0 0,-12 5-1 16,0 0-1-1,0 0 2-15,-10 0-3 0,-4 7 2 16,1 4 0-16,0 3 0 16,0 4 0-16,4 0 0 0,6 1 0 15,3-1 0-15,5-1 0 16,6-2-1-16,7-5 2 15,8-2-1-15,-2-1 1 0,6-5-1 16,-2-1 2-16,3-2-1 16,0-4 1-16,-2-3 0 15,1-2-1-15,-4-1 2 16,1 1-2-16,-4 1 1 16,-3 1-1-16,1 5 0 0,-2 1 0 15,-1 4-1-15,-3 0 0 16,0 5 0-16,-1 2 1 15,-2 2-1-15,1 3 2 16,0-2-2-16,-4 1 2 0,2-1-1 16,2-1 1-16,-2 1 0 15,4-3-1-15,1 1 1 16,1-5-1-16,-1-2 2 16,1 1-1-16,1-2-1 0,0-2 0 15,-4 0 0-15,3-2-2 16,-3 0-2-16,-2-4-3 0,-4 5-13 15,-8 1-33-15,0 0-26 16,0-9-6-16,-8 2-4 16,-12-1 3-16</inkml:trace>
  <inkml:trace contextRef="#ctx0" brushRef="#br0" timeOffset="27129.2519">23691 4545 26 0,'-59'0'98'0,"21"-3"-6"16,15-3-10-16,15-4-15 15,14-9-43-15,20 12-110 16,1 7-3-16,4 3-5 0,-2 6-4 15</inkml:trace>
  <inkml:trace contextRef="#ctx0" brushRef="#br0" timeOffset="27802.6838">18120 5074 70 0,'-9'-30'84'15,"8"0"-3"-15,1-2-6 0,10 36-15 16,7-26-55-16,4 0 0 16,4 7 1-16,3 2-3 15,3 7 0-15,-1 3 0 16,3 3 0-16,0 4 0 0,2 5 0 15,-2 9 1-15,-2 6-1 16,0 7 0-16,2 10 1 16,0 5-1-16,-1 10-1 15,2 5 3-15,3 9-1 0,7 4 2 16,3 7-3-16,5-2 1 16,8 1 1-16,3-3 0 15,5-3-1-15,1-5-3 0,8-7-1 16,-1-6 0-16,1-11 0 15,2-5 0-15,1-7 0 16,-1-5 0-16,4-7 1 0,-3-2 1 16,6-6-1-1,-3-1 0-15,3-6 0 0,4-2 0 16,-2-4 0-16,6 1-1 16,-2-1 0-16,1-4-1 15,-4-1 0-15,-5 0-1 16,-4 1-2-16,-9 0-1 0,-4 3-4 15,-12 0-6-15,-2 2-10 16,-6-1-27-16,-11 4-29 16,6-1-4-16,0 0-6 0,4-2 1 15</inkml:trace>
  <inkml:trace contextRef="#ctx0" brushRef="#br0" timeOffset="28198.7151">21833 6150 26 0,'35'0'85'16,"-6"-5"0"-16,-8-1-1 15,-7-1-6-15,-14 7-57 16,9-12-4-16,-9 12-2 16,0 7-3-16,-7 8-5 0,-2 10-2 15,-1 7-2-15,-6 9-2 16,5 7 0-16,-1 2 2 15,1 3-1-15,7-3-1 16,2-5 0-16,3-7 0 16,9-8 1-16,8-7-2 0,8-9 2 15,2-5-1-15,7-7 0 16,3-4 0-16,2-7 0 16,-2-7 0-16,-7-5-1 0,-5-6 1 15,-8-8-2-15,-15-5 2 16,-5-5 0-16,-18-2 0 15,-13-3-1-15,-12 6 0 16,-7 2 0-16,-6 10-2 0,-1 7-4 16,6 10-12-16,6 12-19 15,-3 7-45-15,26 11-2 16,10 1-7-16,14-6-1 0</inkml:trace>
  <inkml:trace contextRef="#ctx0" brushRef="#br0" timeOffset="29936.7779">22389 6109 32 0,'44'-6'99'0,"-5"5"-5"15,-6 1-7-15,-3 1-2 16,-12 6-4-16,0 15-80 16,3 14 0-16,5 10 0 0,0 12 0 15,-6 14 0-15,1 6 0 16,-6 9-1-16,-3 4 0 0,-6 5-1 15,-5-3 1-15,-1-7-2 16,-8-9 2-16,-4-11-2 16,-6-10 3-16,2-12-1 15,-3-16 2-15,0-15-1 0,0-13 1 16,-2-9-2-16,3-17-1 16,-2-14-1-16,6-13-2 15,-1-15-1-15,11-9 0 16,4-8-1-16,3-7 1 0,13-3 1 15,3 3 0-15,13 11 2 16,7 10 1-16,3 12-1 16,9 15 2-16,3 12-1 15,1 17 1-15,1 12-2 0,-2 6 0 16,-6 10-1-16,-8 4 2 16,-10 1 0-16,-12 2 2 15,-8 0 0-15,-10 1 1 0,-13-3 0 16,-6 1 1-16,-3-1 2 15,2 0-2-15,-4-2-2 16,3 0-1-16,3-1 0 16,9-4-1-16,7 0-1 0,3-3-1 15,12-4 0-15,9-2-1 16,6-2-1-16,11-3 1 16,6-6 0-16,5-3 0 0,3-4 1 15,6-7 0-15,-1-2 0 16,-4-5 2-16,0-2 4 15,-12 3 2-15,-4-1 1 16,-7 3 0-16,-12 5 0 16,-6 6-1-16,-13 16 0 0,0 0-1 15,-15 0-2-15,1 18-2 16,-5 5-3-16,1 7-1 16,0 0 0-16,3 1 1 15,3-1-1-15,5-3 2 0,4-4-1 16,4-7 1-16,9-5 1 15,4-7 1-15,8-4 0 16,1 0-1-16,12-11 0 0,4-2-2 16,0-7-1-16,9-2 0 15,0-3 0-15,1-3 0 16,-1 3 2-16,-4 1 2 0,1 4 0 16,-6 3 3-16,-3 7-1 15,-5 6 2-15,-1 4-1 16,-1 4 0-16,-4 7-2 15,-1 6 0-15,-1 2-1 0,-2 3 0 16,1-1 0-16,-2-2 1 16,5-2 0-16,2-5 0 15,1-4 0-15,5-4-1 16,4-4 1-16,2-6-4 0,-2-6-1 16,0-3-6-16,-5-6-3 15,0-2-6-15,-9-3-1 16,-2 1 3-16,-8 2 3 15,-2-1 4-15,-6 2 2 0,-4 3 4 16,-1 9 5-16,0 10 5 16,-8-10 1-16,8 10-1 15,-13 8-2-15,6 3-2 16,3 5 1-16,1 4-1 0,3-1 2 16,0 4-1-16,2-1 2 15,8 1-1-15,-1-2 0 16,6-2 0-16,3 2 1 0,6-6-1 15,6 0-1 1,1-1 0-16,4-7-1 0,0-1 1 16,8-4 0-16,-3-2-1 15,2-8 0-15,4-5 0 16,-6-8-1-16,2-7-2 0,-2-7 1 16,-6-7-1-16,-3-9 1 15,0-6 0-15,-6-6 0 16,0-3 0-16,-6 1 1 0,-4 3 3 15,0 7 1-15,-2 10-1 16,-4 9-3-16,-3 15 0 0,-4 12 0 16,-2 9 1-16,-8 16-2 15,-1 12-1-15,-7 5-2 16,0 10 1-16,-5 6 1 16,1 3 1-16,2 2 0 0,-1-4-1 15,6-2 2-15,6-5-2 16,4-2 1-16,3-8 1 15,8-5 1-15,7-7-1 16,4-5 1-16,4-7-1 16,6-5 0-16,0-4 0 0,4-9 0 15,2-7 1-15,1-5-1 16,0-6 0-16,-1 2 1 16,-1-2-1-16,-2 4 0 15,-5 1 0-15,3 6-1 0,-6 5 0 16,0 5 0-16,-1 6-1 15,-3 2 0-15,-1 8 0 16,-5 5 1-16,-2 0 0 0,1 5-1 16,-5 0 1-16,2 0 0 15,-3 2 1-15,4-3-1 16,-5-2 2-16,7-3-1 0,-4-3 1 16,4-3-1-1,3-5 3-15,-2 0-1 0,3-5 1 16,0-3 0-16,3-7-2 15,2-4 1-15,-1-1-1 16,1-4 1-16,5 0-3 16,-3-1 0-16,0 4-1 0,-1 2 1 15,-1 3-1-15,-2 5 0 16,-3 4-1-16,2 4 0 16,-2 2 1-16,3 5 1 0,-3 4 0 15,2 0-2-15,-2 1 2 16,0-1 0-16,4 0 0 15,-4-3-1-15,2-1-3 16,0-3-3-16,0-1-6 0,0-3-9 16,1-5-43-16,-2-2-15 15,1-1-6-15,-3-2-3 16</inkml:trace>
  <inkml:trace contextRef="#ctx0" brushRef="#br0" timeOffset="30135.8304">25145 5841 22 0,'-40'-18'93'16,"15"-3"-3"-16,19-4-8 0,19-2-8 15,18-5-8-15,34 6-89 16,10 16-40-16,18 0-17 0,12 2-7 15,1 4-5-15</inkml:trace>
  <inkml:trace contextRef="#ctx0" brushRef="#br0" timeOffset="30640.7597">21623 7429 79 0,'-52'9'87'16,"15"-7"-5"-16,10 0-4 15,11-3-1-15,45-2-72 0,-19 1 4 16,17-1-1-16,16 3 0 16,18-1 1-16,21-3-1 15,21 0 1-15,21-3-3 16,20 1 0-16,22-2-1 0,17-4-2 15,21 3 1-15,11-1-2 16,12-2 0-16,9 4 0 16,10-3 1-16,2 3-2 15,1-3 1-15,5 2-1 0,-11-3-1 16,0-4-1-16,-13-1 0 16,-7-5-1-16,-10-4-4 15,-19-8-2-15,-17-2-9 0,-24 3-46 16,-20-19-23-16,-19-7-3 15,-25-11-4-15,-24-7-6 16</inkml:trace>
  <inkml:trace contextRef="#ctx0" brushRef="#br0" timeOffset="31168.2814">26363 3201 29 0,'7'-26'97'0,"-2"4"-3"15,-4 6-8-15,4 1-4 16,-2 6-2-16,5 9-81 0,10 20 1 16,3 16 0-16,8 12-1 15,4 13-1-15,4 14 0 16,2 11 0-16,0 15 0 16,0 7 0-16,-1 15 0 0,1 6 1 15,-5 14-1-15,-2 10 2 16,-7 6 1-16,3 14-1 15,-9 5 0-15,2 15 3 16,-4 10 2-16,-1 8-2 0,-5 11 2 16,-2 8-1-16,-2 8 0 15,-7 2-1-15,-1 2 2 16,-4-9-4-16,-9-8-2 16,-2-7 2-16,-5-20-2 0,-2-16 1 15,-3-21 0-15,0-16 1 16,-4-21-2-16,-5-19-1 15,-3-14-7-15,-6-25-19 16,-2-11-55-16,-2-17-1 0,-8-28-7 16,1-21-8-16</inkml:trace>
  <inkml:trace contextRef="#ctx0" brushRef="#br0" timeOffset="31612.2535">26403 6074 16 0,'-13'-1'96'15,"-1"-8"-3"-15,6-2-6 0,4-6-5 16,4 1-1-16,8-2-79 16,14 8 0-16,11 0 0 15,11-1-2-15,6-1 2 0,15 3 0 16,10-3 0-16,9-1 0 16,13-1 1-16,6 1 1 15,12-3-1-15,2 2 1 16,10 0-1-16,3-2 1 0,-1 5 0 15,-1 0 0-15,-6 2-1 16,-8 1 1-16,-12 2-2 16,-10 4 0-16,-17 1 0 15,-17 0-2-15,-12 1 0 0,-16-1-4 16,-9 1-2-16,-21 0-7 16,10 7-21-16,-10 1-51 15,-15 0-4-15,-3-1-5 16,-1-5-6-16</inkml:trace>
  <inkml:trace contextRef="#ctx0" brushRef="#br0" timeOffset="32138.3883">29038 5697 47 0,'8'-15'70'15,"-3"-1"0"-15,0-1-4 16,-3-27-29-16,0 31-32 0,1 3 3 15,-3 10 3-15,0-14 3 16,0 14 2-16,-12-18 2 16,12 18 3-16,-11-16-2 0,11 16-1 15,-7-16 0-15,7 16-7 16,0-15-3-16,0 15-1 16,11-11-3-16,1 7-2 0,9 2-1 15,9 2-1-15,8 0 0 16,9 7-1-16,8 4 1 15,5 7 0-15,5 2-1 16,4 6 1-16,-1 4 0 16,-3 2-1-16,-6 1 0 0,-4 3 0 15,-13 3 0-15,-9-2 0 16,-14 1 0-16,-17 2-2 16,-12 0-2-16,-19 1-1 15,-11 3-4-15,-11-1-6 0,0 1-12 16,1 4-52-16,2-11-3 15,9-3-5-15,8-13-2 16</inkml:trace>
  <inkml:trace contextRef="#ctx0" brushRef="#br0" timeOffset="32920.0962">30941 5747 9 0,'53'0'69'16,"-2"-9"3"-16,2-2-3 16,-6-7-3-16,0 3-54 0,4-2 2 15,-1-1 1-15,-2 2 1 16,0 0 0-16,-3 2 2 15,-1-1 0-15,5 5-3 16,0 2-2-16,-1 8-2 0,-5 0-3 16,-1 8-3-16,-1 4-1 15,5 5-2-15,-7 4-1 16,-1-1-1-16,-6 4 1 16,3-3 0-16,3 0-1 0,0-3 1 15,-6-3 1-15,-10-2 0 16,3-4 0-16,-3-6 2 15,0-3 0-15,-9 0 0 0,-9-9-1 16,-2-4-1-16,-4-5 0 16,-1-3 1-16,-1-5-1 15,-13 1-3-15,1-3 0 16,-6 2 1-16,2 2 0 0,-15 6 0 16,-3 3-1-16,-10 6 0 15,-9 9 1-15,-1 0 0 16,-12 13 0-16,-1 6 0 0,-8 6 0 15,8 4 1-15,2 5-1 16,6 2 0-16,6 3 0 16,15 0 0-16,10 2 1 15,5 0-2-15,8 0 1 0,13-1-1 16,6 2 1-16,14 0-1 16,10 2 0-16,5 1 1 15,12 3-1-15,9 4 1 16,11 3 0-16,-6 2 0 0,10 2 0 15,0 2 0-15,1 2-1 16,-7 3 1-16,-12-2-1 16,-6-2 0-16,-11-2 0 15,-6 1 0-15,-24-5 0 0,-9-2 0 16,-23-4 1-16,-11-5 0 16,-12-8-1-16,-12-6 1 15,-9-6-1-15,-11-7-2 16,-2-8-3-16,-4-5-2 15,-1-6-4-15,4-3-6 0,2-10-20 16,7 1-44-16,13-8-5 16,13-14-3-16,18-7 0 15</inkml:trace>
  <inkml:trace contextRef="#ctx0" brushRef="#br0" timeOffset="33299.3886">31809 5399 24 0,'6'-33'97'0,"3"-1"-3"16,2 9-6-16,-9 0-5 16,-5 10-2-16,3 15-81 15,3 8 1-15,0 24 0 16,-4 11-1-16,-4 12 0 0,-10 15 1 15,2 10 0-15,-2 7 0 16,-6 11 0-16,-5 3 0 16,-7 11-1-16,2 5 1 0,-8 5 0 15,5 4-1-15,-3 1 0 16,0 1-1-16,3-1 2 16,-2-2 0-16,3-5 0 0,3-6-1 15,-1-8 0-15,-3-5-3 16,1-4-2-16,1-11-4 15,1-4-7-15,2-14-7 16,2-6-27-16,4-6-35 16,-1-12-4-16,8-15-4 15,9-20 1-15</inkml:trace>
  <inkml:trace contextRef="#ctx0" brushRef="#br0" timeOffset="33651.6516">32023 5971 12 0,'18'-12'93'0,"-1"6"-6"15,8 5-3-15,-10 1-7 0,0 5-1 16,4 11-76-16,-4 14-1 15,-6 13 1-15,0 8 1 16,-8 13 1-16,-8 8 0 0,-10 8 3 16,1 9-1-16,-17 7 2 15,-11 8-1-15,-4 8 0 16,-12 5 0-16,-6-1-2 16,-3 7 1-16,-4-1-3 15,-5 0-3-15,0 0-6 0,2-12-15 16,-12 8-61-1,6-14 0-15,9-16-6 16,1-24-6-16</inkml:trace>
  <inkml:trace contextRef="#ctx0" brushRef="#br0" timeOffset="37063.9474">3690 10242 14 0,'0'0'74'16,"0"-14"3"-16,0 14-2 16,-18-17-4-16,6 7-60 15,3 5 2-15,-1-1-1 16,10 6-3-16,-18 0-4 0,6 4-1 15,-4 14 0-15,-5 10-3 16,-6 8-1-16,-4 12-1 16,-10 10 2-16,-2 13 1 0,-7 5 1 15,-5 7 2-15,-1-1 1 16,4 0 0-16,4-3 0 16,2-8 0-16,17-1-1 15,5-11-1-15,18-4-2 16,10-4-2-16,27-7 0 0,11-2-2 15,20-2 0-15,15-2 0 16,12 4-2-16,7-4-3 16,9 5-2-16,-4 3-2 0,-3 4 0 15,-11 2 1-15,-14 1 0 16,-11 8 2-16,-24-4 4 16,-13 8 5-16,-24-3 6 15,-11 1 2-15,-23 3 4 0,-10 0 0 16,-12 0 1-16,-8-4-2 15,-1-7-3-15,-1-8-4 16,6-11-7-16,5-14-13 0,9-25-45 16,17-18-17-16,8-29-6 15,11-26-6-15,7-26 1 16</inkml:trace>
  <inkml:trace contextRef="#ctx0" brushRef="#br0" timeOffset="38647.7938">3966 10273 86 0,'37'-88'93'0,"-6"24"-7"16,-9 19-6-16,-8 15 0 15,-2-1-67-15,-4 32-9 16,6 16-3-16,9 21-2 0,3 14 0 16,5 15 0-16,6 17 1 15,5 15 0-15,1 11 0 16,1 10-1-16,3 6 2 15,-5 2 0-15,-4 0 0 16,0-7-1-16,-5-10 1 0,-5-9 0 16,-4-17 0-16,-3-14 1 15,-4-15-3-15,-3-14 0 16,1-14-1-16,-3-14-1 16,1-12-1-16,0-10-1 0,1-14 0 15,0-14 0-15,1-4 1 16,2-4 1-16,3-3 1 15,1 2 0-15,3 5 2 0,2 10 2 16,2 8 0 0,3 10 0-16,2 8 0 0,8 4-1 15,3 8 1-15,3 3-2 0,8 2 0 16,4 0-1-16,7-2-1 16,4-5 0-16,2-6 0 15,2-6 0-15,-2-13 0 16,-2-9 1-16,-8-5 0 0,-7-12 1 15,-9-4 0-15,-14-4 1 16,-6-3 0-16,-17 1 1 16,-9 6 0-16,-5 4 1 0,-11 7 0 15,-8 9 0-15,0 9 0 16,-5 15-2-16,-2 6 1 16,3 18-1-16,2 11-1 15,7 8 0-15,6 6-3 16,6 5-1-16,4 3-1 0,6-5 0 15,8-4 1-15,7-8 0 16,1-10-1-16,6-10 0 16,4-10 3-16,-2-9 2 15,4-11 1-15,-2-8 0 0,2-8 1 16,-1-2 0-16,3-5-1 16,-3 1 0-16,-2 3 0 15,0 5 1-15,-1 6-1 0,0 7 0 16,-1 5 1-16,0 10-2 15,0 1 2-15,-1 10-1 16,1 6 1-16,-1-2 0 0,1 3 0 16,-2-3-1-16,-2-3 1 15,-2-4 1-15,0-4-1 16,3-5 2-16,-2-13-4 16,0-3 1-16,2-6 0 0,-2-6-1 15,-1-4 0-15,1-1 0 16,-2-4-1-16,-3 2 0 15,-1 0 2-15,0 5-1 16,0 1 0-16,-1 5 0 16,0 6 0-16,3 5-1 0,2 8 1 15,1 3 0-15,3 4-1 16,3 3 1-16,5 5 0 16,4 0 0-16,3-3 0 0,9-3 1 15,3-3-1-15,5-11 0 16,4-8 0-16,3-8 1 15,-2-7-1-15,-2-5-1 16,-4-4 0-16,-8-1 1 0,-9 0 0 16,-11 2 0-16,-10 5 0 15,-16 5 1-15,-12 6 0 16,-13 6 2-16,-15 10 2 0,-8 8-3 16,-4 3 2-16,-2 12-1 15,4 6-1-15,5 8 1 16,7 8-1-16,13 4 0 15,9 5-2-15,11 5 0 16,5 3-2-16,15 0 1 0,8-1-1 16,7-2-1-16,9-5-1 15,9-9 0-15,9-5 0 16,12-12 0-16,5-8 1 0,9-9 0 16,7-12 0-16,7-9 0 15,1-12 1-15,1-7 1 16,-2-8 0-16,-4-6-1 15,-5-7 1-15,-10-2 0 0,-10-3 2 16,-12 2 1-16,-14 3 1 16,-10 4 1-16,-13 7 0 15,-15 8 1-15,-6 8 0 16,-16 11-1-16,-6 13-1 0,-8 10-2 16,-4 10 0-16,-1 14-1 15,0 12-1-15,2 9 0 16,2 6-1-16,11 6-1 15,3 4-5-15,11-2-1 0,8-9 0 16,7-9-1-16,11-10 1 16,11-16 0-16,5-15 0 15,11-18 3-15,9-21 2 16,3-19 4-16,4-14 0 0,1-18 1 16,-1-11 0-16,-3-15 1 15,-1-10 0-15,-10-11 1 16,-9-3 2-16,-7-7 3 0,-10 4 2 15,-14 9 0-15,-6 10 1 16,-6 17 1-16,-9 20-1 16,-3 23-2-16,-1 22-2 15,1 29-3-15,-1 18-2 0,9 30-2 16,5 19 0-16,4 20-1 16,3 16 0-16,13 20-1 15,3 7-1-15,8 13-5 16,7 5-7-16,15 1-13 0,6-1-37 15,5-7-17-15,9-11-7 16,6-19-4-16</inkml:trace>
  <inkml:trace contextRef="#ctx0" brushRef="#br0" timeOffset="38870.221">11053 9057 42 0,'11'-15'73'16,"1"-3"-8"-16,-7 1-19 0,4 3-33 15,-25-7-81-15,18 10-5 16,3-1 1-16</inkml:trace>
  <inkml:trace contextRef="#ctx0" brushRef="#br0" timeOffset="39888.9204">10873 8562 70 0,'-13'-56'81'0,"0"11"-6"16,4-10-14-16,-1 5-16 0,2 7-14 15,1 5-9-15,3 10-8 16,0 11-5-16,4 17-3 16,0 0-3-16,13 28-1 0,-5 9-2 15,4 17 0-15,-1 14 1 16,0 15 1-16,0 10-1 15,-6 10 0-15,3 4-1 16,1-6 0-16,2-5 0 16,-1-12 0-16,5-15-1 0,0-15 1 15,4-16 0-15,2-19 1 16,0-14 1-16,8-10-2 0,2-14 0 16,7-7 0-16,3-7-1 15,5-2-1-15,4 2 0 16,1 7-1-16,-3 5 1 15,-1 13-1-15,-9 10 2 0,-7 15 0 16,-12 15 0-16,-15 10 0 16,-12 10 0-16,-18 4 1 15,-14 6 0-15,-9 0 0 16,-11-2 2-16,-2-6-1 16,-3-7 1-16,9-11 1 0,3-10-1 15,13-9-1-15,6-14-2 16,14-9-2-16,10-14-2 0,10-14-2 15,13-12-1-15,13-13-1 16,12-8 1-16,8-7 3 16,6-2 3-16,8 1 4 15,3 6 2-15,0 7 3 0,0 13 1 16,-3 13-1-16,-4 13 0 16,-6 13-2-16,-3 10-1 15,-1 6-1-15,-6 13-1 16,-3 6-1-16,0 7 0 0,-2 3 0 15,-1-2 0-15,1-1 1 16,0-3-1-16,5-5 1 16,0-7 0-16,0-6 0 15,5-10-1-15,-1-5 1 0,7-13 0 16,-6-7-1-16,5-10 0 16,-2-7 0-16,-2-8 0 15,-2-4-1-15,-4-4 1 16,-5 0 2-16,-9 5 0 0,-4 5 1 15,-3 9-1-15,-8 10 1 16,-4 9-1-16,-7 19 0 16,0 0 0-16,11 5-2 15,-10 20 0-15,-1 11-1 0,2 9 0 16,1 11 0-16,2 5-1 16,1 6 0-16,2 2-1 0,4 1 1 15,5-1-1-15,2-3 1 16,1 1-1-16,4-4 1 15,4 0 0-15,-3 2 1 16,2 1 0-16,-5 5 0 0,-5 6 0 16,-4 6 0-16,-6 3-1 15,-7 9 1-15,0 6 0 16,-4 6 0-16,-9 5-2 16,4 5-2-16,-7-3-4 15,0 0-4-15,-3-6-5 0,4-2-11 16,-4-7-36-16,5-15-18 15,9-20-5-15,0-25-1 16</inkml:trace>
  <inkml:trace contextRef="#ctx0" brushRef="#br0" timeOffset="40674.2644">14144 7709 34 0,'14'-51'84'0,"-7"2"1"16,1 3-4-16,-3 7-6 15,0 9-60-15,1 10-1 16,-6 20-3-16,12-2-4 0,-4 16-3 16,0 21-3-16,-1 13 0 15,1 14 0-15,-3 16 2 16,-3 20 1-16,-2 11 0 0,-3 15 0 16,-6 10 1-16,-3 0 0 15,-6 1-2-15,1-6 2 16,-1-11-2-16,1-16-1 15,2-15 0-15,3-16 0 0,1-15-1 16,0-14 0-16,2-12 0 16,-1-6 0-16,3-8 1 15,1-5 0-15,6-11 0 16,-14 11 1-16,14-11 0 16,-12 0-1-16,12 0 1 0,-5-16-1 15,3 6 0-15,1-2 0 16,1-2-1-16,0 0-1 15,1-2 1-15,2-3-2 0,2 2 1 16,3-4-2-16,-2-2 0 16,4-4-1-16,-1-3 1 15,0-5-2-15,-1-9 0 16,2-9 0-16,0-7 1 0,2-12 0 16,-3-8 1-16,5-7 0 15,0-8 1-15,0-7 0 16,3 1 2-16,2-1-1 15,3 4 1-15,3 8 1 0,4 7-1 16,1 13 0-16,4 14 0 16,5 12 0-16,1 17 0 15,4 16-1-15,0 13 0 0,3 21 0 16,-1 18-1-16,-2 15 2 16,-5 19-1-16,-3 18 1 15,-6 13 0-15,-7 14-3 0,-11 11-3 16,-4 3-4-16,-5-4-4 15,-3-7-5-15,-1-14-6 16,-6-14-10-16,-5-19-16 16,-3-25-25-16,-1-12-8 15,-6-22 2-15</inkml:trace>
  <inkml:trace contextRef="#ctx0" brushRef="#br0" timeOffset="41055.9524">14482 8787 38 0,'-44'-65'88'0,"10"6"-1"16,6 6-3-16,2 6-6 15,-13 5-50-15,34 4-6 16,7 9-9-16,14-1-8 0,13 3-3 16,9 0-4-16,14-1-1 15,9-6-1-15,7 0-1 16,7-7 1-16,0-4 0 16,3-4-1-16,-3-7 2 0,-2-3 0 15,-5-3 2-15,-8-7 1 16,-6-4 3-16,-7 0 1 15,-9 3 2-15,-10 6 1 16,-4 9 0-16,-10 10-1 0,-2 11-1 16,-7 19-1-16,-5 15-2 15,2 28-1-15,-2 18-1 16,-1 19-1-16,-3 17 1 0,-2 18 2 16,-4 14-1-1,1 7 0-15,-2 4-2 0,0-4-3 16,2-7-1-16,1-14-2 15,7-16-3-15,1-18-2 16,4-22-9-16,5-19-30 0,5-28-28 16,11-26-3-16,6-26-4 15,4-22 2-15</inkml:trace>
  <inkml:trace contextRef="#ctx0" brushRef="#br0" timeOffset="41228.0387">15711 7525 64 0,'39'-83'95'0,"-6"24"-3"0,-5 30-8 15,-1 29-3-15,-10-3-39 16,-2 49-39-16,4 29-3 16,-4 20-3-16,-1 24-3 15,-11 16-5-15,-5 21-11 0,-23 9-16 16,-13 4-21-16,-17-1-11 16,-19 4-7-16,-20 1-9 15,-22-8 0-15</inkml:trace>
  <inkml:trace contextRef="#ctx0" brushRef="#br0" timeOffset="41784.3404">4434 13204 68 0,'-216'110'89'16,"27"-23"-5"-16,28-15-3 15,29-26-4-15,28-12-68 0,36-14 3 16,34-5-5-16,34-15-1 15,33-2-3-15,31-16-1 16,33-11-1-16,33-12 3 16,36-12 2-16,37-16 0 15,36-13 0-15,32-17-1 0,40-18 1 16,62-19 2-16,10-18-2 16,37-15-1-16,38-17-1 15,37-10 0-15,33-9-1 16,39-6-1-16,23 1 0 0,41 5-2 15,4 10 0-15,45 9 0 16,-35 15 0-16,-2 8-1 16,-10 16 2-16,-21 7 1 15,-18 14-1-15,-40 6 1 0,-21 12-2 16,-84 11 0-16,2 13 0 16,-51 12 0-16,-50 12 0 15,-54 15 0-15,-58 10 0 0,-87 15-2 16,-23 9-18-16,-59 10-44 15,-66 20-23-15,-63 22-5 16,-65 9-6-16,-64 12-3 0</inkml:trace>
  <inkml:trace contextRef="#ctx0" brushRef="#br0" timeOffset="42627.2358">4741 14679 36 0,'-13'26'96'0,"4"-7"-4"0,2-5-6 15,7-14-4-15,0 0-2 16,-8 10-80-16,8-10 0 15,21 18 0-15,5-4 1 0,7 0 1 16,12 3 0-16,14-1 1 16,11 2 0-16,16-1 0 15,16-7 0-15,19-1 0 16,14-6 0-16,18-1-1 16,17-7 0-16,9-10 0 0,11-4 0 15,9-8-1-15,4-6 1 16,1-7-1-16,2-7 1 15,-3-8 0-15,-7-2-2 0,-7-2 0 16,-16-1 0-16,-13 0 0 16,-17 4 0-16,-22 4 0 15,-24 8-2-15,-22 3-3 0,-23 8-5 16,-29 0-3-16,-23 7-1 16,-28-1 0-16,-22 2 2 15,-21 1 2-15,-18-1 2 16,-12 3 5-16,-12 1 7 15,-1 5 3-15,1 5 3 0,3 6-1 16,9 5 1-16,11 3-2 16,18 11-3-16,14 3-2 15,19 4-1-15,23 3-1 16,19-1-1-16,28-1 0 0,26-3 0 16,19 1 1-16,18-2-1 15,15 0 2-15,8 5 0 16,-2 5-1-16,-2 10 2 0,-12 6 0 15,-16 13 1-15,-17 11-1 16,-21 10 1-16,-18 10-1 16,-20 11 0-16,-14 9-2 15,-21 9-2-15,-13 4-2 16,-9 4-4-16,-6 0-1 0,4-2-2 16,0-5-3-16,15-10-3 15,12-14-12-15,16-12-56 16,18-11-1-16,21-25-5 15,15-24-4-15</inkml:trace>
  <inkml:trace contextRef="#ctx0" brushRef="#br0" timeOffset="43213.9107">9694 14512 41 0,'107'-49'97'0,"-19"22"-3"16,-20 21-7-16,-21 14-2 15,-15 17-3-15,-36 6-80 0,17 15 0 16,7 15 0-16,-4 11 0 16,-3 12-1-16,-5 3 0 0,-6 3-1 15,-2-8 1-15,-7-7 0 16,-2-12 0-16,-9-15 0 16,-1-14 1-16,-1-21 1 15,-1-18-1-15,0-24 0 16,6-21 0-16,2-21-2 0,9-19 0 15,7-25 0-15,13-19 0 16,13-12 0-16,14-6-2 16,13 1 1-16,8 8-1 15,10 9-1-15,8 17 1 0,0 25 1 16,0 23-1-16,-7 26 1 16,-7 21-1-16,-9 22 2 15,-20 19 0-15,-14 24 1 16,-18 19 1-16,-17 8 0 0,-16 7 0 15,-12 2 1-15,-11-2-1 16,2-4 2-16,2-6-4 16,11-6 0-16,12-9 0 0,14-7 0 15,17-5 0-15,16-4 0 16,19-7 0-16,11-1 0 16,5-4 0-16,9-5-2 15,-4-1 0-15,-4-2 1 16,-12 3 1-16,-13 4-1 0,-18 6 0 15,-18 8 1-15,-18 6 0 16,-22 6 0-16,-14 7 0 16,-14 4 0-16,-6-1-3 0,-1 0-5 15,-2-13-10-15,11-11-54 16,7-2-15-16,13-12-4 16,7-16-6-16,12-14-3 15</inkml:trace>
  <inkml:trace contextRef="#ctx0" brushRef="#br0" timeOffset="43955.3499">12025 13674 54 0,'22'-39'93'0,"-7"9"-3"15,-7 7-5-15,-3-17-18 16,2 38-29-16,-5 13-16 16,-2 15-9-16,3 19-4 15,-1 13-3-15,1 17-1 0,-2 11-1 16,-1 17 1-16,-1 10-1 15,-7 3-1-15,2-1-1 16,-6-11-1-16,4-13 0 0,-5-13 1 16,7-18 0-16,-4-16 0 15,6-21 1-15,4-23-3 16,4-17 0-16,8-22 0 0,3-19 0 16,9-15 0-1,2-20 0-15,11-20 0 0,10-14 0 16,6-5-3-16,1 1 0 15,3 11 1-15,3 14 1 16,2 16 0-16,-3 20 0 0,-4 26 1 16,-6 27 0-16,-6 17 0 15,-5 20 1-15,-3 18 0 16,-9 12-1-16,1 14 1 16,-9 9 0-16,-2 7 1 0,-5-2 0 15,2-3-2-15,-3-8 1 16,-2-8-1-16,5-12 2 15,-3-12-2-15,5-15 0 0,3-16 0 16,6-8 0-16,5-20 0 16,6-15 0-16,4-17 0 15,13-9 0-15,4-12-3 0,9 1 1 16,5 4-1-16,5 7 0 16,7 19 1-16,4 16 1 15,0 29 0-15,-4 18 2 16,-5 32 0-16,-9 16 1 0,-11 20-1 15,-11 13 0-15,-16 21-1 16,-19 11 0-16,-14 12-5 16,-23 4-3-16,-13 9-7 15,-21-2-12-15,-23 5-58 0,-5-2-2 16,-13-10-6-16,-18-9-5 16</inkml:trace>
  <inkml:trace contextRef="#ctx0" brushRef="#br0" timeOffset="44260.1016">10937 16574 44 0,'-109'64'102'0,"18"-18"-8"0,19-11-6 16,20-19-3-16,22-18-1 15,20-26-83-15,37-9 1 16,38-15-2-16,29-17 2 0,25-12-1 15,27-13 0-15,27-9 1 16,16-5-1-16,16-5 1 16,11-1 0-16,9 5-2 15,5 7 0-15,-7 8 0 16,0 8 0-16,-11 9-3 0,-14 8-1 16,-9 13-3-16,-16 8-8 15,-13 10-9-15,-17 11-48 16,-8-4-15-16,-16 3-5 0,-9-4-3 15,-6 2-4-15</inkml:trace>
  <inkml:trace contextRef="#ctx0" brushRef="#br0" timeOffset="44924.0813">15657 14527 76 0,'0'0'88'0,"1"-6"-4"15,-1 6-2-15,-7 11-6 16,7-11-63-16,-11-6-1 16,11 6-2-16,0 0-2 15,0 0-1-15,13-10-2 16,3 7 0-16,8-4-1 0,9-3 0 15,10-4-1-15,15-5 0 16,15-8-1-16,17-4 0 16,16-5-1-16,17-3-1 15,8 0 1-15,12-4 0 0,3 3 0 16,3 0-1-16,-4 2 0 16,-6 3 0-16,-10 3-2 15,-12 3-1-15,-13 3-2 0,-11 4-3 16,-18 1-3-1,-14 4-5-15,-13 1-8 0,-18 2-16 16,-14-1-12-16,-16-2-1 16,-12-1 8-16,-16-5 19 15,-8 0 17-15,-10-8 10 0,-3 4 15 16,-7-5 20-16,1 0 14 16,4 1 0-16,11 3-5 15,5 6-18-15,7 1-12 0,13 6-5 16,8 3-2-16,15 3-3 15,13 3-2-15,14 0-1 16,11 2-1-16,11 0 1 0,13 2-1 16,5 2 1-16,7 1-1 15,-3 9 0-15,2 5 1 16,-6 7-1-16,-9 6 1 16,-12 13 1-16,-18 9-1 0,-17 11 2 15,-19 10-1-15,-18 8-1 16,-26 11 0-16,-20 11-1 15,-20 6-5-15,-19 10-10 16,-16-7-13-16,-18 11-58 16,1-6-1-16,-6-4-6 0,1-6-6 15</inkml:trace>
  <inkml:trace contextRef="#ctx0" brushRef="#br0" timeOffset="47265.5052">21125 9855 44 0,'2'-19'86'0,"-2"1"-2"15,0 0-4-15,-7-1-4 16,1-7-60-16,0 15-5 16,6 11 0-16,-10 1-2 0,3 21-5 15,-5 16-3-15,-1 12 0 16,-6 18 0-16,-3 14 1 0,-3 19 0 15,-6 11-1-15,2 12 0 16,2 3 0-16,3 4-2 16,4-2 2-16,2-5 0 15,2-9-1-15,4-9-2 16,3-11-1-16,-1-14-2 0,0-14-1 16,1-14 0-16,-2-13-1 15,0-15-1-15,-3-14 0 16,-2-11-1-16,2-21 2 0,-3-19 1 15,3-14-1-15,-4-15 2 16,4-15 1-16,-1-11 2 16,8-12 3-16,-1-7 3 15,4-2 2-15,4-1 2 16,6-2 4-16,9 5 0 0,7 4-1 16,9 7 0-16,7 10-1 15,12 10-3-15,4 10-1 16,6 12-1-16,5 11-2 15,3 12-1-15,1 11-1 0,2 12-1 16,-1 10 0-16,0 7-2 16,-7 19 1-16,-3 11 0 15,-9 12-1-15,-7 19 0 16,-10 11-1-16,-11 14-1 0,-8 12-3 16,-10 6-2-16,-4 5-4 15,-2 0-4-15,-7-5-8 16,-3-6-16-16,-1-4-27 0,-11-12-14 15,0-13 0-15,-9-13 2 16</inkml:trace>
  <inkml:trace contextRef="#ctx0" brushRef="#br0" timeOffset="50409.5916">20944 10873 70 0,'-21'-32'85'0,"12"-1"-4"16,9-2-4-16,12-4-3 15,12 1-70-15,19 0 1 16,13-1-1-16,13-1-1 16,13-2-1-16,9 2 0 0,5-2 0 15,10 4-1-15,-3-3 1 16,2 7-1-16,-4 0 0 16,-8 6 0-16,-8 3 1 15,-8 5-1-15,-15 6 0 0,-9 8 0 16,-10 6 0-16,-13 3 0 15,-6 11-1-15,-9 8 0 16,-6 8 2-16,-7 7-2 16,-2 7 2-16,-3 6-1 0,-8 6 0 15,6 1 0-15,-3-3 0 16,4-3 0-16,2-5-1 16,2-7 0-16,2-8 0 0,10-11 1 15,2-11-1-15,7-9 1 16,1-5 0-16,3-13 1 15,7-8 0-15,3-11-1 16,2-7 1-16,5-7-1 0,2-2 0 16,-3 1 0-16,0 0 0 15,-2 8-1-15,-3 6 0 16,-4 13 0-16,-1 9-1 16,-6 12 1-16,-1 7-1 0,-3 11 1 15,-1 6 0-15,-1 8 0 16,-2 2 1-16,0-1-1 15,-1 3 1-15,0-4-1 0,1-1 1 16,-1-5 0-16,2-7 0 16,2-7 0-16,4-4 0 15,3-4 0-15,5-12 1 16,3-7-1-16,4-8 0 0,2-10 0 16,7-10 0-16,0-11 0 15,1-13 0-15,3-10 0 16,-4-11 0-16,0-11 0 15,1-9 0-15,-8-7 1 0,-3 2 1 16,-5 6 0-16,-7 8 1 16,-5 15-1-16,-7 16 0 15,-2 17 0-15,-9 19-2 16,1 23 0-16,-4 13-1 0,4 28-1 16,-2 13 0-16,-2 18-2 15,0 10 1-15,0 19 0 16,-5 6-1-16,-1 13-1 0,-3 1-1 15,-1 1-1-15,3-9 0 16,-3-4-2-16,0-13-1 16,3-9-3-16,1-13-1 0,-4-15 1 15,2-10 0-15,-5-17-1 16,-2-8 1-16,-4-11 2 16,-2-9 3-16,-3-13 5 15,-2-5 4-15,-3-9 4 16,-3-2 4-16,2-2 3 0,4 0 2 15,-1 4-1-15,7 4 0 16,8 3-3-16,1 3-1 16,11 6-5-16,10 3-2 0,12 2-2 15,7 1 0-15,15-1-2 16,8 2 1-16,8-1 0 16,7-1 0-16,7 0 0 0,1-2 1 15,2 1-1-15,-5-2 0 16,-2 0 1-16,-8 2-1 15,-11 1 1-15,-7 2 0 16,-12 6-1-16,-5 6 0 16,-15 2 1-16,-7 14-1 0,-5 9 0 15,-8 9 0-15,-1 9-1 16,-3 8 1-16,-1 3 0 16,5 2 0-16,-1-2 0 0,8-4 0 15,1-8 0-15,10-7 1 16,2-11 0-16,6-10 0 15,4-11 1-15,0-3 0 16,-2-13-1-16,-1-5 2 0,0-9-1 16,-2-5 0-16,0-6 0 15,-4-1 0-15,-3-2-1 16,2-3 0-16,2 8-1 16,-4 1 0-16,5 7-1 0,4 7 0 15,4 8 0-15,4 5-1 16,-1 11 1-16,9 1 0 15,1 11-1-15,0 7 1 16,1 4 0-16,-3 6 1 0,-4 4-1 16,-4-2 0-16,-2 1 1 15,-3-3 0-15,-3-4 0 16,-1-4 0-16,0-7 1 16,3-5-1-16,0-8 1 0,4-3 0 15,-1-3 0-15,6-8-1 16,-2-3 1-16,7-6-1 15,-1-4 0-15,1-2 0 16,2-2-1-16,-4 1 1 0,1 2-1 16,-1 0 0-16,-5 6 0 15,0 6 0-15,-5 7 0 16,-3 6 0-16,-2 4 0 16,0 12 0-16,-2 3 0 0,-3 5 1 15,-1 1 1-15,0 5-1 16,0-1 1-16,1-1-1 15,0-1 2-15,2-2-2 0,2-4 2 16,3-2-1-16,4-5 1 16,2-3-1-16,-1-3 0 15,7-2 0-15,-1-5 1 16,1-1-1-16,2-6 0 0,1-5 1 16,-1-2-1-16,-5-5-1 15,3-3 1-15,-2-1 0 16,-3 2-1-16,-1-1-1 15,0 6 1-15,-3 0-1 0,-2 6 1 16,0 6-1-16,-5 3 0 16,1 5 0-16,-3 6 0 15,-1 3 0-15,1 1 1 0,0 5 0 16,-3-3-1-16,3 3 1 16,2-3 0-16,0-1 0 15,4 0 0-15,4-4 0 16,1-1 0-16,6-4 1 0,3 1-2 15,4-3 1-15,0-3 0 16,1-2-1-16,-1 0 1 16,1-4 0-16,-4-3 0 0,-5-5 0 15,-5-4 1-15,-5-7-1 16,-9-4 1-16,-7-8 0 16,-3-4 0-16,-10-5-1 15,-8-4 1-15,-7-1 0 16,-3-2-1-16,-5 4 1 0,-5 3 0 15,1 4-1-15,-1 7 0 16,-4 4 0-16,-3 5 0 16,0 8 0-16,-4 3 0 0,2 3-1 15,1 4 1-15,0 3 0 16,3 0 0-16,6 3 0 16,5 0 0-16,9 0-1 15,6 0 1-15,4 1 0 0,13-1 0 16,0-9 1-16,14-12-1 15,8-6 0-15,9-12 1 16,10-9 0-16,7-9 0 0,7-11 0 16,4-7 1-16,8-4-1 15,-3-6 0-15,6-3-1 16,-1 0 0-16,-5 0 0 16,0 2 0-16,-6 7 0 15,-6 9 1-15,-10 11 0 0,-8 14-1 16,-9 12 0-16,-10 14-1 15,-3 14 0-15,-10 13 0 16,-2 16 0-16,-7 19-1 16,-7 10 0-16,-1 16 2 0,-6 11-1 15,-1 11 1-15,-5 7 0 16,3 3 1-16,-2 2-2 16,2-5 1-16,6-3 0 0,7-9 0 15,3-7-1-15,8-8 1 16,4-9 0-16,14-9 0 15,9-8 0-15,11-9-1 0,4-6 0 16,13-4-1-16,9-7 0 16,4 0 0-16,2-4-1 15,1 3 1-15,-7 0-1 0,-10 2-1 16,-9 4 1-16,-16 1 0 16,-18 2 0-16,-14 1 1 15,-21 2 0-15,-15 0 0 16,-14 0 2-16,-13 1-2 15,-7 1 4-15,-3-3-2 0,3-3 0 16,8-3 0-16,5-5 0 16,14-6 0-16,10-5 0 15,12-7 1-15,15-8-1 16,9-10 0-16,14-5 0 0,11-7-1 16,14-3 2-16,8-5-1 15,12-4 0-15,7-1 1 16,6 0 1-16,3-1-1 0,-1 5 0 15,-2 3 1-15,-7 4-1 16,-3 6 1-16,-13 6-1 16,-5 8 0-16,-10 7 0 15,-9 5-1-15,-7 11 0 0,-7 8 0 16,-8 6 0-16,-3 11 0 16,-5 4-1-16,-3 4 1 15,-1 4 0-15,1 0 0 16,0-2 0-16,1-6-1 0,6-2 0 15,1-8 1-15,10-7 0 16,5-9 0-16,7-9 1 16,5-5-1-16,8-14 1 0,5-9 0 15,8-13 0-15,5-12 0 16,1-13-1-16,1-8 1 16,1-12-1-16,-4-12 1 15,-4-12 0-15,0-11-1 16,-5-7 2-16,-4-6 0 0,-6-2 0 15,-3-1 0-15,-6 7 0 16,-5 15 1-16,-7 16-1 0,-6 17-1 16,-3 19-1-16,-2 23 0 15,-12 20 0-15,-2 21 0 16,-8 21-1-16,-2 19 0 0,-5 14 0 16,-3 15 0-16,-3 11 1 15,-4 10-1-15,3 5 1 16,4 5 0-16,10-3 0 15,6-5-1-15,10 0 1 16,8-7 1-16,15-4-1 16,14-7 0-16,12-6 1 0,13-6-1 15,7-11 1-15,8-8 0 16,8-11-1-16,5-13 0 16,4-14 1-16,1-12 0 0,-2-20 0 15,-2-13 0-15,-7-11 1 16,-7-7-1-16,-12-3 0 15,-15 1 1-15,-10 4-1 16,-12 8-1-16,-12 11 0 0,-11 12 0 16,-6 13-1-16,-11 11 0 15,-6 16 0-15,2 10 0 16,-2 10 0-16,3 10 0 0,2 3-1 16,6 4 0-16,7-1-1 15,5-1 0-15,0-7-3 16,11-5-3-16,2-9-7 15,5-8-19-15,4-8-48 0,-5-13-3 16,-2-8-4 0,-5-23-4-16</inkml:trace>
  <inkml:trace contextRef="#ctx0" brushRef="#br0" timeOffset="50589.1601">28183 9188 41 0,'-57'-35'102'0,"12"-1"-6"16,12 1-9-16,12 2-9 15,12 1-21-15,4 14-143 0,11 18 1 16,7 12-7-16,-2 7-7 16,-11 3 0-16</inkml:trace>
  <inkml:trace contextRef="#ctx0" brushRef="#br0" timeOffset="51063.1244">22850 11765 0 0,'-138'34'82'0,"25"-8"2"15,23-10-5-15,24-4-5 16,21-12 1-16,9-2-74 16,36 2 6-16,30-7 1 15,22-5 1-15,24-8 1 16,30-5 3-16,23-6-1 0,32-6 0 15,24-6-3-15,34-1-1 16,22-6-3-16,30-1-1 16,18 0 0-16,59 1-3 15,-18-4 1-15,15 6 0 0,10 0 0 16,6 2 0-16,-6 6 1 16,-14 4 0-16,-11 7-3 15,-60 8 0-15,6 6 0 16,-39 6 0-16,-30 6 0 0,-43 3 0 15,-34 0 0-15,-37 11 0 16,-37 2-8-16,-38 8-7 16,-36 4-17-16,-54 7-54 15,-23 5-2-15,-34 1-6 0,-28 1-5 16</inkml:trace>
  <inkml:trace contextRef="#ctx0" brushRef="#br0" timeOffset="53731.4277">30416 8947 14 0,'-12'-4'68'0,"3"-1"-2"16,9 5-3-16,-12-13-38 0,12 13-14 16,0 0-1-16,0 0-4 15,6 0-2-15,5 0-1 16,5 3 2-16,5 0 5 0,7-2-1 15,7 0 2-15,7-1-1 16,5-1 2-16,11-5-3 16,3-2-1-16,9-2-2 15,2 0-2-15,-5 1-3 16,-2-1-4-16,-7 3-8 0,-5 1-13 16,-13 0-27-16,-3 6-20 15,-20 0-7-15,-17 0-2 16</inkml:trace>
  <inkml:trace contextRef="#ctx0" brushRef="#br0" timeOffset="53931.4973">30956 8872 48 0,'-34'4'70'15,"3"12"-5"-15,7-4-16 0,4 3-15 16,3 8-14-16,9 2-8 16,3 11-4-16,-2 0-3 15,2 13-1-15,2 6-1 16,-6 4-1-16,1 4 1 0,-4 1-2 15,2-1 0-15,-4-2-1 16,3-3-3-16,1-4-8 16,-2-11-25-16,-2-2-32 0,8-7-3 15,-3-10-5-15</inkml:trace>
  <inkml:trace contextRef="#ctx0" brushRef="#br0" timeOffset="54449.3419">30722 8675 30 0,'-15'-46'82'0,"-2"2"0"0,-6-1-4 16,-2 4-4-16,-3 9-60 15,-5 3-2-15,-3 12-3 16,-6 7-3-16,-8 13-1 16,-9 14-3-16,-1 16-1 15,-4 13 0-15,-5 18 1 0,1 13 1 16,1 12-1-16,4 10 0 16,9 7 0-16,13 7 1 15,12 3 0-15,15-1 1 0,13-5-1 16,11-2 0-16,24-7 0 15,18-2 1-15,13-12-1 16,12-6 0-16,13-16 0 16,10-6 0-16,7-20 0 0,6-14 0 15,2-17 0-15,3-8 1 16,-4-24 0-16,-2-15 1 16,-7-16-1-16,-1-16 0 0,-7-17 1 15,-5-10-1 1,-19-10 0-16,-11-8-1 0,-19-1 0 15,-19-3-3-15,-22 7 0 0,-17 9-1 16,-30 17-4-16,-32 12-6 16,-20 23-10-16,-21 19-37 15,-19 18-28-15,-9 15-2 16,-12 9-7-16,-3 19-2 16</inkml:trace>
  <inkml:trace contextRef="#ctx0" brushRef="#br0" timeOffset="55743.1464">30414 11107 37 0,'3'-11'74'0,"-3"11"-6"16,3-17-12-16,-3 17-10 15,0-14-14-15,0 14-9 0,0 0-8 16,0 0-1-16,0 0-3 15,0 22-3-15,-3 5-1 16,-4 9-1-16,1 10 1 16,-4 6 0-16,-1 9 0 0,-1 2-3 15,-1 1 0-15,-3 1-1 16,1-2-1-16,1-5-1 16,3-5 0-16,4-6-3 15,0-5-2-15,2-8-2 16,1-6 0-16,4-8 0 0,-1-9 1 15,1-11-1-15,0 0 1 16,3-14 2-16,6-7 2 16,-3-7 4-16,3-2 2 0,-1-1 1 15,4-1 0-15,-1 5 2 16,2 2-1-16,1 8 0 16,0 3 0-16,5 5-2 15,4 2-3-15,0 3 0 0,6 0-1 16,4 2 0-16,8-3 0 15,4 0-1-15,4-3 1 16,5-2 0-16,1-5 1 16,5-1-1-16,5-6 0 0,-6-4 2 15,-3-3 0-15,-6-3 1 16,-3 0 0-16,-6 1 1 16,-8 2 0-16,-8 4-1 0,-10 4-1 15,-7 9 0-15,2 6-2 16,-10 6-2-16,5 12 1 15,-5 10-1-15,-5 9 0 0,0 9 0 16,-1 8 0-16,4 6-1 16,-4 6 0-16,-3 1-2 15,3-1 0-15,2-2-3 16,0-5-4-16,4-3-5 16,0-8-9-16,0-10-28 0,11-4-28 15,-9-12-5-15,-2-16-4 16,0 0-1-16</inkml:trace>
  <inkml:trace contextRef="#ctx0" brushRef="#br0" timeOffset="56219.0477">31184 11010 53 0,'-12'-80'84'0,"-7"8"-2"15,0 11-6-15,-8 8-2 16,-6 9-63-16,-7 13 0 0,-9 11-6 15,-8 10-2-15,-6 7-1 16,-7 8 0-16,-8 10 1 16,0 10 0-16,-7 9 0 0,-2 12 1 15,0 10-1-15,3 10 2 16,0 11 0-16,4 9 0 16,11 10-1-16,7 2 1 15,13 9-1-15,10-1 0 16,18 2 0-16,14 2-1 0,17-5 0 15,20-1 1-15,15-6-1 16,19-2 0-16,12-11 1 16,15-8 0-16,14-8 0 15,7-12-1-15,10-12 0 0,12-15 0 16,0-13 0-16,0-12 0 16,2-12-1-16,-2-16 1 15,-2-17 0-15,-13-15-1 0,-4-17 1 16,-11-13-3-16,-14-14 0 15,-12-10 0-15,-25-11 0 16,-20 0 0-16,-30 3 0 16,-23 9 0-16,-36 14-6 15,-29 17-3-15,-25 24-8 0,-29 19-12 16,-27 23-56-16,-2 14-4 16,-7 15-3-16,3 9-5 15</inkml:trace>
  <inkml:trace contextRef="#ctx0" brushRef="#br0" timeOffset="61835.1731">30363 13866 12 0,'-4'-16'61'16,"1"0"5"-16,-4-10-28 15,1 13-10-15,4 1 1 0,2 12 0 16,-2-17-4-16,2 17-4 15,-3-9-4-15,3 9-5 16,0 0-2-16,0 0-2 16,-10 16-3-16,1 2 0 0,3 7 0 15,-2 7-1-15,0 8 2 16,-1 8 1-16,2 6-2 16,2 7-1-16,-3 4 0 15,1 3-1-15,0 3 0 0,-2 1-1 16,3-1 0-16,0-1-1 15,-1-7 0-15,3-8 0 16,3-4 0-16,1-9-2 0,0-7-2 16,0-10-3-16,0-5-6 15,0-9-11-15,0-11-43 16,0 10-12-16,0-10-5 16,4-15-5-16</inkml:trace>
  <inkml:trace contextRef="#ctx0" brushRef="#br0" timeOffset="62323.9748">30330 13921 1 0,'-12'-12'69'0,"4"-2"5"16,8 5-18-16,0-4-11 0,0 13-10 15,-4-14-10-15,4 14-8 16,-8-9-6-16,8 9-3 15,0 0-2-15,0 0-2 0,0 0 0 16,0 0 0-16,0 0 2 16,0 0-2-16,0 0 1 15,0 0 0-15,0 0 0 16,0 0-1-16,7-7 0 16,-7 7-2-16,10 0 1 0,-10 0-1 15,13 0-1-15,-13 0 0 16,12 0 0-16,-12 0 0 15,8 2-1-15,-8-2 1 16,0 0-2-16,11 5-1 0,-11-5-3 16,0 0-6-16,7 14-20 15,19-6-43-15,-17-1-6 16,-1 0-2-16,-8-7-5 16</inkml:trace>
  <inkml:trace contextRef="#ctx0" brushRef="#br0" timeOffset="67512.5484">30386 13930 4 0,'-8'-19'63'15,"3"-1"3"-15,-3-3 1 16,7 2-45-16,-2 1 4 16,1 3-1-16,0 0 1 0,1 2-5 15,1-1 0-15,-3 2-4 16,2 2 0-16,-2 2-4 15,3 10-3-15,-4-15-2 16,4 15-3-16,0 0-1 16,0 0-1-16,0 0-2 0,5 8 0 15,2 3 1-15,1 5 0 16,6 4 0-16,-1 4 1 16,2 4-1-16,1 1 1 15,1 6 1-15,4 4-3 16,-1 0 2-16,2 4-1 0,1 1 0 15,2 0-2-15,-2-1 1 16,2-4-1-16,-3-2 0 16,0-4 0-16,-1-5 1 0,-2-6 0 15,-2-6 1-15,-5-6 2 16,1-4 0-16,-13-6 0 16,16-4 1-16,-9-10 1 0,0-6-1 15,-1-8-1-15,0-5 0 16,3-10-2-16,3-4-1 15,3-3 0-15,1-3-1 16,4 4-1-16,2 3 0 16,-1 8 0-16,1 7 0 0,0 10 1 15,0 12-1-15,0 9 1 16,-2 7 0-16,1 13 0 16,-5 6 1-16,9 8-1 15,-7 5 1-15,4 3 0 0,-1 6 0 16,1-2-1-16,-1 3 0 15,-1-1-1-15,-3 1 1 16,1-2 0-16,5 1-1 0,-4 1 0 16,-5-3 0-16,0 1 1 15,1 0 1-15,1-1-1 16,4-2-1-16,-8 3 1 0,-3-3-2 16,6 1-4-16,0-1-3 15,1 3-8-15,-10 0-21 16,3-4-46-16,0 0-4 15,0-11-7-15,1-9-3 16</inkml:trace>
  <inkml:trace contextRef="#ctx0" brushRef="#br0" timeOffset="68121.3317">32175 13963 56 0,'10'-15'83'0,"-4"-6"-2"16,3 1-7-16,-9-19-3 16,0 18-64-16,4 4-2 15,-3 5-1-15,-1 2 0 16,-10 3 0-16,0 4 1 0,-6 2 0 16,-9 1 0-16,-1 3 0 15,-7 5 0-15,-2 4 0 16,0 4 0-16,-5 2-2 15,1 4-1-15,5 3 0 0,5 0-1 16,-4 0 0-16,7 1 0 16,6-2 0-16,5 1-1 15,11-3 0-15,-1-2 1 16,5-1-1-16,13-2 0 0,5-1 2 16,5-2-2-16,14 2 0 15,0 0 0-15,1 0-2 16,10 0 1-16,-7 2 0 15,-5 3 1-15,-3 0 0 0,-9-1 2 16,-7 2 1-16,-9-1 0 16,-8 2 1-16,-10-1 1 15,-7 2 0-15,-6-1-1 16,-8-2-2-16,6 2-4 0,-16-3-7 16,4-1-8-16,0-2-27 15,-6-10-38-15,2-4-4 16,-2-10-6-16,5-13-3 15</inkml:trace>
  <inkml:trace contextRef="#ctx0" brushRef="#br0" timeOffset="68705.8159">29618 13903 459 0,'-19'66'0'16,"2"13"0"-16,2 17 0 16,5 12 1-16,10 2 1 0,12-2-1 15,17 1 1-15,18-4 0 16,14-2 1-16,13-4 0 0,14-5-1 16,16-9 0-16,15-3 0 15,9-10-1-15,18-9 1 16,5-13 0-16,15-10-1 15,7-15 0-15,11-14 0 0,2-10-1 16,8-16 1-16,-4-13 0 16,-10-15 0-16,0-10 0 15,-20-12 1-15,-11-9 1 16,-18-11 0-16,-20-11 2 0,-22-13 2 16,-20-3-7-16,-14-6 0 15,-29-2 0-15,-12 1 0 16,-19-1 0-16,-26 5 0 15,-22 10 0-15,-24 9 0 16,-15 10 0-16,-28 15 0 0,-18 14 0 16,-21 11 0-16,-13 17-18 15,-13 14-31-15,-5 9-41 16,11 5 0-16,-1 0-8 0,20 1-4 16</inkml:trace>
  <inkml:trace contextRef="#ctx0" brushRef="#br0" timeOffset="71335.0753">29646 14073 24 0,'-2'-12'46'0,"2"-2"3"16,1-3-7-16,13 2-6 15,-1-4-6-15,11 0-4 16,1-7-6-16,12 0-5 0,2-5-2 16,9-3-4-16,4-4-2 15,5-4-1-15,7 1-2 16,5-5-1-16,7 1 0 15,6 2-1-15,2 6-1 0,0 3-1 16,-2 10-1-16,1 5-2 16,-5 13-4-16,-6 6-9 15,-7 9-29-15,-5 19-25 16,-14 14-6 0,-7 8-1-16</inkml:trace>
  <inkml:trace contextRef="#ctx0" brushRef="#br0" timeOffset="72930.601">30741 16509 60 0,'0'-14'72'0,"3"1"-20"16,-3-2-10-16,1-1-7 15,-1-2-6-15,1 2-6 16,-1 0-3-16,0 3-4 0,-4 2-3 16,-3 2 0-16,-2 4-3 15,-7 4-3-15,-2 1-3 16,-5 8 0-16,-5 9-2 16,-2 3 0-16,-3 6 0 0,0 4 1 15,-5 8-1-15,-1 2 0 16,-1 7 0-16,0 5-2 15,1 1 2-15,1 1-1 16,4 4 1-16,2-3-1 16,7 4 0-16,7-3 0 0,8-3 1 15,7-5 1-15,4-5-2 16,12-8 0-16,8-6 1 16,7-6-1-16,4-9 0 15,6-10 0-15,3-4-1 0,6-10 1 16,-1-9-1-16,-3-2 2 15,-3-6-2-15,-1-1 0 16,-2 0 0-16,-3 2 0 0,-1 4 0 16,-9 4 0-16,-1 10 0 15,0 4 0-15,-6 4 0 16,-1 11 0-16,-7 8 0 16,-4 5 2-16,-3 6-2 0,-2 5 1 15,-5 5 1-15,-5 3-1 16,0 2 0-16,4-22-3 15,0 3-1-15,-2-2-4 16,0 3-6-16,-2-1-12 16,2 0-36-16,1 0-21 0,-3 1-8 15,3-6-2-15</inkml:trace>
  <inkml:trace contextRef="#ctx0" brushRef="#br0" timeOffset="73630.1756">31306 16545 3 0,'0'0'73'15,"-10"3"5"-15,5 7-2 16,-1 2-3-16,-1 4-57 16,2 11-3-16,-1 9-4 15,0 12-1-15,-2 7 1 0,1 4-2 16,-7 2 0-16,2-3-2 16,7-2 2-16,-6-11-2 15,3-3 1-15,3-13 2 0,1-11-1 16,4-18 1-16,0 0-2 15,1-5 1-15,1-20-2 16,6-6 0-16,-2-11-1 0,10-7-1 16,0-11-3-16,9-3-1 15,-6-6 1-15,1 3 0 16,4 2-1-16,0 5 1 16,5 10-1-16,-3 12-1 15,-2 11 2-15,-3 16 0 16,5 10 0-16,-7 10-1 0,-4 16 1 15,-5 4 0-15,0 6 0 16,-4 4 1-16,-5 0-1 0,-1-5-1 16,-2-2 2-16,2-5 0 15,1-5 1-15,4-8 0 16,6-8 2-16,4-7-1 16,4-3 0-16,6-12 0 0,0-5-1 15,1-8 0-15,10-3-1 16,3-2-1-16,-9 3-2 15,6 7 2-15,-9 5-1 16,2 11 1-16,-8 10 0 16,-2 20 0-16,-14 15-2 0,-5 12 3 15,0 11 0-15,-9 13 0 16,-5 5-1-16,-3 1-3 16,10-5-1-16,-11-5-5 0,0-12-6 15,7-6-23-15,-2-11-45 16,2-21-4-16,-1-16-4 15,1-13-2-15</inkml:trace>
  <inkml:trace contextRef="#ctx0" brushRef="#br0" timeOffset="74159.4132">30990 15986 49 0,'-86'-14'71'0,"0"1"0"15,-6 5 1-15,-8 7-59 16,1 8 8-16,-11 13 0 16,-4 12 2-16,-7 11-2 0,-3 12 1 15,2 17-5-15,7 11-3 16,11 12-4-16,17 11-5 15,18 12-1-15,17 9-2 16,25 7 0-16,24-66-2 16,3 6 0-16,10 0 2 0,8 4 1 15,11-3 1-15,10 6-1 16,12-5 1-16,13 3-3 16,9-7 2-16,16 2-1 0,11-12-1 15,14 0 1-15,10-10-1 16,14-7 0-16,5-14 0 15,12-9 1-15,10-16 0 16,-71-28 1-16,256-37 0 0,-26-52-1 16,-35-40 1-16,-33-29-2 15,-59-23 1-15,-47-13 0 16,-55 8 0-16,-72 45-1 16,-48 14-2-16,-23 25 0 0,-22 20-3 15,-37 23 1-15,-13 26-5 16,-29 26-6-16,-16 18-10 15,-8 17-39-15,10 29-23 16,1 13-4-16,7 15-7 16,12 9 2-16</inkml:trace>
  <inkml:trace contextRef="#ctx0" brushRef="#br0" timeOffset="74947.9972">30462 18483 22 0,'11'5'82'16,"0"1"1"-16,1-2-1 16,-1-5-38-16,-2-4-11 15,1 0-2-15,2-1-4 16,-12 6-7-16,9-2-5 0,1-1-4 15,0 0-3-15,2-1-1 16,-12 4-3-16,5 7-1 16,-1 4-2-16,1-1 0 15,3 28-1-15,-7-11 1 16,-1-4 0-16,0 0 0 16,3-2 0-16,0 1 1 15,-3-22 1-15,0 0 1 0,2 10-1 16,0 0 0-16,0 0-2 15,0 0 0-15,5-16-2 16,2-3 1-16,-2-2-2 16,25-23-1-16,-10 11 1 15,-22 23-1-15,23-20 2 16,1-1 1-16,-24 21-1 0,26-9 2 16,1-1-2-16,-27 10 2 15,27 0-1-15,-1 4 0 16,-26-4 1-16,26 10 1 15,1 1-2-15,-27-11 1 16,30 1-1-16,1-1 1 16,-9-11-2-16,1-1 2 0,1-5-2 15,-1 0 0-15,1-1 1 16,0-2 0-16,3 3-1 16,-1 0 1-16,-4 6 0 15,2 0 0-15,-2 7 0 16,-2 0 0-16,-20 4 0 15,24 7-1-15,0 4-2 0,-24-11-2 16,19 31-4 0,-3-1-8-16,-5-1-29 15,3-1-41-15,1-7-1 0,2-2-9 16,-17-19-1-16</inkml:trace>
  <inkml:trace contextRef="#ctx0" brushRef="#br0" timeOffset="75499.7089">31515 18066 1 0,'-21'-31'66'0,"-6"5"1"16,-4 5 1-16,-3 1-18 15,-4 6-34-15,0-5 3 16,-6 6 0-16,-3-3 2 15,-1 8-2-15,-5-2 1 0,-4 2 0 16,-3-22-5-16,-4 24-3 16,0 10-4-16,-8 9-3 15,-4 7 0-15,-2 7 0 16,-2 5 0-16,-1 4 1 0,4 8-2 16,0 5 0-16,4 8-1 15,7 2 1-15,5 7-1 16,7 2-2-16,10 1-2 15,5-1 0-15,15 2-1 16,8-8 0-16,13 0 0 0,8-3 3 16,19-8 0-16,17-6 1 15,20-4 0-15,14-7 0 16,17-6 1-16,7-9 1 16,19-7 0-16,10-9-2 15,11-1 0-15,8-11 1 16,8-10-1-16,-2-9 2 15,5-10-2-15,-8-10 1 16,-3-10-1-16,-8-7 0 0,-9-9 1 16,-20-8-1-16,-17-7 0 15,-22-8 0-15,6-47 1 16,-61-48-3-16,-81 10-2 16,-70 25-5-16,-63 40-16 0,97 80-62 15,-29-3-5-15,-9 15-3 16,4-3-7-16,-164 8-1 15</inkml:trace>
  <inkml:trace contextRef="#ctx0" brushRef="#br0" timeOffset="76949.75">32406 10630 38 0,'24'-11'70'0,"-4"0"-1"16,-7 3-1-16,-59-1-50 16,46 9-6-16,10 1 1 15,-7 10-3-15,6 8-3 0,-4 7-2 16,1 12 0-16,7 8 0 15,2 12 0-15,-6 4-3 16,4 15 2-16,9 9-1 0,-4 11-1 16,1 5 0-16,7 12 0 15,-6 6 0-15,2 7 1 16,2 8 1-16,3-1 0 16,-8 1 1-16,1 7 2 15,2 3 0-15,-1 1-1 0,0 3 4 16,0 2-2-16,2 7-1 15,-4 4 1-15,4 7-2 0,-1 6-1 16,-2 0 0-16,-1 9 0 16,-4 6-2-16,-2 7 1 15,-4 2-1-15,-3 7-2 16,-6 5 2-16,-2-2-2 16,-8 7 0-16,3-9 1 0,3 2-1 15,-3-11 1-15,5 4-1 16,-1-16-2-16,4-2 3 15,8-4-1-15,6-7 1 0,-4-87 0 16,1 11-2-16,-1-1 1 16,2 10 0-16,-1-5 0 15,1 10-2-15,0-4 1 16,3 6-1-16,0-2 0 16,-1 5 1-16,-2-2-1 15,-3 3 1-15,-2-9 0 16,2 4 0-16,-3-6 0 0,4 0-2 15,-6-9 0-15,-5-8-1 16,0-13-3-16,0-9-4 16,0-8-2-16,0-6-12 15,0-13-48-15,0-40-12 16,-2 23-5-16,-6 3-2 16</inkml:trace>
  <inkml:trace contextRef="#ctx0" brushRef="#br0" timeOffset="78262.5657">32203 11178 48 0,'0'-45'83'16,"0"2"-1"-16,5 4-3 15,-5 0-5-15,-8 7-61 16,1 8-1-16,1 5-4 0,2 7-3 16,-3 2-2-16,7 10-2 15,-16-5-2-15,16 5 0 16,-18 0-1-16,8 4 0 15,-2 0 2-15,-5 0 0 0,-2 0 1 16,1-1 1-16,-6-2 0 16,-3-1 1-16,-4-2-1 15,-7-4 1-15,-6-2 0 0,-1 1-1 16,-11-2-1-16,-12-1 0 16,-1 2-1-16,-7 1 1 15,1 2 0-15,-9-2-1 16,-3 3 1-16,-2 0-1 0,-1 3 1 15,-2 0-1-15,-2 0 1 16,-6 1-1-16,-5-1 0 16,2 4 0-16,-6-1 0 15,1 1 0-15,-7 0 0 16,1-1 1-16,-4 0-1 0,2-1 0 16,3-1 0-16,1 0 0 15,6 2 1-15,5-2-1 16,5 1 0-16,7 4 0 15,4-2 1-15,6 5-1 0,6 4 0 16,7 2 0-16,7 2-1 16,6 4 1-16,5 2-1 15,7 1 0-15,7 4 2 16,7 1-1-16,3 0 1 0,5 4-1 16,3 3 1-16,6 2 0 15,3 3 1-15,3 8 0 16,4 5-1-16,2 6 1 0,6 6-2 15,2 10 1-15,2 9 1 16,0 12-1-16,0 8 0 16,-2 14 0-16,-6 9 0 15,-4 17 0-15,0 8 0 0,-6 10 0 16,-7 8 0-16,2 1 0 16,0 3-1-16,-1-1 2 15,4 4-1-15,1-4 2 0,3 2-2 16,1-3 1-16,0 4 1 15,-1 2-1-15,-3-2 0 16,2 2-1-16,-5-2 0 16,-3-3-1-16,-4-4 1 0,1-1 0 15,-2-8-2-15,-3-3 1 16,-3-3 1-16,1-7-2 16,2 0 1-16,-1-6 0 15,0-1-2-15,-1-4 2 0,2 2 1 16,2-1 1-16,4 2 0 15,9-71-2-15,-1 9 1 16,3 0-1-16,2 6 3 0,2 1-2 16,0 5-2-16,7 0 0 15,1 6-1-15,4 1 1 16,0 3 1-16,5-1 0 16,-1 3-1-16,3-3-1 15,2 3 2-15,1 0-1 16,2 1-1-16,2-6-2 15,4-7-1-15,3-9 1 0,-4-3 1 16,3-10 0-16,1-4 1 16,-3-7-1-16,3-6 2 15,2-10 1-15,-35-40-1 16,35 36 1-16,1 1-5 16,0-13 0-16,0-24-3 0,3 0-5 15,40 0-18-15,-37 0-41 16,10 0-9-16,6 0-5 15,12 0-3-15</inkml:trace>
  <inkml:trace contextRef="#ctx0" brushRef="#br0" timeOffset="81072.1071">28886 13005 44 0,'-5'10'69'15,"5"-10"-2"-15,0 0-2 16,0 0-52-16,11-5 0 0,2 4-3 16,1 1-3-16,4 0 0 15,0 0 0-15,5 1 0 16,4 1 0-16,1 1 0 15,6-1-2-15,0 0 0 0,7 0 0 16,5 0 0-16,11 0-1 16,4-1 0-16,5-1 0 15,13 0 0-15,11 1 0 16,8-3 0-16,11-1 1 0,15-1-1 16,7-2-1-16,12 3 1 15,9-2-1-15,9-1-2 16,6-1 0-16,10 1-1 15,-1 1 1-15,5 0-1 0,3 1 0 16,-1 0 0-16,1 1 1 16,-10 3 0-16,-3 1 1 15,-13 0-1-15,-5 5 2 16,-23 0 1-16,-10 1 0 16,-19-1-1-16,-13 3 0 0,-14-2 0 15,-20-2 1-15,-11-1-1 16,-10 1-1-16,-7-3 0 15,-12-1-2-15,-2 0 0 0,-12-1-2 16,0 0-1-16,0 0-4 16,0 0-9-16,-16 10-36 15,2-6-26-15,-2-2-5 0,-5-3-3 16,-1-6-2-16</inkml:trace>
  <inkml:trace contextRef="#ctx0" brushRef="#br0" timeOffset="82897.2018">26610 12282 23 0,'-22'-15'36'15,"6"5"-1"-15,-5 1-1 16,6-3-3-16,-3 6-6 0,5-1-1 16,0 3-2-16,3-1-5 15,10 5-4-15,-8-4-3 16,8 4-4-16,0 0-1 0,0 0-1 16,0 0 0-16,0 0 0 15,0 0 2-15,8 4 0 16,6-1-1-16,8 0 1 15,2-1 1-15,9 1-3 16,5 0 0-16,13-1 0 0,4 1-1 16,11-3 0-16,4 2 0 15,8-2 1-15,9 0 0 16,11 0 1-16,5-6 1 0,4 0 1 16,8-2 0-16,1 0 2 15,3-5-2-15,1 4 1 16,-3-4-1-16,-4 2-2 15,-2 1 0-15,-6 2-1 16,-9 0-1-16,-6 1-1 0,-11 4 0 16,-12-1-1-16,-12 0 1 15,-11 2-1-15,-11-2 1 16,-10 0 1-16,-7 0-1 0,-6 0 0 16,-10 4 0-16,0 0-1 15,9-9-2-15,-9 9-2 16,0 0-3-16,0 0-1 15,0 0-2-15,0 0-1 16,0 0 0-16,7-8-1 0,-7 8 0 16,9-11 4-16,-1 0 0 15,1-3 2-15,2-4 3 16,2-1 0-16,3-4 2 0,-1 1 2 16,-1-3 2-16,2 1 1 15,-5 0 3-15,-1 2 2 16,-5 1-2-16,-4 1 2 15,-1 2-1-15,-6 1-1 0,-4 0 0 16,-1 3-2-16,-3 2 0 16,1 4-4-16,1 0 0 15,1 6-1-15,11 2 0 0,-9 0-1 16,9 0-1-16,11 17 1 16,8-4 0-16,9 1 1 15,9 4-1-15,6 2 1 16,9 1-1-16,8-1 1 15,3 3-1-15,1-1 1 0,-1 0-1 16,-4 0 1-16,-7 3-1 16,-9-2 0-16,-7 1 0 15,-10 3 0-15,-13 0 0 0,-12 2-1 16,-11 5 1-16,-17 2 0 16,-16 4-1-16,-15 2 0 15,-15 5-2-15,-12 1-3 0,-8 3-7 16,-8 2-13-16,-17 0-53 15,8 0-4-15,-1-8-5 16,1-6-4-16</inkml:trace>
  <inkml:trace contextRef="#ctx0" brushRef="#br0" timeOffset="84320.5399">27446 14441 67 0,'-18'0'77'0,"5"-4"-2"15,2-7-1 1,9 0-52-16,-8 1 1 0,10 10-4 16,-14-12 0-16,14 12-3 15,-9-9-4-15,9 9-3 16,-10-6-2-16,10 6-3 0,0 0-2 16,0 0-1-16,0 0 0 15,0 0-2-15,12 3 1 16,2 2-1-16,7-2 2 0,7 0 0 15,8 1 0-15,12-4 1 16,7 0 0-16,8 0-1 16,10-3 1-16,7-1 0 15,5-3 0-15,5 0 1 0,2-2-1 16,4 0 2-16,-4-1-1 16,-2 0 0-16,-4 0 1 15,-5 1-1-15,-6-2 0 0,-11 4 0 16,-2 1-1-16,-10 0 0 15,-8 2 0-15,-5 0 0 16,-6 2-1-16,-3-1 0 16,-6 2 0-16,0 0 0 15,-4 0-1-15,-1 0 1 0,2 1-1 16,-2 0 0-16,1 0 0 16,2 0 0-16,1 0 0 15,2-1 0-15,2 1-1 16,1-2 0-16,-1 0-1 0,0-1-2 15,1 1-3-15,-5-4-3 16,0 3-7-16,-8-4-8 16,-2-1-26-16,-3-3-15 0,-7-2-8 15,-3-2-3-15,-2-3 4 16,-7-7 11-16</inkml:trace>
  <inkml:trace contextRef="#ctx0" brushRef="#br0" timeOffset="84591.0718">29267 14027 18 0,'-22'-40'62'0,"-1"1"4"16,-5-3-5-16,-4 7-3 15,-5-3-13-15,2 6-12 16,-1 7-7-16,4 2-8 16,7 11-7-16,-3 3-4 0,12 9-2 15,5 0-3-15,10 10-1 16,2 5-1 0,14 5-1-16,7 4 1 0,8 0 1 15,6 3-1-15,5 3 1 0,3-1 0 16,1 2 0-16,-2 1 1 15,-5 0-1-15,-5 2 0 16,-10 5-1-16,-11 3 0 0,-12 5-1 16,-10 3 1-16,-16 8-1 15,-21 7-5-15,-8 10-12 16,-15 7-58-16,-15 4-1 16,-6 0-6-16,-4-5-6 0</inkml:trace>
  <inkml:trace contextRef="#ctx0" brushRef="#br0" timeOffset="85379.2305">26924 16187 38 0,'-27'3'82'15,"-3"-5"-3"-15,5-7-3 16,-6-3-2-16,4-10-61 15,0 8-3-15,1 3-2 16,-2 3 1-16,2-2-1 0,0 4 0 16,3 1-1-16,2 1-3 15,4 1-1-15,4 2 0 16,13 1-1-16,0 0-1 16,0 0-1-16,22-8 0 0,8 1 0 15,15-2 1-15,13-3 0 16,16-7 2-16,18-4-1 15,23-3 1-15,24-6 0 16,26-4 0-16,23-2 0 0,24-2 0 16,22 0 0-16,16 2-2 15,14 2 0-15,8 1 0 16,7 5 1-16,-5 3-1 0,1 1 0 16,0 3 0-16,-4-1 1 15,-2 1-1-15,-4 1 1 16,-1-1-1-16,-12 5-1 15,-12 0 1-15,-13 5 0 16,-17 4 0-16,-16 4 0 0,-30 2 0 16,-22 3 1-16,-29 0-2 15,-16 5 2-15,-19 1-3 16,-16 0-1-16,-17 1-1 0,-20-2-3 16,-4 4-5-16,-8-6-7 15,-3 5-23-15,-10-8-44 16,-3 12-1-16,-10-11-6 15,-2-1-1-15</inkml:trace>
  <inkml:trace contextRef="#ctx0" brushRef="#br0" timeOffset="86408.9891">28134 18216 10 0,'-34'-7'65'0,"-1"0"6"15,-1-1-38-15,-2-2 2 16,1 0-1-16,-36-11 2 16,38 11-7-16,5-1-8 15,30 11-8-15,-29-12-4 16,-1-2-3-16,30 14-2 15,-22-14-3-15,-4-2-3 0,26 16 0 16,0 0 2-16,0 0 2 16,44-16 3-16,-4 10-1 15,16 3 0-15,15-3-1 16,12 1 1-16,15-2-2 16,15-2-1-16,17-2 1 0,19-1-3 15,14-7 0-15,16 1 1 16,17-5-1-16,10 1 1 15,13-1 2-15,16 1 0 16,9-1 1-16,9 3 2 0,6 0 0 16,3 4 0-16,0 1 1 15,1 2-1-15,-5 1-1 16,-9 1-2-16,-5 3 0 0,-14-2-1 16,-12 4-1-16,-9 0-2 15,-24 0-1-15,3 1 1 16,-14 1-2-16,-24 1-9 15,-26-3-15-15,-26-1-35 16,-19 2-16-16,-18-3-4 0,-19-2-3 16</inkml:trace>
  <inkml:trace contextRef="#ctx0" brushRef="#br0" timeOffset="89872.7216">26330 12269 14 0,'7'-11'23'0,"-7"11"3"16,0 0-1-16,0 0 0 16,8-9-6-16,-8 9-4 15,0 0-3-15,0 0-7 0,0 0-3 16,0 0-6-16,0 0-1 16,0 0-6-16,0 0-4 15,0 0-5-15,0 0-11 16,0 0-5-16,4 9-8 0</inkml:trace>
  <inkml:trace contextRef="#ctx0" brushRef="#br0" timeOffset="92153.8697">23249 12555 30 0,'-4'-20'63'0,"-8"1"-16"16,8 0-3-16,-4 1-8 16,4 4-8-16,0 4-10 15,4 10-6-15,-3-14-6 0,3 14-2 16,0 0-2-16,0 0 0 15,-1 11-2-15,1 3 1 16,-1 6 3-16,0 6-1 0,-4 9 1 16,3 7 0-16,-3 8 0 15,3 2-1-15,-4 10 0 16,-1 0 1-16,1 2-2 16,3-3 0-16,1-3-1 0,1-1 0 15,1-8-3-15,0-3-6 16,5-7-8-16,-1-7-15 15,1-5-18-15,3-1-21 0,-5-3-4 16,-1-6 0-16</inkml:trace>
  <inkml:trace contextRef="#ctx0" brushRef="#br0" timeOffset="93430.3019">23051 13236 23 0,'-22'-26'39'0,"3"6"0"16,3 0-3-16,5 4-9 15,2 5-4-15,5 2-7 0,4 9-4 16,-7-10-1-16,7 10-2 16,0 0-2-16,0 0-4 15,9 0 0-15,-1 0 0 16,6 0 0-16,4-1 0 16,6-3 1-16,6-1 2 0,5-6-2 15,9-4 1-15,1-4 1 16,9-4-2-16,2-6 0 0,-1 0 1 15,0-5 1-15,-7-1 1 16,-3-1 1-16,-9-1 2 16,-2-1 0-16,-16 2 1 15,-9 3 0-15,-2 0 1 16,-7 4-4-16,-6 6-1 0,-3 2-4 16,-6 10-1-16,-4 5-2 15,-2 6-1-15,-7 12 0 16,0 8-1-16,-6 5 0 0,-1 8 1 15,0 3-1-15,1 6 0 16,0 0 2-16,7 1 0 16,2 0-1-16,9-2 1 15,3-3 0-15,6-3 0 0,7-4 0 16,4-5 0-16,9-2-1 16,6-7 1-16,5-4 0 15,4-7 1-15,4-5 0 0,2 0 0 16,2-11 2-16,-2-6-2 15,1-3 1-15,-5-4-1 16,1-3 1-16,-3 0-1 16,-5-2-1-16,-2 3 1 15,-4 3-1-15,-3 2 1 0,-5 2-1 16,-1 6 0-16,-2-2 0 16,-4 6 1-16,-2 8-1 0,2-13 1 15,-2 13-1-15,0-11 1 16,0 11-1-16,0 0 0 15,-2-10 0-15,2 10 0 16,0 0 0-16,0 0 0 16,0 0-1-16,0 0 0 0,0 0 1 15,0 0-1-15,0 0 0 16,0 0 1-16,0 0 0 16,0 0 0-16,-2-9 1 0,2 9-1 15,0 0 0-15,0 0 0 16,5-10 0-16,-5 10 0 15,13-14 1-15,-9 5-1 16,7-5 1-16,-5-5-1 0,4 0 1 16,-3-11 0-16,4 0 0 15,-4-9-1-15,4 0 1 16,-2-6 0-16,2-2 0 16,-4-1-1-16,3-1 1 0,-3 5 0 15,-4 0-1-15,0 5 1 16,-3 4-1-16,0 6 1 15,-2 4-1-15,-2 7 0 16,0 4-1-16,4 14-1 0,-11-10 1 16,11 10-1-16,-6 12 0 15,4 5-1-15,-1 7 1 16,-1 7 1-16,2 8 0 0,-3 6 1 16,5 5 0-16,-3 0 0 15,2 6 0-15,1-2 1 16,1 0-1-16,4-3 0 15,2-5 0-15,4-5 0 0,3-4 1 16,0-5 0-16,-1-8 0 16,4-7 0-16,0-9 1 15,1-7 0-15,1-4 0 0,2-14 0 16,1-9 0-16,1-11 1 16,-1-9-1-16,1-9-1 15,4-8 0-15,-5-7 0 16,0-5 0-16,-5 3 0 15,0 3-1-15,-5 5 1 0,-6 10 0 16,0 9-1-16,-4 12 0 16,-2 12-1-16,0 21 1 15,0 0 0-15,-5 10 0 0,2 17 0 16,2 5-1-16,-1 10 1 16,0 7 1-16,0 5-1 15,-1 8 1-15,3 0-1 16,3 3-2-16,3-1-2 15,3-2-4-15,3-1-4 0,4-11-8 16,1-1-14-16,3-8-26 16,-5-9-19-16,4-7-5 15,-5-12 0-15</inkml:trace>
  <inkml:trace contextRef="#ctx0" brushRef="#br0" timeOffset="96812.2524">24679 12800 18 0,'14'-7'25'0,"-14"7"8"16,17-9 3-16,-17 9 2 0,0 0 1 15,12 3-4-15,-11 8-5 16,-1 5-9-16,0 3-4 15,1 8-5-15,1 6-2 16,-1 3-2-16,-1 4-2 0,1-2-2 16,1 1 0-16,-1-6-1 15,1-1 1-15,0-8-2 16,0-5 3-16,-1-5 2 16,-1-14 1-16,2 11 1 0,-2-11 1 15,1-14-2-15,-1-4 1 16,0-8-1-16,0-9-2 15,1-5-4-15,3-8 0 16,-1 0 0-16,5-2-2 0,-1 1 0 16,6 6-1-16,-3 10-1 15,3 4 1-15,1 11-1 16,-5 7 0-16,2 8 0 16,-11 3 1-16,14 11-1 15,-14 4 1-15,0 5 0 0,-1 0 1 16,-4 4-1-16,2 1 1 15,1-1 0-15,2-1 0 16,0-2 0-16,6-2 0 16,5 1 1-16,6-2-1 0,1-1 1 15,2 1-1-15,4-2 1 16,3 5-1-16,-1-1 0 0,1 0-1 16,-3 2 0-16,-4 2 1 15,-2-1-1-15,-4 1 0 16,-9 0-1-16,-5-2 2 15,-2 0-1-15,-12-4 1 0,-3-1 1 16,-5-4-1 0,-5-1 1-16,-3-3-1 0,-2-4 1 15,2-2 0-15,1 0-1 16,3-3 0-16,3 0 0 0,2 0-1 16,6 0 1-16,6 0-1 15,9 0-1-15,-12-6 0 16,12 6-1-16,7-14 1 15,7 5-1-15,10-4 1 0,5-2-1 16,9-3 2-16,11-5 0 16,5-2 1-16,3-2 0 15,-1 0 1-15,0-2 1 0,-3 1 1 16,-8-2 0-16,-9 4 2 16,-13 2 0-16,-6 2-1 15,-13 3 0-15,-4 5 0 16,-11 4-1-16,-9 5-1 0,-3 5-1 15,-6 9-1-15,-2 5 0 16,-4 6 0-16,-2 4 0 16,-1 2-1-16,4 4 1 15,1 0 0-15,4-1-1 16,5 0 0-16,5-4 0 0,10 0 1 16,2-4-1-16,7-4 1 15,7-4 0-15,7-3 0 0,12-5 0 16,2-4 1-16,5-1-1 15,3-6 1-15,4-3 0 16,1-4 0-16,-1-3-1 16,-2-2 1-16,-4-3 0 0,-2-2 0 15,-1 0 0-15,0 1 0 16,-5 1-1-16,0 1 0 16,-1 2 1-16,-1 4-2 15,2 2 1-15,-4 2 0 0,-2 2 0 16,-1 4-1-16,-3 1 0 15,0 1 1-15,-3 2-1 16,-4 2 0-16,-9-2 0 16,15 14 0-16,-11-6 1 0,-1 2-1 15,2 1 1-15,0-3 0 16,-5-8 0-16,8 14 1 16,-8-14-1-16,14 4 1 0,-4-4 0 15,0-4 1-15,3-5-1 16,1-3 0-16,-1-2-1 15,4-2 1-15,0-3-1 16,1 2-1-16,2 1 1 0,-3 1-1 16,2 3 0-16,-1 3-1 15,0 4 1-15,0 2 1 16,-3 4-1-16,1-1 0 0,-3 3 1 16,-2 4 0-16,1 2 0 15,-4-1 1 1,2 1-1-16,-1 1 1 0,1-1 0 15,-2-2-1-15,3-1 1 16,-3 0 0-16,2-2 0 0,-3-1-1 16,-7-3 1-16,16 1 0 15,-16-1 0-15,17 0-1 16,-7-4 1-16,-2-3-1 16,-8 7-1-16,18-16-1 0,-7 5-2 15,-2-2 0-15,5-2 0 16,-2 1 0-16,-3-1-1 15,2 2 1-15,-3 2 1 0,0 1 0 16,-8 10 1-16,12-12 1 16,-12 12-1-16,11-2 1 15,-11 2-1-15,8 0 2 0,-8 0 0 16,14-1 1-16,-14 1 1 16,15-15 1-16,-10-1 1 15,4-4 1-15,-4-7-1 0,-1-7 1 16,-1-5-1-1,2-2 1-15,-2-5-2 0,-2 3 0 16,-1 0-1-16,0 5 0 16,0 3-1-16,0 6 0 0,0 5 0 15,-2 9-1-15,1 2 0 16,1 13-1-16,-1-14 1 16,1 14-1-16,0 0-1 15,0 0 1-15,0 0 0 0,-10 9 0 16,10-9-1-16,-8 16 2 15,3-7-1-15,2-1 1 16,1 2-1-16,1-1 1 16,1-9 0-16,0 16 0 15,0-16 0-15,0 10 1 0,0-10 0 16,0 0 1-16,0 0 0 16,0 0 0-16,0 0-1 15,0 0 1-15,0 0-1 16,0 0-1-16,0 0-1 0,-6 11 1 15,6-11-1-15,-2 16 0 16,-2-2 0-16,1 6 1 16,-1 4 0-16,-3 8 0 15,0 5 0-15,1 8 1 0,-3 5-1 16,1 3 1-16,1 6 0 16,0 0-1-16,2 1 1 15,0-5 0-15,1-5-1 0,2-6 1 16,2-4 0-16,0-5-1 15,5-7 0-15,-2-4 0 16,1-4 0-16,-3-2 0 16,2 1 2-16,-1-3-2 0,3-2 0 15,-2-1 0-15,0 0 0 16,-1 0 1-16,3-3-1 16,1-1 1-16,-6-9-1 0,9 13 0 15,-9-13 1-15,16 6-1 16,-9-6 1-16,4 2-1 15,2-1 0-15,-2-1 1 16,5 0-1-16,-1 0 0 0,-1 1 0 16,1-1 0-16,-2 0 1 15,2 0-1-15,-1 0 0 16,0 0 0-16,-3-1 1 16,3-2-1-16,-1-3 1 0,-2-3-1 15,5-4 1-15,1-3 0 16,3-7 1-16,-1-6-1 15,3-7 1-15,4-7-1 16,-2-5 0-16,2-5 0 0,-1-3 0 16,-2-3 0-16,1-2-1 15,-1-1 0-15,-3 4 1 16,-3 1-1-16,0 3 0 16,-6 3 1-16,-1 2 0 0,-3 4 0 15,-2 3-1-15,-4 4 1 16,-1 6 0-16,0 6-1 15,0 4-1-15,-3 7-1 0,1 4 1 16,2 11-1-16,0 0 1 16,-2 22-1-16,0 5 1 15,-2 8 0-15,2 12 0 16,-2 9 1-16,-3 10 0 16,2 6 0-16,-8 6 1 0,3 6-1 15,-3 0 1-15,-1 1-1 16,0 2 1-16,2-5-1 0,-1-5 1 15,5-3-1-15,0-8 1 16,8-6 0-16,0-6 0 16,5-6 0-16,5-8 0 15,3-6 0-15,3-7 1 16,1-6 0-16,3-6-1 0,1-8 0 16,-2-7 0-16,2-10 0 15,2-12-1-15,0-7 1 16,-3-9-1-16,-6-6 0 0,-2-7 1 15,-5-3-1-15,-3 1 1 16,-4 1 0-16,-3 3 0 16,-5 5 0-16,0 8-1 15,-3 6 1-15,4 4-1 0,1 5 1 16,3 5-1-16,3 0 0 16,1-2 0-16,8 1-1 15,4-2 1-15,4-2 0 0,6-2-1 16,3-2 0-16,5-2 1 15,1 0-1-15,2 1 1 16,1 3-1-16,-3 0 0 16,-5 7 1-16,-1 1-1 0,-6 5 0 15,-5 6 1-15,-5 4-1 16,-10 0 0-16,12 12 1 16,-12 4-1-16,0 2 1 15,-1 4 0-15,-5 2 1 0,1 2-1 16,1 0 0-16,1-1 1 15,1-2-1-15,2-3 1 16,0-6 0-16,4-1-1 16,-4-13 0-16,19 9 1 0,-4-10 0 15,3-10 0-15,1-6 0 16,5-9-1-16,3-10 1 16,0-10-1-16,2-9 1 0,-3-9-1 15,0-7 0 1,-4-3 1-16,-1 1-1 0,-6 4 2 15,-2 9-1-15,-6 10-1 0,-1 12-1 16,-3 11 1-16,1 15-1 16,-4 12 0-1,0 6-1-15,-5 13 0 0,-1 10 0 16,-1 8 1-16,-1 8 0 0,-2 7 0 16,-1 8 0-1,3 1 1-15,-2 2-1 0,7-2 1 16,2-2 0-16,1-4-2 15,1-6-2-15,6-7-3 0,3-6-6 16,1-7-9-16,0-8-23 16,-4-7-37-16,5-8-4 15,-1-8-5-15,-5-12-1 16</inkml:trace>
  <inkml:trace contextRef="#ctx0" brushRef="#br0" timeOffset="96988.0589">27468 12714 62 0,'-18'-17'88'0,"3"0"-6"16,4-1-4-16,11 18-5 16,-8-14-64-16,9 0-2 15,11 2-5-15,3-2-3 16,6 4-5-16,3-3-5 0,8 3-11 16,-3 2-27-16,3-3-26 15,7-4-7-15,2-3 0 16</inkml:trace>
  <inkml:trace contextRef="#ctx0" brushRef="#br0" timeOffset="97162.8226">27500 12289 81 0,'-65'-7'85'15,"8"-8"-5"-15,8 2-10 0,12-6-6 16,9 6-79-16,13 3-6 15,15 10-16-15,0 0-15 16,-3 14-22-16,4 9-9 16,3 5 5-16</inkml:trace>
  <inkml:trace contextRef="#ctx0" brushRef="#br0" timeOffset="97583.7129">25186 13930 63 0,'-108'40'71'0,"13"-13"2"16,22-9 1-16,4-8-56 15,27-2 2-15,8-1 0 0,16 0 0 16,18-7 0-16,0 0-3 15,34 0-4-15,11-10-3 16,24-4-3-16,19-7-1 0,25-5 0 16,19-6-3-16,20-6-1 15,12-4 1-15,7-4 0 16,7-4 0-16,3 1 0 16,-4 3 1-16,-5-1-1 0,-10 5 1 15,-11 3-1-15,-10 6-1 16,-18 6-1-16,-16 6 0 15,-19 7 0-15,-15 2 0 16,-20 4-2-16,-15 5 0 0,-12 1-2 16,-15 2-4-16,-11 0-7 15,-17 5-20-15,-19 10-49 16,-8 4-4-16,-18-3-5 16,-14 1-4-16</inkml:trace>
  <inkml:trace contextRef="#ctx0" brushRef="#br0" timeOffset="97824.6384">25439 14137 25 0,'-57'43'90'16,"15"-12"-2"-16,12-15-4 0,30-16-5 15,0-8 1-15,22-13-79 16,27-4 0-16,16-4 1 15,20-4 1-15,13-3 0 16,14-5-3-16,7 0 0 0,7 2-5 16,-2 0-8-16,5 4-17 15,1 2-50-15,-15 1-4 16,-12 0-6-16,-13 1-3 16</inkml:trace>
  <inkml:trace contextRef="#ctx0" brushRef="#br0" timeOffset="102584.8799">30180 12808 29 0,'0'0'62'15,"0"0"1"-15,-5-21-2 0,5 21-49 16,7-9 1-16,-7 9-1 16,18-9 1-16,-8 6 1 15,1-1-1-15,4-1 1 16,1-1-1-16,6-1 0 0,-1 0-1 15,8-1-2-15,1-2-1 16,9-1 1-16,5-3 0 16,8-1-1-16,5-3 0 0,6-2 0 15,11-2-1-15,7 0 0 16,4 0-2-16,3 0 0 16,9 1-2-16,-6 0-1 15,1 4-1-15,-7 2 0 16,-1 2-1-16,-10 2 0 0,-7 0 0 15,-6 4 0-15,-16 2-1 16,-6 0 0-16,-7 3-2 16,-5 0-4-16,-7 2-7 15,-7 2-6-15,-13-2-11 0,2 19-24 16,-12-8-28-16,-7 3-5 16,-18 4-4-16</inkml:trace>
  <inkml:trace contextRef="#ctx0" brushRef="#br0" timeOffset="102949.3301">30604 12827 6 0,'0'0'62'16,"0"0"4"-16,14 0 3 15,6-1-50-15,7-5 5 16,5 2 4-16,9-4-1 0,5 0-2 16,4-5-4-16,9 1-3 15,4-3-2-15,3-1-2 16,7-2-4-16,4-2-2 16,4-1-2-16,1 0-1 0,4 0-1 15,-1-1 0-15,-6 1-1 16,-3 0 0-16,0 1-3 15,-6 1 1-15,-6 5 0 16,-9 0-3-16,-7 6-3 0,-15 0-7 16,1 4-9-16,-12 4-32 15,-9 0-27-15,-13 0-5 16,-14 0-6-16,-7 0 1 16</inkml:trace>
  <inkml:trace contextRef="#ctx0" brushRef="#br0" timeOffset="103381.5295">30816 12705 16 0,'0'0'70'16,"12"4"3"-16,-1-4 0 0,9-37-18 16,7 29-37-16,4-1 2 15,7-2 1-15,8-1-2 16,8-3-3-16,3 2-2 15,7-2-3-15,7 2-4 0,3-1-2 16,8 2-2-16,4 1-1 16,-1-1-1-16,1 0 0 15,-4 1-1-15,-4 1 1 0,-5-1-2 16,-8 1 0-16,-4 1-3 16,-13 1-5-16,-7 2-6 15,-9 0-26-15,-6 1-35 16,-6 3-6-16,-20 2-4 15,0 0-2-15</inkml:trace>
  <inkml:trace contextRef="#ctx0" brushRef="#br0" timeOffset="104198.3506">31780 11935 38 0,'14'4'62'0,"-3"-3"3"15,-11-1-4-15,20 7-53 16,-6 2 3-16,0 1 1 16,1 3 1-16,-2 1 2 15,-1 4-1-15,5-3 0 0,2 0 1 16,-10 3 0-16,6-5-1 15,5 0 1-15,9-4-1 16,2-1-3-16,7-4 0 0,9-4-1 16,7 0-2-16,14-9-1 15,4-5-2-15,2-10-1 16,2-5 0-16,11-5 0 16,0-5-1-16,1-3-1 0,3-3 1 15,-7 0-1-15,0 6-1 16,-7 2-1-16,-3 7-1 15,-45 18-3-15,2-1-3 16,19-5-7-16,-32 10-4 16,1 4-9-16,-3-8-11 15,-16 12-14-15,0 0-16 0,-33 0-16 16,-4 10 0 0</inkml:trace>
  <inkml:trace contextRef="#ctx0" brushRef="#br0" timeOffset="104554.9306">32320 11904 48 0,'-33'-13'64'15,"18"11"-17"-15,5-1-1 16,10 3-6-16,0 0-4 16,0 0-5-16,17 0-6 15,11 0-5-15,4 1 0 0,2-1-4 16,8 3-3-16,1-2-3 15,6 2-1-15,-1 0-3 16,-9 0-1-16,-6-2 0 16,3 2-2-16,-6-1-1 0,-4 1 1 15,5-2-1-15,-6-1-1 16,-3 0 1-16,6-1 0 16,6-4-1-16,4-3 0 0,4-3 0 15,-1-3-1 1,6-3 0-16,6 0-4 0,2-3-2 15,2 1-7-15,-32 7-5 16,9-1-27-16,-10 1-34 16,3-1-4-16,25-7-8 15,-27 7 1-15</inkml:trace>
  <inkml:trace contextRef="#ctx0" brushRef="#br0" timeOffset="105800.1202">28539 14872 1 0,'-11'-4'69'16,"5"-6"5"-16,-5 0-24 0,8 1-1 15,3 9-10-15,-4-16-8 16,4 16-8-16,0 0-6 16,0-10-1-16,0 10-2 0,0 0-1 15,0 0-3-15,0 0-1 16,0 0-2-16,4-9-1 15,-4 9-1-15,0 0 0 16,10-3-3-16,-10 3-1 0,11-1 0 16,0 1-1-16,-3 0 1 15,3 0-1-15,0 0 1 16,-2 0-1-16,2 0 0 0,0 1 1 16,-2 2-1-16,0 0 0 15,2 0 0-15,-3 1 0 16,2 1 0-16,0-1 1 15,1 5-1-15,1-1-1 0,0 3 1 16,-1 2-1-16,0 2 1 16,0 3 0-16,0 1 0 15,-3 3 0-15,3 0 0 16,-1 1 1-16,0 0 1 0,-1-1 0 16,2-2 0-16,1-4 1 15,1-1 2-15,-1-6 1 16,5-4 0-16,-1-5 1 15,5-7-1-15,3-10 0 0,7-6 0 16,4-5-1-16,4-7-2 16,7-5 0-16,1-1-1 15,9 1 0-15,-3 4-2 16,3-1 0-16,-1 6 0 0,0 4 0 16,-2 5 0-16,-4 7 0 15,-4 0 0-15,-8 6-2 16,-4 0-3-16,-1 5-4 15,-12-2-6-15,-4 6-9 0,-16 0-40 16,0 0-24-16,-3 11-3 16,-13-7-5-16,-10 1-2 15</inkml:trace>
  <inkml:trace contextRef="#ctx0" brushRef="#br0" timeOffset="106238.6469">28969 14823 44 0,'-16'6'79'16,"16"-6"-3"-16,-12 10-3 15,12-10-3-15,2 13-65 0,11-4 1 16,2 5 1-16,0 2 0 16,4 4 0-16,-2 0-3 15,2 3 1-15,-4 0-1 16,-1-2 0-16,-2 3-2 0,-1 0 1 15,-3-2-2-15,-2-2 1 16,-2 0 0-16,-1-3-1 16,0 0 0-16,0-4 0 0,-2-2 0 15,0-2 0-15,-1-9 0 16,1 15 0-16,-1-15 1 16,0 0 0-16,0 0 1 15,12 2 1-15,-3-7 1 16,6-11 0-16,4-4 0 0,6-6 1 15,6-8 0-15,5-6-2 16,8-7 0-16,2-3-1 16,5-2-1-16,2 1-1 15,1 4-1-15,-2 4-3 0,-1 7-3 16,-3 7-6-16,-4 10-7 16,-7 6-22-16,-12 10-39 15,-1 3-5-15,-11 3-5 16,-5 4-2-16</inkml:trace>
  <inkml:trace contextRef="#ctx0" brushRef="#br0" timeOffset="116184.8857">31304 8556 14 0,'0'0'20'0,"0"0"7"0,0 0 1 16,0-10 3-16,0 10-4 16,0-14 1-16,0 14-3 0,-5-21-1 15,1 10-1-15,0-4-6 16,-8 1-2-16,8-3-4 15,-14 1 0-15,7 3-3 16,-1-1-1-16,0 2 1 0,-5-1-3 16,1 2-1-16,0-1-1 15,-9 2-1-15,8-1 0 16,-10 1 0-16,-1-2 0 16,-6 0 0-16,-1-1 1 15,-4 1 1-15,0-3 0 0,1 0 1 16,-3 0 2-16,2 1-2 15,-3 0-1-15,4 1 2 0,-1 2-3 16,-2 3 0-16,0 5-1 16,-4 2-1-16,4 2-1 15,-7 10 1-15,1 6-1 16,-5 5 0-16,-3 7 1 16,-2 5-1-16,-4 6 1 0,-2 3-1 15,-3 5 0-15,-1 3 0 16,3 1 1-16,0 5-1 15,2 4 0-15,4 2 0 0,5 2-1 16,3 2 2-16,5 1-1 16,6-3 0-16,7 5 0 15,5-2 0-15,9-2-1 16,6 2 1-16,7 2 0 0,5-1-1 16,8 0 0-16,6 3 1 15,6-2 1-15,3 0-1 16,7-2 0-16,3-1 0 0,8-1 1 15,2-2-1-15,8-4 1 16,5-2 0-16,7-3 0 16,4-6 0-16,7 0 1 15,8-7-1-15,1-2 1 16,5-7 0-16,2-2-1 0,3-5 1 16,0-4 0-16,1-4 0 15,0-5 1-15,1-4-2 16,2-8 0-16,-4-1 1 0,0-10-1 15,-1-6 0-15,2-7 1 16,-6-7 1-16,-1-8 0 16,-6-5 1-16,-2-7 1 0,-9-6 0 15,-4-8 1-15,-5-5 0 16,-3-5-2-16,-6-2 1 16,-11-5-1-16,-4-2-1 15,-12-1 0-15,-2 0 0 0,-12 1-1 16,-7 3 0-16,-4 1 0 15,-4 3 0-15,-8 2-1 16,-5 4 0-16,3 2 1 16,-7 2-1-16,-6 0-1 15,-3 2 0-15,-6 5 0 0,4 1 1 16,-8 5-1-16,-3 2 0 16,-1 2 0-16,-10 5 0 15,9 5 0-15,1-1-1 0,-4 4 1 16,-5 1-1-16,-1 4 0 15,-2 0 0-15,-2 1 0 16,1 2 0-16,-5 5 0 0,-6 0 0 16,-4 3 0-16,0 5 0 15,-3 4 0-15,3 5-1 16,-8 0 1-16,3 6 0 16,-3 3 0-16,0 4 1 0,3 5-1 15,2 4 1-15,3 3-1 16,-1 4 1-16,4 4 0 15,3 5 0-15,3 1 0 16,4 5 0-16,5 3 0 0,5 3-1 16,3 2 0-16,8 4 0 15,1 4 0-15,7 7 1 16,5 4-1-16,2 5 0 16,4 3 2-16,5 4-2 0,3 2 1 15,5 2 0-15,6-2-1 16,2 0 1-16,11-3-1 15,4 1 1-15,6-3-1 16,6 0 1-16,5-2-1 0,7 0 1 16,5-4 0-16,7 2-1 15,7-3 1-15,4 0-1 16,4 0 1-16,4 0 0 16,8-5-1-16,0 1 1 0,6-6 0 15,2-4 1-15,1-5 0 16,3-7 0-16,3-7 0 15,0-5 0-15,3-8 0 16,2-8 0-16,6-6-1 16,-4-7 0-16,5-3 1 0,-2-10-1 15,-9-6 1-15,4-2-2 16,-2-7 1-16,-7-5 1 16,-7-6-1-16,-3-4 0 15,-5-9 1-15,-5-6 1 0,0-11 0 16,-2-9 0-16,-11-7 1 15,-3-10 1-15,-8-9-1 0,-3-4 1 16,-10-3-1-16,-4 1-1 16,-6-2 1-16,-18 4-1 15,-2 0 0-15,-4 7-1 16,-4 6-1-16,-9 4 1 0,-13 5 0 16,-7 7-1-16,-12 4-1 15,-4 5 1-15,-17 5-1 16,-7 4 0-16,-10 6 0 0,-19 2-1 15,4 4 1-15,-10 5-1 16,1 8 1-16,-2 3-1 16,-1 8 2-16,-6 6 0 15,-1 8-1-15,6 7 1 16,-3 3-1-16,4 6 1 0,-3 5 0 16,-1 5 0-16,9 5 0 15,2 1 0-15,7 4 0 16,9 2 0-16,7 3 0 15,4 2 0-15,10 6 0 0,6 3 0 16,8 6-1-16,2 1 0 16,6 7 0-16,3 4-1 15,8 6 1-15,0 4-1 16,6 4 1-16,5 3-2 0,6 2 1 16,6 1 0-16,5 2 0 15,5 1 0-15,8 3-1 16,8 1 0-16,7 0-1 15,7 3 0-15,8 2-1 0,8-2-5 16,10 4-5-16,3-2-10 16,15-7-40-16,4 4-18 15,7-3-6-15,7-8-5 16</inkml:trace>
  <inkml:trace contextRef="#ctx0" brushRef="#br0" timeOffset="117259.5002">30055 8676 0 0,'15'8'70'0,"-15"-8"7"0,10 1-1 16,-10-1-2-16,33-3-59 16,-33 3 4-16,0 0-1 0,5-13-1 15,-5 13-2-15,1-13-1 16,-1 2-4-16,0 0 0 16,0-3-1-16,-2-6-1 15,-2-3 1-15,1-2-2 0,-2-6 0 16,1-6-2-16,-3-1-1 15,3-6 0-15,-3-4-1 16,0-2-2-16,-2-2-1 0,0-4 0 16,1-1 0-16,-4 0-1 15,3 1 1-15,-2 0-1 16,-1-1 1-16,2 1 1 16,0 2-1-16,-3 2 1 0,1-2-1 15,0 1 1-15,1 1-1 16,0 4 2-16,1 3-2 15,1 2 1-15,0 3 0 16,3 5 0-16,0 4-1 0,-2 5 0 16,2 4 0-16,2 2 0 15,1 4-1-15,0 3 1 16,1 3 0-16,-2 0-1 16,4 10 1-16,-4-13 0 15,4 13 0-15,0 0 0 0,-3-11 1 16,3 11-1-16,0 0 0 15,-8-11 1-15,8 11 0 0,-6-9 0 16,6 9 0-16,-6-9 0 16,6 9-1-16,0 0 0 15,0 0 0-15,0 0-1 16,-10-9 0-16,10 9 0 0,0 0 0 16,-4 12 0-16,-2-3 1 15,-3 5-1-15,-3 2 2 16,-3 5-2-16,-2 3 1 15,-4 4 0-15,-2 1 0 0,-1 3 0 16,1 1 0-16,-3 2-1 16,2 2 1-16,-2 2-1 15,-1 1-1-15,1 2-3 16,-4 1-1-16,4-1-5 0,-1-2-6 16,8 2-14-16,10-6-54 31,9-13-1-31,4-13-7 15,11-10 0-15</inkml:trace>
  <inkml:trace contextRef="#ctx0" brushRef="#br0" timeOffset="117474.3959">29630 7418 80 0,'5'-37'89'0,"1"-1"-5"15,4-3-4-15,4 3-3 0,7 0-74 16,7 7 1-16,8 7-2 15,4 6-1-15,9 7-1 16,4 5-1-16,4 8-1 16,2 1-1-16,4 12-3 0,-4 1-1 15,5 10-5-15,-3 3-5 16,1 5-12-16,-3 11-31 16,-4 3-20-16,-4 6-4 15,-8 2 0-15</inkml:trace>
  <inkml:trace contextRef="#ctx0" brushRef="#br0" timeOffset="120496.938">27750 6629 57 0,'11'-18'81'0,"-4"3"-3"0,-3-3-4 16,1 1-35-16,6-5-25 15,2 1-1-15,10 3-6 16,1-3-3-16,9 1-2 15,6 1-2-15,5 1-2 16,7 2 1-16,3 1 1 0,3 4-1 16,-2 2 1-16,1 5-2 15,-3 2 1-15,-4 2 0 0,-3 1 0 16,-6 5 0-16,-8 5 0 16,-5 3 0-16,-6 2 0 15,-8 5 0-15,-3 1 0 16,-9 6 0-16,-1-1 1 15,-10 7 0-15,-8 5-1 0,-4 3 2 16,-8 4 0-16,-6 3-1 16,-3 5 1-16,-3 2 0 15,-1 2 0-15,0 2-1 0,4-1 1 16,1 4 0-16,7 1-1 16,2 2-5-16,5 0-8 15,7-18-34-15,5 23-25 16,7-6-4-16,5-3-6 0</inkml:trace>
  <inkml:trace contextRef="#ctx0" brushRef="#br0" timeOffset="120710.0962">28462 7720 11 0,'0'0'93'0,"5"9"-3"0,-5-9-4 16,0-8-7-16,-3-6 0 16,0-19-79-16,2 20-7 0,1 2-5 15,0 11-11-15,11-11-37 16,-1 3-21-16,0-3-6 16,0-6-3-16</inkml:trace>
  <inkml:trace contextRef="#ctx0" brushRef="#br0" timeOffset="121075.7638">29113 6261 67 0,'37'-16'79'16,"-3"4"-2"-16,-2 0-5 16,-3 7-2-16,17 4-76 0,-16 8 5 15,-4 13 2-15,-3 9 0 16,-5 8 0-16,-5 5 0 16,-8 12 0-16,-5 5 1 15,-9 7-2-15,-9 4 0 16,-9 3 0-16,-3 4 1 0,-6 1-1 15,-7 1 0-15,-1 0 1 16,-5 0-3-16,3 0-1 0,-4 0-4 16,5 0-4-16,-1-5-9 15,6-2-32-15,9 6-23 16,3-7-5-16,11-4 0 16</inkml:trace>
  <inkml:trace contextRef="#ctx0" brushRef="#br0" timeOffset="121230.1946">29055 7897 18 0,'14'-7'96'0,"-6"-3"-10"16,2 4-35-16,-10 6-51 0,-7-16 0 16,-9 10-90-16,-11-4-4 15</inkml:trace>
  <inkml:trace contextRef="#ctx0" brushRef="#br0" timeOffset="125093.2508">29270 11570 14 0,'-16'-17'34'0,"-5"1"-9"15,2 0-1-15,0-1-2 16,2 4-1-16,2-3-2 0,2 3 2 15,0-2-1-15,2 4 0 16,-1-3-4-16,3 3-3 16,-4-2-3-16,-5 4-3 15,3-4-2-15,-8 4-1 0,0-3 1 16,-4 3-2-16,-2-4 0 16,-5 2 0-16,-2 1 0 15,-1-2 2-15,-5 3-2 0,1-2 1 16,-1 1-1-16,-2 1 0 15,0 2 0-15,-1 0-1 16,-1 4 0-16,-6 1-1 16,1 2 0-16,-8-1-1 0,-4 6 1 15,-9 2-1-15,-4 5 2 16,-11 2-2-16,-2 1 0 16,-1 3 1-16,-3-1 0 15,4 3 0-15,0 5 0 0,7-2 1 16,0 6 0-16,7-1 1 15,1 6 0-15,2 0 1 16,1 9 0-16,-3 3-1 16,5 5 1-16,0 3-1 0,3 5 0 15,8 4-1-15,8 2 0 16,12 4-1-16,12 0 2 16,14-2-2-16,12-1 3 0,18 0-1 15,16-4 0-15,8-4 1 16,13-9 1-16,11-4 1 15,7-8 0-15,6-7-1 16,8-8 1-16,6-8-1 16,3-9 1-16,8-2-1 0,4-3-1 15,4-6-1-15,6-5 0 16,-1 0-1-16,7-2 0 16,-3 1 0-16,2 1-1 15,-4-1 0-15,-3 3 0 0,-7 0 0 16,-7 0-1-16,-5 3 0 15,-12 1 1-15,-9 0-1 16,-8 1 0-16,-8 1-1 16,-9 3-2-16,-6-1 0 0,-9 1-7 15,-9 0-2-15,-6 4-6 16,-10 2-21-16,-11-6-37 16,-6 11-8-16,-16-8-2 0,-9-3-2 15</inkml:trace>
  <inkml:trace contextRef="#ctx0" brushRef="#br0" timeOffset="125477.8893">28244 12098 68 0,'-43'-9'89'0,"5"-1"-4"16,9-5-4-16,4-2-5 15,7-1-67-15,8 9-1 0,10 9-2 16,0 0-1-16,18 12-3 16,7 5-2-16,11 6 0 15,10 3 2-15,12 5-1 16,7 2 0-16,13 4 0 16,5 3-1-16,6-1 1 15,1 0 0-15,-1 1-1 0,-3-1 2 16,-8 0-2-16,-11 1 0 15,-14 2 0-15,-11 2 2 0,-20 4-1 16,-22 4 1-16,-20 10 0 16,-29 6 0-16,-29 13-1 15,-29 13-3-15,-25 24-13 16,-69 48-64-16,-29 11-2 16,-30 1-4-16,-23 2-8 15,-21-12 0-15</inkml:trace>
  <inkml:trace contextRef="#ctx0" brushRef="#br0" timeOffset="128509.3534">31967 12375 11 0,'0'-18'80'0,"1"4"2"16,0-2-3-16,1-6-5 15,6 6-53-15,-3 2-3 16,0 1-6-16,-5 13-4 16,16-10-5-16,-4 9-7 0,-3 1-9 15,-9 0-22-15,17 18-40 16,-11-1-4-16,2 1-5 15,-8-8-1-15</inkml:trace>
  <inkml:trace contextRef="#ctx0" brushRef="#br0" timeOffset="129161.0124">29691 15725 48 0,'0'0'75'0,"17"-16"0"0,-17 16-20 16,14-17-26-16,-7 7-2 16,3 3-5-16,-10 7-6 15,15-12-2-15,-15 12-3 16,16-9-3-16,-16 9 0 0,13-8-3 16,-13 8-1-16,17-8-1 15,-8 4 0-15,0 0-2 16,3 0-3-16,-2 0-11 0,4 1-27 15,11 3-36-15,-5 0-5 16,-3-3-4-16,-1-3-3 16</inkml:trace>
  <inkml:trace contextRef="#ctx0" brushRef="#br0" timeOffset="129832.0196">28721 17670 18 0,'-11'4'68'0,"2"-2"3"16,9-2-3-16,-15 0-46 16,15 0 1-16,-13-6-3 15,13 6-3-15,-8-12-5 0,6 3-1 16,0-2-3-16,2 11-1 16,-3-16-2-16,3 7 0 15,0 9-1-15,9-14-1 16,-9 14 1-16,15-12 0 0,-3 7 0 15,1 0-1-15,5 0 0 16,-1 0 0-16,5-1-2 16,0 0-2-16,6 1-12 15,-2 1-26-15,2 0-35 0,5 0-7 16,-3-3-3-16,-14-4 1 16</inkml:trace>
  <inkml:trace contextRef="#ctx0" brushRef="#br0" timeOffset="130485.4348">29018 18894 26 0,'0'0'43'0,"-16"-27"5"15,-2 2-4-15,18 25 0 16,-10-25-8-16,-3 0-7 16,13 25-6-16,-3-20-6 15,-2 1-4-15,5 19-6 16,0 0-3-16,6-11-6 16,6 0-14-16,42-23-45 0,27 16-8 15,-27 0-7-15,2 2-3 16</inkml:trace>
  <inkml:trace contextRef="#ctx0" brushRef="#br0" timeOffset="157959.1495">21574 13101 35 0,'0'-19'75'0,"0"-8"-4"0,-4-5-1 16,0-1-6-16,-7-4-65 0,8 6 3 16,2 5 0-16,-1 5-1 15,-6 0 0-15,-1 4-1 16,-8 2 0-16,-2 0 2 15,-4 1-2-15,-8-1 2 0,-3 1 0 16,-6-2 1-16,0 1 1 16,-11-1 1-16,0 3 1 15,-5 0 0-15,-1 4 0 16,-8 1-1-16,0 3 0 0,-3 5-1 16,-1 3-1-16,-2 9-1 15,0 4-2-15,-6 10 1 16,-3 2-2-16,-5 9 1 0,-7 6-1 15,-6 7 0-15,-8 7 0 16,-7 5 1-16,-6 6-1 16,-3 5 1-16,1 6 0 15,1 3 0-15,4 8 0 16,6 3 1-16,5 5 0 0,9 5 1 16,8 2 0-16,7 7-1 15,7 5 0-15,8 7-1 16,8 0 1-16,3 7-1 15,7 3 0-15,7 1-1 0,4 5 0 16,5-4 1-16,6-3 0 16,3-4 0-16,10 3-1 15,6-7 0-15,7 0 1 0,8-1 1 16,10-1 0-16,10-4 1 16,12 4-1-16,7-6 3 15,9-7-1-15,10-1-1 0,7-3 2 16,7-6-2-16,9-4 2 15,6 1-1-15,6-10 0 16,9 1 1-16,9-5 0 16,-57-44-1-16,7 4-2 15,6-1 0-15,11 1 0 0,3-1 0 16,10 4 0-16,7-5 0 16,5 1 0-16,3-5 2 15,9 1 1-15,3-5-1 16,9 0 1-16,-2-4-1 0,11-2 0 15,1-4-1-15,11-1 1 16,-2-7-2-16,4-6 0 16,-4-7 0-16,1-1 0 15,-4-11-1-15,0-6 1 0,79-14 1 16,46-21 0-16,-21-10-1 16,-20-8 1-16,-28-7 0 15,-27-4-1-15,-24-3 1 16,-24-2-1-16,-24-3 0 15,-6-8-1-15,-2-10 1 16,-6-7 1-16,-8-7 1 0,-6-1 0 16,-8-3 0-16,-5-1 1 15,-11-1 0-15,-10 2 1 16,-11 3 0-16,-6 4-1 0,-9-1 0 16,-11-2 1-16,-6 0-5 15,-4 1 0-15,-10-1 0 16,-11 1 0-16,-9-5 0 0,-10-2 0 15,-9-1 0-15,-10 5 0 16,-7-5 0-16,-8 2 0 16,-6 1 0-16,-3-2 0 15,-8 10 0-15,-1 2 0 16,-9 0 0-16,-8 5 0 0,-8 3 0 16,-12 6 0-16,-10 9 0 15,-22 2 0-15,-8 8 0 0,-18 6 0 16,-10 8 0-16,-10 11 0 15,-4 6 0-15,-9 11 0 16,-3 8 0-16,-7 13 0 0,0 10-6 16,-2 7-5-1,3 17-14-15,2 15-59 0,0 12-6 16,5 7-2-16,5 0-6 16,12 1-2-16</inkml:trace>
  <inkml:trace contextRef="#ctx0" brushRef="#br0" timeOffset="159362.296">21205 12041 85 0,'-16'-19'88'16,"-3"-1"-5"-16,-8-4-5 0,-9 1-2 15,-46 1-72-15,28 11-1 16,-5 10-1-16,-8 3 0 15,-10 14-2-15,-6 6 1 16,-9 6-1-16,-7 2 1 0,0 5-1 16,-5 4 1-16,-4 4-1 15,-2 1 1-15,-3 3-1 16,-5 5 0-16,-2 2 1 0,-3 6 0 16,-1 5-1-16,-1 2 2 15,1 6-1-15,1 3 1 16,2 5 0-16,6 5 0 15,4 6 0-15,4 7-2 16,1 6 1-16,7 6-2 0,2 9 2 16,4 6-1-16,5 5 1 15,3 2-1-15,3 3 1 16,6 3 0-16,6 1 0 0,5-1 2 16,8-3-2-16,6 2 0 15,9-4 0-15,9 5 1 16,10 0 0-16,9 0 0 15,12 5-1-15,4 1-1 0,16 1 0 16,10 2 2-16,9-1-1 16,11 1-1-16,6-4 0 15,12-1-1-15,8-5 2 16,9-4 1-16,13 0 1 0,5-2-1 16,-45-71-1-1,10 8 1-15,5-1 0 0,11 6 2 16,5-2-2-16,9 5 0 15,9-1 0-15,12 3-3 16,7 0 2-16,12 0 0 0,6 0 0 16,15 0-1-16,5 0 0 15,11 0 0-15,6-3-1 16,16 3 3-16,1-4-1 16,5-7 1-16,6-5-2 15,0-8 1-15,9-2-1 0,2-11 0 16,3-9 1-16,1-9-1 15,7-8 0-15,-5-9-1 16,6-7 1-16,-1-13-1 16,3-13 1-16,-5-6 2 15,0-7-1-15,-5-11 0 0,-3-9 1 16,-3-7 0-16,-9-10 0 16,-81 25 1-16,266-139 1 15,-43-10-3-15,-46-5 2 16,-47 1 0-16,-44 8-3 15,-32-3 0-15,-32 6 0 16,-45 26 0-16,-11-1 0 0,-9-1 0 16,-11 0 0-16,-9 0 0 15,-10-2 0-15,-7-1 0 16,-14 0 0-16,-10-7 0 0,-11 3 0 16,-10-5 0-16,-11-1 0 15,-18-3 0-15,-14 0 0 16,-13 1 0-16,-16-1 0 15,-18 0 0-15,-9 5 0 0,-22 3 0 16,-9 2 0-16,-14 3 0 16,-11 7 0-16,-12 6 0 15,-12 7 0-15,-7 6 0 0,-19 6 0 16,-8 9 0-16,-14 10 0 16,-13 9 0-16,-13 5 0 15,-19 10 0-15,-14 12 0 16,-12 10 0-16,-10 12 0 0,-15 12 0 15,-13 15 0-15,-11 13 0 16,-12 17 0-16,-17 10 0 16,-6 19 0-16,-10 14 0 15,-2 14 0-15,2 10 0 0,2 17-9 16,5 7-14-16,3 19-61 16,37 11-4-16,14 3-4 15,20 1-6-15,11-2-2 0</inkml:trace>
  <inkml:trace contextRef="#ctx0" brushRef="#br0" timeOffset="184830.7327">19981 15397 36 0,'-29'-24'81'0,"2"1"-1"16,-2-2-4-16,4-1-3 15,1 2-64-15,7 6 1 16,2 0-2-16,4 8-1 16,11 10-1-16,-11-11-3 0,11 11 0 15,-13 0-1-15,3 0-1 16,0 12 0-16,-4 6-1 16,-2 7 0-16,-2 7-1 15,-4 7 1-15,2 9-1 0,-3 4 1 16,5 5-1-16,0 3 0 15,5-1 0-15,4 4 0 16,5-5 1-16,4 0-2 16,1-3 1-16,11-5 0 0,1-4 0 15,4-6 0-15,2-4 1 16,4-7-1-16,-1-7-1 16,6-6-1-16,-3-9 1 15,5-7 0-15,2-7 0 0,0-8 1 16,1-12-1-16,-1-2 0 15,0-3 4-15,-4-1 0 16,-2 3 1-16,-5 5 1 16,-6 4-1-16,-3 7 1 0,-1 3-1 15,-11 11 0-15,10-2-1 16,-10 2 0-16,0 0-2 16,13 13 1-16,-8-2 0 0,2 2-1 15,-1 0 1-15,1-1-1 16,2 2 0-16,0-1 0 15,3-2 0-15,-2-3 0 16,2-1 0-16,2-7 0 0,1 0 1 16,4-4 0-16,-2-5 0 15,3-3 1-15,-3-1-1 16,0 0 2-16,-6-1 0 16,0 1 0-16,-5 2-1 0,-4 3 1 15,-2 8-1-15,-10-15 0 16,-3 13-1-16,-1 1 0 15,-1 1-2-15,0 1 0 0,-2 6-2 16,-1 1-3-16,4 5-2 16,-2-2-5-16,5 1-7 15,0-3-9-15,7 2-16 16,1-3-20-16,3-8-16 0,8 0-3 16</inkml:trace>
  <inkml:trace contextRef="#ctx0" brushRef="#br0" timeOffset="185124.5629">20500 15224 20 0,'13'-49'87'0,"-2"7"-3"16,-6 6-3-16,-4 5-6 0,-1 4-43 15,0 10-20-15,0 17-3 16,7-3-6-16,-2 13-1 15,2 16-3-15,4 7 1 0,-3 12 0 16,4 8 1-16,0 8 0 16,-2 8-1-16,1 4 1 15,-2 1-1-15,1 2 0 16,-2-2-1-16,4-3-2 0,-4-4-4 16,6-5-8-16,0-14-12 15,3-5-21-15,4-7-26 16,1-15-8-16,4-10-6 15</inkml:trace>
  <inkml:trace contextRef="#ctx0" brushRef="#br0" timeOffset="185385.7703">20975 15262 11 0,'9'-79'86'16,"-3"11"0"-16,-1 14-3 15,-2 12-6-15,-1 10-47 16,-2 16-8-16,0 16-10 0,0 0-5 15,12 6-4-15,-4 17-2 16,-2 8 0-16,4 8 0 16,-3 7 1-16,4 10-1 15,-4 8 0-15,3 5 0 0,1 3-1 16,2 2-2-16,4-3-3 16,1 1-5-16,1-4-7 15,4-8-15-15,4-2-24 16,-4-16-25-16,10-9-5 0,-2-14-2 15</inkml:trace>
  <inkml:trace contextRef="#ctx0" brushRef="#br0" timeOffset="187777.8219">21629 15526 70 0,'8'-42'82'0,"-8"5"-3"15,-5 3-4-15,5 4-50 16,-10 9-4-16,-5 10-8 0,-1 11-6 15,-4 7-2-15,2 13-2 16,-3 7-2-16,5 5-1 16,-3 6 0-16,6-2 0 15,0 1 2-15,5-3-2 0,5-4 0 16,3-6-2-16,6-4 2 16,5-6 0-16,8-5 2 15,0-7-1-15,7-2 0 0,0-12 0 16,5-10 0-16,-1-5 0 15,3-9 0-15,-1-3 0 16,-3-2 0-16,-1-2-1 16,-4 6 0-16,-3 2-1 15,-6 8 1-15,-1 6 0 0,-1 9-1 16,-5 6 1-16,-8 6 0 16,17 3-1-16,-6 4 1 15,0 7 0-15,0 0-1 0,3 5 1 16,-2 1 0-16,3-4 0 15,1-2 0-15,1-5 2 16,1-5 2-16,-1-8 1 16,2-9 1-16,-1-16 2 0,0-7 0 15,-7-13 1-15,0-6-2 16,-3-10 0-16,-2-2-1 16,-3-3-2-16,-3 3 0 15,-3 4-2-15,-6 7 0 16,2 10-1-16,-2 12-2 0,-1 10 1 15,0 13-1-15,0 11-1 16,-3 12-1-16,6 15 0 0,-4 5 0 16,4 8 1-1,1 6 0-15,3 5 1 0,3 2-1 16,1-3 1-16,9-3 1 16,1-5-1-16,5-6 1 15,3-7 0-15,5-7 0 0,0-8 1 16,9-9-1-16,4-5 1 15,2-3-1-15,8-5 0 16,1-3 0-16,5 3 0 0,0 1-1 16,-3 5 0-16,-6 2 0 15,-7 7 0-15,-7 4-1 16,-13 7 1-16,-11 5 1 16,-7 2-1-16,-16 3 1 0,-7 2-1 15,-9-1 1-15,0-5-1 16,-4-1-2-16,3-3-1 15,2-10-3-15,6-4-6 16,7-8-7-16,8-8-10 16,7-8-7-16,4-5-6 0,11-6 0 15,7-8 0-15,4-3 4 16,12-8 14-16,1 3 18 16,5-7 15-16,1 7 14 0,7-3 10 15,-6 6 2-15,3 6 1 16,-4 6 0-16,-7 8-9 15,-4 7-8-15,-5 7-6 0,-3 7-2 16,-12 4-3-16,-1 8-1 16,-6 8-3-16,-2 1 1 15,0 5-1-15,-1-2-1 0,1 0-1 16,-1 1 1-16,3-5-1 16,1-1 1-16,0-6 3 15,-4-12 1-15,7 12 2 16,-7-12 0-16,0 0-1 0,12-10 1 15,-4-6-1-15,2-5-1 16,3-6-2-16,3-1-2 16,5-5-2-16,2 3 0 15,5 0-1-15,2 6 1 16,3 5-1-16,4 7 0 0,-2 6 1 16,-1 5-1-16,1 3 1 15,-5 6 0-15,1 4-2 16,-6 3 2-16,1 0 0 15,-8-2-1-15,-2 0 1 0,-5-3 1 16,-11-10 1-16,15 13 0 16,-15-13 2-16,12-1 0 15,-7-9 0-15,2-5 0 16,2-4 1-16,-2-4-1 0,5-5-1 16,1-3-2-16,-1-1-2 15,2-2-3-15,3 4-3 16,1-2-3-16,0 6-6 15,2 0-6-15,5 7-7 0,0 2-9 16,2 4-6-16,4 5-5 16,2 2 0-16,0 1 2 15,1 3 7-15,-2 0 11 0,2 2 18 16,-5 0 19-16,-4 0 21 16,-3-1 8-16,-3-1 8 15,-4 0 2-15,-3-2-3 16,-5 1-5-16,-7 3-8 0,5-9-8 15,-5 9-8-15,0 0-6 16,-8-8-5-16,-3 7-3 16,2 1-1-16,-5 8-1 15,0 4 0-15,1 4 0 0,-2 1 0 16,0 5 0-16,2 1 1 16,5-1-1-16,-2 3 1 15,5-6 0-15,5-1 0 0,0-4 1 16,0-3 0-16,0-11 1 15,13 9-1-15,-5-9 2 16,7-3-1-16,1-6 0 16,2-6 1-16,0 0-1 0,1-5 0 15,0 2-1-15,-2 0 0 16,-2 1-1-16,-4 4 0 16,3 4-1-16,-6 5 1 15,-8 4-1-15,12 1 1 16,-6 9-1-16,2 6 1 0,-3 3 0 15,3 5-1-15,0-1 1 16,4-1 0-16,0 0 0 16,2-6 0-16,3-3 1 0,5-9 0 15,5-5 0-15,0-14 0 16,5-6 2-16,-2-10-1 16,-2-7 1-16,3-9 0 15,-8-6-1-15,1-8 1 0,-6-5 0 16,-6 0 1-16,-3-2 0 15,-6 4-1-15,-1 5 1 16,-1 9-1-16,-1 10-1 16,-3 11 0-16,-2 11-1 15,5 18-2-15,0 0 0 0,-8 19-1 16,5 12 0-16,-2 10 0 16,-1 11 1-16,1 8 0 15,2 5 1-15,2 1 0 0,1 3-1 16,4-5 2-16,9-3 0 15,5-6 0-15,6-8-1 16,3-8 0-16,5-7 0 0,5-10 1 16,2-8 0-16,3-8-1 15,0-6 1-15,-2-9 0 16,2-9 0-16,2-6 1 16,-4-3-1-16,-3 0-1 0,-1-1 0 15,-2 3 0-15,-6 6 0 16,-1 4-1-16,-6 6 0 15,-4 6 1-15,0 4-1 16,-3 5 1-16,-3 5 0 16,2 4 1-16,-2 2-1 0,0 0 1 15,2 0 0-15,0 2 0 16,-1-2 0-16,4-2 1 16,0-1 0-16,2-4-1 0,0-1 1 15,3-6 0-15,0-2 0 16,2-1 0-16,0-3 0 15,-1-8 0-15,0-4-1 16,6-3 0-16,-5-6 0 0,5-1 0 16,-3 0-1-16,1 1 0 15,1 1 0-15,-2 7-1 0,3 4 0 16,-3 6 1-16,3 6-1 16,-2 5 0-16,1 8 0 15,-3 2 1-15,-2 4 0 16,2 4 0-16,-2 2 0 15,-5 1 0-15,-2 0 0 0,-3 1-1 16,2-1 1-16,-4-3 0 16,2-3 0-16,2-1 0 15,-2-6 0-15,3-2 0 16,3-4 0-16,3-5 0 0,0-2-1 16,-2 0-1-16,1-9-1 15,-2-2-3-15,-6-7-4 16,0 1-11-16,-10-7-20 15,-6-5-39-15,-8 1-5 0,-9-2-5 16,-11-2-2-16</inkml:trace>
  <inkml:trace contextRef="#ctx0" brushRef="#br0" timeOffset="187970.0804">24845 14314 43 0,'-82'-20'89'0,"11"1"-4"15,16-3-5-15,18 2-5 16,33-5-57-16,4 7-4 16,16 1-6-16,22 8-9 15,11-3-10-15,15 8-12 0,5 1-18 16,-1 5-36-16,7 10-3 16,-13 2-7-16,-11 5 1 15</inkml:trace>
  <inkml:trace contextRef="#ctx0" brushRef="#br0" timeOffset="188377.1698">20697 16598 25 0,'-74'29'75'0,"23"-16"0"15,20-12 2-15,22-10-2 16,23-13-63-16,22-5 3 16,29-12 2-16,23-7-1 15,28-12 1-15,26-5-2 0,31-8-3 16,25-4-2-16,26-1-4 15,24-3-1-15,19 2-2 16,15 2-1-16,5 2-1 16,5 3 2-16,-3 5-1 15,-7 8 0-15,-21 9-1 0,-23 9 1 16,-27 11-2-16,-31 7-2 16,-28 11-4-16,-35 9-5 15,-30 7-14-15,-32 20-51 0,-36 3-7 16,-31 10-8-16,-39 3-4 15</inkml:trace>
  <inkml:trace contextRef="#ctx0" brushRef="#br0" timeOffset="190111.6205">21811 16875 18 0,'11'4'76'0,"-11"-4"3"15,0 0-5-15,4-10-3 16,-4 10-60-16,10 0-1 15,-4 6-3-15,0 7-1 16,3 7-1-16,-3 2-1 0,0 6 0 16,1 1-2-16,-1 3 0 15,-2-3 0-15,2-1 0 16,-2-4-1-16,0-4 0 16,0-4 0-16,2-5 1 0,-6-11 0 15,4 12 2-15,-4-12-2 16,0 0 0-16,1-12 0 15,-1-5 0-15,0-7 0 0,0-7-1 16,0-4 0-16,0-1-1 16,0-1 1-16,0 0 0 15,1 8-1-15,4 3 1 16,3 10 0-16,-1 8 0 16,7 5 0-16,-3 3 0 0,4 6 0 15,-2 5-1-15,4 5 1 16,-3-1 0-16,3 3 0 15,-3-1-1-15,3-1 0 0,0-4 0 16,1-2 1 0,4-7-1-16,-1-3 1 0,2-5-1 15,-1-13 1-15,1-2-1 0,3-8 1 16,-4-3 2-16,0 1-3 16,-1-4 1-16,-1 5-1 15,0 2 1-15,-2 7-1 16,-3 5 0-16,-2 5-1 15,2 7-1-15,-6 3 2 0,1 7-3 16,-3 4 2-16,2 6 1 16,-5 3-1-16,2 4 1 15,2 1 0-15,-2-1 0 16,7 0 0-16,-2-3 2 16,5-3-2-16,2-7 0 0,3-5-1 15,4-6 0-15,-2-2-1 16,1-11 0-16,3-5 0 15,-5-7 1-15,3-2-1 16,-1-4 0-16,-6 0 1 0,0 2 0 16,-6 3 0-16,1 2 1 15,-3 8-1-15,-4 3-1 16,-6 13 1-16,5-12-1 0,-5 12 1 16,0 0 0-16,0 0 0 15,0 0 1-15,3 5 0 16,-3-5 0-16,0 0 2 0,0 8-1 15,0-8 1-15,0 0 0 16,0 0 1-16,10 0-1 16,-10 0 0-16,18-4 0 15,-1-1 0-15,2 0-1 0,3 0-1 16,7 3 0-16,-1 0 0 16,3 2 0-16,-2 2 0 15,-2 4-1-15,-1 4 1 16,-4 0 0-16,-4-1 0 0,-4 1 0 15,-2-2 0-15,-1 1 0 16,-11-9 1-16,14 7 0 16,-14-7-1-16,14-3 1 15,-2-7-1-15,-1-5 1 0,2-5-1 16,2-3-1-16,3-5 0 16,1-4 0-16,-1-3 1 15,2-1-1-15,3 3 1 16,2 1-1-16,-2 5 1 0,1 5 1 15,4 4-1-15,-1 6 1 16,3 6-1-16,1 5 1 16,-3 1-1-16,4 1 0 15,-3 3 0-15,1 2 0 0,1-1 0 16,-3-2 1-16,1-1-2 16,-9-2 1-16,1 1-1 15,-7-9-1-15,-14 8 0 16,8-16 0-16,-16 7 1 0,-10 1 1 15,-8 4 2-15,-5 3-1 16,-4 3 1-16,-2 12 1 16,2 4 0-16,3 4 0 15,10 4-2-15,7 3-1 0,12 2-3 16,4-4-3-16,16-1-5 16,9-7-11-16,7-6-23 15,16 1-33-15,0-9-5 16,5-5-5-16</inkml:trace>
  <inkml:trace contextRef="#ctx0" brushRef="#br0" timeOffset="190375.8248">24704 16090 61 0,'13'10'85'0,"-1"1"-4"16,-2 0-3-16,0 0-3 0,8 7-70 15,-6 6-1-15,-4 5 0 16,3 4-1-16,-3-2-3 16,2 1-4-16,-5-2-10 0,-2-2-19 15,-3-12-36-15,0 1-10 16,0-17-5-16,0 0-3 15</inkml:trace>
  <inkml:trace contextRef="#ctx0" brushRef="#br0" timeOffset="190516.2786">24706 15914 30 0,'-2'-20'71'0,"2"9"-6"16,4 1-19-16,8 1-31 0,2 10-83 15,10 9-6-15,0 3 0 16</inkml:trace>
  <inkml:trace contextRef="#ctx0" brushRef="#br0" timeOffset="192743.2345">24985 16107 19 0,'15'16'79'15,"-3"-3"-1"-15,1 1-1 16,-1-14-32-16,3 12-17 15,2 1-10-15,-4 6-8 16,4-7-3-16,-3-1-2 0,1-1 1 16,-2-3-1-16,-1-4 2 15,1-3-2-15,1-3 1 16,-1-7 0-16,2-6-2 0,2-2-1 16,3-7 0-16,2-6-2 15,0-1 0-15,1-3-1 16,-1 2 0-16,2 4-1 15,-3 4 1-15,1 8 0 16,-3 6 0-16,1 8-1 0,-2 4 1 16,-1 11 0-16,1 3-1 15,-3 3 1-15,-3 4-1 16,0-3 1-16,-1 2 0 0,-1-5 0 16,1-2 0-16,-1-6 0 15,3-7 1-15,3-2 0 16,2-13 0-16,-1-3 1 15,2-8 0-15,2-5 0 0,0-2 0 16,-1-2 1-16,0 3-1 16,-5 3 0-16,0 8-1 15,-1 8 1-15,-5 10-1 16,2 7 0-16,-4 18 0 0,1 12-1 16,-4 13 2-16,1 11 1 15,0 12-3-15,-4 14 2 16,-1 8-1-16,-1 5-1 15,-4 1-1-15,3-2 1 16,2-5-1-16,4-10 0 0,8-10 1 16,5-17-2-16,4-11 2 15,8-20-1-15,1-12 4 0,3-13-3 16,-2-18 0-16,-4-12 1 16,-4-14 0-16,-8-11 0 15,-5-12 1-15,-7-7 0 16,-4-2 2-16,-14-1 0 15,-2 3 2-15,-5 7-2 0,0 8 1 16,2 9-1-16,0 10 0 16,3 9-2-16,7 6 0 15,7 7-1-15,3 2-2 16,6 2 1-16,8 1-1 0,3 0 1 16,6 1-1-16,8-2 1 15,3-1 0-15,5 0-1 16,3-3 0-16,3 1 0 15,0 0-1-15,2 2 1 0,-5 3-1 16,-5 2 1-16,-3 5-1 16,-5 6 1-16,-7 4 0 15,-4 10 0-15,-8 7 0 0,-1 6 0 16,-7 5 1-16,-1 3 0 16,-2 0 0-16,1-2-1 15,-1-3 1-15,-1-5 1 0,-2-7-1 16,3-3 2-16,1-15-1 15,0 0-1-15,0 0 1 16,7-8 0-16,-2-7-1 16,5-7 0-16,3-6 1 15,1-6-2-15,5-8 1 0,1-5 0 16,5-4 0-16,2 1 1 16,5 0-1-16,3 2 1 15,2 5 0-15,2 7-1 16,1 9 1-16,3 10-1 0,-2 8 0 15,-3 7 1-15,-2 2-1 16,-5 9 0-16,-4 4 0 16,-6 2-1-16,-4 3 1 15,-4 2-1-15,-7 1 1 0,-2 2-1 16,-2-1 0-16,-1-1 1 16,-1-1-1-16,0-5 0 15,0-1 1-15,-1-5 0 16,1-9 1-16,0 0-1 0,5-9 1 15,1-9 0-15,4-6 0 16,0-6 0-16,4-5 0 16,3-6 0-16,2-2 0 0,-1 2-1 15,4 1 0-15,0 6 0 16,3 6 0-16,-4 8-1 16,0 6 0-16,1 9 1 15,-4 5-1-15,2 7 1 0,-3 7 0 16,-1 7 0-16,-5 2-1 15,-1 6 1-15,-2 0-1 16,-4 0 1-16,1-1-1 16,-2-1 1-16,3-3-1 0,-2-3 1 15,2-6 0-15,1-2 0 16,1-6 1-16,2-4 0 16,1-3 0-16,3-6-1 0,4-4 1 15,1-8 0-15,3-3 0 16,4-7 0-16,1-2 0 15,3-3-1-15,0 1 0 16,0 0 1-16,2 2-1 0,-3 3 0 16,2 4-1-16,-3 6 1 15,-3 5-1-15,-4 4 0 16,-3 6 0-16,-4 2 0 16,-3 6 0-16,-6 7 0 0,-3 5 0 15,-2 0 1-15,0 3-1 16,0 0 1-16,0-4 0 15,0-3 0-15,7-2 1 16,7-8-1-16,4-4 1 16,6-2-1-16,5-7 1 0,4-7 0 15,5-6-1-15,3-1 0 16,-3-3 0-16,-3-4 0 16,-4 1 1-16,-8 1-1 0,-4 4-1 15,-5 4 0-15,-10 4-1 16,-4 5 1-16,0 11-1 15,-17-2-1-15,2 5 1 0,-3 9 0 16,0 3 0-16,-2 4 1 16,-1 0 1-16,3 3-1 15,2 1 1-15,4-1 0 16,6-1-1-16,4-1 1 0,3-3 0 16,11 1 0-16,6-1 1 15,2-3-1-15,6 0-1 16,7-4 1-16,3-2 0 15,6-5-1-15,5 0 0 16,3-3 1-16,1-8-1 0,1-4 0 16,3-5 1-16,0-3 0 15,-5-4 1-15,-4 1 0 16,-8-2 1-16,-8 1 1 0,-3 2-1 16,-13 3 0-16,-7 2 0 15,-7 6-1-15,-8 4 0 16,-9 5-1-16,-8 2 0 15,-6 7-1-15,-5 7 0 0,-5 4 0 16,-3 7 1-16,2 0-1 16,-1 2 1-16,8 1 0 15,8-1 0-15,5 1-1 16,10 0 1-16,9-3-1 0,7-3 0 16,11-2 1-16,5-5 0 15,7-4-1-15,5-8 2 16,6-3-1-16,2-12 1 15,2-8 0-15,1-10 0 16,1-10 0-16,-2-11 0 0,3-10 1 16,-3-14 0-16,-2-9 0 15,-5-11 1-15,1-6 0 16,-6-6 0-16,0 1 0 0,-3 3 0 16,-8 8 0-16,-1 16 0 15,-8 13-2-15,-1 17-1 16,-7 16-1-16,-5 20 0 0,-8 13 0 15,-11 27 0-15,-3 11-1 16,-12 19 1-16,-6 15 0 16,-9 19 0-16,-10 12 0 15,0 7-2-15,0 5-1 0,6 1-3 16,1-3-5-16,7-4-7 16,6-8-19-16,-5-15-46 15,24-16-3-15,7-18-5 16,7-17-1-16</inkml:trace>
  <inkml:trace contextRef="#ctx0" brushRef="#br0" timeOffset="193389.9907">28708 15383 25 0,'33'-73'89'0,"-4"6"0"0,-6 5-4 16,-7 2-3-16,-4-22-37 15,-6 36-31-15,-6 9-1 0,-12 6-3 16,-17 4-2-16,-13 4-1 15,-19-1-1-15,-19 4-1 16,-22 3-1-16,-23 3 0 16,-21 7-1-16,-30 5 0 0,-23 4-1 15,-28 13-2-15,-27 8 1 16,-25 5-1-16,-25 8 0 16,-21 7-1-16,-19 8 1 15,-11 8-1-15,-13 8 0 16,-4 5 0-16,3 10 0 0,4 8 0 15,4 12-1-15,10 9 1 16,12 9 0-16,14 6-1 16,17 11 1-16,19 1 0 15,24 3-1-15,24-2-1 0,33-4 3 16,33-5 0-16,37-7-1 16,37-6 1-16,39-9-1 15,48-58 0-15,7 4 0 0,17-2 3 16,18 1-2-16,19-3 0 15,18 2 1-15,25-7 0 16,20 3 0-16,25-11 1 16,25 1 1-16,25-12-2 15,45-1 1-15,7-11-1 0,26-4-1 16,154-9 2-16,203-22-1 16,20-33-2-16,3-31 0 15,-22-23-2-15,-36-20 2 16,-53-11 0-16,-62-7 0 0,-70-5-1 15,-16-11 1-15,-28-5 3 16,-34-6 3-16,-25 0 1 16,-51-2-1-16,-44 2 1 15,-57 5 0-15,-51 4-3 0,-71 7-3 16,-72 8 0-16,-88 12 0 16,-96 12 0-16,-83 22 0 15,-80 21-8-15,-85 32-11 16,-74 31-41-16,-58 25-27 0,-32 29-4 15,-23 21-7-15,5 17-2 16</inkml:trace>
  <inkml:trace contextRef="#ctx0" brushRef="#br0" timeOffset="221221.2715">18725 8726 18 0,'-20'-4'75'0,"1"-1"1"16,-4-5-2-16,2-1-6 15,7-2-60-15,-2 5 1 0,5 2-2 16,11 6-3-16,-12-9-4 15,12 9-1-15,0 0 0 16,0 0-2-16,0-9 1 16,10 3-2-16,4 0 1 0,8-2-2 15,8-3 3-15,4 1-1 16,11 1-1-16,-1 1-4 16,6 3-1-16,0 5 1 15,-2 0 0-15,-7 9 0 0,-6 8 1 16,-6 6-1-16,-10 4 5 15,-4 2 2-15,-9 2 3 16,-5 1 0-16,-1-1 1 0,0-1 0 16,0-1 3-16,5-3-1 15,0-3 2-15,6 0-1 16,3 2-1-16,2-4 2 16,3 3-2-16,2-2 0 0,-1 3 0 15,2 4-1-15,-5-1 0 16,-3 6 2-16,-7 0 0 15,-7 5-1-15,-5 2 1 16,-16 12-1-16,-10-1-1 0,-16 4-1 16,-8 6-4-16,-12-3-2 15,-3 6-4-15,-7-7-4 16,4-2-11-16,3-10-13 16,5-14-29-16,17-10-11 0,9-17-2 15</inkml:trace>
  <inkml:trace contextRef="#ctx0" brushRef="#br0" timeOffset="221726.7105">19091 8392 34 0,'7'-57'77'15,"-10"6"-1"-15,-15 6-5 16,-10 6-1-16,-25 6-63 15,7 10-1-15,-1 4-3 16,-7 12-2-16,-7 7-1 0,-1 10-1 16,-4 13 1-16,-1 9 0 15,-5 12-1-15,-1 10 1 0,1 16 1 16,-2 13 0-16,6 12 1 16,3 10 1-16,3 18 0 15,9 14-1-15,10 8 0 16,11 8 1-16,13 1-1 15,14-1-1-15,13-8-1 0,19-5 0 16,19-16 0-16,15-19-1 16,21-14-2-16,21-19 0 15,19-22 1-15,12-22-1 0,19-25 1 16,9-14 1-16,7-33 3 16,5-16 3-16,-11-27 5 15,-11-18 2-15,-12-25 3 16,-11-14 2-16,-24-12 1 15,-22-9-1-15,-21-5-2 0,-19-2-2 16,-26 2-2-16,-20 10-4 16,-34 19-3-16,-35 18-4 15,-35 33-3-15,-44 33-4 16,-41 52-13-16,-54 35-64 0,-40 50-3 16,-38 35-4-16,-35 21-6 15,-25 21-2-15</inkml:trace>
  <inkml:trace contextRef="#ctx0" brushRef="#br0" timeOffset="228055.1528">19923 8714 17 0,'-18'7'64'0,"3"-4"2"15,6-7-24-15,-1 4-14 16,10 0-1-16,0 0-8 16,0 0-7-16,2 6-1 0,12-1 0 15,3-1-1-15,7-1 0 16,11 1 1-16,2-3-4 15,15-1 0-15,2 0-1 16,11-4-1-16,9-4-1 0,7-2-1 16,7-4 0-16,2-3 0 15,4-2 0-15,5-2-1 16,4-2-1-16,-5-2 1 16,-3-1 0-16,-2 1 0 15,-8 0 0-15,-4 2 1 0,-13 2-2 16,-5 3 0-16,-10 2-2 15,-7 5-4-15,-8-2-5 16,-7 6-11-16,-6-2-12 0,-8-1-24 16,5 7-20-16,-22 3-6 15,12-18 2-15</inkml:trace>
  <inkml:trace contextRef="#ctx0" brushRef="#br0" timeOffset="228337.3823">21457 8139 45 0,'0'0'73'0,"0"0"-2"15,0 0-3-15,0-15-33 0,19 9-24 16,7 5-3-16,13 2-3 16,8 1-1-16,8 9 1 15,5 6-1-15,6 6-1 16,-2 7 0-16,-4 7 0 0,-3 7 0 15,-15 3-2-15,-9 9 3 16,-14 5-1-16,-16 6 1 16,-12 5-1-16,-25 6 1 15,-14 2-3-15,-15 10-15 0,-18 19-51 16,-18-5-8-16,-14 6-4 16,-14-6-4-16</inkml:trace>
  <inkml:trace contextRef="#ctx0" brushRef="#br0" timeOffset="230041.1298">20531 10062 7 0,'-9'-11'27'0,"9"11"-2"0,-7-11-4 15,7 11-3-15,0 0-2 16,0-12-4-16,0 12-1 16,3-9-2-16,-3 9-1 15,13-11-1-15,-3 5 1 0,-2 0-1 16,8-1 0-16,-2 1 0 15,4-1-2-15,0 0-1 16,3 1-1-16,0-1-1 16,4 1-1-16,0 0 0 0,2 2 0 15,-2-1-1-15,3 0 1 16,5-1-1-16,-1 0 0 16,4-1 1-16,-3-2-1 15,9 0 2-15,-4-2-2 0,9-2 1 16,-1 1 0-16,0-3 1 15,7-1-2-15,-2-5 1 16,5 3 0-16,-3-4 2 16,7 4-2-16,1-5 1 0,0 3 0 15,3-1 2-15,-3 1-1 16,3 2 1-16,-1-3 1 16,3 2 0-16,-4-5 1 15,-6 3-2-15,7-4 1 0,-1 4 0 16,-2-3-1-16,0 4 0 15,-2-1 1-15,2 2-2 16,-6 1 0-16,3 2 0 0,-3 1 1 16,-8 0-2-16,4 1 1 15,-3 2-1-15,-1 0-1 16,0-1 0-16,-8 3 0 16,5-1 0-16,-8 0 0 15,2 2 0-15,-6-1-1 0,1 1 1 16,-7-1-1-16,-1 3-3 15,1-2-7-15,-6 4-13 16,-2-3-25-16,0 5-19 16,-4 2-4-16,-2-1-1 0</inkml:trace>
  <inkml:trace contextRef="#ctx0" brushRef="#br0" timeOffset="231987.6514">23030 8092 14 0,'6'-16'16'0,"3"6"-1"16,-4-2 0-16,8 4-1 15,-2-5 0-15,5-1-2 16,3-2 0-16,7 1-3 0,8 1-2 16,-2 2-1-16,14 2-2 15,0 2-1-15,2 6 0 16,2 3 0-16,-7 4-2 15,-2 6 2-15,-9 7-2 0,-3 4 0 16,-17 5 0-16,-5 4 2 16,-7 5 0-16,-12 5-1 15,-4 2 2-15,-5 1-1 16,0 3 1-16,-10-4 0 0,7 3 0 16,-1-4 1-16,5-3-1 15,4-6 2-15,5-4 1 16,5-4 1-16,6-5 1 0,4 3 1 15,7-10 1-15,11-4 0 16,1-2-2-16,10-4 0 16,2-2 0-16,8-1-3 15,4-8 1-15,4-3-5 0,3-4-2 16,-4-7-9-16,5 3-17 16,-3-1-22-16,1-3-19 15,-3-1-4-15,-6-2-1 16</inkml:trace>
  <inkml:trace contextRef="#ctx0" brushRef="#br0" timeOffset="232482.6296">22560 8603 295 0,'21'42'2'0,"21"6"0"0,10 5 0 15,18 4 0-15,14-10 1 16,19-8 0-16,10-10 1 16,12-12 1-16,13-10-1 0,0-12 2 15,-1-11 0-15,0-17 2 16,-4-10 1-16,-8-15 1 0,-7-11 0 15,-10-16-1-15,-13-10 0 16,-15-12-2-16,-19-3-2 16,-21 0-4-16,-24 2 0 15,-19 12-3-15,-30 8-2 16,-28 18-5-16,-30 15-9 0,-21 22-14 16,-22 17-24-16,-17 11-22 15,-3 11-7-15,-4 9 1 16</inkml:trace>
  <inkml:trace contextRef="#ctx0" brushRef="#br0" timeOffset="233145.8823">24118 7667 48 0,'-10'-21'63'16,"2"-3"-2"-16,-6 5-43 16,1-1 0-16,-4 7-9 0,1 0-3 15,-8 5-4-15,-1 2 2 16,-9 4-3-16,-5 2 0 16,-3 0 2-16,-7 6-1 15,-2 5 3-15,-12 6-2 0,0 1 0 16,-7 9-1-16,-7 3 1 15,-8 9-2-15,-3 1 1 16,-17 16 0-16,-3 6 0 16,1-1 3-16,6 5-2 15,8 0 1-15,12 5 1 16,11-7 0-16,17 8-1 16,30-17-2-16,15 2 0 0,13 1 1 15,22-1-5-15,21-6-4 16,17-4-10-16,18 1-15 15,11-15-31-15,22 3-3 16,7-14-7-16</inkml:trace>
  <inkml:trace contextRef="#ctx0" brushRef="#br0" timeOffset="235202.8196">24914 7685 10 0,'12'-15'26'16,"-12"15"-2"-16,3-12-4 0,-3 12-3 16,0 0-8-16,0 0-4 15,0 0-5-15,-3-4-1 16,3 4-3-16,-17 11 2 16,5 1-2-16,0 0 2 15,-2 2 2-15,-1 2-1 0,-1 4-1 16,1-3 1-16,6 5 1 15,-3-4-1-15,9 7-1 16,3 1-1-16,1-2 1 16,12 4 1-16,5-7 2 15,5 4 1-15,5-5 2 16,8 4-2-16,-3-9 4 16,11 0 0-16,-4-4-1 0,3 2-2 15,-4-2 1-15,2 1-2 16,-14-2-1-16,1-1 3 15,-12 1-2-15,-7-1 2 0,-9 2-1 16,-10 3 2-16,-8 0 0 16,-11 0 1-16,0-1-1 15,-6 0 0-15,6-3 0 16,-5 0 1-16,11-5 3 0,2-4 0 16,9-1 0-16,12 0-1 15,-14-16 1-15,14-3-1 16,7-4-1-16,6-9 0 15,6-5-2-15,8-10-2 0,1-9 0 16,13-5 1-16,-3-4 0 16,4-3 3-16,3-1-1 15,-5 3 1-15,-3 4 3 16,-10 8-2-16,2 10 2 0,-12 11-4 16,-3 9-1-16,-5 15-3 15,-9 9-1-15,2 11-2 16,-2 13 0-16,0 10-2 15,-1 7 0-15,0 7 2 0,1-1 0 16,0 6 0-16,7-4 1 16,11 3 0-1,8-4 2 1,0-9-1-16,8-6 1 0,3-9 0 16,3-4 1-16,7-13-1 15,-3-3 3-15,0-11-4 16,-7-12 1-16,4-1 0 0,-1-3-1 15,-4-1 0-15,-2 1-1 16,-9 2 1-16,1 3-1 16,-8 3-1-16,0 5-1 15,-9 4 1-15,-9 6-2 16,17 0 1-16,-17 0-2 0,10 16 1 16,-5-4 1-16,-1 3-1 15,7-2 2-15,-3 2 0 16,11-1 1-1,6-7 0-15,0-5 1 16,5-2 0-16,-2-2 0 16,2-9 1-16,-3-2 0 0,1-5 0 15,-12 0-1-15,-3-1 0 16,-3 6 1-16,-5-3-1 16,1 5-2-16,0 2-1 15,-6 9 1-15,7-7 0 16,-7 7-1-16,16 1 0 0,-5 4 0 15,1 3 0-15,3 1 2 16,2 2 0-16,2 0 0 16,0-2 0-16,2 0 1 0,4-2-1 15,2-3 1-15,1-3 0 16,3-1 0-16,1 0 1 16,3-6-2-16,-2-4 2 15,3 1-1-15,-4-2 0 0,-2 1-1 16,0-1 2-16,-4 0-1 15,2 3-1-15,-9 0 0 16,0 3-1-16,-6 0 1 16,-1 2-2-16,-12 3 1 0,15 0 0 15,-15 0-1-15,11 14 0 16,-5-3 1-16,4 0 1 16,4 2-1-16,9 0 2 0,5-4 0 15,13 1 1-15,8-3-1 16,6-3 1-16,4-3 1 15,2 0-2-15,-1-1 0 16,-4 0-6-16,-5 0-7 0,-9 1-16 16,-10 4-18-16,-15 3-23 15,-12 9-7-15,-46 7 1 16</inkml:trace>
  <inkml:trace contextRef="#ctx0" brushRef="#br0" timeOffset="235934.3262">19507 9463 0 0,'8'-10'18'15,"-8"10"6"-15,10-13 1 16,-10 13 1-16,0 0 1 0,0 0-1 16,0 0 1-16,0 0-4 15,0 8-8-15,0 1-7 0,-2 4-3 16,1 3-3-16,0 8 1 15,1 1-2-15,0 11-1 16,0 3-1-16,0 12-6 16,0 9-13-16,0 3-23 0,6 8-16 15,-2-1-3-15</inkml:trace>
  <inkml:trace contextRef="#ctx0" brushRef="#br0" timeOffset="237470.9226">16431 11446 20 0,'0'0'34'16,"0"0"0"-16,0 0-2 0,0 0-9 16,0 0-7-16,0 0-4 15,0 0-3-15,0 0-3 16,0 0-4-16,0 0 0 15,0 0 3-15,0 0 2 0,0 0 2 16,0 0 0-16,0 0 0 16,0 0-1-16,5-3 0 15,-5 3 0-15,0 0-4 16,0 0-2-16,0 0-1 0,0 0-1 16,0 0 0-16,11-4 0 15,-11 4 0-15,0 0 0 16,19 0 1-16,-19 0-1 15,17 0 0-15,-17 0 2 0,17 0-2 16,-17 0 1-16,17 3 0 16,-17-3 1-16,10 4 1 15,-10-4-1-15,8 1 1 0,-8-1 2 16,11 1-1-16,-11-1-1 16,14 0 2-16,-4 0-3 15,2 0 2-15,2-5-1 0,3-1 0 16,2-2 0-16,4-4 0 15,1-6-1-15,0-2 1 16,6-10 0-16,0-3-1 16,2-8 2-16,1-6-2 15,2-9 0-15,-1-8 0 0,1-5-1 16,-3-4 0-16,1-6 1 16,3 0-1-16,-2 1 1 15,2 3 1-15,-4 5-3 16,5 8 2-16,-7 11-1 0,0 7-1 15,-4 14 0-15,-4 5-1 16,-1 12 0-16,-5 4-1 16,2 9 1-16,-4 9-1 0,-1 7 1 15,-1 9 0-15,1 8-1 16,-3 8 0-16,1 2 1 16,4 9 0-16,-3 2 0 0,5 1 0 15,2 5 1-15,0-6-1 16,9-1 0-16,-2-3 3 15,6-4-1-15,1-3 0 16,5-7 0-16,3-6 0 0,3-6 1 16,1-3-1-16,1-9 2 15,1-6-2-15,-3-6 1 16,4-11 1-16,-5-11-1 16,-1-8 0-16,1-13 0 15,1-9 1-15,2-8-1 0,0-11 1 16,8-5 0-16,1-5-2 15,6-2 1-15,4 2 1 0,1 5-3 16,3 3 1-16,1 8 0 16,-3 7-1-16,-3 12-1 15,-6 9 0-15,-2 14-9 16,-5 9-8-16,-6 14-22 0,-1 18-32 16,-12 13-5-16,-2 12-3 15</inkml:trace>
  <inkml:trace contextRef="#ctx0" brushRef="#br0" timeOffset="278157.0901">23116 9307 0 0,'0'0'22'16,"15"-6"3"-16,-7 2 1 15,-8 4-1-15,17-7 2 0,-17 7-1 16,16-7-1-16,-16 7-1 15,19-9-2-15,-11 3-4 16,6-1-4-16,2 0-2 16,2-3-2-16,0 1 0 0,6-1-1 15,7-2 2-15,2-2-2 16,6-3 1-16,-1 2-2 16,6-3-1-16,4 0 0 15,4-2-1-15,0 1-1 0,-1-4 0 16,7 1-1-16,-5 2 2 15,4-1-2-15,-2 3 0 16,-1-1 1-16,0 4-2 0,-5-1 1 16,1 3-2-16,-6 3 0 15,1 2-1-15,-7 1 0 16,-2 3 0-16,-5 2-1 16,-6 0 1-16,-4 2 0 0,-3-2-1 15,-3 2 1-15,-7 0 1 16,-8 0 0-16,11 0 0 15,-11 0-1-15,0 0 0 16,0 0 0-16,0 0-1 0,0 0-1 16,0 0-1-16,-5 6 0 15,-5-1-1-15,-2 1 1 16,-4 0-1-16,-7 3 1 0,-3 0 0 16,-2 2 0-16,-4 1 0 15,-4 1 1-15,-2 1 0 16,-4 0 0-16,-1 1 0 15,0 2 0-15,-4-2 1 0,3 3 0 16,-5-2 0-16,0 2-1 16,0 2 0-16,-1-2 0 15,0 1-1-15,4-1 2 16,0 2 0-16,5-4 0 0,3 1-1 16,4-6 1-16,1-1 1 15,11-1-1-15,1-3 0 16,5 0 0-16,2-3 0 15,14-3-1-15,-13 0 1 0,13 0-2 16,11-3 1-16,3-5 1 16,8-2-1-16,4-3 1 15,10-3 0-15,8-2 1 0,6-5 0 16,5-3 2-16,7 0 0 16,5-2 1-16,1-2 0 15,6 1 1-15,6-1-1 16,-2 3 0-16,2 3-1 0,0 2 0 15,-5 3-1-15,-6 6-1 16,-7 3-1-16,-8 3 0 16,-10 3-1-16,-11 5 1 15,-12-1-1-15,-9 7 0 0,-12 3 0 16,-15 5-1-16,-11 3 0 16,-18 4 1-16,-6 3-1 15,-16 3 1-15,-8 2-1 0,-11 2 1 16,-5 2 0-16,-2-1 0 15,-2 3 1-15,2-1 0 16,0 1-1-16,5-3 1 16,7 2 0-16,1-3 0 0,8-3 0 15,5-3 0-15,11-5 1 16,12-3 0-16,8-4-1 16,6-5 0-16,13-4 0 15,16-5 0-15,0 0 0 0,10-14 0 16,16-1-1-16,9-6 1 15,10-5 0-15,4-2 1 16,12-3 1-16,1 0 0 0,7 0 0 16,-2 1 1-16,-1 2 0 15,-1 4 0-15,-7 1-1 16,0 5-1-16,-7 1 1 16,-5 6-2-16,-9 2-1 15,-7 3-1-15,-7 2-3 0,-8 4-3 16,-3 0-5-16,-12 0-13 15,0 15-21-15,-11-4-28 16,-1 7-7-16,-7 0-2 16</inkml:trace>
  <inkml:trace contextRef="#ctx0" brushRef="#br0" timeOffset="279631.7878">2777 7381 20 0,'-19'-5'29'0,"-1"-1"1"16,0 3 4-16,1-6 3 15,-3 4-3-15,3-3 4 16,1-2-3-16,5-1-8 0,6-4-3 16,2-4-7-16,5-4-5 15,10-3-6-15,13-8-1 16,8 1-4-16,11-6-2 16,9 3 3-16,4 0-4 15,6 7 1-15,3 6-1 0,2 13 0 16,-8 10-2-16,-6 13-1 15,-8 20 1-15,-13 13-2 16,-12 17 4-16,-14 7 3 16,-5 11 3-16,-19 1 3 0,-3 4 3 15,-8-5 2-15,-5-3 1 16,2-9-1-16,4-12-2 16,11-6-4-16,3-6-2 0,13-8-3 15,6-3-1-15,19-5-1 16,9-5-1-16,9 2 1 15,9-2 0-15,1 0 1 0,3 1 0 16,-1 4 0-16,-3 1 0 16,-7 6 0-16,-5 0 0 15,-13 7 0-15,-10 5 0 16,-15 2 0-16,-5 5 0 0,-20 3-1 16,-12 2-4-16,-13 1-6 15,-15-1-11-15,-5-3-22 16,-4-5-29-16,-4-11-8 15,-4-12-3-15</inkml:trace>
  <inkml:trace contextRef="#ctx0" brushRef="#br0" timeOffset="280174.4357">2828 6561 62 0,'7'-84'89'16,"-10"14"-4"-16,-14 19-5 15,-12 16-1-15,-13 0-61 16,-5 32-9-16,-5 13-1 0,-3 22-4 16,-4 16-3-16,4 20 0 15,-11 19-2-15,1 20-1 16,1 15 1-16,2 27 0 15,1 19 0-15,8 22 2 0,7 20 3 16,3 19-1-16,23 10-1 16,15 5 1-16,9-2 0 15,29-16 1-15,16-15 1 16,23-23 0-16,18-30-5 0,14-32 3 16,20-30-1-16,21-34 0 15,14-26-2-15,9-29-1 16,15-21 0-16,2-36-2 0,5-24 2 15,-4-25 0-15,-13-25 0 16,-14-20 1-16,-14-25 1 16,-22-23-1-16,-22-16 1 0,-26-17 2 15,-17-10 0-15,-24-7 2 16,-20 5 0-16,-15 7 2 16,-22 17-1-16,-22 22 0 15,-16 27 0-15,-15 32-4 16,-16 26-1-16,-15 33-2 0,-15 25-5 15,-1 25-4-15,-8 16-9 16,11 18-16-16,9 12-50 16,6 9 0-16,16 2-8 0,15-5-5 15</inkml:trace>
  <inkml:trace contextRef="#ctx0" brushRef="#br0" timeOffset="280886.4759">3413 6831 53 0,'-19'7'83'16,"6"-2"-4"-16,-1-4-2 0,2-1-7 15,1-5-63-15,9-5 0 16,3-6-2-16,13-8 0 15,6-6-1-15,11-12 0 16,9-8 0-16,11-15 2 0,9-12 0 16,10-10-1-16,10-10 1 15,9-14 0-15,12-12 0 16,6-8 0-16,8-13-1 0,9-6 0 16,5-9-1-16,8-7 1 15,9-2-2-15,6 0-1 16,4-1 1-16,6 4-1 15,3 9 1-15,-1 6-1 0,3 12 1 16,-7 12-1-16,-8 9 0 16,-10 12 0-16,-9 16 0 15,-17 11-1-15,-12 13-1 16,-17 12 1-16,-14 12-2 0,-18 11-1 16,-10 12-5-16,-15 10-5 15,-10 12-8-15,-14 16-17 16,-12 19-47-16,-13 16-5 15,-13 14-5-15,-12 15-2 0</inkml:trace>
  <inkml:trace contextRef="#ctx0" brushRef="#br0" timeOffset="281398.4944">4547 8243 47 0,'-7'65'70'16,"-1"-17"-1"-16,2-12-2 15,2-13-52-15,3 0 2 16,1-13 2-16,9 0 0 0,7-10 0 15,5-11 0-15,10-10 1 16,5-6-2-16,13-11-2 16,8-12-3-16,9-9-3 15,13-11-4-15,6-8-2 16,15-6 1-16,9-7-1 0,8-3 0 16,13-2-1-16,9-3 0 15,8 0 0-15,12 1 0 16,4 1-1-16,6 3 0 0,2 3-1 15,4 2 0-15,-6 3 0 16,-2 3 0-16,-7 5 0 16,-7 4 0-16,-13 2 0 0,-12 5 0 15,-10 4-1-15,-15 5 1 16,-13 7-2-16,-13 4 1 16,-12 4-2-16,-14 5-1 15,-11 4-3-15,-9 2-5 0,-9 4-14 16,-11 9-55-16,-8-10-4 15,-3-3-6-15,-16-4-6 16,-7-3 8-16</inkml:trace>
  <inkml:trace contextRef="#ctx0" brushRef="#br0" timeOffset="281910.0494">6835 3800 9 0,'-48'-58'76'16,"-2"2"4"-16,-2 8 0 15,1 5-2-15,24 7-60 16,-17 5 3-16,6 8 0 15,9 9-7-15,5 3-3 0,10 11-4 16,4 0-3-16,10 13-2 16,8 7-2-16,9 10-1 15,8 9-1-15,10 11 2 0,11 9 0 16,9 9 0-16,10 7 1 16,10 8-1-16,9 9-1 15,7 8 1-15,3 4 0 0,3 9 0 16,2 11 0-16,-3 6 0 15,-2 8 0-15,-6 7 0 16,-5 8 3-16,-8 7 1 0,-9 6 1 16,-9 4-1-16,-8 4 1 15,-9-1 1-15,-10-3-1 16,-5-6 2-16,-10-8-4 16,0-11 0-16,-6-10-1 15,0-14-2-15,0-15-2 0,2-11-3 16,4-16-5-16,2-8-8 15,-1-16-24-15,-9-16-39 16,11-13-4-16,-5-20-5 16,-13-6-2-16</inkml:trace>
  <inkml:trace contextRef="#ctx0" brushRef="#br0" timeOffset="283028.1018">5291 6684 55 0,'-10'0'77'0,"-1"0"0"0,11 0-29 16,-20-9-3-16,6 5-9 15,1 1-8-15,0-2-4 0,3 2-7 16,10 3-5-16,-14-6-5 16,14 6-3-16,0 0-3 15,0 0-1-15,0 0-1 16,0 0 0-16,0 0 0 0,0 7 0 15,0-7 1-15,2 12 1 16,-2-12 0-16,8 18 0 16,-4-9 0-16,-1 4 0 15,2 2 1-15,0 1 0 16,3 3 0-16,0 4-2 0,2 3 1 16,4 5 0-16,2 6 0 15,3 3-1-15,2 5 1 16,3 4 0-16,5 3 0 0,2 8 0 15,3 2 0-15,4 7 0 16,2 3 0-16,2 2 0 16,0 4 0-16,7 2-1 0,-2 0 1 15,0-1-1-15,2 0 1 16,-1-1 1-16,1-3-1 16,-3-1 1-16,0-2 0 15,-4-6 1-15,-4 0-1 16,-2-7-1-16,-5-3 1 0,-5-8 0 15,-3-6-1-15,-3-5 0 16,-5-6 0-16,-2-8 0 16,-5-6 1-16,-1-2-1 15,-3-6 0-15,-4-9 0 0,5 9 0 16,-5-9 0-16,0 0-2 16,0 0-2-16,0 0 0 15,0 0-2-15,0 0-4 0,0 0-6 16,11 0-8-16,-11 0-15 15,0 0-37-15,0 0-10 16,7-8-5-16,-7 8-1 16</inkml:trace>
  <inkml:trace contextRef="#ctx0" brushRef="#br0" timeOffset="283433.8848">6157 8619 44 0,'0'0'83'16,"10"8"-1"-16,-10-8-5 15,0 0-5-15,0 9-55 16,0-9-11-16,0 15 0 16,9 3-4-16,3 5 0 0,3 5-1 15,5 6 1-15,4 4 0 16,6 4 0-16,1 0 0 15,3 0-1-15,1-4 1 0,-2-2-1 16,1-3 0-16,-2-8 2 16,1-3 2-16,-8-5 2 15,-1-6 1-15,-2-8 0 16,-3-3 2-16,0-13 0 0,-2-9-1 16,0-13-1-16,2-11-2 15,-4-15-3-15,5-9-1 16,-1-11-2-16,3-4-1 0,1-1-1 15,1 1-4 1,2 9-6-16,-4 8-9 0,7 17-18 16,-3 20-39-16,4 6-8 15,-2 11-7-15,-1 10-3 16</inkml:trace>
  <inkml:trace contextRef="#ctx0" brushRef="#br0" timeOffset="284836.0047">10577 6223 28 0,'26'-26'69'0,"-3"2"2"16,-5 1-2-16,-6 5-42 16,1 2-2-16,-4 4-5 0,-3 4-5 15,-6 8-3-15,5-12-2 16,-5 12-1-16,-10-7-1 15,-2 5 0-15,-11 2-2 16,-3 0-3-16,-9 0 1 0,-6 5-1 16,-10 3-1-16,-4-2 1 15,-12 4 1-15,-6 3 0 16,-5 5 1-16,-9 1-1 16,-6 5 0-16,-6 3 0 0,-9 8-1 15,-8 4-1-15,-2 4 0 16,-5 6-1-16,-3 2 0 15,-1 5-1-15,-4 4 1 16,4 1 0-16,0 7-1 0,3 3 0 16,0 6 0-16,0 3 1 15,-1 6-1-15,2 3 0 16,0 6 0-16,1 3 0 16,1 3 0-16,3 0 0 0,6-1 0 15,6 4-1-15,11-4 1 16,9 0 1-16,15-5 0 15,14-2-1-15,16-3 0 16,14-1 1-16,18-6-1 16,13 0 1-16,18-2-1 0,18-4 0 15,15-3 0-15,13-5 0 16,16-5 1-16,13-9 1 16,14-6-1-16,14-10 1 0,15-15 1 15,14-11 0-15,12-13 0 16,18-7 0-16,13-15 0 15,16-14 0-15,17-10 0 16,14-12-1-16,14-8 1 0,8-7-1 16,16-9-1-16,4-8 0 15,13-5-1-15,-1-5 1 16,6-3-1-16,-2-3 0 0,1-6 0 16,-5-4 1-16,-8-4 0 15,-4-6 0-15,-15-2 0 16,-10-5 0-16,-21-4 2 15,-19-3-2-15,-25 0 1 0,-28 2 0 16,-30 1 0-16,-26 7 0 16,-36 3 1-16,-25 9 1 15,-32 7-2-15,-23 11 0 16,-37 7-2-16,-27 13 1 16,-35 12-1-16,-31 16 0 0,-30 17-1 15,-36 18 0-15,-28 16 0 16,-29 20 0-16,-18 21-1 0,-19 17-1 15,-16 18 0-15,-3 14-1 16,-5 12-1-16,11 6-3 16,11 10-5-16,14 5-7 15,22 10-13-15,25 4-39 0,20 1-13 16,25 0-4-16,19-2-5 16</inkml:trace>
  <inkml:trace contextRef="#ctx0" brushRef="#br0" timeOffset="285512.4296">8494 7719 47 0,'-3'-13'79'0,"-6"-2"2"16,-2-1-3-16,-12-2-49 0,10 6 2 15,3-1-4-15,-1 5-6 16,11 8-9-16,-14-14-3 15,14 14-5-15,0 0-1 0,0 0-3 16,0 9-1-16,1 3 0 16,6 8-1-16,1 6 2 15,5 6-1-15,1 10 1 16,0 5 0-16,3 6 1 16,3 4 0-16,5 4-2 0,-2-2-3 15,7-1-8-15,-2-9-14 16,2-6-48-16,7-6-5 15,2-16-7-15,-2-12-3 0</inkml:trace>
  <inkml:trace contextRef="#ctx0" brushRef="#br0" timeOffset="285960.7153">10060 7245 5 0,'31'-20'82'0,"-7"-3"2"16,2-7-3-16,-2-4-4 0,-1-41-21 15,6 39-48-15,5 3 0 16,6 7-1-16,2 7-3 16,5 8-1-16,-5 12-3 0,0 5-1 15,-3 16 0-15,-9 9-1 16,-3 12 1-16,-11 9 0 16,-9 7 0-16,-8 4 1 15,-3 3 0-15,-8-3 1 0,-1-6 0 16,1-5 0-16,-1-12 0 15,7-8 0-15,4-11 1 16,2-21 0-16,25 0 0 16,4-19-1-16,19-13-4 0,9-11-3 15,15-6-12-15,12-6-45 16,10-8-15-16,5-2-6 16,0-1-4-16</inkml:trace>
  <inkml:trace contextRef="#ctx0" brushRef="#br0" timeOffset="286350.6357">12321 6349 0 0,'39'-18'86'0,"0"-3"0"16,-5 0-6-16,-2 0-4 15,0 2-4-15,-4 1-72 16,3 7-2-16,2 8-2 16,-5 3 0-16,-1 12-1 0,-9 8-1 15,-4 5 0-15,-9 4 0 16,-5 3 4-16,-1 1 2 16,-11-1 4-16,3-3 2 0,-3-5 0 15,0-4 1 1,5-5 1-16,6-5 0 0,1-10 0 15,16 9-3-15,6-7-2 16,11 0-1-16,5 4-2 16,1 0-4-16,1 9-3 0,-3 4-4 15,-5 8-8-15,-11 6-5 16,-13 10-7-16,-12 8-12 16,-17 4-6-16,-15 4-5 15,-16 0-14-15,-9 2-7 0</inkml:trace>
  <inkml:trace contextRef="#ctx0" brushRef="#br0" timeOffset="287042.8869">10375 6702 18 0,'-31'-32'66'0,"1"1"5"15,-2-2 1-15,-4 2-45 16,6 6 3-16,-3 2-2 0,3 9-3 16,1 4-4-16,-2 10-5 15,0 12-5-15,3 17-5 16,-1 11-4-16,-1 14-3 15,-1 12 0-15,2 12 0 0,3 10 1 16,5 6 1-16,6 6 0 16,8 4 0-16,5 2 1 15,9-4-1-15,14-4 1 16,10-9 0-16,9-5 0 0,14-12 1 16,9-14 0-16,13-13-1 15,10-13 1-15,12-14-2 16,5-13 0-16,10-11-2 0,6-19 0 15,-2-15-1-15,0-12 1 16,-7-14 0-16,-9-10 0 16,-8-9 2-16,-11-7 1 15,-20-9 0-15,-13-4 1 16,-15-6 1-16,-16 3 0 0,-16-1 1 16,-9 5-1-16,-20 10-1 15,-10 11-1-15,-11 19-2 16,-11 17-7-16,-10 24-4 0,-5 15-3 15,-1 14-5-15,0 14-11 16,10 7-24-16,12 9-26 16,10 3-3-16,15 1 0 0</inkml:trace>
  <inkml:trace contextRef="#ctx0" brushRef="#br0" timeOffset="287552.2742">12654 6058 3 0,'21'0'90'0,"-11"-1"0"0,-10 1-6 15,0 0-5-15,0 0-3 16,-21 8-67-16,0 2-8 0,0 14-2 16,-3 8 0-16,-2 15 0 15,-3 8 0-15,2 14 1 16,-2 6 1-16,7 12-1 16,3 6 1-16,8 3-1 0,9-2 1 15,10-3 0-15,14-7-1 16,10-12 0-16,10-9 1 15,12-12-1-15,11-16-1 16,6-11 0-16,10-14-1 16,1-10-1-16,3-14 1 0,0-11 0 15,-4-10 0-15,-10-14 2 16,-8-7-1-16,-11-12 3 16,-14-6 0-16,-14-9 1 0,-17-6 0 15,-11-5 0-15,-24-1-1 16,-17 4 0-16,-20 4-2 15,-16 13 0-15,-25 15-5 0,-13 22-8 16,-21 22-16-16,-21 22-49 16,-7 29-2-16,-12 19-7 15,-8 15-3-15</inkml:trace>
  <inkml:trace contextRef="#ctx0" brushRef="#br0" timeOffset="288113.0317">8268 7288 44 0,'5'-17'86'0,"-3"4"-4"16,-2 2-6-16,0 11-4 16,-8-33-36-16,1 45-37 15,1 18-1-15,1 15-1 16,-1 13 1-16,-4 14 1 15,0 14 1-15,-2 13 1 0,-2 11 2 16,5 4 0-16,1 5 1 16,8-4 0-16,3-3 1 15,15-6 1-15,14-15 0 0,16-17 0 16,13-18-2-16,22-20 0 16,14-24-2-16,16-16 1 15,17-27-3-15,7-20-4 16,10-18-2-16,-2-13 0 0,-6-13-1 15,-9-7 0-15,-22-6 3 16,-20 0 0-16,-24-5 4 16,-25 1 2-16,-27 6 3 0,-21 7 1 15,-24 9-1-15,-19 14 1 16,-13 17-5-16,-12 16-6 16,-8 29-17-16,-1 24-50 15,-1 17-8-15,3 16-7 16,5 5-3-16</inkml:trace>
  <inkml:trace contextRef="#ctx0" brushRef="#br0" timeOffset="291091.6822">10711 10283 23 0,'0'0'34'0,"0"0"7"16,0 0 1-16,0 0-2 0,0 0-5 15,0 0-3-15,3 11-4 16,0 1-5-16,3 8-5 16,-1 2-3-16,5 8-4 15,0 0-3-15,7 9 0 16,-1-3-3-16,4 7-2 0,-2-5 0 15,1 1-1-15,0-1-1 16,-1-4 0-16,-3-1 0 16,-5-5-1-16,0-3 2 15,-5-6 0-15,1-3 0 0,-2-4 3 16,-4-12 0-16,0 9 1 16,0-9-1-16,-8-9 1 15,2-9-1-15,0-8 0 16,-4-9-2-16,1-9 0 0,-1-10-2 15,3-4-1-15,2-4 0 16,1-2-1-16,3 6 0 16,1 5 0-16,5 10-1 0,5 11 0 15,2 10 0-15,2 11 0 16,2 8 1-16,3 6-1 16,5 13 0-16,-1 2 2 15,-1 7 0-15,3 5 0 0,2 0 0 16,-3 2 1-16,2-3-1 15,-5-3 2-15,0-5-1 16,-4-3 1-16,-3-10 0 16,-3-6 1-16,2-5-1 0,-6-11 1 15,1-8 0-15,-2-4-1 16,5-2-1-16,-4-4 0 16,3 3-1-16,0 1 0 15,4 6-1-15,1 6 0 16,2 9 1-16,4 7 0 0,4 8 0 15,7 13 0-15,2 6 1 16,2 8-2-16,2 7-1 0,0 4-3 16,1 2-4-16,1-1-4 15,-5-1-11-15,-3-7-18 16,-7-10-31-16,0-4-9 16,-11-8-4-16,-4-12 3 0</inkml:trace>
  <inkml:trace contextRef="#ctx0" brushRef="#br0" timeOffset="291550.3107">11293 10029 32 0,'-60'-46'83'16,"-4"10"-1"-16,-5 8-1 16,1 13-6-16,-3 6-55 0,1 9-2 15,2 12-6-15,10 13-5 16,0 9-1-16,6 13-2 15,6 11-2-15,7 11 0 16,6 15 1-16,6 11-1 0,8 11 1 16,5 8 1-16,12 5-1 15,6 3 1-15,14 1 1 16,13-5-1-16,12-10 1 16,13-11-1-16,11-13 0 0,13-19 0 15,9-19 0-15,14-20-1 16,7-22-2-16,8-19 0 15,4-25-1-15,4-22-1 0,-2-16 0 16,-9-17-1-16,-7-15-1 16,-14-15 2-16,-14-8-1 15,-22-12 1-15,-19-2 1 16,-24-4 1-16,-15 1 1 0,-27 7 1 16,-16 10 1-16,-24 19 0 15,-14 19 1-15,-22 27-2 16,-12 31-1-16,-19 31-3 15,-12 24-4-15,-8 42-6 0,-7 19-7 16,1 25-15-16,8 14-51 16,7 10-3-16,11 7-6 15,10-7-4-15</inkml:trace>
  <inkml:trace contextRef="#ctx0" brushRef="#br0" timeOffset="295058.9203">11952 10202 10 0,'-23'15'68'0,"0"2"0"16,2-3-2-16,2 1-4 16,4 0-58-16,7 3-2 0,5 3 0 15,3-2-1-15,3 1 0 16,4-5 0-16,4 2 0 0,1-9 0 16,-3 0 0-16,6-8 0 15,-4-6 0-15,-2-9 1 16,0-10 0-16,-2-1 2 15,-2-4 1-15,-1 2 1 16,-1 0 0-16,-1 3-1 0,-2 4 1 16,1 9 0-16,-1 12-1 15,0 0-2-15,15 5-1 16,-5 13-1-16,4 0-1 16,5 8 2-16,2 3 0 0,0-1 0 15,6 0-1-15,-3-6 1 16,-1-2 0-16,-3-10 0 15,3-6 0-15,-10-10-2 16,-1-15 1-16,-4-8 0 0,-4-9 0 16,-4-7 0-16,-6-9 0 15,-5-6-1-15,-7-2 2 16,-7 0-1-16,-1 5 4 0,-1 5 0 16,0 7 3-16,4 9-2 15,1 10 0-15,8 12-1 16,2 11 0-16,11 7-2 0,3 14-1 15,14 10-2-15,6 5-1 16,7 8 0-16,5 4 0 16,4 2 0-16,5 2 0 15,5-4 0-15,-3-4 0 0,0-6-1 16,-3-7 1-16,-6-5 0 16,-5-11 1-16,-6-7 0 15,-6-5 1-15,-3-11 0 16,-4-7 1-16,-5-8 0 15,-4-2 0-15,1-4-1 0,1 3 0 16,1 0-1-16,2 5 0 16,3 6 0-16,1 8-1 15,4 7 0-15,1 3 0 0,4 6 0 16,2 5 1-16,-1 4-1 16,1 1 1-16,1 0-1 15,-1 0 2-15,-3-5-1 0,-1-3 1 16,0-2 0-16,-3-5 1 15,-2-2 0-15,-4-6 0 16,0-9 0-16,-4 1 0 16,1-3 0-16,-3-4-1 15,-1 1 1-15,-1 0-1 0,1 2 0 16,0-2-1-16,3 6 1 16,0-1-1-16,1 3 0 15,3 3 0-15,4 0 0 0,-1 1 0 16,1 3 0-16,1-1 0 15,3 1 0-15,-3 1 0 16,1 0 0-16,0 0 1 16,-1-2-1-16,-1 3 0 0,3-3 1 15,0-1-1-15,2-1 1 16,2-1-1-16,0-3 1 16,3 1-1-16,-1 0 0 15,0 0 0-15,1-1 0 0,-3 1-1 16,-2 0 1-16,-4 3 0 15,0-3 0-15,-2 0 0 16,-2-2 0-16,-2-2 1 0,1 0 0 16,-4-2-1-16,2-1 1 15,1 1-1-15,-6 1 1 16,0 4-1-16,-2-3-1 16,-1 5 0-16,0 11 0 0,-10-14 0 15,-4 11 0-15,-3 3-1 16,-4 1 1-16,-4 8 0 15,-3 5 0-15,2 4 1 16,0 4 0-16,3 4 0 16,4 5 1-16,4 4-1 0,6 0 1 15,4 2-1-15,5-3-1 16,5-4 0-16,5-4 1 16,4-7-1-16,4-9 0 0,0-8 1 15,2-11-1-15,1-11 0 16,-2-11 0-16,2-11 0 15,1-9 0-15,-6-9 0 0,-3-9-2 16,-1-6 0-16,-9-6 0 16,-3 1 1-16,-1-1 1 15,-11 6 1-15,-3 6 3 16,-1 13 0-16,-2 13 1 16,0 12 1-16,1 13 0 0,4 14-2 15,1 11 0-15,6 14-1 16,6 11-2-16,0 9-1 15,9 10 1-15,7 7 0 16,7 7 0-16,3 2-1 0,4 0 1 16,4-3 0-16,-3-7 0 15,4-7 1-15,-2-10-1 16,-3-10 1-16,-5-9 1 0,-4-10 0 16,-1-11 0-16,-4-3 0 15,1-12 1-15,-3-7-2 16,0-9 1-16,-4-3 0 15,4-6-1-15,-4-2-1 0,3 1-1 16,2 5 1-16,-2 3-1 16,2 7 0-16,1 8 0 15,3 4 0-15,0 8-1 0,3 7 1 16,-1 1 0-16,-1 10 1 16,1 3-2-16,2 7 1 15,2 1 1-15,0 1 0 16,3 1 0-16,3-7 0 15,5-2 0-15,6-6 0 0,1-8 0 16,0-5-1-16,4-10 0 16,-4-6-1-16,-2-4 1 15,-5-3-1-15,-4-3 0 0,-7 2 0 16,-9 0 0-16,-6 3 1 16,-8 3 0-16,-3 2 1 15,-13 4 0-15,-1 2 1 16,-6 4 0-16,1 4 0 0,-3 2 0 15,1 2-1-15,2 1 1 16,4 0 0-16,4 0-1 16,3 0-1-16,9 0-1 15,0 0-1-15,0 0 1 0,0 0-1 16,0 0 1-16,11-2-1 16,0 0 2-16,0 2 1 15,5 0 1-15,4 6 1 0,3 5-1 16,3 4 1-16,8 6 0 15,3 4-3-15,14 7-8 16,2-1-11-16,5 2-37 16,4 0-20-16,-3-5-5 0,-5-5-5 15,-5-11 3-15</inkml:trace>
  <inkml:trace contextRef="#ctx0" brushRef="#br0" timeOffset="295257.525">13891 8769 34 0,'-20'0'45'0,"5"-4"-32"16,15 4-11-16,-14-36-30 15,14 36-37-15</inkml:trace>
  <inkml:trace contextRef="#ctx0" brushRef="#br0" timeOffset="314350.2357">13559 10786 0 0,'-8'-3'1'15</inkml:trace>
  <inkml:trace contextRef="#ctx0" brushRef="#br0" timeOffset="318780.1517">7392 7372 41 0,'-7'-26'58'0,"12"4"-27"16,-8 4-6-16,-1 4-1 15,4 14-8-15,-5-11-5 0,5 11-4 16,-1 4-3-16,1 10-1 16,-2 8-3-16,-1 5 1 15,-1 8 2-15,-5 6 0 0,2 5 0 16,-5 8 0-16,0-2 0 16,1 8 0-16,0 4-2 15,3 1 1-15,2 4-1 16,0 3 0-16,3 6 1 15,3 2 0-15,-1 3-1 0,5 3 2 16,0 1-1-16,2 5-1 16,2-4 1-16,-1 1-1 15,3-2 0-15,2-1-1 16,-1-5 1-16,3-2 0 0,1-4 1 16,3-8-1-16,-1-4-1 15,1-7 1-15,-1-1-1 16,-1-10 1-16,-1 0 0 0,-1-10 1 15,-2-6-1-15,1-4 1 16,-3-4 0-16,3-4-1 16,-4-4 2-16,0-2-1 15,1-3 0-15,-1-2 0 0,1-2 1 16,-1-1 0-16,2-1 0 16,2-1 2-16,7-2-1 15,-2-5 0-15,5 0-1 16,2-6 1-16,9-2-1 0,0-2-1 15,10-3 0-15,3-4 1 16,7-1-2-16,11-7 0 16,4-1 0-16,16-5 0 15,10-5 0-15,12-1 0 0,8-7 0 16,15-1 0-16,14-5 0 16,12-2 1-16,8-3 0 15,11-4 0-15,8-4 0 0,13-1 2 16,9-4 0-16,6-2 0 15,0-1 1-15,9-3-1 16,8 1 0-16,-3 1 0 0,4 1-1 16,-3 0-1-16,1 4 0 15,-6 1 0-15,2 2 0 16,-8 3 2-16,-5-1-2 16,-8 4 1-16,-10 3 0 0,-8 1 0 15,-12 3 0-15,-8 3-1 16,-8 4 1-16,-14 4-2 15,-13 2 0-15,-10 5 0 16,-7 1 0-16,-10 3 0 0,-12 2-1 16,-12 1 1-16,-9 4 0 15,-10 3 0-15,-9 1 0 16,-11 0 1-16,-6 2 0 16,-9-3-1-16,1 2 1 0,-11-3 0 15,1 0-1-15,-4-1 1 16,-3-3 0-16,4-3 0 15,-6-1 0-15,-2-2 0 16,0-4 0-16,-2-5 0 0,-1-5 0 16,1-5-1-16,-1-5 0 15,1-7 0-15,1-3-1 16,1-5 1-16,1-2-1 0,-2 1 1 16,1-1 1-16,-1 2-1 15,-2-1 0-15,-1 4 0 16,0 4 0-16,-5 0 1 15,-3 5-1-15,-4 2-1 0,-2 5 0 16,-4 6 1-16,1 5-1 16,-3 7 0-16,-2 6-2 15,0 6-1-15,-6 4 0 16,-1 6 0-16,-6 3 0 0,-2 6 0 16,-7 4 1-16,-1 3-2 15,-7 1 2-15,-4 9 4 16,-9 3 0-16,-1 3 0 15,-8 4 0-15,-6 3 0 0,-3 2 1 16,-9 2-1-16,-7 3 2 16,-5 2-4-16,-11 3 1 15,-4 2 0-15,-12 1-1 16,-8 2 1-16,-9 1 0 0,-9 1-1 16,-7 0 2-16,-7 0-3 15,-7 0 1-15,-7 0 0 16,-1 0 0-16,-12 2 0 15,-1 2-1-15,-5 3 0 0,-1 2 0 16,-1 1 1-16,-1 3 0 16,2 3 0-16,-1 0 0 15,2 5-1-15,0 1 1 16,6 3 0-16,-4 0-1 0,5 3 0 16,4 0 0-16,4 1 0 15,9 1 0-15,4-3 1 16,12 1-1-16,5-5 1 0,12-1 0 15,10-2 0-15,8-3-1 16,7-3 1-16,11-5 0 16,8-2-1-16,10-5 1 15,11-5-1-15,8-4 1 0,8-6-1 16,13-5 1-16,10-5 0 16,9-4 0-16,6-4 0 15,9-4 0-15,8-3 0 0,11-4-2 16,-11 4 1-16,11-4 1 15,0 0-1-15,0 0 0 16,0 0 0-16,0 0 1 16,0 0 0-16,5 7-1 0,-5-7 1 15,9 11 0-15,-5-1 0 16,0 4-1-16,-1 5 0 16,-1 17 1-1,-2 10 0-15,0 10 0 16,-3 12 1-16,-5 8 0 15,-3 12 0-15,-3 8 0 16,-1 9 0-16,0-3 0 0,3 3 2 16,2 1-3-16,-1-1 1 15,7-3-1-15,2-5 1 16,2-2-1-16,3-6 0 0,2-5 0 16,3-6 0-16,-2-6-1 15,2-6 1-15,0-6 0 16,0-6 0-16,-2-6 0 0,0-5 0 15,-1-9 0-15,1-5 1 16,2-4-1-16,1-5 1 16,0-5-1-16,5-3 1 15,2-4-1-15,2-4 1 16,2-1-1-16,2-3 0 0,2 0 1 16,5-5-1-16,1 1-1 15,2-2 1-15,5-2 0 16,5-2-1-16,6-1 1 15,7-1-1-15,8-3 0 0,7-3 0 16,11-5 1-16,9-1 0 16,10-4 0-16,11-4 0 15,8-4 1-15,13-5-1 16,6-2 0-16,11-5 0 0,7-5 0 16,7 0 1-16,8-7 0 15,6-1-1-15,8-4 0 16,4-4 1-16,6 0-1 15,2-6 0-15,6 2 0 0,3-4 0 16,0 1 0-16,1 0 0 16,2 1 0-16,-5 1-1 15,-1 1 0-15,-3 3 1 16,-3 3-1-16,-7 2-1 0,-2 5 2 16,-5 4-3-16,-5 4 2 15,-1 3-1-15,-6 4 1 16,-1 2 1-16,-8 2-1 0,-5 3 1 15,-4 1 0-15,-6 0 0 16,-8 2 0-16,-6-1 1 16,-4 1-1-16,-10-1 1 0,-1 3 0 15,-7 0-1-15,-5 1 1 16,-9 1 1-16,-6 2-2 16,-6 3 2-16,-9-1-2 15,-5 3 1-15,-6-2-1 16,-8 2 0-16,-4-1 0 0,-5 2 0 15,-7-1 0-15,-5 1 1 16,-5-4-1-16,-5 1 2 16,-1-2-1-16,-6-7 1 0,-2-3 0 15,-4-6 0-15,2-3 0 16,-6-3 0-16,-2-4 0 16,-4-3 0-16,-2-5 0 0,-1-3 0 15,-4 1 0-15,-3-6 0 16,-2-2 0-16,0-4 0 15,-1-2-1-15,-2-1 2 16,3-2-2-16,-4-1 1 0,-1-1-2 16,1 0 1-16,-2 1-1 15,-3 2 0-15,-1 3-1 16,-2 3 0-16,-3 6 1 16,-2 7-3-16,-3 4 0 0,2 8-1 15,-6 7 2-15,-1 6-1 16,-2 7 0-16,1 7 0 15,-5 3 0-15,1 9 2 16,-2 2-1-16,-4 6 2 16,2 2-1-16,-5 8 0 0,-1 4 0 15,-4 5 0-15,-5 5 1 16,-4 1-1-16,-4 5 2 16,-8 4 1-16,-8 2 0 0,-10 5 0 15,-12 4 1-15,-8 0-1 16,-15 2 1-16,-9 2 0 15,-18 3-1-15,-9 0-2 0,-12 0 1 16,-10 0-1-16,-14 3 1 16,-10 0-1-16,-9 0-1 15,-6 3 1-15,-13 4-1 16,-1 3 1-16,-8 3-1 0,-3 2 1 16,-6 3 0-16,-2 1-1 15,3 2 1-15,-1 0-1 16,12-1 1-16,1 1-1 15,11 1 0-15,7-1 0 0,12 2 1 16,13-4-1-16,7 0 0 16,15 1 1-16,4-4-1 15,14 0 1-15,10-3-1 16,13-3 1-16,13-4-1 0,12-1-1 16,15-6-1-16,11 0-2 15,14-7-4-15,10-1-6 16,8-1-9-16,12-1-22 0,13 0-35 15,4-3-5-15,5-1-4 16,0-14 2-16</inkml:trace>
  <inkml:trace contextRef="#ctx0" brushRef="#br0" timeOffset="356376.9823">5825 16940 80 0,'0'0'86'16,"0"0"-7"-16,0 0-6 0,0 0-2 16,3 8-69-16,-3 6-2 15,4 14-2-15,5 5-1 16,-3-9 1-16,3 8 1 15,3 8 2-15,0 9 1 0,2 8 1 16,4 8-3-16,1 3 1 16,1 9 0-16,1-2 0 15,1 6-1-15,-2-3-3 16,1 6-2-16,0-8-5 16,-4 6-4-16,1-10-1 0,-2 6-21 15,-2-17-28-15,-3-10-10 16,-11-51-5-16,5 24 3 15</inkml:trace>
  <inkml:trace contextRef="#ctx0" brushRef="#br0" timeOffset="357060.2565">5887 17465 19 0,'-48'-130'76'16,"12"24"2"-16,18 19-4 15,8 54-12-15,5-16-38 16,7 3-8-16,13 0-7 0,9 1-4 15,8 2-2-15,5 5-2 16,6 7-1-16,4 8-1 16,3 9 0-16,-1 10 1 15,0 10 0-15,-3 17 0 0,-3 13 0 16,-7 9 0-16,-2 6 1 16,-4 5 2-16,-9 1-1 15,-2-1 0-15,-15-27 0 0,0 3 1 16,-2-2 2-16,-2 4-1 15,-2-1 2-15,-4-3 0 16,-1 1 1-16,-3 0-1 16,-4-4 1-16,1 1-1 0,-1-3 0 15,0 0-2-15,1-3-3 16,1 0 1-16,0-3-4 16,0 0 1-16,5-7-1 15,2-3 0-15,5-9 0 0,0 0 0 16,8 8 2-16,6-8 0 15,1-1-1-15,6-2 1 16,1 0 0-16,4 3 1 16,3 0-1-16,0 3 0 15,2 5 1-15,1 1 0 0,0 4 0 16,-1 1-1-16,-2 0 1 16,0 4-1-16,-5-2 1 15,-2 2 0-15,-2-3 0 16,-2 2-1-16,-1-4 1 0,-2-1-1 15,1-4 0-15,-2-5 1 16,-1-3-2-16,1 0 1 16,1-9-1-16,1-3-1 15,1-3 1-15,1-2 0 0,3 0 0 16,-2 3 0-16,3 0 1 16,3 1-1-16,-2 2 1 15,2 4 0-15,2 2 1 0,-1 5-1 16,2 3 1-16,-1 7 0 15,0 3 0-15,-2 3 0 16,1 1-1-16,2 2 2 16</inkml:trace>
  <inkml:trace contextRef="#ctx0" brushRef="#br0" timeOffset="357632.1333">7700 17766 381 0,'0'0'0'0,"12"-18"0"15,-4 5-1-15,2-3 0 16,0 0 1-16,2 0-2 0,-1-1 1 15,1 1-1-15,3 0 1 16,-1-2 0-16,1 4 0 16,-1 1 0-16,0 1 0 0,1 1 1 15,0 5 0-15,-3 3 0 16,1 3 0-16,0 0 0 16,-1 5-2-16,3 2-3 15,-2-1-9-15,4-3-31 16,2 2-26-16,0-4-6 0,2 1-2 15,-2-1 3-15</inkml:trace>
  <inkml:trace contextRef="#ctx0" brushRef="#br0">7802 17506 56 0,'1'-21'83'0</inkml:trace>
  <inkml:trace contextRef="#ctx0" brushRef="#br0" timeOffset="359957.1791">9246 16756 16 0,'-70'11'68'16,"11"-4"3"-16,8-5 1 0,12-2-47 16,8 0-2-16,13-6-1 15,10-4-6-15,8-7-2 16,15-6-5-16,14-6-4 15,10-5-2-15,12-4-3 0,11-6 0 16,5-7-2-16,13-4-4 16,5-3-2-16,4-4-7 15,-2-1-11-15,-2-3-16 16,-3 1-16-16,-7-3-14 0,-4 6-2 16</inkml:trace>
  <inkml:trace contextRef="#ctx0" brushRef="#br0" timeOffset="360549.9434">9678 15695 17 0,'-96'2'57'0,"-7"1"5"15,-3-1-3-15,-4 1-6 16,-4-3-15-16,-3 1-18 0,2 0-11 16,-12 0-4-16,-3 2-2 15,-10 0-1-15,-8 2 0 16,-7 1-1-16,-4 2 0 0,-10 3 1 15,-2-1 1-15,0 2 2 16,-1 2 0-16,5 2 1 16,5 4 0-16,6 4 0 15,5 5-1-15,7 9 0 16,4 10-5-16,3 12-3 0,4 13-3 16,2 13 1-16,2 6 0 15,6 9-1-15,11 8 4 16,7 9 2-16,15 5 2 15,17 5 3-15,45-65-1 0,2 13 1 16,15 6 0-16,5 10 2 16,11 8-4-16,15 3 0 15,19-2 1-15,14 4 2 16,16-4 3-16,20 3 0 16,21-11 0-16,27 0 1 0,17-9-1 15,24 0 0-15,22-14-2 16,24-5-2-16,17-9-3 15,23-23-1-15,11-20 0 16,11-17 0-16,7-29-1 16,4-16 0-16,135-52 3 0,129-74-1 15,-56-33 0-15,-74-22 1 16,-80-17-1-16,-79-9 1 16,-87 7 0-16,-65 22 0 15,-65 33-1-15,-39 11-2 16,-30 21-1-16,-42 28-4 0,-44 27-2 15,-35 37-4-15,-44 38-8 16,-23 35-24-16,-25 39-42 16,-28 27-3-16,-7 20-5 15,0 8 1-15</inkml:trace>
  <inkml:trace contextRef="#ctx0" brushRef="#br0" timeOffset="363842.122">11997 17809 3 0,'0'0'16'0,"-6"-11"2"0,6 11-2 15,0 0 1-15,0 0 2 16,-7-3 2-16,7 3-4 16,0 0 2-16,0 0-5 0,0 0 1 15,0 0-2-15,-10-4-2 16,10 4-3-16,0 0-1 16,0 0-1-16,0 0-2 0,0 0 1 15,0 0-3-15,0 0 0 16,0 0 0-16,0 0-1 15,0 0 3-15,0 0-2 16,0 0 1-16,0 0 0 16,0 0 2-16,0 0-3 0,0 0 1 15,0 0-1-15,0 0-1 16,0 0 1-16,0 0 0 16,0 0 0-16,0 0 0 15,0 0 0-15,0 0 1 0,0 0 2 16,0 0-2-16,0 0 1 15,0 0-1-15,0 0 0 16,0 0-1-16,0 0 1 16,0 0-1-16,0 0 0 0,0 0-1 15,0 0 1-15,0 0 0 16,0 0 0-16,0 0-1 16,0 0 1-16,0 0-1 0,0 0 0 15,0 0-1-15,0 0 0 16,0 0 0-16,0 0 0 15,0 0-1-15,0 0 1 16,0 0-1-16,0 0-1 0,0 0 0 16,0 0-1-16,0 0-4 15,0 0-9-15,0 0-17 16,2 7-20-16,-2-7-11 16,8 13-5-16,-8-13 7 0</inkml:trace>
  <inkml:trace contextRef="#ctx0" brushRef="#br0" timeOffset="365126.8939">12520 17358 29 0,'0'0'62'16,"-7"11"-1"-16,7-11-2 16,-7 12-50-16,7-12-2 0,-1 15 0 15,1-15-5-15,1 19-1 16,3-11 2-16,3 1-2 16,-7-9 1-16,3 11 1 15,13-5 0-15,4-3 2 0,2-3-1 16,7 0 1-16,-2-9 1 15,36-15 0-15,-1-10 1 16,-3-13-2-16,-4-12 0 16,-8-12-3-16,-11-5 4 15,-14 2 0-15,-11 13 0 0,-9 7 0 16,-2 8 1-16,-13 9-1 16,-2 12-1-16,-6 13 0 15,-1 12-1-15,-4 11-3 16,-3 14 0-16,-2 13-1 0,3 9 0 15,-3 8 1-15,-1 7 1 16,21-28-3-16,-2 5 1 16,6 1 0-16,-2 5 0 0,6-2 0 15,3 3 0-15,0-6 1 16,3 2 0-16,9-5 5 16,2-2 0-16,6-7 4 15,5-5-2-15,5-11 3 16,-5-13 0-16,59-10 0 0,4-24-1 15,8-39-2-15,0-28-2 16,1-19-1-16,-8-13-2 16,-7-2-1-16,-24 24-2 15,-3 8 0-15,-8 10-1 0,-2 17 0 16,-7 14-1-16,-4 14-4 16,-10 12-4-16,-5 17-9 15,-7 12-15-15,-12 8-22 16,4 18-24-16,-12 12-8 0,-15 9-3 15</inkml:trace>
  <inkml:trace contextRef="#ctx0" brushRef="#br0" timeOffset="366192.8847">13439 16710 73 0,'-9'-11'77'0,"2"-5"-11"15,7 1-14-15,2-1-16 0,7 2-12 16,8 4-9-16,4 5-5 15,8 4-4-15,-1 2-2 16,4 12-2-16,5 7-1 0,0 8 0 16,0 6 2-16,7 3-2 15,-2 1 1-15,4-3 0 16,3-2-1-16,2-6 1 16,4-6-2-16,0-10 0 15,3-9-2-15,-2-4-3 0,2-12-3 16,-1-7-2-16,-7-7-2 15,4-6-3-15,-11-9-1 16,3-2 3-16,-5-7 1 0,-5-5 7 16,-2-1 5-16,-6-1 7 15,-4 2 5-15,-8 5 6 16,-2 9 2-16,-11 5-2 16,-3 11 0-16,-5 10-3 0,-8 10-5 15,-4 7-3-15,-5 11-4 16,2 11-2-16,-5 6-3 15,2 6 1-15,1 4-1 16,2 2 1-16,2-3 0 0,4-1 1 16,1-5-1-16,3-7 1 15,2-7 0-15,5-7 0 16,3-10 0-16,0 0 0 16,1-5 0-16,10-12 0 15,1-1 0-15,5-5 0 0,1-2 0 16,6 0-1-16,1 2 1 15,-2 5-1-15,2 6 1 16,-3 7-1-16,0 5 0 0,-3 6 1 16,-2 9-1-16,0 5 0 15,-4 1 1-15,0 5-1 16,1-2 0-16,1-2 0 0,1-4-1 16,4-3-2-16,3-8-2 15,5-7-2-15,0-4-3 16,8-11-1-16,1-7-1 15,1-9 0-15,0-5-1 0,4-5 3 16,-6-4 1 0,2-3 4-16,0 2 3 0,-6-2 3 15,0 7 4-15,-6 3 2 16,-2 5 2-16,-9 11 0 0,3 12 0 16,-18 10 2-16,2 7-2 15,-4 16 0-15,-15 14-2 16,2 11-1-16,-5 11-2 0,2 2 0 15,-2-2 0-15,8-2-1 16,-2-5-1-16,9-7-1 16,5-12 1-16,5-7-1 15,9-11 0-15,4-8 2 16,9-6-2-16,2-9 0 0,9-11 1 16,7-11-1-16,3-11-1 15,2-16 1-15,2-10-3 16,1-13-1-16,0-10 1 15,-3-13-1-15,-9-6 2 0,-5-5 3 16,-8 3 3-16,-4 6 2 16,-7 10 4-16,-8 14 1 15,-5 17 1-15,-4 19-1 16,1 17-2-16,-1 28-1 0,-12 2-2 16,4 30-3-16,2 14-1 15,1 14-1-15,2 13-1 16,0 12 1-16,3 4-1 15,4 5-1-15,2-1-3 0,5-3-3 16,3-8-4-16,3-6-8 16,0-13-22-16,-2-19-35 15,4-3-8-15,-3-14-3 0,0-17-1 16</inkml:trace>
  <inkml:trace contextRef="#ctx0" brushRef="#br0" timeOffset="366343.5392">15828 16178 88 0,'-7'-24'93'0,"3"0"-7"16,5-1-5-16,2-6-2 16,41-5-70-16,-14-2-3 15,11-5-10-15,18 3-15 0,3 5-41 16,8-4-19-16,-3 7-7 16,-5 4-7-16,-12 10 1 15</inkml:trace>
  <inkml:trace contextRef="#ctx0" brushRef="#br0" timeOffset="366820.9846">13886 18197 49 0,'-31'54'82'16,"9"-8"-5"-16,4-6-1 15,18-40-3-15,-9 28-54 16,0 1-3-16,9-29-6 16,0 0-3-16,10 1 1 15,67-14 2-15,-35-23-2 0,12-12-2 16,9-15-1-16,12-3-1 16,55-40 1-16,64-62 0 15,21-5-2-15,0 2-1 16,-2 11 0-16,-19 17-1 0,-20 21 1 15,-32 25-1-15,-36 23-2 16,-16 12 0-16,-21 11-2 16,-16 11-6-16,-17 1-19 15,-31 13-55-15,2 3 0 0,-16 2-7 16,-20 0-7-16</inkml:trace>
  <inkml:trace contextRef="#ctx0" brushRef="#br0" timeOffset="369236.7729">14636 14396 45 0,'2'-9'63'0,"-2"9"-12"0,0 0-12 16,0 0-12-16,0 0-5 16,0 0-4-16,0 0-5 15,0 0-3-15,0 0 0 16,0 0 0-16,0 0 0 0,0 0 0 16,0 0-2-16,0 0 0 15,10-4-1-15,-10 4 1 16,0 0-1-16,13-14 1 15,-3 6-3-15,2-5 1 0,2-1-2 16,3-1-1-16,2-3 0 16,3-1-1-16,1 0 0 15,2-4 1-15,-1-1-1 16,2-3 1-16,3-4-1 16,-1-6 1-16,6-4-1 0,-1-5 0 15,6-8-1-15,0-5-1 16,5-5 0-16,6-3 0 15,2-5 0-15,4-5 0 0,1-3 1 16,2-1 0-16,3-2 1 16,-3 0 0-16,-2-3-1 15,-3-2 2-15,-1-2-2 16,-1 1 1-16,-3-6-1 0,-1 1 1 16,2-1 0-16,-1 0 1 15,1 1-2-15,4 0 0 16,1 3 1-16,-3 0-1 15,2 8 0-15,-1 4-1 0,-4 4 0 16,-2 9 0-16,-4 5 0 16,-1 9 0-16,-7 7 0 15,-2 6 0-15,-4 9 0 16,0 5 0-16,-2 4 0 0,3 6 0 16,-4 5 0-16,4 3 0 15,2 6-1-15,2 1 0 16,1 8-1-16,2 4 1 15,3 4 0-15,0 5 1 0,2 1-2 16,3 0 1-16,5 2 1 16,3-2 0-16,1 0 1 15,6-2-1-15,-1-3 0 0,5-1 0 16,3-1 0-16,-1-1 0 16,4 1 0-16,0-1 0 15,2 0 0-15,-2 0 0 16,4 1 0-16,-1 0-1 15,-1 0 1-15,2-2 0 0,-1 0 0 16,0-1 0-16,5-2 0 16,0-4 0-16,1-2 0 15,3-3 0-15,0 0 0 0,2-3 0 16,-2-7 0-16,2-2 0 16,-2-3 0-16,-4-2 0 15,0-7 0-15,-5-2 0 0,0-4 0 16,-4-4 1-16,-1-4-1 15,-2-4 2-15,0-5-2 16,0-4 1-16,-2-2-1 16,1-5 0-16,0-3 1 0,1-5-1 15,2-1-1-15,1 0 0 16,2-4 1-16,-1-2 0 16,3-4-2-16,1-5 1 15,2 0 1-15,1-2 0 0,1-3 0 16,3-1 0-16,-2-2-1 15,7-1 2-15,1 2-1 16,-2 0 1-16,2 1-1 0,2 1 2 16,-2 3-2-16,-2-1 0 15,2 5 0-15,-1 3 1 16,-5 1-1-16,3 1 0 16,-1 5 0-16,-1 1 0 15,-1 4 0-15,-1 3 1 0,-4 2-1 16,0 6 0-16,-3 3 1 15,-3 7-1-15,-5 5-1 16,-4 4 1-16,-4 8 0 0,-3 2 0 16,-4 8-1-16,-8 3 2 15,1 5-2-15,-3 4 1 16,-1 3-1-16,-6 1 1 16,1 6 0-16,-1 3 0 0,0 3 0 15,-2 2-3-15,-3 4 3 16,2 3-1-16,-5 1 0 15,3 7 0-15,-4 0 0 0,3 5 1 16,-1 2-1-16,0 2 0 16,3 3 1-16,-1 1 0 15,2 1-1-15,3 1 1 16,2-1 0-16,-1-1 0 0,1 0 0 16,2 1 1-16,2-2-1 15,0-1 0-15,0-1 1 16,7-2-2-16,-3-2 2 15,6-2-2-15,1-3 2 0,3-3-2 16,5-5 1 0,3-4 0-16,2-7 1 0,5-3-1 15,6-6 0-15,-1-1 1 0,6-12-1 16,2-5 1-16,4-7 0 16,4-3-1-16,1-6 1 15,5-5-1-15,1-6 0 16,1-4 1-16,5-5-1 0,-1-5 1 15,5-6-1-15,4-2 0 16,1-6 2-16,0-3-2 16,6-1 1-16,0-2-1 15,0-1 1-15,2 0-1 0,-5 2 0 16,-1-1 0-16,-4 4 0 16,-2 0 0-16,-7 5 0 15,-6 3 0-15,-9 4 0 0,-5 5 1 16,-11 4-1-16,-7 5 0 15,-11 6 1-15,-9 5 0 16,-8 6-1-16,-11 6 0 16,-6 5 1-16,-7 7-2 0,-3 3-1 15,-7 9-1-15,0 0-2 16,-4 3-4-16,-8 16-11 16,-2 3-28-16,-5 15-32 15,-3 3-4-15,-3 7-3 0,-8 1-2 16</inkml:trace>
  <inkml:trace contextRef="#ctx0" brushRef="#br0" timeOffset="372451.6474">15271 13527 18 0,'-2'-11'22'15,"2"11"-7"-15,0 0-6 0,-1-9-3 16,1 9-2-16,0 0-3 15,0 0 2-15,0 0 0 16,0 0 1-16,5 4 0 16,-3 8 1-16,1-2 1 0,-1 8 2 15,3-3-1-15,-3 7 1 16,3-2-3-16,-3 4 1 16,1-4-1-16,0-1 2 15,2-4-2-15,-1 0 3 0,-1-5 4 16,-3-10 5-16,6 11 2 15,-6-11 1-15,0 0 1 16,10-12-1-16,-9-2 0 16,0-7-2-16,-1-4-6 0,0-7-1 15,0-3-4-15,1-6 0 16,-1-1-1-16,-3-5 0 16,2 3 0-16,-2 0 0 15,-1 4 0-15,0 7-2 0,3 5-1 16,1 7-2-16,0 8-1 15,0 13-1-15,14 0-1 16,-2 8 0-16,4 12-1 16,3 7 0-16,5 7 0 0,1 1 2 15,3 6 0-15,-1 0-2 16,2-3 2-16,-4-2 0 16,3-6 0-16,-5-4 0 15,0-10 0-15,-4-3 1 0,-1-8 0 16,-1-5 1-16,-4-10 0 15,-1-7 1-15,-3-6-1 16,-3-6 2-16,-2-7-2 0,-2-3 2 16,-2-4-2-16,0 1 1 15,-7-1 0-15,1 5-1 16,-3 3 0-16,-2 8-1 0,0 4 0 16,-1 10-2-16,-2 9 0 15,0 4 0-15,-2 15-1 16,0 6 1-16,1 11-2 15,-3 4 1-15,1 3 1 16,1 0 1-16,1 1 1 0,0-7 0 16,5-2-1-16,1-10 2 15,2-5 0-15,3-6 0 16,4-10 1-16,0 0 0 16,5-17-1-16,4-7 2 0,3-10-1 15,0-2 1-15,1-11-1 16,0 1 0-16,1-2-1 15,-5 7 0-15,1 5 0 0,-6 8-2 16,1 9-1-16,0 8-6 16,-5 11-10-16,12 4-20 15,-4 13-32-15,9 9-9 0,2 4-2 16,1 4 1-16</inkml:trace>
  <inkml:trace contextRef="#ctx0" brushRef="#br0" timeOffset="376542.2422">12635 12024 28 0,'0'-10'48'0,"-1"-1"3"16,1 11-41-16,-2-10 0 15,2 10-2-15,11 0-2 16,6 1-1-16,-2 9-3 15,7 1 2-15,-1 12-2 0,7 3 0 16,-1 7 2-16,7 11-2 16,-7 6 0-16,3 7 1 15,-2 4-1-15,0 4-1 16,-5-2-1-16,0 0 0 16,-2-10 0-16,-5-12 2 0,-2-6 8 15,-3-9 1-15,-6-9 1 16,-5-17 2-16,0 0-1 15,0 0 1-15,-3-25-1 0,-9-3-3 16,-6-12-5-16,-2-9-4 16,-3-14-1-16,-2-10-1 15,-3-9 1-15,5-9-1 0,-1-5 2 16,7-4 0-16,7-2 4 16,9-3 1-16,2 3 1 15,18 5 0-15,12 4 1 16,9 8-1-16,7 6-2 15,3 10-1-15,7 9-3 0,-4 12-3 16,2 9-1-16,-5 9-3 16,-9 12-1-16,-7 9-2 15,-9 9 1-15,-12 14 0 16,-9 12-1-16,-8 14 3 0,-14 14 1 16,-9 8 2-16,-7 13 3 15,-6 7 1-15,-6 6 1 16,5 4 1-16,-3-2 0 0,5-3 1 15,4-3-1-15,7-3 1 16,4-10-1-16,9-12-2 16,4 2 0-16,7-6-1 0,5-9 0 15,14-3-1-15,3-8 0 16,5-1 0-16,10-11 0 16,3 3-1-16,5-14 1 0,0-2-2 15,10-7 1-15,1-3-2 16,2-10-1-16,2-5-6 15,-1-6-8-15,1-5-12 16,-3-9-16-16,7-1-9 16,-7-7-6-16,0-1 5 0</inkml:trace>
  <inkml:trace contextRef="#ctx0" brushRef="#br0" timeOffset="376855.7583">13958 11828 44 0,'4'-19'43'0,"2"3"-6"15,-2 5-10-15,-4 11-9 16,8-12-5-16,-8 12-6 0,0 0-2 16,0 0-4-16,0 0 0 15,0 0 0-15,0 0 0 16,-7 0 3-16,7 0 0 16,-13 0 3-16,13 0 1 0,-13 0 2 15,13 0 1-15,-10-4 1 16,10 4 0-16,-9-13 0 15,9 13-3-15,-5-16-1 16,5 16-1-16,-7-15-2 0,7 15-2 16,-6-8-2-16,6 8-4 15,0 0-2-15,0 0-5 16,0 0-3-16,0 0-10 16,0 0-9-16,0 0-13 0,13 5-17 15,-5 0-3-15</inkml:trace>
  <inkml:trace contextRef="#ctx0" brushRef="#br0" timeOffset="377082.3047">14197 11499 57 0,'0'0'62'16,"0"-10"-8"-16,0 10-6 15,13-10-65-15,-13 10-13 16,0 0-20-16,9 2-12 0,-9-2 1 16</inkml:trace>
  <inkml:trace contextRef="#ctx0" brushRef="#br0" timeOffset="377454.9115">14498 10921 66 0,'19'-45'70'0,"-3"-1"-3"16,8-5-2-16,4-2-55 0,7 3-1 15,11 4-2-15,-1 0-3 16,6 2-2-16,-1 3-1 16,4-1-1-16,-7 10-2 15,-3-1-4-15,-5 12-3 0,-9-1-5 16,-1 13-2-16,-13 0-1 16,-2 11 1-16,-11 16 0 15,-3 6 0-15,-7 13 2 16,-6 6 5-16,-2 13 5 0,-5 2 1 15,3 9 2-15,-5 2-2 16,6-5 2-16,0 10 4 16,3 0-2-16,3 0-1 0,1 2-7 15,3 0-12-15,-1 7-14 16,1-6-13-16,-1 10-3 16</inkml:trace>
  <inkml:trace contextRef="#ctx0" brushRef="#br0" timeOffset="378301.1932">14655 11999 60 0,'-8'0'73'0,"8"0"-2"16,-9-14-4-16,30 1-46 15,-11-5-2-15,6 0-10 0,7-2-5 16,2-3-4-16,10-5 0 15,5 0-2-15,7-5-3 16,2-1 0-16,6-3-5 0,-6-7-6 16,12-1-5-16,-2-2-4 15,1-4-3-15,2-3-3 16,-6-2-2-16,0-5 2 0,-10 0 2 16,3 2 8-1,-11-7 7-15,-6-1 3 0,-5 0 5 16,-4-1 4-16,-5 0 5 15,-5 0 5-15,-3 0 4 16,-8 2 6-16,-2 0 4 0,-2 6 4 16,-12-1 1-16,-4 2-1 15,-9 5-2-15,-3 2-3 16,-11 7-5-16,-5 3-4 16,-7 4-3-16,-8 6-2 0,-12 3-4 15,-5 8 0-15,-8 3 0 16,-11 10-1-16,-8 6 1 15,-10 4-2-15,-10 12 0 0,-12 9-1 16,-6 14 0-16,-11 8 0 16,-9 11 0-16,-8 12 0 15,-6 8 0-15,-3 13 0 0,-3 10 0 16,2 16 1-16,0 9 1 16,8 10 0-16,-1 15-1 15,11 9 0-15,12 15 0 16,5 2 0-16,18 15 1 0,11 1-2 15,15 4 0-15,18 1 1 16,21-10 0-16,22-11-1 16,16-16 1-16,24-11 2 15,21-27-2-15,23-16 1 16,25-24 0-16,20-18 0 0,23-21 0 16,14-16 1-16,29-21 0 15,14-14 1-15,21-24 1 16,22-20 0-16,12-23-1 0,8-18 0 15,15-22 0-15,9-16 0 16,4-19 1-16,1-13-1 16,-4-17 2-16,-6-9 1 15,-15-8 3-15,-4-11 1 0,-30-3 1 16,-14-3 0-16,-33 1 1 16,-26 4 0-16,-31 14-2 15,-32 11-3-15,-30 19-1 16,-34 21-3-16,-29 27-4 0,-46 28-3 15,-39 37-6-15,-46 31-9 16,-42 33-33-16,-41 41-32 16,-43 36-3-16,-43 31-5 15,-41 19-3-15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5:55:57.6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13329 9619 9 0,'-10'-4'51'0,"-5"-4"1"16,7 5-34-16,-3 0-2 16,11 3-7-16,0 0-2 15,0 0-3-15,0 0-2 16,0 0-1-16,0 0 2 0,13 6 2 15,2-3 2-15,-4 2 3 16,8-1 1-16,-2-1 0 16,7 3 2-16,-2-3 0 0,5 2 0 15,2 1-1-15,2-1-3 16,6-1 0-16,7 1-2 16,5 2-1-16,3-2-2 15,12 1-2-15,5-1 1 0,8 1-1 16,2-1 0-16,12-1 0 15,3 1 2-15,12-3 1 16,9 2 0-16,3-3 1 16,9 0 0-16,7 0 0 0,8-1 1 15,2-2-2-15,8 0 0 16,5-5 0-16,4 2 0 16,5-6 0-16,2 2-1 15,3-3 1-15,4-1 0 0,1-3 0 16,2 0 0-16,0 0 0 15,1-1 0-15,-1 3 0 16,-4-2-1-16,0 2 0 16,-5 2 0-16,-2 0 0 0,-2 0-1 15,-5 3 0-15,-2 0-1 16,-4-3 1-16,1 3-2 16,-4 0 1-16,-2-1-1 15,-3-1 0-15,-3 2 0 0,-4-2 0 16,-2 1-1-16,-6-1 1 15,-4 1 0-15,-5 0 0 16,-4 0 0-16,-5 0 0 16,-4 3 0-16,-8 1 0 0,-5 0 0 15,-6 1-1-15,-2 1 1 16,-8 1-1-16,-5 0 1 16,-7 2-1-16,-3 0 1 0,-6 2-1 15,-4-1 1-15,-4 1 0 16,-7 2-1-16,-4 2 0 15,-2-1 1-15,-6 1-1 16,-3-2 0-16,-5 1 1 0,-3-3-1 16,-2 1 1-16,-4-1 0 15,-1-1-1-15,-4 0 1 16,-1 0 0-16,1-3-1 16,-10 3 1-16,15-10 0 0,-15 10 0 15,12-13-1-15,-4 3 1 16,1 0 0-16,-1-2-1 15,1-2 1-15,-1-4-1 16,2-3 1-16,0-3-1 0,0-4 1 16,0-5 0-16,0-4 0 15,4-9 0-15,-3-3-1 16,1-6 1-16,2-6 0 0,-3-5-1 16,5-6 2-16,-4-3-1 15,4-3 1-15,-7-4 0 16,3-1 0-16,-4-3 0 15,-2 1-1-15,-2 0 1 0,0 1-2 16,0 0 1-16,-4 2 0 16,5 0-1-16,-5 2 1 15,0 3 0-15,2 1 0 0,-2 1 1 16,-1 3-2-16,-7 2 0 16,1 3 0-16,-4 3-1 15,-2 3 1-15,-4 4-2 16,-5 1 1-16,-3 2 0 15,-6 0 1-15,-1 4 0 0,-10 0 0 16,-4 4 0-16,-6 3 1 16,-6-1-1-16,-8 6 1 15,-7 4-1-15,-4 2 0 0,-12 5 0 16,-4 2 0-16,-10 2 0 16,-9 5 0-16,-7 2 0 15,-13 5 0-15,-5-3 0 0,-7 5 0 16,-8 3-1-16,-10-1 1 15,-6 3 0-15,-10-1 0 16,-5 2 1-16,-10 2-1 16,-4 0 1-16,-9 3-1 0,-5 1 1 15,-4 4-1-15,-5 0 0 16,-10 1 0-16,2 4 0 16,-3-1 1-16,-3 3-1 15,1-1-1-15,5 3 1 0,-1 2-1 16,1 1 0-16,4 3 0 15,-1 3 0-15,0 2-1 16,-3 4 1-16,-1 3-1 16,-3 6 0-16,-2 3 0 0,6 5-1 15,-4 3 0-15,7 3 1 16,1 3-1-16,8-1 1 16,4 3 0-16,9 2 0 0,9-1 0 15,9 1 1-15,14 1 0 16,6 1 0-16,8 1 0 15,14 1 0-15,11-2 0 16,12 0 1-16,11 0 0 0,9 3 0 16,14-1 1-16,13 4 0 15,12 3 0-15,13 4 1 16,15 3-1-16,9 1 0 0,18 3 0 16,7-2 0-16,17 4 0 15,13-2 0-15,10-1-1 16,13 1 0-16,5-1 1 15,10 3 0-15,4 2 0 16,3 1 0-16,8 1-1 0,5 1 1 16,-1 0 0-16,8-3 1 15,2-3-1-15,9-2 1 16,4-4-1-16,10-4 1 0,7-9-1 16,8-5 0-16,10-9-2 15,10-5-1-15,5-9-3 16,12-5-5-16,-2-12-8 15,19-16-44-15,2-3-23 0,8-7-3 16,2-14-7-16,5-13 0 16</inkml:trace>
  <inkml:trace contextRef="#ctx0" brushRef="#br0" timeOffset="996.2297">21255 8453 61 0,'0'0'65'15,"0"-11"-1"-15,0 11-2 16,13-18-56-16,2 10 2 16,7-1-3-16,5-3-1 0,4 3 1 15,8-7-1-15,7 2 0 16,6-8 1-16,8 3 2 16,2-7 0-16,6 0 0 15,2-7 2-15,7 0 0 0,1-3 0 16,3-1 0-16,3-2-1 15,4-4 0-15,3 4-1 16,1-3 1-16,1 5-1 16,0-4-2-16,1 3 0 0,-4 2-1 15,0 5-1-15,-6 0 0 16,-5 3-1-16,-7 3-1 16,-4 2 0-16,-9 5-1 0,-9-1-1 15,-10 5-3-15,-3 2-4 16,-14 1-10-16,2 3-25 15,2 1-32-15,-15 1-8 16,-2-2-3-16,-6-1 1 0</inkml:trace>
  <inkml:trace contextRef="#ctx0" brushRef="#br0" timeOffset="1552.1631">23211 7329 22 0,'0'0'75'16,"15"-17"1"-16,-15 17-4 0,5-19-3 16,-5 19-60-16,3-14 0 15,-3 14-1-15,0 0-2 16,8-11-2-16,-8 11-1 15,0 0-1-15,0 0 0 0,5-9-1 16,-5 9 0-16,0 0 0 16,0 0-1-16,0 0 0 15,0 0 2-15,0 0-2 16,0 0 0-16,0 0 0 0,0 0 0 16,0 0 0-16,0 0-1 15,7 3 1-15,-7-3 0 16,15 4 0-16,-3 0 0 15,-1 0 0-15,7-2 0 0,3 1-1 16,5 1 2-16,5 1-2 16,-1 1 1-16,9 1 0 15,-2 1-1-15,6 1 0 0,-3 6 1 16,1 0 0-16,-3 2-1 16,-2 3 0-16,-1 2 0 15,-5 3 1-15,-7 2 0 16,-4 2 0-16,-5 3 2 0,-10 1-1 15,-4 3 2-15,-4 3 1 16,-15 4 0-16,-8 3 0 16,-4 6-2-16,-8 1-2 15,-5 5-8-15,1 0-9 0,-3 0-32 16,8 4-25-16,-1 0-3 16,7-7-6-16</inkml:trace>
  <inkml:trace contextRef="#ctx0" brushRef="#br0" timeOffset="10780.2907">21476 8570 16 0,'0'0'29'0,"0"0"-5"15,-9-8-6-15,9 8-6 16,0 0-4-16,0 0-2 15,0 0-4-15,0 7 2 0,0-7 1 16,7 14 2-16,-2-3 2 16,3 2 2-16,2 1-2 15,8 2 2-15,-2 3-2 0,6 0-1 16,-3 5 0-16,11-1-1 16,-4 7-2-16,7-1-1 15,-1 7-1-15,3 0-1 16,1 6 0-16,3-2-1 15,4 7 0-15,3 4 1 0,6 3 0 16,-2 1 0-16,13 0 3 16,1 8-2-16,6-5 3 15,4 5-1-15,0-4 3 0,4-4-1 16,0 2 1-16,8-5 2 16,-7 4-1-16,-3-5 2 15,0-1 0-15,-2 2 1 16,0-2-1-16,-1 2-1 0,-3-3-1 15,-3 3-2-15,1-5 0 16,-3 0 0-16,3-2-3 16,-6-2 0-16,2-1-1 15,-3-3 1-15,-3-2-1 16,-2-2 0-16,-4-5 0 0,-3 0 0 16,-6-4-1-16,0-2 0 15,-4-5 1-15,-6 0-2 0,-1-5 0 16,0-2-1-16,-7-1 0 15,1-5-3-15,-5-1-3 16,0-4-5-16,-5 0-8 16,-2-1-18-16,-7-9-24 0,4 0-17 15,-7-4-5-15,-3-6-2 16</inkml:trace>
  <inkml:trace contextRef="#ctx0" brushRef="#br0" timeOffset="11128.1922">23920 10086 23 0,'-18'-8'68'15,"3"1"1"-15,-1 1-5 16,7 2-39-16,9 4-5 16,0 0-11-16,0 0-3 15,6 7-1-15,10 3-1 0,5 8 1 16,6 1 0-16,9 9 1 15,9 4-1-15,-3 5-2 16,8 2 0-16,-8 9 0 0,3 2-1 16,-9 2 1-16,-5 3 2 15,-13 1 0-15,-6 5 1 16,-12-4 0-16,-8 9 0 16,-13-7 1-16,-8 0 0 0,-13 1-3 15,-8-3-1-15,-7-1-5 16,-12-3-8-16,-3 0-10 15,-5-4-16-15,-5-9-24 16,5-1-16-16,-1-7-6 0,7-10 0 16</inkml:trace>
  <inkml:trace contextRef="#ctx0" brushRef="#br0" timeOffset="14612.5024">24994 7068 3 0,'0'0'15'0,"0"0"-3"15,0 0-2-15,0 0-3 16,0 0-4-16,0 0 0 0,0 0 1 16,0 0 6-16,0 0 4 15,0 0 4-15,0 0 2 16,0 0-1-16,0 0 0 0,0 0-1 16,0 0-3-16,0 0-6 15,0 0-5-15,0 0-2 16,0 0-2-16,0 0 0 15,0 0 0-15,0 0 1 0,0 0 0 16,0 0 4-16,0 0-1 16,5-8 1-16,-5 8-2 15,0 0 0-15,0 0 1 16,0 0-2-16,0 0-1 0,0 0 0 16,3-9 0-16,-3 9 3 15,0 0-1-15,9-10 1 16,-9 10 2-16,0 0-1 15,6-12 0-15,-6 12-1 0,3-8 0 16,-3 8-2-16,5-11-1 16,-5 11 1-16,6-15 0 15,-3 6-1-15,-3 9 1 0,5-14-1 16,-5 14 1-16,1-12-1 16,-1 12 0-16,0 0-1 15,-7-7 0-15,-6 8-1 16,-2 5 0-16,-5 6-2 0,0 2 1 15,-6 6-2-15,-2 1 2 16,3 6 0-16,1-4-1 16,5 6 0-16,5-6-3 15,3 4 1-15,7-9 0 0,4 5 0 16,1 0 1-16,10-3-2 16,5 4 3-16,5-7-1 15,6 6 2-15,4-6 1 16,1 5 0-16,8-5 0 0,-6 1 2 15,3 0-1-15,-6 1 2 16,0 1 2-16,-10 2 1 16,-7-1 2-16,-9 5 0 0,-5 2 2 15,-8 0-1-15,-15 4-1 16,-1-2 1-16,-12 2-2 16,-1-1-3-16,-6 3 0 15,-5-8-3-15,5 1-6 0,-1-9-7 16,6 0-9-16,5-5-16 15,2-7-27-15,12-5-4 16,6-4-1-16</inkml:trace>
  <inkml:trace contextRef="#ctx0" brushRef="#br0" timeOffset="14913.3881">25306 6904 68 0,'32'-32'75'0,"-4"10"-3"0,-10 3-5 16,4 13-45-16,-7 10-7 15,1 13-5-15,0 11-6 16,-1 9-1-16,-1 10 0 0,3 6 0 16,0 11 0-16,-2 7-1 15,-1 1-1-15,-3 4-2 16,1-3-1-16,1-1-3 15,-3-3-2-15,1-5-3 0,2-5-5 16,-3-15-4-16,3-2-10 16,0-13-7-16,-4-3 0 15,-1-10-4-15,-4-8-15 16,-4-8-9-16</inkml:trace>
  <inkml:trace contextRef="#ctx0" brushRef="#br0" timeOffset="16061.02">25492 7663 22 0,'-41'-23'69'0,"8"7"-7"0,-2-2-13 16,4 5-7-16,11 3-12 16,0 3-12-16,12 0-8 15,8 7-6-15,-5-11-2 0,15 3-2 16,7-2-1-16,10-4-1 16,5-4 2-16,15-4 1 15,-2-2 0-15,10-6 1 16,2-3 0-16,0-3 0 0,4-3 0 15,-7-2-1-15,0-2 1 16,-4 1 0-16,-7 3 3 16,-7 4-2-16,-10 2 1 15,-4 6 1-15,-11 3-2 0,-2 6 0 16,-9 6-2-16,-7 2 0 16,-8 7-3-16,-5 2-1 15,0 5-2-15,-5 9-1 16,-1 10 1-16,2 2-1 15,0 10 2-15,2 5 1 0,7 1 2 16,4 2-1-16,0-4 2 16,7-1 0-16,4-7 0 0,0 0 0 15,4-8 0-15,6-6 0 16,-1-6-1-16,2-4 1 16,3-4 0-16,-3-5 1 15,5-6 0-15,0-9 0 0,3-2-1 16,0-5 0-16,-1-5 0 15,5-2 0-15,-5 4 0 16,5-2 0-16,-4 6 0 16,4 1 0-16,-6 7 1 0,2 2-1 15,-3 6 1 1,0 5-1-16,0 2 0 0,0 4-1 16,0 5 1-16,1 3-1 15,-1 3 1-15,1 2 1 0,-2-1-1 16,3 2 2-16,0-5-1 15,-1-1 1-15,3-5-1 16,-2 1 1-16,3-8-2 0,1 0 1 16,5-4 1-16,-3-7-4 15,3-1 4-15,-2-6-4 16,1-3 2-16,4-1 0 16,-5 1-1-16,4-3 0 0,-6 2 1 15,5 3-1-15,-6 1 0 16,2 4 0-16,-6 4-1 15,2 3 2-15,-1 7-2 0,0 0 1 16,3 4 0-16,0 6 0 16,2 2 1-16,3-1-1 15,7 3 1-15,4-5-1 16,8-2 2-16,2-3-1 16,9-4 0-16,2-7 0 0,2-6 1 15,2-2-1-15,-6-7 1 16,-3 0 1-16,-9-3 0 15,-3-3 1-15,-14-1 1 0,-4-2 1 16,-13 3 0-16,-8 0-1 16,-3 2 0-16,-10 4-1 15,-10 4-2-15,-6 7 0 16,-3 6-1-16,-5 5-2 0,1 11 0 16,0 8-1-16,1 6 0 15,5 4-2-15,6 6-3 16,5-3-1-16,9 2-1 15,5-6-1-15,6-3 0 0,8-7 1 16,11-9-1-16,6-9 4 16,3-7 5-16,6-12 5 15,2-14 1-15,-2-8 1 0,4-14 1 16,-5-7 0-16,-5-11 2 16,-3-4-1-16,-6-4 2 15,-10 1-1-15,-5 4 2 16,-7 5 0-16,-3 11 2 15,-9 10-2-15,-3 15 0 0,-4 14-2 16,0 18-2-16,-1 14-3 16,-3 21-2-16,2 13 0 15,0 22-6-15,-3 10-9 0,5 18-13 16,-3 12-18-16,-1-1-25 16,7 10-8-16,0-5-4 15</inkml:trace>
  <inkml:trace contextRef="#ctx0" brushRef="#br0" timeOffset="16466.6275">25707 8428 20 0,'-60'26'72'0,"14"-11"1"16,6-7-5-16,10-7-3 0,6-1-58 15,14-1 1-15,10 1-1 16,19 1 0-16,13-8-1 16,8-3 0-16,16-8 2 0,11-3-2 15,16-11 0-15,17-1-2 16,12-10 2-16,6 0-2 15,12-7 0-15,5 0-1 16,3-3 3-16,-1 2-3 0,-1 0 0 16,-11 6 0-16,-9 3 0 15,-8 3-1-15,-14 8-1 16,-18 3 1-16,-11 8-3 16,-15 2-2-16,-13 10-7 0,-10-2-18 15,-16 7-31-15,-11 9-19 16,-13 9-5-16,-18 7-4 15</inkml:trace>
  <inkml:trace contextRef="#ctx0" brushRef="#br0" timeOffset="16793.6182">26531 8769 61 0,'24'-17'76'16,"7"-4"0"-16,0-8-3 16,3-3-46-16,11 0-9 0,10-2-1 15,0 0-5-15,4-3-1 16,12 3-5-16,0-2-2 15,2 1-1-15,3 3-2 16,-5 1-1-16,-2 1-2 16,-7 1-5-16,-4 1-4 0,-6 3-13 15,-11 4-24-15,-7-5-26 16,1 1-6-16,-4-5-3 0</inkml:trace>
  <inkml:trace contextRef="#ctx0" brushRef="#br0" timeOffset="17284.9588">28936 6426 25 0,'14'-22'69'15,"3"-1"-1"-15,-3-2 0 0,5-2-42 16,9 4-12-16,2-3-1 15,6 3-4-15,1 2-4 16,8 1-1-16,-1 1 0 16,6 3-2-16,-2 3 1 15,-2 2-1-15,6 3 0 16,-6 4 0-16,3 5-1 0,-7 1 0 16,3 7-1-16,-6 5-1 15,-5 1 0-15,-6 7-1 16,-10 4 0-16,-4 5-1 0,-13 4-2 15,-6 3-5-15,-12 8-3 16,-12-2-4-16,-4 12-7 16,-8 3-7-16,-4 4-6 15,-2 1-14-15,-3-1-8 0,4 6-2 16</inkml:trace>
  <inkml:trace contextRef="#ctx0" brushRef="#br0" timeOffset="17505.4799">29395 7838 18 0,'33'0'86'0,"-7"-2"-3"0,-5-6-12 15,-5-7-26-15,-10-36-67 16,6 45-55-16,-3 2-6 16,-9 4-2-16</inkml:trace>
  <inkml:trace contextRef="#ctx0" brushRef="#br0" timeOffset="19754.4187">24798 10539 4 0,'7'-6'49'16,"19"3"-23"-16,-26 3 1 15,10-1-2-15,-10 1-2 16,6 8-1-16,-5 3 0 0,-1 3-1 15,0 5-3-15,0 4-1 16,0 4-4-16,-1 4-1 16,-3 5-5-16,1 3 0 15,-1 4 0-15,1 0-3 0,-2 5 0 16,-2 2 1-16,3 4 0 16,-4 1 1-16,2 0-1 15,2 2-2-15,1-3 1 16,0 0-1-16,2-3-4 0,-1-6-11 15,1-3-21-15,5-2-26 16,-1-8-13-16,-2-7-4 16,-1-11 0-16</inkml:trace>
  <inkml:trace contextRef="#ctx0" brushRef="#br0" timeOffset="20040.4681">24947 11030 57 0,'11'-9'80'0,"-3"-2"-2"0,-2-3-3 16,-1-6-33-16,0 4-28 15,-1 3-1-15,3 3-5 16,-2 1-3-16,-5 9-7 16,8-11-12-16,-8 11-17 0,0 0-19 15,0 0-21-15,6 17-9 16,-7 0-2-16</inkml:trace>
  <inkml:trace contextRef="#ctx0" brushRef="#br0" timeOffset="20722.9005">24535 12822 59 0,'-20'0'79'0,"0"-4"-3"16,3-5-3-16,3-38-30 16,4 31-31-16,9 0-3 0,1 2-5 15,5-2-2-15,8 1-2 16,5 0 1-16,2 0 0 15,6 4 0-15,2 3-1 0,3 4 1 16,0 4 0-16,-1 3 0 16,-2 6-1-16,-4 8 2 15,-3 4-2-15,-8 5 0 16,-4 5 1-16,-8 2 2 16,-1 4 0-16,-10 7 0 0,-5 0 1 15,-4 0 1-15,0 2-1 16,-1-3 0-16,0 0 0 15,3-4 0-15,2-3-1 0,3-4-1 16,6-4 0-16,1-4-1 16,0-4 0-16,5-3 0 15,3-4 0-15,6-4 0 16,7-7 0-16,4-2-2 16,10-5-2-16,7-6-5 0,7-8-12 15,7-5-22-15,7 4-29 16,-1-9-10-16,2 1-5 15,-1-2 1-15</inkml:trace>
  <inkml:trace contextRef="#ctx0" brushRef="#br0" timeOffset="20900.4148">25344 12937 11 0,'7'-18'78'15,"-7"10"4"-15,0-3-5 16,-2 0-28-16,2 1-11 0,0 10-15 15,-2-13-8-15,2 13-9 16,-1-9-8-16,1 9-18 16,0 0-26-16,0 0-28 0,0 11-5 15,-1-1-5-15</inkml:trace>
  <inkml:trace contextRef="#ctx0" brushRef="#br0" timeOffset="21681.8049">24751 14973 38 0,'-22'14'85'16,"1"-5"-1"-16,2-1-3 16,-3-8-3-16,-2 0-55 15,12 0-3-15,-1 0-6 0,13 0-3 16,0 0-3-16,0 0-3 15,5 2-1-15,12-1-2 16,7-1-1-16,3 0 0 0,6 0 0 16,3 1 0-16,1-1-1 15,1 3 0-15,-5 1-2 16,-6 3 1-16,-6 7-2 16,-8 5 1-16,-8 5 0 0,-5 4 0 15,-7 5 0 1,-5-2 1-16,1 3 0 0,-3-1 0 15,2-2 0-15,7-3-2 16,4-4 1-16,1-2-1 16,7-3 0-16,6-1 0 0,4-3 0 15,1 2 1-15,2-2 0 16,0-1 2-16,-2 4 1 16,-2-2 0-16,-4 4 2 0,-7 4 0 15,-5 8 1-15,-10 1 0 16,-11 8 0-16,-8 4-1 15,-8 3-1-15,-8 6 0 0,-9-1 0 16,-2 2-2 0,-4-4-1-16,3-2-4 0,-1-5-5 15,9-5-17-15,4 2-47 16,7-16-7-16,9-8-6 16,4-13-6-16</inkml:trace>
  <inkml:trace contextRef="#ctx0" brushRef="#br0" timeOffset="21930.5641">25557 15470 3 0,'17'3'90'0,"-6"0"1"16,-11-3-6-16,0 0-7 0,0 0-1 16,0 0-71-16,0 0-12 15,0 0-17-15,0 0-43 16,-1 12-14-16,1-12-4 0,-16 13-7 16</inkml:trace>
  <inkml:trace contextRef="#ctx0" brushRef="#br0" timeOffset="24379.9559">25957 10480 0 0,'5'-9'19'0,"-5"9"0"0,0 0-4 16,0 0-5-16,0 0-3 15,4-9-3-15,-4 9-3 16,0 0 0-16,0 0 1 0,0 0-4 15,0 0 1-15,7-4-5 16,-7 4-6-16,0 0-10 16,0 0-13-16</inkml:trace>
  <inkml:trace contextRef="#ctx0" brushRef="#br0" timeOffset="26818.4228">25965 10458 5 0,'0'-18'57'15,"2"6"-2"-15,-2 3-8 16,0 0-8-16,0 9-8 0,1-14-7 16,-1 14-8-16,1-9-6 15,-1 9-4-15,0 0-2 16,0 0-1-16,5 17-2 0,-4-2-1 15,3 10 1-15,-4 1-1 16,0 12 1-16,0 4 0 16,-5 5 0-16,1 2 1 15,-2 1-1-15,-3 0 1 0,-2-3 0 16,1-2 0-16,-2-5 1 16,4-1-1-16,-5-7-1 15,6-1 2-15,-6 0 0 16,8-7-1-16,0 1 0 0,-3-7 1 15,4 0-1-15,1-7 0 16,0 3 2-16,3-14-2 16,0 8 1-16,0-8 0 15,8 0 0-15,3 0 0 0,5-6 0 16,-2 1-1-16,8-5 0 16,0 2-2-16,4-1 1 15,4-3-2-15,4-2 1 16,-3 3-1-16,4-3 0 0,0 2 0 15,0-1 0-15,1 1 1 16,-3 0-1-16,-1 2 1 16,-5 3 0-16,1-1-1 15,-7 0-3-15,-2 4-4 0,-5-3-10 16,-1 4-19-16,-3 2-22 16,-10 1-16-16,17-4-4 15,-17 4 6-15</inkml:trace>
  <inkml:trace contextRef="#ctx0" brushRef="#br0" timeOffset="28381.6903">26427 10750 38 0,'0'0'41'0,"9"-3"-41"0,0 3 2 15,0 0 2-15,3 3 4 16,2-2 3-16,2 2-1 16,7-3 3-16,-2 0 0 15,8 0 1-15,-4-7-1 0,10-2-1 16,-3-3-2-16,5-3 3 16,-5-3 0-16,-4-1 3 0,2-4 2 15,-6 0 2 1,-3-2 0-16,-4 1 2 0,-5 0-2 15,-7 0-2-15,-3 5-4 16,-2-1-2-16,-1 7-6 16,-6 2-2-16,-6 4-3 0,-4 4-3 15,-2 3-2-15,-3 7 0 16,-5 6 1-16,-2 2-1 16,-3 5 1-16,0 3 2 0,2 5-2 15,-2 4 1-15,4 3 0 16,1 0 0-16,9 3 0 15,1-3-1-15,9 1 0 16,0-3 0-16,8 0-1 0,3-6 0 16,10 1-2-16,8-8-1 15,5 1-1-15,6-9 1 16,7-5 0-16,8-6 0 16,6-3 2-16,4-10 1 15,4-12 2-15,-3-2 3 0,3-12 3 16,-2 1 1-16,-3-11 4 15,-4 2 0-15,-7-3 2 16,-4 4 0-16,-12 4 0 0,-2 4-2 16,-10 8-2-16,-8 4-2 15,-5 8-2-15,-5 7-2 16,-11 7-4-16,-6 3 1 0,-5 4-3 16,-6 7 2-16,-1 4-1 15,0 4 1-15,1 1-2 16,1 1-2-16,6-1-2 15,0-1-4-15,13-5-3 0,-1-1-2 16,9-4-4-16,1-9-1 16,6 6-2-16,4-6-1 15,9-4 4-15,8-3 4 0,-2 0 3 16,7 1 4-16,-4 1 5 16,4 5 6-16,-6 2 6 15,5 11 5-15,-10 8 2 16,0 7-2-16,-2 9 2 0,2 2 0 15,-3 13-2-15,-2-1-1 16,-1 12-1-16,-1 4-1 16,-3 7-3-16,-7 5 1 15,-4 0-1-15,0 2 1 0,-10-2-2 16,-3-4-1-16,-2-6 1 16,-4-8 1-16,-1-9 2 15,1-13 1-15,-4-11 2 16,3-6 0-16,-4-15 0 0,0-3 3 15,-2-13-1-15,0-15-3 16,2-6-2-16,2-9-3 16,9-8-3-16,4-10-2 0,9-5-2 15,6-6-1-15,12-3-1 16,10 2 3-16,2-2 1 16,10 1 2-16,-1 6 3 15,5 1 3-15,-2 4 2 0,0 4 0 16,-2 3 1-16,-3 1-2 15,-4 5 1-15,-6 6-1 16,-4 2-3-16,-7 6 0 0,-3 6-2 16,-9 4-1-16,-1 6-2 15,-3 5-1-15,0 11-2 16,-17-5 0-16,3 10-1 16,-4 12 0-16,0 4 0 0,-1 6 0 15,2 7 0-15,0 2 2 16,3 3-2-16,3-2 0 15,4 1 0-15,7-6-1 16,1-3 0-16,9-6 2 16,4-6-1-16,2-6 2 0,6-8 0 15,0-3 2-15,4-11 2 16,0-4 1-16,2-8 0 16,1-1 0-16,0-5 1 0,-1 2-3 15,2 1 2-15,-3 3-1 16,-5 4-2-16,0 4 1 15,-5 4-1-15,-3 6 0 0,-1 4-1 16,-2 1 1-16,-11 0 0 16,12 7-1-16,-3 0 1 15,0 0 0-15,5-2 1 16,4-2 0-16,6-3 0 0,6-4 0 16,6-9 0-16,5-7 1 15,6-8-1-15,-1-8 1 16,4-6 1-16,-1-12-1 15,-4-9 0-15,-5-6 2 0,-9-5 2 16,-3-2 0-16,-14 0 0 16,-4 5-1-16,-9 9 1 15,-1 9-2-15,-7 14-3 16,-5 15-1-16,-1 17-1 0,-3 12-2 16,-1 22-1-16,2 16 1 15,-3 14-1-15,-4 12 0 16,3 18-3-16,0 6-2 0,3 11-9 15,3-2-15-15,3 3-23 16,9 2-23-16,-2-5-4 16,3 1 0-16</inkml:trace>
  <inkml:trace contextRef="#ctx0" brushRef="#br0" timeOffset="28886.7029">28839 10003 3 0,'11'-25'67'0,"-8"4"2"15,-3 3-3-15,0 5-4 0,-6 1-66 16,6 12 5-16,0 0-1 16,-10-3 1-16,10 3 1 0,-14 17 1 15,4 2 2-15,-2 10 1 16,-3 8 1-16,1 7 0 16,0 9-1-16,-1 0-1 15,3 13-1-15,3 1-1 16,-1 2-1-16,4-1-1 0,3-2 0 15,2 0-3-15,1-3-9 16,1-2-27-16,0-7-30 16,6-7-5-16,2-8-2 15</inkml:trace>
  <inkml:trace contextRef="#ctx0" brushRef="#br0" timeOffset="29271.0602">29044 10357 29 0,'21'-24'72'16,"-2"6"1"-16,-2 6-4 0,-1 3-4 15,-4 9-66-15,3 5 0 16,0 12 0-16,-3 6 1 16,0 5-1-16,-1 2 1 0,-2 2 0 15,4 0 1-15,-3-4 1 16,4 1 0-16,2-8 1 15,4-6 1-15,3-7 3 16,2-5-1-16,5-3 2 16,-1-10 0-16,2-5-1 0,-3-1 1 15,1-1-2-15,-6 0-1 16,-2 6-2-16,-3 3-2 16,-4 7-1-16,-1 4-1 0,-3 11-1 15,-2 10 0-15,-1 7-1 16,-2 10-1-16,-2 9-1 15,-3 8-3-15,0 8-3 16,-9 2-6-16,-4 14-8 0,-3 11-17 16,-9 3-19-16,0 5-13 15,-6-4 1-15</inkml:trace>
  <inkml:trace contextRef="#ctx0" brushRef="#br0" timeOffset="29734.0497">26517 11771 25 0,'-42'9'64'0,"9"0"-1"16,13-6-2-16,8-3-1 0,12 0-61 16,13 0 0-16,14-1 2 15,16-5 2-15,6 0 6 16,17-4 2-16,10-6 1 15,19-7-2-15,11 0-2 0,19-9-2 16,9-1-1-16,8-4-2 16,17-4-1-16,4-2 0 15,8 0-2-15,-5 2-1 16,2 1 1-16,-8 4 0 0,-10 3 0 16,-8 4 0-16,-14 6-3 15,-11 2-3-15,-14 7-13 16,-2 2-16-16,-19-2-21 0,-2 3-15 15,-9 0-6-15,-3-2 2 16</inkml:trace>
  <inkml:trace contextRef="#ctx0" brushRef="#br0" timeOffset="30132.8411">30361 10128 57 0,'32'-49'79'16,"0"2"-3"-16,0 31-16 15,3-24-29-15,2 8-9 16,2 8-11-16,-2 7-4 16,1 7-5-16,-6 6-1 0,-1 4-3 15,-7 8 0-15,-5 5 0 16,-7 6-2-16,-7 3 1 16,-5 7 1-16,-8 3-1 15,-7 4 1-15,-7 6 0 16,-5 3 1-16,-9 8-5 0,-2-2-8 15,-3 11-17-15,-1 8-20 16,-6 1-20-16,1 2-4 0,3-4 1 16</inkml:trace>
  <inkml:trace contextRef="#ctx0" brushRef="#br0" timeOffset="30327.2597">30295 11076 37 0,'13'0'83'0,"-2"-1"-3"15,-1-7-6-15,-10 8-4 16,15 0-49-16,-15 0-28 0,18-18-22 16,-18 18-37-16,11-3-13 15,-11 3-1-15,0 5-1 16</inkml:trace>
  <inkml:trace contextRef="#ctx0" brushRef="#br0" timeOffset="31549.8785">31359 10257 1 0,'0'0'54'0,"-3"-9"1"15,3 9-3-15,0 0-45 16,-4 8-1-16,0 4-6 0,-5 9 1 15,-2 0 2 1,-3 11 1-16,-2 7 2 0,-4 3-1 16,-1 5 0-16,0-1-1 15,3 1-1-15,0-6 0 0,3 2 0 16,3-14 1-16,2-4 3 16,5-12 3-16,5-13 2 15,0 0 2-15,-8-6 1 16,8-16 3-16,0-6-2 15,-1-8 0-15,1-8-4 0,3-6-2 16,4-10-1-16,5-4-2 16,8-5-2-16,1-2 0 15,12-1-3-15,4 2 0 0,1 4-1 16,7 7 0-16,2 9 0 16,3 10-1-16,0 7-1 15,-2 12 0-15,-3 10-1 0,-7 5 0 16,0 7 0-16,-8 1-2 15,-9 4 0-15,-7 4 1 16,-10 1 0-16,-4 1 0 16,-15 4 0-16,-5 1 0 0,-7 4 1 15,-4 0 0-15,-2 4 1 16,1 0 0-16,-1 1-1 16,5 3 1-16,5 0 0 15,6 1 0-15,1-1 0 16,5 4 0-16,2-4 1 0,4 5 0 15,3-3-1-15,2 1 1 16,0-6 0-16,8 3-1 16,1-4-1-16,5-2-1 0,4-2 1 15,3-7 0-15,5-3 0 16,1-7-1-16,9-2 0 16,-3-5 2-16,4-11 1 15,-3-1 1-15,1-6 0 0,-1 1 0 16,4 1 0-16,-10 5-1 15,0 0 0-15,1 9 0 16,-3 5-1-16,1 1 0 16,-5 9-1-16,-3 5-2 0,-5 4-7 15,2 4-20-15,-4 4-22 16,-10-3-16-16,6 2-5 16,-6-6 2-16</inkml:trace>
  <inkml:trace contextRef="#ctx0" brushRef="#br0" timeOffset="31716.0044">32099 10237 49 0,'-5'-39'81'0,"0"3"-5"16,-1 4-9-16,6 3-10 0,-27 4-84 15,27 14-12-15,0 11-17 16,15 0-11-16,-15 0-8 15</inkml:trace>
  <inkml:trace contextRef="#ctx0" brushRef="#br0" timeOffset="32696.282">32350 10183 12 0,'17'-7'62'0,"-9"0"-5"16,-8 7-11-16,0 0-12 15,-8 0-15-15,-10 9-10 16,0-1-7-16,-8 5-2 0,2-1 0 16,2 1 1-16,4 0-1 15,3-1 0-15,9-4 0 16,6-8 0-16,-13 16 1 0,13-16-1 16,0 0 2-16,8 8-2 15,3-4 1-15,7 0-1 16,0 1-1-16,2 8 1 0,5 2-2 15,-1 9 2-15,0 10-1 16,0 5 1-16,-6 9-2 16,-3 4-3-16,-1 7-3 15,-3-4 1-15,-1 0-1 16,3-7-1-16,-10-10 2 16,-3-6 10-16,1-10 4 0,-1-9 8 15,0-13 3-15,0 0 0 16,0-11 1-16,-2-11 0 15,4-6-1-15,2-12-9 0,6-8-3 16,-3-9-4-16,6-11-2 16,7-7 0-16,0-9 0 15,-3-3-1-15,4-3 1 0,4 1 1 16,-4 5 2-16,-1 9 2 16,0 10 1-16,-9 15 0 15,-1 10-3-15,3 18 1 0,-9 8-2 16,-4 14-2-16,0 14-1 15,0 11-1-15,-3 10-1 16,-7 6 0-16,3 9 2 16,-7 4 1-16,0 3-1 0,2-2 0 15,1-2 0-15,5-4 1 16,6-7-1-16,0-4 2 16,2-13-1-16,15-2 1 15,-1-9 1-15,5-10-1 0,4-4 2 16,3-9-1-16,-5-6 0 15,9-7 1-15,-1-2-1 16,-1-4-1-16,2 2 1 16,-3 3-2-16,-4 3-2 0,-2 5 1 15,1 5 0-15,-5 5-1 16,-5 5 0-16,-3 0-1 16,0 8 1-16,-3 6 0 0,-2 0 1 15,0 5-2 1,5-1 0-16,-6 2 1 0,6 0-1 15,-1-2 0-15,4-7 1 16,0-3 0-16,5-6 1 0,2-3 2 16,-7-11 2-16,7-12 1 15,-3-5 1-15,3-16 0 16,-8-3 0-16,2-12 0 16,-5-4 0-16,1-3 1 15,-1 2-2-15,-3 5-1 0,-2 8 0 16,-2 33-1-16,-1 0-2 15,5-4-1-15,-7 23-1 16,0 0 0-16,3 25-1 16,-3 15-1-16,-3 8-3 0,0 12-2 15,-3 3-4-15,2 2-7 16,-2 0-15-16,4-4-21 16,2 0-21-16,2-34-2 15,1 3 6-15</inkml:trace>
  <inkml:trace contextRef="#ctx0" brushRef="#br0" timeOffset="32842.0638">33392 10316 61 0,'3'-29'82'16,"-1"2"-2"-16,3-3-5 0,4-27-13 16,-3 2-75-1,1 31-23-15,0 6-32 0,0 0-10 16,2 3-5-16,-1 1 1 15</inkml:trace>
  <inkml:trace contextRef="#ctx0" brushRef="#br0" timeOffset="33189.6471">31551 11098 38 0,'-24'5'61'16,"9"-5"9"-16,15 0-41 15,15-3 5-15,21-1 0 16,8-6-1-16,21-3 1 15,6-3-7-15,13-2-6 0,14 0-6 16,7-5-6-16,6 4-6 16,0 2-3-16,0 4 0 15,-7 3 0-15,1 6-2 0,-10 2-6 16,-8 3-19-16,-13 14-43 16,-18-2-9-16,-18 3-4 15,-20-3-3-15</inkml:trace>
  <inkml:trace contextRef="#ctx0" brushRef="#br0" timeOffset="33358.7193">32021 11303 6 0,'-45'19'85'16,"16"-7"0"-16,12-2-5 15,17-10-6-15,16 0-11 0,26-3-93 16,27 4-40-16,16-5-8 15,12-3-5-15,8-5-1 16</inkml:trace>
  <inkml:trace contextRef="#ctx0" brushRef="#br0" timeOffset="41033.034">24107 11299 38 0,'0'0'69'16,"-1"-13"-1"-16,1 13-23 16,-2-15-8-16,2 15-9 15,0-18-6-15,0 9-4 0,0 9-4 16,-4-16-2-16,4 16-2 15,-13-14-1-15,1 8-4 16,-3 1 0-16,0 3 0 0,-8-1-2 16,-2 2 0-16,-5 0 0 15,0 1 0-15,-5 0 0 16,-3 0 0-16,0 2-1 16,-7 2-1-16,2-1 1 0,-7 3-2 15,-2 0 1-15,-3 2-1 16,-5 0 0-16,-7 3 0 15,-6 1 0-15,-5 2 0 16,-1 1 0-16,-8-1 1 0,-1 2 0 16,1 0 0-16,2 1 0 15,-1-3 1-15,9 2-1 16,2-2 0-16,5 0-1 16,3 0 1-16,8-1-1 0,4-2 1 15,2 0-1-15,7-2 0 16,3-1 0-16,8-1 0 15,6-4-3-15,7 1-5 0,0-3-6 16,13 0-10-16,-4-1-10 16,13 0-14-16,6-9-15 15,8-4-15-15,11 0-2 16,1-5 13-16</inkml:trace>
  <inkml:trace contextRef="#ctx0" brushRef="#br0" timeOffset="41336.2124">22390 11269 31 0,'19'-25'54'15,"-1"5"-5"-15,-2-2-8 0,-2 4-4 16,-7 3-6-16,2 2-6 16,-7 3-5-16,-2 10-3 15,-7-10-4-15,-9 10-3 16,-7 3-4-16,-7 7-2 0,-8 8-3 16,-6 4 0-16,-8 6-1 15,-5 6 2-15,1 7-1 16,-1 1 2-16,3 7-1 15,3-2 0-15,7 4 0 0,8-1 0 16,8-3 2-16,11-5 0 16,10-3 0-16,7-4 1 15,15-8-1-15,10-2 0 16,15-10 2-16,8-6-3 0,11-3-7 16,11-6-11-16,5-7-36 15,6-6-22-15,0-3-5 16,-4-7-4-16,-7-4 0 0</inkml:trace>
  <inkml:trace contextRef="#ctx0" brushRef="#br0" timeOffset="42716.1029">18264 10833 30 0,'1'-12'71'16,"0"-1"1"-16,-1 13-6 15,0-12-3-15,0 12-67 16,0 0 4-16,2 11-3 0,-3 8 2 16,2 4-1-16,-1 12 2 15,0 9 0-15,0 11 1 16,-2 11 1-16,-4 13 2 16,-2 4-2-16,1 7 0 0,2 6 0 15,0-5 0-15,4-3 0 16,1-6-1-16,6-11 0 15,7-14-1-15,4-6 1 16,9-18-1-16,6-12-1 0,4-13-1 16,7-10-2-16,1-19 0 15,8-14 1-15,-5-10-2 16,3-12 4-16,-5-7-3 16,-5-5 4-16,-5-4 4 15,-7 1 1-15,-6 3 3 0,-6 5 1 16,-5 9 3-16,-3 8-1 15,-6 10 0-15,-2 6-2 0,0 15-1 16,-3 7-3-16,3 9-2 16,-14 8-2-16,6 8-1 15,1 5-1-15,-1 6 0 16,2-1 0-16,3 4 1 16,1-2 0-16,2-2 1 0,-1-6-1 15,6-4 1-15,3-6 0 16,4-7 0-16,-1-3 0 15,-1-7 1-15,3-7 0 0,-2-4 2 16,-1 0-3 0,0 0 0-16,-3-1-1 0,2 5-2 15,-1 4-1-15,2 6 1 16,-2 4-1-16,5 5 1 16,-3 9 0-16,2 4 0 0,2 2 2 15,0 3-1-15,3-2 2 16,-2-2-1-16,2 0 2 15,-2-4-1-15,4-8 1 0,-1-1 0 16,0-6 1-16,-1-8 0 16,-2-6 0-16,1-6 0 15,-4-5-1-15,1-6 0 0,-1-1 0 16,-5-3-2-16,4 2 1 16,-5 1-1-16,-1 5-1 15,2 4-1-15,-3 6 1 16,0 6-1-16,-4 11-1 15,13-8 1-15,-13 8 0 0,11 5 0 16,-11-5 0-16,14 18 2 16,-8-8 0-16,1 0 0 15,-1 0 1-15,0-1-1 16,-6-9 1-16,14 12 1 0,-14-12-1 16,17 1 0-16,-5-1 1 15,-2-6-1-15,0-2 0 0,2-4 0 16,-2-1 1-16,-1-2-1 15,-2-3 0-15,-2 3-1 16,0 1 0-16,-4 0 1 16,0 1-2-16,2 4-1 15,-3 9-1-15,8-8 1 0,-8 8 0 16,16 2 0-16,-5 5 0 16,4 2 0-16,-1-1 2 15,4-2 1-15,0-1 2 0,5-5-3 16,-2-2 2-16,5-7-1 15,1-6 0-15,-2-4 0 16,2 0 0-16,-4-4 0 0,-1-1 0 16,-7 3 1-16,0-3-2 15,-10 4 1-15,-4 1-1 16,-1 1-2-16,-9 2-3 16,-1 2-4-16,-2 0-4 15,2 4-17-15,-4 3-25 0,4 0-21 16,10 7-4-16,0-9-1 15</inkml:trace>
  <inkml:trace contextRef="#ctx0" brushRef="#br0" timeOffset="43287.8121">20272 10400 4 0,'35'-21'69'16,"-8"0"-2"-16,-7 9-1 15,-8-1-4-15,-12 13-56 0,0 0 0 16,0 0-3-16,0 17-2 16,-3 4-1-16,-8 9-1 15,0 5 0-15,-1 5 1 16,1-3-1-16,2 4 0 0,3-10 0 16,0-4 1-16,4-8 1 15,2-8 0-15,0-11 1 16,10 0 0-16,-1-14 2 15,4-8-1-15,1-5 2 0,5-3-2 16,1-3-2-16,2-3 1 16,4 6-1-16,-2 3 1 15,0 11 0-15,-1 9 1 16,0 7-1-16,-3 15 0 0,-2 13 0 16,-5 14 0-16,-1 5 1 15,0 13-1-15,-5 5-2 16,0 2 1-16,-1 2-2 0,-1-2 2 15,2-4 0-15,-1-8-1 16,2-9 2-16,2-10-1 16,1-11 1-16,2-11 0 15,5-14 2-15,0-6-1 16,1-12-1-16,-2-13 0 0,-1-3 0 16,-1-10 0-16,-7-3-1 15,-6-1 0-15,-3-1 1 16,-8-1-2-16,-9 4 3 0,0 5-2 15,-9 3 1-15,3 4 0 16,1 6-3-16,3 1-4 16,3 5-10-16,4-1-15 15,4 2-21-15,9-2-18 0,4-3-7 16,8-4-3-16</inkml:trace>
  <inkml:trace contextRef="#ctx0" brushRef="#br0" timeOffset="44134.4507">20965 9892 19 0,'30'-49'70'0,"0"6"0"16,-7 10-10-16,1 8-16 0,-3 11-20 15,2 5-12-15,0 12-6 16,2 17-2-16,0 9-2 16,0 14 1-16,0 9-2 15,-5 10 1-15,1 6-2 16,-6 5 0-16,2-2-1 0,-8-9 1 15,-4 0 1-15,-2-5-1 16,-3-10 1-16,-9-7 1 16,-1-12 2-16,-5-6 0 0,-2-7 0 15,-3-5 0-15,-1-10 0 16,1-7-1-16,-2-9-1 16,7-8 0-16,1-4-2 0,4-5 0 15,6 0 0-15,4-6-1 16,7-1 0-16,9-2 0 15,4-5 2-15,6-1 0 16,5-3 0-16,2 1 0 16,2-4 1-16,-2 1 0 0,2 4 1 15,-3 1 1-15,-6 9 0 16,1 6-1-16,-6 9 1 16,-1 4-2-16,-5 14 0 15,3 6-1-15,-5 14 0 0,3 13-1 16,-3 11-1-16,4 6 1 15,-2 3 0-15,2 7 1 16,0-5-1-16,1 1 0 16,-1-5 0-16,1-8 0 0,2-6 1 15,-3-8-2-15,-1-5 2 16,0-8 0-16,1-7 0 16,-1-4 0-16,2-13-1 0,-2-7 0 15,1-9 0-15,-2-3 0 16,3-3-1-16,-5-1 1 15,2 2 0-15,-1 3 0 16,2 7 1-16,-1 6 0 0,2 6 1 16,-3 5-1-16,6 4-1 15,-4 4 0-15,7 0 0 16,-2 1 0-16,5 1 0 16,3-1 0-16,-1-1 1 0,6-4 0 15,1-6 0-15,4-4 0 16,-1-3-1-16,2-5 1 0,-10-1-1 15,0-2 1-15,-10 2 0 16,-2 1 0-16,-9 3-1 16,-6 2 0-16,-6 6 0 15,-8 7-1-15,-6 4 1 16,-1 2-1-16,-2 11 0 0,-2 4-1 16,4 2 1-16,3 4 1 15,4-3 1-15,9 1-2 16,2-3-1-16,13-1-4 15,7-5-7-15,5-3-20 0,7-9-33 16,11 0-10-16,6-6-4 16,3-7-2-16</inkml:trace>
  <inkml:trace contextRef="#ctx0" brushRef="#br0" timeOffset="45245.818">23300 8906 63 0,'0'-14'81'16,"-3"4"-6"-16,-3 0-5 16,6 10-4-16,0 0-65 0,-2 11-2 15,2 13-1-15,2 12 0 16,2 4 1-16,-2 15 0 15,-3 7 1-15,1 7 0 16,-1 2 0-16,-3 0 0 16,1-3 0-16,3-8 0 0,0-3 1 15,3-9-1-15,8-10 1 16,6-7 0-16,3-9 0 16,3-6-2-16,9-5-1 15,0-6 0-15,6-4 0 16,0-9 0-16,3-8-1 0,-1-8 0 15,-1-3 1-15,-7-9 2 16,0-2 1-16,-9-3 3 16,-6 5 1-16,-3 0 1 0,-10 6-1 15,-3 5 0-15,-1 7-1 16,-4 10 0-16,4 8-3 16,-19 4-1-16,10 10-2 15,0 7-1-15,-2 3 2 16,4 3-1-16,2 0 1 0,0-2 1 15,4-2 0-15,0-3-1 16,6-6 2-16,2-5-1 0,4-4 0 16,1-3 1-16,2-2 1 15,4-5-2-15,0-8 0 16,2-1 0-16,1-4 0 16,2-2 0-16,-1 0 0 15,2-2-2-15,-4 4 1 0,2 0 0 16,-1 4 0-16,1 3 0 15,-4 4-1-15,3 4 1 16,0 2-1-16,-4 1 1 0,3 4 0 16,-4 3 0-16,2 1 0 15,-5 0 0-15,4 1 1 16,-3-1 1-16,1-1-1 0,3-1 1 16,-1-1 0-16,2-4-1 15,0 1 1-15,4-2-1 16,2-3 0-16,0-2 1 15,3-1-1-15,-2-4 0 0,2 1 1 16,-1-3-1-16,2-1 0 16,-2 0 1-16,3-1-1 15,-3-3 0-15,0-1-2 16,-2 0 0-16,-3 0 0 16,-1 1-1-16,-4 1 1 0,-7-3-1 15,-9 5 1-15,-3 1 1 16,-13 2 1-16,-4 3 1 15,-4 2-1-15,-8 5 1 0,-1 1-1 16,3 3 0-16,0 6 0 16,4 5-1-16,-1 1-1 15,7 2 1-15,6 2-1 0,2-3 1 16,6 0-1-16,1-4 1 16,4-12 1-16,9 12-1 15,3-12 1-15,9-10 0 16,1-8-1-16,9-7 2 0,-4-10-1 15,8-6 1-15,-1-6-1 16,0-6 3-16,1-7 0 16,-9-2 3-16,2 2 2 15,-11 6 0-15,-1 9-1 0,-5 6 0 16,-1 12-1-16,-8 13-1 16,-2 14-2-16,-5 23-2 15,-3 12-2-15,2 17-2 16,-5 7-5-16,-1 18-11 15,-8 13-18-15,-1 2-30 0,-1 12-10 16,-7-1-5-16,-2-1-1 16</inkml:trace>
  <inkml:trace contextRef="#ctx0" brushRef="#br0" timeOffset="45730.4437">20457 11537 36 0,'-106'52'72'16,"20"-11"-8"-16,21-14-4 0,20-11-2 15,23-2-61-15,22-14 3 16,21-11 2-16,29-11 2 16,21-12 4-16,21-12 7 0,21-13 1 15,25-12-1-15,19-11 0 16,17-7-3-16,23-6-2 16,6-3-3-16,23-6-2 15,8-1-1-15,15 3 0 0,0 0 0 16,11 4-1-16,-3 3 2 15,-5 1 0-15,-5 4 0 16,-11 7 0-16,-7 4 2 16,-20 4-2-16,-11 8 1 0,-24 7-1 15,-17 9 0-15,-21 11-2 16,-19 6 0-16,-24 11-1 16,-21 6-1-16,-18 9-5 0,-24 3-5 15,-15 10-11-15,-17 15-39 16,-21 1-24-16,-20 7-3 15,-20-3-7-15,-14 3-2 16</inkml:trace>
  <inkml:trace contextRef="#ctx0" brushRef="#br0" timeOffset="50749.1026">14168 11688 31 0,'13'44'7'0,"1"0"4"16,-2 8 2-16,2 0 4 0,-1-2 1 16,1 0-1-16,-4-5 0 15,2 2-2-15,-3-8-2 16,1 1-3-16,-3-3-3 15,3-4-11-15,-3 0-14 16,1-11-22-16,-1 3-12 16,0-11-1-16</inkml:trace>
  <inkml:trace contextRef="#ctx0" brushRef="#br0" timeOffset="51551.1117">14180 11704 42 0,'-20'-57'69'0,"-2"1"0"16,2 0-3-16,3-3-44 15,4 2-2-15,8-1-5 0,6 8-5 16,1 0-3-16,8 6-1 16,6 6-2-16,7 8-1 15,1 7-2-15,0 8 0 16,2 8-1-16,-1 7-1 0,-4 7 0 15,-3 8 0 1,-3 10 0-16,-9 5 0 0,-4 10 0 16,-2 4 0-16,-4 9 0 15,-5-3 1-15,-5 6-1 16,0-8-1-16,-1 1 1 0,4-4 0 16,-2-9 1-16,-1-6 1 15,7-10 1-15,-2-4 0 16,9-16 1-16,-8 12 0 15,8-12 1-15,0-13-1 0,3-1 1 16,8-7-1-16,4 3-2 16,5-6 1-16,5 1-1 15,2 2-1-15,6 3 0 0,2 5-1 16,4 2 0-16,-2 5 0 16,3 2 0-16,-9 4-1 15,3 2-1-15,-4 4 1 0,-8 3 0 16,-4 1 0-16,-5 1 1 15,-2-2 0-15,-11-9 0 16,13 16 2-16,-13-16 0 16,0 0 1-16,0 0-1 0,11 0 1 15,-4-13 0-15,0-1-1 16,5-5 0-16,3-1 0 16,-1-5-1-16,1 3 0 15,2-1 0-15,-1 2 0 0,-3 4 0 16,0 5 0-16,-3 5 0 15,-10 7 0-15,15 0 0 16,-15 0 0-16,6 15 0 16,-5 0 0-16,-1 6 0 0,0-3 0 15,0 3-1-15,1-4 0 16,5-2 0-16,0-4 0 16,7-3-1-16,1-8-1 15,5 0 0-15,1-6 0 16,2-6 0-16,-3-2 2 0,-3-1 0 15,-5-1 1-15,-3-2 2 16,-7 3 0-16,-4 0 1 16,-11 3-1-16,-4 2-3 0,-3 3-7 15,-2 4-17-15,1 3-23 16,-1 0-22-16,5 3-2 0,5 0-4 16</inkml:trace>
  <inkml:trace contextRef="#ctx0" brushRef="#br0" timeOffset="52445.7373">15094 11129 47 0,'8'-13'77'0,"-8"13"-3"16,-11 1-3-16,-7 7-5 15,1 6-60-15,-2 7-2 16,1 3-2-16,-1 7-2 15,0 2 0-15,1 5 1 0,2-3-1 16,4-1 1-16,4-1-1 16,4-2 1-16,3-4-1 15,1-4-1-15,2-5 0 0,6-3 0 16,4-6 0-16,5-6 0 16,0-3-1-16,7-7 1 15,-1-8 1-15,6-8 0 16,-5 0 2-16,5-8 0 0,-7 0 1 15,0-4 0-15,-3 1 1 16,-5 4 0-16,-2 3 1 16,-4 7 1-16,-4 2-4 15,0 6 0-15,-4 12-1 0,0 0 0 16,0 0 0-16,1 14-2 16,3 4-1-16,-1 2-2 15,7 1 0-15,-1 0 2 16,7-1-1-16,1-4 1 0,7-5-1 15,-3-5 1-15,7-6 1 16,-2-6 1-16,4-7 1 16,1-6-1-16,-3-6 1 15,0-5-1-15,-1-6 0 0,-1 0 0 16,-3-4 0-16,0 1 0 16,-3 1-2-16,-1 3 0 15,-1 5 1-15,2 7-1 0,-5 6 1 16,0 7 0-16,-4 6 0 15,-2 4-1-15,-4 13 3 16,-1 2 0-16,-4 6-2 16,-5 0-1-16,-1 6 1 15,-4-7-1-15,3 3 0 0,-2-9 1 16,3-4-1-16,6-10 0 16,0 0 1-16,10-18 1 15,6-8 0-15,6-4-1 16,-1-10 0-16,11-4 0 0,2-4 0 15,-3-2 3-15,2 5 2 16,-8 3 2-16,1 8 3 16,-8 4 0-16,-1 10-1 0,-9 4 2 15,-8 16-2-15,0 0-2 16,0 0-4-16,0 0-1 16,12 4-3-16,-6 6-1 0,7 1 1 15,4-3 0-15,5 1-1 16,6-2 1-16,1-2 1 15,2 1 0-15,2-1 0 16,-3-1 0-16,-2 2 0 0,-6 5 1 16,-5 1 0-16,-7 7 0 15,-8 4 0-15,-4 6-4 16,-11 1-10-16,-8 12-22 16,1 8-33-16,-11 3-7 15,-5 4-4-15,-2 3 1 0</inkml:trace>
  <inkml:trace contextRef="#ctx0" brushRef="#br0" timeOffset="52756.6075">15078 12128 17 0,'-26'19'75'15,"3"-5"1"-15,1-6-3 16,10-4-4-16,12-4-51 0,0 0-3 16,0-5-5-16,18-9-4 15,5-5 0-15,10-6-4 16,8-3 2-16,3-10-2 16,10-2-1-16,6-5 0 0,4-3 0 15,5-2 0-15,1-1 0 16,4-3 0-16,-2 1-3 0,5-1-4 15,0 1-12-15,0-6-32 16,8 4-21-16,-4-2-7 16,1-1-3-16</inkml:trace>
  <inkml:trace contextRef="#ctx0" brushRef="#br0" timeOffset="53444.4458">16909 10730 16 0,'13'-22'72'0,"-4"0"6"16,-6 5-3-16,-21 2-44 15,17 3-2-15,1 12-5 0,-1-9-8 16,1 9-8-16,0 0-3 16,0 0-3-16,0 0-2 15,4 3 0-15,-4-3 1 0,16 0 1 16,-8-8 0-16,2-5 0 15,-1-3 0-15,0-5 2 16,-3-2-1-16,0-1 0 16,-5-1 0-16,-2 4-1 15,-7 2 1-15,-7 4-2 0,-8 10-1 16,-8 5 0-16,-4 7 0 16,-8 10-1-16,1 6-1 15,-2 8 1-15,2 5 0 0,5 3 0 16,7-2 0-16,10-1-1 15,9-6-1-15,8-2-2 16,5-7 1-16,11-7-1 0,8-8-1 16,7-6 0-16,6-10 1 15,6-9 0-15,5-8 1 16,7-6 1-16,-4-7 1 16,8-3 2-16,-2-5 1 0,-2-3 0 15,-4 0 3-15,-6 1 1 16,-7 1 2-16,-9 5 0 15,-2 4 2-15,-13 7 0 16,-5 7-1-16,-6 7 0 16,0 7-3-16,0 12-3 0,-16-8-1 15,16 8-2-15,-13 7 0 16,10 4-2-16,3 3 1 16,3 1 1-16,7 1-1 0,7 3 1 15,2-3 1-15,6 3-2 16,1-3 2-16,1 2 0 15,0-2 2-15,-2 0-2 0,-2 1 1 16,-3-2 0 0,-7 2-1-16,-5 0 0 0,-5 2 0 15,-3-1-2-15,-11 6-3 16,-6-1-4-16,-8 1-15 16,-6 0-36-16,-3 7-16 0,-8 3-3 15,-2-1-2-15</inkml:trace>
  <inkml:trace contextRef="#ctx0" brushRef="#br0" timeOffset="53850.9462">15989 11910 74 0,'22'-4'80'15,"6"-12"-2"-15,5-10-6 16,8-15-3-16,8-4-67 0,16-3 0 16,9-7-1-16,10 0-4 15,3-6-7-15,9 0-14 16,-4 4-25-16,-3 0-23 0,-1 8-8 15,-12 6-1-15</inkml:trace>
  <inkml:trace contextRef="#ctx0" brushRef="#br0" timeOffset="61403.9744">27687 9842 53 0,'-17'-10'58'16,"1"2"-3"-16,-4-1-46 0,11 4-7 16,9 5-2-16,-11-5-1 15,11 5-2-15,0 0-3 16,0 5 0-16,0-5 2 16,12 13 2-16,-4-6 6 15,4-1 4-15,-3 0 6 0,4-1 4 16,-1 0 4-16,-2-2 1 15,0-1 2-15,0-1-2 0,2-1-1 16,-2 0-3-16,3 0-2 16,0-1-4-16,3-3 0 15,-2-1-2-15,3-1-3 16,-5 0-1-16,5-2-2 16,-2 0-1-16,0-2 0 0,-2-1-1 15,0-1-1-15,0-4-1 16,1 0 1-16,0-3-1 15,-2-2 0-15,1-5 1 0,1-3-1 16,-2-6 0-16,1-5 1 16,1-7-1-16,1-5 1 15,-1-5-1-15,3-6 2 16,1-3-3-16,-1-5 2 0,1 2-1 16,1-1 0-16,2-1 0 15,2 2 0-15,-3 2 0 16,3 3 0-16,1 5 0 15,1 1 0-15,-3 6 1 0,3 3 0 16,-3 4 0-16,1 2-1 16,-3 2 0-16,3 2 0 15,-1 1 0-15,-3 1 0 16,4 3-2-16,-4 0 1 16,-2 3-1-16,0 4 1 0,-3 4 0 15,-3 3 0-15,-3 3 0 16,0 3 0-16,-5 6 0 0,-3 8 1 15,4-12-1-15,-4 12 0 16,0 0 0-16,0 0 0 16,0 0-1-16,0 0 1 0,0 0-2 15,0 0 2-15,0 0-2 16,0 0 1-16,0 0 0 16,0 0 0-16,0 0 0 15,0 0 1-15,0 8 0 16,0-8-1-16,0 0 2 0,-7 11-1 15,7-11 0-15,0 0 1 16,-11 13-1-16,11-13 0 16,0 0 0-16,-10 9 1 15,10-9-2-15,-7 9 2 0,7-9-1 16,-7 12 1-16,7-12-1 16,-12 13 0-16,12-13 0 15,-16 13 0-15,16-13 0 0,-14 14-2 16,14-14 0-16,-16 11-3 15,16-11 0-15,-11 7-7 16,11-7-6-16,0 0-10 16,-9 9-17-16,4 1-33 0,5-10-6 15,0 0-4-15,-11 8 3 16</inkml:trace>
  <inkml:trace contextRef="#ctx0" brushRef="#br0" timeOffset="61693.6765">28237 8190 63 0,'-8'-4'80'0,"8"4"-2"15,-16-10-6-15,10-15-32 16,6 25-30-16,0 0-1 16,0 0-3-16,0 0-4 15,0 0-1-15,7 14-1 0,6 0 0 16,1 4 0-16,3 3 1 15,6 3 0-15,1 3 1 16,8-1-2-16,-1 0 0 0,0 2 1 16,4-2-1-16,-2 2-1 15,2-4-5-15,-2 5-7 16,-3 1-8-16,-5 0-14 16,-2 6-19-16,-8-1-22 0,-3 0-4 15,-3-3 1-15</inkml:trace>
  <inkml:trace contextRef="#ctx0" brushRef="#br0" timeOffset="62330.8841">28013 8309 49 0,'-22'2'72'0,"2"-2"2"0,5-3-1 16,2-2-54-16,13 5 0 15,-11-5-5-15,11 5-2 16,0 0-4-16,8-6-2 0,6 3-3 15,4-1-1-15,9 0-1 16,5-2 2-16,7-3-1 16,7-3 0-16,7 1-1 15,0-1-1-15,9-5 1 0,2 0-1 16,0 0 0-16,-3 1-1 16,-4 1 1-16,-3 2-1 15,-5 5 1-15,-6 1-1 16,-8 6 1-16,-7 1-1 0,-5 1 1 15,-6 5 0-15,-2 6 0 16,-7 3-1-16,-4 5 1 16,-3 3 1-16,-1 6-1 15,-4 6 1-15,-5 5-1 16,-6 3-3-16,-1 8-4 0,-4 6-8 16,1 4-12-16,-2 11-24 15,0 0-23-15,3 3-6 16,0-8 2-16</inkml:trace>
  <inkml:trace contextRef="#ctx0" brushRef="#br0" timeOffset="64226.3635">29775 8245 47 0,'5'-10'78'0,"-4"-1"0"15,-1 22-13-15,0-11-34 16,0-9-6-16,0 9-9 15,0 0-6-15,0 7-5 16,0 5-3-16,0 11-2 0,1 1-1 16,2 8 1-16,1 3-1 15,0 6 0-15,1 1-2 16,-2-2-3-16,2 0-1 16,-2-8 0-16,-1 1 0 0,-1-12 0 15,-1-2 3-15,0-10 1 16,0-9 2-16,0 0 2 15,-8-12 1-15,4-8 1 0,-1-12-1 16,0-2-1-16,0-9 0 16,2-2 2-16,2-1-1 15,1-1-1-15,0 1 0 16,9 4-1-16,2 6 0 0,5 3 0 16,3 9-1-16,4 4-1 15,-1 6 1-15,5 7-1 16,-3 7 1-16,1 7 0 15,-5 8 0-15,-5 9 1 0,-6 4 1 16,-5 10-1-16,-4 2 2 16,-11 11 0-16,-7 1-1 15,-7 3 1-15,-3 0 0 16,-4-5 0-16,-2 1 0 16,1-9 0-16,-1-3-1 0,6-11 0 15,0-3 0-15,6-9 0 16,0-2-1-16,4-7 1 0,2-1 0 15,7-3-2-15,-1-3 0 16,10 0-1-16,-3-5 0 16,4-3-1-16,10-6 1 0,5 2-1 15,12-4 1-15,2-4-1 16,11 0 1-16,5-3 1 16,6-2 1-16,3-2-1 15,7-7 1-15,1 3 0 0,-1-5-2 16,5 0-1-16,-1-5-2 15,-5 3 0-15,-4 1 1 16,-8 0 1-16,-8 8 3 16,-10-2 1-16,-6 5 3 15,-12-1 3-15,-10 5 1 0,-4 5 1 16,-11-1-2-16,-5 6-2 16,-8 4-2-16,-4 4-1 15,-9 3 0-15,-1 9-2 16,-4 8 1-16,2 8-1 0,1 2 1 15,1 7 0-15,5 3-1 16,7 4 0-16,8-2 0 0,4 3 0 16,8-7-1-16,5 1 1 15,2-3-1-15,12-5 1 16,5-1 0-16,8-6 0 16,3-1 1-16,10-7-1 0,4-1 2 15,4-9-1-15,6-2 1 16,0-8-1-16,4-8 1 15,-1-6-1-15,1-7-1 16,-2-5 1-16,-2-4-1 0,2-4 1 16,-7-4-1-16,2-1 1 15,-2-2-1-15,-3 0 1 16,-5 5 1-16,-4 1 0 16,0 3 2-16,-4 7-2 0,-1 3 2 15,-8 7-1-15,-9 5-1 16,1 7-1-16,-2 4-1 15,-12 7-1-15,0 0 0 16,10 0-1-16,-10 7 0 0,3 4 0 16,4 1-1-16,-6 3 2 15,1 1-1-15,-2-3 2 16,4-1-1-16,-4-1 1 16,0-11 0-16,2 14 1 0,-2-14-1 15,0 0 2-15,0 0-1 16,0 0 0-16,0 0 1 15,12 8-1-15,-12-8 0 16,0 0-1-16,0 0 0 0,5 15-1 16,0-6 1-16,-1 4-1 15,5 5 1-15,2 3-2 16,-6 4 2-16,6-2 2 0,-6 0-2 16,9 2 1-16,-4-5-1 15,5-1 0-15,-4-5 1 16,-1-4-1-16,12-3 1 15,-5-5-1-15,2-2 1 0,0-5 0 16,0-6 0-16,3-9 0 16,-3-2 1-16,3-7-1 15,-6-5 1-15,5-4 0 16,-2-5-2-16,0 0-3 0,-2-1 0 16,3 4-2-16,-2-1-6 15,-1 7-6-15,2 2-16 16,-2 9-23-16,4 6-22 15,-4 5-2-15,2 2 1 0</inkml:trace>
  <inkml:trace contextRef="#ctx0" brushRef="#br0" timeOffset="64373.7394">31826 7899 55 0,'0'28'68'0,"0"4"-2"16,-17 5-40-16,13 10-9 15,0-1-19-15,0 12-29 0,-3-10-29 16,4-3-6-16,2-7-1 16</inkml:trace>
  <inkml:trace contextRef="#ctx0" brushRef="#br0" timeOffset="65532.1402">32040 7824 47 0,'0'0'77'15,"0"0"-9"-15,7-9-11 16,-7 9-14-16,0 0-13 16,-4 9-15-16,0 0-8 0,-3 7-5 15,-2 5-2-15,5 4-3 16,-2 2-1-16,4 1-2 15,-1-1-2-15,3-4-2 16,3-1 0-16,2-8-1 16,4-4 1-16,-9-10 0 0,12 0 1 15,-6-6 1-15,4-8 3 16,-2-4 0-16,-3-1 4 16,6-5 0-16,-4-1 1 0,3 9 0 15,-5-5 2-15,5 13 2 16,-10 8 0-16,13-3 2 15,-5 8-1-15,-6 12-2 16,0 5 0-16,-1 0 1 0,-1 6 1 16,0-6-1-16,6 6-2 15,-5-12 0-15,1-2 2 16,7-6 3-16,4-8-1 16,0-5 2-16,11-11 0 0,-6-9-1 15,5-10 0-15,-4-6 0 16,7-9-3-16,-3-6-1 15,1-7-1-15,-6-4-1 16,-4 0 1-16,-4 1 1 0,1 9 1 16,-5 6 1-16,-4 8-1 15,-2 14-1-15,-1 10-1 16,1 19 1-16,-8 5-2 0,2 21-1 16,-4 10-2-16,1 10-2 15,2 4 0-15,0 10 0 16,0-3 0-16,2 3 0 15,4-9 1-15,1-4-1 16,4-3 1-16,5-9 1 0,-2-7 1 16,4-8 2-16,1-2-1 15,6-11 2-15,-5-1-1 16,10-7 1-16,-5-9-1 0,4-5 2 16,-3-6-2-16,2 1 0 15,-1-3 1-15,1 3-2 16,1 3 0-16,-11 6-1 0,2 0 1 15,-4 10-2-15,8 1 1 16,-1 6 0-16,-9 4 1 16,-1 2-1-16,4 5 0 15,2-3 2-15,-3 1-1 16,0-3 0-16,-3 1 1 0,-6-13-1 16,12 16 0-16,-4-14 0 15,-8-2 1-15,17-3 0 16,-10-8-1-16,4 2 1 15,-4-9 1-15,3 0-2 0,-3-4 1 16,4-1 0-16,-8 0 3 16,3-1 0-16,-1 6 1 15,-2-2 0-15,2 5 1 0,0 1 0 16,2 5 0-16,-7 9 0 16,6-10-2-16,-6 10-2 15,12-3-1-15,-12 3 1 16,20 0 0-16,-10 2-2 0,3 2 1 15,2 2-4-15,3 0-1 16,0 0-6-16,1-2-8 16,-2 1-18-16,1 4-29 0,-4-5-16 15,-4 1-5-15,-10-5 0 16</inkml:trace>
  <inkml:trace contextRef="#ctx0" brushRef="#br0" timeOffset="65734.1842">32425 7726 76 0,'-14'-2'88'0,"6"-8"-7"16,4-3-6-16,4-9-1 15,19 1-77-15,7 5-5 0,12 2-15 16,11-1-32-16,2 10-23 15,4 6-3-15,1 1-4 16</inkml:trace>
  <inkml:trace contextRef="#ctx0" brushRef="#br0" timeOffset="66117.9223">30830 8992 67 0,'-26'23'84'0,"12"-9"-2"0,14-14-5 15,0 0-1-15,9-13-72 16,21-3 1-16,17-3-1 15,8-8 0-15,18-3 1 0,11-8-2 16,12-4-1-16,9-2 1 16,7-5-2-16,7-3 1 15,2 0-1-15,7-1 1 16,-4 1 0-16,-5-1-1 16,-1 2 0-16,-6 1 0 15,-5 4-1-15,-17 2 0 0,-11 5-3 16,-11 7-7-16,-18 4-14 15,-9-7-48-15,-16 20-9 16,-18 5-5-16,-15 2-5 0</inkml:trace>
  <inkml:trace contextRef="#ctx0" brushRef="#br0" timeOffset="103925.3363">29231 9443 3 0,'-18'-18'72'16,"4"11"4"-16,-4-6-4 16,-2 0-2-16,-4-1-58 0,-6 2-2 15,-2 2 1-15,-5 1-3 16,-6 1-1-16,-4-1 0 0,-6 1-1 16,-6 0 1-16,-2 2-1 15,-6 2 1-15,-7-3-1 16,-3 3 1-16,-5 0-2 0,-5 3 0 15,-4 0-2-15,-5 1 0 16,-6 5 0-16,-4 2-2 16,-6 2 0-16,-4 5-1 15,-5 1 1-15,-4 3-1 16,-3 2 0-16,0 1 0 0,-1 5 0 16,-1 3 0-16,1 8 0 15,-2 0 0-15,4 5 0 16,1 3 0-16,3 6 0 0,-1 2-1 15,5 2 1-15,3 4 0 16,4-2-1-16,4 5 0 16,7-3 1-16,3 4-1 15,7-4 1-15,8-1-1 0,9 2 1 16,7-2 0-16,11 1 0 16,7-1 0-16,10-1-1 15,11 3 0-15,5 0 1 0,12 1-2 16,3 1 1-16,8-2-1 15,3 1-1-15,10 2 3 16,8-3 0-16,6-1 1 16,9 2 1-16,6-1 0 0,12 0 1 15,6 0 1-15,10-1 1 16,13-3-2-16,8-1 0 16,12-5 1-16,13-1-2 15,9-2 0-15,13-7-1 0,9 1 1 16,12-7-2-16,7 0 1 15,11-4-1-15,5 0 1 16,7-5-1-16,3 2 1 16,6-4 0-16,7 0-1 0,8-1 0 15,5 1 1-15,3-3-1 16,7-2 0-16,1-1 0 16,9-2-1-16,0-2 1 0,2-2 0 15,-1-4-1-15,2-4 0 16,1-2 1-16,0-3-1 15,-7-7 0-15,0-3 0 16,-5-6 0-16,-4-1 0 0,-2-4 0 16,-5-4 0-16,-13-4-1 15,-13 0 2-15,-2-5 1 16,-10-4-1-16,-18-4 1 16,-8 0 0-16,-15-7-1 15,-79 23 1-15,8-7-1 0,-11-1-1 16,8-6-1-16,-8-1-1 15,2-5-1-15,-9-4 1 16,21-2 2-16,-23-4-1 16,11-3 3-16,-6-5 2 0,-16-2-1 15,7-2 4-15,-14-6-1 16,-9 1 1-16,5-8-3 16,-24 1 3-16,-3 3-3 15,0-1 0-15,0 0 2 0,-6 0-3 16,-28 31 1-16,-33-104-1 15,-26 10 0-15,-35 13 0 16,-20 10-2-16,19 15 1 16,-18 13-1-16,-4 13 1 0,4 18 0 15,-19 6-1-15,-2 3 1 16,-22 5 0-16,-12 4 0 16,-12 8-2-16,-14 5 1 15,-17 6 0-15,-7 6 0 0,-12 10 1 16,-13 6-1-16,-14 2-1 15,-9 15 1-15,-8 9 0 16,-13 9 0-16,-8 13-1 16,-12 19-2-16,-8 9-5 0,-14 26-10 15,-18 27-62-15,-17 17-4 16,-12 17-4-16,-14 6-7 16,-11 9 4-16</inkml:trace>
  <inkml:trace contextRef="#ctx0" brushRef="#br0" timeOffset="113879.4704">26203 12709 11 0,'2'-9'36'0,"-2"9"4"0,3-17 6 15,-3 17 0-15,1-17-3 16,-1 17-2-16,3-12-10 16,-3 12-7-16,5-10-4 15,-5 10-5-15,0 0-3 0,4-9-3 16,-4 9-4-16,0 0 0 15,0 0-3-15,0 0-2 16,1 15 1-16,-1-1-1 0,0 6 0 16,0 3 1-16,-2 9 0 15,0 4-1-15,-1 4 2 16,0 5-1-16,1 2 1 0,0 0-1 16,2-1 0-16,-2-1 0 15,2-5 0-15,0-2 0 16,-1-6 0-16,1-5 0 15,0-5 0-15,-1-5 1 0,-1-6 0 16,2-11 2 0,-4 9 0-16,4-9-1 0,-1-12 1 15,1-9 0-15,0-8-1 16,1-8 0-16,3-10-2 16,0-7 0-16,2-7 0 0,3-3 0 15,-2-1 2-15,3 3-3 16,-2 5 2-16,5 3 0 15,-2 9 0-15,1 9-1 0,6 8 0 16,-4 7 0-16,4 8-2 16,0 8 1-16,-1 5-2 15,1 5 1-15,-1 10 0 0,-1 8 0 16,-3 6-1-16,1 7 1 16,-3 8 1-16,-3 6 0 15,0 3-2-15,-3 3-1 0,0 3-2 16,-3-2-5-16,5-2-11 15,-7-2-20-15,1-6-26 16,3-5-15-16,-3-7-6 16,-1-8-1-16</inkml:trace>
  <inkml:trace contextRef="#ctx0" brushRef="#br0" timeOffset="115108.446">26172 13108 43 0,'-15'-2'78'16,"7"-1"-2"-16,8 3-6 0,-4-17-3 15,10 7-65-15,8 0 0 16,7-1-3-16,2-1 0 16,10-2 0-16,2-3 1 15,6 2 0-15,-1-5 1 0,10 2-1 16,2-2 0-16,2 3 0 15,2-3 0-15,0 2 0 16,-1 0 1-16,-2 2-1 0,0 1 1 16,-10-1 0-16,-4 2 0 15,-5 2 1-15,-8 2 2 16,-7 2 0-16,-9-1 0 16,-10 9 0-16,3-8 0 15,-9 6 0-15,-8 1 0 0,-5 1-1 16,-1 0-3-16,-5 7 0 15,-3 3 0-15,2 5 0 16,-3 2-1-16,6 3 0 0,2 3 0 16,-1 1 1-16,4 2 0 15,4-1 0-15,2-2 0 16,7-4 0-16,1 1 0 16,3-7 1-16,1-1-1 0,0-12 1 15,19 6 0-15,-4-7 0 16,4-8 0-16,4-5 0 15,1-6 0-15,6-3 0 16,2-6 0-16,5 1-1 16,-4-1 0-16,3 0 0 0,-2 3 1 15,1 2-1-15,-3 5 1 16,-5 5-1-16,-3 3 2 16,-6 5-2-16,-2 3 1 0,-6 3-1 15,-10 0 1-15,13 4-1 16,-10 6 1-16,-3 1 0 15,0 1-1-15,-2 5 1 16,-4 0-1-16,0 2 1 0,1 0-1 16,-1-2 0-16,-1 0 0 15,1-3 1-15,4-1 0 16,-2-4-1-16,4-9 1 0,-5 12 0 16,5-12 1-16,0 0-1 15,0 0 0-15,0 0 0 16,0 0 0-16,0 0 0 15,0 0 0-15,0 0 0 0,0 0 0 16,0 0 0-16,0 0 0 16,0 0 1-16,0 0 1 15,0 0 0-15,0 0-1 16,0 0 1-16,0 0 0 0,0 0 0 16,0 0-1-16,0 0-1 15,0 0 0-15,0 0-1 16,5-5 1-16,-5 5-1 15,0 0 1-15,2-10-1 0,-2 10 1 16,1-9-1-16,-1 9 1 16,1-12-1-16,-1 12 0 15,1-12 1-15,-1 12-1 0,4-14 0 16,-4 14 0-16,3-11 0 16,-3 11-1-16,6-9 1 15,-6 9 1-15,6-11-1 16,-6 11 0-16,5-17 1 0,-3 6-1 15,4-5 1-15,0-2-1 16,-1-4 1-16,2-3 1 16,-1-4-2-16,-1-3 0 15,3-3 1-15,-2-2-1 0,-2 1 1 16,0-2 0-16,2 5 0 16,-2 4-1-16,0 1 1 15,-1 6 0-15,1 6 0 16,-2 2-1-16,-2 14-1 0,3-10 0 15,-3 10 0-15,0 4 0 16,0 10-1-16,-1 5 1 16,-3 7-1-16,-1 11 1 0,1 7 0 15,-2 3 0-15,0 10 1 16,2-1-1-16,2 4 0 16,1-4 0-16,1-1-3 15,0-4-3-15,2-3-8 0,0-5-13 16,4-9-20-16,3 1-31 15,-4-9-5-15,0-5-6 16</inkml:trace>
  <inkml:trace contextRef="#ctx0" brushRef="#br0" timeOffset="117428.818">27292 12887 48 0,'18'-9'65'15,"-6"9"-1"-15,3-6-2 16,1 6-50-16,4-1-10 0,4 0-1 16,1-1 0-16,2-2 1 15,1 0 1-15,1-5 3 16,-2 2 0-16,0-5 5 0,-5-2 1 16,0-3 3-16,-3 2 3 15,-7-5-1-15,1 2 0 16,-9-2 0-16,1 2-2 15,-5 2-4-15,-5 2-3 0,-3 4-3 16,-6 4-2-16,0 6-3 16,-5 0 0-16,-1 7-1 15,0 6 0-15,0 4-1 16,2 4 1-16,-1 0 0 16,2 1-1-16,5 2-1 0,5-5-1 15,5 2-1-15,2-3-3 16,3-3-5-16,11-6-5 15,9 0-6-15,5-9-9 0,11 2-9 16,1-5-5-16,11-9 2 16,5-4 2-16,0-8 13 15,1 0 13-15,-7-10 23 0,2 4 22 16,-15-9 18-16,1 6 6 16,-16-2-1-16,-8 7-5 15,-8 2-6-15,-6 7-7 16,-5 10-12-16,-12 3-10 0,-2 8-7 15,-6 8-3-15,-1 6-1 16,-2 4-1-16,2 3 0 16,1 1 1-16,1-2 0 15,6-1-1-15,4-3 1 0,2-6-1 16,6-1 1-16,6-11-1 16,-4 9 1-16,4-9 0 15,13-2-1-15,2-3 1 16,1-1-1-16,5-1 1 15,-2 5-1-15,4 2 0 0,-3 2 0 16,0 12 0-16,-2 8 0 16,-4 7 0-16,-1 8 1 0,-5 8 1 15,-6 7-1-15,0 8 0 16,-2 4 1-16,-7 5-1 16,0 0 0-16,-4 1 1 15,1-4-1-15,0-2-1 0,3-8 2 16,0 0 0-1,3-8-1-15,2-6 1 16,1-6 0-16,1-7 0 16,0-5 1-16,0-2-1 0,0-6 1 15,0-16 0-15,0 10-1 16,0-10 2-16,0 0-2 16,8-12 1-16,3-2-1 0,-2-1 0 15,7-6-1-15,1-3 0 16,2-2 0-16,2-3 0 15,3-3 0-15,-2-3 0 16,1-1 0-16,-1-5 1 0,2-3 0 16,-1-2 0-16,2-5 0 15,-2-5 0-15,1-1 0 16,0-4 1-16,0 0 0 16,-3 0 2-16,1 1-1 0,-2 7 1 15,-2 1-1-15,-1 6 0 16,-3 8 1-16,-1 7-2 15,-2 8-1-15,0 4-1 0,-5 6 0 16,-6 13-1-16,13-11-1 16,-13 11 0-16,0 0 1 15,6 11-1-15,-6 4 0 16,0 2 1-16,-4 4-1 0,-4 5 2 16,1 1-1-16,-3 1 1 15,4 1-1-15,3-1 1 16,2-2-1-16,1-3 1 15,3-4 0-15,8-5 0 0,-1-3 0 16,3-5 0-16,3-5 0 16,-1-2 1-16,0-11-1 15,1-5 1-15,2-7 0 0,-1-6-1 16,2-2 1-16,-1-1 0 16,-2 1-1-16,1 3 0 15,-2 5-1-15,1 8 0 16,-4 5 0-16,3 10-1 15,-3 1 1-15,-3 9-1 0,3 3 1 16,-1 6 0-16,-1-2 0 16,3 2 0-16,0 0 1 15,3-4-1-15,4-1 1 0,4-4-1 16,3-4 1-16,3-5 0 16,3 0 0-16,1-8 1 15,-2-6-1-15,-1 0 1 16,-2-5 0-16,-6-1 0 0,-6 1 0 15,-4 0 0-15,-5 1 0 16,-7 6-2-16,-2 3 1 16,-8 6-2-16,-7 3 1 15,-1 5-1-15,-1 6 0 0,2 3-1 16,-3 0 0-16,3 3 1 16,2-3 0-16,6-3 0 15,1-1 0-15,7-10 1 0,-2 9 0 16,2-9 0-16,5 0 0 15,4-4 1-15,2 0 0 16,3-1-1-16,3 0 0 16,2 1 0-16,0 3 0 0,2 1-1 15,1 1 1-15,1 7 0 16,-1 2 0-16,-1 3 0 16,2 1 0-16,-1 2 1 15,0-2 0-15,5-1 0 16,1-4 0-16,3-3 1 0,1-6 0 15,2-4 1-15,2-9-1 16,4-9 1-16,-2-4 0 16,-3-12 1-16,-2-3-1 0,-1-8 0 15,-2-5 1-15,-7-5-1 16,0 0 1-16,-6 0-1 16,-2 3 1-16,-5 5-1 15,-3 8 0-15,-5 10-1 0,-1 5-2 16,1 12 0-16,-2 6-1 15,0 10 1-15,-10 2-3 16,0 13 1-16,-5 5 0 0,-1 7 1 16,-7 9 1-16,-2 6 0 15,-4 4 1-15,3 3-1 16,4 2 1-16,2-2 0 16,7 0 0-16,4-4 0 15,6-1 0-15,4-7 1 0,10-1-1 16,2-4 0-16,4-2 1 15,3-4-1-15,4-3 1 16,2-6 0-16,4-2 0 0,3-8 0 16,2-2 0-16,4-5 0 15,1-7-1-15,2-7 1 16,2-4 0-16,-1-5-1 16,0-2 1-16,-1-2-1 0,-3-4 0 15,-3 4 0-15,-6 4 0 16,-3-1 1-16,-5 5-1 15,-4 5 0-15,-4 4 0 0,-6 2 0 16,-8 8 0-16,9-7 0 16,-9 7-1-16,0 0 0 15,0 0 1-15,0 0-1 16,0 0 1-16,0 0 0 16,0 0 0-16,0 0 1 0,0 0-1 15,0 0 1-15,0 0-1 16,0 0 0-16,0 0 0 15,0 0 0-15,11-7 0 0,-11 7 0 16,0 0 0-16,9-1-1 16,-9 1 1-16,0 0-1 15,10 0 1-15,-10 0 0 0,8 0 1 16,-8 0-1-16,10 0 0 16,-10 0 1-16,0 0 0 15,10-3 0-15,-10 3-1 16,0 0 2-16,9-10-2 0,-9 10 0 15,0 0 0-15,10-8 0 16,-10 8-2-16,0 0-1 16,11-3-4-16,-11 3-6 15,0 0-9-15,9 2-17 0,-5 10-35 16,-4-12-10-16,0 10-4 16,0-10 0-16</inkml:trace>
  <inkml:trace contextRef="#ctx0" brushRef="#br0" timeOffset="118380.4525">30328 12472 59 0,'-15'10'66'0,"8"2"-1"15,-2 4-28-15,3 4-17 0,-4 3-8 16,7 0-3-16,3 2-2 16,0-3 2-16,3-3-1 15,7-3 2-15,5-8-1 16,-2-7 2-16,12-3-1 0,-4-8-1 16,7-8-1-16,-2-4-2 15,3-2-3-15,-2 0 0 16,-6 1-3-16,0 4 0 15,-5 5-2-15,1 8 0 0,-2 6-1 16,-5 17 0-16,-3 9 0 16,-2 15 0-16,-3 7 1 15,1 13 1-15,0 12 1 16,-3 4 0-16,-5 9 0 0,-1 2 0 16,-4-2 1-16,-3-3-1 15,0-5 0-15,-2-4-1 16,-1-14 1-16,0-2-1 0,2-10-8 15,2-9-26-15,6-1-35 16,-4-11-4-16,3-6-4 16,7-21 3-16</inkml:trace>
  <inkml:trace contextRef="#ctx0" brushRef="#br0" timeOffset="122073.7958">26007 13818 18 0,'-7'9'63'16,"7"-9"3"-16,0 0 0 0,0 0-47 16,0 0-2-16,0 0-2 15,7 0-5-15,-7 0 1 16,18-2-3-16,-1 1-2 0,1-1-2 15,6-1-1-15,6 0 0 16,7-2-1-16,6 1 0 16,12-5 1-16,6-2 0 0,14-4 3 15,13-2 0-15,9-4 1 16,10-2 2-16,12-3 1 16,14 1-1-16,5-1 2 15,12-1-1-15,3 0-1 16,0 2-2-16,2 3-1 0,0-1-1 15,-6 4-2-15,-6-1 1 16,-6 4-1-16,-14 3-1 16,-9 1-1-16,-15 5 0 15,-13 2-2-15,-13 1-3 16,-16 5-6-16,-15-2-8 0,-11 2-22 16,-12 11-34-16,-17-3-9 15,-15 5-4-15,-19-5-4 16</inkml:trace>
  <inkml:trace contextRef="#ctx0" brushRef="#br0" timeOffset="122488.3315">26391 14144 12 0,'0'0'68'0,"9"-1"4"0,12-8-1 16,8-2-2-16,10-1-56 16,13 2 2-16,8-4 2 15,11 2-1-15,9-4-2 0,11 4 0 16,5-3-3-16,9-1-2 15,7-2-1-15,6 0-1 16,5-1-1-16,4-1 0 0,0 0-1 16,-2 0 0-16,-2 1-2 15,-8 3-1-15,-5 1 1 16,-7 4-2-16,-15 1 0 16,-9 5 0-16,-15 2-2 0,-9 1-3 15,-13 3-5-15,-10-1-5 16,-10 2-17-16,-12 12-40 15,-10-5-11-15,-16 1-5 16,-16-4-4-16</inkml:trace>
  <inkml:trace contextRef="#ctx0" brushRef="#br0" timeOffset="126818.5933">29616 13652 24 0,'0'0'24'0,"0"0"-5"0,0 0-2 15,-12 0-4-15,12 0 2 16,-8 8-2-16,4 2-2 15,-3 4 0-15,1 3 2 16,-3 4 0-16,3 2 1 0,-1 3-2 16,2-1 0-16,-2-1-2 15,5 2 0-15,-1-4-1 16,2 0-2-16,1-3 1 0,0-2-2 16,1-1 0-16,3-3 0 15,0 0 1-15,3-4-1 16,-7-9 2-16,15 12 2 15,-6-11 1-15,1 0 1 0,1-1 0 16,4-5 0-16,-1-6-2 16,3-1 1-16,-1-6-2 15,8-4-1-15,0-4-2 16,4-1-2-16,-2-3 0 0,8-5-1 16,-2 1 0-16,3-3-1 15,0 3-1-15,1-3 1 16,3 1-1-16,1-1 0 15,-1 2 0-15,-1 0 0 0,2 4 0 16,-1 0 0-16,2 0 0 16,-3 6-1-16,-4 5-1 15,-2 2-2-15,-2 4-5 16,-4 5-7-16,-4 9-14 0,-5 0-23 16,-10 9-27-16,-4 5-5 15,-3 1-5-15</inkml:trace>
  <inkml:trace contextRef="#ctx0" brushRef="#br0" timeOffset="127272.4986">29800 13512 6 0,'0'0'45'16,"17"-5"4"-16,-17 5-50 16,22 5 14-16,-8 9 3 15,2 5 3-15,-3 2 2 0,0 7 0 16,-4-2-3-16,0 7-1 16,2-4-1-16,-2 5-3 15,-1-6-2-15,5-3 1 16,-4-4 2-16,5-4 1 0,1-6 0 15,-1-3 3-15,3-7-2 16,1-1 0-16,6-7-1 16,-1-6-3-16,4-4-2 0,4-5-4 15,5-3-1 1,3-2-2-16,6-3-1 0,1-3-1 16,4 1 0-16,1-2-1 15,2 0 0-15,-2 0 1 16,1 4-1-16,-2-2-1 0,-4 4-1 15,-5 5-4-15,-2 4-5 16,-9 2-9-16,-3 5-26 16,-2 8-29-16,-10 1-9 15,-2 3-4-15,-13 0 2 0</inkml:trace>
  <inkml:trace contextRef="#ctx0" brushRef="#br0" timeOffset="129819.3362">31019 13283 13 0,'4'-24'68'0,"4"2"5"0,-3-1 0 16,16 4-46-16,-15 1-1 15,1 6-2-15,-7 12-4 0,14-10-6 16,-14 10-4-16,14 11-3 15,-7 10-2-15,0 4-3 16,3 9 1-16,-3 3-2 16,3 4 2-16,0-1-3 0,3-1 1 15,-3-3 0-15,4-4-1 16,2-9 2-16,0-5 0 16,2-8 0-16,-1-6 1 0,0-4 2 15,2-8-2-15,2-9 1 16,-3-9-1-16,3-3 0 15,-1-9-1-15,-2-1-1 16,3-6 0-16,-3 1-1 16,0 3 1-16,-2 3-1 0,2 5 0 15,-5 6 0-15,-3 7 0 16,1 5-1-16,-3 6 1 16,-8 9-1-16,13-3 1 0,-13 3-1 15,11 7 0-15,-11-7 1 16,14 17 0-16,-6-6 0 15,2-1 1-15,3-1 0 0,0-3 0 16,7-5 1-16,-3-1 0 16,4-4 0-16,-1-5 1 15,4-5 0-15,0-2 0 16,0-2 1-16,-4 2-2 16,0 0 1-16,-3 5-1 0,0 6-1 15,-4 5 0-15,0 12-1 16,-3 9 1-16,3 9-2 15,-3 9 1-15,-7 9 0 16,4 8 0-16,-5 7 0 16,-2 7 1-16,-2 4-1 0,-7 3 0 15,2-2-1-15,2-4-1 16,2-6-1-16,-2-8-2 16,2-8 1-16,3-13 0 0,3-10 0 15,0-17 1-15,-3-9 0 16,-10-15 1-16,0-15 1 15,5-13 0-15,0-14 1 16,-4-11-1-16,-2-10 0 0,4-10 0 16,9-2 0-16,2-1 0 15,3 5 0-15,6 4 0 16,4 8 0-16,7 12 0 0,4 10 1 16,2 15 0-16,0 11 0 15,6 13 1-15,-1 9 0 16,1 6 3-16,-9 14-1 15,-2 3 0-15,-4 7-1 0,-3 0 1 16,-9 5-1-16,-9 0-1 16,-1 4 0-16,-13-1-3 15,-1 1-2-15,-1 0-3 16,-8-3-6-16,3-4-11 16,2-3-20-16,4-17-30 0,9 2-8 15,6-10-3-15</inkml:trace>
  <inkml:trace contextRef="#ctx0" brushRef="#br0" timeOffset="130043.5099">32285 12780 28 0,'28'-48'83'0,"0"5"-2"16,2 9-3-16,-6 11-5 16,3 10-62-16,-6 12 1 15,1 11-2-15,-5 9-6 0,3 13-1 16,-6 6-2-16,-4 7-1 15,-3 5 2-15,-5 7-3 16,-4 2-3-16,-1 4-3 16,-1-1-4-16,-7 0-7 15,1-3-13-15,-5-5-15 0,0-3-17 16,-5-14-16-16,6-3 1 16</inkml:trace>
  <inkml:trace contextRef="#ctx0" brushRef="#br0" timeOffset="130424.6417">32215 13204 6 0,'-7'-38'70'16,"5"1"5"-16,4-2-4 15,16 0-35-15,4 4-7 0,8 1-10 16,4 4-6-16,10 0-3 16,2 5-3-16,-4 4-2 15,9 6-1-15,-4 7 0 0,-2 2-1 16,-5 6-2-16,1 4 0 15,-10 7-1-15,1 10-1 16,-5 1 2-16,-10 8-2 16,-3 6 1-16,-3 0 0 0,-1 2 0 15,3-4 1-15,2 1 0 16,-4-7 0-16,6-2 0 16,3-10 2-16,9-5 2 15,-11-9 1-15,8-2 3 0,-5-4 2 16,-7-11-2-16,1-6 1 15,-8-4 0-15,-5-2-2 16,-7-5-2-16,0 4-4 0,-14-5-5 16,-1 11-5-16,-5-3-11 15,-3 14-21-15,-5 7-24 16,1 4-18-16,0 8-6 16,-10 7-2-16</inkml:trace>
  <inkml:trace contextRef="#ctx0" brushRef="#br0" timeOffset="131599.9506">32279 13876 30 0,'5'-8'87'0,"6"-6"-2"15,-5 5-5-15,-1-2-6 16,-5 11-55-16,0 0-2 0,0 0-8 16,13 21-3-16,0 7-4 15,-8 13-1-15,0 8 1 16,-3 10-1-16,3 4 1 16,-4 1-1-16,2-1 0 0,-3-5 0 15,-10-2-2-15,7-11-1 16,-1-5-3-16,4-10 1 15,-1-6 0-15,0-8-1 16,-1-5 0-16,2-11 0 0,0 0-1 16,-12-15 2-16,9-6 0 15,-2-9 1-15,-4-4-1 16,6-5 1-16,2-6 1 16,1-2 1-16,12 1 1 15,-3 1 5-15,4 2 0 0,12 4 3 16,10 0 1-16,-3 1-2 15,6 6 2-15,-1 0-1 0,-1 4-2 16,1 2-1-16,8 5-2 16,-10 3 0-16,-6 2-1 15,5 7-2-15,-12 2-1 0,1 5 0 16,-10 2 0-16,6 13 1 16,-15 4 0-16,0 9-1 15,1 2 0-15,-5 6 0 16,2 2 1-16,-2 1-2 15,0 1 0-15,2-5-2 0,4-4 0 16,3-3 0-16,-1-7-2 16,1-5 4-16,0-4-1 15,4-5 3-15,-4-5 0 0,1-6 0 16,-3-6 1 0,8-4 0-16,-3-1 0 0,5-6-1 15,-1 3-1-15,4-1 0 16,2 6 0-16,-1 1 1 15,10 5-1-15,-16 3 1 0,7 6 0 16,0 0 1-16,0 3-1 16,-4 3 1-16,4 0 0 15,1 4-1-15,-8-2 0 0,8 3-1 16,-2-3 0-16,1-1 0 16,1-4-1-16,3 0 1 15,-11-3-1-15,3 0 2 16,-10-3 0-16,3 1 1 0,-11 2 0 15,12-10-1-15,-12 10 1 16,7-11-1-16,-7 1-1 16,0 10 1-1,-16-9-2-15,2 9 0 0,-5 2 0 16,-1 8 1-16,1 2 0 16,4 6 0-16,9 0 1 15,1 0-7-15,5-18-13 0,7 16-49 16,10 2-7-16,9-6-5 15,6-5-3-15</inkml:trace>
  <inkml:trace contextRef="#ctx0" brushRef="#br0" timeOffset="132612.8659">24217 12478 29 0,'-7'-7'75'15,"-2"-2"-2"-15,9 9-2 16,-3-48-12-16,3 48-52 0,0 0-1 15,11 6 0-15,-3 11-3 16,4 11-2-16,-3 14 0 16,3 7 0-16,-2 18 0 0,0 6 1 15,-3 16 0-15,4 9 0 16,-4 1-1-16,5-1 0 16,-1-3 0-16,0-8-1 15,3-6 0-15,-1-3-4 0,-1-14-5 16,0-10-15-16,-1-9-26 15,0 0-21-15,0-8-3 16,-8-5-2-16</inkml:trace>
  <inkml:trace contextRef="#ctx0" brushRef="#br0" timeOffset="133077.5429">24211 12921 70 0,'14'-10'83'0,"-14"10"-3"16,10-16-5-16,-8 1-4 15,3 7-70-15,-5 8 0 16,10-6 2-16,-10 6-1 0,0 0 0 16,0 0 0-16,0 0 0 15,-18 4 1-15,-2 1 1 16,-9 0-1-16,-6 4 1 16,-8 0-1-16,-6 2 1 0,-8 2 0 15,-5 2-1-15,-8 1-1 16,-2 3 0-16,-4 0 0 15,-2 4-1-15,-4 0 0 16,5 2-1-16,3-2-2 0,3 1-2 16,4 1-1-16,8-1-2 15,8-2-2-15,8 0-2 16,7-4-5-16,7-4-6 16,8-2-5-16,7-2-18 0,5-8-28 15,9-2-4-15,8 0-3 16</inkml:trace>
  <inkml:trace contextRef="#ctx0" brushRef="#br0" timeOffset="133389.344">23581 12782 63 0,'28'-35'88'0,"-8"8"-5"15,-5 3-5-15,-9 0-2 16,-6 7-68-16,1 9-1 0,-1 8-4 15,-13 4-3-15,-10 15-1 16,-10 11-2-16,-11 9 1 16,-13 10 0-16,-12 10 2 15,-6 9 0-15,-7 5 1 16,1 0 2-16,6-1-1 0,8-5 1 16,14-3 0-16,11-9-1 15,20-8 0-15,15-10 0 16,17-8 0-16,22-9-2 15,13-6-3-15,22-6-4 0,5-7-13 16,17-10-43-16,8 1-15 16,2-6-5-16,2-3-6 15</inkml:trace>
  <inkml:trace contextRef="#ctx0" brushRef="#br0" timeOffset="134684.4573">21747 13235 20 0,'-14'-3'69'0,"0"-3"3"15,4-1-4-15,-3-7-41 0,13 14-11 16,-13-3 0-16,13 3-7 15,-7 13-4-15,1 2-2 0,0 10 0 16,2 2-1-16,-2 9 2 16,-2 0-1-16,4 3 0 15,0-3 0-15,-1 0 0 16,3-4-2-16,1-5 1 16,1-6 0-16,0-9 2 0,0-3 1 15,0-9 0-15,0 0 0 16,11-15 1-16,-6-7 0 15,3-10 1-15,0-10-1 16,6-7 0-16,1-10-1 0,2-5 0 16,4 0-1-16,-1 0-1 15,4 5-1-15,0 9 0 16,1 7-2-16,-5 11 0 0,-1 9-1 16,-5 15 0-16,-14 8 1 15,10 10 0-15,-10 11 1 16,-9 4-1-16,-4 7 1 15,-2 1 1-15,0 4-1 16,1-2 0-16,1-2-1 0,5-3 1 16,4-3-1-16,4-5 0 15,7-5 1-15,5 0-2 16,6-3 2-16,4 0-1 0,1-2 0 16,1 1 0-16,0 1 0 15,-1 0 0-15,-7 2 0 16,-7 5 0-16,-4 1 1 15,-5 4-1-15,-10-1 1 16,-13 6 0-16,-5 2 1 16,-9-1-1-16,2-2-1 15,-1-6-4-15,3 0-5 16,3-7-13-16,3-6-32 0,17-8-24 16,-2-5-5-16,12-11-6 15</inkml:trace>
  <inkml:trace contextRef="#ctx0" brushRef="#br0" timeOffset="135265.5235">21966 13184 41 0,'37'-30'78'0,"1"9"-1"16,-3 9-4-16,-7 5-4 0,-1 7-63 16,-6 8 1-16,2 12-2 15,-5 7-2-15,-3 4 0 16,-4 7 0-16,-3 1-2 15,-7 2 0-15,-1-4 2 0,-2-5-1 16,0-4 0-16,-3-6 0 16,0-7 1-16,5-15 1 0,0 0-1 15,0 0 0-15,0-18 1 16,3-8-1-16,5-9-1 16,0-9 0-16,1-5 0 15,3-4 0-15,0 0 0 16,0 2 1-16,2 7 0 0,-3 8 0 15,2 7-1-15,0 12 0 16,-2 9-1-16,2 8 0 16,0 8 0-16,-3 7-2 15,1 10 1-15,-4 2 0 0,2 2 0 16,-3 0 0-16,-2 0 0 16,1-5 0-16,0-3 0 15,-2-7 1-15,2-5 0 16,-5-9 0-16,14 1 1 0,-14-1-1 15,16-17 1-15,-5-1 0 16,-1-3 0-16,4-5-1 16,-2-3 1-16,2-3 0 15,2 0-2-15,2 3-2 0,0 4 1 16,0 6 1-16,0 8-1 16,2 7 0-16,-3 6 0 15,3 16 0-15,-2 6 0 0,-2 10-2 16,1 8-2-16,-1 2-6 15,-4 4-6-15,-1 5-19 0,2 2-23 16,-11 0-23-16,1 2-3 16,-5-5-2-16</inkml:trace>
  <inkml:trace contextRef="#ctx0" brushRef="#br0" timeOffset="135777.042">21914 14225 67 0,'-34'22'80'16,"9"-10"-2"-16,3-5-4 0,7-7-2 16,15 0-67-16,0-13 4 15,12-1-1-15,10-6 0 16,5-4 0-16,10-8 2 15,5-8-1-15,10-6-1 16,7-4-1-16,7-5-3 0,6-3-1 16,6-2-1-16,5 0-1 15,-1 7-2-15,2 2 0 16,-8 11-1-16,-6 3-2 16,-7 12-3-16,-11 3-7 0,-9 15-4 15,-15 7-9-15,-9 5-12 16,-12 11-9-16,-8 9-8 15,-14 11-4-15,-15 6 3 16,-8 7 11-16,-11 4 18 0,-4-5 24 16,-1-1 22-16,2-3 15 15,3-7 16-15,4-5 8 0,9-10 3 16,11-7-6-16,5-8-12 16,9-3-8-16,11-4-8 15,-2-15-5-15,12-7-6 16,11-9-4-16,9-6-6 15,11-7-4-15,9-2-4 0,7-4-8 16,3 6-14-16,5 5-34 16,-1 1-25-16,-2 6-4 15,-9 3-8-15,-8 2 2 16</inkml:trace>
  <inkml:trace contextRef="#ctx0" brushRef="#br0" timeOffset="141122.1331">26600 15058 0 0,'12'-12'53'0,"2"-3"2"15,2 3-2-15,1-6-5 16,0 3-6-16,-1-1-8 0,-2 2-6 15,0 1-5-15,-3-1-4 16,-4 4 0-16,-4 2-4 16,-3 8-4-16,-4-10-1 15,-11 10-3-15,-6 1-1 16,-8 6-2-16,-6 6-2 0,-7 4-2 16,-5 5 1-16,-2 4-1 15,3 0 1-15,-1 1-1 16,6-1 1-16,7 1-1 15,4-5 0-15,10-1-1 16,6-3 0-16,9-3 0 0,5-1-1 16,6-1-1-16,7-1 0 15,6-2-1-15,2-1 0 16,2-2 1-16,-3 3-1 0,-2-3 1 16,-6 3 2-16,-4 3 1 15,-8 3 2-15,-6 5 1 16,-6 2 1-16,-11 9 1 15,-4 6 1-15,-6 2 0 0,-1 3 0 16,1 1-1-16,0-1 0 16,2-1-1-16,2-3-1 15,7-5-1-15,5-3 0 0,7-2-1 16,2-6-1-16,7-4-1 16,2-3 0-16,10-4-1 15,3-6-2-15,6-5-3 16,4-1-4-16,7-8-8 15,2-6-18-15,4-10-37 0,8 3-10 16,2-5-4-16,8-5-2 16</inkml:trace>
  <inkml:trace contextRef="#ctx0" brushRef="#br0" timeOffset="141792.6512">27245 14911 0 0,'18'-27'85'0,"-5"4"1"16,-7 2-3-16,-1 1-6 15,-5 4-3-15,-4 7-71 0,4 9 0 16,-16 9-1-16,2 10 1 16,-2 8 0-16,-6 7-1 15,-3 10 1-15,-4 10-1 0,0 10 0 16,-1 6 0-16,-1 3 0 15,4 2-1-15,5 1 0 16,3-2 0-16,1-4-1 16,4-4-2-16,0-7 1 15,5-6-2-15,1-7-1 0,-1-5 0 16,-1-9-1-16,1-3 0 16,-3-10 1-16,-2-5 0 15,-1-7 1-15,-5-7 1 16,-2-4 2-16,-1-9 0 0,0-1 2 15,0-7 0-15,1 0 1 16,6-4-1-16,5 0 1 16,5-1-1-16,6 0 0 15,10-2-1-15,10 0 0 0,9-2-1 16,4-2 0-16,12-3 0 16,1-1 0-16,12-4 0 15,-1-2-1-15,5-7 1 0,3-4 0 16,-3-4 1-16,2 0-1 15,-6 0 1-15,-5 3 1 16,-8 8 0-16,-6 3 0 16,-9 12 0-16,-9 7 1 0,-7 11-1 15,-14 13 1-15,0 0 0 16,2 14-1-16,-11 14 0 16,-4 10 0-16,-7 13-1 0,-5 11 0 15,1 14 1-15,-4 10-2 16,1 7 1-16,-3 3-2 15,5-2-1-15,0-6-1 16,5-4-2-16,4-10-3 0,2-11-8 16,0-15-18-16,2-11-32 15,7-8-15-15,-5-13-6 16,0-12-3-16</inkml:trace>
  <inkml:trace contextRef="#ctx0" brushRef="#br0" timeOffset="144594.1397">27080 15759 5 0,'-11'-48'79'15,"8"3"3"-15,3 2-2 16,1 4-2-16,30 3-52 0,-14 3-1 16,9 1-8-16,4 3-5 15,6 1-3-15,3 2-2 16,7-2-3-16,3 4-2 16,3 1-1-16,4-2 0 0,0 1-1 15,6-1 1-15,-2 2-1 16,-3 0 0-16,-3 4 0 15,-4-2 1-15,-9 5 0 0,-8 1 3 16,-9 5-1-16,-9 2 1 16,-15 8 0-16,0 0-1 15,-11-5 1-15,-9 7-1 16,-5 8 0-16,-5 5-3 16,-4 6 1-16,1 6-1 0,-2 2 0 15,4 4 0-15,3 3 0 16,8 5-1-16,4-4 1 15,7 2-2-15,7-3-1 0,4-3-1 16,8-1-3-16,9-6-2 16,3-4-3-16,8-9-3 15,7-4-1-15,5-9 1 16,1-6 0-16,5-9 4 16,0-10 2-16,0-4 4 0,0-4 5 15,-7-1 4-15,-6 2 4 16,-7-1 2-16,-4 6 3 15,-8 4 1-15,-4 8-1 0,-6 3 0 16,-6 12-2-16,0 0-2 16,-15-1-1-16,1 7-3 15,-6 8-2-15,-2 5-1 16,-2 7 0-16,1 2-1 0,-1 3 0 16,6 1 0-16,3 1-1 15,5-2 1-15,3-1-1 16,7-3 1-16,1-4-1 15,12-4 0-15,3-5-1 0,5-3 1 16,7-9-2-16,5-2 1 16,4-10 1-16,3-9-1 15,7-8 0-15,-2-9 1 16,5-10 0-16,-1-11 0 0,-5-7 1 16,-4-9 1-16,2-4 0 15,-7-5 1-15,-5-1 0 16,-5 5 1-16,-4 5 0 15,-4 12 1-15,-5 12-2 0,1 11 0 16,-7 11-1-16,-3 14-1 16,-3 13-1-16,0 6 1 15,-3 16-2-15,-1 8 0 0,-2 7 0 16,-7 11 1-16,1 5-1 16,1 11 1-16,1-1 0 15,1 2-1-15,2-3 0 16,1-1 0-16,3-5 0 0,3-9-1 15,0-5 1-15,7-13 1 16,-1-4-1-16,0-10 1 16,0-4 0-16,3-5 0 15,1-6 0-15,1 0 1 0,-2-3-1 16,4-4 0-16,0 0 0 16,1-1 0-16,-1-2 0 15,2-2 0-15,-2 1 1 0,-4-1 0 16,2 1-1-16,-5 2 1 15,0-1-1-15,-6 10 1 16,9-8-1-16,-9 8-1 16,0 0 1-16,4 5-1 15,-4-5 1-15,2 13 0 0,-2-13 0 16,3 15-1-16,-3-15 1 16,2 11 1-16,-2-11 0 15,0 0-1-15,8 6 1 16,-8-6 1-16,13-5-1 0,-3-5 1 15,1 0 0-15,2-4 0 16,2-5-1-16,-2 0 1 16,1-2-1-16,0 1 1 15,-3 0-1-15,0 3 0 0,0 2-1 16,-2 4 0-16,-9 11-1 16,15-8 1-16,-15 8-1 15,15 6-1-15,-9 6 1 16,-1 2 0-16,0 1-1 0,0 3 1 15,0-1 1-15,2-1-1 16,-1 0 0-16,-1-4 1 16,5-1 0-16,0-4 0 0,1-3 0 15,3-2 0-15,0-2 0 16,1-4 1-16,2-3-1 16,-1-4 1-16,0 0-1 15,1-1 0-15,-4-1 0 16,-1 2 0-16,1 2-1 0,-4 4 0 15,0 3 0-15,1 2 0 16,-10 0 0-16,13 10 1 16,-5-1-1-16,-1 3 0 0,-2 0 1 15,1 1 0-15,1-1-1 16,2-1 1-16,2-1 0 16,2-2 1-16,2-2-1 15,3-3-1-15,3-3 0 0,1 0-1 16,3-7 1-16,1-4-1 15,1-2 1-15,2-5 0 16,-2-1 0-16,0-4 1 16,-1-2 0-16,-1-1 1 0,-2 1 0 15,0 1-1-15,-2 1 0 16,-2 6-1-16,-1 2 1 16,0 4-1-16,-2 5 0 15,1 2 0-15,-1 5 1 0,2-2-1 16,-2 0 1-16,3-1 0 15,0 0 0-15,0-2 0 16,2-2 0-16,1-1 1 16,-2-3 0-16,0 1 0 0,-5 0 0 15,-1 1 1-15,-4 1 0 16,-10 7-1-16,2-12 1 16,-7 10-1-16,-10 2 0 15,-5 4 0-15,-5 7-1 0,0 0-1 16,-1 9 1-16,2-1 0 15,2 3 0-15,4 0-1 16,6-1 1-16,6 1 0 16,5-5 0-16,3 1 0 0,12-4-1 15,7-3-1-15,7-2-2 16,8-1-1-16,4-4 0 16,5-4 0-16,4-2-1 0,0-7 1 15,1-2 1-15,-1-6 2 16,-3-2 0-16,-4-3 1 15,0-1 1-15,-5 3 0 16,-1 2 1-16,-5 0-1 16,-3 4 0-16,-4 3-1 0,-1 3 1 15,-4 3 0-15,-5 1 1 16,0 1-1-16,-3 2 2 16,-11 1-2-16,15 0 0 0,-15 0 1 15,7 14 0-15,-6-3-1 16,-1 1 1-16,0 6 0 0,0 2-1 15,-3 2 0 1,0 1 1-16,-3 0-1 0,1-3 0 16,0 0 1-16,3-5-1 15,-1-4 0-15,0-1 2 16,3-10 0-16,0 0 0 0,0 0 0 16,7 0 1-16,2-11-1 15,1-3 0-15,4-5 0 16,1-4-1-16,4 0 0 15,1-3-2-15,4 4 0 0,-5 0 0 16,2 4 0-16,2 3 0 16,-4 5-1-16,1 6 1 15,-2 4 0-15,0 0 0 16,-5 8 0-16,-1 4 0 16,-1 4 1-16,-1 1-1 0,-1 2 0 15,-1-2 1-15,3 1 0 16,0-3 0-16,2-2 1 15,5-5-1-15,-2-2 1 0,5-3 0 16,1-3 0-16,3-3 0 16,0-5 0-16,0-5 0 15,4-6 0-15,-5-1 0 0,4-3 0 16,-5 0 0-16,-5 2 0 16,-2 3-1-16,-4 2 0 15,-4 6 1-15,-8 10-1 16,0 0 0-16,0 7 0 0,-6 9 0 15,-2 3 0-15,4 2 0 16,-1 2 0-16,4 1 0 16,1-1 0-16,4-3 0 15,7-2 1-15,1-3-1 0,11-5 1 16,0-3-1-16,6-4 1 16,1-2 0-16,2-2 0 15,3-11 0-15,3-4-1 16,5-5 0-16,-7-4 1 0,6-2-1 15,2-2-1-15,2 3 0 16,-3 1 0-16,-3 5 0 16,1 8-1-16,0 5 2 0,-1 8-2 15,-3 1 2-15,-8 10-1 16,-5 3 1-16,1 5 1 16,-5 2 0-16,-5 5 0 15,-11-1 0-15,-4 3 1 16,-2-2-1-16,-4-1 0 0,-6 0 0 15,-2-4 0-15,0-3-1 16,3-5 1-16,3-3 0 16,-1-6 1-16,9-5-1 15,0 0 0-15,3-10-1 16,12-5-1-16,6-7 0 0,-2-4-2 16,10-5 1-16,2-2-1 15,3 1 1-15,5 0 0 16,-2 5 0-16,3 4 1 0,-5 10 0 15,8 5 2-15,-5 6 0 16,0 3 0-16,0 12 1 16,-13 5-1-16,1 6 2 15,-11 5-1-15,0 2 1 0,-10 5-2 16,-11 4 0-16,-4 2-2 16,-20 0-4-16,-5 5-5 15,-18-6-14-15,-15 3-59 0,-10-8-2 16,-16-9-6-16,-15-10-5 15</inkml:trace>
  <inkml:trace contextRef="#ctx0" brushRef="#br0" timeOffset="144865.9805">29333 14781 70 0,'-21'-30'84'0,"8"1"-3"16,13 5-3-16,3 1-2 15,9 7-70-15,5 4 1 16,3 4 0-16,-1 2-1 16,-1 1-1-16,5 2-1 15,-2 2-4-15,1 1-7 0,0 0-9 16,7 6-26-16,-1 8-31 15,0-4-8-15,-3 2-6 16,-7-2-3-16</inkml:trace>
  <inkml:trace contextRef="#ctx0" brushRef="#br0" timeOffset="145113.0801">28333 14941 12 0,'-90'7'94'0,"10"-4"0"16,15-3-5-16,13-3-6 15,13-7-2-15,20-4-76 16,19-3 1-16,23 3-2 0,22 0-1 16,27 3-5-16,18-1-4 15,19 4-6-15,12 2-10 16,9 6-44-16,0 12-16 15,-6 9-8-15,-10 5-7 16,-20 5 4-16</inkml:trace>
  <inkml:trace contextRef="#ctx0" brushRef="#br0" timeOffset="145629.8588">26364 16536 13 0,'-46'0'97'0,"4"-2"-5"16,7-6-5-16,9-9-4 16,16-4-2-16,13-2-78 15,29-1 1-15,24 3-1 16,19-2-1-16,27-4 2 0,22-2 0 16,29-5 0-16,22 2 0 15,29 0-1-15,21-1 0 16,21 1-1-16,22 1-1 15,14 1 0-15,12 0 0 0,9-1 0 16,5 0 0-16,5 0 1 16,-1-6 1-16,5 2-1 15,-4-3 1-15,6 5-1 0,-9 1 0 16,-14 6-1-16,-4 5 1 16,-27 6-2-16,-19 7 0 15,-36 3 0-15,-26 6-2 16,-35 4-1-16,-34 2-5 15,-29 8-6-15,-42-4-28 0,-34 5-47 16,-36 3 1-16,-34-8-9 16,-42-7-5-16</inkml:trace>
  <inkml:trace contextRef="#ctx0" brushRef="#br0" timeOffset="147671.1112">26017 17244 30 0,'0'0'71'16,"-8"8"3"-16,8-8 0 15,-6 20 0-15,6-12-66 0,4 5 3 16,-4 6 2-16,0 4 1 15,0 5 1-15,2 2-3 16,1 3-2-16,1 3-4 0,-1 1 0 16,0 4-1-16,0-4-2 15,1 3 0-15,0-3-1 16,-1-1 1-16,1-2 1 16,-3-2-2-16,-1-3 1 15,0-9 0-15,0-6-1 0,0-14 0 16,0 0-1-16,-10-7-1 15,6-14-1-15,3-5 1 16,-2-48-1-16,3-13 0 16,2-6 1-16,13-7-1 0,7 3 1 15,10 10 0-15,3 21 1 16,2 33-2-16,-2 17 1 16,-7 10 2-16,0 6 0 15,-10 14 0-15,-11 11 1 16,-7 5 0-16,-3 7 0 0,-5-18-2 15,-4 5 0-15,-5-1-2 16,-2 1-3-16,1 2-2 16,-2-2-7-16,0-1-12 0,-4 3-24 15,1-5-31-15,3-3-7 16,2-4-5-16,0-5-1 16</inkml:trace>
  <inkml:trace contextRef="#ctx0" brushRef="#br0" timeOffset="148209.9416">26234 17265 63 0,'32'-3'87'16,"-1"3"-2"-16,-3 10-3 15,-5 6-1-15,-14-5-67 0,2 1-2 16,-3 4-3-16,5 4-1 16,-2 0-3-16,-1 0-3 15,1 4-2-15,-3-3 0 16,1 2 1-16,-1-2 0 0,0 0 0 15,-1-3 0-15,-2-2 0 16,2-1-1-16,-2-6 0 16,-5-9 0-16,7 6-1 15,-7-6 3-15,11-19-2 0,-4-13 0 16,3-6 0-16,-4-1 0 16,4 0 1-16,1 3-1 15,3 11 0-15,1 19-1 16,-4 6 0-16,1 3 1 0,-12-3-1 15,11 12 0-15,-11-12 0 16,9 18 1-16,-2-9-1 16,-1 1 0-16,-1-1 0 15,2 0 0-15,-7-9 2 0,13 15 0 16,-13-15 0-16,18 8 0 16,-4-6 2-16,6-5 0 15,2-11 0-15,3-8 0 16,-3-3-1-16,0-3-1 0,-3 0 0 15,-1 6 1-15,-1 8-3 16,-3 4 0-16,3 8 0 16,-4 4 1-16,0 7 0 15,0 4-2-15,1 5 0 16,-2 2-4-16,-4-9-7 16,-3 0-12-16,13 9-34 0,-9-10-25 15,0-1-6-15,13 4-2 16,4-8 1-16</inkml:trace>
  <inkml:trace contextRef="#ctx0" brushRef="#br0" timeOffset="148575.9941">27488 17076 70 0,'23'-18'84'0,"-3"-2"-2"0,-6 2-3 16,-2-1-2-16,-3-10-71 15,-6 16-1-15,0 4 0 16,-3 9 1-16,-11-3-1 0,-8 6 1 16,-1 9-2-16,-5 6 0 15,-5 6 1-15,2 3-2 16,-1 2 0-16,6 1 0 0,6 2-1 16,5-5-1-16,7-1 0 15,5-3 0-15,6-2-1 16,10 0 0-16,2-2 0 15,3 0 0-15,1-2 1 0,2 1-1 16,-3 1 1-16,-12-11-3 16,1 2 1-16,-6 0-1 15,-1 3 0-15,-3 0-1 16,0-1-2-16,-2 1-5 0,-3-2-17 16,-7-1-51-16,12-10-5 15,-16 11-6-15,16-11-1 16</inkml:trace>
  <inkml:trace contextRef="#ctx0" brushRef="#br0" timeOffset="148868.3889">28105 16560 1 0,'52'-12'90'0,"-7"8"0"15,-8 1-3-15,-2 5-3 16,-8 4 2-16,-12 9-79 0,7 12 3 16,1 9-2-16,-6 9 0 15,-1 8 0-15,-9 14-1 16,-6 8-3-16,-1 12-1 16,-3 6-2-16,-1-45-4 0,-1 8-1 15,-4 4-7-15,-2 1-6 16,4 3-13-16,-2 3-36 15,-1-8-21-15,4 1-5 16,2-12-3-16,3-3 6 0</inkml:trace>
  <inkml:trace contextRef="#ctx0" brushRef="#br0" timeOffset="149450.278">29670 16685 37 0,'1'-13'84'0,"0"-3"1"16,2 0-3-16,0-1-1 16,11 5-66-16,-11 1 1 0,-3 11-1 15,10-12-2-15,-10 12-2 16,0 0-2-16,8-7-3 15,-8 7 0-15,0 0 0 16,0 0-1-16,0 0-1 0,0 0 0 16,0 0-1-16,0 0 0 15,0 0-1-15,0 0-1 16,0 0-1-16,0 0 1 0,0 0-1 16,0 0-1-16,9 0 1 15,-9 0 0-15,0 0 0 16,8 12 0-16,-5-3 0 15,0 4 0-15,3 4 0 0,-4 9-1 16,4 9 1-16,-1 8 0 16,0 9-1-16,2 11-1 15,-2 5-2-15,2 6-3 16,-3-1-4-16,3 4-8 0,-7-45-20 16,0 5-47-16,0-4-2 15,0-3-6-15,2 14-1 16</inkml:trace>
  <inkml:trace contextRef="#ctx0" brushRef="#br0" timeOffset="149736.1507">29532 16799 57 0,'-30'-6'96'0,"-1"-2"-3"0,7-4-4 16,1 0-2-16,10-29-47 16,2 23-31-16,11 2-3 15,5 0-2-15,9 0-2 16,12-5 0-16,6 1-2 0,9-3 0 16,7-1-2-16,8-4-2 15,6 5-4-15,4-2-5 16,10 3-23-16,3 3-49 15,-6 1-3-15,-1 4-7 0,-9-4-2 16</inkml:trace>
  <inkml:trace contextRef="#ctx0" brushRef="#br0" timeOffset="150317.6535">30785 16195 70 0,'-5'-23'95'0,"-4"-5"-4"0,4 4-6 16,-4-2-2-16,0-14-64 15,2 25-11-15,7 15-1 16,3 6-2-16,1 17-2 15,3 14-2-15,-2 15-1 0,1 18 1 16,1 12 0-16,-2 16-1 16,-4 9 1-16,-1 12-1 15,0 7-1-15,-2 5-1 0,-1-65-7 16,2 12-11-16,-2 5-60 16,0 2-3-16,2-1-6 15,-3 0-8-15</inkml:trace>
  <inkml:trace contextRef="#ctx0" brushRef="#br0" timeOffset="153323.9097">31472 16672 1 0,'0'0'41'16,"-7"-15"1"-16,7 15 4 0,-4-13-2 15,4 13-1-15,-1-9-7 16,1 9-7-16,0 0-6 15,0 0-4-15,-2 5-4 16,1 7-3-16,0 8-5 0,-1 5 0 16,-1 8 1-16,1 6 0 15,-2 1 0-15,1 7-2 16,1 1-3-16,2 0 0 16,-4-1 1-16,1-5-2 0,1-3-1 15,-4-7 1-15,5-6 0 16,1-8 0-16,-1-4 0 15,1-14-1-15,0 0 0 0,-6-8-1 16,6-12-2-16,1-7 0 16,1-9-1-16,1-7-1 15,6-8 1-15,-1-5 0 16,5-3 2-16,0 4 1 0,-1 3 3 16,5 6 1-16,-3 7 1 15,2 10 1-15,-3 8-1 16,3 15 1-16,-1 6 0 15,0 15-2-15,0 9-2 0,0 12 0 16,1 7 1-16,-6 9-1 16,1 8-2-16,-4 5-2 15,-2 4-3-15,-2-3-4 16,-3 0-4-16,-1-10-10 0,-5-3-21 16,6-5-30-16,-2-12-12 15,-5-13-1-15,-4-16-1 16</inkml:trace>
  <inkml:trace contextRef="#ctx0" brushRef="#br0" timeOffset="154193.4653">31460 17093 3 0,'-20'-27'77'0,"3"4"3"16,3 2-1-16,10 4-5 0,-10 2-56 16,15 3 0-16,9 4-5 15,1 0-3-15,9 2-3 16,0 0-1-16,5 0-2 15,1 0-1-15,3 0 0 0,6 0 0 16,-1-1 0-16,-4 0 0 16,-1 0-1-16,3 2 1 15,4 2-2-15,-7 1 1 0,-1 2-1 16,-13 3 0-16,-5 7-1 16,5 0 1-16,-6 3 1 15,-6 1 0-15,-3 0 1 16,-6-3 0-16,2 0 1 0,10-2-1 15,6-4 1 1,-12-5-1-16,0 0 1 0,0 0-1 16,10 3 0-16,-1-3-1 15,2-5 0-15,-11-4 0 16,4-1-1-16,15-2 0 16,-6-2-1-16,10 1 0 0,1 1-1 15,-10 0 1-15,3 2 0 16,2 3-1-16,-5 3 0 15,-4 1 1-15,5 3-1 0,-15 0 1 16,15 4-1-16,-1 3 1 16,-7 3 0-16,3-3 0 15,4 2 0-15,-3 0 0 16,0 0 0-16,-3-1 0 0,-8-8 1 16,17 9-1-16,-17-9 1 15,21 3 0-15,-21-3-1 16,14 0 1-16,-14 0-1 0,18-6 0 15,-9 2-1-15,5-2 1 16,0 0-1-16,-2-2-1 16,0-1 1-16,2 0 0 0,2-1 0 15,-2-3 0-15,-4 0 2 16,-3-3-1-16,-5-1 2 16,1-4-3-16,1-1 1 15,-3-3 0-15,1-2 0 16,0-1-1-16,1-6 1 15,1 3 0-15,3-1-1 0,-1 4 2 16,-3 0 0-16,0 3-1 16,0 3 1-16,-3 5 0 0,1 4-1 15,1 3 0-15,-2 10 0 16,0-13 0-16,0 13-1 16,0 0 1-16,0 0-1 15,-2 8 0-15,-1 6 0 16,-2 2 0-16,5 8-1 0,-10 6 2 15,3 4-1-15,0 7-2 16,3 6 3-16,2 1-1 16,2 6-3-16,0-3-2 15,-5 1-3-15,5-3-5 0,4 0-8 16,3-4-21-16,1-6-28 16,-8-7-13-16,0-5-4 15,0-9 1-15</inkml:trace>
  <inkml:trace contextRef="#ctx0" brushRef="#br0" timeOffset="155661.3332">32315 16935 60 0,'-1'-21'80'0,"0"2"-3"16,1 19-6-16,0-20-46 16,3 7-6-16,4 3-8 15,2 2-5-15,-9 8-4 0,16-12-1 16,-1 8-1-16,3 0 1 15,-3 0-1-15,2 2 0 16,0-1 1-16,-3 0 0 0,5 0 0 16,7 0 0-16,-14 3 1 15,2-2-1-15,2 2 1 16,-16 0 1-16,0 0-2 16,8 7 2-16,-5 1-1 15,-7 1 0-15,1 3 0 0,-5 2 0 16,2-2 0-16,5 1 0 15,-2-2 0-15,3-2 0 16,0-9-1-16,-2 15 2 16,2-15-1-16,0 0 2 0,0 0-1 15,7 2 1-15,-7-2-1 16,18-11 0-16,-7-1 0 16,8-3-1-16,-2-5-1 15,-6-1-2-15,8-1-1 16,-7 0 0-16,10 3-1 0,-9 2 0 15,4 5 0-15,-8 4 0 16,6 6-2-16,4 2 4 0,-6 3-1 16,-1 7 3-16,-6 2 0 15,-4 0-1-15,6 1 1 16,-6 1 1-16,0-1 0 16,-1 1 1-16,-1-14 0 0,4 17-1 15,-4-17-1-15,19 9 1 16,-19-9-1-16,14 2 0 15,-14-2 0-15,15 0-1 16,-6-6 0-16,-9 6 0 0,15-8 0 16,-15 8-1-16,13-15 0 15,-4 7-2-15,2 0 0 16,1-2-1-16,-2 3-2 16,5-5-1-16,-7 1-1 0,4-1 2 15,0 2 0-15,5 0 0 16,-3 3 1-16,-4 0 2 15,-1 1 1-15,4 3 1 16,2 2 1-16,-2 1-1 16,-13 0 0-16,12 2 0 0,1 1 1 15,1 1-1-15,-5 1 0 16,2-2-2-16,-3 2-2 16,4-3-5-16,8 1-4 0,-1-3-2 15,0 0 0-15,-4-2 0 16,2-2-1-16,0-3 6 15,-3 2 3-15,-3-3 8 16,-9-2 6-16,-2 10 3 0,0-16 0 16,0 16-2-16,-8-14-2 15,8 14-3-15,-12-9-4 16,12 9-2-16,-12-7-1 0,12 7-1 16,0 0 0-16,-9 3 1 15,9-3 1-15,-5 9 2 16,5-9 1-16,-5 15 1 15,5-6-1-15,-1 2 1 0,1 4-3 16,0 3 3-16,3-2 0 16,2 2 1-16,4-4-1 15,-2 1 3-15,5-7 0 16,3-2 1-16,1-6 5 16,-1-8-4-16,2-3 1 0,2-8 2 15,-2-3 0-15,-9 8 1 16,9-5-1-16,-1-21 2 15,3-7-2-15,-11 19 6 16,1 0-1-16,3-3 1 16,-1 0 0-16,-1-2 0 15,-7 6-2-15,15-33-4 0,-14 32 0 16,3 2-5-16,-1-12-2 16,-4 12-2-16,-2 26 1 15,0 0 0-15,0 0 1 16,0 13-1-16,-8 33-1 15,-3 13 2-15,1 6-1 0,-1 2-1 16,4-32-1-16,4 1 0 16,1 1-1-16,1-4-1 15,1 1-3-15,-1-1-5 16,1 7-5-16,0-21-4 16,1-3-21-16,2-5-15 15,-3-11-5-15,4 9 8 0,-4-9 10 16,9-7 18-1,-2-16 21-15,-7 6 17 0,7-5 33 16,-6-21 16-16,3-1 3 16,0 20-7-16,5 1-10 15,-7 9-10-15,0-3-14 16,5-11-11-16,-7 28-4 16,12-11-4-16,-12 11-2 15,17-7-3-15,-17 7 2 0,17 0-2 16,-8 0-1-16,5 2-2 15,0 1-3-15,-1 0-5 16,0 0-6-16,1-1-9 0,3 0-11 16,-1 0-11-16,-2 1-12 15,-4-2-4-15,3 0-5 16,-6 2 2-16</inkml:trace>
  <inkml:trace contextRef="#ctx0" brushRef="#br0" timeOffset="156141.1021">32011 17601 63 0,'-23'28'87'15,"1"-1"-4"-15,3-5-3 0,-4-1 1 16,10-4-74-16,3-4 4 16,10-13-1-16,0 9 0 15,7-9-1-15,7-3-1 0,11-9-2 16,14-3-2-16,-1-3 0 16,5 1-2-16,10 0 0 0,7-1-3 15,4 0-1-15,-1 2-1 16,3 0-4-16,8 1-3 15,-4 2-4-15,1 0-4 16,-5 3-15-16,-1 4-22 16,-10 2-28-16,-1 2-5 15,-13 2-2-15</inkml:trace>
  <inkml:trace contextRef="#ctx0" brushRef="#br0" timeOffset="156360.0694">32509 17772 64 0,'-51'23'88'16,"2"-2"0"-16,12 1-3 0,4-2-2 15,12-4-70-15,10-2 0 16,12-1-2-16,10-8-1 16,10-2-2-16,9-3-7 15,6-4-3-15,10-6-8 0,2-9-11 16,9 1-47-16,3 3-14 15,1-1-8-15,-3-2-4 16,1 0 1-16</inkml:trace>
  <inkml:trace contextRef="#ctx0" brushRef="#br0" timeOffset="158462.2977">32543 16420 0 0,'30'-8'79'15,"-8"-7"6"-15,1 1-3 0,-6-8-1 16,12 2-58-16,-15 1 2 16,-6-1-2-16,-2 4-4 15,-6-2-5-15,-3 2-3 0,-8-2-2 16,-8 4-3-16,3-2-2 15,-12 2-3-15,-1-2 0 16,-12 4-1-16,-6-1 0 16,-7 2-1-16,-4 3 0 15,-12 4 0-15,-11 3 1 0,3 1 0 16,-11 4 2-16,-3 7-1 16,1 4 0-16,-6 5 0 15,-4 6-1-15,6 6 1 0,-1 5-1 16,-6 6 1-16,4 7-2 15,4 3 0-15,8 4 1 16,9 4 0-16,9 3-2 16,8 5 1-16,13 0 1 15,12 1 0-15,11 7 1 0,16 2 0 16,5 2 0-16,10 3 1 16,2-41 0-16,7 5 0 15,9-1 0-15,6 3 0 16,6 0 0-16,7 4-1 0,9-7 0 15,11 4 0-15,5-6 2 16,12-1-2-16,6-3-1 16,13-2 1-16,6-8 0 15,9 0 0-15,8-9 0 0,9-1 0 16,3-11 0-16,4-10 0 16,2-10 1-16,-1-13 0 15,2-10-1-15,-4-15 1 0,-3-7-1 16,-10-10 0-16,19-7 6 15,-32-7-6-15,-4-3 2 16,-22-7-3-16,-11-1 0 16,-12-3 0-16,-16-1 0 15,-14 49 0-15,-5-133 0 0,-58 29 0 16,-50 26-6-16,-40 45-9 16,-70 26-9-16,9 34-24 15,14 27-42-15,9 29-4 16,-3 9-4-16,15 3-3 0</inkml:trace>
  <inkml:trace contextRef="#ctx0" brushRef="#br0" timeOffset="159354.1785">31677 17576 84 0,'19'-9'93'0,"0"-3"-1"16,-2 3-5-16,-3 0-1 0,-1 1-73 15,0-1 1-15,-2 4-3 16,-11 5-4-16,7-10-1 16,-7 10-2-16,0 0-2 15,-8-1 0-15,-13 1-1 16,3 9-1-16,-9 5 1 0,-1 3 0 16,-8 5 1-16,-11 2-1 15,-3 1-1-15,-8 5 1 16,-9 3 0-16,-14-1 1 0,-5 1-2 15,-9 3 0-15,-9-3 0 16,-10 2 0-16,-10-2 0 16,-11 0 0-16,-10-4 0 15,-9 1 0-15,-13-4 0 16,-8 0 0-16,-6-4 0 0,-9-2 0 16,-11-3 0-16,-7-1 0 15,-8-5 0-15,-5 1 0 16,-8-1 0-16,-6 3 0 15,-10-3 0-15,-1-1 0 16,-4-1 0-16,-2 1 0 16,-2 0 0-16,-2-3 0 15,0-1 0-15,0-1 0 0,-4-1 0 16,1-1 0-16,0-4 0 16,5-1 0-16,-1-4 0 15,1-3 0-15,4-5 0 16,-3-5 0-16,10-1 0 0,1-4 0 15,2-5 0-15,5-3 0 16,5-4 0-16,-1-4 0 16,7-1 0-16,6-7 0 15,3 0 0-15,6-2 0 16,5 1 0-16,-96-28 0 0,-52-19 0 16,43 6 0-16,41 2 0 15,40 5 0-15,38 9 0 16,37 7 0-16,42 4 0 15,25 5 0-15,14 1 0 0,7 0 0 16,10 6 0-16,4 1 0 16,3 6 0-16,6 2 0 15,4 7 0-15,3 3 0 16,4 4 0-16,7 4 0 0,3 5 0 16,8 2 0-16,4 5-4 15,9 12-16-15,-3-17-24 16,3 17-46-16,7-3-2 15,7 2-5-15,1 0-6 0</inkml:trace>
  <inkml:trace contextRef="#ctx0" brushRef="#br0" timeOffset="159714.6858">19842 16204 30 0,'6'21'98'0,"-6"-12"-3"16,-7 1-7-16,-5-2-4 15,-5 1-2-15,-13 2-84 16,12 11 3-16,2 11-1 0,-3 9 0 16,-7 9-1-16,-5 8 0 15,-6 6-1-15,-5 6 2 16,-7 1 0-16,-4 0 1 0,-1-2 0 15,-3-3 0-15,5-2 1 16,0-8 0-16,12-5 2 16,8-5-3-16,10-6 0 0,14-8 0 15,10-7-3-15,18-10-1 16,19-6-5-16,13-10-4 16,18-3-8-16,7-17-15 15,11-15-47-15,11-1-6 0,5-8-4 16,4-5-3-16</inkml:trace>
  <inkml:trace contextRef="#ctx0" brushRef="#br0" timeOffset="165159.3234">17640 15960 0 0,'0'0'63'0,"-14"-16"5"0,14 16-31 16,-8-13 2-16,8 13-3 15,-5-9-5-15,5 9-2 16,0 0-5-16,-9-11-6 16,9 11-4-16,0 0-3 0,-12 0-4 15,12 0-3-15,0 0-1 16,-6 11-3-16,6-11 0 16,-2 12 0-16,2-12 0 15,-1 13 1-15,1-13 1 0,-1 9 0 16,1-9 1-16,0 0 1 15,0 0-1-15,0 0 1 16,0 0-1-16,0 0 0 16,0 0 0-16,0 0-1 0,0 0 0 15,0 0-1-15,0 0 0 16,0 0 0-16,0 0 0 16,0 0-1-16,0 0 0 15,0 0 1-15,0 0-1 0,0 0 0 16,0 0 0-16,0 0 0 15,0 0 0-15,0 0 0 16,0 0 0-16,0 0 0 0,0 0 0 16,0 0 0-16,0 0 0 15,0 0 0-15,0 0 0 16,0 0-1-16,0 0 1 16,0 0 0-16,0 0-1 0,0 0 0 15,0 0 1-15,0 0 0 16,0 0 0-16,0 0 1 15,0 0-1-15,0 0 0 16,0 0 1-16,0 0 0 0,0 0-1 16,0 0 0-16,0 0-1 15,0 0 1-15,0 0 0 16,0 0-1-16,0 0 1 0,0 0-1 16,0 0 1-16,0 0 0 15,0 0 0-15,0 0-2 16,0 0 0-16,0 0-2 15,0 0-2-15,0 0-2 0,0 0-1 16,0 0-6-16,0 0-4 16,-1 11-9-16,1-11-18 15,0 0-25-15,7 12-7 16,-7-12-4-16</inkml:trace>
  <inkml:trace contextRef="#ctx0" brushRef="#br0" timeOffset="168492.6736">17654 15937 17 0,'-8'-14'71'0,"-1"0"-15"16,-1 2-8-16,10 12-6 15,-11-6-8-15,11 6-10 0,-4 15-9 16,4 5-6-16,0 10-3 16,3 8-2-16,4 7 0 15,3 9 0-15,2 5-2 0,1 4 1 16,3 1-1-16,3 1-1 15,-1-7 0-15,-1-3 0 16,-2-4-1-16,1-10 1 16,-6-6 1-16,1-12 1 0,-4-3 3 15,-4-7 1-15,-3-13 1 16,0 0 1-16,0 0 1 16,-6-10-2-16,-4-10 1 15,-3-7-1-15,-3-12-2 0,-2-7-2 16,-3-10 0-16,-1-8-1 15,3-5-2-15,-1-7 0 16,4-3-1-16,5-1 0 16,3-1-1-16,5 6 0 0,3 3 0 15,2 9 0-15,8 9 0 16,6 9 0-16,3 12 0 16,4 9 0-16,2 13-1 15,1 7 0-15,-2 5 0 0,0 11-1 16,-3 5 0-16,-5 10 1 15,-5 4 0-15,-8 5 0 16,-4 4 0-16,-11-1 0 0,-4 0 2 16,-6-4 0-16,-2-2 1 15,0-9 0-15,0-7 0 16,3-5 1-16,2-8 0 16,1-4 0-16,3 0 0 15,5-10 0-15,1-2 0 16,4-4-1-16,3 0-1 0,2-1 0 15,4-2-1-15,5 4 0 16,10 2 0-16,5 4-1 0,3 4 0 16,6 5 0-16,3 1 0 15,2 8 0-15,0 8 1 16,0 3-1-16,-3 3 1 16,0-1 1-16,-7 2 0 0,-4-3 0 15,-5-3 1-15,-3-2 2 16,-6-7 1-16,-10-9 0 15,10 3 1-15,-10-3-1 16,0-15 0-16,0-1 0 16,-1-7 0-16,-1-4-2 0,3-6-2 15,-1-3 1-15,2-2-1 16,3 0 0-16,4-1 0 16,2 6-1-16,2 3 1 0,5 7-2 15,0 7 1-15,1 3-1 16,1 8 0-16,-1 5 1 15,2 3-1-15,-1 5 1 16,-1 5-1-16,1 2 1 0,2 2 1 16,0-2-1-16,2 3 1 15,2-7 0-15,0-2 0 16,1-3 0-16,-2-5 1 16,3-2 0-16,-4-9 0 0,-1-3 0 15,-4-4 1-15,-4-1-1 16,-4-3 2-16,-3-1-1 15,-6 1 1-15,-2-1-2 16,-7 3 1-16,-5 0-1 0,-3 4 0 16,-5 4-1-16,-2 3 0 15,-5 3-1-15,0 5 0 16,1 2 0-16,1 5 0 16,2 2 0-16,4 3-1 0,3 1 0 15,5-2 1-15,2-2 0 16,9-9 0-16,-8 13 0 15,8-13 1-15,0 0 0 0,7 0 0 16,5-3 0-16,0-5 1 16,6-6-1-16,2 1 1 15,4-5-1-15,1 1 0 16,2 0-1-16,-1-1 1 16,-2 2-1-16,1 4 1 0,-1 3-1 15,-3 3 0-15,-1 3-1 16,-1 3 1-16,-2 0 0 15,-2 5 1-15,-2 5-1 0,1-2 1 16,-3 4 0-16,3-2-1 16,-2 2 2-1,0-4-1-15,2 0 1 0,1-4 0 16,-1-3-1-16,1-1 1 16,1 0 1-16,-2-6-1 0,2-4 0 15,-2-2 0-15,0-4-1 16,-1-3 1-16,1 1-1 15,-3-2 1-15,0 0-1 0,4 3-1 16,-4 0 1-16,2 3-1 16,1 3 1-16,-1 4-1 15,2 2 0-15,-1 5-1 16,2 0 1-16,0 5 0 0,-1 2 0 16,-2 2 0-16,1 0 0 15,0 2 1-15,1-1 0 16,-1-1 0-16,1-3 0 15,-1-1 1-15,1-1 1 0,-1-4-1 16,1 1 0-16,-6-1 1 16,2-7-1-16,-3 0 1 15,1-2-1-15,-3-4 0 0,-1-1 0 16,1-3 0-16,-2 0 1 16,1-2-2-16,0-2 0 15,0 2 0-15,1 0 0 16,-2 2 1-16,-1 4-1 0,0 2-1 15,-1 2 1-15,-2 9 0 16,0 0-3-16,0 0 2 16,0 0 0-16,0 0-1 0,13 0 1 15,-13 0-1-15,12 13 1 16,-2-5 1-16,1-2 0 16,3 0 1-16,1-2-1 15,1-4 0-15,3 0 1 16,3-9 0-16,-2-1-1 0,1-8 0 15,2-1 0-15,1-5 0 16,-2-5 0-16,0-2 0 16,-1-3-1-16,-2 2 0 0,0-2 0 15,-1 3 0-15,-2 5 0 16,0 5-1 0,0 2-1-16,-2 6 0 0,-2 7 0 15,-1 2 0-15,1 4-1 16,-12 0 1-16,12 5 1 0,-12-5 1 15,8 15 0-15,-8-15 0 16,8 16 2-16,-8-16 0 16,9 12 0-16,-9-12 1 0,9 5 0 15,-9-5 1-15,14 0 0 16,-14 0-1-16,15-10 1 16,-7 0-1-16,4-3 1 0,0-1-2 15,3-5 0-15,3 1-1 16,3 0 0-16,3-1 0 15,2 1-1-15,5 3 0 16,1 3 0-16,-1 3 0 16,0 3-1-16,1 3 1 0,-7 3 0 15,-1 0-1-15,-3 4 1 16,-8 4-1-16,-1 1 1 16,-12-9 1-16,9 15 0 15,-9-15 2-15,2 13 0 0,-2-13 1 16,0 0 0-16,0 0 0 15,0 0 0-15,0 0 0 16,0 0-1-16,0 0-1 0,5-8 0 16,2-1-1-16,4-1 1 15,0-3-1-15,2-2 0 16,0 0 1-16,2-2 0 16,-5 2-1-16,2-5 2 15,-3 2-2-15,-2 0 0 0,-3 3 0 16,-2 1 0-16,-2 3 0 15,0 3-3-15,0 8 1 16,0 0 0-16,0 0-1 0,0 0 1 16,0 0 0-16,-3 11 0 15,3-11 1-15,8 17 0 16,1-9 1-16,3-3 0 16,1-2 1-16,4-3-1 0,1 0 0 15,2-4 1-15,3-4-1 16,2-3-1-16,0-5 0 15,3-1 0-15,1-5-1 16,2 0 0-16,2-4-1 0,-1 1 0 16,0-2 0-16,0 5 0 15,2 2 0-15,-7 5 0 16,0 7 0-16,-3 5 0 0,-4 3 1 16,-8 10 0-16,-5 10 0 15,-7 5-3-15,-4 9-3 16,-13 0-9-16,-7 7-26 0,2 4-28 15,-15 0-6-15,-5-3-5 16,-7-8 1-16</inkml:trace>
  <inkml:trace contextRef="#ctx0" brushRef="#br0" timeOffset="168651.9379">19783 14556 44 0,'-12'-18'43'16,"2"-1"-35"-16,8 6-6 15,2 3-2-15,0 10-80 16</inkml:trace>
  <inkml:trace contextRef="#ctx0" brushRef="#br0" timeOffset="169151.8155">21278 15052 7 0,'0'0'91'0,"5"-14"-1"16,-5 1-7-16,-3-6-5 15,0-3-2-15,3-1-77 0,3 6 2 16,8 6-2-16,-1 2-1 16,5 1-1-16,2 7 1 15,0 1 0-15,0 0-1 0,-2 7 1 16,-5 3 0-16,0 2 0 16,-7 6 1-16,-2 2 0 15,-1 3 0-15,-6 5 1 16,-8 5-1-16,-2 5 1 15,-3 3-1-15,0 7-4 0,-3-3-5 16,2 7-11-16,1 2-16 16,-3-4-35-16,10 3-9 15,0-5-5-15,6-4 2 0</inkml:trace>
  <inkml:trace contextRef="#ctx0" brushRef="#br0" timeOffset="169357.0771">21559 15750 55 0,'11'10'72'15,"5"-4"-9"-15,0-6-7 16,0-5-7-16,-3-2-80 0,5 5-19 15,-9 0-24-15,2 1-2 16</inkml:trace>
  <inkml:trace contextRef="#ctx0" brushRef="#br0" timeOffset="169799.9429">21895 14905 4 0,'-3'-16'66'0,"2"-4"2"16,1-2-3-16,0-4-3 0,1 6-63 15,4-1 5-15,5 5 1 16,1 2-4-16,3 5 0 16,-2 6 2-16,4 3-2 0,-1 3 0 15,2 6-1-15,-2 1 1 16,3 8-2-16,-2 5 0 15,-1 1 1-15,-6 6-1 0,3 1 1 16,-9 4-2-16,-2 3 0 16,-2 8-3-16,-6-1-6 15,-7 2-10-15,-4 1-18 16,0 9-25-16,-10 0-3 16,3 0 0-16</inkml:trace>
  <inkml:trace contextRef="#ctx0" brushRef="#br0" timeOffset="172707.2882">16093 15250 10 0,'-5'-29'54'0,"0"1"1"15,-1-2-7-15,3 3-8 16,-6-1-7-16,3 4-8 0,-1-2-5 15,-2 4-4-15,0 2-4 16,-4 2-1-16,2 4-3 16,-2 1-2-16,0 7-1 15,-5 2-1-15,2 4-2 0,-1 4 0 16,0 8-1-16,-2 5-2 16,2 8 1-16,-3 7-1 15,4 10 0-15,-1 3 1 16,7 13-1-16,-3 0 1 0,8 11 0 15,1 1 0-15,2 0 0 16,7-1 0-16,5-4 0 16,8-5 0-16,0-6 0 0,7-7 0 15,0-12 0-15,6-6 0 16,0-8 0-16,4-9 1 16,0-6 0-16,3-6 0 15,1-12 1-15,4-9 0 16,2-9-1-16,-2-7 1 0,5-10 0 15,-3-4 0-15,4-5 1 16,-2-4-3-16,-3-3 1 16,-1-1 0-16,-6-1 2 15,-2-3-3-15,-9-1 1 0,-2-2 0 16,-7 0 0-16,-8 0 1 16,-7 2-1-16,-2 2 1 15,-6 5 0-15,-6 5 1 0,-4 5-1 16,-3 5 1-16,0 5-1 15,-4 8 0-15,-1 3 0 16,-2 6 0-16,6 6-1 16,-4 6-1-16,3 9 0 0,2 7-1 15,0 18 1-15,1 10-1 16,8 17 0-16,2 6-1 16,5 12 1-16,2 8 0 15,5 3 1-15,10 3-1 16,5-2 0-16,8-5 1 0,1-4-2 15,5-6 2-15,2-6-1 16,2-8 0-16,3-3 1 16,2-8-3-16,1-8 2 0,0-6-1 15,4-12 1-15,-4-6-1 16,4-9 1-16,-5-14 1 16,-1-9-1-16,-4-11 2 0,-4-8-1 15,-4-7 1-15,-6-6 0 16,-5-3 1-16,-9 2 3 15,1 5-2-15,-10 4 1 16,0 7 0-16,-4 11-1 0,-6 7-1 16,3 10 0-16,-3 10-1 15,10 5-1-15,-16 7-1 16,9 6-1-16,2 6 1 16,-2 4 0-16,1 1 0 0,4 2 1 15,2-2 0-15,0-2-1 16,1-3 1-16,7-3-1 15,2-8 1-15,2-5-1 16,3-3 0-16,1-10 1 16,3-7 0-16,-4-5 0 0,3-4 1 15,-3-5-1-15,-2 2 1 16,-1-2 0-16,-2 1 0 16,-3 6-1-16,0 2 0 0,-2 5 0 15,2 5-2-15,-7 12 0 16,12-4 0-16,-12 4 0 15,14 16 0-15,-6 2 0 16,1 1-1-16,0 1 3 0,5 1-1 16,0-5 2-16,0-1-1 15,2-4 2-15,0-5 0 16,0-6-1-16,1 0 1 0,0-7-1 16,-2-5 1-1,0-4 0-15,-2-6 0 0,-1-3 0 16,0-3 0-16,1-1 0 15,-1-2-1-15,3 3-1 16,-4 0 1-16,1 6-2 0,0 5-1 16,-1 5 1-16,1 4-1 15,-2 8 0-15,0 1 0 16,1 8 1-16,-2 3 0 0,2 2 0 16,1 2 1-16,0 0 0 15,1 0 1-15,3 0-1 16,2-2 1-16,-2-3-1 15,4-2 1-15,-4-6 1 0,4-1-1 16,0-2 1-16,-1-6 0 16,-2-6-1-16,0-4 2 15,0-4-1-15,-1-3 0 0,1-3-1 16,-1 0 0-16,2-4-1 16,-1 0 0-16,0-2 0 15,0 3 0-15,0 2-1 16,0 6 1-16,-1 5 0 15,0 2-1-15,-3 7 1 0,2 4 0 16,-2 3 0-16,-1 8 0 16,0 2 0-16,0 1 1 15,1 2-1-15,-2 1 0 0,4-2 0 16,-2-1 1-16,1-1 0 16,1-3 0-16,-1-2 0 15,1-3 0-15,-3-1 1 0,2-1-1 16,-2-2 0-16,2-3 1 15,-1-3 0-15,0-2-1 16,3-3 0-16,1-2 0 16,1-2-1-16,1-1 0 15,-2-2 0-15,2 0-1 0,-2-2 0 16,1 2 0-16,-5 1 1 16,1 0-1-16,-2 4 0 15,1 0 0-15,-3 2 1 16,1 3-2-16,-1 3 1 0,-1 2 0 15,1 0-1-15,-1 3 0 16,2 2 0-16,0 0 1 16,3 5-1-16,0 0 1 15,2 1 0-15,3-1 1 0,2-5 1 16,3 0-1-16,3-5 1 16,1-7 0-16,6-6-1 15,0-3 2-15,5-5-1 16,0-6 0-16,5-3 0 0,1-4-1 15,0-4 1-15,-1-2-1 16,-4-2 0-16,-2 1-1 0,-6-1 1 16,-6 4-1-16,-9 4 1 15,-7 6-1-15,-8 5 1 16,-2 6 0-16,-8 6-1 16,-5 6 1-16,-3 4-1 15,0 6-1-15,-2 0 1 0,5 7-1 16,2 3 1-16,6 5-1 15,5 2-1-15,7 2-2 16,8 2-2-16,3 3-3 16,5 0 0-16,2 0-3 0,2 2-1 15,-4-2 1-15,-3 1 0 16,-4-2 2-16,-5 2-2 16,-10-3-7-16,-6 3-14 0,-5 4-27 15,-14-4-4-15,-10 0-3 16</inkml:trace>
  <inkml:trace contextRef="#ctx0" brushRef="#br0" timeOffset="172883.5896">18056 14189 0 0,'-53'0'81'0,"7"0"0"16,12-5-14-16,9-9-15 15,10-2-20-15,2 3-91 16,13 13-15-16,17-11-8 16,7 10 0-16</inkml:trace>
  <inkml:trace contextRef="#ctx0" brushRef="#br0" timeOffset="173481.5318">17883 15682 26 0,'-12'11'81'0,"12"-11"-1"0,-6-6-2 16,10-18-3-16,0-9-58 15,20-10 2-15,13-5-4 16,8-10-3-16,12-11 0 16,9-6 0-16,7-5-1 0,7-5-3 15,7-1 1-15,7-3-2 16,3-1-1-16,4 3-1 15,1 6-2-15,2 4-1 16,-2 8-1-16,-4 7-1 0,-5 10-3 16,-11 9 0-16,-8 10-4 15,-14 9-1-15,-12 11-3 16,-14 9 0-16,-13 6-2 16,-17 10-2-16,-8 13-2 0,-17 6-4 15,-13 11-2-15,-14 4 0 16,-10 10 0-16,-9-2 0 15,-8 7 3-15,-5 0 8 16,-1-4 8-16,3-4 7 0,5-13 9 16,12 2 5-16,4-16 4 15,14-1 3-15,11-12-1 16,13-9-5-16,19-4-3 16,-5-12-3-16,17-6-4 0,17-10-3 15,16-5-10-15,7-10-25 16,17 1-43-16,15-5-5 0,3-4-5 15,5-5-4-15</inkml:trace>
  <inkml:trace contextRef="#ctx0" brushRef="#br0" timeOffset="184340.7872">28782 10300 32 0,'13'0'38'0,"7"-22"-23"16,1-3 0-16,11-7-2 16,-3 1-5-16,12-7-3 15,0 5 1-15,-2-4 2 16,-2 5 3-16,-5-1 0 0,1 1 3 15,-10 2 2-15,3 0 1 16,-11 0 3-16,-1-2-2 16,-6 1 0-16,1-2-2 15,-8 1-2-15,-1-3 0 0,-11 0-3 16,-4-1-1-16,-9-3-1 16,-9 5-3-16,-4-6-1 15,-9 2 0-15,-4-3-2 16,-4 1 1-16,-4 0 0 0,-5 2 0 15,-3 2 0-15,-4 2-2 16,-9 5 1-16,-6 3-1 16,-8 6 0-16,-10 3-2 0,-10 7 0 15,-11 8 1-15,-12 2-1 16,-5 11 0-16,-9 6-1 16,-2 5 1-16,-2 11 0 15,3 8 0-15,0 10 0 16,-1 7 1-16,6 14-1 0,2 8 0 15,6 13 0-15,-3 9-1 16,5 10-1-16,-2 5 2 0,10 4-1 16,6 10 1-16,9-1-1 15,12 3 1-15,7-1-1 16,12-3 3-16,18-3-1 16,11-3 1-16,15-5 0 15,12-11 0-15,20-6 0 0,5-7 0 16,23-3 1-16,15-8-2 15,15-5-1-15,13-5 1 16,15-6 0-16,12-4 0 16,13-9 0-16,14-6 1 15,13-10 0-15,10-7 1 0,16-8-1 16,9-10 0-16,12-7 0 16,10-5 0-16,9-11 0 15,1-7-1-15,5-7 1 16,7-6-1-16,-1-7 0 0,0-4 0 15,-2-6 0-15,-2-4 1 16,-5-5 1-16,-3-2 0 0,-9-4 0 16,-10-6 1-16,-13-2 1 15,-7-2 0-15,-16-3 0 16,-12 0 1-16,-18-1-1 16,-12-1-1-16,-18-3-1 15,-15-2 0-15,-17-3 0 0,-18-5 0 16,-20-1-3-16,-16-2-1 15,-22-6 1-15,-23-2 0 16,-25 0-1-16,-25 4-1 0,-26 5 1 16,-27 4-1-16,-31 7 2 15,-23 7-2-15,-32 11 0 16,-26 12-1-16,-23 16-5 16,-32 10-6-16,-24 24-29 0,-17 23-41 15,-31 25-2-15,-20 21-6 16,-17 7-3-16</inkml:trace>
  <inkml:trace contextRef="#ctx0" brushRef="#br0" timeOffset="188959.3936">26363 14294 13 0,'-12'-7'19'0,"12"7"-3"15,0 0-4-15,-11-7-4 0,11 7-3 16,0 0-3-16,10-2-1 15,-1 0-1-15,2 0 2 16,7-1 0-16,-2 0 4 0,7-2 2 16,-2-1 3-16,10-3 1 15,6 2 1-15,2-4 3 16,12-3 2-16,-1 3-2 16,9-5 0-16,3 3-1 15,11-4-3-15,1 3 1 0,9-3-1 16,0 3-1-16,4 1-1 15,8-2 1-15,0 4-2 16,4-2 0-16,5 2-1 0,-4-1-1 16,3 2 0-16,-4-1-1 15,1 2-1-15,-4-2 0 16,-1 3-1-16,-5-2-1 0,-2 1 1 16,-4 1-1-16,-7-1 0 15,-4 1-1-15,-4 0-1 16,-9 0 1-16,-5 4-1 15,-11 0 0-15,-11 0 1 0,-6 1 1 16,-8 1-1-16,-7 0 1 16,-12 2-2-16,0 0-2 15,0 0-2-15,-17 0-3 16,-4 0-2-16,-9 5-5 16,-10 0-7-16,-8 4-10 0,-9 3-13 15,-15 0-18-15,-7 5-13 16,-4 2 0-16</inkml:trace>
  <inkml:trace contextRef="#ctx0" brushRef="#br0" timeOffset="189380.9581">25898 14439 42 0,'3'-11'38'16,"22"-2"3"-16,13-2-2 0,20-3-8 16,11-1-3-16,16-3-2 15,16-1-2-15,22-1-5 16,5 2-3-16,8-3-4 15,15 3-1-15,8-1-1 0,10 4-1 16,7-3-1-16,6 5 0 16,0 0 1-16,4 1-3 15,4 6-2-15,-11-2 2 0,-5 3-3 16,-12 2 0-16,-5 2-1 16,-20 1 0-16,-13 1 0 15,-22 4-2-15,-15-1-1 16,-16 0-5-16,-16 2-7 0,-19 2-7 15,-19 0-16-15,-17-4-28 16,-12 17-15-16,-22-6-4 16,-19 0 0-16</inkml:trace>
  <inkml:trace contextRef="#ctx0" brushRef="#br0" timeOffset="191202.7107">30785 14245 4 0,'0'0'14'16,"5"-9"-4"-16,-5 9-4 0,0 0-5 15,0 0-6-15,0 0-9 16</inkml:trace>
  <inkml:trace contextRef="#ctx0" brushRef="#br0" timeOffset="191427.6112">30785 14245 6 0</inkml:trace>
  <inkml:trace contextRef="#ctx0" brushRef="#br0" timeOffset="191476.509">30785 14245 6 0,'29'-36'16'0,"-29"36"-4"0,0 0-2 0,0 0-6 0,0 0-11 15,0-11-15-15</inkml:trace>
  <inkml:trace contextRef="#ctx0" brushRef="#br0" timeOffset="192883.5068">30889 14223 0 0,'0'0'38'0,"2"-14"3"16,-2 14-1-16,15-14-2 15,-15 14-3-15,9-16-4 16,0 8-6-16,7 5-4 0,-6-6-5 16,8 4-3-16,-2-4-2 15,5 1-2-15,6-2-1 16,4 1-1-16,-5-4 0 0,7 2-1 15,2-3 0-15,-1 2-1 16,0-3-1-16,0 1 0 16,1 0-2-16,3 0 1 15,1 0-1-15,-8 3-1 16,0 0 0-16,0 0 0 0,-1 2 0 16,-9 2-1-16,1 0 1 15,-5 2-4-15,-5 2-4 16,-3 0-3-16,-9 3-7 0,14 0-8 15,-14 0-8-15,7 6-10 16,-7-6-15-16,-7 16-10 16,-1-4-5-16</inkml:trace>
  <inkml:trace contextRef="#ctx0" brushRef="#br0" timeOffset="193260.1194">31161 14339 0 0,'16'-7'57'0,"5"0"3"16,-7-3-9-16,6 1-8 15,1-2-8-15,-2 3-8 0,3-2-7 16,-1 1-6-16,1 0-6 16,0 2 0-16,3 1-5 15,-5 1 0-15,0 1-1 0,1-5-1 16,-1 7 0-16,-5-5-3 15,1 7-6-15,-16 0-15 16,18-8-12-16,-4 9-21 16,-14-1-17-16,-1 7-4 0</inkml:trace>
  <inkml:trace contextRef="#ctx0" brushRef="#br0" timeOffset="194929.0416">26227 14777 26 0,'-1'-20'55'0,"1"20"-19"16,-16-13-7-16,16 13-6 0,-19-8-5 15,8 4-7-15,-4 3-4 16,-4-2-4-16,-3 1 2 15,-4 2-2-15,2 0 0 16,-6 0-1-16,2 0 0 16,-2 0 1-16,-3 0-2 15,7 0 1-15,-5 2-1 0,5 1-1 16,-3-1 1-16,4 3-1 16,-3 0-1-16,5 2 1 0,0 0-1 15,-4 4-2-15,5 1 1 16,-3 4 0-16,5 8 0 15,0-1 1-15,8 7-2 0,-2 2 3 16,5 7 0-16,4 0 3 16,4 10-1-16,1 1 2 15,0 1 1-15,6 10-1 16,2-1 2-16,-3 11-1 0,4 5-1 16,-3 5 1-16,-2 3-1 15,0 5-2-15,1 0 1 16,-3 1 0-16,-1 9-2 15,0-10 0-15,2 2 0 0,-1-5 1 16,2-6 0-16,2-4 0 16,0-7 2-16,3-7-1 15,1-11-1-15,3-5 2 16,-3-12 0-16,3-5-1 16,-1-7 2-16,0-5 0 0,1-5 2 15,3-5-1-15,0-6 2 16,7-1-1-16,8-8-1 15,6-9 0-15,9-2-2 0,8-7-1 16,12-3 0-16,5-7-2 16,4 0-2-16,3-2-2 15,3 3-5-15,-1 1-9 16,-5 6-18-16,-5-2-30 0,-3 8-11 16,-8 1-2-16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6:04:33.1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11545 12510 4 0,'-28'1'84'0,"-1"-1"3"15,-4-1-5-15,-3-8-5 16,-1-3-2-16,-8-2-73 16,3 3 0-16,1-1-1 0,-5 3 0 15,0 1-2-15,-5 3 1 16,-6 3-1 0,-7 0 1-16,-1-1 0 0,-5 3 1 15,-3 0 1-15,-4 0-1 16,-7 2 2-16,-1 0-1 0,-3 3 2 15,-2 1-1-15,-5 6 1 16,-2 3 1-16,-2 8-3 16,-3 4 2-16,-1 8-1 0,3 4-1 15,-1 5 1-15,2 6-1 16,8 6 0-16,2 3 0 16,9 5 0-16,6 4-1 15,5 6 0-15,9 4-1 0,7 8 0 16,5-1 1-16,11 7-2 15,7 3 1-15,8 2 1 16,12 3-1-16,9-1 2 16,7-1-3-16,19-3 2 0,11-1-1 15,15-6 0-15,11-3 0 16,14-6 0-16,10-7 1 16,15-8-1-16,10-6 2 15,13-8 0-15,8-10 0 0,13-10 0 16,12-10 0-16,10-11 0 15,7-8 0-15,11-12-1 16,8-13 0-16,9-12 0 16,4-11 0-16,8-11-1 0,3-13 2 15,1-11-1-15,-2-11-1 16,-6-11 1-16,1-9-1 16,-11-6-1-16,-6-7 2 15,-16-8 1-15,-9-6-2 0,-12 1 1 16,-14-5 0-16,-16-1 2 15,-13 1 1-15,-19-1 1 16,-16 10-1-16,-19 6-1 16,-21 6-3-16,-21 9 0 0,-18 12 0 15,-33 12 0-15,-24 14 0 16,-29 7 0-16,-29 12 0 16,-27 14 0-16,-26 10 0 0,-22 10 0 15,-25 13 0-15,-17 9 0 16,-13 8 0-16,-10 17 0 15,-14 11 0-15,-5 14 0 16,-1 14 0-16,-9 18 0 0,-1 12 0 16,-5 17 0-16,-2 16-3 15,2 8 2-15,14 6-1 16,8 7 0-16,19 3-1 0,27 3-1 16,26-1-2-16,34 2-6 15,27-5-9-15,39 0-32 16,39 0-32-16,24-5-2 15,29-8-6-15,18-13-2 16</inkml:trace>
  <inkml:trace contextRef="#ctx0" brushRef="#br0" timeOffset="908.8539">14394 12435 3 0,'16'17'81'0,"-3"2"0"16,2-2-3-16,-1-1-4 15,2-3-1-15,1 7-72 0,8 0 1 16,8 5 3-16,4 4-1 16,4-4 0-16,4 1 0 15,2-3-1-15,3-2 0 0,2-4 0 16,0-7 1-16,0-6 0 15,-1-2 2-15,5-9 1 16,-1-13 0-16,5-9 1 16,-2-11 1-16,2-12-1 15,2-10-1-15,4-10 0 16,2-10-2-16,3-8-1 0,3-4-2 16,1-3 0-16,6 4-1 15,3 1-1-15,4 4-1 16,-2 9-2-16,0 5-2 15,-4 7-4-15,-1 12-10 0,-10 5-19 16,-14 10-45-16,-6 10-4 16,-14 7-4-16,-17 9-5 15</inkml:trace>
  <inkml:trace contextRef="#ctx0" brushRef="#br0" timeOffset="1267.4462">15516 12128 24 0,'0'31'89'0,"2"-10"0"16,9-2-7-16,3-7-3 16,3-2-1-16,7 5-75 15,7 4-1-15,10 5 2 0,7 5-1 16,8 0 0-16,4-1 0 15,4-3 0-15,6-5 2 16,1-9 0-16,5-11 1 16,-3-10 2-16,10-18 0 0,-3-16 0 15,6-15 1-15,3-18-9 16,4-18 0-16,10-14 0 16,3-19 0-16,9-15 0 15,-1-12 0-15,14-6 0 0,-3-10-13 16,9 4-16-16,-2 3-39 15,4-2-22-15,-6 8-2 16,-8 5-6-16,-6 7 0 0</inkml:trace>
  <inkml:trace contextRef="#ctx0" brushRef="#br0" timeOffset="12015.4109">13871 16804 4 0,'-22'-13'59'0,"1"1"3"16,5-6-1-16,2-2-51 15,8 6 2-15,6 0 1 16,0 14-3-16,4-16-5 0,7 10-1 15,2 1-2-15,9 1 0 16,7 2 1-16,4 0 1 16,12 2 1-16,2 0 0 15,11 0 2-15,4 0-1 0,13 2 3 16,3 0-2-16,10 1 2 16,10 0-2-16,9-1-2 15,13 1 0-15,3-2 1 16,18 0-2-16,9 1 0 0,13-1 0 15,4 0 0-15,10 1 1 16,1-2-1-16,8 3 1 16,12 0 1-16,-6-3 1 0,3 1 0 15,6-2 0-15,-1-4 0 16,7-3-1-16,7-2 0 16,1-2 1-16,3-4-2 15,1 2 0-15,6-1-1 0,-4 1 0 16,2 3-1-16,0 2 0 15,-5 3 0-15,-3 3 0 16,-6 3 0-16,-3 0-3 16,-6 4 2-16,-4 4 0 0,-9 0 0 15,-9 0 0-15,-10 0-1 16,-10-1 1-16,-8-1 0 16,-10-1-1-16,-14-1 0 15,-12 0 0-15,-11-2-1 16,-15 1-2-16,-14-3-6 0,-10 0-19 15,-17 0-54-15,-21 0-2 16,-26 0-6-16,-14-21-7 16</inkml:trace>
  <inkml:trace contextRef="#ctx0" brushRef="#br0" timeOffset="13296.2881">9016 8747 16 0,'0'0'25'0,"12"1"2"16,-12-1 4-16,9 0 0 16,-9 0-2-16,20 6-2 15,-5 0-6-15,2-1-2 16,5 2-2-16,4 2-4 0,3 2-2 15,3-2-2-15,7 1 1 16,1-1-3-16,9-3 0 16,-2-2-1-16,8-4 0 15,2 0 1-15,1-10 2 0,8-3 1 16,-5-12 0-16,8-6 2 16,-3-12 0-16,7-5 1 15,-2-13-2-15,2-6-2 16,1-7-2-16,-2-4-2 0,1 2-3 15,-5-1-2-15,-2 9-5 16,-10 6-9-16,-6 11-21 16,-5 12-41-16,-20 10-5 0,-13 12-4 15,-13 8-4-15</inkml:trace>
  <inkml:trace contextRef="#ctx0" brushRef="#br0" timeOffset="13687.5279">9371 8480 50 0,'-12'0'67'16,"12"0"-2"-16,-10-6-1 0,10 6-53 15,11-10 0-15,6 10-6 16,2 8-4-16,6 6 0 15,2 8 0-15,6 9 1 16,4 6-1-16,1 4 0 0,3 2 0 16,-2 0 0-16,12-3 2 15,-9-4 1-15,9-5 2 16,-2-9 3-16,-1-10 1 0,6-7 2 16,3-7 0-16,8-13 1 15,6-10-2-15,4-11 0 16,7-11-1-16,5-10-3 15,5-7-2-15,4-6-2 16,4-4-1-16,-4 2-3 0,-2-2-3 16,-2 6-5-16,-9 4-12 15,-6 7-28-15,0 8-26 16,-17 4-7-16,-16 5-4 0</inkml:trace>
  <inkml:trace contextRef="#ctx0" brushRef="#br0" timeOffset="14400.2523">9230 6793 43 0,'0'0'58'0,"3"13"2"0,-3-13-23 16,0 0-26-16,16 19-4 16,-2-5 0-16,3 6 3 15,4 0-1-15,6 0 1 16,3-2-2-16,9-1 1 0,6-5 0 15,1-4 1-15,7-5 1 16,-2-4 0-16,6-10 2 16,-2-11-1-16,3-4 1 0,-2-11 1 15,-2-5-1-15,0-8 0 16,1-4-3-16,0-6-2 16,-2-3-1-16,-3 2-3 15,-2 1-1-15,-3 6-2 16,-5 5-1-16,-6 11-4 0,-11 5-10 15,-5 14-15-15,-18 19-27 16,0 0-21-16,-18 12-6 16,-18 10-5-16</inkml:trace>
  <inkml:trace contextRef="#ctx0" brushRef="#br0" timeOffset="14701.6581">9551 6765 38 0,'0'0'67'0,"-11"6"-1"16,11-6-24-16,8 0-14 0,10 0-5 15,12 8-11-15,-1 2 0 16,14 3-3-16,-4 6-2 16,13 1-2-16,-1 0 0 15,0 2 1-15,10-5 4 0,-2-6 0 16,5-9 2-16,2-5 1 15,6-17 1-15,3-13 0 16,3-11 0-16,2-13-3 16,-2-6-3-16,5-10-3 0,-2-3-4 15,2-3-10-15,-1 3-24 16,4 7-43-16,-8 5-4 16,-4 11-7-16,-8 6-3 15</inkml:trace>
  <inkml:trace contextRef="#ctx0" brushRef="#br0" timeOffset="16457.0744">20525 16041 19 0,'0'0'68'0,"0"-7"2"15,9-7-2-15,4-10-36 16,5 5-17-16,8-6 1 16,6 0-1-16,7-8-1 15,5-4 1-15,10-4-2 16,5-5 0-16,11-6 0 0,6-4-1 15,5-5-2-15,12-3 0 16,9-4 0-16,11-3-2 16,7-6 0-16,8 0-1 15,6 1-1-15,7-1 0 0,4 4-1 16,3 2 0-16,-1 5-1 16,-3 5-1-16,-6 6-1 15,-5 6 1-15,-11 4-2 0,-7 6 0 16,-14 2 0-16,-9 5 0 15,-11 2-1-15,-16 4 0 16,-9 5 1-16,-10 1-2 16,-13 6-1-16,-9 0-5 0,-6 6-8 15,-10 0-11-15,-8 8-33 16,10-9-22-16,-10 9-6 16,-9-4-5-16,0 0-1 15</inkml:trace>
  <inkml:trace contextRef="#ctx0" brushRef="#br0" timeOffset="17111.0321">23750 14134 60 0,'28'-16'70'0,"-1"5"-2"0,-4-3-2 16,-3 9-48-16,-3 6 0 15,0 8-7-15,-5 7-5 16,0 11 0-16,-1 9-2 0,-4 8 0 16,-4 10 0-16,-2 3 0 15,1 3-2-15,-2-4 0 16,2 1 1-16,-3-10 0 16,2-8 1-16,-1-12 1 15,4-8 2-15,-4-19 1 0,0 0-1 16,0 0 1-16,4-26 0 15,-4-5-1-15,1-10 0 16,-1-8-3-16,0-7-1 16,3-5 0-16,8-3-1 0,0-1 0 15,7 4-1-15,9 2-1 16,0 6 0-16,7 5-1 0,4 7-1 16,5 7 0-16,2 7-1 15,-4 9 0-15,-1 6 1 16,-6 8-1-16,-4 4 1 15,-8 9 0-15,-8 7 0 0,-13 9 1 16,-4 3 1-16,-13 5 0 16,-1 1 1-16,0 2-1 15,-2-4 1-15,4 0-2 16,7-2 0-16,4-3 0 0,4-2-1 16,9-1 1-16,7 2-1 15,3 0 1-15,4 3 0 16,7-2 2-16,-4 2-1 15,4-2 1-15,-5 0-1 0,0 1 1 16,-6-3 0-16,-10 0 0 16,-6-1 0-16,-7 0 0 15,-13 1 0-15,-7-1 0 0,-7 1 0 16,-3-2-2-16,-1-5-6 16,1-1-8-16,1-7-14 15,2-7-31-15,11 1-17 16,3-10-5-16,12-10-2 15</inkml:trace>
  <inkml:trace contextRef="#ctx0" brushRef="#br0" timeOffset="17702.8596">24582 14244 47 0,'36'-8'76'0,"-3"8"-2"15,-6 0-3-15,1 11-5 16,-28 3-63-16,21 8-1 15,0 8 0-15,5 4-2 16,-7 3 0-16,-3 1 1 0,-3-2 0 16,0-4 1-16,-6-4 1 15,2-7 5-15,-5-5 3 16,-4-16 0-16,0 0 0 0,0 0-1 16,11-26-1-16,-6-5 0 15,-2-8-1-15,1-12-4 16,5-7-2-16,0-6 0 0,5-3 0 15,1 4 1-15,-1 5-1 16,-2 8 0-16,3 11 0 16,1 10-1-16,0 14 0 15,-1 11-1-15,2 8 0 0,-2 13 0 16,3 9-1-16,0 5 1 16,-1 6-1-16,-2 5 1 15,3 0 0-15,0-1 0 16,-1-2-1-16,2-2 1 0,4-7 1 15,2-5 0-15,0-9 1 16,6-5 1-16,-2-9-1 16,5-4 1-16,0-13-1 15,4-6 2-15,-2-11-1 0,1-2-1 16,1-7 0-16,-2 2-1 16,-2 1 0-16,-3 6-1 15,-4 4 1-15,1 10-3 16,-4 10 0-16,-2 8 1 0,0 6 0 15,-2 12 0-15,0 6-2 16,-1 3 0-16,0 7-3 16,-5 2-2-16,-2 7-4 0,-5-2-7 15,0-2-11-15,-7 2-16 16,1-10-15-16,-1-1-17 16,0-12-6-16,-4-8 1 0</inkml:trace>
  <inkml:trace contextRef="#ctx0" brushRef="#br0" timeOffset="18166.1331">25611 13902 31 0,'-43'-105'70'0,"-2"1"-9"15,-8-3-6-15,-10 9-11 16,-9 6-7-16,-10 10-12 16,-13 14-9-16,-13 12-4 15,-14 16-3-15,-8 17-3 0,-13 15 0 16,-5 16-1-16,-10 22 2 15,-1 14-2-15,1 20 1 16,0 19-1-16,5 26 1 16,5 14 1-16,9 23-3 0,12 17 0 15,18 12-1-15,19 0-2 16,28 1 0-16,24-5 0 16,32-13-2-16,22-11 0 0,38-18 2 15,30-17-1-15,25-18 0 16,25-10 1-16,27-17 1 15,20-13-1-15,22-21-1 16,18-20-1-16,14-17 0 16,16-26 0-16,1-25 0 0,3-22 1 15,-8-25 1-15,-2-19 1 16,-19-17 2-16,-12-15 3 16,-27-10 0-16,-26-5 1 0,-30 0-2 15,-28 7 0-15,-41 8-2 16,-39 12-3-16,-39 20-4 15,-43 13-6-15,-36 20-5 16,-33 14-7-16,-21 23-17 0,-11 14-45 16,-7 14-2-16,0 12-7 15,11 5 2-15</inkml:trace>
  <inkml:trace contextRef="#ctx0" brushRef="#br0" timeOffset="19947.7733">25748 13643 11 0,'0'0'27'0,"0"0"2"0,0 0 2 16,0 0 1-16,0 0-4 15,0 0-6-15,0 0-4 0,0 0-3 16,0 0-4-16,0 0-4 16,0 0-3-16,0 0 0 15,0 0-1-15,0 0 0 16,4 9 0-16,-4-9 0 0,0 0 0 16,0 0-1-16,3 9 0 15,-3-9-1-15,0 0 0 16,2 9 2-16,-2-9-2 0,0 0 1 15,3 9 1-15,-3-9-1 16,0 0 1-16,0 0 1 16,0 0-1-16,0 0 0 15,0 10-1-15,0-10 0 0,0 0-1 16,0 0 0-16,0 8 1 16,0-8-2-16,0 0 0 15,0 0 0-15,4 10 0 16,-4-10 1-16,0 0-1 15,0 0 1-15,0 0-1 0,0 0 0 16,3 9 1-16,-3-9-1 16,0 0 2-16,0 0-2 15,0 0 1-15,0 0 0 16,0 0 0-16,0 0 0 0,0 0 0 16,0 0 1-16,0 0-1 15,0 0 1-15,4 10 0 16,-4-10 0-16,0 0 0 0,0 0 0 15,0 0 1 1,0 0 1-16,7 8-1 0,-7-8-1 16,0 0 1-16,0 0-1 15,0 0 0-15,5 12-1 16,-5-12 0-16,3 9 0 0,-3-9 0 16,4 9 0-16,-4-9-1 15,9 9 1-15,-9-9 0 16,8 9 0-16,-8-9 0 0,10 7 2 15,-10-7 0-15,10 2 2 16,-10-2 1-16,16 0 1 16,-2-4 1-16,-1-4 1 15,8-5-2-15,0-1 0 0,10-6-1 16,5-5-1-16,8-5-2 16,6-6 0-16,6-4 0 15,7-5 0-15,7-5 1 16,4 1-1-16,6-5 0 0,0 1 0 15,2 0 1-15,2 2-1 16,-1 3 1-16,-3 4-1 16,-2 5-1-16,-4 2 1 15,-5 5-2-15,-6 3 0 0,-6 5 1 16,-9 4-2-16,-10 5 1 16,-6 0 0-16,-8 5-1 15,-9 2 1-15,-2 4 0 16,-13 4-1-16,7-7 0 0,-7 7 1 15,0 0-2-15,0 0-2 16,0 0-1-16,-6-6-3 0,6 6-2 16,0 0-7-16,-15 2-6 15,15-2-17-15,-10 19-19 16,1-5-23-16,0 1-4 16,-3-2-1-16</inkml:trace>
  <inkml:trace contextRef="#ctx0" brushRef="#br0" timeOffset="22671.6832">28332 12548 17 0,'10'-13'40'0,"0"-1"3"16,0 0 0-16,0 0-4 0,2 1-4 16,3 0-4-16,-6 1-5 15,6 1-5-15,-8 0-5 16,7 4-4-16,-14 7-6 16,18-11-1-16,-18 11-2 0,0 0-2 15,11-5 0-15,-11 5-1 16,0 0 1-16,0 0 0 15,9 0 1-15,-9 0 0 16,0 0 1-16,0 0 0 0,0 0 1 16,0 0-1-16,0 0 0 15,10 0 1-15,-10 0-3 16,9 0 0-16,-9 0 2 0,10-5-3 16,-10 5 1-16,9-4 0 15,-9 4 0-15,0 0 1 16,9-8-1-16,-9 8 1 15,0 0-1-15,0 0 1 16,11-7 0-16,-11 7-1 0,0 0 0 16,0 0 0-16,0 0-1 15,0 0 0-15,0 0 0 16,0 0-1-16,0 0 0 0,0 0 1 16,7 4-1-16,-5 6-1 15,3 2 1-15,-1 6 0 16,0 6 0-16,0 7 0 15,1 6 0-15,-1 7 1 0,-3 6-1 16,0 5 0-16,-1 6 0 16,0-2 2-16,-1 3-1 15,2-5 0-15,2-5 1 16,4-5 0-16,0-11 2 0,2-8 2 16,2-17 1-16,3-8-1 15,-2-11 0-15,3-16 0 16,0-14 1-16,-2-12-1 15,1-10-1-15,-1-9-1 0,4-5-1 16,-2-1 0-16,3 3 1 16,-2 6-1-16,3 9 0 15,0 11-1-15,2 14 0 0,1 12-1 16,2 14 0-16,0 6-1 16,1 11-1-16,4 11 1 15,2 9 0-15,0 7 0 16,-1 7 0-16,3 5 0 15,-3 4 0-15,3-1 1 0,-2 0-1 16,4-6 1-16,-1-6 1 16,1-6 0-16,1-10 1 15,-2-11 0-15,4-11 0 0,-4-3 2 16,2-16-2-16,-6-6 1 16,-4-8-1-16,0-9 1 15,-6-2-1-15,-2-7 0 16,-4-1-1-16,-5-2-1 0,-3 2 0 15,-2 0-1-15,-4 2-2 16,0-1-2-16,-3 3-1 16,-1 2-1-16,-1 0-1 15,0-1-1-15,2 3-1 0,0-2 1 16,2 0 2-16,1 1-1 16,0 0 3-16,0-1 1 15,4 2 0-15,0 2 3 0,-3 0 1 16,-1 1 1-16,0 3 3 15,0-1 1-15,-8 4 0 16,-4-1 1-16,-6 3-1 16,-5 1 0-16,-7 5 0 15,-7 2-1-15,-9 4-3 0,-6 7 0 16,-11 6 0-16,-9 4-1 16,-8 10 0-16,-14 10-1 15,-8 9 0-15,-9 11 1 16,-8 10 0-16,-2 11 0 0,-2 10 0 15,1 9 0-15,5 8 0 16,8 9 2-16,6 4-1 0,19 2-1 16,10 2 0-16,15-2 0 15,18 1 0-15,13-5 0 16,17-1 1-16,12-5-1 16,20-3 0-16,16-3 1 0,13-8-1 15,22-3 1-15,12-8-1 16,20-7 0-16,19-15 0 15,16-10 0-15,14-13 1 16,10-13-1-16,13-17 1 0,1-18 0 16,1-18 0-16,-3-20 2 15,-10-18 0-15,-14-16 1 16,-12-21 1-16,-18-12 1 16,-24-11 1-16,-18-4 1 0,-33-3-1 15,-25 5-2-15,-24 8 0 16,-32 17-2-16,-29 20-2 15,-29 20-3-15,-21 23-4 16,-21 22-4-16,-6 22-8 0,-8 18-15 16,-4 20-36-16,3 23-13 15,1 17-7-15,7 10-2 16</inkml:trace>
  <inkml:trace contextRef="#ctx0" brushRef="#br0" timeOffset="24499.0782">22579 13613 34 0,'-23'0'35'16,"3"0"3"-16,5-2-2 16,3-4-5-16,5-6-2 0,4 3-7 15,3-6-4-15,1 0-7 16,11-9-2-16,10-4-4 16,4-9-1-16,13-10 2 15,12-5-1-15,17-18 1 0,12-7 2 16,19-18-1-16,14-9 0 15,19-15 0-15,25-7 1 16,13-11-2-16,19-5-1 0,20-4-2 16,12-4 2-16,16 1-2 15,9 5 0-15,20 1-1 16,6 7-1-16,17 6 0 16,4 11 0-16,14 11-2 0,-1 9-2 15,10 13 1-15,2 11 0 16,-4 14 0-16,-2 10 0 15,-9 12 1-15,-7 8-1 0,-12 10 3 16,-9 9 0-16,-17 9 1 16,-7 4-1-16,-26 13 1 15,-7 8-1-15,-20 10 1 16,-14 6-1-16,-18 9 2 16,-13 7-1-16,-16 9 1 0,-13 8 0 15,-15 8 0-15,-16 3 1 16,-15 10-2-16,-10 5 0 15,-13 8-3-15,-13 6 0 0,-14 7 0 16,-12 4-1-16,-16 8 0 16,-3 9 0-16,-16 2 2 15,-9-2 0-15,-8 4 1 16,-9-1-1-16,0-2 0 0,-3-1 1 16,3-6 1-16,-16 10 0 15,-2-4 1 1,0 3 0-16,-12-11 0 0,-7 0 1 15,-9-6-1-15,-12-1 0 16,-9-5 1-16,-3-21 1 16,-12-5 0-16,-15-7 1 15,-6-4 0-15,-14-6 1 16,-7-2 0-16,-11-5-1 0,-15-1-1 16,-8 0 0-16,-16 0-3 15,-8 2 0-15,-18-1-1 16,-12-1 0-16,-13-2 0 15,-12-3 0-15,-1 0-1 0,-7-6 1 16,3-3 0-16,1-3-1 16,11-2 0-16,7 0 0 15,9-2 0-15,10-2 0 0,4-3 0 16,8-1 0-16,6-1 0 16,1-7 1-16,4-6 0 15,-2-7 0-15,5-9 2 16,5-9-1-16,11-5 1 0,11-15 0 15,13-12 0-15,19-9 0 16,19-7 0-16,22-8 0 16,18-5-2-16,19-4 1 15,11-2-1-15,11-3-1 16,11 0 1-16,9-2-2 0,5-3-1 16,8 3-2-16,9-2-4 15,9 3-7-15,10-4-21 16,3 3-46-16,21 3-2 0,15-2-7 15,6 2-4-15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08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9957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967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60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7414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50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4009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930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1570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9616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53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4AC78-A21B-4E1A-8781-4CE0BA981CC0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1A76E-8EB1-4E0E-A96F-90080C7470B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591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Benchmarking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41966"/>
            <a:ext cx="9144000" cy="415834"/>
          </a:xfrm>
        </p:spPr>
        <p:txBody>
          <a:bodyPr>
            <a:normAutofit/>
          </a:bodyPr>
          <a:lstStyle/>
          <a:p>
            <a:r>
              <a:rPr lang="en-IN" sz="1000" dirty="0" err="1" smtClean="0"/>
              <a:t>Reference</a:t>
            </a:r>
            <a:r>
              <a:rPr lang="en-IN" sz="1000" dirty="0" err="1" smtClean="0"/>
              <a:t>:SHRM</a:t>
            </a:r>
            <a:endParaRPr lang="en-IN" sz="10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66320" y="310320"/>
              <a:ext cx="12026880" cy="6549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0120" y="297360"/>
                <a:ext cx="12058560" cy="657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936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978840" y="687600"/>
              <a:ext cx="11214360" cy="5571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0200" y="673200"/>
                <a:ext cx="11228760" cy="560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70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62880" y="525240"/>
              <a:ext cx="11523600" cy="6070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2800" y="510840"/>
                <a:ext cx="11549880" cy="608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735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16760" y="158040"/>
              <a:ext cx="11431080" cy="6701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2000" y="143640"/>
                <a:ext cx="11450160" cy="673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00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HR Audit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41966"/>
            <a:ext cx="9144000" cy="415834"/>
          </a:xfrm>
        </p:spPr>
        <p:txBody>
          <a:bodyPr>
            <a:normAutofit/>
          </a:bodyPr>
          <a:lstStyle/>
          <a:p>
            <a:r>
              <a:rPr lang="en-IN" sz="1000" dirty="0" err="1" smtClean="0"/>
              <a:t>Reference</a:t>
            </a:r>
            <a:r>
              <a:rPr lang="en-IN" sz="1000" dirty="0" err="1" smtClean="0"/>
              <a:t>:SHRM</a:t>
            </a:r>
            <a:endParaRPr lang="en-IN" sz="10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020120" y="2212200"/>
              <a:ext cx="8173080" cy="43480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04280" y="2201040"/>
                <a:ext cx="8204040" cy="437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00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0392"/>
            <a:ext cx="10515600" cy="5326571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Human resource audits can help </a:t>
            </a:r>
          </a:p>
          <a:p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Identify whether an HR department's specific practice areas or processes are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proxima-nova"/>
              </a:rPr>
              <a:t>A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dequate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, </a:t>
            </a:r>
          </a:p>
          <a:p>
            <a:pPr lvl="2"/>
            <a:r>
              <a:rPr lang="en-US" dirty="0">
                <a:solidFill>
                  <a:srgbClr val="00B050"/>
                </a:solidFill>
                <a:latin typeface="proxima-nova"/>
              </a:rPr>
              <a:t>L</a:t>
            </a:r>
            <a:r>
              <a:rPr lang="en-US" b="0" i="0" dirty="0">
                <a:solidFill>
                  <a:srgbClr val="00B050"/>
                </a:solidFill>
                <a:effectLst/>
                <a:latin typeface="proxima-nova"/>
              </a:rPr>
              <a:t>egal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 and </a:t>
            </a:r>
          </a:p>
          <a:p>
            <a:pPr lvl="2"/>
            <a:r>
              <a:rPr lang="en-US" b="0" i="0" u="sng" dirty="0">
                <a:solidFill>
                  <a:srgbClr val="494949"/>
                </a:solidFill>
                <a:effectLst/>
                <a:latin typeface="proxima-nova"/>
              </a:rPr>
              <a:t>Effective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 </a:t>
            </a:r>
          </a:p>
          <a:p>
            <a:pPr lvl="2"/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The results obtained from this </a:t>
            </a:r>
            <a:r>
              <a:rPr lang="en-US" b="0" i="0" u="sng" dirty="0">
                <a:solidFill>
                  <a:srgbClr val="494949"/>
                </a:solidFill>
                <a:effectLst/>
                <a:latin typeface="proxima-nova"/>
              </a:rPr>
              <a:t>review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 can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help identify gaps in HR practices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, and then</a:t>
            </a:r>
          </a:p>
          <a:p>
            <a:pPr lvl="1"/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HR can </a:t>
            </a:r>
            <a:r>
              <a:rPr lang="en-US" b="0" i="0" u="sng" dirty="0">
                <a:solidFill>
                  <a:srgbClr val="494949"/>
                </a:solidFill>
                <a:effectLst/>
                <a:latin typeface="proxima-nova"/>
              </a:rPr>
              <a:t>then prioritize these gaps 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in an effort to </a:t>
            </a:r>
          </a:p>
          <a:p>
            <a:pPr lvl="1"/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lvl="2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Minimize lawsuits or regulatory violations, </a:t>
            </a:r>
          </a:p>
          <a:p>
            <a:pPr lvl="2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Achieve and maintain world-class competitiveness in key HR practice areas.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988360" y="2216160"/>
              <a:ext cx="8217000" cy="38336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80800" y="2212200"/>
                <a:ext cx="8237160" cy="384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113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2648"/>
            <a:ext cx="10515600" cy="365760"/>
          </a:xfrm>
        </p:spPr>
        <p:txBody>
          <a:bodyPr>
            <a:normAutofit fontScale="90000"/>
          </a:bodyPr>
          <a:lstStyle/>
          <a:p>
            <a:pPr algn="ctr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Types of Audits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8408"/>
            <a:ext cx="10515600" cy="5198555"/>
          </a:xfrm>
        </p:spPr>
        <p:txBody>
          <a:bodyPr>
            <a:normAutofit fontScale="85000" lnSpcReduction="20000"/>
          </a:bodyPr>
          <a:lstStyle/>
          <a:p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An HR audit can be structured to be either </a:t>
            </a: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Comprehensive or Specifically focused, within the </a:t>
            </a:r>
          </a:p>
          <a:p>
            <a:pPr lvl="2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Constraints of time, budgets and staff. </a:t>
            </a:r>
          </a:p>
          <a:p>
            <a:endParaRPr lang="en-US" dirty="0">
              <a:solidFill>
                <a:srgbClr val="494949"/>
              </a:solidFill>
              <a:latin typeface="proxima-nova"/>
            </a:endParaRPr>
          </a:p>
          <a:p>
            <a:r>
              <a:rPr lang="en-US" b="1" i="0" dirty="0">
                <a:solidFill>
                  <a:srgbClr val="494949"/>
                </a:solidFill>
                <a:effectLst/>
                <a:latin typeface="proxima-nova"/>
              </a:rPr>
              <a:t>Compliance. </a:t>
            </a: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Focuses on how well the organization is </a:t>
            </a:r>
            <a:r>
              <a:rPr lang="en-US" b="0" i="0" u="sng" dirty="0">
                <a:solidFill>
                  <a:srgbClr val="00B050"/>
                </a:solidFill>
                <a:effectLst/>
                <a:latin typeface="proxima-nova"/>
              </a:rPr>
              <a:t>complying with current</a:t>
            </a:r>
            <a:r>
              <a:rPr lang="en-US" b="0" i="0" u="sng" dirty="0">
                <a:solidFill>
                  <a:srgbClr val="494949"/>
                </a:solidFill>
                <a:effectLst/>
                <a:latin typeface="proxima-nova"/>
              </a:rPr>
              <a:t> </a:t>
            </a:r>
            <a:r>
              <a:rPr lang="en-US" u="sng" dirty="0">
                <a:solidFill>
                  <a:srgbClr val="494949"/>
                </a:solidFill>
                <a:latin typeface="proxima-nova"/>
              </a:rPr>
              <a:t>national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 and local </a:t>
            </a:r>
            <a:r>
              <a:rPr lang="en-US" b="0" i="0" dirty="0">
                <a:solidFill>
                  <a:srgbClr val="00B050"/>
                </a:solidFill>
                <a:effectLst/>
                <a:latin typeface="proxima-nova"/>
              </a:rPr>
              <a:t>laws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 and regulations.</a:t>
            </a:r>
          </a:p>
          <a:p>
            <a:r>
              <a:rPr lang="en-US" b="1" i="0" dirty="0">
                <a:solidFill>
                  <a:srgbClr val="494949"/>
                </a:solidFill>
                <a:effectLst/>
                <a:latin typeface="proxima-nova"/>
              </a:rPr>
              <a:t>Best practices. </a:t>
            </a: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Helps the organization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maintain or improve a competitive advantage 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by comparing its practices with those of companies identified as having exceptional HR practices.</a:t>
            </a:r>
          </a:p>
          <a:p>
            <a:r>
              <a:rPr lang="en-US" b="1" i="0" dirty="0">
                <a:solidFill>
                  <a:srgbClr val="494949"/>
                </a:solidFill>
                <a:effectLst/>
                <a:latin typeface="proxima-nova"/>
              </a:rPr>
              <a:t>Strategic. </a:t>
            </a: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Focuses on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strengths and weaknesses of systems 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and processes to determine whether they align with the HR department's and the organization's strategic plan. 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r>
              <a:rPr lang="en-US" b="1" i="0" dirty="0">
                <a:solidFill>
                  <a:srgbClr val="494949"/>
                </a:solidFill>
                <a:effectLst/>
                <a:latin typeface="proxima-nova"/>
              </a:rPr>
              <a:t>Function-specific. </a:t>
            </a:r>
          </a:p>
          <a:p>
            <a:pPr lvl="1"/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Focuses on a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specific area in the HR function 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(e.g., payroll, performance management, records retention).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679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The HR Audit Process: A Model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Determine the </a:t>
            </a:r>
            <a:r>
              <a:rPr lang="en-US" b="0" i="0" dirty="0">
                <a:solidFill>
                  <a:srgbClr val="494949"/>
                </a:solidFill>
                <a:effectLst/>
                <a:highlight>
                  <a:srgbClr val="FFFF00"/>
                </a:highlight>
                <a:latin typeface="proxima-nova"/>
              </a:rPr>
              <a:t>scope and type of audit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Develop the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audit questionnaire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Collect the </a:t>
            </a:r>
            <a:r>
              <a:rPr lang="en-US" b="0" i="0" dirty="0">
                <a:solidFill>
                  <a:srgbClr val="494949"/>
                </a:solidFill>
                <a:effectLst/>
                <a:highlight>
                  <a:srgbClr val="FFFF00"/>
                </a:highlight>
                <a:latin typeface="proxima-nova"/>
              </a:rPr>
              <a:t>data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Benchmark </a:t>
            </a:r>
            <a:r>
              <a:rPr lang="en-US" b="0" i="0" u="sng" dirty="0">
                <a:solidFill>
                  <a:srgbClr val="494949"/>
                </a:solidFill>
                <a:effectLst/>
                <a:latin typeface="proxima-nova"/>
              </a:rPr>
              <a:t>the findings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  <a:b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</a:br>
            <a:endParaRPr lang="en-US" b="0" i="0" dirty="0">
              <a:solidFill>
                <a:srgbClr val="494949"/>
              </a:solidFill>
              <a:effectLst/>
              <a:latin typeface="proxima-nova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Provide feedback about the </a:t>
            </a:r>
            <a:r>
              <a:rPr lang="en-US" b="0" i="0" dirty="0">
                <a:solidFill>
                  <a:srgbClr val="FF0000"/>
                </a:solidFill>
                <a:effectLst/>
                <a:latin typeface="proxima-nova"/>
              </a:rPr>
              <a:t>results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highlight>
                  <a:srgbClr val="FFFF00"/>
                </a:highlight>
                <a:latin typeface="proxima-nova"/>
              </a:rPr>
              <a:t>Create action plans</a:t>
            </a: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solidFill>
                  <a:srgbClr val="494949"/>
                </a:solidFill>
                <a:effectLst/>
                <a:latin typeface="proxima-nova"/>
              </a:rPr>
              <a:t>Foster a climate of continuous improvement.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4247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557" t="19906" r="14051" b="21064"/>
          <a:stretch/>
        </p:blipFill>
        <p:spPr>
          <a:xfrm>
            <a:off x="1099335" y="893852"/>
            <a:ext cx="10222786" cy="521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97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955" t="7865" r="15247" b="19412"/>
          <a:stretch/>
        </p:blipFill>
        <p:spPr>
          <a:xfrm>
            <a:off x="873302" y="636999"/>
            <a:ext cx="10222787" cy="533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960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C771BC-35B1-3E9A-F76A-73E2041C8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can HR Audit Help in the present situation??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938239-D455-D8A3-A082-DB6912789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6981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https://www.shrm.org/resourcesandtools/tools-and-samples/toolkits/pages/humanresourceaudits.aspx</a:t>
            </a:r>
          </a:p>
        </p:txBody>
      </p:sp>
    </p:spTree>
    <p:extLst>
      <p:ext uri="{BB962C8B-B14F-4D97-AF65-F5344CB8AC3E}">
        <p14:creationId xmlns:p14="http://schemas.microsoft.com/office/powerpoint/2010/main" val="4112779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133</Words>
  <Application>Microsoft Office PowerPoint</Application>
  <PresentationFormat>Widescreen</PresentationFormat>
  <Paragraphs>41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proxima-nova</vt:lpstr>
      <vt:lpstr>Office Theme</vt:lpstr>
      <vt:lpstr>Benchmarking</vt:lpstr>
      <vt:lpstr>PowerPoint Presentation</vt:lpstr>
      <vt:lpstr>PowerPoint Presentation</vt:lpstr>
      <vt:lpstr>PowerPoint Presentation</vt:lpstr>
      <vt:lpstr>HR Audit</vt:lpstr>
      <vt:lpstr>PowerPoint Presentation</vt:lpstr>
      <vt:lpstr>Types of Audits </vt:lpstr>
      <vt:lpstr>The HR Audit Process: A Model </vt:lpstr>
      <vt:lpstr>PowerPoint Presentation</vt:lpstr>
      <vt:lpstr>PowerPoint Presentation</vt:lpstr>
      <vt:lpstr>How can HR Audit Help in the present situation??</vt:lpstr>
      <vt:lpstr>Reference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Audit</dc:title>
  <dc:creator>Administrator</dc:creator>
  <cp:lastModifiedBy>Microsoft account</cp:lastModifiedBy>
  <cp:revision>7</cp:revision>
  <dcterms:created xsi:type="dcterms:W3CDTF">2022-07-16T06:35:34Z</dcterms:created>
  <dcterms:modified xsi:type="dcterms:W3CDTF">2022-12-18T06:08:53Z</dcterms:modified>
</cp:coreProperties>
</file>