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6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8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95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67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6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41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50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00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3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157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961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53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4AC78-A21B-4E1A-8781-4CE0BA981CC0}" type="datetimeFigureOut">
              <a:rPr lang="en-IN" smtClean="0"/>
              <a:t>21-07-2022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91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HR Audit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50068"/>
            <a:ext cx="9144000" cy="307731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Source</a:t>
            </a:r>
            <a:r>
              <a:rPr lang="en-IN" dirty="0" smtClean="0"/>
              <a:t>: SHRM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9360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0392"/>
            <a:ext cx="10515600" cy="5326571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Human resource audits can help </a:t>
            </a:r>
          </a:p>
          <a:p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Identify whether an HR department's specific practice areas or processes are </a:t>
            </a:r>
          </a:p>
          <a:p>
            <a:pPr lvl="2"/>
            <a:r>
              <a:rPr lang="en-US" dirty="0">
                <a:solidFill>
                  <a:srgbClr val="494949"/>
                </a:solidFill>
                <a:latin typeface="proxima-nova"/>
              </a:rPr>
              <a:t>A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dequate, </a:t>
            </a:r>
          </a:p>
          <a:p>
            <a:pPr lvl="2"/>
            <a:r>
              <a:rPr lang="en-US" dirty="0">
                <a:solidFill>
                  <a:srgbClr val="494949"/>
                </a:solidFill>
                <a:latin typeface="proxima-nova"/>
              </a:rPr>
              <a:t>L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egal and </a:t>
            </a: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Effective. </a:t>
            </a:r>
          </a:p>
          <a:p>
            <a:pPr lvl="2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The results obtained from this review can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help identify gaps in HR practices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, and then</a:t>
            </a:r>
          </a:p>
          <a:p>
            <a:pPr lvl="1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HR can then prioritize these gaps in an effort to </a:t>
            </a:r>
          </a:p>
          <a:p>
            <a:pPr lvl="1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Minimize lawsuits or regulatory violations, </a:t>
            </a: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Achieve and maintain world-class competitiveness in key HR practice areas.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113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2648"/>
            <a:ext cx="10515600" cy="365760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Types of Audits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8408"/>
            <a:ext cx="10515600" cy="5198555"/>
          </a:xfrm>
        </p:spPr>
        <p:txBody>
          <a:bodyPr>
            <a:normAutofit fontScale="85000" lnSpcReduction="20000"/>
          </a:bodyPr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An HR audit can be structured to be either 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Comprehensive or Specifically focused, within the </a:t>
            </a: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Constraints of time, budgets and staff. </a:t>
            </a:r>
          </a:p>
          <a:p>
            <a:endParaRPr lang="en-US" dirty="0">
              <a:solidFill>
                <a:srgbClr val="494949"/>
              </a:solidFill>
              <a:latin typeface="proxima-nova"/>
            </a:endParaRP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Compliance.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how well the organization is 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complying with current </a:t>
            </a:r>
            <a:r>
              <a:rPr lang="en-US" u="sng" dirty="0">
                <a:solidFill>
                  <a:srgbClr val="494949"/>
                </a:solidFill>
                <a:latin typeface="proxima-nova"/>
              </a:rPr>
              <a:t>national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 and local laws and regulations.</a:t>
            </a: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Best practices.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Helps the organization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maintain or improve a competitive advantage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by comparing its practices with those of companies identified as having exceptional HR practices.</a:t>
            </a: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Strategic.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strengths and weaknesses of systems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and processes to determine whether they align with the HR department's and the organization's strategic plan. 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Function-specific.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a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specific area in the HR function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(e.g., payroll, performance management, records retention).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679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The HR Audit Process: A Model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Determine the </a:t>
            </a: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scope and type of audit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Develop the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audit questionnaire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Collect the </a:t>
            </a: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data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Benchmark 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the findings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Provide feedback about the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results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Create action plans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Foster a climate of continuous improvement.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4247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57" t="19906" r="14051" b="21064"/>
          <a:stretch/>
        </p:blipFill>
        <p:spPr>
          <a:xfrm>
            <a:off x="1099335" y="893852"/>
            <a:ext cx="10222786" cy="521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9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55" t="7865" r="15247" b="19412"/>
          <a:stretch/>
        </p:blipFill>
        <p:spPr>
          <a:xfrm>
            <a:off x="873302" y="636999"/>
            <a:ext cx="10222787" cy="533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60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771BC-35B1-3E9A-F76A-73E2041C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HR Audit Help in the present situation??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938239-D455-D8A3-A082-DB6912789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981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https://www.shrm.org/resourcesandtools/tools-and-samples/toolkits/pages/humanresourceaudits.aspx</a:t>
            </a:r>
          </a:p>
        </p:txBody>
      </p:sp>
    </p:spTree>
    <p:extLst>
      <p:ext uri="{BB962C8B-B14F-4D97-AF65-F5344CB8AC3E}">
        <p14:creationId xmlns:p14="http://schemas.microsoft.com/office/powerpoint/2010/main" val="411277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133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proxima-nova</vt:lpstr>
      <vt:lpstr>Office Theme</vt:lpstr>
      <vt:lpstr>HR Audit</vt:lpstr>
      <vt:lpstr>PowerPoint Presentation</vt:lpstr>
      <vt:lpstr>Types of Audits </vt:lpstr>
      <vt:lpstr>The HR Audit Process: A Model </vt:lpstr>
      <vt:lpstr>PowerPoint Presentation</vt:lpstr>
      <vt:lpstr>PowerPoint Presentation</vt:lpstr>
      <vt:lpstr>How can HR Audit Help in the present situation??</vt:lpstr>
      <vt:lpstr>Reference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Audit</dc:title>
  <dc:creator>Administrator</dc:creator>
  <cp:lastModifiedBy>hp</cp:lastModifiedBy>
  <cp:revision>5</cp:revision>
  <dcterms:created xsi:type="dcterms:W3CDTF">2022-07-16T06:35:34Z</dcterms:created>
  <dcterms:modified xsi:type="dcterms:W3CDTF">2022-07-21T11:10:49Z</dcterms:modified>
</cp:coreProperties>
</file>