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9" r:id="rId1"/>
  </p:sldMasterIdLst>
  <p:notesMasterIdLst>
    <p:notesMasterId r:id="rId52"/>
  </p:notesMasterIdLst>
  <p:sldIdLst>
    <p:sldId id="299" r:id="rId2"/>
    <p:sldId id="351" r:id="rId3"/>
    <p:sldId id="352" r:id="rId4"/>
    <p:sldId id="357" r:id="rId5"/>
    <p:sldId id="355" r:id="rId6"/>
    <p:sldId id="366" r:id="rId7"/>
    <p:sldId id="311" r:id="rId8"/>
    <p:sldId id="364" r:id="rId9"/>
    <p:sldId id="370" r:id="rId10"/>
    <p:sldId id="300" r:id="rId11"/>
    <p:sldId id="365" r:id="rId12"/>
    <p:sldId id="312" r:id="rId13"/>
    <p:sldId id="342" r:id="rId14"/>
    <p:sldId id="367" r:id="rId15"/>
    <p:sldId id="368" r:id="rId16"/>
    <p:sldId id="369" r:id="rId17"/>
    <p:sldId id="343" r:id="rId18"/>
    <p:sldId id="347" r:id="rId19"/>
    <p:sldId id="348" r:id="rId20"/>
    <p:sldId id="313" r:id="rId21"/>
    <p:sldId id="317" r:id="rId22"/>
    <p:sldId id="318" r:id="rId23"/>
    <p:sldId id="319" r:id="rId24"/>
    <p:sldId id="321" r:id="rId25"/>
    <p:sldId id="320" r:id="rId26"/>
    <p:sldId id="322" r:id="rId27"/>
    <p:sldId id="323" r:id="rId28"/>
    <p:sldId id="324" r:id="rId29"/>
    <p:sldId id="326" r:id="rId30"/>
    <p:sldId id="327" r:id="rId31"/>
    <p:sldId id="328" r:id="rId32"/>
    <p:sldId id="329" r:id="rId33"/>
    <p:sldId id="330" r:id="rId34"/>
    <p:sldId id="331" r:id="rId35"/>
    <p:sldId id="332" r:id="rId36"/>
    <p:sldId id="316" r:id="rId37"/>
    <p:sldId id="380" r:id="rId38"/>
    <p:sldId id="381" r:id="rId39"/>
    <p:sldId id="382" r:id="rId40"/>
    <p:sldId id="383" r:id="rId41"/>
    <p:sldId id="376" r:id="rId42"/>
    <p:sldId id="377" r:id="rId43"/>
    <p:sldId id="378" r:id="rId44"/>
    <p:sldId id="379" r:id="rId45"/>
    <p:sldId id="359" r:id="rId46"/>
    <p:sldId id="360" r:id="rId47"/>
    <p:sldId id="361" r:id="rId48"/>
    <p:sldId id="362" r:id="rId49"/>
    <p:sldId id="363" r:id="rId50"/>
    <p:sldId id="350" r:id="rId51"/>
  </p:sldIdLst>
  <p:sldSz cx="10080625" cy="7559675"/>
  <p:notesSz cx="7772400" cy="10058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79" autoAdjust="0"/>
  </p:normalViewPr>
  <p:slideViewPr>
    <p:cSldViewPr>
      <p:cViewPr varScale="1">
        <p:scale>
          <a:sx n="53" d="100"/>
          <a:sy n="53" d="100"/>
        </p:scale>
        <p:origin x="1436" y="52"/>
      </p:cViewPr>
      <p:guideLst>
        <p:guide orient="horz" pos="2160"/>
        <p:guide pos="2880"/>
      </p:guideLst>
    </p:cSldViewPr>
  </p:slideViewPr>
  <p:outlineViewPr>
    <p:cViewPr varScale="1">
      <p:scale>
        <a:sx n="170" d="200"/>
        <a:sy n="170" d="200"/>
      </p:scale>
      <p:origin x="0" y="0"/>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80ED33-4367-48C5-8D7A-5162EE65EE6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IN"/>
        </a:p>
      </dgm:t>
    </dgm:pt>
    <dgm:pt modelId="{A35CD964-904A-4D11-9710-BF64B998EEA0}">
      <dgm:prSet phldrT="[Text]"/>
      <dgm:spPr>
        <a:xfrm>
          <a:off x="3611835" y="74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IN">
              <a:solidFill>
                <a:sysClr val="window" lastClr="FFFFFF"/>
              </a:solidFill>
              <a:latin typeface="Calibri" panose="020F0502020204030204"/>
              <a:ea typeface="+mn-ea"/>
              <a:cs typeface="+mn-cs"/>
            </a:rPr>
            <a:t>Scarcity of data/Unorganised data</a:t>
          </a:r>
        </a:p>
      </dgm:t>
    </dgm:pt>
    <dgm:pt modelId="{AD88086E-6522-45A7-A3EE-65350AFE6F99}" type="parTrans" cxnId="{83337F58-C216-40BC-B923-B6B381CE5B47}">
      <dgm:prSet/>
      <dgm:spPr/>
      <dgm:t>
        <a:bodyPr/>
        <a:lstStyle/>
        <a:p>
          <a:endParaRPr lang="en-IN"/>
        </a:p>
      </dgm:t>
    </dgm:pt>
    <dgm:pt modelId="{855CEE9C-6B03-472B-96B9-D086170E4090}" type="sibTrans" cxnId="{83337F58-C216-40BC-B923-B6B381CE5B47}">
      <dgm:prSet/>
      <dgm:spPr>
        <a:xfrm>
          <a:off x="2542316" y="435500"/>
          <a:ext cx="3476755" cy="3476755"/>
        </a:xfrm>
        <a:custGeom>
          <a:avLst/>
          <a:gdLst/>
          <a:ahLst/>
          <a:cxnLst/>
          <a:rect l="0" t="0" r="0" b="0"/>
          <a:pathLst>
            <a:path>
              <a:moveTo>
                <a:pt x="2586732" y="221060"/>
              </a:moveTo>
              <a:arcTo wR="1738377" hR="1738377" stAng="17952614" swAng="1212843"/>
            </a:path>
          </a:pathLst>
        </a:custGeom>
        <a:noFill/>
        <a:ln w="6350" cap="flat" cmpd="sng" algn="ctr">
          <a:solidFill>
            <a:srgbClr val="4472C4">
              <a:hueOff val="0"/>
              <a:satOff val="0"/>
              <a:lumOff val="0"/>
              <a:alphaOff val="0"/>
            </a:srgbClr>
          </a:solidFill>
          <a:prstDash val="solid"/>
          <a:miter lim="800000"/>
          <a:tailEnd type="arrow"/>
        </a:ln>
        <a:effectLst/>
      </dgm:spPr>
      <dgm:t>
        <a:bodyPr/>
        <a:lstStyle/>
        <a:p>
          <a:endParaRPr lang="en-IN"/>
        </a:p>
      </dgm:t>
    </dgm:pt>
    <dgm:pt modelId="{028764AA-D097-4126-BBC7-E54BBE98F462}">
      <dgm:prSet phldrT="[Text]"/>
      <dgm:spPr>
        <a:xfrm>
          <a:off x="5265130" y="120193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IN">
              <a:solidFill>
                <a:sysClr val="window" lastClr="FFFFFF"/>
              </a:solidFill>
              <a:latin typeface="Calibri" panose="020F0502020204030204"/>
              <a:ea typeface="+mn-ea"/>
              <a:cs typeface="+mn-cs"/>
            </a:rPr>
            <a:t>Insight based decisions by HR professionals</a:t>
          </a:r>
        </a:p>
      </dgm:t>
    </dgm:pt>
    <dgm:pt modelId="{7C4CAA3B-C5B2-4E3F-A91C-963B887C67AF}" type="parTrans" cxnId="{F90441AF-3B35-4824-8F82-C1AAFA22337E}">
      <dgm:prSet/>
      <dgm:spPr/>
      <dgm:t>
        <a:bodyPr/>
        <a:lstStyle/>
        <a:p>
          <a:endParaRPr lang="en-IN"/>
        </a:p>
      </dgm:t>
    </dgm:pt>
    <dgm:pt modelId="{69AB6226-CCF8-48DB-B6D4-8299863F9917}" type="sibTrans" cxnId="{F90441AF-3B35-4824-8F82-C1AAFA22337E}">
      <dgm:prSet/>
      <dgm:spPr>
        <a:xfrm>
          <a:off x="2542316" y="435500"/>
          <a:ext cx="3476755" cy="3476755"/>
        </a:xfrm>
        <a:custGeom>
          <a:avLst/>
          <a:gdLst/>
          <a:ahLst/>
          <a:cxnLst/>
          <a:rect l="0" t="0" r="0" b="0"/>
          <a:pathLst>
            <a:path>
              <a:moveTo>
                <a:pt x="3472600" y="1858496"/>
              </a:moveTo>
              <a:arcTo wR="1738377" hR="1738377" stAng="21837733" swAng="1360735"/>
            </a:path>
          </a:pathLst>
        </a:custGeom>
        <a:noFill/>
        <a:ln w="6350" cap="flat" cmpd="sng" algn="ctr">
          <a:solidFill>
            <a:srgbClr val="4472C4">
              <a:hueOff val="0"/>
              <a:satOff val="0"/>
              <a:lumOff val="0"/>
              <a:alphaOff val="0"/>
            </a:srgbClr>
          </a:solidFill>
          <a:prstDash val="solid"/>
          <a:miter lim="800000"/>
          <a:tailEnd type="arrow"/>
        </a:ln>
        <a:effectLst/>
      </dgm:spPr>
      <dgm:t>
        <a:bodyPr/>
        <a:lstStyle/>
        <a:p>
          <a:endParaRPr lang="en-IN"/>
        </a:p>
      </dgm:t>
    </dgm:pt>
    <dgm:pt modelId="{C75DA9A0-EE74-4226-A659-31D06D38FD59}">
      <dgm:prSet phldrT="[Text]"/>
      <dgm:spPr>
        <a:xfrm>
          <a:off x="4633628" y="3145497"/>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IN">
              <a:solidFill>
                <a:sysClr val="window" lastClr="FFFFFF"/>
              </a:solidFill>
              <a:latin typeface="Calibri" panose="020F0502020204030204"/>
              <a:ea typeface="+mn-ea"/>
              <a:cs typeface="+mn-cs"/>
            </a:rPr>
            <a:t>Lacks empirical validation</a:t>
          </a:r>
        </a:p>
      </dgm:t>
    </dgm:pt>
    <dgm:pt modelId="{C992494E-86D8-4DBA-8A65-0AB2C2A33719}" type="parTrans" cxnId="{719A6566-0CFC-47EC-9D32-843CDA56F7FE}">
      <dgm:prSet/>
      <dgm:spPr/>
      <dgm:t>
        <a:bodyPr/>
        <a:lstStyle/>
        <a:p>
          <a:endParaRPr lang="en-IN"/>
        </a:p>
      </dgm:t>
    </dgm:pt>
    <dgm:pt modelId="{FFF91010-1106-4CFB-9B48-1DCD286B3387}" type="sibTrans" cxnId="{719A6566-0CFC-47EC-9D32-843CDA56F7FE}">
      <dgm:prSet/>
      <dgm:spPr>
        <a:xfrm>
          <a:off x="2542316" y="435500"/>
          <a:ext cx="3476755" cy="3476755"/>
        </a:xfrm>
        <a:custGeom>
          <a:avLst/>
          <a:gdLst/>
          <a:ahLst/>
          <a:cxnLst/>
          <a:rect l="0" t="0" r="0" b="0"/>
          <a:pathLst>
            <a:path>
              <a:moveTo>
                <a:pt x="1952066" y="3463571"/>
              </a:moveTo>
              <a:arcTo wR="1738377" hR="1738377" stAng="4976345" swAng="847311"/>
            </a:path>
          </a:pathLst>
        </a:custGeom>
        <a:noFill/>
        <a:ln w="6350" cap="flat" cmpd="sng" algn="ctr">
          <a:solidFill>
            <a:srgbClr val="4472C4">
              <a:hueOff val="0"/>
              <a:satOff val="0"/>
              <a:lumOff val="0"/>
              <a:alphaOff val="0"/>
            </a:srgbClr>
          </a:solidFill>
          <a:prstDash val="solid"/>
          <a:miter lim="800000"/>
          <a:tailEnd type="arrow"/>
        </a:ln>
        <a:effectLst/>
      </dgm:spPr>
      <dgm:t>
        <a:bodyPr/>
        <a:lstStyle/>
        <a:p>
          <a:endParaRPr lang="en-IN"/>
        </a:p>
      </dgm:t>
    </dgm:pt>
    <dgm:pt modelId="{9CF3C160-DF20-4DD8-BB95-BCABE5DD1D62}">
      <dgm:prSet phldrT="[Text]"/>
      <dgm:spPr>
        <a:xfrm>
          <a:off x="2590042" y="3145497"/>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IN" dirty="0">
              <a:solidFill>
                <a:sysClr val="window" lastClr="FFFFFF"/>
              </a:solidFill>
              <a:latin typeface="Calibri" panose="020F0502020204030204"/>
              <a:ea typeface="+mn-ea"/>
              <a:cs typeface="+mn-cs"/>
            </a:rPr>
            <a:t>Top management develops low confidence in the  HR for analytics</a:t>
          </a:r>
        </a:p>
      </dgm:t>
    </dgm:pt>
    <dgm:pt modelId="{F13827AC-0802-48D8-BD44-527D45D3A55C}" type="parTrans" cxnId="{94A6761A-19EE-469C-9521-D2359C1D247B}">
      <dgm:prSet/>
      <dgm:spPr/>
      <dgm:t>
        <a:bodyPr/>
        <a:lstStyle/>
        <a:p>
          <a:endParaRPr lang="en-IN"/>
        </a:p>
      </dgm:t>
    </dgm:pt>
    <dgm:pt modelId="{C2614926-DA2D-4F67-8276-97CF9744FB14}" type="sibTrans" cxnId="{94A6761A-19EE-469C-9521-D2359C1D247B}">
      <dgm:prSet/>
      <dgm:spPr>
        <a:xfrm>
          <a:off x="2542316" y="435500"/>
          <a:ext cx="3476755" cy="3476755"/>
        </a:xfrm>
        <a:custGeom>
          <a:avLst/>
          <a:gdLst/>
          <a:ahLst/>
          <a:cxnLst/>
          <a:rect l="0" t="0" r="0" b="0"/>
          <a:pathLst>
            <a:path>
              <a:moveTo>
                <a:pt x="184559" y="2517867"/>
              </a:moveTo>
              <a:arcTo wR="1738377" hR="1738377" stAng="9201532" swAng="1360735"/>
            </a:path>
          </a:pathLst>
        </a:custGeom>
        <a:noFill/>
        <a:ln w="6350" cap="flat" cmpd="sng" algn="ctr">
          <a:solidFill>
            <a:srgbClr val="4472C4">
              <a:hueOff val="0"/>
              <a:satOff val="0"/>
              <a:lumOff val="0"/>
              <a:alphaOff val="0"/>
            </a:srgbClr>
          </a:solidFill>
          <a:prstDash val="solid"/>
          <a:miter lim="800000"/>
          <a:tailEnd type="arrow"/>
        </a:ln>
        <a:effectLst/>
      </dgm:spPr>
      <dgm:t>
        <a:bodyPr/>
        <a:lstStyle/>
        <a:p>
          <a:endParaRPr lang="en-IN"/>
        </a:p>
      </dgm:t>
    </dgm:pt>
    <dgm:pt modelId="{F229802F-0B1A-4C1A-92CC-ECECE5F0083E}">
      <dgm:prSet phldrT="[Text]"/>
      <dgm:spPr>
        <a:xfrm>
          <a:off x="1958540" y="120193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IN">
              <a:solidFill>
                <a:sysClr val="window" lastClr="FFFFFF"/>
              </a:solidFill>
              <a:latin typeface="Calibri" panose="020F0502020204030204"/>
              <a:ea typeface="+mn-ea"/>
              <a:cs typeface="+mn-cs"/>
            </a:rPr>
            <a:t>No or less investment in analytics  project</a:t>
          </a:r>
        </a:p>
      </dgm:t>
    </dgm:pt>
    <dgm:pt modelId="{4FDBC313-81F5-4EA7-BB36-65B25EBB815A}" type="parTrans" cxnId="{B0D8953C-D7B7-42C3-BD80-4AAF708AF3BF}">
      <dgm:prSet/>
      <dgm:spPr/>
      <dgm:t>
        <a:bodyPr/>
        <a:lstStyle/>
        <a:p>
          <a:endParaRPr lang="en-IN"/>
        </a:p>
      </dgm:t>
    </dgm:pt>
    <dgm:pt modelId="{25BE5E02-D4DB-45E7-BA19-B8D837246485}" type="sibTrans" cxnId="{B0D8953C-D7B7-42C3-BD80-4AAF708AF3BF}">
      <dgm:prSet/>
      <dgm:spPr>
        <a:xfrm>
          <a:off x="2542316" y="435500"/>
          <a:ext cx="3476755" cy="3476755"/>
        </a:xfrm>
        <a:custGeom>
          <a:avLst/>
          <a:gdLst/>
          <a:ahLst/>
          <a:cxnLst/>
          <a:rect l="0" t="0" r="0" b="0"/>
          <a:pathLst>
            <a:path>
              <a:moveTo>
                <a:pt x="417998" y="607645"/>
              </a:moveTo>
              <a:arcTo wR="1738377" hR="1738377" stAng="13234543" swAng="1212843"/>
            </a:path>
          </a:pathLst>
        </a:custGeom>
        <a:noFill/>
        <a:ln w="6350" cap="flat" cmpd="sng" algn="ctr">
          <a:solidFill>
            <a:srgbClr val="4472C4">
              <a:hueOff val="0"/>
              <a:satOff val="0"/>
              <a:lumOff val="0"/>
              <a:alphaOff val="0"/>
            </a:srgbClr>
          </a:solidFill>
          <a:prstDash val="solid"/>
          <a:miter lim="800000"/>
          <a:tailEnd type="arrow"/>
        </a:ln>
        <a:effectLst/>
      </dgm:spPr>
      <dgm:t>
        <a:bodyPr/>
        <a:lstStyle/>
        <a:p>
          <a:endParaRPr lang="en-IN"/>
        </a:p>
      </dgm:t>
    </dgm:pt>
    <dgm:pt modelId="{A6C705A6-4EEB-4EC5-83D4-6264B8E53EA7}" type="pres">
      <dgm:prSet presAssocID="{4680ED33-4367-48C5-8D7A-5162EE65EE64}" presName="cycle" presStyleCnt="0">
        <dgm:presLayoutVars>
          <dgm:dir/>
          <dgm:resizeHandles val="exact"/>
        </dgm:presLayoutVars>
      </dgm:prSet>
      <dgm:spPr/>
    </dgm:pt>
    <dgm:pt modelId="{B15C4D77-2C21-439D-A38E-C6B98E2CDFC4}" type="pres">
      <dgm:prSet presAssocID="{A35CD964-904A-4D11-9710-BF64B998EEA0}" presName="node" presStyleLbl="node1" presStyleIdx="0" presStyleCnt="5">
        <dgm:presLayoutVars>
          <dgm:bulletEnabled val="1"/>
        </dgm:presLayoutVars>
      </dgm:prSet>
      <dgm:spPr/>
    </dgm:pt>
    <dgm:pt modelId="{8EE40DCA-CDE0-4BA7-A375-B6EB9A6C44FA}" type="pres">
      <dgm:prSet presAssocID="{A35CD964-904A-4D11-9710-BF64B998EEA0}" presName="spNode" presStyleCnt="0"/>
      <dgm:spPr/>
    </dgm:pt>
    <dgm:pt modelId="{C51331CF-372A-4492-81EA-9545C80E2BD0}" type="pres">
      <dgm:prSet presAssocID="{855CEE9C-6B03-472B-96B9-D086170E4090}" presName="sibTrans" presStyleLbl="sibTrans1D1" presStyleIdx="0" presStyleCnt="5"/>
      <dgm:spPr/>
    </dgm:pt>
    <dgm:pt modelId="{8D31B406-C3BD-4F7B-80A5-743285EC9317}" type="pres">
      <dgm:prSet presAssocID="{028764AA-D097-4126-BBC7-E54BBE98F462}" presName="node" presStyleLbl="node1" presStyleIdx="1" presStyleCnt="5">
        <dgm:presLayoutVars>
          <dgm:bulletEnabled val="1"/>
        </dgm:presLayoutVars>
      </dgm:prSet>
      <dgm:spPr/>
    </dgm:pt>
    <dgm:pt modelId="{0E0371D6-70EC-450E-93ED-B94988A37B33}" type="pres">
      <dgm:prSet presAssocID="{028764AA-D097-4126-BBC7-E54BBE98F462}" presName="spNode" presStyleCnt="0"/>
      <dgm:spPr/>
    </dgm:pt>
    <dgm:pt modelId="{48DB6431-9BF8-4E40-98AA-D24AA2357C61}" type="pres">
      <dgm:prSet presAssocID="{69AB6226-CCF8-48DB-B6D4-8299863F9917}" presName="sibTrans" presStyleLbl="sibTrans1D1" presStyleIdx="1" presStyleCnt="5"/>
      <dgm:spPr/>
    </dgm:pt>
    <dgm:pt modelId="{98AC5DDA-6A92-412A-AE0D-CD0020C90E3F}" type="pres">
      <dgm:prSet presAssocID="{C75DA9A0-EE74-4226-A659-31D06D38FD59}" presName="node" presStyleLbl="node1" presStyleIdx="2" presStyleCnt="5">
        <dgm:presLayoutVars>
          <dgm:bulletEnabled val="1"/>
        </dgm:presLayoutVars>
      </dgm:prSet>
      <dgm:spPr/>
    </dgm:pt>
    <dgm:pt modelId="{F60B45C9-8888-4E74-A38B-BC4E876CD76D}" type="pres">
      <dgm:prSet presAssocID="{C75DA9A0-EE74-4226-A659-31D06D38FD59}" presName="spNode" presStyleCnt="0"/>
      <dgm:spPr/>
    </dgm:pt>
    <dgm:pt modelId="{A9EBE9DC-D418-49DC-8540-BA4FDE7AB1E7}" type="pres">
      <dgm:prSet presAssocID="{FFF91010-1106-4CFB-9B48-1DCD286B3387}" presName="sibTrans" presStyleLbl="sibTrans1D1" presStyleIdx="2" presStyleCnt="5"/>
      <dgm:spPr/>
    </dgm:pt>
    <dgm:pt modelId="{73B301F1-FC69-4FE4-8DD1-EB56578C21A5}" type="pres">
      <dgm:prSet presAssocID="{9CF3C160-DF20-4DD8-BB95-BCABE5DD1D62}" presName="node" presStyleLbl="node1" presStyleIdx="3" presStyleCnt="5">
        <dgm:presLayoutVars>
          <dgm:bulletEnabled val="1"/>
        </dgm:presLayoutVars>
      </dgm:prSet>
      <dgm:spPr/>
    </dgm:pt>
    <dgm:pt modelId="{1386D003-0459-4953-8F21-A70BFFA16723}" type="pres">
      <dgm:prSet presAssocID="{9CF3C160-DF20-4DD8-BB95-BCABE5DD1D62}" presName="spNode" presStyleCnt="0"/>
      <dgm:spPr/>
    </dgm:pt>
    <dgm:pt modelId="{E19945B9-80D2-497B-A99C-0E71C887F692}" type="pres">
      <dgm:prSet presAssocID="{C2614926-DA2D-4F67-8276-97CF9744FB14}" presName="sibTrans" presStyleLbl="sibTrans1D1" presStyleIdx="3" presStyleCnt="5"/>
      <dgm:spPr/>
    </dgm:pt>
    <dgm:pt modelId="{B4401A3F-E041-4D90-A7A7-62C7E6D1FC4B}" type="pres">
      <dgm:prSet presAssocID="{F229802F-0B1A-4C1A-92CC-ECECE5F0083E}" presName="node" presStyleLbl="node1" presStyleIdx="4" presStyleCnt="5">
        <dgm:presLayoutVars>
          <dgm:bulletEnabled val="1"/>
        </dgm:presLayoutVars>
      </dgm:prSet>
      <dgm:spPr/>
    </dgm:pt>
    <dgm:pt modelId="{75F5E217-D662-4D1D-969F-54BDE9169E97}" type="pres">
      <dgm:prSet presAssocID="{F229802F-0B1A-4C1A-92CC-ECECE5F0083E}" presName="spNode" presStyleCnt="0"/>
      <dgm:spPr/>
    </dgm:pt>
    <dgm:pt modelId="{8FF9D50A-FC20-4670-87FB-56E16C4B2DEE}" type="pres">
      <dgm:prSet presAssocID="{25BE5E02-D4DB-45E7-BA19-B8D837246485}" presName="sibTrans" presStyleLbl="sibTrans1D1" presStyleIdx="4" presStyleCnt="5"/>
      <dgm:spPr/>
    </dgm:pt>
  </dgm:ptLst>
  <dgm:cxnLst>
    <dgm:cxn modelId="{4AE50902-D83E-43DB-BCA3-F0EB3E8B5E30}" type="presOf" srcId="{C75DA9A0-EE74-4226-A659-31D06D38FD59}" destId="{98AC5DDA-6A92-412A-AE0D-CD0020C90E3F}" srcOrd="0" destOrd="0" presId="urn:microsoft.com/office/officeart/2005/8/layout/cycle5"/>
    <dgm:cxn modelId="{16F17D13-DDA8-4EA2-A64F-290C0DD18484}" type="presOf" srcId="{9CF3C160-DF20-4DD8-BB95-BCABE5DD1D62}" destId="{73B301F1-FC69-4FE4-8DD1-EB56578C21A5}" srcOrd="0" destOrd="0" presId="urn:microsoft.com/office/officeart/2005/8/layout/cycle5"/>
    <dgm:cxn modelId="{94A6761A-19EE-469C-9521-D2359C1D247B}" srcId="{4680ED33-4367-48C5-8D7A-5162EE65EE64}" destId="{9CF3C160-DF20-4DD8-BB95-BCABE5DD1D62}" srcOrd="3" destOrd="0" parTransId="{F13827AC-0802-48D8-BD44-527D45D3A55C}" sibTransId="{C2614926-DA2D-4F67-8276-97CF9744FB14}"/>
    <dgm:cxn modelId="{B0D8953C-D7B7-42C3-BD80-4AAF708AF3BF}" srcId="{4680ED33-4367-48C5-8D7A-5162EE65EE64}" destId="{F229802F-0B1A-4C1A-92CC-ECECE5F0083E}" srcOrd="4" destOrd="0" parTransId="{4FDBC313-81F5-4EA7-BB36-65B25EBB815A}" sibTransId="{25BE5E02-D4DB-45E7-BA19-B8D837246485}"/>
    <dgm:cxn modelId="{719A6566-0CFC-47EC-9D32-843CDA56F7FE}" srcId="{4680ED33-4367-48C5-8D7A-5162EE65EE64}" destId="{C75DA9A0-EE74-4226-A659-31D06D38FD59}" srcOrd="2" destOrd="0" parTransId="{C992494E-86D8-4DBA-8A65-0AB2C2A33719}" sibTransId="{FFF91010-1106-4CFB-9B48-1DCD286B3387}"/>
    <dgm:cxn modelId="{4C546568-6278-43AE-B976-8AD06376E441}" type="presOf" srcId="{FFF91010-1106-4CFB-9B48-1DCD286B3387}" destId="{A9EBE9DC-D418-49DC-8540-BA4FDE7AB1E7}" srcOrd="0" destOrd="0" presId="urn:microsoft.com/office/officeart/2005/8/layout/cycle5"/>
    <dgm:cxn modelId="{01AADF70-6B52-4BCF-BC94-6249E40DA594}" type="presOf" srcId="{028764AA-D097-4126-BBC7-E54BBE98F462}" destId="{8D31B406-C3BD-4F7B-80A5-743285EC9317}" srcOrd="0" destOrd="0" presId="urn:microsoft.com/office/officeart/2005/8/layout/cycle5"/>
    <dgm:cxn modelId="{11413251-1590-4A81-AFB2-ED9216C306D1}" type="presOf" srcId="{A35CD964-904A-4D11-9710-BF64B998EEA0}" destId="{B15C4D77-2C21-439D-A38E-C6B98E2CDFC4}" srcOrd="0" destOrd="0" presId="urn:microsoft.com/office/officeart/2005/8/layout/cycle5"/>
    <dgm:cxn modelId="{52643C55-8C01-4B52-BE76-713D03297987}" type="presOf" srcId="{855CEE9C-6B03-472B-96B9-D086170E4090}" destId="{C51331CF-372A-4492-81EA-9545C80E2BD0}" srcOrd="0" destOrd="0" presId="urn:microsoft.com/office/officeart/2005/8/layout/cycle5"/>
    <dgm:cxn modelId="{83337F58-C216-40BC-B923-B6B381CE5B47}" srcId="{4680ED33-4367-48C5-8D7A-5162EE65EE64}" destId="{A35CD964-904A-4D11-9710-BF64B998EEA0}" srcOrd="0" destOrd="0" parTransId="{AD88086E-6522-45A7-A3EE-65350AFE6F99}" sibTransId="{855CEE9C-6B03-472B-96B9-D086170E4090}"/>
    <dgm:cxn modelId="{F90441AF-3B35-4824-8F82-C1AAFA22337E}" srcId="{4680ED33-4367-48C5-8D7A-5162EE65EE64}" destId="{028764AA-D097-4126-BBC7-E54BBE98F462}" srcOrd="1" destOrd="0" parTransId="{7C4CAA3B-C5B2-4E3F-A91C-963B887C67AF}" sibTransId="{69AB6226-CCF8-48DB-B6D4-8299863F9917}"/>
    <dgm:cxn modelId="{69E5F4E6-BA77-41DF-B263-FCB5CFAFE11F}" type="presOf" srcId="{C2614926-DA2D-4F67-8276-97CF9744FB14}" destId="{E19945B9-80D2-497B-A99C-0E71C887F692}" srcOrd="0" destOrd="0" presId="urn:microsoft.com/office/officeart/2005/8/layout/cycle5"/>
    <dgm:cxn modelId="{4C5691E8-130D-4622-AA84-D79BA6959196}" type="presOf" srcId="{69AB6226-CCF8-48DB-B6D4-8299863F9917}" destId="{48DB6431-9BF8-4E40-98AA-D24AA2357C61}" srcOrd="0" destOrd="0" presId="urn:microsoft.com/office/officeart/2005/8/layout/cycle5"/>
    <dgm:cxn modelId="{868F57ED-A004-4DA9-A2BE-0F8125E80A53}" type="presOf" srcId="{4680ED33-4367-48C5-8D7A-5162EE65EE64}" destId="{A6C705A6-4EEB-4EC5-83D4-6264B8E53EA7}" srcOrd="0" destOrd="0" presId="urn:microsoft.com/office/officeart/2005/8/layout/cycle5"/>
    <dgm:cxn modelId="{26A717FB-7C0D-408B-A558-66875C05327D}" type="presOf" srcId="{F229802F-0B1A-4C1A-92CC-ECECE5F0083E}" destId="{B4401A3F-E041-4D90-A7A7-62C7E6D1FC4B}" srcOrd="0" destOrd="0" presId="urn:microsoft.com/office/officeart/2005/8/layout/cycle5"/>
    <dgm:cxn modelId="{2AC82CFC-8332-4A96-83FB-02075FEBF358}" type="presOf" srcId="{25BE5E02-D4DB-45E7-BA19-B8D837246485}" destId="{8FF9D50A-FC20-4670-87FB-56E16C4B2DEE}" srcOrd="0" destOrd="0" presId="urn:microsoft.com/office/officeart/2005/8/layout/cycle5"/>
    <dgm:cxn modelId="{BE655EBC-3F3C-4123-A70D-DB452ED57CF8}" type="presParOf" srcId="{A6C705A6-4EEB-4EC5-83D4-6264B8E53EA7}" destId="{B15C4D77-2C21-439D-A38E-C6B98E2CDFC4}" srcOrd="0" destOrd="0" presId="urn:microsoft.com/office/officeart/2005/8/layout/cycle5"/>
    <dgm:cxn modelId="{02D08837-77EA-4423-8431-E306B14026B4}" type="presParOf" srcId="{A6C705A6-4EEB-4EC5-83D4-6264B8E53EA7}" destId="{8EE40DCA-CDE0-4BA7-A375-B6EB9A6C44FA}" srcOrd="1" destOrd="0" presId="urn:microsoft.com/office/officeart/2005/8/layout/cycle5"/>
    <dgm:cxn modelId="{E8447560-E802-4BC5-877C-957883DEA197}" type="presParOf" srcId="{A6C705A6-4EEB-4EC5-83D4-6264B8E53EA7}" destId="{C51331CF-372A-4492-81EA-9545C80E2BD0}" srcOrd="2" destOrd="0" presId="urn:microsoft.com/office/officeart/2005/8/layout/cycle5"/>
    <dgm:cxn modelId="{E9A9B392-A859-4845-8F19-B8095C9A7534}" type="presParOf" srcId="{A6C705A6-4EEB-4EC5-83D4-6264B8E53EA7}" destId="{8D31B406-C3BD-4F7B-80A5-743285EC9317}" srcOrd="3" destOrd="0" presId="urn:microsoft.com/office/officeart/2005/8/layout/cycle5"/>
    <dgm:cxn modelId="{FEAC5C46-36AF-4B7F-815F-C3DFE4D08C2C}" type="presParOf" srcId="{A6C705A6-4EEB-4EC5-83D4-6264B8E53EA7}" destId="{0E0371D6-70EC-450E-93ED-B94988A37B33}" srcOrd="4" destOrd="0" presId="urn:microsoft.com/office/officeart/2005/8/layout/cycle5"/>
    <dgm:cxn modelId="{CC7758CC-2C5D-4937-A7B0-EBA474B7FBA5}" type="presParOf" srcId="{A6C705A6-4EEB-4EC5-83D4-6264B8E53EA7}" destId="{48DB6431-9BF8-4E40-98AA-D24AA2357C61}" srcOrd="5" destOrd="0" presId="urn:microsoft.com/office/officeart/2005/8/layout/cycle5"/>
    <dgm:cxn modelId="{18FFB7E3-6CF8-444C-AB63-E0DE5AE6F41B}" type="presParOf" srcId="{A6C705A6-4EEB-4EC5-83D4-6264B8E53EA7}" destId="{98AC5DDA-6A92-412A-AE0D-CD0020C90E3F}" srcOrd="6" destOrd="0" presId="urn:microsoft.com/office/officeart/2005/8/layout/cycle5"/>
    <dgm:cxn modelId="{3B74BDAC-E099-4308-A342-11EDD40AF953}" type="presParOf" srcId="{A6C705A6-4EEB-4EC5-83D4-6264B8E53EA7}" destId="{F60B45C9-8888-4E74-A38B-BC4E876CD76D}" srcOrd="7" destOrd="0" presId="urn:microsoft.com/office/officeart/2005/8/layout/cycle5"/>
    <dgm:cxn modelId="{107FB4C1-342D-4053-A2D8-4CBF83C2D722}" type="presParOf" srcId="{A6C705A6-4EEB-4EC5-83D4-6264B8E53EA7}" destId="{A9EBE9DC-D418-49DC-8540-BA4FDE7AB1E7}" srcOrd="8" destOrd="0" presId="urn:microsoft.com/office/officeart/2005/8/layout/cycle5"/>
    <dgm:cxn modelId="{D13F7DDF-BDDA-4E8C-AB32-229DDBE241CB}" type="presParOf" srcId="{A6C705A6-4EEB-4EC5-83D4-6264B8E53EA7}" destId="{73B301F1-FC69-4FE4-8DD1-EB56578C21A5}" srcOrd="9" destOrd="0" presId="urn:microsoft.com/office/officeart/2005/8/layout/cycle5"/>
    <dgm:cxn modelId="{064D1B93-3692-41C9-A943-AD5AB84363B2}" type="presParOf" srcId="{A6C705A6-4EEB-4EC5-83D4-6264B8E53EA7}" destId="{1386D003-0459-4953-8F21-A70BFFA16723}" srcOrd="10" destOrd="0" presId="urn:microsoft.com/office/officeart/2005/8/layout/cycle5"/>
    <dgm:cxn modelId="{B3800A8B-B7B1-4A34-9916-A6FA9FF067E7}" type="presParOf" srcId="{A6C705A6-4EEB-4EC5-83D4-6264B8E53EA7}" destId="{E19945B9-80D2-497B-A99C-0E71C887F692}" srcOrd="11" destOrd="0" presId="urn:microsoft.com/office/officeart/2005/8/layout/cycle5"/>
    <dgm:cxn modelId="{5C9B6CB5-66C0-43C8-B5F3-913B7A8CA43E}" type="presParOf" srcId="{A6C705A6-4EEB-4EC5-83D4-6264B8E53EA7}" destId="{B4401A3F-E041-4D90-A7A7-62C7E6D1FC4B}" srcOrd="12" destOrd="0" presId="urn:microsoft.com/office/officeart/2005/8/layout/cycle5"/>
    <dgm:cxn modelId="{96F93035-2D04-4F01-9CA5-3465D239E2A8}" type="presParOf" srcId="{A6C705A6-4EEB-4EC5-83D4-6264B8E53EA7}" destId="{75F5E217-D662-4D1D-969F-54BDE9169E97}" srcOrd="13" destOrd="0" presId="urn:microsoft.com/office/officeart/2005/8/layout/cycle5"/>
    <dgm:cxn modelId="{814266DD-1396-4A8F-B12F-DBEFBBED6F51}" type="presParOf" srcId="{A6C705A6-4EEB-4EC5-83D4-6264B8E53EA7}" destId="{8FF9D50A-FC20-4670-87FB-56E16C4B2DEE}"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696653-E7EA-4EA4-8158-F45B2C49AA85}" type="doc">
      <dgm:prSet loTypeId="urn:microsoft.com/office/officeart/2005/8/layout/hProcess9" loCatId="process" qsTypeId="urn:microsoft.com/office/officeart/2005/8/quickstyle/simple1" qsCatId="simple" csTypeId="urn:microsoft.com/office/officeart/2005/8/colors/accent1_2" csCatId="accent1" phldr="1"/>
      <dgm:spPr/>
    </dgm:pt>
    <dgm:pt modelId="{A65CCDA9-3124-4D26-AB6F-A0768CA12A94}">
      <dgm:prSet phldrT="[Text]"/>
      <dgm:spPr/>
      <dgm:t>
        <a:bodyPr/>
        <a:lstStyle/>
        <a:p>
          <a:r>
            <a:rPr lang="en-US" dirty="0">
              <a:solidFill>
                <a:schemeClr val="bg1"/>
              </a:solidFill>
            </a:rPr>
            <a:t>Descriptive</a:t>
          </a:r>
          <a:endParaRPr lang="en-US" dirty="0"/>
        </a:p>
      </dgm:t>
    </dgm:pt>
    <dgm:pt modelId="{E5A85BE2-EA48-4FF8-8EAA-7E459403D34B}" type="parTrans" cxnId="{C2938A52-780F-4F0A-9913-7B6801F67907}">
      <dgm:prSet/>
      <dgm:spPr/>
      <dgm:t>
        <a:bodyPr/>
        <a:lstStyle/>
        <a:p>
          <a:endParaRPr lang="en-US"/>
        </a:p>
      </dgm:t>
    </dgm:pt>
    <dgm:pt modelId="{8897E9C5-4211-4777-AD8B-3027F8BB8EE6}" type="sibTrans" cxnId="{C2938A52-780F-4F0A-9913-7B6801F67907}">
      <dgm:prSet/>
      <dgm:spPr/>
      <dgm:t>
        <a:bodyPr/>
        <a:lstStyle/>
        <a:p>
          <a:endParaRPr lang="en-US"/>
        </a:p>
      </dgm:t>
    </dgm:pt>
    <dgm:pt modelId="{5959489F-E2E0-4219-A386-084D4A156222}">
      <dgm:prSet phldrT="[Text]"/>
      <dgm:spPr/>
      <dgm:t>
        <a:bodyPr/>
        <a:lstStyle/>
        <a:p>
          <a:r>
            <a:rPr lang="en-US" dirty="0">
              <a:solidFill>
                <a:schemeClr val="bg1"/>
              </a:solidFill>
            </a:rPr>
            <a:t>Predictive</a:t>
          </a:r>
          <a:endParaRPr lang="en-US" dirty="0"/>
        </a:p>
      </dgm:t>
    </dgm:pt>
    <dgm:pt modelId="{C3572B43-05AF-4B6E-AA08-CB0E9B1CF390}" type="parTrans" cxnId="{A89373D0-795A-4DBD-9C15-3A24B4CC00F7}">
      <dgm:prSet/>
      <dgm:spPr/>
      <dgm:t>
        <a:bodyPr/>
        <a:lstStyle/>
        <a:p>
          <a:endParaRPr lang="en-US"/>
        </a:p>
      </dgm:t>
    </dgm:pt>
    <dgm:pt modelId="{BCC4378C-597F-4052-90C6-BE739BC154A2}" type="sibTrans" cxnId="{A89373D0-795A-4DBD-9C15-3A24B4CC00F7}">
      <dgm:prSet/>
      <dgm:spPr/>
      <dgm:t>
        <a:bodyPr/>
        <a:lstStyle/>
        <a:p>
          <a:endParaRPr lang="en-US"/>
        </a:p>
      </dgm:t>
    </dgm:pt>
    <dgm:pt modelId="{20935B0C-85EF-45A5-9D45-8293C115B415}">
      <dgm:prSet phldrT="[Text]"/>
      <dgm:spPr/>
      <dgm:t>
        <a:bodyPr/>
        <a:lstStyle/>
        <a:p>
          <a:r>
            <a:rPr lang="en-US" dirty="0">
              <a:solidFill>
                <a:schemeClr val="bg1"/>
              </a:solidFill>
            </a:rPr>
            <a:t>Diagnostic</a:t>
          </a:r>
        </a:p>
      </dgm:t>
    </dgm:pt>
    <dgm:pt modelId="{848A946B-91A0-4A77-B7AE-ABD22F94FBF5}" type="parTrans" cxnId="{748236B4-D866-4180-B15A-3E86E7869B63}">
      <dgm:prSet/>
      <dgm:spPr/>
      <dgm:t>
        <a:bodyPr/>
        <a:lstStyle/>
        <a:p>
          <a:endParaRPr lang="en-IN"/>
        </a:p>
      </dgm:t>
    </dgm:pt>
    <dgm:pt modelId="{28DB7A0C-98F8-467A-A284-F2F0CB37E46B}" type="sibTrans" cxnId="{748236B4-D866-4180-B15A-3E86E7869B63}">
      <dgm:prSet/>
      <dgm:spPr/>
      <dgm:t>
        <a:bodyPr/>
        <a:lstStyle/>
        <a:p>
          <a:endParaRPr lang="en-IN"/>
        </a:p>
      </dgm:t>
    </dgm:pt>
    <dgm:pt modelId="{43ABD6F3-7427-4CC8-9EBE-9E02BF68147F}">
      <dgm:prSet phldrT="[Text]"/>
      <dgm:spPr/>
      <dgm:t>
        <a:bodyPr/>
        <a:lstStyle/>
        <a:p>
          <a:r>
            <a:rPr lang="en-US" dirty="0">
              <a:solidFill>
                <a:schemeClr val="bg1"/>
              </a:solidFill>
            </a:rPr>
            <a:t>Prescriptive</a:t>
          </a:r>
          <a:endParaRPr lang="en-US" dirty="0"/>
        </a:p>
        <a:p>
          <a:endParaRPr lang="en-US" dirty="0"/>
        </a:p>
      </dgm:t>
    </dgm:pt>
    <dgm:pt modelId="{77904C25-720A-4DD4-B280-FD315A6AC5EE}" type="parTrans" cxnId="{B8F48A21-E377-424C-ABC1-ED1502F61B82}">
      <dgm:prSet/>
      <dgm:spPr/>
      <dgm:t>
        <a:bodyPr/>
        <a:lstStyle/>
        <a:p>
          <a:endParaRPr lang="en-IN"/>
        </a:p>
      </dgm:t>
    </dgm:pt>
    <dgm:pt modelId="{E84FCC7B-62FD-4079-8F75-426B0E886BF2}" type="sibTrans" cxnId="{B8F48A21-E377-424C-ABC1-ED1502F61B82}">
      <dgm:prSet/>
      <dgm:spPr/>
      <dgm:t>
        <a:bodyPr/>
        <a:lstStyle/>
        <a:p>
          <a:endParaRPr lang="en-IN"/>
        </a:p>
      </dgm:t>
    </dgm:pt>
    <dgm:pt modelId="{AF30214A-2D92-484C-BA0A-79680DA65137}" type="pres">
      <dgm:prSet presAssocID="{E7696653-E7EA-4EA4-8158-F45B2C49AA85}" presName="CompostProcess" presStyleCnt="0">
        <dgm:presLayoutVars>
          <dgm:dir/>
          <dgm:resizeHandles val="exact"/>
        </dgm:presLayoutVars>
      </dgm:prSet>
      <dgm:spPr/>
    </dgm:pt>
    <dgm:pt modelId="{B89F6114-915A-4E51-B96F-598ADCB7B9E1}" type="pres">
      <dgm:prSet presAssocID="{E7696653-E7EA-4EA4-8158-F45B2C49AA85}" presName="arrow" presStyleLbl="bgShp" presStyleIdx="0" presStyleCnt="1"/>
      <dgm:spPr/>
    </dgm:pt>
    <dgm:pt modelId="{CB9E8D15-A6CA-4731-AA8D-229026F2BF50}" type="pres">
      <dgm:prSet presAssocID="{E7696653-E7EA-4EA4-8158-F45B2C49AA85}" presName="linearProcess" presStyleCnt="0"/>
      <dgm:spPr/>
    </dgm:pt>
    <dgm:pt modelId="{11AC67CF-62C0-4D9F-8FF8-F88776076205}" type="pres">
      <dgm:prSet presAssocID="{A65CCDA9-3124-4D26-AB6F-A0768CA12A94}" presName="textNode" presStyleLbl="node1" presStyleIdx="0" presStyleCnt="4">
        <dgm:presLayoutVars>
          <dgm:bulletEnabled val="1"/>
        </dgm:presLayoutVars>
      </dgm:prSet>
      <dgm:spPr/>
    </dgm:pt>
    <dgm:pt modelId="{D3720E15-B76E-4938-988C-9C8E648D5DA8}" type="pres">
      <dgm:prSet presAssocID="{8897E9C5-4211-4777-AD8B-3027F8BB8EE6}" presName="sibTrans" presStyleCnt="0"/>
      <dgm:spPr/>
    </dgm:pt>
    <dgm:pt modelId="{46DED861-63DB-4E8B-80DD-9911BA7060F9}" type="pres">
      <dgm:prSet presAssocID="{20935B0C-85EF-45A5-9D45-8293C115B415}" presName="textNode" presStyleLbl="node1" presStyleIdx="1" presStyleCnt="4">
        <dgm:presLayoutVars>
          <dgm:bulletEnabled val="1"/>
        </dgm:presLayoutVars>
      </dgm:prSet>
      <dgm:spPr/>
    </dgm:pt>
    <dgm:pt modelId="{7B750207-C39B-4C1D-AE67-030B92BB5EA7}" type="pres">
      <dgm:prSet presAssocID="{28DB7A0C-98F8-467A-A284-F2F0CB37E46B}" presName="sibTrans" presStyleCnt="0"/>
      <dgm:spPr/>
    </dgm:pt>
    <dgm:pt modelId="{4010167A-8214-4F1E-80F3-D687D270A074}" type="pres">
      <dgm:prSet presAssocID="{5959489F-E2E0-4219-A386-084D4A156222}" presName="textNode" presStyleLbl="node1" presStyleIdx="2" presStyleCnt="4">
        <dgm:presLayoutVars>
          <dgm:bulletEnabled val="1"/>
        </dgm:presLayoutVars>
      </dgm:prSet>
      <dgm:spPr/>
    </dgm:pt>
    <dgm:pt modelId="{A3BB70D1-8B53-4080-A77D-844FBAF5C6FF}" type="pres">
      <dgm:prSet presAssocID="{BCC4378C-597F-4052-90C6-BE739BC154A2}" presName="sibTrans" presStyleCnt="0"/>
      <dgm:spPr/>
    </dgm:pt>
    <dgm:pt modelId="{8267ADEA-A5FB-43D7-B932-9669801C996E}" type="pres">
      <dgm:prSet presAssocID="{43ABD6F3-7427-4CC8-9EBE-9E02BF68147F}" presName="textNode" presStyleLbl="node1" presStyleIdx="3" presStyleCnt="4">
        <dgm:presLayoutVars>
          <dgm:bulletEnabled val="1"/>
        </dgm:presLayoutVars>
      </dgm:prSet>
      <dgm:spPr/>
    </dgm:pt>
  </dgm:ptLst>
  <dgm:cxnLst>
    <dgm:cxn modelId="{B8F48A21-E377-424C-ABC1-ED1502F61B82}" srcId="{E7696653-E7EA-4EA4-8158-F45B2C49AA85}" destId="{43ABD6F3-7427-4CC8-9EBE-9E02BF68147F}" srcOrd="3" destOrd="0" parTransId="{77904C25-720A-4DD4-B280-FD315A6AC5EE}" sibTransId="{E84FCC7B-62FD-4079-8F75-426B0E886BF2}"/>
    <dgm:cxn modelId="{6FF3C52A-FB69-4A75-BECF-AB5773911F6A}" type="presOf" srcId="{5959489F-E2E0-4219-A386-084D4A156222}" destId="{4010167A-8214-4F1E-80F3-D687D270A074}" srcOrd="0" destOrd="0" presId="urn:microsoft.com/office/officeart/2005/8/layout/hProcess9"/>
    <dgm:cxn modelId="{0643322C-BA36-4665-9729-C1B9DF6C412F}" type="presOf" srcId="{20935B0C-85EF-45A5-9D45-8293C115B415}" destId="{46DED861-63DB-4E8B-80DD-9911BA7060F9}" srcOrd="0" destOrd="0" presId="urn:microsoft.com/office/officeart/2005/8/layout/hProcess9"/>
    <dgm:cxn modelId="{0B77422C-8DB3-473B-AD5A-E0FA5FB36AD2}" type="presOf" srcId="{43ABD6F3-7427-4CC8-9EBE-9E02BF68147F}" destId="{8267ADEA-A5FB-43D7-B932-9669801C996E}" srcOrd="0" destOrd="0" presId="urn:microsoft.com/office/officeart/2005/8/layout/hProcess9"/>
    <dgm:cxn modelId="{09AF595E-0F4C-4538-9B3D-B3A58670B65F}" type="presOf" srcId="{A65CCDA9-3124-4D26-AB6F-A0768CA12A94}" destId="{11AC67CF-62C0-4D9F-8FF8-F88776076205}" srcOrd="0" destOrd="0" presId="urn:microsoft.com/office/officeart/2005/8/layout/hProcess9"/>
    <dgm:cxn modelId="{C2938A52-780F-4F0A-9913-7B6801F67907}" srcId="{E7696653-E7EA-4EA4-8158-F45B2C49AA85}" destId="{A65CCDA9-3124-4D26-AB6F-A0768CA12A94}" srcOrd="0" destOrd="0" parTransId="{E5A85BE2-EA48-4FF8-8EAA-7E459403D34B}" sibTransId="{8897E9C5-4211-4777-AD8B-3027F8BB8EE6}"/>
    <dgm:cxn modelId="{893D5E54-846A-4D01-B94E-6F5B13FB51DA}" type="presOf" srcId="{E7696653-E7EA-4EA4-8158-F45B2C49AA85}" destId="{AF30214A-2D92-484C-BA0A-79680DA65137}" srcOrd="0" destOrd="0" presId="urn:microsoft.com/office/officeart/2005/8/layout/hProcess9"/>
    <dgm:cxn modelId="{748236B4-D866-4180-B15A-3E86E7869B63}" srcId="{E7696653-E7EA-4EA4-8158-F45B2C49AA85}" destId="{20935B0C-85EF-45A5-9D45-8293C115B415}" srcOrd="1" destOrd="0" parTransId="{848A946B-91A0-4A77-B7AE-ABD22F94FBF5}" sibTransId="{28DB7A0C-98F8-467A-A284-F2F0CB37E46B}"/>
    <dgm:cxn modelId="{A89373D0-795A-4DBD-9C15-3A24B4CC00F7}" srcId="{E7696653-E7EA-4EA4-8158-F45B2C49AA85}" destId="{5959489F-E2E0-4219-A386-084D4A156222}" srcOrd="2" destOrd="0" parTransId="{C3572B43-05AF-4B6E-AA08-CB0E9B1CF390}" sibTransId="{BCC4378C-597F-4052-90C6-BE739BC154A2}"/>
    <dgm:cxn modelId="{379FDD21-6CEB-4819-99B1-F61BDC7F275E}" type="presParOf" srcId="{AF30214A-2D92-484C-BA0A-79680DA65137}" destId="{B89F6114-915A-4E51-B96F-598ADCB7B9E1}" srcOrd="0" destOrd="0" presId="urn:microsoft.com/office/officeart/2005/8/layout/hProcess9"/>
    <dgm:cxn modelId="{9509098A-B65B-449A-8A9A-285DE9C25673}" type="presParOf" srcId="{AF30214A-2D92-484C-BA0A-79680DA65137}" destId="{CB9E8D15-A6CA-4731-AA8D-229026F2BF50}" srcOrd="1" destOrd="0" presId="urn:microsoft.com/office/officeart/2005/8/layout/hProcess9"/>
    <dgm:cxn modelId="{49406652-6A62-42E8-80E6-B098D1A7CE4A}" type="presParOf" srcId="{CB9E8D15-A6CA-4731-AA8D-229026F2BF50}" destId="{11AC67CF-62C0-4D9F-8FF8-F88776076205}" srcOrd="0" destOrd="0" presId="urn:microsoft.com/office/officeart/2005/8/layout/hProcess9"/>
    <dgm:cxn modelId="{220DFB21-6E73-4CA9-BA6A-3C56035AABB7}" type="presParOf" srcId="{CB9E8D15-A6CA-4731-AA8D-229026F2BF50}" destId="{D3720E15-B76E-4938-988C-9C8E648D5DA8}" srcOrd="1" destOrd="0" presId="urn:microsoft.com/office/officeart/2005/8/layout/hProcess9"/>
    <dgm:cxn modelId="{15CDEE73-B080-48CA-8144-448C90471872}" type="presParOf" srcId="{CB9E8D15-A6CA-4731-AA8D-229026F2BF50}" destId="{46DED861-63DB-4E8B-80DD-9911BA7060F9}" srcOrd="2" destOrd="0" presId="urn:microsoft.com/office/officeart/2005/8/layout/hProcess9"/>
    <dgm:cxn modelId="{09F8ACDB-65D8-4BF6-A160-B5A84A4B7C20}" type="presParOf" srcId="{CB9E8D15-A6CA-4731-AA8D-229026F2BF50}" destId="{7B750207-C39B-4C1D-AE67-030B92BB5EA7}" srcOrd="3" destOrd="0" presId="urn:microsoft.com/office/officeart/2005/8/layout/hProcess9"/>
    <dgm:cxn modelId="{A95D2ABE-C985-4A86-89A3-0755B0D8D596}" type="presParOf" srcId="{CB9E8D15-A6CA-4731-AA8D-229026F2BF50}" destId="{4010167A-8214-4F1E-80F3-D687D270A074}" srcOrd="4" destOrd="0" presId="urn:microsoft.com/office/officeart/2005/8/layout/hProcess9"/>
    <dgm:cxn modelId="{F2BB2A23-F4A9-44A7-BC1F-5A2A2B91A45D}" type="presParOf" srcId="{CB9E8D15-A6CA-4731-AA8D-229026F2BF50}" destId="{A3BB70D1-8B53-4080-A77D-844FBAF5C6FF}" srcOrd="5" destOrd="0" presId="urn:microsoft.com/office/officeart/2005/8/layout/hProcess9"/>
    <dgm:cxn modelId="{8A8AF742-BAD3-4EAC-8748-D26FFF29526E}" type="presParOf" srcId="{CB9E8D15-A6CA-4731-AA8D-229026F2BF50}" destId="{8267ADEA-A5FB-43D7-B932-9669801C996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136C68-1181-44A6-A1C1-E8770187968C}"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2BA34BE2-8980-4704-ADBA-BA4FB7A415AC}">
      <dgm:prSet phldrT="[Text]"/>
      <dgm:spPr/>
      <dgm:t>
        <a:bodyPr/>
        <a:lstStyle/>
        <a:p>
          <a:r>
            <a:rPr lang="en-US" dirty="0"/>
            <a:t>Measure and Manage</a:t>
          </a:r>
        </a:p>
      </dgm:t>
    </dgm:pt>
    <dgm:pt modelId="{07C82469-EF66-4DB8-942E-BF3BF2EA6F95}" type="parTrans" cxnId="{8E4283FF-9E6A-4CB5-9AF2-2101E41AD9A4}">
      <dgm:prSet/>
      <dgm:spPr/>
      <dgm:t>
        <a:bodyPr/>
        <a:lstStyle/>
        <a:p>
          <a:endParaRPr lang="en-US"/>
        </a:p>
      </dgm:t>
    </dgm:pt>
    <dgm:pt modelId="{FE3AB40C-F869-4423-A705-6C7A0164200F}" type="sibTrans" cxnId="{8E4283FF-9E6A-4CB5-9AF2-2101E41AD9A4}">
      <dgm:prSet/>
      <dgm:spPr/>
      <dgm:t>
        <a:bodyPr/>
        <a:lstStyle/>
        <a:p>
          <a:endParaRPr lang="en-US"/>
        </a:p>
      </dgm:t>
    </dgm:pt>
    <dgm:pt modelId="{12A5F38D-15AD-4F7E-8D88-6905239AC3DC}">
      <dgm:prSet phldrT="[Text]"/>
      <dgm:spPr/>
      <dgm:t>
        <a:bodyPr/>
        <a:lstStyle/>
        <a:p>
          <a:r>
            <a:rPr lang="en-US" dirty="0"/>
            <a:t>What gets measured, gets managed, what's get managed gets executed “Peter Drucker”</a:t>
          </a:r>
        </a:p>
      </dgm:t>
    </dgm:pt>
    <dgm:pt modelId="{17C6A2DD-9404-4E5B-9A37-935423422DD9}" type="parTrans" cxnId="{07049A71-E706-4ACC-8B78-B63D07C219E9}">
      <dgm:prSet/>
      <dgm:spPr/>
      <dgm:t>
        <a:bodyPr/>
        <a:lstStyle/>
        <a:p>
          <a:endParaRPr lang="en-US"/>
        </a:p>
      </dgm:t>
    </dgm:pt>
    <dgm:pt modelId="{DAF7B6D8-A790-45EA-A7A1-2E9D973670BE}" type="sibTrans" cxnId="{07049A71-E706-4ACC-8B78-B63D07C219E9}">
      <dgm:prSet/>
      <dgm:spPr/>
      <dgm:t>
        <a:bodyPr/>
        <a:lstStyle/>
        <a:p>
          <a:endParaRPr lang="en-US"/>
        </a:p>
      </dgm:t>
    </dgm:pt>
    <dgm:pt modelId="{7A2C5120-3842-4ED4-848D-4A30115F29B4}">
      <dgm:prSet phldrT="[Text]"/>
      <dgm:spPr/>
      <dgm:t>
        <a:bodyPr/>
        <a:lstStyle/>
        <a:p>
          <a:r>
            <a:rPr lang="en-US" dirty="0"/>
            <a:t>Return on Investment</a:t>
          </a:r>
        </a:p>
      </dgm:t>
    </dgm:pt>
    <dgm:pt modelId="{A5B35269-2AC0-4DA1-97AC-5457332A5553}" type="parTrans" cxnId="{12B2D244-6B41-4545-BC89-B6B827D2B4FE}">
      <dgm:prSet/>
      <dgm:spPr/>
      <dgm:t>
        <a:bodyPr/>
        <a:lstStyle/>
        <a:p>
          <a:endParaRPr lang="en-US"/>
        </a:p>
      </dgm:t>
    </dgm:pt>
    <dgm:pt modelId="{A9075418-020F-4B10-9E64-6D7BD598CD25}" type="sibTrans" cxnId="{12B2D244-6B41-4545-BC89-B6B827D2B4FE}">
      <dgm:prSet/>
      <dgm:spPr/>
      <dgm:t>
        <a:bodyPr/>
        <a:lstStyle/>
        <a:p>
          <a:endParaRPr lang="en-US"/>
        </a:p>
      </dgm:t>
    </dgm:pt>
    <dgm:pt modelId="{48641ACD-66BC-4E9D-8FCF-13ADAA58B7FD}">
      <dgm:prSet phldrT="[Text]"/>
      <dgm:spPr/>
      <dgm:t>
        <a:bodyPr/>
        <a:lstStyle/>
        <a:p>
          <a:r>
            <a:rPr lang="en-US" dirty="0"/>
            <a:t>The business demands on HR are increasingly going to be on analysis just because people are so expensive “David Foster”</a:t>
          </a:r>
        </a:p>
      </dgm:t>
    </dgm:pt>
    <dgm:pt modelId="{5DE3BD88-C854-4341-9640-B6EA359E9F53}" type="parTrans" cxnId="{67E5FE55-C153-43BD-AC79-2118C4139B20}">
      <dgm:prSet/>
      <dgm:spPr/>
      <dgm:t>
        <a:bodyPr/>
        <a:lstStyle/>
        <a:p>
          <a:endParaRPr lang="en-US"/>
        </a:p>
      </dgm:t>
    </dgm:pt>
    <dgm:pt modelId="{AF670AC0-7449-4CC1-A305-23C05C16D0EF}" type="sibTrans" cxnId="{67E5FE55-C153-43BD-AC79-2118C4139B20}">
      <dgm:prSet/>
      <dgm:spPr/>
      <dgm:t>
        <a:bodyPr/>
        <a:lstStyle/>
        <a:p>
          <a:endParaRPr lang="en-US"/>
        </a:p>
      </dgm:t>
    </dgm:pt>
    <dgm:pt modelId="{7AA4A9F1-0578-488A-A582-7C882A5FCF81}">
      <dgm:prSet phldrT="[Text]"/>
      <dgm:spPr/>
      <dgm:t>
        <a:bodyPr/>
        <a:lstStyle/>
        <a:p>
          <a:r>
            <a:rPr lang="en-US" dirty="0"/>
            <a:t>Performance Improvement</a:t>
          </a:r>
        </a:p>
      </dgm:t>
    </dgm:pt>
    <dgm:pt modelId="{2724F69F-3CCC-45E2-8AFF-58BCF088BE98}" type="parTrans" cxnId="{46A4FB1B-6873-4D4D-A81D-9202F5919667}">
      <dgm:prSet/>
      <dgm:spPr/>
      <dgm:t>
        <a:bodyPr/>
        <a:lstStyle/>
        <a:p>
          <a:endParaRPr lang="en-US"/>
        </a:p>
      </dgm:t>
    </dgm:pt>
    <dgm:pt modelId="{1CFF3DE9-53EF-472A-9C25-B44736E25CCB}" type="sibTrans" cxnId="{46A4FB1B-6873-4D4D-A81D-9202F5919667}">
      <dgm:prSet/>
      <dgm:spPr/>
      <dgm:t>
        <a:bodyPr/>
        <a:lstStyle/>
        <a:p>
          <a:endParaRPr lang="en-US"/>
        </a:p>
      </dgm:t>
    </dgm:pt>
    <dgm:pt modelId="{50174B63-8609-478D-A01F-B27A12B0F999}">
      <dgm:prSet phldrT="[Text]"/>
      <dgm:spPr/>
      <dgm:t>
        <a:bodyPr/>
        <a:lstStyle/>
        <a:p>
          <a:r>
            <a:rPr lang="en-US" dirty="0"/>
            <a:t>Organizations following workforce analytics outperform all other organizations by 30% more sales per employee</a:t>
          </a:r>
        </a:p>
      </dgm:t>
    </dgm:pt>
    <dgm:pt modelId="{8EA234B6-9757-4163-9854-33AFBF989A40}" type="parTrans" cxnId="{1E340CF4-6311-4939-81FA-8774975AD7E4}">
      <dgm:prSet/>
      <dgm:spPr/>
      <dgm:t>
        <a:bodyPr/>
        <a:lstStyle/>
        <a:p>
          <a:endParaRPr lang="en-US"/>
        </a:p>
      </dgm:t>
    </dgm:pt>
    <dgm:pt modelId="{53ADD7AF-68E8-4FC6-BDB0-CC9CAEF20806}" type="sibTrans" cxnId="{1E340CF4-6311-4939-81FA-8774975AD7E4}">
      <dgm:prSet/>
      <dgm:spPr/>
      <dgm:t>
        <a:bodyPr/>
        <a:lstStyle/>
        <a:p>
          <a:endParaRPr lang="en-US"/>
        </a:p>
      </dgm:t>
    </dgm:pt>
    <dgm:pt modelId="{20567624-59FD-429B-9ED4-462923898B3D}">
      <dgm:prSet phldrT="[Text]"/>
      <dgm:spPr/>
      <dgm:t>
        <a:bodyPr/>
        <a:lstStyle/>
        <a:p>
          <a:r>
            <a:rPr lang="en-US" dirty="0"/>
            <a:t>Linking Business objectives and People Strategies</a:t>
          </a:r>
        </a:p>
      </dgm:t>
    </dgm:pt>
    <dgm:pt modelId="{55BF9188-E547-4C3A-A19E-66B118FFF57F}" type="parTrans" cxnId="{A09FF513-1673-4B6B-A8D9-9B3EB269C86F}">
      <dgm:prSet/>
      <dgm:spPr/>
      <dgm:t>
        <a:bodyPr/>
        <a:lstStyle/>
        <a:p>
          <a:endParaRPr lang="en-US"/>
        </a:p>
      </dgm:t>
    </dgm:pt>
    <dgm:pt modelId="{DDD91136-B16F-42A7-BE1F-5FA169C77ED4}" type="sibTrans" cxnId="{A09FF513-1673-4B6B-A8D9-9B3EB269C86F}">
      <dgm:prSet/>
      <dgm:spPr/>
      <dgm:t>
        <a:bodyPr/>
        <a:lstStyle/>
        <a:p>
          <a:endParaRPr lang="en-US"/>
        </a:p>
      </dgm:t>
    </dgm:pt>
    <dgm:pt modelId="{0FEF2457-A096-45D5-A85C-3C62B79F3223}">
      <dgm:prSet phldrT="[Text]"/>
      <dgm:spPr/>
      <dgm:t>
        <a:bodyPr/>
        <a:lstStyle/>
        <a:p>
          <a:r>
            <a:rPr lang="en-US" dirty="0"/>
            <a:t>To clearly demonstrate the interaction of business objectives and workforce strategies to determine a full picture of likely outcomes</a:t>
          </a:r>
        </a:p>
      </dgm:t>
    </dgm:pt>
    <dgm:pt modelId="{416C8883-3133-4210-BEAD-00C66FE3C01F}" type="parTrans" cxnId="{7B9DCC45-F6BF-4259-AF3E-D8D4ABCF8224}">
      <dgm:prSet/>
      <dgm:spPr/>
      <dgm:t>
        <a:bodyPr/>
        <a:lstStyle/>
        <a:p>
          <a:endParaRPr lang="en-US"/>
        </a:p>
      </dgm:t>
    </dgm:pt>
    <dgm:pt modelId="{9C36DA6F-B1A0-47A8-9038-D30507FDD3F2}" type="sibTrans" cxnId="{7B9DCC45-F6BF-4259-AF3E-D8D4ABCF8224}">
      <dgm:prSet/>
      <dgm:spPr/>
      <dgm:t>
        <a:bodyPr/>
        <a:lstStyle/>
        <a:p>
          <a:endParaRPr lang="en-US"/>
        </a:p>
      </dgm:t>
    </dgm:pt>
    <dgm:pt modelId="{92F32630-9887-465F-84A5-B1CDFCC750A2}" type="pres">
      <dgm:prSet presAssocID="{57136C68-1181-44A6-A1C1-E8770187968C}" presName="cycleMatrixDiagram" presStyleCnt="0">
        <dgm:presLayoutVars>
          <dgm:chMax val="1"/>
          <dgm:dir/>
          <dgm:animLvl val="lvl"/>
          <dgm:resizeHandles val="exact"/>
        </dgm:presLayoutVars>
      </dgm:prSet>
      <dgm:spPr/>
    </dgm:pt>
    <dgm:pt modelId="{22FA7C91-C870-4B89-9196-6B1EB3EEEE44}" type="pres">
      <dgm:prSet presAssocID="{57136C68-1181-44A6-A1C1-E8770187968C}" presName="children" presStyleCnt="0"/>
      <dgm:spPr/>
    </dgm:pt>
    <dgm:pt modelId="{8D97B75A-D2C4-453F-A28A-8ED40A3A04F5}" type="pres">
      <dgm:prSet presAssocID="{57136C68-1181-44A6-A1C1-E8770187968C}" presName="child1group" presStyleCnt="0"/>
      <dgm:spPr/>
    </dgm:pt>
    <dgm:pt modelId="{B6222139-9474-47FE-ABD9-4DE143A067DF}" type="pres">
      <dgm:prSet presAssocID="{57136C68-1181-44A6-A1C1-E8770187968C}" presName="child1" presStyleLbl="bgAcc1" presStyleIdx="0" presStyleCnt="4"/>
      <dgm:spPr/>
    </dgm:pt>
    <dgm:pt modelId="{233B9B90-02F3-4D79-A990-364CEBCA0390}" type="pres">
      <dgm:prSet presAssocID="{57136C68-1181-44A6-A1C1-E8770187968C}" presName="child1Text" presStyleLbl="bgAcc1" presStyleIdx="0" presStyleCnt="4">
        <dgm:presLayoutVars>
          <dgm:bulletEnabled val="1"/>
        </dgm:presLayoutVars>
      </dgm:prSet>
      <dgm:spPr/>
    </dgm:pt>
    <dgm:pt modelId="{3545ACB5-6F2A-4C1C-960D-41B9D7BCA5B7}" type="pres">
      <dgm:prSet presAssocID="{57136C68-1181-44A6-A1C1-E8770187968C}" presName="child2group" presStyleCnt="0"/>
      <dgm:spPr/>
    </dgm:pt>
    <dgm:pt modelId="{89C19696-8FB3-40E5-BAB5-EA7EE88FB0CA}" type="pres">
      <dgm:prSet presAssocID="{57136C68-1181-44A6-A1C1-E8770187968C}" presName="child2" presStyleLbl="bgAcc1" presStyleIdx="1" presStyleCnt="4"/>
      <dgm:spPr/>
    </dgm:pt>
    <dgm:pt modelId="{55E5088B-FC98-41C7-81B0-5EF8E92C7FDF}" type="pres">
      <dgm:prSet presAssocID="{57136C68-1181-44A6-A1C1-E8770187968C}" presName="child2Text" presStyleLbl="bgAcc1" presStyleIdx="1" presStyleCnt="4">
        <dgm:presLayoutVars>
          <dgm:bulletEnabled val="1"/>
        </dgm:presLayoutVars>
      </dgm:prSet>
      <dgm:spPr/>
    </dgm:pt>
    <dgm:pt modelId="{61934B55-62BE-408E-8007-B637E23FBB63}" type="pres">
      <dgm:prSet presAssocID="{57136C68-1181-44A6-A1C1-E8770187968C}" presName="child3group" presStyleCnt="0"/>
      <dgm:spPr/>
    </dgm:pt>
    <dgm:pt modelId="{76248365-6F4B-45E3-9462-0695E7B64652}" type="pres">
      <dgm:prSet presAssocID="{57136C68-1181-44A6-A1C1-E8770187968C}" presName="child3" presStyleLbl="bgAcc1" presStyleIdx="2" presStyleCnt="4"/>
      <dgm:spPr/>
    </dgm:pt>
    <dgm:pt modelId="{6ADA6ED0-E887-43B7-816C-D163766113C4}" type="pres">
      <dgm:prSet presAssocID="{57136C68-1181-44A6-A1C1-E8770187968C}" presName="child3Text" presStyleLbl="bgAcc1" presStyleIdx="2" presStyleCnt="4">
        <dgm:presLayoutVars>
          <dgm:bulletEnabled val="1"/>
        </dgm:presLayoutVars>
      </dgm:prSet>
      <dgm:spPr/>
    </dgm:pt>
    <dgm:pt modelId="{19EB173C-9510-4314-BC45-9F25FB3B499D}" type="pres">
      <dgm:prSet presAssocID="{57136C68-1181-44A6-A1C1-E8770187968C}" presName="child4group" presStyleCnt="0"/>
      <dgm:spPr/>
    </dgm:pt>
    <dgm:pt modelId="{D96C3FF1-3A17-47F6-81D2-05904E7268FF}" type="pres">
      <dgm:prSet presAssocID="{57136C68-1181-44A6-A1C1-E8770187968C}" presName="child4" presStyleLbl="bgAcc1" presStyleIdx="3" presStyleCnt="4"/>
      <dgm:spPr/>
    </dgm:pt>
    <dgm:pt modelId="{BEE0D18C-2E75-4EDF-AE8D-422F3D53B537}" type="pres">
      <dgm:prSet presAssocID="{57136C68-1181-44A6-A1C1-E8770187968C}" presName="child4Text" presStyleLbl="bgAcc1" presStyleIdx="3" presStyleCnt="4">
        <dgm:presLayoutVars>
          <dgm:bulletEnabled val="1"/>
        </dgm:presLayoutVars>
      </dgm:prSet>
      <dgm:spPr/>
    </dgm:pt>
    <dgm:pt modelId="{7FAE83D1-1610-40CA-986C-EC1E2F0B56A6}" type="pres">
      <dgm:prSet presAssocID="{57136C68-1181-44A6-A1C1-E8770187968C}" presName="childPlaceholder" presStyleCnt="0"/>
      <dgm:spPr/>
    </dgm:pt>
    <dgm:pt modelId="{F4ADAC94-8786-4F01-B596-30A6940C38AF}" type="pres">
      <dgm:prSet presAssocID="{57136C68-1181-44A6-A1C1-E8770187968C}" presName="circle" presStyleCnt="0"/>
      <dgm:spPr/>
    </dgm:pt>
    <dgm:pt modelId="{76259032-36D7-4D1E-9D6B-5C06D95648EB}" type="pres">
      <dgm:prSet presAssocID="{57136C68-1181-44A6-A1C1-E8770187968C}" presName="quadrant1" presStyleLbl="node1" presStyleIdx="0" presStyleCnt="4">
        <dgm:presLayoutVars>
          <dgm:chMax val="1"/>
          <dgm:bulletEnabled val="1"/>
        </dgm:presLayoutVars>
      </dgm:prSet>
      <dgm:spPr/>
    </dgm:pt>
    <dgm:pt modelId="{6CE59D04-EB1C-4C8D-B37F-2DD1C9121784}" type="pres">
      <dgm:prSet presAssocID="{57136C68-1181-44A6-A1C1-E8770187968C}" presName="quadrant2" presStyleLbl="node1" presStyleIdx="1" presStyleCnt="4">
        <dgm:presLayoutVars>
          <dgm:chMax val="1"/>
          <dgm:bulletEnabled val="1"/>
        </dgm:presLayoutVars>
      </dgm:prSet>
      <dgm:spPr/>
    </dgm:pt>
    <dgm:pt modelId="{BAE0277D-30E4-4302-A876-8C8FCEC65747}" type="pres">
      <dgm:prSet presAssocID="{57136C68-1181-44A6-A1C1-E8770187968C}" presName="quadrant3" presStyleLbl="node1" presStyleIdx="2" presStyleCnt="4">
        <dgm:presLayoutVars>
          <dgm:chMax val="1"/>
          <dgm:bulletEnabled val="1"/>
        </dgm:presLayoutVars>
      </dgm:prSet>
      <dgm:spPr/>
    </dgm:pt>
    <dgm:pt modelId="{7423EB25-8AC0-44DE-82E6-F6828A6AD564}" type="pres">
      <dgm:prSet presAssocID="{57136C68-1181-44A6-A1C1-E8770187968C}" presName="quadrant4" presStyleLbl="node1" presStyleIdx="3" presStyleCnt="4">
        <dgm:presLayoutVars>
          <dgm:chMax val="1"/>
          <dgm:bulletEnabled val="1"/>
        </dgm:presLayoutVars>
      </dgm:prSet>
      <dgm:spPr/>
    </dgm:pt>
    <dgm:pt modelId="{D13C1EC7-7B40-4B4C-8CB0-B210A047B720}" type="pres">
      <dgm:prSet presAssocID="{57136C68-1181-44A6-A1C1-E8770187968C}" presName="quadrantPlaceholder" presStyleCnt="0"/>
      <dgm:spPr/>
    </dgm:pt>
    <dgm:pt modelId="{457788ED-D6BE-458B-8D60-0200AFC3F71E}" type="pres">
      <dgm:prSet presAssocID="{57136C68-1181-44A6-A1C1-E8770187968C}" presName="center1" presStyleLbl="fgShp" presStyleIdx="0" presStyleCnt="2"/>
      <dgm:spPr/>
    </dgm:pt>
    <dgm:pt modelId="{3509AE16-A448-4F8E-ABA9-2BC625CFBCEC}" type="pres">
      <dgm:prSet presAssocID="{57136C68-1181-44A6-A1C1-E8770187968C}" presName="center2" presStyleLbl="fgShp" presStyleIdx="1" presStyleCnt="2"/>
      <dgm:spPr/>
    </dgm:pt>
  </dgm:ptLst>
  <dgm:cxnLst>
    <dgm:cxn modelId="{A09FF513-1673-4B6B-A8D9-9B3EB269C86F}" srcId="{57136C68-1181-44A6-A1C1-E8770187968C}" destId="{20567624-59FD-429B-9ED4-462923898B3D}" srcOrd="3" destOrd="0" parTransId="{55BF9188-E547-4C3A-A19E-66B118FFF57F}" sibTransId="{DDD91136-B16F-42A7-BE1F-5FA169C77ED4}"/>
    <dgm:cxn modelId="{46A4FB1B-6873-4D4D-A81D-9202F5919667}" srcId="{57136C68-1181-44A6-A1C1-E8770187968C}" destId="{7AA4A9F1-0578-488A-A582-7C882A5FCF81}" srcOrd="2" destOrd="0" parTransId="{2724F69F-3CCC-45E2-8AFF-58BCF088BE98}" sibTransId="{1CFF3DE9-53EF-472A-9C25-B44736E25CCB}"/>
    <dgm:cxn modelId="{D842461C-F283-4267-B2B1-3F398BB2DCB9}" type="presOf" srcId="{50174B63-8609-478D-A01F-B27A12B0F999}" destId="{6ADA6ED0-E887-43B7-816C-D163766113C4}" srcOrd="1" destOrd="0" presId="urn:microsoft.com/office/officeart/2005/8/layout/cycle4"/>
    <dgm:cxn modelId="{1206652B-B646-4B9F-9D42-128C4E050085}" type="presOf" srcId="{50174B63-8609-478D-A01F-B27A12B0F999}" destId="{76248365-6F4B-45E3-9462-0695E7B64652}" srcOrd="0" destOrd="0" presId="urn:microsoft.com/office/officeart/2005/8/layout/cycle4"/>
    <dgm:cxn modelId="{4FEF603D-38ED-4A5F-9F11-8668F7DF885D}" type="presOf" srcId="{0FEF2457-A096-45D5-A85C-3C62B79F3223}" destId="{BEE0D18C-2E75-4EDF-AE8D-422F3D53B537}" srcOrd="1" destOrd="0" presId="urn:microsoft.com/office/officeart/2005/8/layout/cycle4"/>
    <dgm:cxn modelId="{933EB83D-14C0-4D1F-98C9-5CF7E56E11E9}" type="presOf" srcId="{20567624-59FD-429B-9ED4-462923898B3D}" destId="{7423EB25-8AC0-44DE-82E6-F6828A6AD564}" srcOrd="0" destOrd="0" presId="urn:microsoft.com/office/officeart/2005/8/layout/cycle4"/>
    <dgm:cxn modelId="{2533353E-EC31-402E-9741-E761181616C4}" type="presOf" srcId="{2BA34BE2-8980-4704-ADBA-BA4FB7A415AC}" destId="{76259032-36D7-4D1E-9D6B-5C06D95648EB}" srcOrd="0" destOrd="0" presId="urn:microsoft.com/office/officeart/2005/8/layout/cycle4"/>
    <dgm:cxn modelId="{12B2D244-6B41-4545-BC89-B6B827D2B4FE}" srcId="{57136C68-1181-44A6-A1C1-E8770187968C}" destId="{7A2C5120-3842-4ED4-848D-4A30115F29B4}" srcOrd="1" destOrd="0" parTransId="{A5B35269-2AC0-4DA1-97AC-5457332A5553}" sibTransId="{A9075418-020F-4B10-9E64-6D7BD598CD25}"/>
    <dgm:cxn modelId="{7B9DCC45-F6BF-4259-AF3E-D8D4ABCF8224}" srcId="{20567624-59FD-429B-9ED4-462923898B3D}" destId="{0FEF2457-A096-45D5-A85C-3C62B79F3223}" srcOrd="0" destOrd="0" parTransId="{416C8883-3133-4210-BEAD-00C66FE3C01F}" sibTransId="{9C36DA6F-B1A0-47A8-9038-D30507FDD3F2}"/>
    <dgm:cxn modelId="{3F81B069-599E-41B8-9DD6-B19058763B7A}" type="presOf" srcId="{48641ACD-66BC-4E9D-8FCF-13ADAA58B7FD}" destId="{89C19696-8FB3-40E5-BAB5-EA7EE88FB0CA}" srcOrd="0" destOrd="0" presId="urn:microsoft.com/office/officeart/2005/8/layout/cycle4"/>
    <dgm:cxn modelId="{07049A71-E706-4ACC-8B78-B63D07C219E9}" srcId="{2BA34BE2-8980-4704-ADBA-BA4FB7A415AC}" destId="{12A5F38D-15AD-4F7E-8D88-6905239AC3DC}" srcOrd="0" destOrd="0" parTransId="{17C6A2DD-9404-4E5B-9A37-935423422DD9}" sibTransId="{DAF7B6D8-A790-45EA-A7A1-2E9D973670BE}"/>
    <dgm:cxn modelId="{2555BA74-D479-4C02-841D-C82CF3265B77}" type="presOf" srcId="{57136C68-1181-44A6-A1C1-E8770187968C}" destId="{92F32630-9887-465F-84A5-B1CDFCC750A2}" srcOrd="0" destOrd="0" presId="urn:microsoft.com/office/officeart/2005/8/layout/cycle4"/>
    <dgm:cxn modelId="{67E5FE55-C153-43BD-AC79-2118C4139B20}" srcId="{7A2C5120-3842-4ED4-848D-4A30115F29B4}" destId="{48641ACD-66BC-4E9D-8FCF-13ADAA58B7FD}" srcOrd="0" destOrd="0" parTransId="{5DE3BD88-C854-4341-9640-B6EA359E9F53}" sibTransId="{AF670AC0-7449-4CC1-A305-23C05C16D0EF}"/>
    <dgm:cxn modelId="{F15AAE5A-98FE-4E77-9A5E-2800071AB1C6}" type="presOf" srcId="{12A5F38D-15AD-4F7E-8D88-6905239AC3DC}" destId="{B6222139-9474-47FE-ABD9-4DE143A067DF}" srcOrd="0" destOrd="0" presId="urn:microsoft.com/office/officeart/2005/8/layout/cycle4"/>
    <dgm:cxn modelId="{A583E599-D84C-4E0F-BC90-3E74448E05F0}" type="presOf" srcId="{0FEF2457-A096-45D5-A85C-3C62B79F3223}" destId="{D96C3FF1-3A17-47F6-81D2-05904E7268FF}" srcOrd="0" destOrd="0" presId="urn:microsoft.com/office/officeart/2005/8/layout/cycle4"/>
    <dgm:cxn modelId="{AB4E61A4-760B-4FCB-B6B2-0112B5488F42}" type="presOf" srcId="{7A2C5120-3842-4ED4-848D-4A30115F29B4}" destId="{6CE59D04-EB1C-4C8D-B37F-2DD1C9121784}" srcOrd="0" destOrd="0" presId="urn:microsoft.com/office/officeart/2005/8/layout/cycle4"/>
    <dgm:cxn modelId="{040488A7-7A85-4B73-9115-876069B4C364}" type="presOf" srcId="{7AA4A9F1-0578-488A-A582-7C882A5FCF81}" destId="{BAE0277D-30E4-4302-A876-8C8FCEC65747}" srcOrd="0" destOrd="0" presId="urn:microsoft.com/office/officeart/2005/8/layout/cycle4"/>
    <dgm:cxn modelId="{755156D9-CC82-438D-8689-CA11D6400741}" type="presOf" srcId="{48641ACD-66BC-4E9D-8FCF-13ADAA58B7FD}" destId="{55E5088B-FC98-41C7-81B0-5EF8E92C7FDF}" srcOrd="1" destOrd="0" presId="urn:microsoft.com/office/officeart/2005/8/layout/cycle4"/>
    <dgm:cxn modelId="{4142BEE6-DEDA-4A81-81BE-B2B02B1630E1}" type="presOf" srcId="{12A5F38D-15AD-4F7E-8D88-6905239AC3DC}" destId="{233B9B90-02F3-4D79-A990-364CEBCA0390}" srcOrd="1" destOrd="0" presId="urn:microsoft.com/office/officeart/2005/8/layout/cycle4"/>
    <dgm:cxn modelId="{1E340CF4-6311-4939-81FA-8774975AD7E4}" srcId="{7AA4A9F1-0578-488A-A582-7C882A5FCF81}" destId="{50174B63-8609-478D-A01F-B27A12B0F999}" srcOrd="0" destOrd="0" parTransId="{8EA234B6-9757-4163-9854-33AFBF989A40}" sibTransId="{53ADD7AF-68E8-4FC6-BDB0-CC9CAEF20806}"/>
    <dgm:cxn modelId="{8E4283FF-9E6A-4CB5-9AF2-2101E41AD9A4}" srcId="{57136C68-1181-44A6-A1C1-E8770187968C}" destId="{2BA34BE2-8980-4704-ADBA-BA4FB7A415AC}" srcOrd="0" destOrd="0" parTransId="{07C82469-EF66-4DB8-942E-BF3BF2EA6F95}" sibTransId="{FE3AB40C-F869-4423-A705-6C7A0164200F}"/>
    <dgm:cxn modelId="{EC4FDAFF-C1F9-4726-82DA-CF7446F7FBE2}" type="presParOf" srcId="{92F32630-9887-465F-84A5-B1CDFCC750A2}" destId="{22FA7C91-C870-4B89-9196-6B1EB3EEEE44}" srcOrd="0" destOrd="0" presId="urn:microsoft.com/office/officeart/2005/8/layout/cycle4"/>
    <dgm:cxn modelId="{DFC03DF4-9699-49A3-AA5E-13762C40A05E}" type="presParOf" srcId="{22FA7C91-C870-4B89-9196-6B1EB3EEEE44}" destId="{8D97B75A-D2C4-453F-A28A-8ED40A3A04F5}" srcOrd="0" destOrd="0" presId="urn:microsoft.com/office/officeart/2005/8/layout/cycle4"/>
    <dgm:cxn modelId="{DA1DAFCB-E2F8-4899-B280-E9A4168418EE}" type="presParOf" srcId="{8D97B75A-D2C4-453F-A28A-8ED40A3A04F5}" destId="{B6222139-9474-47FE-ABD9-4DE143A067DF}" srcOrd="0" destOrd="0" presId="urn:microsoft.com/office/officeart/2005/8/layout/cycle4"/>
    <dgm:cxn modelId="{16B5D49F-180E-4B52-BB5F-A6C1E70ACA7D}" type="presParOf" srcId="{8D97B75A-D2C4-453F-A28A-8ED40A3A04F5}" destId="{233B9B90-02F3-4D79-A990-364CEBCA0390}" srcOrd="1" destOrd="0" presId="urn:microsoft.com/office/officeart/2005/8/layout/cycle4"/>
    <dgm:cxn modelId="{689170D8-5E29-4E2B-9C79-7F41EFBE39BB}" type="presParOf" srcId="{22FA7C91-C870-4B89-9196-6B1EB3EEEE44}" destId="{3545ACB5-6F2A-4C1C-960D-41B9D7BCA5B7}" srcOrd="1" destOrd="0" presId="urn:microsoft.com/office/officeart/2005/8/layout/cycle4"/>
    <dgm:cxn modelId="{0B3264C7-329F-43B0-BF05-8E4B1EA8B915}" type="presParOf" srcId="{3545ACB5-6F2A-4C1C-960D-41B9D7BCA5B7}" destId="{89C19696-8FB3-40E5-BAB5-EA7EE88FB0CA}" srcOrd="0" destOrd="0" presId="urn:microsoft.com/office/officeart/2005/8/layout/cycle4"/>
    <dgm:cxn modelId="{CD314E78-80C9-475F-8BE1-6FB8E7D8C39C}" type="presParOf" srcId="{3545ACB5-6F2A-4C1C-960D-41B9D7BCA5B7}" destId="{55E5088B-FC98-41C7-81B0-5EF8E92C7FDF}" srcOrd="1" destOrd="0" presId="urn:microsoft.com/office/officeart/2005/8/layout/cycle4"/>
    <dgm:cxn modelId="{1F29EADC-F375-46A4-B7FA-AD90F9D66758}" type="presParOf" srcId="{22FA7C91-C870-4B89-9196-6B1EB3EEEE44}" destId="{61934B55-62BE-408E-8007-B637E23FBB63}" srcOrd="2" destOrd="0" presId="urn:microsoft.com/office/officeart/2005/8/layout/cycle4"/>
    <dgm:cxn modelId="{6FF88AE5-1A3E-4488-832E-789A1BA487A0}" type="presParOf" srcId="{61934B55-62BE-408E-8007-B637E23FBB63}" destId="{76248365-6F4B-45E3-9462-0695E7B64652}" srcOrd="0" destOrd="0" presId="urn:microsoft.com/office/officeart/2005/8/layout/cycle4"/>
    <dgm:cxn modelId="{C50226F3-9B2E-4BE1-B1E2-742EC9242350}" type="presParOf" srcId="{61934B55-62BE-408E-8007-B637E23FBB63}" destId="{6ADA6ED0-E887-43B7-816C-D163766113C4}" srcOrd="1" destOrd="0" presId="urn:microsoft.com/office/officeart/2005/8/layout/cycle4"/>
    <dgm:cxn modelId="{BF16CA14-CB6B-4921-AD94-807D94A8AE58}" type="presParOf" srcId="{22FA7C91-C870-4B89-9196-6B1EB3EEEE44}" destId="{19EB173C-9510-4314-BC45-9F25FB3B499D}" srcOrd="3" destOrd="0" presId="urn:microsoft.com/office/officeart/2005/8/layout/cycle4"/>
    <dgm:cxn modelId="{364D57D6-B8FD-4B3A-9053-7FF731168410}" type="presParOf" srcId="{19EB173C-9510-4314-BC45-9F25FB3B499D}" destId="{D96C3FF1-3A17-47F6-81D2-05904E7268FF}" srcOrd="0" destOrd="0" presId="urn:microsoft.com/office/officeart/2005/8/layout/cycle4"/>
    <dgm:cxn modelId="{D1149B32-DB3D-4D60-94EA-A06C758427C3}" type="presParOf" srcId="{19EB173C-9510-4314-BC45-9F25FB3B499D}" destId="{BEE0D18C-2E75-4EDF-AE8D-422F3D53B537}" srcOrd="1" destOrd="0" presId="urn:microsoft.com/office/officeart/2005/8/layout/cycle4"/>
    <dgm:cxn modelId="{BE54B2AB-89A5-4217-AF85-34C814FE5540}" type="presParOf" srcId="{22FA7C91-C870-4B89-9196-6B1EB3EEEE44}" destId="{7FAE83D1-1610-40CA-986C-EC1E2F0B56A6}" srcOrd="4" destOrd="0" presId="urn:microsoft.com/office/officeart/2005/8/layout/cycle4"/>
    <dgm:cxn modelId="{018CF553-6DC0-4AA7-85BE-375CF5335F02}" type="presParOf" srcId="{92F32630-9887-465F-84A5-B1CDFCC750A2}" destId="{F4ADAC94-8786-4F01-B596-30A6940C38AF}" srcOrd="1" destOrd="0" presId="urn:microsoft.com/office/officeart/2005/8/layout/cycle4"/>
    <dgm:cxn modelId="{7EE470CB-9ABF-43A5-877C-EF2C4D6D58A7}" type="presParOf" srcId="{F4ADAC94-8786-4F01-B596-30A6940C38AF}" destId="{76259032-36D7-4D1E-9D6B-5C06D95648EB}" srcOrd="0" destOrd="0" presId="urn:microsoft.com/office/officeart/2005/8/layout/cycle4"/>
    <dgm:cxn modelId="{531F58B9-EE14-44BD-A02B-5DA9695C0AAF}" type="presParOf" srcId="{F4ADAC94-8786-4F01-B596-30A6940C38AF}" destId="{6CE59D04-EB1C-4C8D-B37F-2DD1C9121784}" srcOrd="1" destOrd="0" presId="urn:microsoft.com/office/officeart/2005/8/layout/cycle4"/>
    <dgm:cxn modelId="{609CF798-C486-4E49-BE8B-A9B699BABDB0}" type="presParOf" srcId="{F4ADAC94-8786-4F01-B596-30A6940C38AF}" destId="{BAE0277D-30E4-4302-A876-8C8FCEC65747}" srcOrd="2" destOrd="0" presId="urn:microsoft.com/office/officeart/2005/8/layout/cycle4"/>
    <dgm:cxn modelId="{F100FBE6-DE2C-4815-8FEE-552DB5B18129}" type="presParOf" srcId="{F4ADAC94-8786-4F01-B596-30A6940C38AF}" destId="{7423EB25-8AC0-44DE-82E6-F6828A6AD564}" srcOrd="3" destOrd="0" presId="urn:microsoft.com/office/officeart/2005/8/layout/cycle4"/>
    <dgm:cxn modelId="{A256C975-0EB5-4A94-B254-11B7F118E3B2}" type="presParOf" srcId="{F4ADAC94-8786-4F01-B596-30A6940C38AF}" destId="{D13C1EC7-7B40-4B4C-8CB0-B210A047B720}" srcOrd="4" destOrd="0" presId="urn:microsoft.com/office/officeart/2005/8/layout/cycle4"/>
    <dgm:cxn modelId="{403A321F-5EA7-46A0-AEB6-5BBE3BA9E132}" type="presParOf" srcId="{92F32630-9887-465F-84A5-B1CDFCC750A2}" destId="{457788ED-D6BE-458B-8D60-0200AFC3F71E}" srcOrd="2" destOrd="0" presId="urn:microsoft.com/office/officeart/2005/8/layout/cycle4"/>
    <dgm:cxn modelId="{E7D009B9-CF7C-4A8D-9032-DBEECAB17B61}" type="presParOf" srcId="{92F32630-9887-465F-84A5-B1CDFCC750A2}" destId="{3509AE16-A448-4F8E-ABA9-2BC625CFBCEC}"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9EB367-5A5F-48EE-8F36-873491061B3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N"/>
        </a:p>
      </dgm:t>
    </dgm:pt>
    <dgm:pt modelId="{7A948F79-1C45-45CF-B3BA-AD7CA94C909C}">
      <dgm:prSet phldrT="[Text]"/>
      <dgm:spPr/>
      <dgm:t>
        <a:bodyPr/>
        <a:lstStyle/>
        <a:p>
          <a:r>
            <a:rPr lang="en-IN" dirty="0"/>
            <a:t>Why undertake the project?</a:t>
          </a:r>
        </a:p>
      </dgm:t>
    </dgm:pt>
    <dgm:pt modelId="{437D64B4-8840-42C5-BEA4-CD549139E45A}" type="parTrans" cxnId="{2822C18E-EF2C-4113-9820-6F370964F62F}">
      <dgm:prSet/>
      <dgm:spPr/>
      <dgm:t>
        <a:bodyPr/>
        <a:lstStyle/>
        <a:p>
          <a:endParaRPr lang="en-IN"/>
        </a:p>
      </dgm:t>
    </dgm:pt>
    <dgm:pt modelId="{8B1BBB93-12FA-4D3D-8257-7C15D3D07EF3}" type="sibTrans" cxnId="{2822C18E-EF2C-4113-9820-6F370964F62F}">
      <dgm:prSet/>
      <dgm:spPr/>
      <dgm:t>
        <a:bodyPr/>
        <a:lstStyle/>
        <a:p>
          <a:endParaRPr lang="en-IN"/>
        </a:p>
      </dgm:t>
    </dgm:pt>
    <dgm:pt modelId="{127E4C0C-A167-4130-B283-851FA847F421}">
      <dgm:prSet phldrT="[Text]" custT="1"/>
      <dgm:spPr/>
      <dgm:t>
        <a:bodyPr/>
        <a:lstStyle/>
        <a:p>
          <a:r>
            <a:rPr lang="en-IN" sz="2100" dirty="0"/>
            <a:t>Step 1 – Frame business questions</a:t>
          </a:r>
          <a:endParaRPr lang="en-IN" sz="1600" dirty="0"/>
        </a:p>
      </dgm:t>
    </dgm:pt>
    <dgm:pt modelId="{A4D19B14-C74E-4230-8437-4B2AF972F9D6}" type="parTrans" cxnId="{AF447B71-A001-45A0-AF3F-160D520227EA}">
      <dgm:prSet/>
      <dgm:spPr/>
      <dgm:t>
        <a:bodyPr/>
        <a:lstStyle/>
        <a:p>
          <a:endParaRPr lang="en-IN"/>
        </a:p>
      </dgm:t>
    </dgm:pt>
    <dgm:pt modelId="{98C98773-E904-49B5-86EC-F3174E9FD78A}" type="sibTrans" cxnId="{AF447B71-A001-45A0-AF3F-160D520227EA}">
      <dgm:prSet/>
      <dgm:spPr/>
      <dgm:t>
        <a:bodyPr/>
        <a:lstStyle/>
        <a:p>
          <a:endParaRPr lang="en-IN"/>
        </a:p>
      </dgm:t>
    </dgm:pt>
    <dgm:pt modelId="{97FB7C98-44DA-4762-98F7-1539C569597D}">
      <dgm:prSet phldrT="[Text]"/>
      <dgm:spPr/>
      <dgm:t>
        <a:bodyPr/>
        <a:lstStyle/>
        <a:p>
          <a:r>
            <a:rPr lang="en-IN" sz="2100" dirty="0"/>
            <a:t>Step 2 – Build Hypotheses</a:t>
          </a:r>
        </a:p>
      </dgm:t>
    </dgm:pt>
    <dgm:pt modelId="{49E2FDAF-637F-4342-BFC2-1C72002B18DA}" type="parTrans" cxnId="{B750F007-9D3F-4967-835A-D09542FDB2C6}">
      <dgm:prSet/>
      <dgm:spPr/>
      <dgm:t>
        <a:bodyPr/>
        <a:lstStyle/>
        <a:p>
          <a:endParaRPr lang="en-IN"/>
        </a:p>
      </dgm:t>
    </dgm:pt>
    <dgm:pt modelId="{C6632131-535B-4799-9678-518C6B4BAC61}" type="sibTrans" cxnId="{B750F007-9D3F-4967-835A-D09542FDB2C6}">
      <dgm:prSet/>
      <dgm:spPr/>
      <dgm:t>
        <a:bodyPr/>
        <a:lstStyle/>
        <a:p>
          <a:endParaRPr lang="en-IN"/>
        </a:p>
      </dgm:t>
    </dgm:pt>
    <dgm:pt modelId="{DA3A050B-C38D-41F4-882D-B23AE8687776}">
      <dgm:prSet phldrT="[Text]"/>
      <dgm:spPr/>
      <dgm:t>
        <a:bodyPr/>
        <a:lstStyle/>
        <a:p>
          <a:r>
            <a:rPr lang="en-IN" dirty="0"/>
            <a:t>How should the project be carried out?</a:t>
          </a:r>
        </a:p>
      </dgm:t>
    </dgm:pt>
    <dgm:pt modelId="{49ACA6B5-59D7-40B4-91B6-4AB2CAF9C361}" type="parTrans" cxnId="{F8F364A9-3BD0-4A36-A93C-2FABA4740A24}">
      <dgm:prSet/>
      <dgm:spPr/>
      <dgm:t>
        <a:bodyPr/>
        <a:lstStyle/>
        <a:p>
          <a:endParaRPr lang="en-IN"/>
        </a:p>
      </dgm:t>
    </dgm:pt>
    <dgm:pt modelId="{2ED4B5CD-35ED-4342-BCAA-DEC970E50713}" type="sibTrans" cxnId="{F8F364A9-3BD0-4A36-A93C-2FABA4740A24}">
      <dgm:prSet/>
      <dgm:spPr/>
      <dgm:t>
        <a:bodyPr/>
        <a:lstStyle/>
        <a:p>
          <a:endParaRPr lang="en-IN"/>
        </a:p>
      </dgm:t>
    </dgm:pt>
    <dgm:pt modelId="{BF1E87F8-F587-43D7-B622-C64EB0E1366F}">
      <dgm:prSet phldrT="[Text]"/>
      <dgm:spPr/>
      <dgm:t>
        <a:bodyPr/>
        <a:lstStyle/>
        <a:p>
          <a:r>
            <a:rPr lang="en-IN" dirty="0"/>
            <a:t>Step 3 – Gather Data</a:t>
          </a:r>
        </a:p>
      </dgm:t>
    </dgm:pt>
    <dgm:pt modelId="{0A96266F-0C48-4003-951A-40D1C73AE85C}" type="parTrans" cxnId="{B4A2D8A7-5081-434F-80CB-56DD13845FA4}">
      <dgm:prSet/>
      <dgm:spPr/>
      <dgm:t>
        <a:bodyPr/>
        <a:lstStyle/>
        <a:p>
          <a:endParaRPr lang="en-IN"/>
        </a:p>
      </dgm:t>
    </dgm:pt>
    <dgm:pt modelId="{86574F5F-9C13-4BA0-A968-951DE4A50D1C}" type="sibTrans" cxnId="{B4A2D8A7-5081-434F-80CB-56DD13845FA4}">
      <dgm:prSet/>
      <dgm:spPr/>
      <dgm:t>
        <a:bodyPr/>
        <a:lstStyle/>
        <a:p>
          <a:endParaRPr lang="en-IN"/>
        </a:p>
      </dgm:t>
    </dgm:pt>
    <dgm:pt modelId="{00EE3E4D-0F6D-4BD7-8FB8-5CEB16CE4790}">
      <dgm:prSet phldrT="[Text]"/>
      <dgm:spPr/>
      <dgm:t>
        <a:bodyPr/>
        <a:lstStyle/>
        <a:p>
          <a:r>
            <a:rPr lang="en-IN" dirty="0"/>
            <a:t>Step 4 -  Conduct Analyses</a:t>
          </a:r>
        </a:p>
      </dgm:t>
    </dgm:pt>
    <dgm:pt modelId="{3F95DA44-3683-43D9-B10B-AC00C05AAEC1}" type="parTrans" cxnId="{D3F43BE9-A456-4EEB-B6CB-3BFC5CFC7684}">
      <dgm:prSet/>
      <dgm:spPr/>
      <dgm:t>
        <a:bodyPr/>
        <a:lstStyle/>
        <a:p>
          <a:endParaRPr lang="en-IN"/>
        </a:p>
      </dgm:t>
    </dgm:pt>
    <dgm:pt modelId="{E28FDE31-75AC-42E2-B0D8-29584541F13B}" type="sibTrans" cxnId="{D3F43BE9-A456-4EEB-B6CB-3BFC5CFC7684}">
      <dgm:prSet/>
      <dgm:spPr/>
      <dgm:t>
        <a:bodyPr/>
        <a:lstStyle/>
        <a:p>
          <a:endParaRPr lang="en-IN"/>
        </a:p>
      </dgm:t>
    </dgm:pt>
    <dgm:pt modelId="{61453BB8-7770-433B-A894-E4B7E706035D}">
      <dgm:prSet phldrT="[Text]"/>
      <dgm:spPr/>
      <dgm:t>
        <a:bodyPr/>
        <a:lstStyle/>
        <a:p>
          <a:r>
            <a:rPr lang="en-IN" dirty="0"/>
            <a:t>What will result from the project?</a:t>
          </a:r>
        </a:p>
      </dgm:t>
    </dgm:pt>
    <dgm:pt modelId="{9CF23B3A-DA5D-4365-AE0C-4374EB3170C5}" type="parTrans" cxnId="{C4E3EB52-FC55-4AB7-B90B-97E590AF9E24}">
      <dgm:prSet/>
      <dgm:spPr/>
      <dgm:t>
        <a:bodyPr/>
        <a:lstStyle/>
        <a:p>
          <a:endParaRPr lang="en-IN"/>
        </a:p>
      </dgm:t>
    </dgm:pt>
    <dgm:pt modelId="{56C8EE67-F35B-4156-93F7-B0A2A4568548}" type="sibTrans" cxnId="{C4E3EB52-FC55-4AB7-B90B-97E590AF9E24}">
      <dgm:prSet/>
      <dgm:spPr/>
      <dgm:t>
        <a:bodyPr/>
        <a:lstStyle/>
        <a:p>
          <a:endParaRPr lang="en-IN"/>
        </a:p>
      </dgm:t>
    </dgm:pt>
    <dgm:pt modelId="{309CDA40-1F06-4F4A-B638-1CAEB8328FE4}">
      <dgm:prSet phldrT="[Text]"/>
      <dgm:spPr/>
      <dgm:t>
        <a:bodyPr/>
        <a:lstStyle/>
        <a:p>
          <a:r>
            <a:rPr lang="en-IN" dirty="0"/>
            <a:t>Step 7 – Get your point across</a:t>
          </a:r>
        </a:p>
      </dgm:t>
    </dgm:pt>
    <dgm:pt modelId="{68ABCD8F-48A5-4D4A-AAA3-40A793364BD2}" type="parTrans" cxnId="{137D8E68-C168-4EA2-838F-3727301A3AF2}">
      <dgm:prSet/>
      <dgm:spPr/>
      <dgm:t>
        <a:bodyPr/>
        <a:lstStyle/>
        <a:p>
          <a:endParaRPr lang="en-IN"/>
        </a:p>
      </dgm:t>
    </dgm:pt>
    <dgm:pt modelId="{8B8DD1F7-1BE4-402E-9569-5B39E4C4FA11}" type="sibTrans" cxnId="{137D8E68-C168-4EA2-838F-3727301A3AF2}">
      <dgm:prSet/>
      <dgm:spPr/>
      <dgm:t>
        <a:bodyPr/>
        <a:lstStyle/>
        <a:p>
          <a:endParaRPr lang="en-IN"/>
        </a:p>
      </dgm:t>
    </dgm:pt>
    <dgm:pt modelId="{85998500-059A-4043-957F-4AD458B15713}">
      <dgm:prSet phldrT="[Text]"/>
      <dgm:spPr/>
      <dgm:t>
        <a:bodyPr/>
        <a:lstStyle/>
        <a:p>
          <a:r>
            <a:rPr lang="en-IN" dirty="0"/>
            <a:t>Step 8 – Implement and evaluate</a:t>
          </a:r>
        </a:p>
      </dgm:t>
    </dgm:pt>
    <dgm:pt modelId="{1357AB03-579C-43F4-8D31-7826F84944A7}" type="parTrans" cxnId="{C4D17A37-BE5A-418E-8E84-ACE0AAD09EB0}">
      <dgm:prSet/>
      <dgm:spPr/>
      <dgm:t>
        <a:bodyPr/>
        <a:lstStyle/>
        <a:p>
          <a:endParaRPr lang="en-IN"/>
        </a:p>
      </dgm:t>
    </dgm:pt>
    <dgm:pt modelId="{95BF2DA7-1DDF-4B54-9F59-20CC123F3D29}" type="sibTrans" cxnId="{C4D17A37-BE5A-418E-8E84-ACE0AAD09EB0}">
      <dgm:prSet/>
      <dgm:spPr/>
      <dgm:t>
        <a:bodyPr/>
        <a:lstStyle/>
        <a:p>
          <a:endParaRPr lang="en-IN"/>
        </a:p>
      </dgm:t>
    </dgm:pt>
    <dgm:pt modelId="{C3876899-F2E7-4A9A-ABA1-45034C03389E}">
      <dgm:prSet phldrT="[Text]"/>
      <dgm:spPr/>
      <dgm:t>
        <a:bodyPr/>
        <a:lstStyle/>
        <a:p>
          <a:r>
            <a:rPr lang="en-IN" dirty="0"/>
            <a:t>Step 5 – Reveal Insights</a:t>
          </a:r>
        </a:p>
      </dgm:t>
    </dgm:pt>
    <dgm:pt modelId="{C15CCBC3-F9A5-4FFD-ADAE-965A7C29C3E5}" type="parTrans" cxnId="{4EB732E7-7F39-4EBA-9F7D-ED090ED22210}">
      <dgm:prSet/>
      <dgm:spPr/>
      <dgm:t>
        <a:bodyPr/>
        <a:lstStyle/>
        <a:p>
          <a:endParaRPr lang="en-IN"/>
        </a:p>
      </dgm:t>
    </dgm:pt>
    <dgm:pt modelId="{D69B3F31-9749-421F-89E6-E1B9FEFF3E23}" type="sibTrans" cxnId="{4EB732E7-7F39-4EBA-9F7D-ED090ED22210}">
      <dgm:prSet/>
      <dgm:spPr/>
      <dgm:t>
        <a:bodyPr/>
        <a:lstStyle/>
        <a:p>
          <a:endParaRPr lang="en-IN"/>
        </a:p>
      </dgm:t>
    </dgm:pt>
    <dgm:pt modelId="{ABA79FCC-8081-4B05-85FD-B93B77563808}">
      <dgm:prSet phldrT="[Text]"/>
      <dgm:spPr/>
      <dgm:t>
        <a:bodyPr/>
        <a:lstStyle/>
        <a:p>
          <a:r>
            <a:rPr lang="en-IN" dirty="0"/>
            <a:t>Step 6 – Determine Recommendations</a:t>
          </a:r>
        </a:p>
      </dgm:t>
    </dgm:pt>
    <dgm:pt modelId="{7A27F27F-91C7-4C8E-931F-6B1EE59A2C1F}" type="parTrans" cxnId="{908F1B44-CFAB-446B-B689-51AD87D8685D}">
      <dgm:prSet/>
      <dgm:spPr/>
      <dgm:t>
        <a:bodyPr/>
        <a:lstStyle/>
        <a:p>
          <a:endParaRPr lang="en-IN"/>
        </a:p>
      </dgm:t>
    </dgm:pt>
    <dgm:pt modelId="{893E9B1B-1BD7-4535-A603-89C3CDCE0868}" type="sibTrans" cxnId="{908F1B44-CFAB-446B-B689-51AD87D8685D}">
      <dgm:prSet/>
      <dgm:spPr/>
      <dgm:t>
        <a:bodyPr/>
        <a:lstStyle/>
        <a:p>
          <a:endParaRPr lang="en-IN"/>
        </a:p>
      </dgm:t>
    </dgm:pt>
    <dgm:pt modelId="{BECD7502-15E3-4A49-B72B-8B6CE32F6844}" type="pres">
      <dgm:prSet presAssocID="{429EB367-5A5F-48EE-8F36-873491061B31}" presName="linearFlow" presStyleCnt="0">
        <dgm:presLayoutVars>
          <dgm:dir/>
          <dgm:animLvl val="lvl"/>
          <dgm:resizeHandles val="exact"/>
        </dgm:presLayoutVars>
      </dgm:prSet>
      <dgm:spPr/>
    </dgm:pt>
    <dgm:pt modelId="{7FA734B4-EEFB-4FD2-AF89-55F5939117C1}" type="pres">
      <dgm:prSet presAssocID="{7A948F79-1C45-45CF-B3BA-AD7CA94C909C}" presName="composite" presStyleCnt="0"/>
      <dgm:spPr/>
    </dgm:pt>
    <dgm:pt modelId="{1D53B198-9CA9-45C9-ABE6-13B526A1F695}" type="pres">
      <dgm:prSet presAssocID="{7A948F79-1C45-45CF-B3BA-AD7CA94C909C}" presName="parentText" presStyleLbl="alignNode1" presStyleIdx="0" presStyleCnt="3">
        <dgm:presLayoutVars>
          <dgm:chMax val="1"/>
          <dgm:bulletEnabled val="1"/>
        </dgm:presLayoutVars>
      </dgm:prSet>
      <dgm:spPr/>
    </dgm:pt>
    <dgm:pt modelId="{B2587B20-0CFA-45B4-AAA6-A94C1DE06B40}" type="pres">
      <dgm:prSet presAssocID="{7A948F79-1C45-45CF-B3BA-AD7CA94C909C}" presName="descendantText" presStyleLbl="alignAcc1" presStyleIdx="0" presStyleCnt="3">
        <dgm:presLayoutVars>
          <dgm:bulletEnabled val="1"/>
        </dgm:presLayoutVars>
      </dgm:prSet>
      <dgm:spPr/>
    </dgm:pt>
    <dgm:pt modelId="{4EE2EE47-7B9C-453D-90D4-B601DE1D3F10}" type="pres">
      <dgm:prSet presAssocID="{8B1BBB93-12FA-4D3D-8257-7C15D3D07EF3}" presName="sp" presStyleCnt="0"/>
      <dgm:spPr/>
    </dgm:pt>
    <dgm:pt modelId="{7128AD83-2E95-4BF5-86EC-77D4E46CE5FE}" type="pres">
      <dgm:prSet presAssocID="{DA3A050B-C38D-41F4-882D-B23AE8687776}" presName="composite" presStyleCnt="0"/>
      <dgm:spPr/>
    </dgm:pt>
    <dgm:pt modelId="{7B56B3B0-16CA-4980-AF5C-E901CA6A8683}" type="pres">
      <dgm:prSet presAssocID="{DA3A050B-C38D-41F4-882D-B23AE8687776}" presName="parentText" presStyleLbl="alignNode1" presStyleIdx="1" presStyleCnt="3">
        <dgm:presLayoutVars>
          <dgm:chMax val="1"/>
          <dgm:bulletEnabled val="1"/>
        </dgm:presLayoutVars>
      </dgm:prSet>
      <dgm:spPr/>
    </dgm:pt>
    <dgm:pt modelId="{CDAD7D00-B627-4C40-9FB3-BD5133C18F26}" type="pres">
      <dgm:prSet presAssocID="{DA3A050B-C38D-41F4-882D-B23AE8687776}" presName="descendantText" presStyleLbl="alignAcc1" presStyleIdx="1" presStyleCnt="3">
        <dgm:presLayoutVars>
          <dgm:bulletEnabled val="1"/>
        </dgm:presLayoutVars>
      </dgm:prSet>
      <dgm:spPr/>
    </dgm:pt>
    <dgm:pt modelId="{48A5B4A8-C844-4361-A1DD-9C05D803C3B3}" type="pres">
      <dgm:prSet presAssocID="{2ED4B5CD-35ED-4342-BCAA-DEC970E50713}" presName="sp" presStyleCnt="0"/>
      <dgm:spPr/>
    </dgm:pt>
    <dgm:pt modelId="{9B157ECA-ED64-4C18-B4D4-5DCF1841CBFC}" type="pres">
      <dgm:prSet presAssocID="{61453BB8-7770-433B-A894-E4B7E706035D}" presName="composite" presStyleCnt="0"/>
      <dgm:spPr/>
    </dgm:pt>
    <dgm:pt modelId="{6905E381-948A-42B2-AD93-E5B08ADF1123}" type="pres">
      <dgm:prSet presAssocID="{61453BB8-7770-433B-A894-E4B7E706035D}" presName="parentText" presStyleLbl="alignNode1" presStyleIdx="2" presStyleCnt="3">
        <dgm:presLayoutVars>
          <dgm:chMax val="1"/>
          <dgm:bulletEnabled val="1"/>
        </dgm:presLayoutVars>
      </dgm:prSet>
      <dgm:spPr/>
    </dgm:pt>
    <dgm:pt modelId="{EF484582-DE7F-4E55-A0C8-4BE5ACA8D6F5}" type="pres">
      <dgm:prSet presAssocID="{61453BB8-7770-433B-A894-E4B7E706035D}" presName="descendantText" presStyleLbl="alignAcc1" presStyleIdx="2" presStyleCnt="3">
        <dgm:presLayoutVars>
          <dgm:bulletEnabled val="1"/>
        </dgm:presLayoutVars>
      </dgm:prSet>
      <dgm:spPr/>
    </dgm:pt>
  </dgm:ptLst>
  <dgm:cxnLst>
    <dgm:cxn modelId="{44FEAA02-FABB-4103-AF02-5913135D7DC1}" type="presOf" srcId="{61453BB8-7770-433B-A894-E4B7E706035D}" destId="{6905E381-948A-42B2-AD93-E5B08ADF1123}" srcOrd="0" destOrd="0" presId="urn:microsoft.com/office/officeart/2005/8/layout/chevron2"/>
    <dgm:cxn modelId="{B750F007-9D3F-4967-835A-D09542FDB2C6}" srcId="{7A948F79-1C45-45CF-B3BA-AD7CA94C909C}" destId="{97FB7C98-44DA-4762-98F7-1539C569597D}" srcOrd="1" destOrd="0" parTransId="{49E2FDAF-637F-4342-BFC2-1C72002B18DA}" sibTransId="{C6632131-535B-4799-9678-518C6B4BAC61}"/>
    <dgm:cxn modelId="{9405460F-F65F-44DE-AFFF-3983DD2B95BD}" type="presOf" srcId="{C3876899-F2E7-4A9A-ABA1-45034C03389E}" destId="{CDAD7D00-B627-4C40-9FB3-BD5133C18F26}" srcOrd="0" destOrd="2" presId="urn:microsoft.com/office/officeart/2005/8/layout/chevron2"/>
    <dgm:cxn modelId="{75B94815-9967-481B-A81A-2207FBED9252}" type="presOf" srcId="{BF1E87F8-F587-43D7-B622-C64EB0E1366F}" destId="{CDAD7D00-B627-4C40-9FB3-BD5133C18F26}" srcOrd="0" destOrd="0" presId="urn:microsoft.com/office/officeart/2005/8/layout/chevron2"/>
    <dgm:cxn modelId="{C4D17A37-BE5A-418E-8E84-ACE0AAD09EB0}" srcId="{61453BB8-7770-433B-A894-E4B7E706035D}" destId="{85998500-059A-4043-957F-4AD458B15713}" srcOrd="1" destOrd="0" parTransId="{1357AB03-579C-43F4-8D31-7826F84944A7}" sibTransId="{95BF2DA7-1DDF-4B54-9F59-20CC123F3D29}"/>
    <dgm:cxn modelId="{5676A93E-9865-4F6F-9A30-8CE0FE037517}" type="presOf" srcId="{85998500-059A-4043-957F-4AD458B15713}" destId="{EF484582-DE7F-4E55-A0C8-4BE5ACA8D6F5}" srcOrd="0" destOrd="1" presId="urn:microsoft.com/office/officeart/2005/8/layout/chevron2"/>
    <dgm:cxn modelId="{AB7AFD61-AF2E-4A81-8D8B-8280E566C1C7}" type="presOf" srcId="{429EB367-5A5F-48EE-8F36-873491061B31}" destId="{BECD7502-15E3-4A49-B72B-8B6CE32F6844}" srcOrd="0" destOrd="0" presId="urn:microsoft.com/office/officeart/2005/8/layout/chevron2"/>
    <dgm:cxn modelId="{908F1B44-CFAB-446B-B689-51AD87D8685D}" srcId="{DA3A050B-C38D-41F4-882D-B23AE8687776}" destId="{ABA79FCC-8081-4B05-85FD-B93B77563808}" srcOrd="3" destOrd="0" parTransId="{7A27F27F-91C7-4C8E-931F-6B1EE59A2C1F}" sibTransId="{893E9B1B-1BD7-4535-A603-89C3CDCE0868}"/>
    <dgm:cxn modelId="{47956C65-4C13-45BB-965C-4388BC499891}" type="presOf" srcId="{97FB7C98-44DA-4762-98F7-1539C569597D}" destId="{B2587B20-0CFA-45B4-AAA6-A94C1DE06B40}" srcOrd="0" destOrd="1" presId="urn:microsoft.com/office/officeart/2005/8/layout/chevron2"/>
    <dgm:cxn modelId="{137D8E68-C168-4EA2-838F-3727301A3AF2}" srcId="{61453BB8-7770-433B-A894-E4B7E706035D}" destId="{309CDA40-1F06-4F4A-B638-1CAEB8328FE4}" srcOrd="0" destOrd="0" parTransId="{68ABCD8F-48A5-4D4A-AAA3-40A793364BD2}" sibTransId="{8B8DD1F7-1BE4-402E-9569-5B39E4C4FA11}"/>
    <dgm:cxn modelId="{AF447B71-A001-45A0-AF3F-160D520227EA}" srcId="{7A948F79-1C45-45CF-B3BA-AD7CA94C909C}" destId="{127E4C0C-A167-4130-B283-851FA847F421}" srcOrd="0" destOrd="0" parTransId="{A4D19B14-C74E-4230-8437-4B2AF972F9D6}" sibTransId="{98C98773-E904-49B5-86EC-F3174E9FD78A}"/>
    <dgm:cxn modelId="{C4E3EB52-FC55-4AB7-B90B-97E590AF9E24}" srcId="{429EB367-5A5F-48EE-8F36-873491061B31}" destId="{61453BB8-7770-433B-A894-E4B7E706035D}" srcOrd="2" destOrd="0" parTransId="{9CF23B3A-DA5D-4365-AE0C-4374EB3170C5}" sibTransId="{56C8EE67-F35B-4156-93F7-B0A2A4568548}"/>
    <dgm:cxn modelId="{AC724281-6AEF-4059-8DCA-92C886C139EB}" type="presOf" srcId="{DA3A050B-C38D-41F4-882D-B23AE8687776}" destId="{7B56B3B0-16CA-4980-AF5C-E901CA6A8683}" srcOrd="0" destOrd="0" presId="urn:microsoft.com/office/officeart/2005/8/layout/chevron2"/>
    <dgm:cxn modelId="{2822C18E-EF2C-4113-9820-6F370964F62F}" srcId="{429EB367-5A5F-48EE-8F36-873491061B31}" destId="{7A948F79-1C45-45CF-B3BA-AD7CA94C909C}" srcOrd="0" destOrd="0" parTransId="{437D64B4-8840-42C5-BEA4-CD549139E45A}" sibTransId="{8B1BBB93-12FA-4D3D-8257-7C15D3D07EF3}"/>
    <dgm:cxn modelId="{E5D73E93-E0F9-4A61-B1D7-A272ED899D92}" type="presOf" srcId="{ABA79FCC-8081-4B05-85FD-B93B77563808}" destId="{CDAD7D00-B627-4C40-9FB3-BD5133C18F26}" srcOrd="0" destOrd="3" presId="urn:microsoft.com/office/officeart/2005/8/layout/chevron2"/>
    <dgm:cxn modelId="{B4A2D8A7-5081-434F-80CB-56DD13845FA4}" srcId="{DA3A050B-C38D-41F4-882D-B23AE8687776}" destId="{BF1E87F8-F587-43D7-B622-C64EB0E1366F}" srcOrd="0" destOrd="0" parTransId="{0A96266F-0C48-4003-951A-40D1C73AE85C}" sibTransId="{86574F5F-9C13-4BA0-A968-951DE4A50D1C}"/>
    <dgm:cxn modelId="{F8F364A9-3BD0-4A36-A93C-2FABA4740A24}" srcId="{429EB367-5A5F-48EE-8F36-873491061B31}" destId="{DA3A050B-C38D-41F4-882D-B23AE8687776}" srcOrd="1" destOrd="0" parTransId="{49ACA6B5-59D7-40B4-91B6-4AB2CAF9C361}" sibTransId="{2ED4B5CD-35ED-4342-BCAA-DEC970E50713}"/>
    <dgm:cxn modelId="{114FD8CD-AE10-48F4-AB0F-D76A5575BE72}" type="presOf" srcId="{7A948F79-1C45-45CF-B3BA-AD7CA94C909C}" destId="{1D53B198-9CA9-45C9-ABE6-13B526A1F695}" srcOrd="0" destOrd="0" presId="urn:microsoft.com/office/officeart/2005/8/layout/chevron2"/>
    <dgm:cxn modelId="{4EB732E7-7F39-4EBA-9F7D-ED090ED22210}" srcId="{DA3A050B-C38D-41F4-882D-B23AE8687776}" destId="{C3876899-F2E7-4A9A-ABA1-45034C03389E}" srcOrd="2" destOrd="0" parTransId="{C15CCBC3-F9A5-4FFD-ADAE-965A7C29C3E5}" sibTransId="{D69B3F31-9749-421F-89E6-E1B9FEFF3E23}"/>
    <dgm:cxn modelId="{5ACC48E7-37CB-46ED-98AA-E89D25CF77E1}" type="presOf" srcId="{309CDA40-1F06-4F4A-B638-1CAEB8328FE4}" destId="{EF484582-DE7F-4E55-A0C8-4BE5ACA8D6F5}" srcOrd="0" destOrd="0" presId="urn:microsoft.com/office/officeart/2005/8/layout/chevron2"/>
    <dgm:cxn modelId="{D3F43BE9-A456-4EEB-B6CB-3BFC5CFC7684}" srcId="{DA3A050B-C38D-41F4-882D-B23AE8687776}" destId="{00EE3E4D-0F6D-4BD7-8FB8-5CEB16CE4790}" srcOrd="1" destOrd="0" parTransId="{3F95DA44-3683-43D9-B10B-AC00C05AAEC1}" sibTransId="{E28FDE31-75AC-42E2-B0D8-29584541F13B}"/>
    <dgm:cxn modelId="{7B5937F9-406E-4160-804B-D13D50CA6070}" type="presOf" srcId="{00EE3E4D-0F6D-4BD7-8FB8-5CEB16CE4790}" destId="{CDAD7D00-B627-4C40-9FB3-BD5133C18F26}" srcOrd="0" destOrd="1" presId="urn:microsoft.com/office/officeart/2005/8/layout/chevron2"/>
    <dgm:cxn modelId="{208481FA-80FB-4B59-8EEE-3E1F22A54AD1}" type="presOf" srcId="{127E4C0C-A167-4130-B283-851FA847F421}" destId="{B2587B20-0CFA-45B4-AAA6-A94C1DE06B40}" srcOrd="0" destOrd="0" presId="urn:microsoft.com/office/officeart/2005/8/layout/chevron2"/>
    <dgm:cxn modelId="{AC38086B-CB75-465A-85C5-761EBC9409DE}" type="presParOf" srcId="{BECD7502-15E3-4A49-B72B-8B6CE32F6844}" destId="{7FA734B4-EEFB-4FD2-AF89-55F5939117C1}" srcOrd="0" destOrd="0" presId="urn:microsoft.com/office/officeart/2005/8/layout/chevron2"/>
    <dgm:cxn modelId="{449F4677-9AE5-468C-9E27-EDC5BC726E26}" type="presParOf" srcId="{7FA734B4-EEFB-4FD2-AF89-55F5939117C1}" destId="{1D53B198-9CA9-45C9-ABE6-13B526A1F695}" srcOrd="0" destOrd="0" presId="urn:microsoft.com/office/officeart/2005/8/layout/chevron2"/>
    <dgm:cxn modelId="{E54A54F9-5DDA-4271-8246-488C373D3899}" type="presParOf" srcId="{7FA734B4-EEFB-4FD2-AF89-55F5939117C1}" destId="{B2587B20-0CFA-45B4-AAA6-A94C1DE06B40}" srcOrd="1" destOrd="0" presId="urn:microsoft.com/office/officeart/2005/8/layout/chevron2"/>
    <dgm:cxn modelId="{896CFC34-1C26-467C-9C2A-F0F65CA32B17}" type="presParOf" srcId="{BECD7502-15E3-4A49-B72B-8B6CE32F6844}" destId="{4EE2EE47-7B9C-453D-90D4-B601DE1D3F10}" srcOrd="1" destOrd="0" presId="urn:microsoft.com/office/officeart/2005/8/layout/chevron2"/>
    <dgm:cxn modelId="{AD2F0E99-B046-4D06-823C-B1820B2E3392}" type="presParOf" srcId="{BECD7502-15E3-4A49-B72B-8B6CE32F6844}" destId="{7128AD83-2E95-4BF5-86EC-77D4E46CE5FE}" srcOrd="2" destOrd="0" presId="urn:microsoft.com/office/officeart/2005/8/layout/chevron2"/>
    <dgm:cxn modelId="{21F76F07-BBC1-437E-BDF3-9B5EBE5F7758}" type="presParOf" srcId="{7128AD83-2E95-4BF5-86EC-77D4E46CE5FE}" destId="{7B56B3B0-16CA-4980-AF5C-E901CA6A8683}" srcOrd="0" destOrd="0" presId="urn:microsoft.com/office/officeart/2005/8/layout/chevron2"/>
    <dgm:cxn modelId="{174065A6-6712-4B66-8DDA-0E5EB997566F}" type="presParOf" srcId="{7128AD83-2E95-4BF5-86EC-77D4E46CE5FE}" destId="{CDAD7D00-B627-4C40-9FB3-BD5133C18F26}" srcOrd="1" destOrd="0" presId="urn:microsoft.com/office/officeart/2005/8/layout/chevron2"/>
    <dgm:cxn modelId="{62472B79-76EB-4E75-B4B1-D5FE70FA6FE5}" type="presParOf" srcId="{BECD7502-15E3-4A49-B72B-8B6CE32F6844}" destId="{48A5B4A8-C844-4361-A1DD-9C05D803C3B3}" srcOrd="3" destOrd="0" presId="urn:microsoft.com/office/officeart/2005/8/layout/chevron2"/>
    <dgm:cxn modelId="{A64236C3-8F1D-4107-8BE3-A763B060B041}" type="presParOf" srcId="{BECD7502-15E3-4A49-B72B-8B6CE32F6844}" destId="{9B157ECA-ED64-4C18-B4D4-5DCF1841CBFC}" srcOrd="4" destOrd="0" presId="urn:microsoft.com/office/officeart/2005/8/layout/chevron2"/>
    <dgm:cxn modelId="{87E0E0EC-389C-4F04-9B48-FF6A27983E81}" type="presParOf" srcId="{9B157ECA-ED64-4C18-B4D4-5DCF1841CBFC}" destId="{6905E381-948A-42B2-AD93-E5B08ADF1123}" srcOrd="0" destOrd="0" presId="urn:microsoft.com/office/officeart/2005/8/layout/chevron2"/>
    <dgm:cxn modelId="{531C1BBA-F898-4A07-B9BC-BACB344B1EA8}" type="presParOf" srcId="{9B157ECA-ED64-4C18-B4D4-5DCF1841CBFC}" destId="{EF484582-DE7F-4E55-A0C8-4BE5ACA8D6F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D4FFE0-CA6D-4D34-B93C-3B2109CFEB9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89970D77-B3C9-4868-AF4D-FAC085DAFE92}">
      <dgm:prSet phldrT="[Text]"/>
      <dgm:spPr/>
      <dgm:t>
        <a:bodyPr/>
        <a:lstStyle/>
        <a:p>
          <a:r>
            <a:rPr lang="en-US" dirty="0"/>
            <a:t>HR Matrices</a:t>
          </a:r>
        </a:p>
      </dgm:t>
    </dgm:pt>
    <dgm:pt modelId="{B27E2172-BB04-4C88-B70E-9777045F389C}" type="parTrans" cxnId="{CECB5766-D301-4C96-8F3D-AD216DB5FC23}">
      <dgm:prSet/>
      <dgm:spPr/>
      <dgm:t>
        <a:bodyPr/>
        <a:lstStyle/>
        <a:p>
          <a:endParaRPr lang="en-US"/>
        </a:p>
      </dgm:t>
    </dgm:pt>
    <dgm:pt modelId="{6132F29D-227D-4945-930F-A45C0913060A}" type="sibTrans" cxnId="{CECB5766-D301-4C96-8F3D-AD216DB5FC23}">
      <dgm:prSet/>
      <dgm:spPr/>
      <dgm:t>
        <a:bodyPr/>
        <a:lstStyle/>
        <a:p>
          <a:endParaRPr lang="en-US"/>
        </a:p>
      </dgm:t>
    </dgm:pt>
    <dgm:pt modelId="{75882830-2684-42E1-893B-07AC878A0660}">
      <dgm:prSet phldrT="[Text]"/>
      <dgm:spPr/>
      <dgm:t>
        <a:bodyPr/>
        <a:lstStyle/>
        <a:p>
          <a:r>
            <a:rPr lang="en-US" dirty="0"/>
            <a:t>Recruitment</a:t>
          </a:r>
        </a:p>
      </dgm:t>
    </dgm:pt>
    <dgm:pt modelId="{66B90BB0-5420-4323-BC49-B9C540D57475}" type="parTrans" cxnId="{FCA1E16D-1509-44AF-9168-C6C793E7B479}">
      <dgm:prSet/>
      <dgm:spPr/>
      <dgm:t>
        <a:bodyPr/>
        <a:lstStyle/>
        <a:p>
          <a:endParaRPr lang="en-US"/>
        </a:p>
      </dgm:t>
    </dgm:pt>
    <dgm:pt modelId="{30E98884-20E0-4D95-AFB2-E7703C95F568}" type="sibTrans" cxnId="{FCA1E16D-1509-44AF-9168-C6C793E7B479}">
      <dgm:prSet/>
      <dgm:spPr/>
      <dgm:t>
        <a:bodyPr/>
        <a:lstStyle/>
        <a:p>
          <a:endParaRPr lang="en-US"/>
        </a:p>
      </dgm:t>
    </dgm:pt>
    <dgm:pt modelId="{136EDE5B-B90D-41E8-B53F-E193DD521F9F}">
      <dgm:prSet phldrT="[Text]"/>
      <dgm:spPr/>
      <dgm:t>
        <a:bodyPr/>
        <a:lstStyle/>
        <a:p>
          <a:r>
            <a:rPr lang="en-US" dirty="0"/>
            <a:t>Retention</a:t>
          </a:r>
        </a:p>
      </dgm:t>
    </dgm:pt>
    <dgm:pt modelId="{15E58322-AA35-4871-B445-B4A8C5A16803}" type="parTrans" cxnId="{8086C786-5AC2-4D12-AEFC-EC59885FE82D}">
      <dgm:prSet/>
      <dgm:spPr/>
      <dgm:t>
        <a:bodyPr/>
        <a:lstStyle/>
        <a:p>
          <a:endParaRPr lang="en-US"/>
        </a:p>
      </dgm:t>
    </dgm:pt>
    <dgm:pt modelId="{121BFBA1-27CD-43B4-BDB5-2F782BA1BC06}" type="sibTrans" cxnId="{8086C786-5AC2-4D12-AEFC-EC59885FE82D}">
      <dgm:prSet/>
      <dgm:spPr/>
      <dgm:t>
        <a:bodyPr/>
        <a:lstStyle/>
        <a:p>
          <a:endParaRPr lang="en-US"/>
        </a:p>
      </dgm:t>
    </dgm:pt>
    <dgm:pt modelId="{DBCF0C97-4AC0-4AD3-BBD2-663685FA5713}">
      <dgm:prSet phldrT="[Text]"/>
      <dgm:spPr/>
      <dgm:t>
        <a:bodyPr/>
        <a:lstStyle/>
        <a:p>
          <a:r>
            <a:rPr lang="en-US" dirty="0"/>
            <a:t>Performance and Career Management</a:t>
          </a:r>
        </a:p>
      </dgm:t>
    </dgm:pt>
    <dgm:pt modelId="{59AC3BC2-721C-4F56-867A-4EC05BB5A70C}" type="parTrans" cxnId="{6FBAEDDE-97B1-465C-91B7-21B4E8F6862A}">
      <dgm:prSet/>
      <dgm:spPr/>
      <dgm:t>
        <a:bodyPr/>
        <a:lstStyle/>
        <a:p>
          <a:endParaRPr lang="en-US"/>
        </a:p>
      </dgm:t>
    </dgm:pt>
    <dgm:pt modelId="{620676BB-6F88-4533-9F42-7B80929769C3}" type="sibTrans" cxnId="{6FBAEDDE-97B1-465C-91B7-21B4E8F6862A}">
      <dgm:prSet/>
      <dgm:spPr/>
      <dgm:t>
        <a:bodyPr/>
        <a:lstStyle/>
        <a:p>
          <a:endParaRPr lang="en-US"/>
        </a:p>
      </dgm:t>
    </dgm:pt>
    <dgm:pt modelId="{2C903FC0-84FD-4CF1-924A-BCBF0681BFB3}">
      <dgm:prSet phldrT="[Text]"/>
      <dgm:spPr/>
      <dgm:t>
        <a:bodyPr/>
        <a:lstStyle/>
        <a:p>
          <a:r>
            <a:rPr lang="en-US" dirty="0"/>
            <a:t>Training</a:t>
          </a:r>
        </a:p>
      </dgm:t>
    </dgm:pt>
    <dgm:pt modelId="{5E046E79-7ECB-4BC6-8F95-39829526BDDB}" type="parTrans" cxnId="{0BE5920A-531A-4418-A025-ACD4F99FFD26}">
      <dgm:prSet/>
      <dgm:spPr/>
      <dgm:t>
        <a:bodyPr/>
        <a:lstStyle/>
        <a:p>
          <a:endParaRPr lang="en-US"/>
        </a:p>
      </dgm:t>
    </dgm:pt>
    <dgm:pt modelId="{BD6B61F1-BD10-4E1D-BADA-6153E38948AD}" type="sibTrans" cxnId="{0BE5920A-531A-4418-A025-ACD4F99FFD26}">
      <dgm:prSet/>
      <dgm:spPr/>
      <dgm:t>
        <a:bodyPr/>
        <a:lstStyle/>
        <a:p>
          <a:endParaRPr lang="en-US"/>
        </a:p>
      </dgm:t>
    </dgm:pt>
    <dgm:pt modelId="{9D1703A0-10DC-4EAA-8230-C88A5872CC75}">
      <dgm:prSet phldrT="[Text]"/>
      <dgm:spPr/>
      <dgm:t>
        <a:bodyPr/>
        <a:lstStyle/>
        <a:p>
          <a:r>
            <a:rPr lang="en-US" dirty="0"/>
            <a:t>Organization Effectiveness</a:t>
          </a:r>
        </a:p>
      </dgm:t>
    </dgm:pt>
    <dgm:pt modelId="{5D2B09F0-A31F-4781-B736-CB17EB72AE89}" type="parTrans" cxnId="{AC07CEA1-577B-4EF9-AD56-AE168BF9E2DC}">
      <dgm:prSet/>
      <dgm:spPr/>
      <dgm:t>
        <a:bodyPr/>
        <a:lstStyle/>
        <a:p>
          <a:endParaRPr lang="en-US"/>
        </a:p>
      </dgm:t>
    </dgm:pt>
    <dgm:pt modelId="{83CBEF20-4D39-4D0C-BF0C-25A2D6B47036}" type="sibTrans" cxnId="{AC07CEA1-577B-4EF9-AD56-AE168BF9E2DC}">
      <dgm:prSet/>
      <dgm:spPr/>
      <dgm:t>
        <a:bodyPr/>
        <a:lstStyle/>
        <a:p>
          <a:endParaRPr lang="en-US"/>
        </a:p>
      </dgm:t>
    </dgm:pt>
    <dgm:pt modelId="{76C4E16B-FF61-4619-9C67-581EFE70A7FB}">
      <dgm:prSet phldrT="[Text]"/>
      <dgm:spPr/>
      <dgm:t>
        <a:bodyPr/>
        <a:lstStyle/>
        <a:p>
          <a:r>
            <a:rPr lang="en-US" dirty="0"/>
            <a:t>Compensation</a:t>
          </a:r>
        </a:p>
      </dgm:t>
    </dgm:pt>
    <dgm:pt modelId="{345B4273-9CB3-4948-8B81-CA6D9E903B64}" type="parTrans" cxnId="{AC5B08A4-9EAB-4551-9D6A-3EFC68249934}">
      <dgm:prSet/>
      <dgm:spPr/>
      <dgm:t>
        <a:bodyPr/>
        <a:lstStyle/>
        <a:p>
          <a:endParaRPr lang="en-US"/>
        </a:p>
      </dgm:t>
    </dgm:pt>
    <dgm:pt modelId="{5D1012BF-8A71-4FE0-80FC-FDE225DF7504}" type="sibTrans" cxnId="{AC5B08A4-9EAB-4551-9D6A-3EFC68249934}">
      <dgm:prSet/>
      <dgm:spPr/>
      <dgm:t>
        <a:bodyPr/>
        <a:lstStyle/>
        <a:p>
          <a:endParaRPr lang="en-US"/>
        </a:p>
      </dgm:t>
    </dgm:pt>
    <dgm:pt modelId="{63D054D6-C408-495E-9391-F4092223B1CD}">
      <dgm:prSet phldrT="[Text]"/>
      <dgm:spPr/>
      <dgm:t>
        <a:bodyPr/>
        <a:lstStyle/>
        <a:p>
          <a:r>
            <a:rPr lang="en-US" dirty="0"/>
            <a:t>Workforce</a:t>
          </a:r>
        </a:p>
      </dgm:t>
    </dgm:pt>
    <dgm:pt modelId="{05E75DD4-4549-419D-92AE-EFDF2489B554}" type="parTrans" cxnId="{73D24F62-70BF-45AC-9EBE-E79199DA37CD}">
      <dgm:prSet/>
      <dgm:spPr/>
      <dgm:t>
        <a:bodyPr/>
        <a:lstStyle/>
        <a:p>
          <a:endParaRPr lang="en-US"/>
        </a:p>
      </dgm:t>
    </dgm:pt>
    <dgm:pt modelId="{C8366F4A-B284-479B-B61C-434483598347}" type="sibTrans" cxnId="{73D24F62-70BF-45AC-9EBE-E79199DA37CD}">
      <dgm:prSet/>
      <dgm:spPr/>
      <dgm:t>
        <a:bodyPr/>
        <a:lstStyle/>
        <a:p>
          <a:endParaRPr lang="en-US"/>
        </a:p>
      </dgm:t>
    </dgm:pt>
    <dgm:pt modelId="{CE64B94A-05E6-4B69-82A7-083599AAD180}" type="pres">
      <dgm:prSet presAssocID="{B0D4FFE0-CA6D-4D34-B93C-3B2109CFEB9C}" presName="composite" presStyleCnt="0">
        <dgm:presLayoutVars>
          <dgm:chMax val="1"/>
          <dgm:dir/>
          <dgm:resizeHandles val="exact"/>
        </dgm:presLayoutVars>
      </dgm:prSet>
      <dgm:spPr/>
    </dgm:pt>
    <dgm:pt modelId="{8A7ECFAC-69ED-4438-84CA-6A86D8600284}" type="pres">
      <dgm:prSet presAssocID="{B0D4FFE0-CA6D-4D34-B93C-3B2109CFEB9C}" presName="radial" presStyleCnt="0">
        <dgm:presLayoutVars>
          <dgm:animLvl val="ctr"/>
        </dgm:presLayoutVars>
      </dgm:prSet>
      <dgm:spPr/>
    </dgm:pt>
    <dgm:pt modelId="{1BC4499E-8BB4-444F-83E4-DD1AFBFE2664}" type="pres">
      <dgm:prSet presAssocID="{89970D77-B3C9-4868-AF4D-FAC085DAFE92}" presName="centerShape" presStyleLbl="vennNode1" presStyleIdx="0" presStyleCnt="8"/>
      <dgm:spPr/>
    </dgm:pt>
    <dgm:pt modelId="{D321700F-395E-4F7D-8829-AEB922BF9B41}" type="pres">
      <dgm:prSet presAssocID="{75882830-2684-42E1-893B-07AC878A0660}" presName="node" presStyleLbl="vennNode1" presStyleIdx="1" presStyleCnt="8">
        <dgm:presLayoutVars>
          <dgm:bulletEnabled val="1"/>
        </dgm:presLayoutVars>
      </dgm:prSet>
      <dgm:spPr/>
    </dgm:pt>
    <dgm:pt modelId="{9A83BE04-985E-477C-A5E4-1539732D2088}" type="pres">
      <dgm:prSet presAssocID="{136EDE5B-B90D-41E8-B53F-E193DD521F9F}" presName="node" presStyleLbl="vennNode1" presStyleIdx="2" presStyleCnt="8">
        <dgm:presLayoutVars>
          <dgm:bulletEnabled val="1"/>
        </dgm:presLayoutVars>
      </dgm:prSet>
      <dgm:spPr/>
    </dgm:pt>
    <dgm:pt modelId="{6B017645-4D27-4F32-A6E7-774ED01F0762}" type="pres">
      <dgm:prSet presAssocID="{DBCF0C97-4AC0-4AD3-BBD2-663685FA5713}" presName="node" presStyleLbl="vennNode1" presStyleIdx="3" presStyleCnt="8">
        <dgm:presLayoutVars>
          <dgm:bulletEnabled val="1"/>
        </dgm:presLayoutVars>
      </dgm:prSet>
      <dgm:spPr/>
    </dgm:pt>
    <dgm:pt modelId="{94E505E8-7A9D-4AD3-A2FF-DE39B75D6548}" type="pres">
      <dgm:prSet presAssocID="{2C903FC0-84FD-4CF1-924A-BCBF0681BFB3}" presName="node" presStyleLbl="vennNode1" presStyleIdx="4" presStyleCnt="8">
        <dgm:presLayoutVars>
          <dgm:bulletEnabled val="1"/>
        </dgm:presLayoutVars>
      </dgm:prSet>
      <dgm:spPr/>
    </dgm:pt>
    <dgm:pt modelId="{42CFD177-1394-4E57-BB07-878A84CDC749}" type="pres">
      <dgm:prSet presAssocID="{76C4E16B-FF61-4619-9C67-581EFE70A7FB}" presName="node" presStyleLbl="vennNode1" presStyleIdx="5" presStyleCnt="8">
        <dgm:presLayoutVars>
          <dgm:bulletEnabled val="1"/>
        </dgm:presLayoutVars>
      </dgm:prSet>
      <dgm:spPr/>
    </dgm:pt>
    <dgm:pt modelId="{1ED5D237-9FCF-4816-A7A3-6CE936DA949E}" type="pres">
      <dgm:prSet presAssocID="{63D054D6-C408-495E-9391-F4092223B1CD}" presName="node" presStyleLbl="vennNode1" presStyleIdx="6" presStyleCnt="8">
        <dgm:presLayoutVars>
          <dgm:bulletEnabled val="1"/>
        </dgm:presLayoutVars>
      </dgm:prSet>
      <dgm:spPr/>
    </dgm:pt>
    <dgm:pt modelId="{1C6D6F7D-2676-4230-B09F-F856AF265968}" type="pres">
      <dgm:prSet presAssocID="{9D1703A0-10DC-4EAA-8230-C88A5872CC75}" presName="node" presStyleLbl="vennNode1" presStyleIdx="7" presStyleCnt="8">
        <dgm:presLayoutVars>
          <dgm:bulletEnabled val="1"/>
        </dgm:presLayoutVars>
      </dgm:prSet>
      <dgm:spPr/>
    </dgm:pt>
  </dgm:ptLst>
  <dgm:cxnLst>
    <dgm:cxn modelId="{77F1DB04-F4AD-4DA6-9F07-6429891CB8AC}" type="presOf" srcId="{89970D77-B3C9-4868-AF4D-FAC085DAFE92}" destId="{1BC4499E-8BB4-444F-83E4-DD1AFBFE2664}" srcOrd="0" destOrd="0" presId="urn:microsoft.com/office/officeart/2005/8/layout/radial3"/>
    <dgm:cxn modelId="{0BE5920A-531A-4418-A025-ACD4F99FFD26}" srcId="{89970D77-B3C9-4868-AF4D-FAC085DAFE92}" destId="{2C903FC0-84FD-4CF1-924A-BCBF0681BFB3}" srcOrd="3" destOrd="0" parTransId="{5E046E79-7ECB-4BC6-8F95-39829526BDDB}" sibTransId="{BD6B61F1-BD10-4E1D-BADA-6153E38948AD}"/>
    <dgm:cxn modelId="{E6B4280B-BE0E-4DAB-B9F7-A1E82EF98D8D}" type="presOf" srcId="{75882830-2684-42E1-893B-07AC878A0660}" destId="{D321700F-395E-4F7D-8829-AEB922BF9B41}" srcOrd="0" destOrd="0" presId="urn:microsoft.com/office/officeart/2005/8/layout/radial3"/>
    <dgm:cxn modelId="{DD81781E-F4E6-4ABD-B4B7-74E0F5338675}" type="presOf" srcId="{63D054D6-C408-495E-9391-F4092223B1CD}" destId="{1ED5D237-9FCF-4816-A7A3-6CE936DA949E}" srcOrd="0" destOrd="0" presId="urn:microsoft.com/office/officeart/2005/8/layout/radial3"/>
    <dgm:cxn modelId="{73D24F62-70BF-45AC-9EBE-E79199DA37CD}" srcId="{89970D77-B3C9-4868-AF4D-FAC085DAFE92}" destId="{63D054D6-C408-495E-9391-F4092223B1CD}" srcOrd="5" destOrd="0" parTransId="{05E75DD4-4549-419D-92AE-EFDF2489B554}" sibTransId="{C8366F4A-B284-479B-B61C-434483598347}"/>
    <dgm:cxn modelId="{CECB5766-D301-4C96-8F3D-AD216DB5FC23}" srcId="{B0D4FFE0-CA6D-4D34-B93C-3B2109CFEB9C}" destId="{89970D77-B3C9-4868-AF4D-FAC085DAFE92}" srcOrd="0" destOrd="0" parTransId="{B27E2172-BB04-4C88-B70E-9777045F389C}" sibTransId="{6132F29D-227D-4945-930F-A45C0913060A}"/>
    <dgm:cxn modelId="{C95BB969-70D9-41A2-B3CD-0DDF33107BD0}" type="presOf" srcId="{B0D4FFE0-CA6D-4D34-B93C-3B2109CFEB9C}" destId="{CE64B94A-05E6-4B69-82A7-083599AAD180}" srcOrd="0" destOrd="0" presId="urn:microsoft.com/office/officeart/2005/8/layout/radial3"/>
    <dgm:cxn modelId="{8D9BE16D-8D47-4F22-96C5-4E75E673C734}" type="presOf" srcId="{2C903FC0-84FD-4CF1-924A-BCBF0681BFB3}" destId="{94E505E8-7A9D-4AD3-A2FF-DE39B75D6548}" srcOrd="0" destOrd="0" presId="urn:microsoft.com/office/officeart/2005/8/layout/radial3"/>
    <dgm:cxn modelId="{FCA1E16D-1509-44AF-9168-C6C793E7B479}" srcId="{89970D77-B3C9-4868-AF4D-FAC085DAFE92}" destId="{75882830-2684-42E1-893B-07AC878A0660}" srcOrd="0" destOrd="0" parTransId="{66B90BB0-5420-4323-BC49-B9C540D57475}" sibTransId="{30E98884-20E0-4D95-AFB2-E7703C95F568}"/>
    <dgm:cxn modelId="{8F9E8A4E-14A4-4ECD-8B58-3F841696F408}" type="presOf" srcId="{DBCF0C97-4AC0-4AD3-BBD2-663685FA5713}" destId="{6B017645-4D27-4F32-A6E7-774ED01F0762}" srcOrd="0" destOrd="0" presId="urn:microsoft.com/office/officeart/2005/8/layout/radial3"/>
    <dgm:cxn modelId="{8086C786-5AC2-4D12-AEFC-EC59885FE82D}" srcId="{89970D77-B3C9-4868-AF4D-FAC085DAFE92}" destId="{136EDE5B-B90D-41E8-B53F-E193DD521F9F}" srcOrd="1" destOrd="0" parTransId="{15E58322-AA35-4871-B445-B4A8C5A16803}" sibTransId="{121BFBA1-27CD-43B4-BDB5-2F782BA1BC06}"/>
    <dgm:cxn modelId="{AC07CEA1-577B-4EF9-AD56-AE168BF9E2DC}" srcId="{89970D77-B3C9-4868-AF4D-FAC085DAFE92}" destId="{9D1703A0-10DC-4EAA-8230-C88A5872CC75}" srcOrd="6" destOrd="0" parTransId="{5D2B09F0-A31F-4781-B736-CB17EB72AE89}" sibTransId="{83CBEF20-4D39-4D0C-BF0C-25A2D6B47036}"/>
    <dgm:cxn modelId="{AC5B08A4-9EAB-4551-9D6A-3EFC68249934}" srcId="{89970D77-B3C9-4868-AF4D-FAC085DAFE92}" destId="{76C4E16B-FF61-4619-9C67-581EFE70A7FB}" srcOrd="4" destOrd="0" parTransId="{345B4273-9CB3-4948-8B81-CA6D9E903B64}" sibTransId="{5D1012BF-8A71-4FE0-80FC-FDE225DF7504}"/>
    <dgm:cxn modelId="{D1DF45B5-9A5A-4816-AD60-A91066ABD416}" type="presOf" srcId="{9D1703A0-10DC-4EAA-8230-C88A5872CC75}" destId="{1C6D6F7D-2676-4230-B09F-F856AF265968}" srcOrd="0" destOrd="0" presId="urn:microsoft.com/office/officeart/2005/8/layout/radial3"/>
    <dgm:cxn modelId="{569BBEC8-F884-4F1C-949B-C125C422414A}" type="presOf" srcId="{76C4E16B-FF61-4619-9C67-581EFE70A7FB}" destId="{42CFD177-1394-4E57-BB07-878A84CDC749}" srcOrd="0" destOrd="0" presId="urn:microsoft.com/office/officeart/2005/8/layout/radial3"/>
    <dgm:cxn modelId="{633CABD8-FFA7-4653-8A69-5BF3DE4205A3}" type="presOf" srcId="{136EDE5B-B90D-41E8-B53F-E193DD521F9F}" destId="{9A83BE04-985E-477C-A5E4-1539732D2088}" srcOrd="0" destOrd="0" presId="urn:microsoft.com/office/officeart/2005/8/layout/radial3"/>
    <dgm:cxn modelId="{6FBAEDDE-97B1-465C-91B7-21B4E8F6862A}" srcId="{89970D77-B3C9-4868-AF4D-FAC085DAFE92}" destId="{DBCF0C97-4AC0-4AD3-BBD2-663685FA5713}" srcOrd="2" destOrd="0" parTransId="{59AC3BC2-721C-4F56-867A-4EC05BB5A70C}" sibTransId="{620676BB-6F88-4533-9F42-7B80929769C3}"/>
    <dgm:cxn modelId="{C5AF8889-0391-4F05-A317-4B4182FE82C7}" type="presParOf" srcId="{CE64B94A-05E6-4B69-82A7-083599AAD180}" destId="{8A7ECFAC-69ED-4438-84CA-6A86D8600284}" srcOrd="0" destOrd="0" presId="urn:microsoft.com/office/officeart/2005/8/layout/radial3"/>
    <dgm:cxn modelId="{8DE60CBB-3C24-493A-ABE9-EA60FD720A96}" type="presParOf" srcId="{8A7ECFAC-69ED-4438-84CA-6A86D8600284}" destId="{1BC4499E-8BB4-444F-83E4-DD1AFBFE2664}" srcOrd="0" destOrd="0" presId="urn:microsoft.com/office/officeart/2005/8/layout/radial3"/>
    <dgm:cxn modelId="{23C26D2C-5A0D-48DC-8F75-C6F8E6E4A266}" type="presParOf" srcId="{8A7ECFAC-69ED-4438-84CA-6A86D8600284}" destId="{D321700F-395E-4F7D-8829-AEB922BF9B41}" srcOrd="1" destOrd="0" presId="urn:microsoft.com/office/officeart/2005/8/layout/radial3"/>
    <dgm:cxn modelId="{16B607FA-8AA1-40A1-86E7-D7A30B8E5542}" type="presParOf" srcId="{8A7ECFAC-69ED-4438-84CA-6A86D8600284}" destId="{9A83BE04-985E-477C-A5E4-1539732D2088}" srcOrd="2" destOrd="0" presId="urn:microsoft.com/office/officeart/2005/8/layout/radial3"/>
    <dgm:cxn modelId="{C65355BE-9257-43BE-9C4E-4C28C5041E6A}" type="presParOf" srcId="{8A7ECFAC-69ED-4438-84CA-6A86D8600284}" destId="{6B017645-4D27-4F32-A6E7-774ED01F0762}" srcOrd="3" destOrd="0" presId="urn:microsoft.com/office/officeart/2005/8/layout/radial3"/>
    <dgm:cxn modelId="{BD11F367-8DDB-4FA8-BD92-35A0EB805400}" type="presParOf" srcId="{8A7ECFAC-69ED-4438-84CA-6A86D8600284}" destId="{94E505E8-7A9D-4AD3-A2FF-DE39B75D6548}" srcOrd="4" destOrd="0" presId="urn:microsoft.com/office/officeart/2005/8/layout/radial3"/>
    <dgm:cxn modelId="{8852B357-8824-43B0-BA4E-6544B431A956}" type="presParOf" srcId="{8A7ECFAC-69ED-4438-84CA-6A86D8600284}" destId="{42CFD177-1394-4E57-BB07-878A84CDC749}" srcOrd="5" destOrd="0" presId="urn:microsoft.com/office/officeart/2005/8/layout/radial3"/>
    <dgm:cxn modelId="{D1280DD6-8286-47C5-A626-0BF0DB0B40C4}" type="presParOf" srcId="{8A7ECFAC-69ED-4438-84CA-6A86D8600284}" destId="{1ED5D237-9FCF-4816-A7A3-6CE936DA949E}" srcOrd="6" destOrd="0" presId="urn:microsoft.com/office/officeart/2005/8/layout/radial3"/>
    <dgm:cxn modelId="{64C8D228-344F-43A3-9224-15ECE848F042}" type="presParOf" srcId="{8A7ECFAC-69ED-4438-84CA-6A86D8600284}" destId="{1C6D6F7D-2676-4230-B09F-F856AF265968}"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C4D77-2C21-439D-A38E-C6B98E2CDFC4}">
      <dsp:nvSpPr>
        <dsp:cNvPr id="0" name=""/>
        <dsp:cNvSpPr/>
      </dsp:nvSpPr>
      <dsp:spPr>
        <a:xfrm>
          <a:off x="3611835" y="74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solidFill>
                <a:sysClr val="window" lastClr="FFFFFF"/>
              </a:solidFill>
              <a:latin typeface="Calibri" panose="020F0502020204030204"/>
              <a:ea typeface="+mn-ea"/>
              <a:cs typeface="+mn-cs"/>
            </a:rPr>
            <a:t>Scarcity of data/Unorganised data</a:t>
          </a:r>
        </a:p>
      </dsp:txBody>
      <dsp:txXfrm>
        <a:off x="3654281" y="43188"/>
        <a:ext cx="1252824" cy="784623"/>
      </dsp:txXfrm>
    </dsp:sp>
    <dsp:sp modelId="{C51331CF-372A-4492-81EA-9545C80E2BD0}">
      <dsp:nvSpPr>
        <dsp:cNvPr id="0" name=""/>
        <dsp:cNvSpPr/>
      </dsp:nvSpPr>
      <dsp:spPr>
        <a:xfrm>
          <a:off x="2542316" y="435500"/>
          <a:ext cx="3476755" cy="3476755"/>
        </a:xfrm>
        <a:custGeom>
          <a:avLst/>
          <a:gdLst/>
          <a:ahLst/>
          <a:cxnLst/>
          <a:rect l="0" t="0" r="0" b="0"/>
          <a:pathLst>
            <a:path>
              <a:moveTo>
                <a:pt x="2586732" y="221060"/>
              </a:moveTo>
              <a:arcTo wR="1738377" hR="1738377" stAng="17952614" swAng="1212843"/>
            </a:path>
          </a:pathLst>
        </a:custGeom>
        <a:noFill/>
        <a:ln w="6350" cap="flat" cmpd="sng" algn="ctr">
          <a:solidFill>
            <a:srgbClr val="4472C4">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8D31B406-C3BD-4F7B-80A5-743285EC9317}">
      <dsp:nvSpPr>
        <dsp:cNvPr id="0" name=""/>
        <dsp:cNvSpPr/>
      </dsp:nvSpPr>
      <dsp:spPr>
        <a:xfrm>
          <a:off x="5265130" y="120193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solidFill>
                <a:sysClr val="window" lastClr="FFFFFF"/>
              </a:solidFill>
              <a:latin typeface="Calibri" panose="020F0502020204030204"/>
              <a:ea typeface="+mn-ea"/>
              <a:cs typeface="+mn-cs"/>
            </a:rPr>
            <a:t>Insight based decisions by HR professionals</a:t>
          </a:r>
        </a:p>
      </dsp:txBody>
      <dsp:txXfrm>
        <a:off x="5307576" y="1244378"/>
        <a:ext cx="1252824" cy="784623"/>
      </dsp:txXfrm>
    </dsp:sp>
    <dsp:sp modelId="{48DB6431-9BF8-4E40-98AA-D24AA2357C61}">
      <dsp:nvSpPr>
        <dsp:cNvPr id="0" name=""/>
        <dsp:cNvSpPr/>
      </dsp:nvSpPr>
      <dsp:spPr>
        <a:xfrm>
          <a:off x="2542316" y="435500"/>
          <a:ext cx="3476755" cy="3476755"/>
        </a:xfrm>
        <a:custGeom>
          <a:avLst/>
          <a:gdLst/>
          <a:ahLst/>
          <a:cxnLst/>
          <a:rect l="0" t="0" r="0" b="0"/>
          <a:pathLst>
            <a:path>
              <a:moveTo>
                <a:pt x="3472600" y="1858496"/>
              </a:moveTo>
              <a:arcTo wR="1738377" hR="1738377" stAng="21837733" swAng="1360735"/>
            </a:path>
          </a:pathLst>
        </a:custGeom>
        <a:noFill/>
        <a:ln w="6350" cap="flat" cmpd="sng" algn="ctr">
          <a:solidFill>
            <a:srgbClr val="4472C4">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98AC5DDA-6A92-412A-AE0D-CD0020C90E3F}">
      <dsp:nvSpPr>
        <dsp:cNvPr id="0" name=""/>
        <dsp:cNvSpPr/>
      </dsp:nvSpPr>
      <dsp:spPr>
        <a:xfrm>
          <a:off x="4633628" y="3145497"/>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solidFill>
                <a:sysClr val="window" lastClr="FFFFFF"/>
              </a:solidFill>
              <a:latin typeface="Calibri" panose="020F0502020204030204"/>
              <a:ea typeface="+mn-ea"/>
              <a:cs typeface="+mn-cs"/>
            </a:rPr>
            <a:t>Lacks empirical validation</a:t>
          </a:r>
        </a:p>
      </dsp:txBody>
      <dsp:txXfrm>
        <a:off x="4676074" y="3187943"/>
        <a:ext cx="1252824" cy="784623"/>
      </dsp:txXfrm>
    </dsp:sp>
    <dsp:sp modelId="{A9EBE9DC-D418-49DC-8540-BA4FDE7AB1E7}">
      <dsp:nvSpPr>
        <dsp:cNvPr id="0" name=""/>
        <dsp:cNvSpPr/>
      </dsp:nvSpPr>
      <dsp:spPr>
        <a:xfrm>
          <a:off x="2542316" y="435500"/>
          <a:ext cx="3476755" cy="3476755"/>
        </a:xfrm>
        <a:custGeom>
          <a:avLst/>
          <a:gdLst/>
          <a:ahLst/>
          <a:cxnLst/>
          <a:rect l="0" t="0" r="0" b="0"/>
          <a:pathLst>
            <a:path>
              <a:moveTo>
                <a:pt x="1952066" y="3463571"/>
              </a:moveTo>
              <a:arcTo wR="1738377" hR="1738377" stAng="4976345" swAng="847311"/>
            </a:path>
          </a:pathLst>
        </a:custGeom>
        <a:noFill/>
        <a:ln w="6350" cap="flat" cmpd="sng" algn="ctr">
          <a:solidFill>
            <a:srgbClr val="4472C4">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73B301F1-FC69-4FE4-8DD1-EB56578C21A5}">
      <dsp:nvSpPr>
        <dsp:cNvPr id="0" name=""/>
        <dsp:cNvSpPr/>
      </dsp:nvSpPr>
      <dsp:spPr>
        <a:xfrm>
          <a:off x="2590042" y="3145497"/>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solidFill>
                <a:sysClr val="window" lastClr="FFFFFF"/>
              </a:solidFill>
              <a:latin typeface="Calibri" panose="020F0502020204030204"/>
              <a:ea typeface="+mn-ea"/>
              <a:cs typeface="+mn-cs"/>
            </a:rPr>
            <a:t>Top management develops low confidence in the  HR for analytics</a:t>
          </a:r>
        </a:p>
      </dsp:txBody>
      <dsp:txXfrm>
        <a:off x="2632488" y="3187943"/>
        <a:ext cx="1252824" cy="784623"/>
      </dsp:txXfrm>
    </dsp:sp>
    <dsp:sp modelId="{E19945B9-80D2-497B-A99C-0E71C887F692}">
      <dsp:nvSpPr>
        <dsp:cNvPr id="0" name=""/>
        <dsp:cNvSpPr/>
      </dsp:nvSpPr>
      <dsp:spPr>
        <a:xfrm>
          <a:off x="2542316" y="435500"/>
          <a:ext cx="3476755" cy="3476755"/>
        </a:xfrm>
        <a:custGeom>
          <a:avLst/>
          <a:gdLst/>
          <a:ahLst/>
          <a:cxnLst/>
          <a:rect l="0" t="0" r="0" b="0"/>
          <a:pathLst>
            <a:path>
              <a:moveTo>
                <a:pt x="184559" y="2517867"/>
              </a:moveTo>
              <a:arcTo wR="1738377" hR="1738377" stAng="9201532" swAng="1360735"/>
            </a:path>
          </a:pathLst>
        </a:custGeom>
        <a:noFill/>
        <a:ln w="6350" cap="flat" cmpd="sng" algn="ctr">
          <a:solidFill>
            <a:srgbClr val="4472C4">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B4401A3F-E041-4D90-A7A7-62C7E6D1FC4B}">
      <dsp:nvSpPr>
        <dsp:cNvPr id="0" name=""/>
        <dsp:cNvSpPr/>
      </dsp:nvSpPr>
      <dsp:spPr>
        <a:xfrm>
          <a:off x="1958540" y="1201932"/>
          <a:ext cx="1337716" cy="869515"/>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solidFill>
                <a:sysClr val="window" lastClr="FFFFFF"/>
              </a:solidFill>
              <a:latin typeface="Calibri" panose="020F0502020204030204"/>
              <a:ea typeface="+mn-ea"/>
              <a:cs typeface="+mn-cs"/>
            </a:rPr>
            <a:t>No or less investment in analytics  project</a:t>
          </a:r>
        </a:p>
      </dsp:txBody>
      <dsp:txXfrm>
        <a:off x="2000986" y="1244378"/>
        <a:ext cx="1252824" cy="784623"/>
      </dsp:txXfrm>
    </dsp:sp>
    <dsp:sp modelId="{8FF9D50A-FC20-4670-87FB-56E16C4B2DEE}">
      <dsp:nvSpPr>
        <dsp:cNvPr id="0" name=""/>
        <dsp:cNvSpPr/>
      </dsp:nvSpPr>
      <dsp:spPr>
        <a:xfrm>
          <a:off x="2542316" y="435500"/>
          <a:ext cx="3476755" cy="3476755"/>
        </a:xfrm>
        <a:custGeom>
          <a:avLst/>
          <a:gdLst/>
          <a:ahLst/>
          <a:cxnLst/>
          <a:rect l="0" t="0" r="0" b="0"/>
          <a:pathLst>
            <a:path>
              <a:moveTo>
                <a:pt x="417998" y="607645"/>
              </a:moveTo>
              <a:arcTo wR="1738377" hR="1738377" stAng="13234543" swAng="1212843"/>
            </a:path>
          </a:pathLst>
        </a:custGeom>
        <a:noFill/>
        <a:ln w="6350" cap="flat" cmpd="sng" algn="ctr">
          <a:solidFill>
            <a:srgbClr val="4472C4">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F6114-915A-4E51-B96F-598ADCB7B9E1}">
      <dsp:nvSpPr>
        <dsp:cNvPr id="0" name=""/>
        <dsp:cNvSpPr/>
      </dsp:nvSpPr>
      <dsp:spPr>
        <a:xfrm>
          <a:off x="642104" y="0"/>
          <a:ext cx="7277179" cy="40735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AC67CF-62C0-4D9F-8FF8-F88776076205}">
      <dsp:nvSpPr>
        <dsp:cNvPr id="0" name=""/>
        <dsp:cNvSpPr/>
      </dsp:nvSpPr>
      <dsp:spPr>
        <a:xfrm>
          <a:off x="2318" y="1222057"/>
          <a:ext cx="2016911" cy="1629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Descriptive</a:t>
          </a:r>
          <a:endParaRPr lang="en-US" sz="2300" kern="1200" dirty="0"/>
        </a:p>
      </dsp:txBody>
      <dsp:txXfrm>
        <a:off x="81859" y="1301598"/>
        <a:ext cx="1857829" cy="1470328"/>
      </dsp:txXfrm>
    </dsp:sp>
    <dsp:sp modelId="{46DED861-63DB-4E8B-80DD-9911BA7060F9}">
      <dsp:nvSpPr>
        <dsp:cNvPr id="0" name=""/>
        <dsp:cNvSpPr/>
      </dsp:nvSpPr>
      <dsp:spPr>
        <a:xfrm>
          <a:off x="2182264" y="1222057"/>
          <a:ext cx="2016911" cy="1629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Diagnostic</a:t>
          </a:r>
        </a:p>
      </dsp:txBody>
      <dsp:txXfrm>
        <a:off x="2261805" y="1301598"/>
        <a:ext cx="1857829" cy="1470328"/>
      </dsp:txXfrm>
    </dsp:sp>
    <dsp:sp modelId="{4010167A-8214-4F1E-80F3-D687D270A074}">
      <dsp:nvSpPr>
        <dsp:cNvPr id="0" name=""/>
        <dsp:cNvSpPr/>
      </dsp:nvSpPr>
      <dsp:spPr>
        <a:xfrm>
          <a:off x="4362211" y="1222057"/>
          <a:ext cx="2016911" cy="1629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Predictive</a:t>
          </a:r>
          <a:endParaRPr lang="en-US" sz="2300" kern="1200" dirty="0"/>
        </a:p>
      </dsp:txBody>
      <dsp:txXfrm>
        <a:off x="4441752" y="1301598"/>
        <a:ext cx="1857829" cy="1470328"/>
      </dsp:txXfrm>
    </dsp:sp>
    <dsp:sp modelId="{8267ADEA-A5FB-43D7-B932-9669801C996E}">
      <dsp:nvSpPr>
        <dsp:cNvPr id="0" name=""/>
        <dsp:cNvSpPr/>
      </dsp:nvSpPr>
      <dsp:spPr>
        <a:xfrm>
          <a:off x="6542157" y="1222057"/>
          <a:ext cx="2016911" cy="1629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Prescriptive</a:t>
          </a:r>
          <a:endParaRPr lang="en-US" sz="2300" kern="1200" dirty="0"/>
        </a:p>
        <a:p>
          <a:pPr marL="0" lvl="0" indent="0" algn="ctr" defTabSz="1022350">
            <a:lnSpc>
              <a:spcPct val="90000"/>
            </a:lnSpc>
            <a:spcBef>
              <a:spcPct val="0"/>
            </a:spcBef>
            <a:spcAft>
              <a:spcPct val="35000"/>
            </a:spcAft>
            <a:buNone/>
          </a:pPr>
          <a:endParaRPr lang="en-US" sz="2300" kern="1200" dirty="0"/>
        </a:p>
      </dsp:txBody>
      <dsp:txXfrm>
        <a:off x="6621698" y="1301598"/>
        <a:ext cx="1857829" cy="1470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48365-6F4B-45E3-9462-0695E7B64652}">
      <dsp:nvSpPr>
        <dsp:cNvPr id="0" name=""/>
        <dsp:cNvSpPr/>
      </dsp:nvSpPr>
      <dsp:spPr>
        <a:xfrm>
          <a:off x="5172233" y="3886199"/>
          <a:ext cx="2823210" cy="1828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Organizations following workforce analytics outperform all other organizations by 30% more sales per employee</a:t>
          </a:r>
        </a:p>
      </dsp:txBody>
      <dsp:txXfrm>
        <a:off x="6059369" y="4383572"/>
        <a:ext cx="1895901" cy="1291254"/>
      </dsp:txXfrm>
    </dsp:sp>
    <dsp:sp modelId="{D96C3FF1-3A17-47F6-81D2-05904E7268FF}">
      <dsp:nvSpPr>
        <dsp:cNvPr id="0" name=""/>
        <dsp:cNvSpPr/>
      </dsp:nvSpPr>
      <dsp:spPr>
        <a:xfrm>
          <a:off x="565944" y="3886199"/>
          <a:ext cx="2823210" cy="1828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To clearly demonstrate the interaction of business objectives and workforce strategies to determine a full picture of likely outcomes</a:t>
          </a:r>
        </a:p>
      </dsp:txBody>
      <dsp:txXfrm>
        <a:off x="606117" y="4383572"/>
        <a:ext cx="1895901" cy="1291254"/>
      </dsp:txXfrm>
    </dsp:sp>
    <dsp:sp modelId="{89C19696-8FB3-40E5-BAB5-EA7EE88FB0CA}">
      <dsp:nvSpPr>
        <dsp:cNvPr id="0" name=""/>
        <dsp:cNvSpPr/>
      </dsp:nvSpPr>
      <dsp:spPr>
        <a:xfrm>
          <a:off x="5172233" y="0"/>
          <a:ext cx="2823210" cy="1828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The business demands on HR are increasingly going to be on analysis just because people are so expensive “David Foster”</a:t>
          </a:r>
        </a:p>
      </dsp:txBody>
      <dsp:txXfrm>
        <a:off x="6059369" y="40173"/>
        <a:ext cx="1895901" cy="1291254"/>
      </dsp:txXfrm>
    </dsp:sp>
    <dsp:sp modelId="{B6222139-9474-47FE-ABD9-4DE143A067DF}">
      <dsp:nvSpPr>
        <dsp:cNvPr id="0" name=""/>
        <dsp:cNvSpPr/>
      </dsp:nvSpPr>
      <dsp:spPr>
        <a:xfrm>
          <a:off x="565944" y="0"/>
          <a:ext cx="2823210" cy="1828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What gets measured, gets managed, what's get managed gets executed “Peter Drucker”</a:t>
          </a:r>
        </a:p>
      </dsp:txBody>
      <dsp:txXfrm>
        <a:off x="606117" y="40173"/>
        <a:ext cx="1895901" cy="1291254"/>
      </dsp:txXfrm>
    </dsp:sp>
    <dsp:sp modelId="{76259032-36D7-4D1E-9D6B-5C06D95648EB}">
      <dsp:nvSpPr>
        <dsp:cNvPr id="0" name=""/>
        <dsp:cNvSpPr/>
      </dsp:nvSpPr>
      <dsp:spPr>
        <a:xfrm>
          <a:off x="1748948" y="325754"/>
          <a:ext cx="2474595" cy="2474595"/>
        </a:xfrm>
        <a:prstGeom prst="pieWedg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Measure and Manage</a:t>
          </a:r>
        </a:p>
      </dsp:txBody>
      <dsp:txXfrm>
        <a:off x="2473740" y="1050546"/>
        <a:ext cx="1749803" cy="1749803"/>
      </dsp:txXfrm>
    </dsp:sp>
    <dsp:sp modelId="{6CE59D04-EB1C-4C8D-B37F-2DD1C9121784}">
      <dsp:nvSpPr>
        <dsp:cNvPr id="0" name=""/>
        <dsp:cNvSpPr/>
      </dsp:nvSpPr>
      <dsp:spPr>
        <a:xfrm rot="5400000">
          <a:off x="4337844" y="325754"/>
          <a:ext cx="2474595" cy="2474595"/>
        </a:xfrm>
        <a:prstGeom prst="pieWedg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Return on Investment</a:t>
          </a:r>
        </a:p>
      </dsp:txBody>
      <dsp:txXfrm rot="-5400000">
        <a:off x="4337844" y="1050546"/>
        <a:ext cx="1749803" cy="1749803"/>
      </dsp:txXfrm>
    </dsp:sp>
    <dsp:sp modelId="{BAE0277D-30E4-4302-A876-8C8FCEC65747}">
      <dsp:nvSpPr>
        <dsp:cNvPr id="0" name=""/>
        <dsp:cNvSpPr/>
      </dsp:nvSpPr>
      <dsp:spPr>
        <a:xfrm rot="10800000">
          <a:off x="4337844" y="2914650"/>
          <a:ext cx="2474595" cy="2474595"/>
        </a:xfrm>
        <a:prstGeom prst="pieWedg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Performance Improvement</a:t>
          </a:r>
        </a:p>
      </dsp:txBody>
      <dsp:txXfrm rot="10800000">
        <a:off x="4337844" y="2914650"/>
        <a:ext cx="1749803" cy="1749803"/>
      </dsp:txXfrm>
    </dsp:sp>
    <dsp:sp modelId="{7423EB25-8AC0-44DE-82E6-F6828A6AD564}">
      <dsp:nvSpPr>
        <dsp:cNvPr id="0" name=""/>
        <dsp:cNvSpPr/>
      </dsp:nvSpPr>
      <dsp:spPr>
        <a:xfrm rot="16200000">
          <a:off x="1748948" y="2914650"/>
          <a:ext cx="2474595" cy="2474595"/>
        </a:xfrm>
        <a:prstGeom prst="pieWedg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Linking Business objectives and People Strategies</a:t>
          </a:r>
        </a:p>
      </dsp:txBody>
      <dsp:txXfrm rot="5400000">
        <a:off x="2473740" y="2914650"/>
        <a:ext cx="1749803" cy="1749803"/>
      </dsp:txXfrm>
    </dsp:sp>
    <dsp:sp modelId="{457788ED-D6BE-458B-8D60-0200AFC3F71E}">
      <dsp:nvSpPr>
        <dsp:cNvPr id="0" name=""/>
        <dsp:cNvSpPr/>
      </dsp:nvSpPr>
      <dsp:spPr>
        <a:xfrm>
          <a:off x="3853497" y="2343150"/>
          <a:ext cx="854392" cy="742950"/>
        </a:xfrm>
        <a:prstGeom prst="circular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09AE16-A448-4F8E-ABA9-2BC625CFBCEC}">
      <dsp:nvSpPr>
        <dsp:cNvPr id="0" name=""/>
        <dsp:cNvSpPr/>
      </dsp:nvSpPr>
      <dsp:spPr>
        <a:xfrm rot="10800000">
          <a:off x="3853497" y="2628900"/>
          <a:ext cx="854392" cy="742950"/>
        </a:xfrm>
        <a:prstGeom prst="circular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3B198-9CA9-45C9-ABE6-13B526A1F695}">
      <dsp:nvSpPr>
        <dsp:cNvPr id="0" name=""/>
        <dsp:cNvSpPr/>
      </dsp:nvSpPr>
      <dsp:spPr>
        <a:xfrm rot="5400000">
          <a:off x="-334913" y="337188"/>
          <a:ext cx="2232756" cy="1562929"/>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Why undertake the project?</a:t>
          </a:r>
        </a:p>
      </dsp:txBody>
      <dsp:txXfrm rot="-5400000">
        <a:off x="1" y="783740"/>
        <a:ext cx="1562929" cy="669827"/>
      </dsp:txXfrm>
    </dsp:sp>
    <dsp:sp modelId="{B2587B20-0CFA-45B4-AAA6-A94C1DE06B40}">
      <dsp:nvSpPr>
        <dsp:cNvPr id="0" name=""/>
        <dsp:cNvSpPr/>
      </dsp:nvSpPr>
      <dsp:spPr>
        <a:xfrm rot="5400000">
          <a:off x="4336512" y="-2771308"/>
          <a:ext cx="1451291" cy="699845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a:t>Step 1 – Frame business questions</a:t>
          </a:r>
          <a:endParaRPr lang="en-IN" sz="1600" kern="1200" dirty="0"/>
        </a:p>
        <a:p>
          <a:pPr marL="228600" lvl="1" indent="-228600" algn="l" defTabSz="933450">
            <a:lnSpc>
              <a:spcPct val="90000"/>
            </a:lnSpc>
            <a:spcBef>
              <a:spcPct val="0"/>
            </a:spcBef>
            <a:spcAft>
              <a:spcPct val="15000"/>
            </a:spcAft>
            <a:buChar char="•"/>
          </a:pPr>
          <a:r>
            <a:rPr lang="en-IN" sz="2100" kern="1200" dirty="0"/>
            <a:t>Step 2 – Build Hypotheses</a:t>
          </a:r>
        </a:p>
      </dsp:txBody>
      <dsp:txXfrm rot="-5400000">
        <a:off x="1562929" y="73121"/>
        <a:ext cx="6927612" cy="1309599"/>
      </dsp:txXfrm>
    </dsp:sp>
    <dsp:sp modelId="{7B56B3B0-16CA-4980-AF5C-E901CA6A8683}">
      <dsp:nvSpPr>
        <dsp:cNvPr id="0" name=""/>
        <dsp:cNvSpPr/>
      </dsp:nvSpPr>
      <dsp:spPr>
        <a:xfrm rot="5400000">
          <a:off x="-334913" y="2380834"/>
          <a:ext cx="2232756" cy="1562929"/>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How should the project be carried out?</a:t>
          </a:r>
        </a:p>
      </dsp:txBody>
      <dsp:txXfrm rot="-5400000">
        <a:off x="1" y="2827386"/>
        <a:ext cx="1562929" cy="669827"/>
      </dsp:txXfrm>
    </dsp:sp>
    <dsp:sp modelId="{CDAD7D00-B627-4C40-9FB3-BD5133C18F26}">
      <dsp:nvSpPr>
        <dsp:cNvPr id="0" name=""/>
        <dsp:cNvSpPr/>
      </dsp:nvSpPr>
      <dsp:spPr>
        <a:xfrm rot="5400000">
          <a:off x="4336512" y="-727662"/>
          <a:ext cx="1451291" cy="699845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a:t>Step 3 – Gather Data</a:t>
          </a:r>
        </a:p>
        <a:p>
          <a:pPr marL="228600" lvl="1" indent="-228600" algn="l" defTabSz="933450">
            <a:lnSpc>
              <a:spcPct val="90000"/>
            </a:lnSpc>
            <a:spcBef>
              <a:spcPct val="0"/>
            </a:spcBef>
            <a:spcAft>
              <a:spcPct val="15000"/>
            </a:spcAft>
            <a:buChar char="•"/>
          </a:pPr>
          <a:r>
            <a:rPr lang="en-IN" sz="2100" kern="1200" dirty="0"/>
            <a:t>Step 4 -  Conduct Analyses</a:t>
          </a:r>
        </a:p>
        <a:p>
          <a:pPr marL="228600" lvl="1" indent="-228600" algn="l" defTabSz="933450">
            <a:lnSpc>
              <a:spcPct val="90000"/>
            </a:lnSpc>
            <a:spcBef>
              <a:spcPct val="0"/>
            </a:spcBef>
            <a:spcAft>
              <a:spcPct val="15000"/>
            </a:spcAft>
            <a:buChar char="•"/>
          </a:pPr>
          <a:r>
            <a:rPr lang="en-IN" sz="2100" kern="1200" dirty="0"/>
            <a:t>Step 5 – Reveal Insights</a:t>
          </a:r>
        </a:p>
        <a:p>
          <a:pPr marL="228600" lvl="1" indent="-228600" algn="l" defTabSz="933450">
            <a:lnSpc>
              <a:spcPct val="90000"/>
            </a:lnSpc>
            <a:spcBef>
              <a:spcPct val="0"/>
            </a:spcBef>
            <a:spcAft>
              <a:spcPct val="15000"/>
            </a:spcAft>
            <a:buChar char="•"/>
          </a:pPr>
          <a:r>
            <a:rPr lang="en-IN" sz="2100" kern="1200" dirty="0"/>
            <a:t>Step 6 – Determine Recommendations</a:t>
          </a:r>
        </a:p>
      </dsp:txBody>
      <dsp:txXfrm rot="-5400000">
        <a:off x="1562929" y="2116767"/>
        <a:ext cx="6927612" cy="1309599"/>
      </dsp:txXfrm>
    </dsp:sp>
    <dsp:sp modelId="{6905E381-948A-42B2-AD93-E5B08ADF1123}">
      <dsp:nvSpPr>
        <dsp:cNvPr id="0" name=""/>
        <dsp:cNvSpPr/>
      </dsp:nvSpPr>
      <dsp:spPr>
        <a:xfrm rot="5400000">
          <a:off x="-334913" y="4424481"/>
          <a:ext cx="2232756" cy="1562929"/>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What will result from the project?</a:t>
          </a:r>
        </a:p>
      </dsp:txBody>
      <dsp:txXfrm rot="-5400000">
        <a:off x="1" y="4871033"/>
        <a:ext cx="1562929" cy="669827"/>
      </dsp:txXfrm>
    </dsp:sp>
    <dsp:sp modelId="{EF484582-DE7F-4E55-A0C8-4BE5ACA8D6F5}">
      <dsp:nvSpPr>
        <dsp:cNvPr id="0" name=""/>
        <dsp:cNvSpPr/>
      </dsp:nvSpPr>
      <dsp:spPr>
        <a:xfrm rot="5400000">
          <a:off x="4336512" y="1315984"/>
          <a:ext cx="1451291" cy="699845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a:t>Step 7 – Get your point across</a:t>
          </a:r>
        </a:p>
        <a:p>
          <a:pPr marL="228600" lvl="1" indent="-228600" algn="l" defTabSz="933450">
            <a:lnSpc>
              <a:spcPct val="90000"/>
            </a:lnSpc>
            <a:spcBef>
              <a:spcPct val="0"/>
            </a:spcBef>
            <a:spcAft>
              <a:spcPct val="15000"/>
            </a:spcAft>
            <a:buChar char="•"/>
          </a:pPr>
          <a:r>
            <a:rPr lang="en-IN" sz="2100" kern="1200" dirty="0"/>
            <a:t>Step 8 – Implement and evaluate</a:t>
          </a:r>
        </a:p>
      </dsp:txBody>
      <dsp:txXfrm rot="-5400000">
        <a:off x="1562929" y="4160413"/>
        <a:ext cx="6927612" cy="13095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4499E-8BB4-444F-83E4-DD1AFBFE2664}">
      <dsp:nvSpPr>
        <dsp:cNvPr id="0" name=""/>
        <dsp:cNvSpPr/>
      </dsp:nvSpPr>
      <dsp:spPr>
        <a:xfrm>
          <a:off x="2667769" y="1348654"/>
          <a:ext cx="3225849" cy="322584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kern="1200" dirty="0"/>
            <a:t>HR Matrices</a:t>
          </a:r>
        </a:p>
      </dsp:txBody>
      <dsp:txXfrm>
        <a:off x="3140184" y="1821069"/>
        <a:ext cx="2281019" cy="2281019"/>
      </dsp:txXfrm>
    </dsp:sp>
    <dsp:sp modelId="{D321700F-395E-4F7D-8829-AEB922BF9B41}">
      <dsp:nvSpPr>
        <dsp:cNvPr id="0" name=""/>
        <dsp:cNvSpPr/>
      </dsp:nvSpPr>
      <dsp:spPr>
        <a:xfrm>
          <a:off x="3474231" y="53161"/>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Recruitment</a:t>
          </a:r>
        </a:p>
      </dsp:txBody>
      <dsp:txXfrm>
        <a:off x="3710438" y="289368"/>
        <a:ext cx="1140510" cy="1140510"/>
      </dsp:txXfrm>
    </dsp:sp>
    <dsp:sp modelId="{9A83BE04-985E-477C-A5E4-1539732D2088}">
      <dsp:nvSpPr>
        <dsp:cNvPr id="0" name=""/>
        <dsp:cNvSpPr/>
      </dsp:nvSpPr>
      <dsp:spPr>
        <a:xfrm>
          <a:off x="5117606" y="844569"/>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Retention</a:t>
          </a:r>
        </a:p>
      </dsp:txBody>
      <dsp:txXfrm>
        <a:off x="5353813" y="1080776"/>
        <a:ext cx="1140510" cy="1140510"/>
      </dsp:txXfrm>
    </dsp:sp>
    <dsp:sp modelId="{6B017645-4D27-4F32-A6E7-774ED01F0762}">
      <dsp:nvSpPr>
        <dsp:cNvPr id="0" name=""/>
        <dsp:cNvSpPr/>
      </dsp:nvSpPr>
      <dsp:spPr>
        <a:xfrm>
          <a:off x="5523486" y="2622846"/>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Performance and Career Management</a:t>
          </a:r>
        </a:p>
      </dsp:txBody>
      <dsp:txXfrm>
        <a:off x="5759693" y="2859053"/>
        <a:ext cx="1140510" cy="1140510"/>
      </dsp:txXfrm>
    </dsp:sp>
    <dsp:sp modelId="{94E505E8-7A9D-4AD3-A2FF-DE39B75D6548}">
      <dsp:nvSpPr>
        <dsp:cNvPr id="0" name=""/>
        <dsp:cNvSpPr/>
      </dsp:nvSpPr>
      <dsp:spPr>
        <a:xfrm>
          <a:off x="4386235" y="4048913"/>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Training</a:t>
          </a:r>
        </a:p>
      </dsp:txBody>
      <dsp:txXfrm>
        <a:off x="4622442" y="4285120"/>
        <a:ext cx="1140510" cy="1140510"/>
      </dsp:txXfrm>
    </dsp:sp>
    <dsp:sp modelId="{42CFD177-1394-4E57-BB07-878A84CDC749}">
      <dsp:nvSpPr>
        <dsp:cNvPr id="0" name=""/>
        <dsp:cNvSpPr/>
      </dsp:nvSpPr>
      <dsp:spPr>
        <a:xfrm>
          <a:off x="2562227" y="4048913"/>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Compensation</a:t>
          </a:r>
        </a:p>
      </dsp:txBody>
      <dsp:txXfrm>
        <a:off x="2798434" y="4285120"/>
        <a:ext cx="1140510" cy="1140510"/>
      </dsp:txXfrm>
    </dsp:sp>
    <dsp:sp modelId="{1ED5D237-9FCF-4816-A7A3-6CE936DA949E}">
      <dsp:nvSpPr>
        <dsp:cNvPr id="0" name=""/>
        <dsp:cNvSpPr/>
      </dsp:nvSpPr>
      <dsp:spPr>
        <a:xfrm>
          <a:off x="1424976" y="2622846"/>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Workforce</a:t>
          </a:r>
        </a:p>
      </dsp:txBody>
      <dsp:txXfrm>
        <a:off x="1661183" y="2859053"/>
        <a:ext cx="1140510" cy="1140510"/>
      </dsp:txXfrm>
    </dsp:sp>
    <dsp:sp modelId="{1C6D6F7D-2676-4230-B09F-F856AF265968}">
      <dsp:nvSpPr>
        <dsp:cNvPr id="0" name=""/>
        <dsp:cNvSpPr/>
      </dsp:nvSpPr>
      <dsp:spPr>
        <a:xfrm>
          <a:off x="1830856" y="844569"/>
          <a:ext cx="1612924" cy="16129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Effectiveness</a:t>
          </a:r>
        </a:p>
      </dsp:txBody>
      <dsp:txXfrm>
        <a:off x="2067063" y="1080776"/>
        <a:ext cx="1140510" cy="1140510"/>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1468.05554" units="1/cm"/>
          <inkml:channelProperty channel="Y" name="resolution" value="2610.91626" units="1/cm"/>
          <inkml:channelProperty channel="F" name="resolution" value="2.84167" units="1/deg"/>
          <inkml:channelProperty channel="T" name="resolution" value="1" units="1/dev"/>
        </inkml:channelProperties>
      </inkml:inkSource>
      <inkml:timestamp xml:id="ts0" timeString="2020-06-21T11:50:15.525"/>
    </inkml:context>
    <inkml:brush xml:id="br0">
      <inkml:brushProperty name="width" value="0.05292" units="cm"/>
      <inkml:brushProperty name="height" value="0.05292" units="cm"/>
      <inkml:brushProperty name="color" value="#FF0000"/>
    </inkml:brush>
  </inkml:definitions>
  <inkml:trace contextRef="#ctx0" brushRef="#br0">7761 20056 640 0,'0'0'-12'0,"0"0"-8"0,0 0-33 16,0 0-84-16,0 0-105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45059"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2051" name="Rectangle 3"/>
          <p:cNvSpPr>
            <a:spLocks noGrp="1" noChangeArrowheads="1"/>
          </p:cNvSpPr>
          <p:nvPr>
            <p:ph type="body"/>
          </p:nvPr>
        </p:nvSpPr>
        <p:spPr bwMode="auto">
          <a:xfrm>
            <a:off x="777875" y="4776788"/>
            <a:ext cx="6215063" cy="4522787"/>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noProof="0"/>
          </a:p>
        </p:txBody>
      </p:sp>
      <p:sp>
        <p:nvSpPr>
          <p:cNvPr id="2052" name="Rectangle 4"/>
          <p:cNvSpPr>
            <a:spLocks noGrp="1" noChangeArrowheads="1"/>
          </p:cNvSpPr>
          <p:nvPr>
            <p:ph type="hdr"/>
          </p:nvPr>
        </p:nvSpPr>
        <p:spPr bwMode="auto">
          <a:xfrm>
            <a:off x="0" y="0"/>
            <a:ext cx="3370263" cy="500063"/>
          </a:xfrm>
          <a:prstGeom prst="rect">
            <a:avLst/>
          </a:prstGeom>
          <a:noFill/>
          <a:ln>
            <a:noFill/>
          </a:ln>
          <a:effec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8" charset="0"/>
                <a:ea typeface="Arial Unicode MS" pitchFamily="34" charset="-128"/>
                <a:cs typeface="Arial Unicode MS" pitchFamily="34" charset="-128"/>
              </a:defRPr>
            </a:lvl1pPr>
          </a:lstStyle>
          <a:p>
            <a:pPr>
              <a:defRPr/>
            </a:pPr>
            <a:endParaRPr lang="en-US"/>
          </a:p>
        </p:txBody>
      </p:sp>
      <p:sp>
        <p:nvSpPr>
          <p:cNvPr id="2053" name="Rectangle 5"/>
          <p:cNvSpPr>
            <a:spLocks noGrp="1" noChangeArrowheads="1"/>
          </p:cNvSpPr>
          <p:nvPr>
            <p:ph type="dt"/>
          </p:nvPr>
        </p:nvSpPr>
        <p:spPr bwMode="auto">
          <a:xfrm>
            <a:off x="4398963" y="0"/>
            <a:ext cx="3370262" cy="500063"/>
          </a:xfrm>
          <a:prstGeom prst="rect">
            <a:avLst/>
          </a:prstGeom>
          <a:noFill/>
          <a:ln>
            <a:noFill/>
          </a:ln>
          <a:effec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8" charset="0"/>
                <a:ea typeface="Arial Unicode MS" pitchFamily="34" charset="-128"/>
                <a:cs typeface="Arial Unicode MS" pitchFamily="34" charset="-128"/>
              </a:defRPr>
            </a:lvl1pPr>
          </a:lstStyle>
          <a:p>
            <a:pPr>
              <a:defRPr/>
            </a:pPr>
            <a:endParaRPr lang="en-US"/>
          </a:p>
        </p:txBody>
      </p:sp>
      <p:sp>
        <p:nvSpPr>
          <p:cNvPr id="2054" name="Rectangle 6"/>
          <p:cNvSpPr>
            <a:spLocks noGrp="1" noChangeArrowheads="1"/>
          </p:cNvSpPr>
          <p:nvPr>
            <p:ph type="ftr"/>
          </p:nvPr>
        </p:nvSpPr>
        <p:spPr bwMode="auto">
          <a:xfrm>
            <a:off x="0" y="9555163"/>
            <a:ext cx="3370263" cy="500062"/>
          </a:xfrm>
          <a:prstGeom prst="rect">
            <a:avLst/>
          </a:prstGeom>
          <a:noFill/>
          <a:ln>
            <a:noFill/>
          </a:ln>
          <a:effec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8" charset="0"/>
                <a:ea typeface="Arial Unicode MS" pitchFamily="34" charset="-128"/>
                <a:cs typeface="Arial Unicode MS" pitchFamily="34" charset="-128"/>
              </a:defRPr>
            </a:lvl1pPr>
          </a:lstStyle>
          <a:p>
            <a:pPr>
              <a:defRPr/>
            </a:pPr>
            <a:endParaRPr lang="en-US"/>
          </a:p>
        </p:txBody>
      </p:sp>
      <p:sp>
        <p:nvSpPr>
          <p:cNvPr id="2055" name="Rectangle 7"/>
          <p:cNvSpPr>
            <a:spLocks noGrp="1" noChangeArrowheads="1"/>
          </p:cNvSpPr>
          <p:nvPr>
            <p:ph type="sldNum"/>
          </p:nvPr>
        </p:nvSpPr>
        <p:spPr bwMode="auto">
          <a:xfrm>
            <a:off x="4398963" y="9555163"/>
            <a:ext cx="3370262" cy="500062"/>
          </a:xfrm>
          <a:prstGeom prst="rect">
            <a:avLst/>
          </a:prstGeom>
          <a:noFill/>
          <a:ln>
            <a:noFill/>
          </a:ln>
          <a:effec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8" charset="0"/>
                <a:ea typeface="Arial Unicode MS" pitchFamily="34" charset="-128"/>
                <a:cs typeface="Arial Unicode MS" pitchFamily="34" charset="-128"/>
              </a:defRPr>
            </a:lvl1pPr>
          </a:lstStyle>
          <a:p>
            <a:pPr>
              <a:defRPr/>
            </a:pPr>
            <a:fld id="{54EB580C-8D3C-4138-B2D7-C628DB42E702}" type="slidenum">
              <a:rPr lang="en-US"/>
              <a:pPr>
                <a:defRPr/>
              </a:pPr>
              <a:t>‹#›</a:t>
            </a:fld>
            <a:endParaRPr lang="en-US"/>
          </a:p>
        </p:txBody>
      </p:sp>
    </p:spTree>
    <p:extLst>
      <p:ext uri="{BB962C8B-B14F-4D97-AF65-F5344CB8AC3E}">
        <p14:creationId xmlns:p14="http://schemas.microsoft.com/office/powerpoint/2010/main" val="68000820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548" y="1237197"/>
            <a:ext cx="8569532" cy="2631887"/>
          </a:xfrm>
        </p:spPr>
        <p:txBody>
          <a:bodyPr anchor="b">
            <a:normAutofit/>
          </a:bodyPr>
          <a:lstStyle>
            <a:lvl1pPr algn="ctr">
              <a:defRPr sz="5291"/>
            </a:lvl1pPr>
          </a:lstStyle>
          <a:p>
            <a:r>
              <a:rPr lang="en-US"/>
              <a:t>Click to edit Master title style</a:t>
            </a:r>
            <a:endParaRPr lang="en-US" dirty="0"/>
          </a:p>
        </p:txBody>
      </p:sp>
      <p:sp>
        <p:nvSpPr>
          <p:cNvPr id="3" name="Subtitle 2"/>
          <p:cNvSpPr>
            <a:spLocks noGrp="1"/>
          </p:cNvSpPr>
          <p:nvPr>
            <p:ph type="subTitle" idx="1"/>
          </p:nvPr>
        </p:nvSpPr>
        <p:spPr>
          <a:xfrm>
            <a:off x="755548" y="3970580"/>
            <a:ext cx="8569532"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D19B69A-E122-4625-ACBA-0EC281A0D2ED}" type="slidenum">
              <a:rPr lang="en-US" smtClean="0"/>
              <a:pPr>
                <a:defRPr/>
              </a:pPr>
              <a:t>‹#›</a:t>
            </a:fld>
            <a:endParaRPr lang="en-US"/>
          </a:p>
        </p:txBody>
      </p:sp>
    </p:spTree>
    <p:extLst>
      <p:ext uri="{BB962C8B-B14F-4D97-AF65-F5344CB8AC3E}">
        <p14:creationId xmlns:p14="http://schemas.microsoft.com/office/powerpoint/2010/main" val="99693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E78AEF-E6AE-4265-A515-018E4D14219D}" type="slidenum">
              <a:rPr lang="en-US" smtClean="0"/>
              <a:pPr>
                <a:defRPr/>
              </a:pPr>
              <a:t>‹#›</a:t>
            </a:fld>
            <a:endParaRPr lang="en-US"/>
          </a:p>
        </p:txBody>
      </p:sp>
    </p:spTree>
    <p:extLst>
      <p:ext uri="{BB962C8B-B14F-4D97-AF65-F5344CB8AC3E}">
        <p14:creationId xmlns:p14="http://schemas.microsoft.com/office/powerpoint/2010/main" val="470492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6367" y="724472"/>
            <a:ext cx="8047891" cy="3144614"/>
          </a:xfrm>
        </p:spPr>
        <p:txBody>
          <a:bodyPr anchor="b">
            <a:normAutofit/>
          </a:bodyPr>
          <a:lstStyle>
            <a:lvl1pPr>
              <a:defRPr sz="3748"/>
            </a:lvl1pPr>
          </a:lstStyle>
          <a:p>
            <a:r>
              <a:rPr lang="en-US"/>
              <a:t>Click to edit Master title style</a:t>
            </a:r>
            <a:endParaRPr lang="en-US" dirty="0"/>
          </a:p>
        </p:txBody>
      </p:sp>
      <p:sp>
        <p:nvSpPr>
          <p:cNvPr id="3" name="Text Placeholder 2"/>
          <p:cNvSpPr>
            <a:spLocks noGrp="1"/>
          </p:cNvSpPr>
          <p:nvPr>
            <p:ph type="body" idx="1"/>
          </p:nvPr>
        </p:nvSpPr>
        <p:spPr>
          <a:xfrm>
            <a:off x="1016367" y="3970582"/>
            <a:ext cx="8047891" cy="1653678"/>
          </a:xfrm>
        </p:spPr>
        <p:txBody>
          <a:bodyPr/>
          <a:lstStyle>
            <a:lvl1pPr marL="0" indent="0" algn="ctr">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0E495CC-0BF6-4AE2-814D-8528D9938A57}" type="slidenum">
              <a:rPr lang="en-US" smtClean="0"/>
              <a:pPr>
                <a:defRPr/>
              </a:pPr>
              <a:t>‹#›</a:t>
            </a:fld>
            <a:endParaRPr lang="en-US"/>
          </a:p>
        </p:txBody>
      </p:sp>
    </p:spTree>
    <p:extLst>
      <p:ext uri="{BB962C8B-B14F-4D97-AF65-F5344CB8AC3E}">
        <p14:creationId xmlns:p14="http://schemas.microsoft.com/office/powerpoint/2010/main" val="1840445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55548" y="671973"/>
            <a:ext cx="8560727" cy="146202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55547" y="2301986"/>
            <a:ext cx="4221761" cy="40817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04311" y="2301986"/>
            <a:ext cx="4211964" cy="40817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3504610-190F-4D7A-B287-E439BC4AF2D1}" type="slidenum">
              <a:rPr lang="en-US" smtClean="0"/>
              <a:pPr>
                <a:defRPr/>
              </a:pPr>
              <a:t>‹#›</a:t>
            </a:fld>
            <a:endParaRPr lang="en-US"/>
          </a:p>
        </p:txBody>
      </p:sp>
    </p:spTree>
    <p:extLst>
      <p:ext uri="{BB962C8B-B14F-4D97-AF65-F5344CB8AC3E}">
        <p14:creationId xmlns:p14="http://schemas.microsoft.com/office/powerpoint/2010/main" val="12424422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548" y="671973"/>
            <a:ext cx="8560727" cy="14611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09195" y="2301986"/>
            <a:ext cx="3969109" cy="908210"/>
          </a:xfrm>
        </p:spPr>
        <p:txBody>
          <a:bodyPr anchor="b"/>
          <a:lstStyle>
            <a:lvl1pPr marL="0" indent="0">
              <a:lnSpc>
                <a:spcPct val="100000"/>
              </a:lnSpc>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p:cNvSpPr>
            <a:spLocks noGrp="1"/>
          </p:cNvSpPr>
          <p:nvPr>
            <p:ph sz="half" idx="2"/>
          </p:nvPr>
        </p:nvSpPr>
        <p:spPr>
          <a:xfrm>
            <a:off x="755546" y="3210197"/>
            <a:ext cx="4222757" cy="3173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56964" y="2301986"/>
            <a:ext cx="3959310" cy="908210"/>
          </a:xfrm>
        </p:spPr>
        <p:txBody>
          <a:bodyPr anchor="b"/>
          <a:lstStyle>
            <a:lvl1pPr marL="0" indent="0">
              <a:lnSpc>
                <a:spcPct val="100000"/>
              </a:lnSpc>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p:cNvSpPr>
            <a:spLocks noGrp="1"/>
          </p:cNvSpPr>
          <p:nvPr>
            <p:ph sz="quarter" idx="4"/>
          </p:nvPr>
        </p:nvSpPr>
        <p:spPr>
          <a:xfrm>
            <a:off x="5103317" y="3210197"/>
            <a:ext cx="4212958" cy="3173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D44DD37-B477-47BE-8629-B5E8272568AC}" type="slidenum">
              <a:rPr lang="en-US" smtClean="0"/>
              <a:pPr>
                <a:defRPr/>
              </a:pPr>
              <a:t>‹#›</a:t>
            </a:fld>
            <a:endParaRPr lang="en-US"/>
          </a:p>
        </p:txBody>
      </p:sp>
    </p:spTree>
    <p:extLst>
      <p:ext uri="{BB962C8B-B14F-4D97-AF65-F5344CB8AC3E}">
        <p14:creationId xmlns:p14="http://schemas.microsoft.com/office/powerpoint/2010/main" val="175145552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72E3BFA-3791-4791-AF1F-EAE3CC832CC7}" type="slidenum">
              <a:rPr lang="en-US" smtClean="0"/>
              <a:pPr>
                <a:defRPr/>
              </a:pPr>
              <a:t>‹#›</a:t>
            </a:fld>
            <a:endParaRPr lang="en-US"/>
          </a:p>
        </p:txBody>
      </p:sp>
    </p:spTree>
    <p:extLst>
      <p:ext uri="{BB962C8B-B14F-4D97-AF65-F5344CB8AC3E}">
        <p14:creationId xmlns:p14="http://schemas.microsoft.com/office/powerpoint/2010/main" val="588553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050D171-503E-4C93-AA27-ED64E264F73D}" type="slidenum">
              <a:rPr lang="en-US" smtClean="0"/>
              <a:pPr>
                <a:defRPr/>
              </a:pPr>
              <a:t>‹#›</a:t>
            </a:fld>
            <a:endParaRPr lang="en-US"/>
          </a:p>
        </p:txBody>
      </p:sp>
    </p:spTree>
    <p:extLst>
      <p:ext uri="{BB962C8B-B14F-4D97-AF65-F5344CB8AC3E}">
        <p14:creationId xmlns:p14="http://schemas.microsoft.com/office/powerpoint/2010/main" val="969319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385" y="671971"/>
            <a:ext cx="3251264" cy="2603888"/>
          </a:xfrm>
        </p:spPr>
        <p:txBody>
          <a:bodyPr anchor="b">
            <a:normAutofit/>
          </a:bodyPr>
          <a:lstStyle>
            <a:lvl1pPr>
              <a:defRPr sz="3086"/>
            </a:lvl1pPr>
          </a:lstStyle>
          <a:p>
            <a:r>
              <a:rPr lang="en-US"/>
              <a:t>Click to edit Master title style</a:t>
            </a:r>
            <a:endParaRPr lang="en-US" dirty="0"/>
          </a:p>
        </p:txBody>
      </p:sp>
      <p:sp>
        <p:nvSpPr>
          <p:cNvPr id="3" name="Content Placeholder 2"/>
          <p:cNvSpPr>
            <a:spLocks noGrp="1"/>
          </p:cNvSpPr>
          <p:nvPr>
            <p:ph idx="1"/>
          </p:nvPr>
        </p:nvSpPr>
        <p:spPr>
          <a:xfrm>
            <a:off x="4198660" y="671971"/>
            <a:ext cx="5117614" cy="571175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58385" y="3275861"/>
            <a:ext cx="3251264" cy="3107865"/>
          </a:xfrm>
        </p:spPr>
        <p:txBody>
          <a:bodyPr/>
          <a:lstStyle>
            <a:lvl1pPr marL="0" indent="0" algn="ctr">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4956DC1-4315-4786-841D-CD64F996408B}" type="slidenum">
              <a:rPr lang="en-US" smtClean="0"/>
              <a:pPr>
                <a:defRPr/>
              </a:pPr>
              <a:t>‹#›</a:t>
            </a:fld>
            <a:endParaRPr lang="en-US"/>
          </a:p>
        </p:txBody>
      </p:sp>
    </p:spTree>
    <p:extLst>
      <p:ext uri="{BB962C8B-B14F-4D97-AF65-F5344CB8AC3E}">
        <p14:creationId xmlns:p14="http://schemas.microsoft.com/office/powerpoint/2010/main" val="108750147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386" y="671971"/>
            <a:ext cx="4594493" cy="2603888"/>
          </a:xfrm>
        </p:spPr>
        <p:txBody>
          <a:bodyPr anchor="b">
            <a:normAutofit/>
          </a:bodyPr>
          <a:lstStyle>
            <a:lvl1pPr>
              <a:defRPr sz="35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787686" y="836526"/>
            <a:ext cx="3270843" cy="538264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endParaRPr lang="en-US" dirty="0"/>
          </a:p>
        </p:txBody>
      </p:sp>
      <p:sp>
        <p:nvSpPr>
          <p:cNvPr id="4" name="Text Placeholder 3"/>
          <p:cNvSpPr>
            <a:spLocks noGrp="1"/>
          </p:cNvSpPr>
          <p:nvPr>
            <p:ph type="body" sz="half" idx="2"/>
          </p:nvPr>
        </p:nvSpPr>
        <p:spPr>
          <a:xfrm>
            <a:off x="755546" y="3275859"/>
            <a:ext cx="4598505" cy="3107866"/>
          </a:xfrm>
        </p:spPr>
        <p:txBody>
          <a:bodyPr>
            <a:normAutofit/>
          </a:bodyPr>
          <a:lstStyle>
            <a:lvl1pPr marL="0" indent="0" algn="ctr">
              <a:buNone/>
              <a:defRPr sz="198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3F05DE8-44F3-4417-AFC2-9B6DA64109AF}" type="slidenum">
              <a:rPr lang="en-US" smtClean="0"/>
              <a:pPr>
                <a:defRPr/>
              </a:pPr>
              <a:t>‹#›</a:t>
            </a:fld>
            <a:endParaRPr lang="en-US"/>
          </a:p>
        </p:txBody>
      </p:sp>
    </p:spTree>
    <p:extLst>
      <p:ext uri="{BB962C8B-B14F-4D97-AF65-F5344CB8AC3E}">
        <p14:creationId xmlns:p14="http://schemas.microsoft.com/office/powerpoint/2010/main" val="2421312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557" y="4728240"/>
            <a:ext cx="8572140" cy="903187"/>
          </a:xfrm>
        </p:spPr>
        <p:txBody>
          <a:bodyPr anchor="b">
            <a:normAutofit/>
          </a:bodyPr>
          <a:lstStyle>
            <a:lvl1pPr>
              <a:defRPr sz="3086"/>
            </a:lvl1pPr>
          </a:lstStyle>
          <a:p>
            <a:r>
              <a:rPr lang="en-US"/>
              <a:t>Click to edit Master title style</a:t>
            </a:r>
            <a:endParaRPr lang="en-US" dirty="0"/>
          </a:p>
        </p:txBody>
      </p:sp>
      <p:sp>
        <p:nvSpPr>
          <p:cNvPr id="3" name="Picture Placeholder 2"/>
          <p:cNvSpPr>
            <a:spLocks noGrp="1" noChangeAspect="1"/>
          </p:cNvSpPr>
          <p:nvPr>
            <p:ph type="pic" idx="1"/>
          </p:nvPr>
        </p:nvSpPr>
        <p:spPr>
          <a:xfrm>
            <a:off x="755557" y="684893"/>
            <a:ext cx="8572140" cy="3725532"/>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endParaRPr lang="en-US" dirty="0"/>
          </a:p>
        </p:txBody>
      </p:sp>
      <p:sp>
        <p:nvSpPr>
          <p:cNvPr id="4" name="Text Placeholder 3"/>
          <p:cNvSpPr>
            <a:spLocks noGrp="1"/>
          </p:cNvSpPr>
          <p:nvPr>
            <p:ph type="body" sz="half" idx="2"/>
          </p:nvPr>
        </p:nvSpPr>
        <p:spPr>
          <a:xfrm>
            <a:off x="755547" y="5631427"/>
            <a:ext cx="8570845" cy="752299"/>
          </a:xfrm>
        </p:spPr>
        <p:txBody>
          <a:bodyPr>
            <a:normAutofit/>
          </a:bodyPr>
          <a:lstStyle>
            <a:lvl1pPr marL="0" indent="0" algn="ctr">
              <a:buNone/>
              <a:defRPr sz="198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239579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55546" y="671973"/>
            <a:ext cx="8560728" cy="3775273"/>
          </a:xfrm>
        </p:spPr>
        <p:txBody>
          <a:bodyPr anchor="ctr"/>
          <a:lstStyle>
            <a:lvl1pPr>
              <a:defRPr sz="3527"/>
            </a:lvl1pPr>
          </a:lstStyle>
          <a:p>
            <a:r>
              <a:rPr lang="en-US"/>
              <a:t>Click to edit Master title style</a:t>
            </a:r>
            <a:endParaRPr lang="en-US" dirty="0"/>
          </a:p>
        </p:txBody>
      </p:sp>
      <p:sp>
        <p:nvSpPr>
          <p:cNvPr id="4" name="Text Placeholder 3"/>
          <p:cNvSpPr>
            <a:spLocks noGrp="1"/>
          </p:cNvSpPr>
          <p:nvPr>
            <p:ph type="body" sz="half" idx="2"/>
          </p:nvPr>
        </p:nvSpPr>
        <p:spPr>
          <a:xfrm>
            <a:off x="755548" y="4635035"/>
            <a:ext cx="8560727" cy="1755090"/>
          </a:xfrm>
        </p:spPr>
        <p:txBody>
          <a:bodyPr anchor="ctr"/>
          <a:lstStyle>
            <a:lvl1pPr marL="0" indent="0" algn="ctr">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3395505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5761" y="671971"/>
            <a:ext cx="7691729" cy="3299122"/>
          </a:xfrm>
        </p:spPr>
        <p:txBody>
          <a:bodyPr anchor="ctr"/>
          <a:lstStyle>
            <a:lvl1pPr>
              <a:defRPr sz="3527"/>
            </a:lvl1pPr>
          </a:lstStyle>
          <a:p>
            <a:r>
              <a:rPr lang="en-US"/>
              <a:t>Click to edit Master title style</a:t>
            </a:r>
            <a:endParaRPr lang="en-US" dirty="0"/>
          </a:p>
        </p:txBody>
      </p:sp>
      <p:sp>
        <p:nvSpPr>
          <p:cNvPr id="12" name="Text Placeholder 3"/>
          <p:cNvSpPr>
            <a:spLocks noGrp="1"/>
          </p:cNvSpPr>
          <p:nvPr>
            <p:ph type="body" sz="half" idx="13"/>
          </p:nvPr>
        </p:nvSpPr>
        <p:spPr>
          <a:xfrm>
            <a:off x="1422669" y="3979392"/>
            <a:ext cx="7236601" cy="470481"/>
          </a:xfrm>
        </p:spPr>
        <p:txBody>
          <a:bodyPr anchor="t">
            <a:normAutofit/>
          </a:bodyPr>
          <a:lstStyle>
            <a:lvl1pPr marL="0" indent="0" algn="r">
              <a:buNone/>
              <a:defRPr sz="1543"/>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4" name="Text Placeholder 3"/>
          <p:cNvSpPr>
            <a:spLocks noGrp="1"/>
          </p:cNvSpPr>
          <p:nvPr>
            <p:ph type="body" sz="half" idx="2"/>
          </p:nvPr>
        </p:nvSpPr>
        <p:spPr>
          <a:xfrm>
            <a:off x="755545" y="4635037"/>
            <a:ext cx="8560728" cy="1748690"/>
          </a:xfrm>
        </p:spPr>
        <p:txBody>
          <a:bodyPr anchor="ctr">
            <a:normAutofit/>
          </a:bodyPr>
          <a:lstStyle>
            <a:lvl1pPr marL="0" indent="0" algn="ctr">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
        <p:nvSpPr>
          <p:cNvPr id="10" name="TextBox 9"/>
          <p:cNvSpPr txBox="1"/>
          <p:nvPr/>
        </p:nvSpPr>
        <p:spPr>
          <a:xfrm>
            <a:off x="556998" y="707410"/>
            <a:ext cx="504031" cy="644607"/>
          </a:xfrm>
          <a:prstGeom prst="rect">
            <a:avLst/>
          </a:prstGeom>
        </p:spPr>
        <p:txBody>
          <a:bodyPr vert="horz" lIns="100796" tIns="50398" rIns="100796" bIns="5039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818" dirty="0">
                <a:solidFill>
                  <a:schemeClr val="tx1"/>
                </a:solidFill>
                <a:effectLst/>
              </a:rPr>
              <a:t>“</a:t>
            </a:r>
          </a:p>
        </p:txBody>
      </p:sp>
      <p:sp>
        <p:nvSpPr>
          <p:cNvPr id="14" name="TextBox 13"/>
          <p:cNvSpPr txBox="1"/>
          <p:nvPr/>
        </p:nvSpPr>
        <p:spPr>
          <a:xfrm>
            <a:off x="8760708" y="3387828"/>
            <a:ext cx="504031" cy="644607"/>
          </a:xfrm>
          <a:prstGeom prst="rect">
            <a:avLst/>
          </a:prstGeom>
        </p:spPr>
        <p:txBody>
          <a:bodyPr vert="horz" lIns="100796" tIns="50398" rIns="100796" bIns="5039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818" dirty="0">
                <a:solidFill>
                  <a:schemeClr val="tx1"/>
                </a:solidFill>
                <a:effectLst/>
              </a:rPr>
              <a:t>”</a:t>
            </a:r>
          </a:p>
        </p:txBody>
      </p:sp>
    </p:spTree>
    <p:extLst>
      <p:ext uri="{BB962C8B-B14F-4D97-AF65-F5344CB8AC3E}">
        <p14:creationId xmlns:p14="http://schemas.microsoft.com/office/powerpoint/2010/main" val="3405212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55557" y="2344561"/>
            <a:ext cx="8562021" cy="2768833"/>
          </a:xfrm>
        </p:spPr>
        <p:txBody>
          <a:bodyPr anchor="b"/>
          <a:lstStyle>
            <a:lvl1pPr>
              <a:defRPr sz="3527"/>
            </a:lvl1pPr>
          </a:lstStyle>
          <a:p>
            <a:r>
              <a:rPr lang="en-US"/>
              <a:t>Click to edit Master title style</a:t>
            </a:r>
            <a:endParaRPr lang="en-US" dirty="0"/>
          </a:p>
        </p:txBody>
      </p:sp>
      <p:sp>
        <p:nvSpPr>
          <p:cNvPr id="4" name="Text Placeholder 3"/>
          <p:cNvSpPr>
            <a:spLocks noGrp="1"/>
          </p:cNvSpPr>
          <p:nvPr>
            <p:ph type="body" sz="half" idx="2"/>
          </p:nvPr>
        </p:nvSpPr>
        <p:spPr>
          <a:xfrm>
            <a:off x="755546" y="5126377"/>
            <a:ext cx="8560728" cy="1257349"/>
          </a:xfrm>
        </p:spPr>
        <p:txBody>
          <a:bodyPr anchor="t"/>
          <a:lstStyle>
            <a:lvl1pPr marL="0" indent="0" algn="ctr">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2494748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755545" y="671973"/>
            <a:ext cx="8560728" cy="1461188"/>
          </a:xfrm>
        </p:spPr>
        <p:txBody>
          <a:bodyPr/>
          <a:lstStyle/>
          <a:p>
            <a:r>
              <a:rPr lang="en-US"/>
              <a:t>Click to edit Master title style</a:t>
            </a:r>
            <a:endParaRPr lang="en-US" dirty="0"/>
          </a:p>
        </p:txBody>
      </p:sp>
      <p:sp>
        <p:nvSpPr>
          <p:cNvPr id="7" name="Text Placeholder 2"/>
          <p:cNvSpPr>
            <a:spLocks noGrp="1"/>
          </p:cNvSpPr>
          <p:nvPr>
            <p:ph type="body" idx="1"/>
          </p:nvPr>
        </p:nvSpPr>
        <p:spPr>
          <a:xfrm>
            <a:off x="755547" y="2301987"/>
            <a:ext cx="2727652" cy="907541"/>
          </a:xfrm>
        </p:spPr>
        <p:txBody>
          <a:bodyPr anchor="b">
            <a:noAutofit/>
          </a:bodyPr>
          <a:lstStyle>
            <a:lvl1pPr marL="0" indent="0" algn="ctr">
              <a:lnSpc>
                <a:spcPct val="100000"/>
              </a:lnSpc>
              <a:buNone/>
              <a:defRPr sz="2646"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8" name="Text Placeholder 3"/>
          <p:cNvSpPr>
            <a:spLocks noGrp="1"/>
          </p:cNvSpPr>
          <p:nvPr>
            <p:ph type="body" sz="half" idx="15"/>
          </p:nvPr>
        </p:nvSpPr>
        <p:spPr>
          <a:xfrm>
            <a:off x="755547" y="3209526"/>
            <a:ext cx="2727652" cy="3174199"/>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9" name="Text Placeholder 4"/>
          <p:cNvSpPr>
            <a:spLocks noGrp="1"/>
          </p:cNvSpPr>
          <p:nvPr>
            <p:ph type="body" sz="quarter" idx="3"/>
          </p:nvPr>
        </p:nvSpPr>
        <p:spPr>
          <a:xfrm>
            <a:off x="3675127" y="2301986"/>
            <a:ext cx="2727324" cy="907540"/>
          </a:xfrm>
        </p:spPr>
        <p:txBody>
          <a:bodyPr anchor="b">
            <a:noAutofit/>
          </a:bodyPr>
          <a:lstStyle>
            <a:lvl1pPr marL="0" indent="0" algn="ctr">
              <a:lnSpc>
                <a:spcPct val="100000"/>
              </a:lnSpc>
              <a:buNone/>
              <a:defRPr sz="2646"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10" name="Text Placeholder 3"/>
          <p:cNvSpPr>
            <a:spLocks noGrp="1"/>
          </p:cNvSpPr>
          <p:nvPr>
            <p:ph type="body" sz="half" idx="16"/>
          </p:nvPr>
        </p:nvSpPr>
        <p:spPr>
          <a:xfrm>
            <a:off x="3675127" y="3209526"/>
            <a:ext cx="2728368" cy="3174199"/>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11" name="Text Placeholder 4"/>
          <p:cNvSpPr>
            <a:spLocks noGrp="1"/>
          </p:cNvSpPr>
          <p:nvPr>
            <p:ph type="body" sz="quarter" idx="13"/>
          </p:nvPr>
        </p:nvSpPr>
        <p:spPr>
          <a:xfrm>
            <a:off x="6592506" y="2301986"/>
            <a:ext cx="2721248" cy="907540"/>
          </a:xfrm>
        </p:spPr>
        <p:txBody>
          <a:bodyPr anchor="b">
            <a:noAutofit/>
          </a:bodyPr>
          <a:lstStyle>
            <a:lvl1pPr marL="0" indent="0" algn="ctr">
              <a:lnSpc>
                <a:spcPct val="100000"/>
              </a:lnSpc>
              <a:buNone/>
              <a:defRPr sz="2646"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12" name="Text Placeholder 3"/>
          <p:cNvSpPr>
            <a:spLocks noGrp="1"/>
          </p:cNvSpPr>
          <p:nvPr>
            <p:ph type="body" sz="half" idx="17"/>
          </p:nvPr>
        </p:nvSpPr>
        <p:spPr>
          <a:xfrm>
            <a:off x="6595026" y="3209526"/>
            <a:ext cx="2721248" cy="3174199"/>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56777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755546" y="671973"/>
            <a:ext cx="8560728" cy="146118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755548" y="4397296"/>
            <a:ext cx="2727651" cy="635222"/>
          </a:xfrm>
        </p:spPr>
        <p:txBody>
          <a:bodyPr anchor="b">
            <a:noAutofit/>
          </a:bodyPr>
          <a:lstStyle>
            <a:lvl1pPr marL="0" indent="0" algn="ctr">
              <a:lnSpc>
                <a:spcPct val="100000"/>
              </a:lnSpc>
              <a:buNone/>
              <a:defRPr sz="2205"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20" name="Picture Placeholder 2"/>
          <p:cNvSpPr>
            <a:spLocks noGrp="1" noChangeAspect="1"/>
          </p:cNvSpPr>
          <p:nvPr>
            <p:ph type="pic" idx="15"/>
          </p:nvPr>
        </p:nvSpPr>
        <p:spPr>
          <a:xfrm>
            <a:off x="902907" y="2306302"/>
            <a:ext cx="2430901" cy="1679928"/>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764"/>
            </a:lvl1pPr>
            <a:lvl2pPr marL="503972" indent="0">
              <a:buNone/>
              <a:defRPr sz="1764"/>
            </a:lvl2pPr>
            <a:lvl3pPr marL="1007943" indent="0">
              <a:buNone/>
              <a:defRPr sz="176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r>
              <a:rPr lang="en-US"/>
              <a:t>Click icon to add picture</a:t>
            </a:r>
            <a:endParaRPr lang="en-US" dirty="0"/>
          </a:p>
        </p:txBody>
      </p:sp>
      <p:sp>
        <p:nvSpPr>
          <p:cNvPr id="21" name="Text Placeholder 3"/>
          <p:cNvSpPr>
            <a:spLocks noGrp="1"/>
          </p:cNvSpPr>
          <p:nvPr>
            <p:ph type="body" sz="half" idx="18"/>
          </p:nvPr>
        </p:nvSpPr>
        <p:spPr>
          <a:xfrm>
            <a:off x="755548" y="5032518"/>
            <a:ext cx="2727651" cy="1351209"/>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22" name="Text Placeholder 4"/>
          <p:cNvSpPr>
            <a:spLocks noGrp="1"/>
          </p:cNvSpPr>
          <p:nvPr>
            <p:ph type="body" sz="quarter" idx="3"/>
          </p:nvPr>
        </p:nvSpPr>
        <p:spPr>
          <a:xfrm>
            <a:off x="3673328" y="4397296"/>
            <a:ext cx="2727674" cy="635222"/>
          </a:xfrm>
        </p:spPr>
        <p:txBody>
          <a:bodyPr anchor="b">
            <a:noAutofit/>
          </a:bodyPr>
          <a:lstStyle>
            <a:lvl1pPr marL="0" indent="0" algn="ctr">
              <a:lnSpc>
                <a:spcPct val="100000"/>
              </a:lnSpc>
              <a:buNone/>
              <a:defRPr sz="2205"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23" name="Picture Placeholder 2"/>
          <p:cNvSpPr>
            <a:spLocks noGrp="1" noChangeAspect="1"/>
          </p:cNvSpPr>
          <p:nvPr>
            <p:ph type="pic" idx="21"/>
          </p:nvPr>
        </p:nvSpPr>
        <p:spPr>
          <a:xfrm>
            <a:off x="3777750" y="2306302"/>
            <a:ext cx="2423026" cy="1679928"/>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764"/>
            </a:lvl1pPr>
            <a:lvl2pPr marL="503972" indent="0">
              <a:buNone/>
              <a:defRPr sz="1764"/>
            </a:lvl2pPr>
            <a:lvl3pPr marL="1007943" indent="0">
              <a:buNone/>
              <a:defRPr sz="176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r>
              <a:rPr lang="en-US"/>
              <a:t>Click icon to add picture</a:t>
            </a:r>
            <a:endParaRPr lang="en-US" dirty="0"/>
          </a:p>
        </p:txBody>
      </p:sp>
      <p:sp>
        <p:nvSpPr>
          <p:cNvPr id="24" name="Text Placeholder 3"/>
          <p:cNvSpPr>
            <a:spLocks noGrp="1"/>
          </p:cNvSpPr>
          <p:nvPr>
            <p:ph type="body" sz="half" idx="19"/>
          </p:nvPr>
        </p:nvSpPr>
        <p:spPr>
          <a:xfrm>
            <a:off x="3672209" y="5032517"/>
            <a:ext cx="2728793" cy="1351209"/>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25" name="Text Placeholder 4"/>
          <p:cNvSpPr>
            <a:spLocks noGrp="1"/>
          </p:cNvSpPr>
          <p:nvPr>
            <p:ph type="body" sz="quarter" idx="13"/>
          </p:nvPr>
        </p:nvSpPr>
        <p:spPr>
          <a:xfrm>
            <a:off x="6592609" y="4397296"/>
            <a:ext cx="2720165" cy="635222"/>
          </a:xfrm>
        </p:spPr>
        <p:txBody>
          <a:bodyPr anchor="b">
            <a:noAutofit/>
          </a:bodyPr>
          <a:lstStyle>
            <a:lvl1pPr marL="0" indent="0" algn="ctr">
              <a:lnSpc>
                <a:spcPct val="100000"/>
              </a:lnSpc>
              <a:buNone/>
              <a:defRPr sz="2205" b="0">
                <a:solidFill>
                  <a:schemeClr val="tx1"/>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26" name="Picture Placeholder 2"/>
          <p:cNvSpPr>
            <a:spLocks noGrp="1" noChangeAspect="1"/>
          </p:cNvSpPr>
          <p:nvPr>
            <p:ph type="pic" idx="22"/>
          </p:nvPr>
        </p:nvSpPr>
        <p:spPr>
          <a:xfrm>
            <a:off x="6740926" y="2306302"/>
            <a:ext cx="2424338" cy="1679928"/>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764"/>
            </a:lvl1pPr>
            <a:lvl2pPr marL="503972" indent="0">
              <a:buNone/>
              <a:defRPr sz="1764"/>
            </a:lvl2pPr>
            <a:lvl3pPr marL="1007943" indent="0">
              <a:buNone/>
              <a:defRPr sz="176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r>
              <a:rPr lang="en-US"/>
              <a:t>Click icon to add picture</a:t>
            </a:r>
            <a:endParaRPr lang="en-US" dirty="0"/>
          </a:p>
        </p:txBody>
      </p:sp>
      <p:sp>
        <p:nvSpPr>
          <p:cNvPr id="27" name="Text Placeholder 3"/>
          <p:cNvSpPr>
            <a:spLocks noGrp="1"/>
          </p:cNvSpPr>
          <p:nvPr>
            <p:ph type="body" sz="half" idx="20"/>
          </p:nvPr>
        </p:nvSpPr>
        <p:spPr>
          <a:xfrm>
            <a:off x="6592505" y="5032519"/>
            <a:ext cx="2723769" cy="1351206"/>
          </a:xfrm>
        </p:spPr>
        <p:txBody>
          <a:bodyPr anchor="t">
            <a:normAutofit/>
          </a:bodyPr>
          <a:lstStyle>
            <a:lvl1pPr marL="0" indent="0" algn="ctr">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534226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4515F88-A179-4810-88B8-8B7C7758C651}" type="slidenum">
              <a:rPr lang="en-US" smtClean="0"/>
              <a:pPr>
                <a:defRPr/>
              </a:pPr>
              <a:t>‹#›</a:t>
            </a:fld>
            <a:endParaRPr lang="en-US"/>
          </a:p>
        </p:txBody>
      </p:sp>
    </p:spTree>
    <p:extLst>
      <p:ext uri="{BB962C8B-B14F-4D97-AF65-F5344CB8AC3E}">
        <p14:creationId xmlns:p14="http://schemas.microsoft.com/office/powerpoint/2010/main" val="3250005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671971"/>
            <a:ext cx="2102327" cy="571175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55547" y="671971"/>
            <a:ext cx="6332393" cy="57117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B2EB624-C720-43C5-AE63-D7AAC400461A}" type="slidenum">
              <a:rPr lang="en-US" smtClean="0"/>
              <a:pPr>
                <a:defRPr/>
              </a:pPr>
              <a:t>‹#›</a:t>
            </a:fld>
            <a:endParaRPr lang="en-US"/>
          </a:p>
        </p:txBody>
      </p:sp>
    </p:spTree>
    <p:extLst>
      <p:ext uri="{BB962C8B-B14F-4D97-AF65-F5344CB8AC3E}">
        <p14:creationId xmlns:p14="http://schemas.microsoft.com/office/powerpoint/2010/main" val="12032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5548" y="671973"/>
            <a:ext cx="8560727" cy="146202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55546" y="2310522"/>
            <a:ext cx="8560728" cy="407320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48955" y="6485223"/>
            <a:ext cx="2268141" cy="402483"/>
          </a:xfrm>
          <a:prstGeom prst="rect">
            <a:avLst/>
          </a:prstGeom>
        </p:spPr>
        <p:txBody>
          <a:bodyPr vert="horz" lIns="91440" tIns="45720" rIns="91440" bIns="45720" rtlCol="0" anchor="ctr"/>
          <a:lstStyle>
            <a:lvl1pPr algn="r">
              <a:defRPr sz="1102">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755547" y="6485223"/>
            <a:ext cx="5517278" cy="402483"/>
          </a:xfrm>
          <a:prstGeom prst="rect">
            <a:avLst/>
          </a:prstGeom>
        </p:spPr>
        <p:txBody>
          <a:bodyPr vert="horz" lIns="91440" tIns="45720" rIns="91440" bIns="45720" rtlCol="0" anchor="ctr"/>
          <a:lstStyle>
            <a:lvl1pPr algn="l">
              <a:defRPr sz="1102">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93226" y="6485223"/>
            <a:ext cx="623049" cy="402483"/>
          </a:xfrm>
          <a:prstGeom prst="rect">
            <a:avLst/>
          </a:prstGeom>
        </p:spPr>
        <p:txBody>
          <a:bodyPr vert="horz" lIns="91440" tIns="45720" rIns="91440" bIns="45720" rtlCol="0" anchor="ctr"/>
          <a:lstStyle>
            <a:lvl1pPr algn="r">
              <a:defRPr sz="1102">
                <a:solidFill>
                  <a:schemeClr val="tx1">
                    <a:tint val="75000"/>
                  </a:schemeClr>
                </a:solidFill>
              </a:defRPr>
            </a:lvl1pPr>
          </a:lstStyle>
          <a:p>
            <a:pPr>
              <a:defRPr/>
            </a:pPr>
            <a:fld id="{46E2F76B-C576-4F03-B400-A652D8D74492}" type="slidenum">
              <a:rPr lang="en-US" smtClean="0"/>
              <a:pPr>
                <a:defRPr/>
              </a:pPr>
              <a:t>‹#›</a:t>
            </a:fld>
            <a:endParaRPr lang="en-US"/>
          </a:p>
        </p:txBody>
      </p:sp>
    </p:spTree>
    <p:extLst>
      <p:ext uri="{BB962C8B-B14F-4D97-AF65-F5344CB8AC3E}">
        <p14:creationId xmlns:p14="http://schemas.microsoft.com/office/powerpoint/2010/main" val="2708573500"/>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ctr" defTabSz="1007943" rtl="0" eaLnBrk="1" latinLnBrk="0" hangingPunct="1">
        <a:lnSpc>
          <a:spcPct val="90000"/>
        </a:lnSpc>
        <a:spcBef>
          <a:spcPct val="0"/>
        </a:spcBef>
        <a:buNone/>
        <a:defRPr sz="3748"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51986" indent="-251986" algn="l" defTabSz="1007943" rtl="0" eaLnBrk="1" latinLnBrk="0" hangingPunct="1">
        <a:lnSpc>
          <a:spcPct val="120000"/>
        </a:lnSpc>
        <a:spcBef>
          <a:spcPts val="1102"/>
        </a:spcBef>
        <a:buFont typeface="Arial" panose="020B0604020202020204" pitchFamily="34" charset="0"/>
        <a:buChar char="•"/>
        <a:defRPr sz="2205" kern="1200">
          <a:solidFill>
            <a:schemeClr val="tx1"/>
          </a:solidFill>
          <a:effectLst>
            <a:outerShdw blurRad="50800" dist="38100" dir="2700000" algn="tl" rotWithShape="0">
              <a:srgbClr val="000000">
                <a:alpha val="48000"/>
              </a:srgbClr>
            </a:outerShdw>
          </a:effectLst>
          <a:latin typeface="+mn-lt"/>
          <a:ea typeface="+mn-ea"/>
          <a:cs typeface="+mn-cs"/>
        </a:defRPr>
      </a:lvl1pPr>
      <a:lvl2pPr marL="755957" indent="-251986" algn="l" defTabSz="1007943" rtl="0" eaLnBrk="1" latinLnBrk="0" hangingPunct="1">
        <a:lnSpc>
          <a:spcPct val="120000"/>
        </a:lnSpc>
        <a:spcBef>
          <a:spcPts val="551"/>
        </a:spcBef>
        <a:buFont typeface="Arial" panose="020B0604020202020204" pitchFamily="34" charset="0"/>
        <a:buChar char="•"/>
        <a:defRPr sz="1984" kern="1200">
          <a:solidFill>
            <a:schemeClr val="tx1"/>
          </a:solidFill>
          <a:effectLst>
            <a:outerShdw blurRad="50800" dist="38100" dir="2700000" algn="tl" rotWithShape="0">
              <a:srgbClr val="000000">
                <a:alpha val="48000"/>
              </a:srgbClr>
            </a:outerShdw>
          </a:effectLst>
          <a:latin typeface="+mn-lt"/>
          <a:ea typeface="+mn-ea"/>
          <a:cs typeface="+mn-cs"/>
        </a:defRPr>
      </a:lvl2pPr>
      <a:lvl3pPr marL="1259929" indent="-251986" algn="l" defTabSz="1007943" rtl="0" eaLnBrk="1" latinLnBrk="0" hangingPunct="1">
        <a:lnSpc>
          <a:spcPct val="120000"/>
        </a:lnSpc>
        <a:spcBef>
          <a:spcPts val="551"/>
        </a:spcBef>
        <a:buFont typeface="Arial" panose="020B0604020202020204" pitchFamily="34" charset="0"/>
        <a:buChar char="•"/>
        <a:defRPr sz="1764" kern="1200">
          <a:solidFill>
            <a:schemeClr val="tx1"/>
          </a:solidFill>
          <a:effectLst>
            <a:outerShdw blurRad="50800" dist="38100" dir="2700000" algn="tl" rotWithShape="0">
              <a:srgbClr val="000000">
                <a:alpha val="48000"/>
              </a:srgbClr>
            </a:outerShdw>
          </a:effectLst>
          <a:latin typeface="+mn-lt"/>
          <a:ea typeface="+mn-ea"/>
          <a:cs typeface="+mn-cs"/>
        </a:defRPr>
      </a:lvl3pPr>
      <a:lvl4pPr marL="1763900" indent="-251986" algn="l" defTabSz="1007943" rtl="0" eaLnBrk="1" latinLnBrk="0" hangingPunct="1">
        <a:lnSpc>
          <a:spcPct val="120000"/>
        </a:lnSpc>
        <a:spcBef>
          <a:spcPts val="551"/>
        </a:spcBef>
        <a:buFont typeface="Arial" panose="020B0604020202020204" pitchFamily="34" charset="0"/>
        <a:buChar char="•"/>
        <a:defRPr sz="1543" kern="1200">
          <a:solidFill>
            <a:schemeClr val="tx1"/>
          </a:solidFill>
          <a:effectLst>
            <a:outerShdw blurRad="50800" dist="38100" dir="2700000" algn="tl" rotWithShape="0">
              <a:srgbClr val="000000">
                <a:alpha val="48000"/>
              </a:srgbClr>
            </a:outerShdw>
          </a:effectLst>
          <a:latin typeface="+mn-lt"/>
          <a:ea typeface="+mn-ea"/>
          <a:cs typeface="+mn-cs"/>
        </a:defRPr>
      </a:lvl4pPr>
      <a:lvl5pPr marL="2267872" indent="-251986" algn="l" defTabSz="1007943" rtl="0" eaLnBrk="1" latinLnBrk="0" hangingPunct="1">
        <a:lnSpc>
          <a:spcPct val="120000"/>
        </a:lnSpc>
        <a:spcBef>
          <a:spcPts val="551"/>
        </a:spcBef>
        <a:buFont typeface="Arial" panose="020B0604020202020204" pitchFamily="34" charset="0"/>
        <a:buChar char="•"/>
        <a:defRPr sz="1323" kern="1200">
          <a:solidFill>
            <a:schemeClr val="tx1"/>
          </a:solidFill>
          <a:effectLst>
            <a:outerShdw blurRad="50800" dist="38100" dir="2700000" algn="tl" rotWithShape="0">
              <a:srgbClr val="000000">
                <a:alpha val="48000"/>
              </a:srgbClr>
            </a:outerShdw>
          </a:effectLst>
          <a:latin typeface="+mn-lt"/>
          <a:ea typeface="+mn-ea"/>
          <a:cs typeface="+mn-cs"/>
        </a:defRPr>
      </a:lvl5pPr>
      <a:lvl6pPr marL="2771844" indent="-251986" algn="l" defTabSz="1007943" rtl="0" eaLnBrk="1" latinLnBrk="0" hangingPunct="1">
        <a:lnSpc>
          <a:spcPct val="120000"/>
        </a:lnSpc>
        <a:spcBef>
          <a:spcPts val="551"/>
        </a:spcBef>
        <a:buFont typeface="Arial" panose="020B0604020202020204" pitchFamily="34" charset="0"/>
        <a:buChar char="•"/>
        <a:defRPr sz="1323" kern="1200">
          <a:solidFill>
            <a:schemeClr val="tx1"/>
          </a:solidFill>
          <a:effectLst>
            <a:outerShdw blurRad="50800" dist="38100" dir="2700000" algn="tl" rotWithShape="0">
              <a:srgbClr val="000000">
                <a:alpha val="48000"/>
              </a:srgbClr>
            </a:outerShdw>
          </a:effectLst>
          <a:latin typeface="+mn-lt"/>
          <a:ea typeface="+mn-ea"/>
          <a:cs typeface="+mn-cs"/>
        </a:defRPr>
      </a:lvl6pPr>
      <a:lvl7pPr marL="3275815" indent="-251986" algn="l" defTabSz="1007943" rtl="0" eaLnBrk="1" latinLnBrk="0" hangingPunct="1">
        <a:lnSpc>
          <a:spcPct val="120000"/>
        </a:lnSpc>
        <a:spcBef>
          <a:spcPts val="551"/>
        </a:spcBef>
        <a:buFont typeface="Arial" panose="020B0604020202020204" pitchFamily="34" charset="0"/>
        <a:buChar char="•"/>
        <a:defRPr sz="1323" kern="1200">
          <a:solidFill>
            <a:schemeClr val="tx1"/>
          </a:solidFill>
          <a:effectLst>
            <a:outerShdw blurRad="50800" dist="38100" dir="2700000" algn="tl" rotWithShape="0">
              <a:srgbClr val="000000">
                <a:alpha val="48000"/>
              </a:srgbClr>
            </a:outerShdw>
          </a:effectLst>
          <a:latin typeface="+mn-lt"/>
          <a:ea typeface="+mn-ea"/>
          <a:cs typeface="+mn-cs"/>
        </a:defRPr>
      </a:lvl7pPr>
      <a:lvl8pPr marL="3779787" indent="-251986" algn="l" defTabSz="1007943" rtl="0" eaLnBrk="1" latinLnBrk="0" hangingPunct="1">
        <a:lnSpc>
          <a:spcPct val="120000"/>
        </a:lnSpc>
        <a:spcBef>
          <a:spcPts val="551"/>
        </a:spcBef>
        <a:buFont typeface="Arial" panose="020B0604020202020204" pitchFamily="34" charset="0"/>
        <a:buChar char="•"/>
        <a:defRPr sz="1323" kern="1200">
          <a:solidFill>
            <a:schemeClr val="tx1"/>
          </a:solidFill>
          <a:effectLst>
            <a:outerShdw blurRad="50800" dist="38100" dir="2700000" algn="tl" rotWithShape="0">
              <a:srgbClr val="000000">
                <a:alpha val="48000"/>
              </a:srgbClr>
            </a:outerShdw>
          </a:effectLst>
          <a:latin typeface="+mn-lt"/>
          <a:ea typeface="+mn-ea"/>
          <a:cs typeface="+mn-cs"/>
        </a:defRPr>
      </a:lvl8pPr>
      <a:lvl9pPr marL="4283758" indent="-251986" algn="l" defTabSz="1007943" rtl="0" eaLnBrk="1" latinLnBrk="0" hangingPunct="1">
        <a:lnSpc>
          <a:spcPct val="120000"/>
        </a:lnSpc>
        <a:spcBef>
          <a:spcPts val="551"/>
        </a:spcBef>
        <a:buFont typeface="Arial" panose="020B0604020202020204" pitchFamily="34" charset="0"/>
        <a:buChar char="•"/>
        <a:defRPr sz="1323"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7" Type="http://schemas.openxmlformats.org/officeDocument/2006/relationships/image" Target="../media/image1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756047" y="923960"/>
            <a:ext cx="8568531" cy="2015913"/>
          </a:xfrm>
        </p:spPr>
        <p:txBody>
          <a:bodyPr/>
          <a:lstStyle/>
          <a:p>
            <a:pPr eaLnBrk="1" hangingPunct="1"/>
            <a:r>
              <a:rPr lang="en-IN" altLang="en-US" sz="3400" b="1" dirty="0">
                <a:latin typeface="Arial" charset="0"/>
                <a:cs typeface="Arial" charset="0"/>
              </a:rPr>
              <a:t>HR Analytics</a:t>
            </a:r>
            <a:br>
              <a:rPr lang="en-IN" altLang="en-US" sz="3400" b="1" dirty="0">
                <a:latin typeface="Arial" charset="0"/>
                <a:cs typeface="Arial" charset="0"/>
              </a:rPr>
            </a:br>
            <a:r>
              <a:rPr lang="en-IN" altLang="en-US" sz="3400" b="1" dirty="0">
                <a:latin typeface="Arial" charset="0"/>
                <a:cs typeface="Arial" charset="0"/>
              </a:rPr>
              <a:t>MDP </a:t>
            </a:r>
          </a:p>
        </p:txBody>
      </p:sp>
      <p:sp>
        <p:nvSpPr>
          <p:cNvPr id="14339" name="Subtitle 2"/>
          <p:cNvSpPr>
            <a:spLocks noGrp="1"/>
          </p:cNvSpPr>
          <p:nvPr>
            <p:ph type="subTitle" idx="1"/>
          </p:nvPr>
        </p:nvSpPr>
        <p:spPr>
          <a:xfrm>
            <a:off x="1512094" y="3779837"/>
            <a:ext cx="7056438" cy="2519892"/>
          </a:xfrm>
        </p:spPr>
        <p:txBody>
          <a:bodyPr>
            <a:normAutofit fontScale="92500" lnSpcReduction="20000"/>
          </a:bodyPr>
          <a:lstStyle/>
          <a:p>
            <a:pPr eaLnBrk="1" hangingPunct="1"/>
            <a:r>
              <a:rPr lang="en-IN" altLang="en-US" sz="2600" dirty="0" err="1">
                <a:solidFill>
                  <a:schemeClr val="tx1"/>
                </a:solidFill>
                <a:latin typeface="Arial" charset="0"/>
                <a:cs typeface="Arial" charset="0"/>
              </a:rPr>
              <a:t>Prof.</a:t>
            </a:r>
            <a:r>
              <a:rPr lang="en-IN" altLang="en-US" sz="2600" dirty="0">
                <a:solidFill>
                  <a:schemeClr val="tx1"/>
                </a:solidFill>
                <a:latin typeface="Arial" charset="0"/>
                <a:cs typeface="Arial" charset="0"/>
              </a:rPr>
              <a:t> </a:t>
            </a:r>
            <a:r>
              <a:rPr lang="en-IN" altLang="en-US" sz="2600" dirty="0" err="1">
                <a:solidFill>
                  <a:schemeClr val="tx1"/>
                </a:solidFill>
                <a:latin typeface="Arial" charset="0"/>
                <a:cs typeface="Arial" charset="0"/>
              </a:rPr>
              <a:t>Sanket</a:t>
            </a:r>
            <a:r>
              <a:rPr lang="en-IN" altLang="en-US" sz="2600" dirty="0">
                <a:solidFill>
                  <a:schemeClr val="tx1"/>
                </a:solidFill>
                <a:latin typeface="Arial" charset="0"/>
                <a:cs typeface="Arial" charset="0"/>
              </a:rPr>
              <a:t> </a:t>
            </a:r>
            <a:r>
              <a:rPr lang="en-IN" altLang="en-US" sz="2600" dirty="0" err="1">
                <a:solidFill>
                  <a:schemeClr val="tx1"/>
                </a:solidFill>
                <a:latin typeface="Arial" charset="0"/>
                <a:cs typeface="Arial" charset="0"/>
              </a:rPr>
              <a:t>Sunand</a:t>
            </a:r>
            <a:r>
              <a:rPr lang="en-IN" altLang="en-US" sz="2600" dirty="0">
                <a:solidFill>
                  <a:schemeClr val="tx1"/>
                </a:solidFill>
                <a:latin typeface="Arial" charset="0"/>
                <a:cs typeface="Arial" charset="0"/>
              </a:rPr>
              <a:t> Dash</a:t>
            </a:r>
          </a:p>
          <a:p>
            <a:pPr eaLnBrk="1" hangingPunct="1"/>
            <a:endParaRPr lang="en-IN" altLang="en-US" sz="2600" dirty="0">
              <a:solidFill>
                <a:schemeClr val="tx1"/>
              </a:solidFill>
              <a:latin typeface="Arial" charset="0"/>
              <a:cs typeface="Arial" charset="0"/>
            </a:endParaRPr>
          </a:p>
          <a:p>
            <a:pPr eaLnBrk="1" hangingPunct="1"/>
            <a:endParaRPr lang="en-IN" altLang="en-US" sz="2600" dirty="0">
              <a:solidFill>
                <a:schemeClr val="tx1"/>
              </a:solidFill>
              <a:latin typeface="Arial" charset="0"/>
              <a:cs typeface="Arial" charset="0"/>
            </a:endParaRPr>
          </a:p>
          <a:p>
            <a:pPr eaLnBrk="1" hangingPunct="1"/>
            <a:endParaRPr lang="en-IN" altLang="en-US" sz="2600" dirty="0">
              <a:solidFill>
                <a:schemeClr val="tx1"/>
              </a:solidFill>
              <a:latin typeface="Arial" charset="0"/>
              <a:cs typeface="Arial" charset="0"/>
            </a:endParaRPr>
          </a:p>
          <a:p>
            <a:pPr eaLnBrk="1" hangingPunct="1"/>
            <a:r>
              <a:rPr lang="en-IN" altLang="en-US" sz="2600" dirty="0">
                <a:solidFill>
                  <a:schemeClr val="tx1"/>
                </a:solidFill>
                <a:latin typeface="Arial" charset="0"/>
                <a:cs typeface="Arial" charset="0"/>
              </a:rPr>
              <a:t>Indian Institute of Management Rohtak </a:t>
            </a:r>
          </a:p>
        </p:txBody>
      </p:sp>
      <p:sp>
        <p:nvSpPr>
          <p:cNvPr id="1434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500">
                <a:solidFill>
                  <a:schemeClr val="tx1"/>
                </a:solidFill>
                <a:latin typeface="Calibri" pitchFamily="34" charset="0"/>
              </a:defRPr>
            </a:lvl1pPr>
            <a:lvl2pPr>
              <a:defRPr sz="3100">
                <a:solidFill>
                  <a:schemeClr val="tx1"/>
                </a:solidFill>
                <a:latin typeface="Calibri" pitchFamily="34" charset="0"/>
              </a:defRPr>
            </a:lvl2pPr>
            <a:lvl3pPr>
              <a:defRPr sz="2600">
                <a:solidFill>
                  <a:schemeClr val="tx1"/>
                </a:solidFill>
                <a:latin typeface="Calibri" pitchFamily="34" charset="0"/>
              </a:defRPr>
            </a:lvl3pPr>
            <a:lvl4pPr>
              <a:defRPr sz="2200">
                <a:solidFill>
                  <a:schemeClr val="tx1"/>
                </a:solidFill>
                <a:latin typeface="Calibri" pitchFamily="34" charset="0"/>
              </a:defRPr>
            </a:lvl4pPr>
            <a:lvl5pPr>
              <a:defRPr sz="2200">
                <a:solidFill>
                  <a:schemeClr val="tx1"/>
                </a:solidFill>
                <a:latin typeface="Calibri" pitchFamily="34" charset="0"/>
              </a:defRPr>
            </a:lvl5pPr>
            <a:lvl6pPr eaLnBrk="0" fontAlgn="base" hangingPunct="0">
              <a:spcAft>
                <a:spcPct val="0"/>
              </a:spcAft>
              <a:buFont typeface="Arial" charset="0"/>
              <a:buChar char="»"/>
              <a:defRPr sz="2200">
                <a:solidFill>
                  <a:schemeClr val="tx1"/>
                </a:solidFill>
                <a:latin typeface="Calibri" pitchFamily="34" charset="0"/>
              </a:defRPr>
            </a:lvl6pPr>
            <a:lvl7pPr eaLnBrk="0" fontAlgn="base" hangingPunct="0">
              <a:spcAft>
                <a:spcPct val="0"/>
              </a:spcAft>
              <a:buFont typeface="Arial" charset="0"/>
              <a:buChar char="»"/>
              <a:defRPr sz="2200">
                <a:solidFill>
                  <a:schemeClr val="tx1"/>
                </a:solidFill>
                <a:latin typeface="Calibri" pitchFamily="34" charset="0"/>
              </a:defRPr>
            </a:lvl7pPr>
            <a:lvl8pPr eaLnBrk="0" fontAlgn="base" hangingPunct="0">
              <a:spcAft>
                <a:spcPct val="0"/>
              </a:spcAft>
              <a:buFont typeface="Arial" charset="0"/>
              <a:buChar char="»"/>
              <a:defRPr sz="2200">
                <a:solidFill>
                  <a:schemeClr val="tx1"/>
                </a:solidFill>
                <a:latin typeface="Calibri" pitchFamily="34" charset="0"/>
              </a:defRPr>
            </a:lvl8pPr>
            <a:lvl9pPr eaLnBrk="0" fontAlgn="base" hangingPunct="0">
              <a:spcAft>
                <a:spcPct val="0"/>
              </a:spcAft>
              <a:buFont typeface="Arial" charset="0"/>
              <a:buChar char="»"/>
              <a:defRPr sz="2200">
                <a:solidFill>
                  <a:schemeClr val="tx1"/>
                </a:solidFill>
                <a:latin typeface="Calibri" pitchFamily="34" charset="0"/>
              </a:defRPr>
            </a:lvl9pPr>
          </a:lstStyle>
          <a:p>
            <a:r>
              <a:rPr lang="en-IN" altLang="en-US" sz="1300" dirty="0">
                <a:solidFill>
                  <a:srgbClr val="898989"/>
                </a:solidFill>
                <a:latin typeface="Arial" charset="0"/>
              </a:rPr>
              <a:t>Circulation restricted.</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2276" y="4871790"/>
            <a:ext cx="1015063" cy="99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9648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AE8A-604D-43FC-80E6-05C1315AC02E}"/>
              </a:ext>
            </a:extLst>
          </p:cNvPr>
          <p:cNvSpPr>
            <a:spLocks noGrp="1"/>
          </p:cNvSpPr>
          <p:nvPr>
            <p:ph type="title"/>
          </p:nvPr>
        </p:nvSpPr>
        <p:spPr/>
        <p:txBody>
          <a:bodyPr/>
          <a:lstStyle/>
          <a:p>
            <a:r>
              <a:rPr lang="en-US" dirty="0"/>
              <a:t>Why HR Analytics?</a:t>
            </a:r>
            <a:endParaRPr lang="en-IN" dirty="0"/>
          </a:p>
        </p:txBody>
      </p:sp>
      <p:sp>
        <p:nvSpPr>
          <p:cNvPr id="3" name="Content Placeholder 2">
            <a:extLst>
              <a:ext uri="{FF2B5EF4-FFF2-40B4-BE49-F238E27FC236}">
                <a16:creationId xmlns:a16="http://schemas.microsoft.com/office/drawing/2014/main" id="{E6CD742E-67BF-4DEA-9393-25EA7241AFDF}"/>
              </a:ext>
            </a:extLst>
          </p:cNvPr>
          <p:cNvSpPr>
            <a:spLocks noGrp="1"/>
          </p:cNvSpPr>
          <p:nvPr>
            <p:ph idx="1"/>
          </p:nvPr>
        </p:nvSpPr>
        <p:spPr/>
        <p:txBody>
          <a:bodyPr>
            <a:normAutofit/>
          </a:bodyPr>
          <a:lstStyle/>
          <a:p>
            <a:r>
              <a:rPr lang="en-US" sz="3200" dirty="0">
                <a:effectLst/>
              </a:rPr>
              <a:t>“In God we Trust, all others bring data” (Edward Deming)</a:t>
            </a:r>
          </a:p>
          <a:p>
            <a:r>
              <a:rPr lang="en-US" sz="3200" dirty="0">
                <a:effectLst/>
              </a:rPr>
              <a:t>“Every organization is unhappy in their own ways”</a:t>
            </a:r>
          </a:p>
          <a:p>
            <a:r>
              <a:rPr lang="en-US" sz="3200" dirty="0">
                <a:effectLst/>
              </a:rPr>
              <a:t>Hence we need </a:t>
            </a:r>
          </a:p>
          <a:p>
            <a:pPr lvl="1"/>
            <a:r>
              <a:rPr lang="en-US" sz="2979" dirty="0">
                <a:effectLst/>
              </a:rPr>
              <a:t>Data based insights &amp; not “</a:t>
            </a:r>
            <a:r>
              <a:rPr lang="en-US" sz="2759" dirty="0">
                <a:effectLst/>
              </a:rPr>
              <a:t>Universal Gyaan”</a:t>
            </a:r>
          </a:p>
          <a:p>
            <a:endParaRPr lang="en-IN" sz="4000" dirty="0"/>
          </a:p>
        </p:txBody>
      </p:sp>
    </p:spTree>
    <p:extLst>
      <p:ext uri="{BB962C8B-B14F-4D97-AF65-F5344CB8AC3E}">
        <p14:creationId xmlns:p14="http://schemas.microsoft.com/office/powerpoint/2010/main" val="307572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AE8A-604D-43FC-80E6-05C1315AC02E}"/>
              </a:ext>
            </a:extLst>
          </p:cNvPr>
          <p:cNvSpPr>
            <a:spLocks noGrp="1"/>
          </p:cNvSpPr>
          <p:nvPr>
            <p:ph type="title"/>
          </p:nvPr>
        </p:nvSpPr>
        <p:spPr/>
        <p:txBody>
          <a:bodyPr/>
          <a:lstStyle/>
          <a:p>
            <a:r>
              <a:rPr lang="en-US" dirty="0"/>
              <a:t>Why HR Analytics?</a:t>
            </a:r>
            <a:endParaRPr lang="en-IN" dirty="0"/>
          </a:p>
        </p:txBody>
      </p:sp>
      <p:sp>
        <p:nvSpPr>
          <p:cNvPr id="3" name="Content Placeholder 2">
            <a:extLst>
              <a:ext uri="{FF2B5EF4-FFF2-40B4-BE49-F238E27FC236}">
                <a16:creationId xmlns:a16="http://schemas.microsoft.com/office/drawing/2014/main" id="{E6CD742E-67BF-4DEA-9393-25EA7241AFDF}"/>
              </a:ext>
            </a:extLst>
          </p:cNvPr>
          <p:cNvSpPr>
            <a:spLocks noGrp="1"/>
          </p:cNvSpPr>
          <p:nvPr>
            <p:ph idx="1"/>
          </p:nvPr>
        </p:nvSpPr>
        <p:spPr/>
        <p:txBody>
          <a:bodyPr>
            <a:normAutofit/>
          </a:bodyPr>
          <a:lstStyle/>
          <a:p>
            <a:r>
              <a:rPr lang="en-US" sz="4000" dirty="0"/>
              <a:t>What gets </a:t>
            </a:r>
            <a:r>
              <a:rPr lang="en-US" sz="3779" dirty="0"/>
              <a:t>Measured, gets Managed, </a:t>
            </a:r>
          </a:p>
          <a:p>
            <a:r>
              <a:rPr lang="en-US" sz="3779" dirty="0"/>
              <a:t>What's get managed gets Done       “Peter Drucker”</a:t>
            </a:r>
          </a:p>
          <a:p>
            <a:endParaRPr lang="en-IN" sz="4000" dirty="0"/>
          </a:p>
        </p:txBody>
      </p:sp>
    </p:spTree>
    <p:extLst>
      <p:ext uri="{BB962C8B-B14F-4D97-AF65-F5344CB8AC3E}">
        <p14:creationId xmlns:p14="http://schemas.microsoft.com/office/powerpoint/2010/main" val="411998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F822-86E7-4045-AB44-40DA06F8FA2C}"/>
              </a:ext>
            </a:extLst>
          </p:cNvPr>
          <p:cNvSpPr>
            <a:spLocks noGrp="1"/>
          </p:cNvSpPr>
          <p:nvPr>
            <p:ph type="title"/>
          </p:nvPr>
        </p:nvSpPr>
        <p:spPr/>
        <p:txBody>
          <a:bodyPr/>
          <a:lstStyle/>
          <a:p>
            <a:r>
              <a:rPr lang="en-US" dirty="0"/>
              <a:t>Present scenario of </a:t>
            </a:r>
            <a:br>
              <a:rPr lang="en-US" dirty="0"/>
            </a:br>
            <a:r>
              <a:rPr lang="en-US" dirty="0" err="1"/>
              <a:t>hr</a:t>
            </a:r>
            <a:r>
              <a:rPr lang="en-US" dirty="0"/>
              <a:t> analytics</a:t>
            </a:r>
            <a:endParaRPr lang="en-IN" dirty="0"/>
          </a:p>
        </p:txBody>
      </p:sp>
      <p:graphicFrame>
        <p:nvGraphicFramePr>
          <p:cNvPr id="4" name="Content Placeholder 3">
            <a:extLst>
              <a:ext uri="{FF2B5EF4-FFF2-40B4-BE49-F238E27FC236}">
                <a16:creationId xmlns:a16="http://schemas.microsoft.com/office/drawing/2014/main" id="{2DF18199-6124-426A-ADF7-F5A64315C41D}"/>
              </a:ext>
            </a:extLst>
          </p:cNvPr>
          <p:cNvGraphicFramePr>
            <a:graphicFrameLocks noGrp="1"/>
          </p:cNvGraphicFramePr>
          <p:nvPr>
            <p:ph idx="1"/>
            <p:extLst>
              <p:ext uri="{D42A27DB-BD31-4B8C-83A1-F6EECF244321}">
                <p14:modId xmlns:p14="http://schemas.microsoft.com/office/powerpoint/2010/main" val="3587860265"/>
              </p:ext>
            </p:extLst>
          </p:nvPr>
        </p:nvGraphicFramePr>
        <p:xfrm>
          <a:off x="755650" y="2309813"/>
          <a:ext cx="8561388" cy="4073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985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F822-86E7-4045-AB44-40DA06F8FA2C}"/>
              </a:ext>
            </a:extLst>
          </p:cNvPr>
          <p:cNvSpPr>
            <a:spLocks noGrp="1"/>
          </p:cNvSpPr>
          <p:nvPr>
            <p:ph type="title"/>
          </p:nvPr>
        </p:nvSpPr>
        <p:spPr/>
        <p:txBody>
          <a:bodyPr/>
          <a:lstStyle/>
          <a:p>
            <a:r>
              <a:rPr lang="en-US" dirty="0"/>
              <a:t>Present scenario of </a:t>
            </a:r>
            <a:br>
              <a:rPr lang="en-US" dirty="0"/>
            </a:br>
            <a:r>
              <a:rPr lang="en-US" dirty="0" err="1"/>
              <a:t>hr</a:t>
            </a:r>
            <a:r>
              <a:rPr lang="en-US" dirty="0"/>
              <a:t> analytics</a:t>
            </a:r>
            <a:endParaRPr lang="en-IN" dirty="0"/>
          </a:p>
        </p:txBody>
      </p:sp>
      <p:pic>
        <p:nvPicPr>
          <p:cNvPr id="19" name="Content Placeholder 18">
            <a:extLst>
              <a:ext uri="{FF2B5EF4-FFF2-40B4-BE49-F238E27FC236}">
                <a16:creationId xmlns:a16="http://schemas.microsoft.com/office/drawing/2014/main" id="{98DA9EBD-554D-4189-9260-BEF9C7654266}"/>
              </a:ext>
            </a:extLst>
          </p:cNvPr>
          <p:cNvPicPr>
            <a:picLocks noGrp="1" noChangeAspect="1"/>
          </p:cNvPicPr>
          <p:nvPr>
            <p:ph idx="1"/>
          </p:nvPr>
        </p:nvPicPr>
        <p:blipFill>
          <a:blip r:embed="rId2"/>
          <a:stretch>
            <a:fillRect/>
          </a:stretch>
        </p:blipFill>
        <p:spPr>
          <a:xfrm>
            <a:off x="1535112" y="2332037"/>
            <a:ext cx="6365971" cy="4191000"/>
          </a:xfrm>
          <a:prstGeom prst="rect">
            <a:avLst/>
          </a:prstGeom>
        </p:spPr>
      </p:pic>
      <p:sp>
        <p:nvSpPr>
          <p:cNvPr id="3" name="TextBox 2"/>
          <p:cNvSpPr txBox="1"/>
          <p:nvPr/>
        </p:nvSpPr>
        <p:spPr>
          <a:xfrm>
            <a:off x="7901083" y="3475037"/>
            <a:ext cx="1558829" cy="1200329"/>
          </a:xfrm>
          <a:prstGeom prst="rect">
            <a:avLst/>
          </a:prstGeom>
          <a:noFill/>
        </p:spPr>
        <p:txBody>
          <a:bodyPr wrap="square" rtlCol="0">
            <a:spAutoFit/>
          </a:bodyPr>
          <a:lstStyle/>
          <a:p>
            <a:r>
              <a:rPr lang="en-US" dirty="0"/>
              <a:t>Source: Yadav and </a:t>
            </a:r>
            <a:r>
              <a:rPr lang="en-US" dirty="0" err="1"/>
              <a:t>Maheswari</a:t>
            </a:r>
            <a:r>
              <a:rPr lang="en-US" dirty="0"/>
              <a:t> </a:t>
            </a:r>
            <a:r>
              <a:rPr lang="en-US"/>
              <a:t>(2020</a:t>
            </a:r>
            <a:r>
              <a:rPr lang="en-US" dirty="0"/>
              <a:t>)</a:t>
            </a:r>
            <a:endParaRPr lang="en-IN" dirty="0"/>
          </a:p>
        </p:txBody>
      </p:sp>
    </p:spTree>
    <p:extLst>
      <p:ext uri="{BB962C8B-B14F-4D97-AF65-F5344CB8AC3E}">
        <p14:creationId xmlns:p14="http://schemas.microsoft.com/office/powerpoint/2010/main" val="34107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372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DD9D-98CA-480C-9F2D-11F55585D6BC}"/>
              </a:ext>
            </a:extLst>
          </p:cNvPr>
          <p:cNvSpPr>
            <a:spLocks noGrp="1"/>
          </p:cNvSpPr>
          <p:nvPr>
            <p:ph type="title"/>
          </p:nvPr>
        </p:nvSpPr>
        <p:spPr>
          <a:xfrm>
            <a:off x="755548" y="671974"/>
            <a:ext cx="8560727" cy="136063"/>
          </a:xfrm>
        </p:spPr>
        <p:txBody>
          <a:bodyPr>
            <a:normAutofit fontScale="90000"/>
          </a:bodyPr>
          <a:lstStyle/>
          <a:p>
            <a:r>
              <a:rPr lang="en-IN" dirty="0"/>
              <a:t>Changing requests from hr manager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4389376"/>
              </p:ext>
            </p:extLst>
          </p:nvPr>
        </p:nvGraphicFramePr>
        <p:xfrm>
          <a:off x="163514" y="1265240"/>
          <a:ext cx="9829798" cy="6385631"/>
        </p:xfrm>
        <a:graphic>
          <a:graphicData uri="http://schemas.openxmlformats.org/drawingml/2006/table">
            <a:tbl>
              <a:tblPr firstRow="1" bandRow="1">
                <a:tableStyleId>{5C22544A-7EE6-4342-B048-85BDC9FD1C3A}</a:tableStyleId>
              </a:tblPr>
              <a:tblGrid>
                <a:gridCol w="1676398">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3962400">
                  <a:extLst>
                    <a:ext uri="{9D8B030D-6E8A-4147-A177-3AD203B41FA5}">
                      <a16:colId xmlns:a16="http://schemas.microsoft.com/office/drawing/2014/main" val="20003"/>
                    </a:ext>
                  </a:extLst>
                </a:gridCol>
              </a:tblGrid>
              <a:tr h="516650">
                <a:tc>
                  <a:txBody>
                    <a:bodyPr/>
                    <a:lstStyle/>
                    <a:p>
                      <a:r>
                        <a:rPr lang="en-IN" dirty="0"/>
                        <a:t>Topic</a:t>
                      </a:r>
                    </a:p>
                  </a:txBody>
                  <a:tcPr/>
                </a:tc>
                <a:tc>
                  <a:txBody>
                    <a:bodyPr/>
                    <a:lstStyle/>
                    <a:p>
                      <a:r>
                        <a:rPr lang="en-IN" dirty="0"/>
                        <a:t>Traditional</a:t>
                      </a:r>
                    </a:p>
                  </a:txBody>
                  <a:tcPr/>
                </a:tc>
                <a:tc>
                  <a:txBody>
                    <a:bodyPr/>
                    <a:lstStyle/>
                    <a:p>
                      <a:r>
                        <a:rPr lang="en-IN" dirty="0"/>
                        <a:t>Current</a:t>
                      </a:r>
                    </a:p>
                  </a:txBody>
                  <a:tcPr/>
                </a:tc>
                <a:tc>
                  <a:txBody>
                    <a:bodyPr/>
                    <a:lstStyle/>
                    <a:p>
                      <a:r>
                        <a:rPr lang="en-IN" dirty="0"/>
                        <a:t>Future</a:t>
                      </a:r>
                    </a:p>
                  </a:txBody>
                  <a:tcPr/>
                </a:tc>
                <a:extLst>
                  <a:ext uri="{0D108BD9-81ED-4DB2-BD59-A6C34878D82A}">
                    <a16:rowId xmlns:a16="http://schemas.microsoft.com/office/drawing/2014/main" val="10000"/>
                  </a:ext>
                </a:extLst>
              </a:tr>
              <a:tr h="1260137">
                <a:tc>
                  <a:txBody>
                    <a:bodyPr/>
                    <a:lstStyle/>
                    <a:p>
                      <a:r>
                        <a:rPr lang="en-IN" dirty="0">
                          <a:latin typeface="Times New Roman" panose="02020603050405020304" pitchFamily="18" charset="0"/>
                          <a:cs typeface="Times New Roman" panose="02020603050405020304" pitchFamily="18" charset="0"/>
                        </a:rPr>
                        <a:t>Recruitment</a:t>
                      </a:r>
                    </a:p>
                  </a:txBody>
                  <a:tcPr/>
                </a:tc>
                <a:tc>
                  <a:txBody>
                    <a:bodyPr/>
                    <a:lstStyle/>
                    <a:p>
                      <a:r>
                        <a:rPr lang="en-IN" b="0" dirty="0">
                          <a:latin typeface="Times New Roman" panose="02020603050405020304" pitchFamily="18" charset="0"/>
                          <a:cs typeface="Times New Roman" panose="02020603050405020304" pitchFamily="18" charset="0"/>
                        </a:rPr>
                        <a:t>I need to </a:t>
                      </a:r>
                      <a:r>
                        <a:rPr lang="en-IN" b="0">
                          <a:latin typeface="Times New Roman" panose="02020603050405020304" pitchFamily="18" charset="0"/>
                          <a:cs typeface="Times New Roman" panose="02020603050405020304" pitchFamily="18" charset="0"/>
                        </a:rPr>
                        <a:t>recruit Manager? </a:t>
                      </a:r>
                      <a:r>
                        <a:rPr lang="en-IN" b="0" dirty="0">
                          <a:latin typeface="Times New Roman" panose="02020603050405020304" pitchFamily="18" charset="0"/>
                          <a:cs typeface="Times New Roman" panose="02020603050405020304" pitchFamily="18" charset="0"/>
                        </a:rPr>
                        <a:t>How?</a:t>
                      </a:r>
                    </a:p>
                  </a:txBody>
                  <a:tcPr/>
                </a:tc>
                <a:tc>
                  <a:txBody>
                    <a:bodyPr/>
                    <a:lstStyle/>
                    <a:p>
                      <a:r>
                        <a:rPr lang="en-IN" dirty="0">
                          <a:latin typeface="Times New Roman" panose="02020603050405020304" pitchFamily="18" charset="0"/>
                          <a:cs typeface="Times New Roman" panose="02020603050405020304" pitchFamily="18" charset="0"/>
                        </a:rPr>
                        <a:t>I</a:t>
                      </a:r>
                      <a:r>
                        <a:rPr lang="en-IN" baseline="0" dirty="0">
                          <a:latin typeface="Times New Roman" panose="02020603050405020304" pitchFamily="18" charset="0"/>
                          <a:cs typeface="Times New Roman" panose="02020603050405020304" pitchFamily="18" charset="0"/>
                        </a:rPr>
                        <a:t> need a manager. How do I know who will be the best fit?</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a:latin typeface="Times New Roman" panose="02020603050405020304" pitchFamily="18" charset="0"/>
                          <a:cs typeface="Times New Roman" panose="02020603050405020304" pitchFamily="18" charset="0"/>
                        </a:rPr>
                        <a:t>Can you recommend the best fit people to me in advance so that I have a ready bank of suitable candidates?</a:t>
                      </a:r>
                    </a:p>
                  </a:txBody>
                  <a:tcPr/>
                </a:tc>
                <a:extLst>
                  <a:ext uri="{0D108BD9-81ED-4DB2-BD59-A6C34878D82A}">
                    <a16:rowId xmlns:a16="http://schemas.microsoft.com/office/drawing/2014/main" val="10001"/>
                  </a:ext>
                </a:extLst>
              </a:tr>
              <a:tr h="1411588">
                <a:tc>
                  <a:txBody>
                    <a:bodyPr/>
                    <a:lstStyle/>
                    <a:p>
                      <a:r>
                        <a:rPr lang="en-IN" dirty="0">
                          <a:latin typeface="Times New Roman" panose="02020603050405020304" pitchFamily="18" charset="0"/>
                          <a:cs typeface="Times New Roman" panose="02020603050405020304" pitchFamily="18" charset="0"/>
                        </a:rPr>
                        <a:t>L&amp;D</a:t>
                      </a:r>
                    </a:p>
                  </a:txBody>
                  <a:tcPr/>
                </a:tc>
                <a:tc>
                  <a:txBody>
                    <a:bodyPr/>
                    <a:lstStyle/>
                    <a:p>
                      <a:r>
                        <a:rPr lang="en-IN" b="0" dirty="0">
                          <a:latin typeface="Times New Roman" panose="02020603050405020304" pitchFamily="18" charset="0"/>
                          <a:cs typeface="Times New Roman" panose="02020603050405020304" pitchFamily="18" charset="0"/>
                        </a:rPr>
                        <a:t>What courses are available for sales men?</a:t>
                      </a:r>
                    </a:p>
                  </a:txBody>
                  <a:tcPr/>
                </a:tc>
                <a:tc>
                  <a:txBody>
                    <a:bodyPr/>
                    <a:lstStyle/>
                    <a:p>
                      <a:r>
                        <a:rPr lang="en-IN" dirty="0">
                          <a:latin typeface="Times New Roman" panose="02020603050405020304" pitchFamily="18" charset="0"/>
                          <a:cs typeface="Times New Roman" panose="02020603050405020304" pitchFamily="18" charset="0"/>
                        </a:rPr>
                        <a:t>I need customer engagement training for my team</a:t>
                      </a:r>
                    </a:p>
                  </a:txBody>
                  <a:tcPr/>
                </a:tc>
                <a:tc>
                  <a:txBody>
                    <a:bodyPr/>
                    <a:lstStyle/>
                    <a:p>
                      <a:r>
                        <a:rPr lang="en-IN" dirty="0">
                          <a:latin typeface="Times New Roman" panose="02020603050405020304" pitchFamily="18" charset="0"/>
                          <a:cs typeface="Times New Roman" panose="02020603050405020304" pitchFamily="18" charset="0"/>
                        </a:rPr>
                        <a:t>Can you notify Ram about his developmental</a:t>
                      </a:r>
                      <a:r>
                        <a:rPr lang="en-IN" baseline="0" dirty="0">
                          <a:latin typeface="Times New Roman" panose="02020603050405020304" pitchFamily="18" charset="0"/>
                          <a:cs typeface="Times New Roman" panose="02020603050405020304" pitchFamily="18" charset="0"/>
                        </a:rPr>
                        <a:t> needs? Also recommend developmental action plans of such people</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1553030">
                <a:tc>
                  <a:txBody>
                    <a:bodyPr/>
                    <a:lstStyle/>
                    <a:p>
                      <a:r>
                        <a:rPr lang="en-IN" dirty="0">
                          <a:latin typeface="Times New Roman" panose="02020603050405020304" pitchFamily="18" charset="0"/>
                          <a:cs typeface="Times New Roman" panose="02020603050405020304" pitchFamily="18" charset="0"/>
                        </a:rPr>
                        <a:t>Compensation</a:t>
                      </a:r>
                    </a:p>
                  </a:txBody>
                  <a:tcPr/>
                </a:tc>
                <a:tc>
                  <a:txBody>
                    <a:bodyPr/>
                    <a:lstStyle/>
                    <a:p>
                      <a:r>
                        <a:rPr lang="en-IN" b="0" dirty="0">
                          <a:latin typeface="Times New Roman" panose="02020603050405020304" pitchFamily="18" charset="0"/>
                          <a:cs typeface="Times New Roman" panose="02020603050405020304" pitchFamily="18" charset="0"/>
                        </a:rPr>
                        <a:t>Gaby has resigned. See how much we can give</a:t>
                      </a:r>
                      <a:r>
                        <a:rPr lang="en-IN" b="0" baseline="0" dirty="0">
                          <a:latin typeface="Times New Roman" panose="02020603050405020304" pitchFamily="18" charset="0"/>
                          <a:cs typeface="Times New Roman" panose="02020603050405020304" pitchFamily="18" charset="0"/>
                        </a:rPr>
                        <a:t> hike?</a:t>
                      </a:r>
                      <a:endParaRPr lang="en-IN" b="0" dirty="0">
                        <a:latin typeface="Times New Roman" panose="02020603050405020304" pitchFamily="18" charset="0"/>
                        <a:cs typeface="Times New Roman" panose="02020603050405020304" pitchFamily="18" charset="0"/>
                      </a:endParaRPr>
                    </a:p>
                  </a:txBody>
                  <a:tcPr/>
                </a:tc>
                <a:tc>
                  <a:txBody>
                    <a:bodyPr/>
                    <a:lstStyle/>
                    <a:p>
                      <a:r>
                        <a:rPr lang="en-IN" dirty="0">
                          <a:latin typeface="Times New Roman" panose="02020603050405020304" pitchFamily="18" charset="0"/>
                          <a:cs typeface="Times New Roman" panose="02020603050405020304" pitchFamily="18" charset="0"/>
                        </a:rPr>
                        <a:t>I would like to be notified when people are at risk of leaving</a:t>
                      </a:r>
                    </a:p>
                  </a:txBody>
                  <a:tcPr/>
                </a:tc>
                <a:tc>
                  <a:txBody>
                    <a:bodyPr/>
                    <a:lstStyle/>
                    <a:p>
                      <a:r>
                        <a:rPr lang="en-IN" dirty="0">
                          <a:latin typeface="Times New Roman" panose="02020603050405020304" pitchFamily="18" charset="0"/>
                          <a:cs typeface="Times New Roman" panose="02020603050405020304" pitchFamily="18" charset="0"/>
                        </a:rPr>
                        <a:t>I would like to have benchmark salary information at all level. I would also like recommendations for retaining people</a:t>
                      </a:r>
                    </a:p>
                  </a:txBody>
                  <a:tcPr/>
                </a:tc>
                <a:extLst>
                  <a:ext uri="{0D108BD9-81ED-4DB2-BD59-A6C34878D82A}">
                    <a16:rowId xmlns:a16="http://schemas.microsoft.com/office/drawing/2014/main" val="10003"/>
                  </a:ext>
                </a:extLst>
              </a:tr>
              <a:tr h="1553030">
                <a:tc>
                  <a:txBody>
                    <a:bodyPr/>
                    <a:lstStyle/>
                    <a:p>
                      <a:r>
                        <a:rPr lang="en-IN" dirty="0">
                          <a:latin typeface="Times New Roman" panose="02020603050405020304" pitchFamily="18" charset="0"/>
                          <a:cs typeface="Times New Roman" panose="02020603050405020304" pitchFamily="18" charset="0"/>
                        </a:rPr>
                        <a:t>Leadership</a:t>
                      </a:r>
                    </a:p>
                  </a:txBody>
                  <a:tcPr/>
                </a:tc>
                <a:tc>
                  <a:txBody>
                    <a:bodyPr/>
                    <a:lstStyle/>
                    <a:p>
                      <a:r>
                        <a:rPr lang="en-IN" b="0" dirty="0">
                          <a:latin typeface="Times New Roman" panose="02020603050405020304" pitchFamily="18" charset="0"/>
                          <a:cs typeface="Times New Roman" panose="02020603050405020304" pitchFamily="18" charset="0"/>
                        </a:rPr>
                        <a:t>What are the succession plans for</a:t>
                      </a:r>
                      <a:r>
                        <a:rPr lang="en-IN" b="0" baseline="0" dirty="0">
                          <a:latin typeface="Times New Roman" panose="02020603050405020304" pitchFamily="18" charset="0"/>
                          <a:cs typeface="Times New Roman" panose="02020603050405020304" pitchFamily="18" charset="0"/>
                        </a:rPr>
                        <a:t> team A</a:t>
                      </a:r>
                      <a:endParaRPr lang="en-IN" b="0" dirty="0">
                        <a:latin typeface="Times New Roman" panose="02020603050405020304" pitchFamily="18" charset="0"/>
                        <a:cs typeface="Times New Roman" panose="02020603050405020304" pitchFamily="18" charset="0"/>
                      </a:endParaRPr>
                    </a:p>
                  </a:txBody>
                  <a:tcPr/>
                </a:tc>
                <a:tc>
                  <a:txBody>
                    <a:bodyPr/>
                    <a:lstStyle/>
                    <a:p>
                      <a:r>
                        <a:rPr lang="en-IN" dirty="0">
                          <a:latin typeface="Times New Roman" panose="02020603050405020304" pitchFamily="18" charset="0"/>
                          <a:cs typeface="Times New Roman" panose="02020603050405020304" pitchFamily="18" charset="0"/>
                        </a:rPr>
                        <a:t>Who are the best leaders in this company? Who best fits our succession</a:t>
                      </a:r>
                      <a:r>
                        <a:rPr lang="en-IN" baseline="0" dirty="0">
                          <a:latin typeface="Times New Roman" panose="02020603050405020304" pitchFamily="18" charset="0"/>
                          <a:cs typeface="Times New Roman" panose="02020603050405020304" pitchFamily="18" charset="0"/>
                        </a:rPr>
                        <a:t> plan?</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a:latin typeface="Times New Roman" panose="02020603050405020304" pitchFamily="18" charset="0"/>
                          <a:cs typeface="Times New Roman" panose="02020603050405020304" pitchFamily="18" charset="0"/>
                        </a:rPr>
                        <a:t>What competencies best fit the current and future leadership in the company? How do we nurture</a:t>
                      </a:r>
                      <a:r>
                        <a:rPr lang="en-IN" baseline="0" dirty="0">
                          <a:latin typeface="Times New Roman" panose="02020603050405020304" pitchFamily="18" charset="0"/>
                          <a:cs typeface="Times New Roman" panose="02020603050405020304" pitchFamily="18" charset="0"/>
                        </a:rPr>
                        <a:t> our current people and manage succession plan?</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2793960" y="7220160"/>
              <a:ext cx="360" cy="360"/>
            </p14:xfrm>
          </p:contentPart>
        </mc:Choice>
        <mc:Fallback xmlns="">
          <p:pic>
            <p:nvPicPr>
              <p:cNvPr id="6" name="Ink 5"/>
              <p:cNvPicPr/>
              <p:nvPr/>
            </p:nvPicPr>
            <p:blipFill>
              <a:blip r:embed="rId7"/>
              <a:stretch>
                <a:fillRect/>
              </a:stretch>
            </p:blipFill>
            <p:spPr>
              <a:xfrm>
                <a:off x="2782800" y="7209000"/>
                <a:ext cx="22680" cy="22680"/>
              </a:xfrm>
              <a:prstGeom prst="rect">
                <a:avLst/>
              </a:prstGeom>
            </p:spPr>
          </p:pic>
        </mc:Fallback>
      </mc:AlternateContent>
    </p:spTree>
    <p:extLst>
      <p:ext uri="{BB962C8B-B14F-4D97-AF65-F5344CB8AC3E}">
        <p14:creationId xmlns:p14="http://schemas.microsoft.com/office/powerpoint/2010/main" val="73912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124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CCCD-D912-4E90-A594-42447BEE2074}"/>
              </a:ext>
            </a:extLst>
          </p:cNvPr>
          <p:cNvSpPr>
            <a:spLocks noGrp="1"/>
          </p:cNvSpPr>
          <p:nvPr>
            <p:ph type="title"/>
          </p:nvPr>
        </p:nvSpPr>
        <p:spPr/>
        <p:txBody>
          <a:bodyPr/>
          <a:lstStyle/>
          <a:p>
            <a:r>
              <a:rPr lang="en-US" dirty="0"/>
              <a:t>Stages of analytics</a:t>
            </a:r>
            <a:endParaRPr lang="en-IN" dirty="0"/>
          </a:p>
        </p:txBody>
      </p:sp>
      <p:graphicFrame>
        <p:nvGraphicFramePr>
          <p:cNvPr id="4" name="Content Placeholder 3">
            <a:extLst>
              <a:ext uri="{FF2B5EF4-FFF2-40B4-BE49-F238E27FC236}">
                <a16:creationId xmlns:a16="http://schemas.microsoft.com/office/drawing/2014/main" id="{754F4E33-D553-449E-82F4-566E1FF0D347}"/>
              </a:ext>
            </a:extLst>
          </p:cNvPr>
          <p:cNvGraphicFramePr>
            <a:graphicFrameLocks noGrp="1"/>
          </p:cNvGraphicFramePr>
          <p:nvPr>
            <p:ph idx="1"/>
          </p:nvPr>
        </p:nvGraphicFramePr>
        <p:xfrm>
          <a:off x="755650" y="2309813"/>
          <a:ext cx="8561388" cy="4073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577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D6CD-761B-4048-9435-886861804E28}"/>
              </a:ext>
            </a:extLst>
          </p:cNvPr>
          <p:cNvSpPr>
            <a:spLocks noGrp="1"/>
          </p:cNvSpPr>
          <p:nvPr>
            <p:ph type="title"/>
          </p:nvPr>
        </p:nvSpPr>
        <p:spPr>
          <a:xfrm>
            <a:off x="755548" y="274638"/>
            <a:ext cx="8560727" cy="762000"/>
          </a:xfrm>
        </p:spPr>
        <p:txBody>
          <a:bodyPr>
            <a:normAutofit/>
          </a:bodyPr>
          <a:lstStyle/>
          <a:p>
            <a:r>
              <a:rPr lang="en-US" dirty="0"/>
              <a:t>Why Hr analytics</a:t>
            </a:r>
            <a:endParaRPr lang="en-IN" dirty="0"/>
          </a:p>
        </p:txBody>
      </p:sp>
      <p:graphicFrame>
        <p:nvGraphicFramePr>
          <p:cNvPr id="4" name="Content Placeholder 3">
            <a:extLst>
              <a:ext uri="{FF2B5EF4-FFF2-40B4-BE49-F238E27FC236}">
                <a16:creationId xmlns:a16="http://schemas.microsoft.com/office/drawing/2014/main" id="{C67E5EEC-F828-4432-A96F-BE37FC021A93}"/>
              </a:ext>
            </a:extLst>
          </p:cNvPr>
          <p:cNvGraphicFramePr>
            <a:graphicFrameLocks noGrp="1"/>
          </p:cNvGraphicFramePr>
          <p:nvPr>
            <p:ph idx="1"/>
            <p:extLst>
              <p:ext uri="{D42A27DB-BD31-4B8C-83A1-F6EECF244321}">
                <p14:modId xmlns:p14="http://schemas.microsoft.com/office/powerpoint/2010/main" val="3838962285"/>
              </p:ext>
            </p:extLst>
          </p:nvPr>
        </p:nvGraphicFramePr>
        <p:xfrm>
          <a:off x="755650" y="1341437"/>
          <a:ext cx="8561388"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344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4044148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48" y="198438"/>
            <a:ext cx="8560727" cy="1143000"/>
          </a:xfrm>
        </p:spPr>
        <p:txBody>
          <a:bodyPr>
            <a:normAutofit/>
          </a:bodyPr>
          <a:lstStyle/>
          <a:p>
            <a:r>
              <a:rPr lang="en-IN" dirty="0"/>
              <a:t>Workforce analytics leader</a:t>
            </a:r>
          </a:p>
        </p:txBody>
      </p:sp>
      <p:sp>
        <p:nvSpPr>
          <p:cNvPr id="3" name="Content Placeholder 2"/>
          <p:cNvSpPr>
            <a:spLocks noGrp="1"/>
          </p:cNvSpPr>
          <p:nvPr>
            <p:ph idx="1"/>
          </p:nvPr>
        </p:nvSpPr>
        <p:spPr>
          <a:xfrm>
            <a:off x="755546" y="1341438"/>
            <a:ext cx="8560728" cy="5714999"/>
          </a:xfrm>
        </p:spPr>
        <p:txBody>
          <a:bodyPr>
            <a:normAutofit/>
          </a:bodyPr>
          <a:lstStyle/>
          <a:p>
            <a:r>
              <a:rPr lang="en-IN" dirty="0"/>
              <a:t>“The analytics leader must </a:t>
            </a:r>
            <a:r>
              <a:rPr lang="en-IN" u="sng" dirty="0"/>
              <a:t>frame things in language </a:t>
            </a:r>
            <a:r>
              <a:rPr lang="en-IN" dirty="0"/>
              <a:t>that business leaders understand” [Mark Berry]</a:t>
            </a:r>
          </a:p>
          <a:p>
            <a:r>
              <a:rPr lang="en-US" dirty="0"/>
              <a:t>Leader should be able to:</a:t>
            </a:r>
          </a:p>
          <a:p>
            <a:pPr lvl="1"/>
            <a:r>
              <a:rPr lang="en-US" dirty="0"/>
              <a:t>Understand business, integrate insights, convince others and have credibility</a:t>
            </a:r>
            <a:endParaRPr lang="en-IN" dirty="0"/>
          </a:p>
          <a:p>
            <a:r>
              <a:rPr lang="en-IN" dirty="0"/>
              <a:t>Leader should possess</a:t>
            </a:r>
          </a:p>
          <a:p>
            <a:pPr lvl="1"/>
            <a:r>
              <a:rPr lang="en-IN" dirty="0"/>
              <a:t>Business Acumen</a:t>
            </a:r>
          </a:p>
          <a:p>
            <a:pPr lvl="1"/>
            <a:r>
              <a:rPr lang="en-IN" dirty="0"/>
              <a:t>Consulting Skills</a:t>
            </a:r>
          </a:p>
          <a:p>
            <a:pPr lvl="1"/>
            <a:r>
              <a:rPr lang="en-US" dirty="0"/>
              <a:t>HR Domain knowledge</a:t>
            </a:r>
            <a:endParaRPr lang="en-IN" dirty="0"/>
          </a:p>
          <a:p>
            <a:pPr lvl="1"/>
            <a:r>
              <a:rPr lang="en-IN" dirty="0"/>
              <a:t>Data science skills</a:t>
            </a:r>
          </a:p>
          <a:p>
            <a:pPr lvl="1"/>
            <a:r>
              <a:rPr lang="en-IN" dirty="0"/>
              <a:t>Communication skills</a:t>
            </a:r>
          </a:p>
          <a:p>
            <a:pPr lvl="1"/>
            <a:endParaRPr lang="en-IN" dirty="0"/>
          </a:p>
        </p:txBody>
      </p:sp>
    </p:spTree>
    <p:extLst>
      <p:ext uri="{BB962C8B-B14F-4D97-AF65-F5344CB8AC3E}">
        <p14:creationId xmlns:p14="http://schemas.microsoft.com/office/powerpoint/2010/main" val="360487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2B92-7E18-4096-B78A-56FE2C8D7421}"/>
              </a:ext>
            </a:extLst>
          </p:cNvPr>
          <p:cNvSpPr>
            <a:spLocks noGrp="1"/>
          </p:cNvSpPr>
          <p:nvPr>
            <p:ph type="title"/>
          </p:nvPr>
        </p:nvSpPr>
        <p:spPr/>
        <p:txBody>
          <a:bodyPr>
            <a:normAutofit fontScale="90000"/>
          </a:bodyPr>
          <a:lstStyle/>
          <a:p>
            <a:r>
              <a:rPr lang="en-US" dirty="0"/>
              <a:t>Essential Skills for success in workforce analytics</a:t>
            </a:r>
            <a:endParaRPr lang="en-IN" dirty="0"/>
          </a:p>
        </p:txBody>
      </p:sp>
      <p:sp>
        <p:nvSpPr>
          <p:cNvPr id="3" name="Content Placeholder 2">
            <a:extLst>
              <a:ext uri="{FF2B5EF4-FFF2-40B4-BE49-F238E27FC236}">
                <a16:creationId xmlns:a16="http://schemas.microsoft.com/office/drawing/2014/main" id="{F0065237-BB0C-445F-AD0D-195C03B5B4DD}"/>
              </a:ext>
            </a:extLst>
          </p:cNvPr>
          <p:cNvSpPr>
            <a:spLocks noGrp="1"/>
          </p:cNvSpPr>
          <p:nvPr>
            <p:ph idx="1"/>
          </p:nvPr>
        </p:nvSpPr>
        <p:spPr>
          <a:xfrm>
            <a:off x="755546" y="2310522"/>
            <a:ext cx="8560728" cy="4745915"/>
          </a:xfrm>
        </p:spPr>
        <p:txBody>
          <a:bodyPr>
            <a:normAutofit fontScale="92500" lnSpcReduction="10000"/>
          </a:bodyPr>
          <a:lstStyle/>
          <a:p>
            <a:pPr marL="457200" indent="-457200">
              <a:buFont typeface="+mj-lt"/>
              <a:buAutoNum type="arabicPeriod"/>
            </a:pPr>
            <a:r>
              <a:rPr lang="en-US" dirty="0"/>
              <a:t>Business Acumen</a:t>
            </a:r>
          </a:p>
          <a:p>
            <a:pPr marL="961171" lvl="1" indent="-457200">
              <a:buFont typeface="+mj-lt"/>
              <a:buAutoNum type="arabicPeriod"/>
            </a:pPr>
            <a:r>
              <a:rPr lang="en-US" dirty="0"/>
              <a:t>Financial Literacy</a:t>
            </a:r>
          </a:p>
          <a:p>
            <a:pPr marL="961171" lvl="1" indent="-457200">
              <a:buFont typeface="+mj-lt"/>
              <a:buAutoNum type="arabicPeriod"/>
            </a:pPr>
            <a:r>
              <a:rPr lang="en-US" dirty="0"/>
              <a:t>Political Astuteness</a:t>
            </a:r>
          </a:p>
          <a:p>
            <a:pPr marL="961171" lvl="1" indent="-457200">
              <a:buFont typeface="+mj-lt"/>
              <a:buAutoNum type="arabicPeriod"/>
            </a:pPr>
            <a:r>
              <a:rPr lang="en-US" dirty="0"/>
              <a:t>Internal Awareness</a:t>
            </a:r>
          </a:p>
          <a:p>
            <a:pPr marL="961171" lvl="1" indent="-457200">
              <a:buFont typeface="+mj-lt"/>
              <a:buAutoNum type="arabicPeriod"/>
            </a:pPr>
            <a:r>
              <a:rPr lang="en-US" dirty="0"/>
              <a:t>External Awareness</a:t>
            </a:r>
          </a:p>
          <a:p>
            <a:pPr marL="457200" indent="-457200">
              <a:buFont typeface="+mj-lt"/>
              <a:buAutoNum type="arabicPeriod"/>
            </a:pPr>
            <a:r>
              <a:rPr lang="en-US" dirty="0"/>
              <a:t>Consulting</a:t>
            </a:r>
          </a:p>
          <a:p>
            <a:pPr marL="961171" lvl="1" indent="-457200">
              <a:buFont typeface="+mj-lt"/>
              <a:buAutoNum type="arabicPeriod"/>
            </a:pPr>
            <a:r>
              <a:rPr lang="en-US" dirty="0"/>
              <a:t>Problem definition</a:t>
            </a:r>
          </a:p>
          <a:p>
            <a:pPr marL="961171" lvl="1" indent="-457200">
              <a:buFont typeface="+mj-lt"/>
              <a:buAutoNum type="arabicPeriod"/>
            </a:pPr>
            <a:r>
              <a:rPr lang="en-US" dirty="0"/>
              <a:t>Hypothesis building</a:t>
            </a:r>
          </a:p>
          <a:p>
            <a:pPr marL="961171" lvl="1" indent="-457200">
              <a:buFont typeface="+mj-lt"/>
              <a:buAutoNum type="arabicPeriod"/>
            </a:pPr>
            <a:r>
              <a:rPr lang="en-US" dirty="0"/>
              <a:t>Project Management</a:t>
            </a:r>
          </a:p>
          <a:p>
            <a:pPr marL="961171" lvl="1" indent="-457200">
              <a:buFont typeface="+mj-lt"/>
              <a:buAutoNum type="arabicPeriod"/>
            </a:pPr>
            <a:r>
              <a:rPr lang="en-US" dirty="0"/>
              <a:t>Solution Development</a:t>
            </a:r>
          </a:p>
          <a:p>
            <a:pPr marL="961171" lvl="1" indent="-457200">
              <a:buFont typeface="+mj-lt"/>
              <a:buAutoNum type="arabicPeriod"/>
            </a:pPr>
            <a:r>
              <a:rPr lang="en-US" dirty="0"/>
              <a:t>Change Management</a:t>
            </a:r>
          </a:p>
          <a:p>
            <a:pPr marL="961171" lvl="1" indent="-457200">
              <a:buFont typeface="+mj-lt"/>
              <a:buAutoNum type="arabicPeriod"/>
            </a:pPr>
            <a:r>
              <a:rPr lang="en-US" dirty="0"/>
              <a:t>Stakeholder Management</a:t>
            </a:r>
          </a:p>
          <a:p>
            <a:pPr marL="961171" lvl="1" indent="-457200">
              <a:buFont typeface="+mj-lt"/>
              <a:buAutoNum type="arabicPeriod"/>
            </a:pPr>
            <a:endParaRPr lang="en-IN" dirty="0"/>
          </a:p>
        </p:txBody>
      </p:sp>
    </p:spTree>
    <p:extLst>
      <p:ext uri="{BB962C8B-B14F-4D97-AF65-F5344CB8AC3E}">
        <p14:creationId xmlns:p14="http://schemas.microsoft.com/office/powerpoint/2010/main" val="194173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580342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77333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625669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2B92-7E18-4096-B78A-56FE2C8D7421}"/>
              </a:ext>
            </a:extLst>
          </p:cNvPr>
          <p:cNvSpPr>
            <a:spLocks noGrp="1"/>
          </p:cNvSpPr>
          <p:nvPr>
            <p:ph type="title"/>
          </p:nvPr>
        </p:nvSpPr>
        <p:spPr/>
        <p:txBody>
          <a:bodyPr>
            <a:normAutofit fontScale="90000"/>
          </a:bodyPr>
          <a:lstStyle/>
          <a:p>
            <a:r>
              <a:rPr lang="en-US" dirty="0"/>
              <a:t>Essential Skills for success in workforce analytics</a:t>
            </a:r>
            <a:endParaRPr lang="en-IN" dirty="0"/>
          </a:p>
        </p:txBody>
      </p:sp>
      <p:sp>
        <p:nvSpPr>
          <p:cNvPr id="3" name="Content Placeholder 2">
            <a:extLst>
              <a:ext uri="{FF2B5EF4-FFF2-40B4-BE49-F238E27FC236}">
                <a16:creationId xmlns:a16="http://schemas.microsoft.com/office/drawing/2014/main" id="{F0065237-BB0C-445F-AD0D-195C03B5B4DD}"/>
              </a:ext>
            </a:extLst>
          </p:cNvPr>
          <p:cNvSpPr>
            <a:spLocks noGrp="1"/>
          </p:cNvSpPr>
          <p:nvPr>
            <p:ph idx="1"/>
          </p:nvPr>
        </p:nvSpPr>
        <p:spPr>
          <a:xfrm>
            <a:off x="755546" y="2027237"/>
            <a:ext cx="8560728" cy="5333999"/>
          </a:xfrm>
        </p:spPr>
        <p:txBody>
          <a:bodyPr>
            <a:normAutofit fontScale="92500" lnSpcReduction="20000"/>
          </a:bodyPr>
          <a:lstStyle/>
          <a:p>
            <a:pPr marL="0" indent="0">
              <a:buNone/>
            </a:pPr>
            <a:r>
              <a:rPr lang="en-US" dirty="0"/>
              <a:t>3. Human Resources and Psychology</a:t>
            </a:r>
          </a:p>
          <a:p>
            <a:pPr marL="961171" lvl="1" indent="-457200">
              <a:buFont typeface="+mj-lt"/>
              <a:buAutoNum type="arabicPeriod"/>
            </a:pPr>
            <a:r>
              <a:rPr lang="en-US" dirty="0"/>
              <a:t>HR Sub functions</a:t>
            </a:r>
          </a:p>
          <a:p>
            <a:pPr marL="961171" lvl="1" indent="-457200">
              <a:buFont typeface="+mj-lt"/>
              <a:buAutoNum type="arabicPeriod"/>
            </a:pPr>
            <a:r>
              <a:rPr lang="en-US" dirty="0"/>
              <a:t>HR interdependencies</a:t>
            </a:r>
          </a:p>
          <a:p>
            <a:pPr marL="961171" lvl="1" indent="-457200">
              <a:buFont typeface="+mj-lt"/>
              <a:buAutoNum type="arabicPeriod"/>
            </a:pPr>
            <a:r>
              <a:rPr lang="en-US" dirty="0"/>
              <a:t>International HR</a:t>
            </a:r>
          </a:p>
          <a:p>
            <a:pPr marL="961171" lvl="1" indent="-457200">
              <a:buFont typeface="+mj-lt"/>
              <a:buAutoNum type="arabicPeriod"/>
            </a:pPr>
            <a:r>
              <a:rPr lang="en-US" dirty="0"/>
              <a:t>Privacy and Ethics</a:t>
            </a:r>
          </a:p>
          <a:p>
            <a:pPr marL="0" indent="0">
              <a:buNone/>
            </a:pPr>
            <a:r>
              <a:rPr lang="en-US" dirty="0"/>
              <a:t>4. Data Sciences</a:t>
            </a:r>
          </a:p>
          <a:p>
            <a:pPr marL="961171" lvl="1" indent="-457200">
              <a:buFont typeface="+mj-lt"/>
              <a:buAutoNum type="arabicPeriod"/>
            </a:pPr>
            <a:r>
              <a:rPr lang="en-US" dirty="0"/>
              <a:t>Quantitative Mathematics &amp; Statistics</a:t>
            </a:r>
          </a:p>
          <a:p>
            <a:pPr marL="961171" lvl="1" indent="-457200">
              <a:buFont typeface="+mj-lt"/>
              <a:buAutoNum type="arabicPeriod"/>
            </a:pPr>
            <a:r>
              <a:rPr lang="en-US" dirty="0"/>
              <a:t>Computer Science: Database and programming</a:t>
            </a:r>
          </a:p>
          <a:p>
            <a:pPr marL="457200" indent="-457200">
              <a:buAutoNum type="arabicPeriod" startAt="5"/>
            </a:pPr>
            <a:r>
              <a:rPr lang="en-US" dirty="0"/>
              <a:t>Communications</a:t>
            </a:r>
          </a:p>
          <a:p>
            <a:pPr marL="961171" lvl="1" indent="-457200">
              <a:buFont typeface="+mj-lt"/>
              <a:buAutoNum type="arabicPeriod"/>
            </a:pPr>
            <a:r>
              <a:rPr lang="en-US" dirty="0"/>
              <a:t>Visualization</a:t>
            </a:r>
          </a:p>
          <a:p>
            <a:pPr marL="961171" lvl="1" indent="-457200">
              <a:buFont typeface="+mj-lt"/>
              <a:buAutoNum type="arabicPeriod"/>
            </a:pPr>
            <a:r>
              <a:rPr lang="en-US" dirty="0"/>
              <a:t>Story telling</a:t>
            </a:r>
          </a:p>
          <a:p>
            <a:pPr marL="961171" lvl="1" indent="-457200">
              <a:buFont typeface="+mj-lt"/>
              <a:buAutoNum type="arabicPeriod"/>
            </a:pPr>
            <a:r>
              <a:rPr lang="en-US" dirty="0"/>
              <a:t>Writing</a:t>
            </a:r>
          </a:p>
          <a:p>
            <a:pPr marL="961171" lvl="1" indent="-457200">
              <a:buFont typeface="+mj-lt"/>
              <a:buAutoNum type="arabicPeriod"/>
            </a:pPr>
            <a:r>
              <a:rPr lang="en-US" dirty="0"/>
              <a:t>Presenting </a:t>
            </a:r>
          </a:p>
          <a:p>
            <a:pPr marL="961171" lvl="1" indent="-457200">
              <a:buFont typeface="+mj-lt"/>
              <a:buAutoNum type="arabicPeriod"/>
            </a:pPr>
            <a:r>
              <a:rPr lang="en-US" dirty="0"/>
              <a:t>Marketing</a:t>
            </a:r>
          </a:p>
          <a:p>
            <a:pPr marL="503971" lvl="1" indent="0">
              <a:buNone/>
            </a:pPr>
            <a:endParaRPr lang="en-US" dirty="0"/>
          </a:p>
          <a:p>
            <a:pPr marL="503971" lvl="1" indent="0">
              <a:buNone/>
            </a:pPr>
            <a:endParaRPr lang="en-US" dirty="0"/>
          </a:p>
          <a:p>
            <a:pPr marL="961171" lvl="1" indent="-457200">
              <a:buFont typeface="+mj-lt"/>
              <a:buAutoNum type="arabicPeriod"/>
            </a:pPr>
            <a:endParaRPr lang="en-US" dirty="0"/>
          </a:p>
          <a:p>
            <a:pPr marL="961171" lvl="1" indent="-457200">
              <a:buFont typeface="+mj-lt"/>
              <a:buAutoNum type="arabicPeriod"/>
            </a:pPr>
            <a:endParaRPr lang="en-IN" dirty="0"/>
          </a:p>
        </p:txBody>
      </p:sp>
    </p:spTree>
    <p:extLst>
      <p:ext uri="{BB962C8B-B14F-4D97-AF65-F5344CB8AC3E}">
        <p14:creationId xmlns:p14="http://schemas.microsoft.com/office/powerpoint/2010/main" val="247351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4A2A-9EEC-4E05-90A7-01CBF6846EDB}"/>
              </a:ext>
            </a:extLst>
          </p:cNvPr>
          <p:cNvSpPr>
            <a:spLocks noGrp="1"/>
          </p:cNvSpPr>
          <p:nvPr>
            <p:ph type="title"/>
          </p:nvPr>
        </p:nvSpPr>
        <p:spPr>
          <a:xfrm>
            <a:off x="755548" y="198437"/>
            <a:ext cx="8560727" cy="1066801"/>
          </a:xfrm>
        </p:spPr>
        <p:txBody>
          <a:bodyPr>
            <a:normAutofit fontScale="90000"/>
          </a:bodyPr>
          <a:lstStyle/>
          <a:p>
            <a:r>
              <a:rPr lang="en-US" dirty="0"/>
              <a:t>Get or develop </a:t>
            </a:r>
            <a:br>
              <a:rPr lang="en-US" dirty="0"/>
            </a:br>
            <a:r>
              <a:rPr lang="en-US" dirty="0"/>
              <a:t>a team of desired competencies</a:t>
            </a:r>
            <a:endParaRPr lang="en-IN" dirty="0"/>
          </a:p>
        </p:txBody>
      </p:sp>
      <p:sp>
        <p:nvSpPr>
          <p:cNvPr id="3" name="Content Placeholder 2">
            <a:extLst>
              <a:ext uri="{FF2B5EF4-FFF2-40B4-BE49-F238E27FC236}">
                <a16:creationId xmlns:a16="http://schemas.microsoft.com/office/drawing/2014/main" id="{CBA4DDF2-6ACD-47C8-B3F4-E3180142F594}"/>
              </a:ext>
            </a:extLst>
          </p:cNvPr>
          <p:cNvSpPr>
            <a:spLocks noGrp="1"/>
          </p:cNvSpPr>
          <p:nvPr>
            <p:ph idx="1"/>
          </p:nvPr>
        </p:nvSpPr>
        <p:spPr>
          <a:xfrm>
            <a:off x="755546" y="1646237"/>
            <a:ext cx="8560728" cy="5410199"/>
          </a:xfrm>
        </p:spPr>
        <p:txBody>
          <a:bodyPr/>
          <a:lstStyle/>
          <a:p>
            <a:r>
              <a:rPr lang="en-US" dirty="0"/>
              <a:t>Knowledge of Analytics</a:t>
            </a:r>
          </a:p>
          <a:p>
            <a:pPr lvl="1"/>
            <a:r>
              <a:rPr lang="en-US" dirty="0"/>
              <a:t>Confidence in mathematical and computational skills</a:t>
            </a:r>
          </a:p>
          <a:p>
            <a:r>
              <a:rPr lang="en-US" dirty="0"/>
              <a:t>Good Field Worker</a:t>
            </a:r>
          </a:p>
          <a:p>
            <a:pPr lvl="1"/>
            <a:r>
              <a:rPr lang="en-US" dirty="0"/>
              <a:t>Experienced in execution of data collection</a:t>
            </a:r>
          </a:p>
          <a:p>
            <a:r>
              <a:rPr lang="en-US" dirty="0"/>
              <a:t>Good documenter</a:t>
            </a:r>
          </a:p>
          <a:p>
            <a:pPr lvl="1"/>
            <a:r>
              <a:rPr lang="en-US" dirty="0"/>
              <a:t>Sound in documentation and report preparation capabilities</a:t>
            </a:r>
          </a:p>
          <a:p>
            <a:r>
              <a:rPr lang="en-US" dirty="0"/>
              <a:t>Communication through story telling</a:t>
            </a:r>
          </a:p>
          <a:p>
            <a:pPr lvl="1"/>
            <a:r>
              <a:rPr lang="en-US" dirty="0"/>
              <a:t>Should be able to communicate findings in simple and interesting ways</a:t>
            </a:r>
          </a:p>
          <a:p>
            <a:pPr lvl="1"/>
            <a:endParaRPr lang="en-US" dirty="0"/>
          </a:p>
        </p:txBody>
      </p:sp>
    </p:spTree>
    <p:extLst>
      <p:ext uri="{BB962C8B-B14F-4D97-AF65-F5344CB8AC3E}">
        <p14:creationId xmlns:p14="http://schemas.microsoft.com/office/powerpoint/2010/main" val="27561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6AF6-A9E1-4686-9D6D-ECC78AC0A93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60D37BF-B428-4331-B26C-B57B4437F466}"/>
              </a:ext>
            </a:extLst>
          </p:cNvPr>
          <p:cNvSpPr>
            <a:spLocks noGrp="1"/>
          </p:cNvSpPr>
          <p:nvPr>
            <p:ph idx="1"/>
          </p:nvPr>
        </p:nvSpPr>
        <p:spPr/>
        <p:txBody>
          <a:bodyPr/>
          <a:lstStyle/>
          <a:p>
            <a:endParaRPr lang="en-IN" dirty="0"/>
          </a:p>
        </p:txBody>
      </p:sp>
      <p:pic>
        <p:nvPicPr>
          <p:cNvPr id="4" name="Content Placeholder 5">
            <a:extLst>
              <a:ext uri="{FF2B5EF4-FFF2-40B4-BE49-F238E27FC236}">
                <a16:creationId xmlns:a16="http://schemas.microsoft.com/office/drawing/2014/main" id="{B3710C6A-2ABA-438A-9F26-5C82265B9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03237"/>
            <a:ext cx="9078912" cy="6629399"/>
          </a:xfrm>
          <a:prstGeom prst="rect">
            <a:avLst/>
          </a:prstGeom>
        </p:spPr>
      </p:pic>
    </p:spTree>
    <p:extLst>
      <p:ext uri="{BB962C8B-B14F-4D97-AF65-F5344CB8AC3E}">
        <p14:creationId xmlns:p14="http://schemas.microsoft.com/office/powerpoint/2010/main" val="107223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48" y="274638"/>
            <a:ext cx="8560727" cy="609600"/>
          </a:xfrm>
        </p:spPr>
        <p:txBody>
          <a:bodyPr>
            <a:normAutofit fontScale="90000"/>
          </a:bodyPr>
          <a:lstStyle/>
          <a:p>
            <a:r>
              <a:rPr lang="en-IN" dirty="0"/>
              <a:t>Model of purposeful analytics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51472687"/>
              </p:ext>
            </p:extLst>
          </p:nvPr>
        </p:nvGraphicFramePr>
        <p:xfrm>
          <a:off x="755650" y="1112837"/>
          <a:ext cx="8561388" cy="6324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897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48" y="198438"/>
            <a:ext cx="8560727" cy="838200"/>
          </a:xfrm>
        </p:spPr>
        <p:txBody>
          <a:bodyPr>
            <a:normAutofit fontScale="90000"/>
          </a:bodyPr>
          <a:lstStyle/>
          <a:p>
            <a:r>
              <a:rPr lang="en-IN" dirty="0"/>
              <a:t>Step 1 – Frame business questions</a:t>
            </a:r>
          </a:p>
        </p:txBody>
      </p:sp>
      <p:sp>
        <p:nvSpPr>
          <p:cNvPr id="3" name="Content Placeholder 2"/>
          <p:cNvSpPr>
            <a:spLocks noGrp="1"/>
          </p:cNvSpPr>
          <p:nvPr>
            <p:ph idx="1"/>
          </p:nvPr>
        </p:nvSpPr>
        <p:spPr>
          <a:xfrm>
            <a:off x="755546" y="2103437"/>
            <a:ext cx="8560728" cy="3352801"/>
          </a:xfrm>
        </p:spPr>
        <p:txBody>
          <a:bodyPr/>
          <a:lstStyle/>
          <a:p>
            <a:pPr marL="457200" indent="-457200">
              <a:buFont typeface="+mj-lt"/>
              <a:buAutoNum type="arabicPeriod"/>
            </a:pPr>
            <a:r>
              <a:rPr lang="en-IN" dirty="0"/>
              <a:t>Focus on understanding the business</a:t>
            </a:r>
          </a:p>
          <a:p>
            <a:pPr marL="457200" indent="-457200">
              <a:buFont typeface="+mj-lt"/>
              <a:buAutoNum type="arabicPeriod"/>
            </a:pPr>
            <a:r>
              <a:rPr lang="en-IN" dirty="0"/>
              <a:t>Use appropriate consulting techniques</a:t>
            </a:r>
          </a:p>
          <a:p>
            <a:pPr marL="961171" lvl="1" indent="-457200">
              <a:buFont typeface="+mj-lt"/>
              <a:buAutoNum type="arabicPeriod"/>
            </a:pPr>
            <a:r>
              <a:rPr lang="en-IN" dirty="0"/>
              <a:t>Questioning, listening and paraphrasing skills help in getting the heart of the problem</a:t>
            </a:r>
          </a:p>
          <a:p>
            <a:pPr marL="457200" indent="-457200">
              <a:buFont typeface="+mj-lt"/>
              <a:buAutoNum type="arabicPeriod"/>
            </a:pPr>
            <a:r>
              <a:rPr lang="en-IN" dirty="0"/>
              <a:t>Summarize the business question back to the project sponsor</a:t>
            </a:r>
          </a:p>
          <a:p>
            <a:pPr marL="457200" indent="-457200">
              <a:buFont typeface="+mj-lt"/>
              <a:buAutoNum type="arabicPeriod"/>
            </a:pPr>
            <a:endParaRPr lang="en-IN" dirty="0"/>
          </a:p>
          <a:p>
            <a:pPr marL="503971" lvl="1" indent="0">
              <a:buNone/>
            </a:pPr>
            <a:endParaRPr lang="en-IN" dirty="0"/>
          </a:p>
          <a:p>
            <a:pPr lvl="1"/>
            <a:endParaRPr lang="en-IN" dirty="0"/>
          </a:p>
        </p:txBody>
      </p:sp>
    </p:spTree>
    <p:extLst>
      <p:ext uri="{BB962C8B-B14F-4D97-AF65-F5344CB8AC3E}">
        <p14:creationId xmlns:p14="http://schemas.microsoft.com/office/powerpoint/2010/main" val="237324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Step 2 – Build hypotheses</a:t>
            </a:r>
          </a:p>
        </p:txBody>
      </p:sp>
      <p:sp>
        <p:nvSpPr>
          <p:cNvPr id="3" name="Content Placeholder 2"/>
          <p:cNvSpPr>
            <a:spLocks noGrp="1"/>
          </p:cNvSpPr>
          <p:nvPr>
            <p:ph idx="1"/>
          </p:nvPr>
        </p:nvSpPr>
        <p:spPr>
          <a:xfrm>
            <a:off x="755546" y="2310522"/>
            <a:ext cx="8560728" cy="4364915"/>
          </a:xfrm>
        </p:spPr>
        <p:txBody>
          <a:bodyPr/>
          <a:lstStyle/>
          <a:p>
            <a:pPr marL="457200" indent="-457200">
              <a:buFont typeface="+mj-lt"/>
              <a:buAutoNum type="arabicPeriod"/>
            </a:pPr>
            <a:r>
              <a:rPr lang="en-IN" dirty="0"/>
              <a:t>Write a hypothesis as a statement, not as a question</a:t>
            </a:r>
          </a:p>
          <a:p>
            <a:pPr marL="961171" lvl="1" indent="-457200">
              <a:buFont typeface="+mj-lt"/>
              <a:buAutoNum type="arabicPeriod"/>
            </a:pPr>
            <a:r>
              <a:rPr lang="en-IN" dirty="0"/>
              <a:t>If salary will increase attrition will decrease</a:t>
            </a:r>
          </a:p>
          <a:p>
            <a:pPr marL="457200" indent="-457200">
              <a:buFont typeface="+mj-lt"/>
              <a:buAutoNum type="arabicPeriod"/>
            </a:pPr>
            <a:r>
              <a:rPr lang="en-IN" dirty="0"/>
              <a:t>Use literature to support the hypothesis</a:t>
            </a:r>
          </a:p>
          <a:p>
            <a:pPr marL="961171" lvl="1" indent="-457200">
              <a:buFont typeface="+mj-lt"/>
              <a:buAutoNum type="arabicPeriod"/>
            </a:pPr>
            <a:r>
              <a:rPr lang="en-IN" dirty="0"/>
              <a:t>Google scholar can be useful resource</a:t>
            </a:r>
          </a:p>
          <a:p>
            <a:pPr marL="457200" indent="-457200">
              <a:buFont typeface="+mj-lt"/>
              <a:buAutoNum type="arabicPeriod"/>
            </a:pPr>
            <a:r>
              <a:rPr lang="en-IN" dirty="0"/>
              <a:t>Don’t make hypotheses too ambitious</a:t>
            </a:r>
          </a:p>
          <a:p>
            <a:pPr marL="457200" indent="-457200">
              <a:buFont typeface="+mj-lt"/>
              <a:buAutoNum type="arabicPeriod"/>
            </a:pPr>
            <a:r>
              <a:rPr lang="en-IN" dirty="0"/>
              <a:t>Discuss the hypothesis with the sponsor</a:t>
            </a:r>
          </a:p>
          <a:p>
            <a:pPr marL="961171" lvl="1" indent="-457200">
              <a:buFont typeface="+mj-lt"/>
              <a:buAutoNum type="arabicPeriod"/>
            </a:pPr>
            <a:r>
              <a:rPr lang="en-IN" dirty="0"/>
              <a:t>For clarifying expectations and developing common understanding</a:t>
            </a:r>
          </a:p>
          <a:p>
            <a:pPr marL="457200" indent="-457200">
              <a:buFont typeface="+mj-lt"/>
              <a:buAutoNum type="arabicPeriod"/>
            </a:pPr>
            <a:endParaRPr lang="en-IN" dirty="0"/>
          </a:p>
          <a:p>
            <a:pPr marL="457200" indent="-457200">
              <a:buFont typeface="+mj-lt"/>
              <a:buAutoNum type="arabicPeriod"/>
            </a:pPr>
            <a:endParaRPr lang="en-IN" dirty="0"/>
          </a:p>
        </p:txBody>
      </p:sp>
    </p:spTree>
    <p:extLst>
      <p:ext uri="{BB962C8B-B14F-4D97-AF65-F5344CB8AC3E}">
        <p14:creationId xmlns:p14="http://schemas.microsoft.com/office/powerpoint/2010/main" val="375448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48" y="350838"/>
            <a:ext cx="8560727" cy="914400"/>
          </a:xfrm>
        </p:spPr>
        <p:txBody>
          <a:bodyPr>
            <a:normAutofit fontScale="90000"/>
          </a:bodyPr>
          <a:lstStyle/>
          <a:p>
            <a:r>
              <a:rPr lang="en-IN" dirty="0"/>
              <a:t>Step 3 – how should the project be carried out</a:t>
            </a:r>
          </a:p>
        </p:txBody>
      </p:sp>
      <p:sp>
        <p:nvSpPr>
          <p:cNvPr id="3" name="Content Placeholder 2"/>
          <p:cNvSpPr>
            <a:spLocks noGrp="1"/>
          </p:cNvSpPr>
          <p:nvPr>
            <p:ph idx="1"/>
          </p:nvPr>
        </p:nvSpPr>
        <p:spPr>
          <a:xfrm>
            <a:off x="755546" y="1570037"/>
            <a:ext cx="8560728" cy="5638799"/>
          </a:xfrm>
        </p:spPr>
        <p:txBody>
          <a:bodyPr>
            <a:normAutofit/>
          </a:bodyPr>
          <a:lstStyle/>
          <a:p>
            <a:pPr marL="0" indent="0">
              <a:buNone/>
            </a:pPr>
            <a:r>
              <a:rPr lang="en-IN" b="1" dirty="0"/>
              <a:t>Gather data</a:t>
            </a:r>
          </a:p>
          <a:p>
            <a:pPr marL="457200" indent="-457200">
              <a:buFont typeface="+mj-lt"/>
              <a:buAutoNum type="arabicPeriod"/>
            </a:pPr>
            <a:r>
              <a:rPr lang="en-IN" dirty="0"/>
              <a:t>To test the hypothesis gather existing date or collect new data</a:t>
            </a:r>
          </a:p>
          <a:p>
            <a:pPr marL="457200" indent="-457200">
              <a:buFont typeface="+mj-lt"/>
              <a:buAutoNum type="arabicPeriod"/>
            </a:pPr>
            <a:r>
              <a:rPr lang="en-IN" dirty="0"/>
              <a:t>But first focus on the existing data</a:t>
            </a:r>
          </a:p>
          <a:p>
            <a:pPr marL="457200" indent="-457200">
              <a:buFont typeface="+mj-lt"/>
              <a:buAutoNum type="arabicPeriod"/>
            </a:pPr>
            <a:r>
              <a:rPr lang="en-IN" dirty="0"/>
              <a:t>Think carefully before collecting new data so that you avoid collecting repetitive data</a:t>
            </a:r>
          </a:p>
          <a:p>
            <a:pPr marL="457200" indent="-457200">
              <a:buFont typeface="+mj-lt"/>
              <a:buAutoNum type="arabicPeriod"/>
            </a:pPr>
            <a:endParaRPr lang="en-IN" dirty="0"/>
          </a:p>
          <a:p>
            <a:pPr marL="457200" indent="-457200">
              <a:buFont typeface="+mj-lt"/>
              <a:buAutoNum type="arabicPeriod"/>
            </a:pPr>
            <a:endParaRPr lang="en-IN" dirty="0"/>
          </a:p>
        </p:txBody>
      </p:sp>
    </p:spTree>
    <p:extLst>
      <p:ext uri="{BB962C8B-B14F-4D97-AF65-F5344CB8AC3E}">
        <p14:creationId xmlns:p14="http://schemas.microsoft.com/office/powerpoint/2010/main" val="212694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lvl="0" indent="-457200">
              <a:lnSpc>
                <a:spcPct val="120000"/>
              </a:lnSpc>
              <a:spcBef>
                <a:spcPts val="1102"/>
              </a:spcBef>
            </a:pPr>
            <a:r>
              <a:rPr lang="en-IN" dirty="0"/>
              <a:t>Step 4 – conduct analyses</a:t>
            </a:r>
          </a:p>
        </p:txBody>
      </p:sp>
      <p:sp>
        <p:nvSpPr>
          <p:cNvPr id="3" name="Content Placeholder 2"/>
          <p:cNvSpPr>
            <a:spLocks noGrp="1"/>
          </p:cNvSpPr>
          <p:nvPr>
            <p:ph idx="1"/>
          </p:nvPr>
        </p:nvSpPr>
        <p:spPr/>
        <p:txBody>
          <a:bodyPr/>
          <a:lstStyle/>
          <a:p>
            <a:pPr marL="0" indent="0">
              <a:buNone/>
            </a:pPr>
            <a:r>
              <a:rPr lang="en-IN" dirty="0"/>
              <a:t>1. Choosing the right method of analysis</a:t>
            </a:r>
          </a:p>
          <a:p>
            <a:endParaRPr lang="en-IN" dirty="0"/>
          </a:p>
        </p:txBody>
      </p:sp>
    </p:spTree>
    <p:extLst>
      <p:ext uri="{BB962C8B-B14F-4D97-AF65-F5344CB8AC3E}">
        <p14:creationId xmlns:p14="http://schemas.microsoft.com/office/powerpoint/2010/main" val="25047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Step 5 – </a:t>
            </a:r>
            <a:r>
              <a:rPr lang="en-IN" dirty="0">
                <a:solidFill>
                  <a:prstClr val="white"/>
                </a:solidFill>
              </a:rPr>
              <a:t>Reveal insights</a:t>
            </a:r>
            <a:br>
              <a:rPr lang="en-IN" dirty="0">
                <a:solidFill>
                  <a:prstClr val="white"/>
                </a:solidFill>
              </a:rPr>
            </a:br>
            <a:endParaRPr lang="en-IN" dirty="0"/>
          </a:p>
        </p:txBody>
      </p:sp>
      <p:sp>
        <p:nvSpPr>
          <p:cNvPr id="3" name="Content Placeholder 2"/>
          <p:cNvSpPr>
            <a:spLocks noGrp="1"/>
          </p:cNvSpPr>
          <p:nvPr>
            <p:ph idx="1"/>
          </p:nvPr>
        </p:nvSpPr>
        <p:spPr/>
        <p:txBody>
          <a:bodyPr/>
          <a:lstStyle/>
          <a:p>
            <a:pPr marL="961171" lvl="1" indent="-457200">
              <a:buFont typeface="+mj-lt"/>
              <a:buAutoNum type="arabicPeriod"/>
            </a:pPr>
            <a:r>
              <a:rPr lang="en-IN" dirty="0">
                <a:solidFill>
                  <a:prstClr val="white"/>
                </a:solidFill>
              </a:rPr>
              <a:t>Clear and in one sentence</a:t>
            </a:r>
          </a:p>
          <a:p>
            <a:pPr marL="961171" lvl="1" indent="-457200">
              <a:buFont typeface="+mj-lt"/>
              <a:buAutoNum type="arabicPeriod"/>
            </a:pPr>
            <a:r>
              <a:rPr lang="en-IN" dirty="0">
                <a:solidFill>
                  <a:prstClr val="white"/>
                </a:solidFill>
              </a:rPr>
              <a:t>Avoid sharing raw data without interpretation</a:t>
            </a:r>
          </a:p>
          <a:p>
            <a:pPr marL="961171" lvl="1" indent="-457200">
              <a:buFont typeface="+mj-lt"/>
              <a:buAutoNum type="arabicPeriod"/>
            </a:pPr>
            <a:r>
              <a:rPr lang="en-IN" dirty="0">
                <a:solidFill>
                  <a:prstClr val="white"/>
                </a:solidFill>
              </a:rPr>
              <a:t>Ask yourself what each insight means</a:t>
            </a:r>
          </a:p>
          <a:p>
            <a:pPr marL="1465143" lvl="2" indent="-457200">
              <a:buFont typeface="+mj-lt"/>
              <a:buAutoNum type="arabicPeriod"/>
            </a:pPr>
            <a:r>
              <a:rPr lang="en-IN" dirty="0">
                <a:solidFill>
                  <a:prstClr val="white"/>
                </a:solidFill>
              </a:rPr>
              <a:t>What does it tell me?</a:t>
            </a:r>
          </a:p>
          <a:p>
            <a:pPr marL="1465143" lvl="2" indent="-457200">
              <a:buFont typeface="+mj-lt"/>
              <a:buAutoNum type="arabicPeriod"/>
            </a:pPr>
            <a:r>
              <a:rPr lang="en-IN" dirty="0">
                <a:solidFill>
                  <a:prstClr val="white"/>
                </a:solidFill>
              </a:rPr>
              <a:t>What actions might result from this insight?</a:t>
            </a:r>
          </a:p>
          <a:p>
            <a:endParaRPr lang="en-IN" dirty="0"/>
          </a:p>
        </p:txBody>
      </p:sp>
    </p:spTree>
    <p:extLst>
      <p:ext uri="{BB962C8B-B14F-4D97-AF65-F5344CB8AC3E}">
        <p14:creationId xmlns:p14="http://schemas.microsoft.com/office/powerpoint/2010/main" val="229927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Step 6 – determine recommendations</a:t>
            </a:r>
          </a:p>
        </p:txBody>
      </p:sp>
      <p:sp>
        <p:nvSpPr>
          <p:cNvPr id="3" name="Content Placeholder 2"/>
          <p:cNvSpPr>
            <a:spLocks noGrp="1"/>
          </p:cNvSpPr>
          <p:nvPr>
            <p:ph idx="1"/>
          </p:nvPr>
        </p:nvSpPr>
        <p:spPr/>
        <p:txBody>
          <a:bodyPr/>
          <a:lstStyle/>
          <a:p>
            <a:pPr marL="457200" indent="-457200">
              <a:buFont typeface="+mj-lt"/>
              <a:buAutoNum type="arabicPeriod"/>
            </a:pPr>
            <a:r>
              <a:rPr lang="en-IN" dirty="0"/>
              <a:t>Provide one recommendations to each insights</a:t>
            </a:r>
          </a:p>
          <a:p>
            <a:pPr marL="457200" indent="-457200">
              <a:buFont typeface="+mj-lt"/>
              <a:buAutoNum type="arabicPeriod"/>
            </a:pPr>
            <a:r>
              <a:rPr lang="en-IN" dirty="0"/>
              <a:t>Group individual recommendations into main themes</a:t>
            </a:r>
          </a:p>
          <a:p>
            <a:pPr marL="457200" indent="-457200">
              <a:buFont typeface="+mj-lt"/>
              <a:buAutoNum type="arabicPeriod"/>
            </a:pPr>
            <a:r>
              <a:rPr lang="en-IN" dirty="0"/>
              <a:t>Be bold</a:t>
            </a:r>
          </a:p>
          <a:p>
            <a:pPr marL="961171" lvl="1" indent="-457200">
              <a:buFont typeface="+mj-lt"/>
              <a:buAutoNum type="arabicPeriod"/>
            </a:pPr>
            <a:r>
              <a:rPr lang="en-IN" dirty="0"/>
              <a:t>Make strong recommendations</a:t>
            </a:r>
          </a:p>
          <a:p>
            <a:pPr marL="457200" indent="-457200">
              <a:buFont typeface="+mj-lt"/>
              <a:buAutoNum type="arabicPeriod"/>
            </a:pPr>
            <a:r>
              <a:rPr lang="en-IN" dirty="0"/>
              <a:t>Write each recommendation clearly as a statement</a:t>
            </a:r>
          </a:p>
          <a:p>
            <a:pPr marL="457200" indent="-457200">
              <a:buFont typeface="+mj-lt"/>
              <a:buAutoNum type="arabicPeriod"/>
            </a:pPr>
            <a:endParaRPr lang="en-IN" dirty="0"/>
          </a:p>
        </p:txBody>
      </p:sp>
    </p:spTree>
    <p:extLst>
      <p:ext uri="{BB962C8B-B14F-4D97-AF65-F5344CB8AC3E}">
        <p14:creationId xmlns:p14="http://schemas.microsoft.com/office/powerpoint/2010/main" val="280734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Step 7 – get your point across</a:t>
            </a:r>
          </a:p>
        </p:txBody>
      </p:sp>
      <p:sp>
        <p:nvSpPr>
          <p:cNvPr id="3" name="Content Placeholder 2"/>
          <p:cNvSpPr>
            <a:spLocks noGrp="1"/>
          </p:cNvSpPr>
          <p:nvPr>
            <p:ph idx="1"/>
          </p:nvPr>
        </p:nvSpPr>
        <p:spPr/>
        <p:txBody>
          <a:bodyPr/>
          <a:lstStyle/>
          <a:p>
            <a:pPr marL="457200" indent="-457200">
              <a:buFont typeface="+mj-lt"/>
              <a:buAutoNum type="arabicPeriod"/>
            </a:pPr>
            <a:r>
              <a:rPr lang="en-IN" dirty="0"/>
              <a:t>Translate insights into story</a:t>
            </a:r>
          </a:p>
          <a:p>
            <a:pPr marL="961171" lvl="1" indent="-457200">
              <a:buFont typeface="+mj-lt"/>
              <a:buAutoNum type="arabicPeriod"/>
            </a:pPr>
            <a:r>
              <a:rPr lang="en-IN" dirty="0"/>
              <a:t>Ex – From the last 20 years such a such thing is happening…</a:t>
            </a:r>
          </a:p>
          <a:p>
            <a:pPr marL="457200" indent="-457200">
              <a:buFont typeface="+mj-lt"/>
              <a:buAutoNum type="arabicPeriod"/>
            </a:pPr>
            <a:r>
              <a:rPr lang="en-IN" dirty="0"/>
              <a:t>Carefully consider your visualization</a:t>
            </a:r>
          </a:p>
          <a:p>
            <a:pPr marL="961171" lvl="1" indent="-457200">
              <a:buFont typeface="+mj-lt"/>
              <a:buAutoNum type="arabicPeriod"/>
            </a:pPr>
            <a:r>
              <a:rPr lang="en-IN" dirty="0"/>
              <a:t>Don’t just cut paste screen shots of data</a:t>
            </a:r>
          </a:p>
          <a:p>
            <a:pPr marL="961171" lvl="1" indent="-457200">
              <a:buFont typeface="+mj-lt"/>
              <a:buAutoNum type="arabicPeriod"/>
            </a:pPr>
            <a:r>
              <a:rPr lang="en-IN" dirty="0"/>
              <a:t>“Show numbers in which people understand”</a:t>
            </a:r>
          </a:p>
          <a:p>
            <a:pPr marL="961171" lvl="1" indent="-457200">
              <a:buFont typeface="+mj-lt"/>
              <a:buAutoNum type="arabicPeriod"/>
            </a:pPr>
            <a:r>
              <a:rPr lang="en-IN" dirty="0"/>
              <a:t>Tell story using pictures and not just rows and columns of data</a:t>
            </a:r>
          </a:p>
          <a:p>
            <a:pPr marL="503971" lvl="1" indent="0">
              <a:buNone/>
            </a:pPr>
            <a:endParaRPr lang="en-IN" dirty="0"/>
          </a:p>
          <a:p>
            <a:pPr marL="961171" lvl="1" indent="-457200">
              <a:buFont typeface="+mj-lt"/>
              <a:buAutoNum type="arabicPeriod"/>
            </a:pPr>
            <a:endParaRPr lang="en-IN" dirty="0"/>
          </a:p>
        </p:txBody>
      </p:sp>
    </p:spTree>
    <p:extLst>
      <p:ext uri="{BB962C8B-B14F-4D97-AF65-F5344CB8AC3E}">
        <p14:creationId xmlns:p14="http://schemas.microsoft.com/office/powerpoint/2010/main" val="301172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Step 8 – implement and evaluate</a:t>
            </a:r>
          </a:p>
        </p:txBody>
      </p:sp>
      <p:sp>
        <p:nvSpPr>
          <p:cNvPr id="3" name="Content Placeholder 2"/>
          <p:cNvSpPr>
            <a:spLocks noGrp="1"/>
          </p:cNvSpPr>
          <p:nvPr>
            <p:ph idx="1"/>
          </p:nvPr>
        </p:nvSpPr>
        <p:spPr/>
        <p:txBody>
          <a:bodyPr/>
          <a:lstStyle/>
          <a:p>
            <a:pPr marL="457200" indent="-457200">
              <a:buFont typeface="+mj-lt"/>
              <a:buAutoNum type="arabicPeriod"/>
            </a:pPr>
            <a:r>
              <a:rPr lang="en-IN" dirty="0"/>
              <a:t>Ensure that decisions are made as a result of your project</a:t>
            </a:r>
          </a:p>
          <a:p>
            <a:pPr marL="457200" indent="-457200">
              <a:buFont typeface="+mj-lt"/>
              <a:buAutoNum type="arabicPeriod"/>
            </a:pPr>
            <a:r>
              <a:rPr lang="en-IN" dirty="0"/>
              <a:t>Formulate actions for implementation based on those decisions</a:t>
            </a:r>
          </a:p>
          <a:p>
            <a:pPr marL="961171" lvl="1" indent="-457200">
              <a:buFont typeface="+mj-lt"/>
              <a:buAutoNum type="arabicPeriod"/>
            </a:pPr>
            <a:r>
              <a:rPr lang="en-IN" dirty="0"/>
              <a:t>Engage a change management or implementation expert</a:t>
            </a:r>
          </a:p>
          <a:p>
            <a:pPr marL="457200" indent="-457200">
              <a:buFont typeface="+mj-lt"/>
              <a:buAutoNum type="arabicPeriod"/>
            </a:pPr>
            <a:r>
              <a:rPr lang="en-IN" dirty="0"/>
              <a:t>Evaluate the ROI for the project</a:t>
            </a:r>
          </a:p>
          <a:p>
            <a:pPr marL="961171" lvl="1" indent="-457200">
              <a:buFont typeface="+mj-lt"/>
              <a:buAutoNum type="arabicPeriod"/>
            </a:pPr>
            <a:r>
              <a:rPr lang="en-IN" dirty="0"/>
              <a:t>Evaluate at appropriate time points</a:t>
            </a:r>
          </a:p>
          <a:p>
            <a:pPr marL="457200" indent="-457200">
              <a:buFont typeface="+mj-lt"/>
              <a:buAutoNum type="arabicPeriod"/>
            </a:pPr>
            <a:endParaRPr lang="en-IN" dirty="0"/>
          </a:p>
        </p:txBody>
      </p:sp>
    </p:spTree>
    <p:extLst>
      <p:ext uri="{BB962C8B-B14F-4D97-AF65-F5344CB8AC3E}">
        <p14:creationId xmlns:p14="http://schemas.microsoft.com/office/powerpoint/2010/main" val="354140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Analysis types</a:t>
            </a:r>
          </a:p>
        </p:txBody>
      </p:sp>
      <p:sp>
        <p:nvSpPr>
          <p:cNvPr id="3" name="Content Placeholder 2"/>
          <p:cNvSpPr>
            <a:spLocks noGrp="1"/>
          </p:cNvSpPr>
          <p:nvPr>
            <p:ph idx="1"/>
          </p:nvPr>
        </p:nvSpPr>
        <p:spPr>
          <a:xfrm>
            <a:off x="755546" y="2310522"/>
            <a:ext cx="8560728" cy="4745915"/>
          </a:xfrm>
        </p:spPr>
        <p:txBody>
          <a:bodyPr>
            <a:normAutofit fontScale="92500"/>
          </a:bodyPr>
          <a:lstStyle/>
          <a:p>
            <a:r>
              <a:rPr lang="en-IN" dirty="0"/>
              <a:t>Quantitative Analysis</a:t>
            </a:r>
          </a:p>
          <a:p>
            <a:pPr marL="961171" lvl="1" indent="-457200">
              <a:buFont typeface="+mj-lt"/>
              <a:buAutoNum type="arabicPeriod"/>
            </a:pPr>
            <a:r>
              <a:rPr lang="en-IN" dirty="0"/>
              <a:t>Exploratory Analysis – Helps in understanding the variables (it’s spread or variance)</a:t>
            </a:r>
          </a:p>
          <a:p>
            <a:pPr marL="1465143" lvl="2" indent="-457200">
              <a:buFont typeface="+mj-lt"/>
              <a:buAutoNum type="arabicPeriod"/>
            </a:pPr>
            <a:r>
              <a:rPr lang="en-IN" dirty="0"/>
              <a:t>T – Test and ANOVA can be used</a:t>
            </a:r>
          </a:p>
          <a:p>
            <a:pPr marL="961171" lvl="1" indent="-457200">
              <a:buFont typeface="+mj-lt"/>
              <a:buAutoNum type="arabicPeriod"/>
            </a:pPr>
            <a:r>
              <a:rPr lang="en-IN" dirty="0"/>
              <a:t>Associate Analysis – Relationship between two variables</a:t>
            </a:r>
          </a:p>
          <a:p>
            <a:pPr marL="1465143" lvl="2" indent="-457200">
              <a:buFont typeface="+mj-lt"/>
              <a:buAutoNum type="arabicPeriod"/>
            </a:pPr>
            <a:r>
              <a:rPr lang="en-IN" dirty="0"/>
              <a:t>Correlations is used</a:t>
            </a:r>
          </a:p>
          <a:p>
            <a:pPr marL="961171" lvl="1" indent="-457200">
              <a:buFont typeface="+mj-lt"/>
              <a:buAutoNum type="arabicPeriod"/>
            </a:pPr>
            <a:r>
              <a:rPr lang="en-IN" dirty="0"/>
              <a:t>Predictive Analysis – Used to make forecasts about the future</a:t>
            </a:r>
          </a:p>
          <a:p>
            <a:pPr marL="961171" lvl="1" indent="-457200">
              <a:buFont typeface="+mj-lt"/>
              <a:buAutoNum type="arabicPeriod"/>
            </a:pPr>
            <a:r>
              <a:rPr lang="en-IN" dirty="0"/>
              <a:t>Reduction Analysis – To reduce the information</a:t>
            </a:r>
          </a:p>
          <a:p>
            <a:pPr marL="1465143" lvl="2" indent="-457200">
              <a:buFont typeface="+mj-lt"/>
              <a:buAutoNum type="arabicPeriod"/>
            </a:pPr>
            <a:r>
              <a:rPr lang="en-IN" dirty="0"/>
              <a:t>Many different variables can be reduced to less variables</a:t>
            </a:r>
          </a:p>
          <a:p>
            <a:pPr marL="1969114" lvl="3" indent="-457200">
              <a:buFont typeface="+mj-lt"/>
              <a:buAutoNum type="arabicPeriod"/>
            </a:pPr>
            <a:r>
              <a:rPr lang="en-IN" dirty="0"/>
              <a:t>Factor Analysis</a:t>
            </a:r>
          </a:p>
          <a:p>
            <a:pPr marL="961171" lvl="1" indent="-457200">
              <a:buFont typeface="+mj-lt"/>
              <a:buAutoNum type="arabicPeriod"/>
            </a:pPr>
            <a:r>
              <a:rPr lang="en-IN" dirty="0"/>
              <a:t>Segment Analysis – Grouping the similar data into groups</a:t>
            </a:r>
          </a:p>
          <a:p>
            <a:pPr marL="1465143" lvl="2" indent="-457200">
              <a:buFont typeface="+mj-lt"/>
              <a:buAutoNum type="arabicPeriod"/>
            </a:pPr>
            <a:r>
              <a:rPr lang="en-IN" dirty="0"/>
              <a:t>Cluster Analysis – Eg who are the employees in stress prone situation</a:t>
            </a:r>
          </a:p>
          <a:p>
            <a:pPr marL="1465143" lvl="2" indent="-457200">
              <a:buFont typeface="+mj-lt"/>
              <a:buAutoNum type="arabicPeriod"/>
            </a:pPr>
            <a:endParaRPr lang="en-IN" dirty="0"/>
          </a:p>
          <a:p>
            <a:pPr marL="961171" lvl="1" indent="-457200">
              <a:buFont typeface="+mj-lt"/>
              <a:buAutoNum type="arabicPeriod"/>
            </a:pPr>
            <a:endParaRPr lang="en-IN" dirty="0"/>
          </a:p>
        </p:txBody>
      </p:sp>
    </p:spTree>
    <p:extLst>
      <p:ext uri="{BB962C8B-B14F-4D97-AF65-F5344CB8AC3E}">
        <p14:creationId xmlns:p14="http://schemas.microsoft.com/office/powerpoint/2010/main" val="406662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prstClr val="white"/>
                </a:solidFill>
              </a:rPr>
              <a:t>Analysis types</a:t>
            </a:r>
            <a:endParaRPr lang="en-IN" dirty="0"/>
          </a:p>
        </p:txBody>
      </p:sp>
      <p:sp>
        <p:nvSpPr>
          <p:cNvPr id="3" name="Content Placeholder 2"/>
          <p:cNvSpPr>
            <a:spLocks noGrp="1"/>
          </p:cNvSpPr>
          <p:nvPr>
            <p:ph idx="1"/>
          </p:nvPr>
        </p:nvSpPr>
        <p:spPr/>
        <p:txBody>
          <a:bodyPr/>
          <a:lstStyle/>
          <a:p>
            <a:r>
              <a:rPr lang="en-IN" dirty="0"/>
              <a:t>Qualitative Analysis</a:t>
            </a:r>
          </a:p>
          <a:p>
            <a:pPr lvl="1"/>
            <a:r>
              <a:rPr lang="en-IN" dirty="0"/>
              <a:t>Interviews</a:t>
            </a:r>
          </a:p>
          <a:p>
            <a:pPr lvl="1"/>
            <a:r>
              <a:rPr lang="en-IN" dirty="0"/>
              <a:t>Focussed Group Discussion</a:t>
            </a:r>
          </a:p>
          <a:p>
            <a:pPr lvl="1"/>
            <a:r>
              <a:rPr lang="en-IN" dirty="0"/>
              <a:t>Case study</a:t>
            </a:r>
          </a:p>
        </p:txBody>
      </p:sp>
    </p:spTree>
    <p:extLst>
      <p:ext uri="{BB962C8B-B14F-4D97-AF65-F5344CB8AC3E}">
        <p14:creationId xmlns:p14="http://schemas.microsoft.com/office/powerpoint/2010/main" val="408859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case: The impact of attrition</a:t>
            </a:r>
            <a:br>
              <a:rPr lang="en-IN" dirty="0"/>
            </a:br>
            <a:r>
              <a:rPr lang="en-IN" dirty="0"/>
              <a:t>should we care?</a:t>
            </a:r>
          </a:p>
        </p:txBody>
      </p:sp>
      <p:sp>
        <p:nvSpPr>
          <p:cNvPr id="3" name="Content Placeholder 2"/>
          <p:cNvSpPr>
            <a:spLocks noGrp="1"/>
          </p:cNvSpPr>
          <p:nvPr>
            <p:ph idx="1"/>
          </p:nvPr>
        </p:nvSpPr>
        <p:spPr>
          <a:xfrm>
            <a:off x="755546" y="2310522"/>
            <a:ext cx="8560728" cy="4974515"/>
          </a:xfrm>
        </p:spPr>
        <p:txBody>
          <a:bodyPr>
            <a:normAutofit fontScale="92500"/>
          </a:bodyPr>
          <a:lstStyle/>
          <a:p>
            <a:r>
              <a:rPr lang="en-IN" dirty="0"/>
              <a:t>ABCD is a global IT company headquartered in the United Kingdom. It has operations in more than 60  countries, having dense presence in Asian countries (25 countries). The company has </a:t>
            </a:r>
            <a:r>
              <a:rPr lang="en-IN" dirty="0">
                <a:solidFill>
                  <a:prstClr val="white"/>
                </a:solidFill>
              </a:rPr>
              <a:t>approximately 40000 employees out of which 15000 are females.</a:t>
            </a:r>
            <a:r>
              <a:rPr lang="en-IN" dirty="0"/>
              <a:t>  Out of total 40000 employees 18000 employees are working in remote locations in various countries.</a:t>
            </a:r>
          </a:p>
          <a:p>
            <a:r>
              <a:rPr lang="en-IN" dirty="0"/>
              <a:t>Company is financially sound having a revenue of $ 10 billion in 2019-20 and profit of $2 billion </a:t>
            </a:r>
          </a:p>
          <a:p>
            <a:r>
              <a:rPr lang="en-IN" dirty="0"/>
              <a:t>Mr. Piyush Pandey, Global Head of ABC based on some trend analysis figured out that rate of attrition was rising year over year. The company was constantly looking to hire externally while losing valuable employees at various roles.</a:t>
            </a:r>
          </a:p>
          <a:p>
            <a:pPr marL="503971" lvl="1" indent="0">
              <a:buNone/>
            </a:pPr>
            <a:endParaRPr lang="en-IN" dirty="0"/>
          </a:p>
        </p:txBody>
      </p:sp>
    </p:spTree>
    <p:extLst>
      <p:ext uri="{BB962C8B-B14F-4D97-AF65-F5344CB8AC3E}">
        <p14:creationId xmlns:p14="http://schemas.microsoft.com/office/powerpoint/2010/main" val="109430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prstClr val="white"/>
                </a:solidFill>
              </a:rPr>
              <a:t>The impact of attrition</a:t>
            </a:r>
            <a:br>
              <a:rPr lang="en-IN" dirty="0">
                <a:solidFill>
                  <a:prstClr val="white"/>
                </a:solidFill>
              </a:rPr>
            </a:br>
            <a:r>
              <a:rPr lang="en-IN" dirty="0">
                <a:solidFill>
                  <a:prstClr val="white"/>
                </a:solidFill>
              </a:rPr>
              <a:t>should we care?</a:t>
            </a:r>
            <a:endParaRPr lang="en-IN" dirty="0"/>
          </a:p>
        </p:txBody>
      </p:sp>
      <p:sp>
        <p:nvSpPr>
          <p:cNvPr id="3" name="Content Placeholder 2"/>
          <p:cNvSpPr>
            <a:spLocks noGrp="1"/>
          </p:cNvSpPr>
          <p:nvPr>
            <p:ph idx="1"/>
          </p:nvPr>
        </p:nvSpPr>
        <p:spPr/>
        <p:txBody>
          <a:bodyPr/>
          <a:lstStyle/>
          <a:p>
            <a:pPr lvl="0"/>
            <a:r>
              <a:rPr lang="en-IN" dirty="0">
                <a:solidFill>
                  <a:prstClr val="white"/>
                </a:solidFill>
              </a:rPr>
              <a:t>To tackle this problem he appointed Ms. Maria as the Chief People Analyst. Now assuming yourself as Maria answer the following questions?</a:t>
            </a:r>
          </a:p>
          <a:p>
            <a:pPr marL="961171" lvl="1" indent="-457200">
              <a:buFont typeface="+mj-lt"/>
              <a:buAutoNum type="arabicPeriod"/>
            </a:pPr>
            <a:r>
              <a:rPr lang="en-IN" dirty="0">
                <a:solidFill>
                  <a:prstClr val="white"/>
                </a:solidFill>
              </a:rPr>
              <a:t>What should be your four prime business questions?</a:t>
            </a:r>
          </a:p>
          <a:p>
            <a:pPr marL="961171" lvl="1" indent="-457200">
              <a:buFont typeface="+mj-lt"/>
              <a:buAutoNum type="arabicPeriod"/>
            </a:pPr>
            <a:r>
              <a:rPr lang="en-IN" dirty="0">
                <a:solidFill>
                  <a:prstClr val="white"/>
                </a:solidFill>
              </a:rPr>
              <a:t>What should be your hypotheses?</a:t>
            </a:r>
          </a:p>
          <a:p>
            <a:pPr marL="961171" lvl="1" indent="-457200">
              <a:buFont typeface="+mj-lt"/>
              <a:buAutoNum type="arabicPeriod"/>
            </a:pPr>
            <a:r>
              <a:rPr lang="en-IN" dirty="0">
                <a:solidFill>
                  <a:prstClr val="white"/>
                </a:solidFill>
              </a:rPr>
              <a:t>Which analytical tools will you use?</a:t>
            </a:r>
          </a:p>
          <a:p>
            <a:pPr marL="961171" lvl="1" indent="-457200">
              <a:buFont typeface="+mj-lt"/>
              <a:buAutoNum type="arabicPeriod"/>
            </a:pPr>
            <a:endParaRPr lang="en-IN" dirty="0">
              <a:solidFill>
                <a:prstClr val="white"/>
              </a:solidFill>
            </a:endParaRPr>
          </a:p>
          <a:p>
            <a:endParaRPr lang="en-IN" dirty="0"/>
          </a:p>
        </p:txBody>
      </p:sp>
    </p:spTree>
    <p:extLst>
      <p:ext uri="{BB962C8B-B14F-4D97-AF65-F5344CB8AC3E}">
        <p14:creationId xmlns:p14="http://schemas.microsoft.com/office/powerpoint/2010/main" val="176725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prstClr val="white"/>
                </a:solidFill>
              </a:rPr>
              <a:t>Solution </a:t>
            </a:r>
            <a:br>
              <a:rPr lang="en-IN" dirty="0">
                <a:solidFill>
                  <a:prstClr val="white"/>
                </a:solidFill>
              </a:rPr>
            </a:br>
            <a:r>
              <a:rPr lang="en-IN" dirty="0">
                <a:solidFill>
                  <a:prstClr val="white"/>
                </a:solidFill>
              </a:rPr>
              <a:t>The impact of attrition</a:t>
            </a:r>
            <a:br>
              <a:rPr lang="en-IN" dirty="0">
                <a:solidFill>
                  <a:prstClr val="white"/>
                </a:solidFill>
              </a:rPr>
            </a:br>
            <a:r>
              <a:rPr lang="en-IN" dirty="0">
                <a:solidFill>
                  <a:prstClr val="white"/>
                </a:solidFill>
              </a:rPr>
              <a:t>should we care?</a:t>
            </a:r>
            <a:endParaRPr lang="en-IN" dirty="0"/>
          </a:p>
        </p:txBody>
      </p:sp>
      <p:sp>
        <p:nvSpPr>
          <p:cNvPr id="3" name="Content Placeholder 2"/>
          <p:cNvSpPr>
            <a:spLocks noGrp="1"/>
          </p:cNvSpPr>
          <p:nvPr>
            <p:ph idx="1"/>
          </p:nvPr>
        </p:nvSpPr>
        <p:spPr/>
        <p:txBody>
          <a:bodyPr/>
          <a:lstStyle/>
          <a:p>
            <a:pPr marL="0" indent="0">
              <a:buNone/>
            </a:pPr>
            <a:r>
              <a:rPr lang="en-IN" b="1" dirty="0"/>
              <a:t>Research Ques</a:t>
            </a:r>
            <a:r>
              <a:rPr lang="en-IN" dirty="0"/>
              <a:t>tion</a:t>
            </a:r>
          </a:p>
          <a:p>
            <a:r>
              <a:rPr lang="en-IN" dirty="0"/>
              <a:t>What factors make employees more likely  to leave ABC?</a:t>
            </a:r>
          </a:p>
          <a:p>
            <a:pPr lvl="1"/>
            <a:r>
              <a:rPr lang="en-US" dirty="0"/>
              <a:t>Are employees leaving for salary?</a:t>
            </a:r>
            <a:endParaRPr lang="en-IN" dirty="0"/>
          </a:p>
          <a:p>
            <a:pPr lvl="1"/>
            <a:r>
              <a:rPr lang="en-IN" dirty="0"/>
              <a:t>Are employees working in remote area more likely to leave?</a:t>
            </a:r>
          </a:p>
          <a:p>
            <a:pPr lvl="1"/>
            <a:r>
              <a:rPr lang="en-IN" dirty="0"/>
              <a:t>Are female employees more likely to leave?</a:t>
            </a:r>
          </a:p>
          <a:p>
            <a:r>
              <a:rPr lang="en-IN" dirty="0"/>
              <a:t>What will be the financial impact of leaving people?</a:t>
            </a:r>
          </a:p>
          <a:p>
            <a:r>
              <a:rPr lang="en-IN" dirty="0"/>
              <a:t>What can we do about it?</a:t>
            </a:r>
          </a:p>
          <a:p>
            <a:r>
              <a:rPr lang="en-IN" dirty="0"/>
              <a:t>What will be the ROI? </a:t>
            </a:r>
          </a:p>
          <a:p>
            <a:pPr marL="503971" lvl="1" indent="0">
              <a:buNone/>
            </a:pPr>
            <a:endParaRPr lang="en-IN" dirty="0"/>
          </a:p>
          <a:p>
            <a:pPr marL="0" indent="0">
              <a:buNone/>
            </a:pPr>
            <a:endParaRPr lang="en-IN" dirty="0"/>
          </a:p>
          <a:p>
            <a:endParaRPr lang="en-IN" dirty="0"/>
          </a:p>
        </p:txBody>
      </p:sp>
    </p:spTree>
    <p:extLst>
      <p:ext uri="{BB962C8B-B14F-4D97-AF65-F5344CB8AC3E}">
        <p14:creationId xmlns:p14="http://schemas.microsoft.com/office/powerpoint/2010/main" val="324351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prstClr val="white"/>
                </a:solidFill>
              </a:rPr>
              <a:t>Solution </a:t>
            </a:r>
            <a:br>
              <a:rPr lang="en-IN" dirty="0">
                <a:solidFill>
                  <a:prstClr val="white"/>
                </a:solidFill>
              </a:rPr>
            </a:br>
            <a:r>
              <a:rPr lang="en-IN" dirty="0">
                <a:solidFill>
                  <a:prstClr val="white"/>
                </a:solidFill>
              </a:rPr>
              <a:t>The impact of attrition</a:t>
            </a:r>
            <a:br>
              <a:rPr lang="en-IN" dirty="0">
                <a:solidFill>
                  <a:prstClr val="white"/>
                </a:solidFill>
              </a:rPr>
            </a:br>
            <a:r>
              <a:rPr lang="en-IN" dirty="0">
                <a:solidFill>
                  <a:prstClr val="white"/>
                </a:solidFill>
              </a:rPr>
              <a:t>should we care?</a:t>
            </a:r>
            <a:endParaRPr lang="en-IN" dirty="0"/>
          </a:p>
        </p:txBody>
      </p:sp>
      <p:sp>
        <p:nvSpPr>
          <p:cNvPr id="3" name="Content Placeholder 2"/>
          <p:cNvSpPr>
            <a:spLocks noGrp="1"/>
          </p:cNvSpPr>
          <p:nvPr>
            <p:ph idx="1"/>
          </p:nvPr>
        </p:nvSpPr>
        <p:spPr>
          <a:xfrm>
            <a:off x="755546" y="2941637"/>
            <a:ext cx="8560728" cy="2895600"/>
          </a:xfrm>
        </p:spPr>
        <p:txBody>
          <a:bodyPr/>
          <a:lstStyle/>
          <a:p>
            <a:r>
              <a:rPr lang="en-IN" dirty="0"/>
              <a:t>Hypothesis 1:  Female employees are more likely to leave ABC compared to male employees</a:t>
            </a:r>
          </a:p>
          <a:p>
            <a:pPr lvl="0"/>
            <a:r>
              <a:rPr lang="en-IN" dirty="0"/>
              <a:t>Hypothesis 2 : Employees working in remote </a:t>
            </a:r>
            <a:r>
              <a:rPr lang="en-IN" dirty="0">
                <a:solidFill>
                  <a:prstClr val="white"/>
                </a:solidFill>
              </a:rPr>
              <a:t>areas are more likely to leave ABC compared to employees working in cities</a:t>
            </a:r>
          </a:p>
          <a:p>
            <a:pPr marL="0" lvl="0" indent="0">
              <a:buNone/>
            </a:pPr>
            <a:endParaRPr lang="en-IN" dirty="0">
              <a:solidFill>
                <a:prstClr val="white"/>
              </a:solidFill>
            </a:endParaRPr>
          </a:p>
          <a:p>
            <a:pPr lvl="0"/>
            <a:endParaRPr lang="en-IN" dirty="0">
              <a:solidFill>
                <a:prstClr val="white"/>
              </a:solidFill>
            </a:endParaRPr>
          </a:p>
          <a:p>
            <a:endParaRPr lang="en-IN" dirty="0"/>
          </a:p>
          <a:p>
            <a:pPr marL="0" indent="0">
              <a:buNone/>
            </a:pPr>
            <a:endParaRPr lang="en-IN" dirty="0"/>
          </a:p>
          <a:p>
            <a:endParaRPr lang="en-IN" dirty="0"/>
          </a:p>
        </p:txBody>
      </p:sp>
    </p:spTree>
    <p:extLst>
      <p:ext uri="{BB962C8B-B14F-4D97-AF65-F5344CB8AC3E}">
        <p14:creationId xmlns:p14="http://schemas.microsoft.com/office/powerpoint/2010/main" val="407870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prstClr val="white"/>
                </a:solidFill>
              </a:rPr>
              <a:t>Solution </a:t>
            </a:r>
            <a:br>
              <a:rPr lang="en-IN" dirty="0">
                <a:solidFill>
                  <a:prstClr val="white"/>
                </a:solidFill>
              </a:rPr>
            </a:br>
            <a:r>
              <a:rPr lang="en-IN" dirty="0">
                <a:solidFill>
                  <a:prstClr val="white"/>
                </a:solidFill>
              </a:rPr>
              <a:t>The impact of attrition</a:t>
            </a:r>
            <a:br>
              <a:rPr lang="en-IN" dirty="0">
                <a:solidFill>
                  <a:prstClr val="white"/>
                </a:solidFill>
              </a:rPr>
            </a:br>
            <a:r>
              <a:rPr lang="en-IN" dirty="0">
                <a:solidFill>
                  <a:prstClr val="white"/>
                </a:solidFill>
              </a:rPr>
              <a:t>should we care?</a:t>
            </a:r>
            <a:endParaRPr lang="en-IN" dirty="0"/>
          </a:p>
        </p:txBody>
      </p:sp>
      <p:sp>
        <p:nvSpPr>
          <p:cNvPr id="3" name="Content Placeholder 2"/>
          <p:cNvSpPr>
            <a:spLocks noGrp="1"/>
          </p:cNvSpPr>
          <p:nvPr>
            <p:ph idx="1"/>
          </p:nvPr>
        </p:nvSpPr>
        <p:spPr>
          <a:xfrm>
            <a:off x="755546" y="2941637"/>
            <a:ext cx="8560728" cy="2895600"/>
          </a:xfrm>
        </p:spPr>
        <p:txBody>
          <a:bodyPr/>
          <a:lstStyle/>
          <a:p>
            <a:r>
              <a:rPr lang="en-IN" dirty="0">
                <a:solidFill>
                  <a:prstClr val="white"/>
                </a:solidFill>
              </a:rPr>
              <a:t>Which analytical tool will you use?</a:t>
            </a:r>
          </a:p>
          <a:p>
            <a:pPr lvl="1"/>
            <a:r>
              <a:rPr lang="en-IN" dirty="0">
                <a:solidFill>
                  <a:prstClr val="white"/>
                </a:solidFill>
              </a:rPr>
              <a:t>Regression Analysis</a:t>
            </a:r>
          </a:p>
          <a:p>
            <a:pPr marL="0" lvl="0" indent="0">
              <a:buNone/>
            </a:pPr>
            <a:endParaRPr lang="en-IN" dirty="0">
              <a:solidFill>
                <a:prstClr val="white"/>
              </a:solidFill>
            </a:endParaRPr>
          </a:p>
          <a:p>
            <a:pPr lvl="0"/>
            <a:endParaRPr lang="en-IN" dirty="0">
              <a:solidFill>
                <a:prstClr val="white"/>
              </a:solidFill>
            </a:endParaRPr>
          </a:p>
          <a:p>
            <a:endParaRPr lang="en-IN" dirty="0"/>
          </a:p>
          <a:p>
            <a:pPr marL="0" indent="0">
              <a:buNone/>
            </a:pPr>
            <a:endParaRPr lang="en-IN" dirty="0"/>
          </a:p>
          <a:p>
            <a:endParaRPr lang="en-IN" dirty="0"/>
          </a:p>
        </p:txBody>
      </p:sp>
    </p:spTree>
    <p:extLst>
      <p:ext uri="{BB962C8B-B14F-4D97-AF65-F5344CB8AC3E}">
        <p14:creationId xmlns:p14="http://schemas.microsoft.com/office/powerpoint/2010/main" val="380507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F19E-138E-4F5D-9CD2-39C5EEE1DDA4}"/>
              </a:ext>
            </a:extLst>
          </p:cNvPr>
          <p:cNvSpPr>
            <a:spLocks noGrp="1"/>
          </p:cNvSpPr>
          <p:nvPr>
            <p:ph type="title"/>
          </p:nvPr>
        </p:nvSpPr>
        <p:spPr>
          <a:xfrm>
            <a:off x="755548" y="274637"/>
            <a:ext cx="8560727" cy="914401"/>
          </a:xfrm>
        </p:spPr>
        <p:txBody>
          <a:bodyPr>
            <a:normAutofit/>
          </a:bodyPr>
          <a:lstStyle/>
          <a:p>
            <a:r>
              <a:rPr lang="en-US" dirty="0"/>
              <a:t>What could be measured</a:t>
            </a:r>
            <a:endParaRPr lang="en-IN" dirty="0"/>
          </a:p>
        </p:txBody>
      </p:sp>
      <p:graphicFrame>
        <p:nvGraphicFramePr>
          <p:cNvPr id="4" name="Content Placeholder 3">
            <a:extLst>
              <a:ext uri="{FF2B5EF4-FFF2-40B4-BE49-F238E27FC236}">
                <a16:creationId xmlns:a16="http://schemas.microsoft.com/office/drawing/2014/main" id="{5ECA98FD-A3B6-4760-96F0-071FAB87B1D2}"/>
              </a:ext>
            </a:extLst>
          </p:cNvPr>
          <p:cNvGraphicFramePr>
            <a:graphicFrameLocks noGrp="1"/>
          </p:cNvGraphicFramePr>
          <p:nvPr>
            <p:ph idx="1"/>
          </p:nvPr>
        </p:nvGraphicFramePr>
        <p:xfrm>
          <a:off x="898524" y="1417637"/>
          <a:ext cx="8561388"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431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A1B6-916C-4201-A5BC-7EA9B1CCEE16}"/>
              </a:ext>
            </a:extLst>
          </p:cNvPr>
          <p:cNvSpPr>
            <a:spLocks noGrp="1"/>
          </p:cNvSpPr>
          <p:nvPr>
            <p:ph type="title"/>
          </p:nvPr>
        </p:nvSpPr>
        <p:spPr>
          <a:xfrm>
            <a:off x="755548" y="274637"/>
            <a:ext cx="8560727" cy="609601"/>
          </a:xfrm>
        </p:spPr>
        <p:txBody>
          <a:bodyPr>
            <a:normAutofit fontScale="90000"/>
          </a:bodyPr>
          <a:lstStyle/>
          <a:p>
            <a:r>
              <a:rPr lang="en-US" dirty="0"/>
              <a:t>Reasons for analytics Resistance</a:t>
            </a:r>
            <a:endParaRPr lang="en-IN" dirty="0"/>
          </a:p>
        </p:txBody>
      </p:sp>
      <p:graphicFrame>
        <p:nvGraphicFramePr>
          <p:cNvPr id="4" name="Content Placeholder 3">
            <a:extLst>
              <a:ext uri="{FF2B5EF4-FFF2-40B4-BE49-F238E27FC236}">
                <a16:creationId xmlns:a16="http://schemas.microsoft.com/office/drawing/2014/main" id="{6A2A19D8-BE6F-405A-880B-B9FFCE21DED7}"/>
              </a:ext>
            </a:extLst>
          </p:cNvPr>
          <p:cNvGraphicFramePr>
            <a:graphicFrameLocks noGrp="1"/>
          </p:cNvGraphicFramePr>
          <p:nvPr>
            <p:ph idx="1"/>
          </p:nvPr>
        </p:nvGraphicFramePr>
        <p:xfrm>
          <a:off x="163512" y="1112837"/>
          <a:ext cx="9448800" cy="7162384"/>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3738676946"/>
                    </a:ext>
                  </a:extLst>
                </a:gridCol>
                <a:gridCol w="6324600">
                  <a:extLst>
                    <a:ext uri="{9D8B030D-6E8A-4147-A177-3AD203B41FA5}">
                      <a16:colId xmlns:a16="http://schemas.microsoft.com/office/drawing/2014/main" val="2986180810"/>
                    </a:ext>
                  </a:extLst>
                </a:gridCol>
              </a:tblGrid>
              <a:tr h="990847">
                <a:tc>
                  <a:txBody>
                    <a:bodyPr/>
                    <a:lstStyle/>
                    <a:p>
                      <a:r>
                        <a:rPr lang="en-US" dirty="0"/>
                        <a:t>Stakeholder Skepticism</a:t>
                      </a:r>
                      <a:endParaRPr lang="en-IN" dirty="0"/>
                    </a:p>
                  </a:txBody>
                  <a:tcPr/>
                </a:tc>
                <a:tc>
                  <a:txBody>
                    <a:bodyPr/>
                    <a:lstStyle/>
                    <a:p>
                      <a:r>
                        <a:rPr lang="en-US" dirty="0"/>
                        <a:t>Tips to Address</a:t>
                      </a:r>
                      <a:endParaRPr lang="en-IN" dirty="0"/>
                    </a:p>
                  </a:txBody>
                  <a:tcPr/>
                </a:tc>
                <a:extLst>
                  <a:ext uri="{0D108BD9-81ED-4DB2-BD59-A6C34878D82A}">
                    <a16:rowId xmlns:a16="http://schemas.microsoft.com/office/drawing/2014/main" val="1073663476"/>
                  </a:ext>
                </a:extLst>
              </a:tr>
              <a:tr h="1915934">
                <a:tc>
                  <a:txBody>
                    <a:bodyPr/>
                    <a:lstStyle/>
                    <a:p>
                      <a:r>
                        <a:rPr lang="en-US" dirty="0"/>
                        <a:t>I don’t need analytics to tell me what to do</a:t>
                      </a:r>
                      <a:endParaRPr lang="en-IN" dirty="0"/>
                    </a:p>
                  </a:txBody>
                  <a:tcPr/>
                </a:tc>
                <a:tc>
                  <a:txBody>
                    <a:bodyPr/>
                    <a:lstStyle/>
                    <a:p>
                      <a:r>
                        <a:rPr lang="en-US" dirty="0"/>
                        <a:t>Determine the underlying cause of that response:</a:t>
                      </a:r>
                    </a:p>
                    <a:p>
                      <a:r>
                        <a:rPr lang="en-US" dirty="0"/>
                        <a:t>Is it reflecting a perceived threat of being proven wrong?</a:t>
                      </a:r>
                    </a:p>
                    <a:p>
                      <a:r>
                        <a:rPr lang="en-US" dirty="0"/>
                        <a:t>If yes, the best course of action might be a third party partner who can deflect any negative ramifications of a non conforming outcome.</a:t>
                      </a:r>
                    </a:p>
                    <a:p>
                      <a:endParaRPr lang="en-IN" dirty="0"/>
                    </a:p>
                  </a:txBody>
                  <a:tcPr/>
                </a:tc>
                <a:extLst>
                  <a:ext uri="{0D108BD9-81ED-4DB2-BD59-A6C34878D82A}">
                    <a16:rowId xmlns:a16="http://schemas.microsoft.com/office/drawing/2014/main" val="3834664769"/>
                  </a:ext>
                </a:extLst>
              </a:tr>
              <a:tr h="990847">
                <a:tc>
                  <a:txBody>
                    <a:bodyPr/>
                    <a:lstStyle/>
                    <a:p>
                      <a:r>
                        <a:rPr lang="en-US" dirty="0"/>
                        <a:t>I don’t trust your analysis</a:t>
                      </a:r>
                      <a:endParaRPr lang="en-IN" dirty="0"/>
                    </a:p>
                  </a:txBody>
                  <a:tcPr/>
                </a:tc>
                <a:tc>
                  <a:txBody>
                    <a:bodyPr/>
                    <a:lstStyle/>
                    <a:p>
                      <a:r>
                        <a:rPr lang="en-US" dirty="0"/>
                        <a:t>Don’t get defensive. Listen for the specific concerns and work to address them</a:t>
                      </a:r>
                      <a:endParaRPr lang="en-IN" dirty="0"/>
                    </a:p>
                  </a:txBody>
                  <a:tcPr/>
                </a:tc>
                <a:extLst>
                  <a:ext uri="{0D108BD9-81ED-4DB2-BD59-A6C34878D82A}">
                    <a16:rowId xmlns:a16="http://schemas.microsoft.com/office/drawing/2014/main" val="380397074"/>
                  </a:ext>
                </a:extLst>
              </a:tr>
              <a:tr h="990847">
                <a:tc>
                  <a:txBody>
                    <a:bodyPr/>
                    <a:lstStyle/>
                    <a:p>
                      <a:r>
                        <a:rPr lang="en-US" dirty="0"/>
                        <a:t>HR does not have that skills</a:t>
                      </a:r>
                      <a:endParaRPr lang="en-IN" dirty="0"/>
                    </a:p>
                  </a:txBody>
                  <a:tcPr/>
                </a:tc>
                <a:tc>
                  <a:txBody>
                    <a:bodyPr/>
                    <a:lstStyle/>
                    <a:p>
                      <a:r>
                        <a:rPr lang="en-US" dirty="0"/>
                        <a:t>Borrow analytical skills from other functions or hire analytics powerhouses onto your team</a:t>
                      </a:r>
                      <a:endParaRPr lang="en-IN" dirty="0"/>
                    </a:p>
                  </a:txBody>
                  <a:tcPr/>
                </a:tc>
                <a:extLst>
                  <a:ext uri="{0D108BD9-81ED-4DB2-BD59-A6C34878D82A}">
                    <a16:rowId xmlns:a16="http://schemas.microsoft.com/office/drawing/2014/main" val="3784885018"/>
                  </a:ext>
                </a:extLst>
              </a:tr>
              <a:tr h="990847">
                <a:tc>
                  <a:txBody>
                    <a:bodyPr/>
                    <a:lstStyle/>
                    <a:p>
                      <a:r>
                        <a:rPr lang="en-US" dirty="0"/>
                        <a:t>HR is not strategic to business</a:t>
                      </a:r>
                      <a:endParaRPr lang="en-IN" dirty="0"/>
                    </a:p>
                  </a:txBody>
                  <a:tcPr/>
                </a:tc>
                <a:tc>
                  <a:txBody>
                    <a:bodyPr/>
                    <a:lstStyle/>
                    <a:p>
                      <a:r>
                        <a:rPr lang="en-US" dirty="0"/>
                        <a:t>Convey how competitive advantage comes to those who manage the people side analytically</a:t>
                      </a:r>
                      <a:endParaRPr lang="en-IN" dirty="0"/>
                    </a:p>
                  </a:txBody>
                  <a:tcPr/>
                </a:tc>
                <a:extLst>
                  <a:ext uri="{0D108BD9-81ED-4DB2-BD59-A6C34878D82A}">
                    <a16:rowId xmlns:a16="http://schemas.microsoft.com/office/drawing/2014/main" val="2513523215"/>
                  </a:ext>
                </a:extLst>
              </a:tr>
              <a:tr h="990847">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012203989"/>
                  </a:ext>
                </a:extLst>
              </a:tr>
            </a:tbl>
          </a:graphicData>
        </a:graphic>
      </p:graphicFrame>
    </p:spTree>
    <p:extLst>
      <p:ext uri="{BB962C8B-B14F-4D97-AF65-F5344CB8AC3E}">
        <p14:creationId xmlns:p14="http://schemas.microsoft.com/office/powerpoint/2010/main" val="31629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A1B6-916C-4201-A5BC-7EA9B1CCEE16}"/>
              </a:ext>
            </a:extLst>
          </p:cNvPr>
          <p:cNvSpPr>
            <a:spLocks noGrp="1"/>
          </p:cNvSpPr>
          <p:nvPr>
            <p:ph type="title"/>
          </p:nvPr>
        </p:nvSpPr>
        <p:spPr>
          <a:xfrm>
            <a:off x="755548" y="274637"/>
            <a:ext cx="8560727" cy="609601"/>
          </a:xfrm>
        </p:spPr>
        <p:txBody>
          <a:bodyPr>
            <a:normAutofit fontScale="90000"/>
          </a:bodyPr>
          <a:lstStyle/>
          <a:p>
            <a:r>
              <a:rPr lang="en-US" dirty="0"/>
              <a:t>Reasons for analytics Resistance</a:t>
            </a:r>
            <a:endParaRPr lang="en-IN" dirty="0"/>
          </a:p>
        </p:txBody>
      </p:sp>
      <p:graphicFrame>
        <p:nvGraphicFramePr>
          <p:cNvPr id="4" name="Content Placeholder 3">
            <a:extLst>
              <a:ext uri="{FF2B5EF4-FFF2-40B4-BE49-F238E27FC236}">
                <a16:creationId xmlns:a16="http://schemas.microsoft.com/office/drawing/2014/main" id="{6A2A19D8-BE6F-405A-880B-B9FFCE21DED7}"/>
              </a:ext>
            </a:extLst>
          </p:cNvPr>
          <p:cNvGraphicFramePr>
            <a:graphicFrameLocks noGrp="1"/>
          </p:cNvGraphicFramePr>
          <p:nvPr>
            <p:ph idx="1"/>
          </p:nvPr>
        </p:nvGraphicFramePr>
        <p:xfrm>
          <a:off x="163512" y="1112837"/>
          <a:ext cx="9448800" cy="6096000"/>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3738676946"/>
                    </a:ext>
                  </a:extLst>
                </a:gridCol>
                <a:gridCol w="6324600">
                  <a:extLst>
                    <a:ext uri="{9D8B030D-6E8A-4147-A177-3AD203B41FA5}">
                      <a16:colId xmlns:a16="http://schemas.microsoft.com/office/drawing/2014/main" val="2986180810"/>
                    </a:ext>
                  </a:extLst>
                </a:gridCol>
              </a:tblGrid>
              <a:tr h="1161887">
                <a:tc>
                  <a:txBody>
                    <a:bodyPr/>
                    <a:lstStyle/>
                    <a:p>
                      <a:r>
                        <a:rPr lang="en-US" dirty="0"/>
                        <a:t>Financial Frugality</a:t>
                      </a:r>
                      <a:endParaRPr lang="en-IN" dirty="0"/>
                    </a:p>
                  </a:txBody>
                  <a:tcPr/>
                </a:tc>
                <a:tc>
                  <a:txBody>
                    <a:bodyPr/>
                    <a:lstStyle/>
                    <a:p>
                      <a:r>
                        <a:rPr lang="en-US" dirty="0"/>
                        <a:t>Tips to Address</a:t>
                      </a:r>
                      <a:endParaRPr lang="en-IN" dirty="0"/>
                    </a:p>
                  </a:txBody>
                  <a:tcPr/>
                </a:tc>
                <a:extLst>
                  <a:ext uri="{0D108BD9-81ED-4DB2-BD59-A6C34878D82A}">
                    <a16:rowId xmlns:a16="http://schemas.microsoft.com/office/drawing/2014/main" val="1073663476"/>
                  </a:ext>
                </a:extLst>
              </a:tr>
              <a:tr h="2246662">
                <a:tc>
                  <a:txBody>
                    <a:bodyPr/>
                    <a:lstStyle/>
                    <a:p>
                      <a:r>
                        <a:rPr lang="en-US" dirty="0"/>
                        <a:t>We can’t afford to do it</a:t>
                      </a:r>
                      <a:endParaRPr lang="en-IN" dirty="0"/>
                    </a:p>
                  </a:txBody>
                  <a:tcPr/>
                </a:tc>
                <a:tc>
                  <a:txBody>
                    <a:bodyPr/>
                    <a:lstStyle/>
                    <a:p>
                      <a:r>
                        <a:rPr lang="en-US" dirty="0"/>
                        <a:t>Ask questions: Can you afford not to do it especially when finding talent is difficult and expenditures on people is rising</a:t>
                      </a:r>
                      <a:endParaRPr lang="en-IN" dirty="0"/>
                    </a:p>
                  </a:txBody>
                  <a:tcPr/>
                </a:tc>
                <a:extLst>
                  <a:ext uri="{0D108BD9-81ED-4DB2-BD59-A6C34878D82A}">
                    <a16:rowId xmlns:a16="http://schemas.microsoft.com/office/drawing/2014/main" val="3834664769"/>
                  </a:ext>
                </a:extLst>
              </a:tr>
              <a:tr h="1525564">
                <a:tc>
                  <a:txBody>
                    <a:bodyPr/>
                    <a:lstStyle/>
                    <a:p>
                      <a:r>
                        <a:rPr lang="en-US" dirty="0"/>
                        <a:t>We can’t afford to implement the recommended changes</a:t>
                      </a:r>
                      <a:endParaRPr lang="en-IN" dirty="0"/>
                    </a:p>
                  </a:txBody>
                  <a:tcPr/>
                </a:tc>
                <a:tc>
                  <a:txBody>
                    <a:bodyPr/>
                    <a:lstStyle/>
                    <a:p>
                      <a:pPr marL="342900" indent="-342900">
                        <a:buFont typeface="Arial" panose="020B0604020202020204" pitchFamily="34" charset="0"/>
                        <a:buChar char="•"/>
                      </a:pPr>
                      <a:r>
                        <a:rPr lang="en-US" dirty="0"/>
                        <a:t>Plan for potential actions in advance. Choose projects with less costly anticipated actions</a:t>
                      </a:r>
                      <a:r>
                        <a:rPr lang="en-IN" dirty="0"/>
                        <a:t>. </a:t>
                      </a:r>
                    </a:p>
                    <a:p>
                      <a:pPr marL="342900" indent="-342900">
                        <a:buFont typeface="Arial" panose="020B0604020202020204" pitchFamily="34" charset="0"/>
                        <a:buChar char="•"/>
                      </a:pPr>
                      <a:r>
                        <a:rPr lang="en-IN" dirty="0"/>
                        <a:t>Create a business case that contrasts the costs and benefits of action as well as inaction</a:t>
                      </a:r>
                      <a:endParaRPr lang="en-US" dirty="0"/>
                    </a:p>
                  </a:txBody>
                  <a:tcPr/>
                </a:tc>
                <a:extLst>
                  <a:ext uri="{0D108BD9-81ED-4DB2-BD59-A6C34878D82A}">
                    <a16:rowId xmlns:a16="http://schemas.microsoft.com/office/drawing/2014/main" val="380397074"/>
                  </a:ext>
                </a:extLst>
              </a:tr>
              <a:tr h="1161887">
                <a:tc>
                  <a:txBody>
                    <a:bodyPr/>
                    <a:lstStyle/>
                    <a:p>
                      <a:r>
                        <a:rPr lang="en-US" dirty="0"/>
                        <a:t>The budget is ready</a:t>
                      </a:r>
                      <a:endParaRPr lang="en-IN" dirty="0"/>
                    </a:p>
                  </a:txBody>
                  <a:tcPr/>
                </a:tc>
                <a:tc>
                  <a:txBody>
                    <a:bodyPr/>
                    <a:lstStyle/>
                    <a:p>
                      <a:r>
                        <a:rPr lang="en-US" dirty="0"/>
                        <a:t>Redirect the budget, absorb the work, and overdeliver</a:t>
                      </a:r>
                      <a:endParaRPr lang="en-IN" dirty="0"/>
                    </a:p>
                  </a:txBody>
                  <a:tcPr/>
                </a:tc>
                <a:extLst>
                  <a:ext uri="{0D108BD9-81ED-4DB2-BD59-A6C34878D82A}">
                    <a16:rowId xmlns:a16="http://schemas.microsoft.com/office/drawing/2014/main" val="3784885018"/>
                  </a:ext>
                </a:extLst>
              </a:tr>
            </a:tbl>
          </a:graphicData>
        </a:graphic>
      </p:graphicFrame>
    </p:spTree>
    <p:extLst>
      <p:ext uri="{BB962C8B-B14F-4D97-AF65-F5344CB8AC3E}">
        <p14:creationId xmlns:p14="http://schemas.microsoft.com/office/powerpoint/2010/main" val="335957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A1B6-916C-4201-A5BC-7EA9B1CCEE16}"/>
              </a:ext>
            </a:extLst>
          </p:cNvPr>
          <p:cNvSpPr>
            <a:spLocks noGrp="1"/>
          </p:cNvSpPr>
          <p:nvPr>
            <p:ph type="title"/>
          </p:nvPr>
        </p:nvSpPr>
        <p:spPr>
          <a:xfrm>
            <a:off x="755548" y="274637"/>
            <a:ext cx="8560727" cy="609601"/>
          </a:xfrm>
        </p:spPr>
        <p:txBody>
          <a:bodyPr>
            <a:normAutofit fontScale="90000"/>
          </a:bodyPr>
          <a:lstStyle/>
          <a:p>
            <a:r>
              <a:rPr lang="en-US" dirty="0"/>
              <a:t>Reasons for analytics Resistance</a:t>
            </a:r>
            <a:endParaRPr lang="en-IN" dirty="0"/>
          </a:p>
        </p:txBody>
      </p:sp>
      <p:graphicFrame>
        <p:nvGraphicFramePr>
          <p:cNvPr id="4" name="Content Placeholder 3">
            <a:extLst>
              <a:ext uri="{FF2B5EF4-FFF2-40B4-BE49-F238E27FC236}">
                <a16:creationId xmlns:a16="http://schemas.microsoft.com/office/drawing/2014/main" id="{6A2A19D8-BE6F-405A-880B-B9FFCE21DED7}"/>
              </a:ext>
            </a:extLst>
          </p:cNvPr>
          <p:cNvGraphicFramePr>
            <a:graphicFrameLocks noGrp="1"/>
          </p:cNvGraphicFramePr>
          <p:nvPr>
            <p:ph idx="1"/>
          </p:nvPr>
        </p:nvGraphicFramePr>
        <p:xfrm>
          <a:off x="163512" y="1265239"/>
          <a:ext cx="9448800" cy="6436701"/>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3738676946"/>
                    </a:ext>
                  </a:extLst>
                </a:gridCol>
                <a:gridCol w="6324600">
                  <a:extLst>
                    <a:ext uri="{9D8B030D-6E8A-4147-A177-3AD203B41FA5}">
                      <a16:colId xmlns:a16="http://schemas.microsoft.com/office/drawing/2014/main" val="2986180810"/>
                    </a:ext>
                  </a:extLst>
                </a:gridCol>
              </a:tblGrid>
              <a:tr h="999930">
                <a:tc>
                  <a:txBody>
                    <a:bodyPr/>
                    <a:lstStyle/>
                    <a:p>
                      <a:r>
                        <a:rPr lang="en-US" dirty="0"/>
                        <a:t>HR Hesitancy</a:t>
                      </a:r>
                      <a:endParaRPr lang="en-IN" dirty="0"/>
                    </a:p>
                  </a:txBody>
                  <a:tcPr/>
                </a:tc>
                <a:tc>
                  <a:txBody>
                    <a:bodyPr/>
                    <a:lstStyle/>
                    <a:p>
                      <a:r>
                        <a:rPr lang="en-US" dirty="0"/>
                        <a:t>Tips to Address</a:t>
                      </a:r>
                      <a:endParaRPr lang="en-IN" dirty="0"/>
                    </a:p>
                  </a:txBody>
                  <a:tcPr/>
                </a:tc>
                <a:extLst>
                  <a:ext uri="{0D108BD9-81ED-4DB2-BD59-A6C34878D82A}">
                    <a16:rowId xmlns:a16="http://schemas.microsoft.com/office/drawing/2014/main" val="1073663476"/>
                  </a:ext>
                </a:extLst>
              </a:tr>
              <a:tr h="836264">
                <a:tc>
                  <a:txBody>
                    <a:bodyPr/>
                    <a:lstStyle/>
                    <a:p>
                      <a:r>
                        <a:rPr lang="en-US" dirty="0"/>
                        <a:t>We don’t know where to start</a:t>
                      </a:r>
                      <a:endParaRPr lang="en-IN" dirty="0"/>
                    </a:p>
                  </a:txBody>
                  <a:tcPr/>
                </a:tc>
                <a:tc>
                  <a:txBody>
                    <a:bodyPr/>
                    <a:lstStyle/>
                    <a:p>
                      <a:r>
                        <a:rPr lang="en-US" dirty="0"/>
                        <a:t>Hire someone with data analytics skills</a:t>
                      </a:r>
                      <a:endParaRPr lang="en-IN" dirty="0"/>
                    </a:p>
                  </a:txBody>
                  <a:tcPr/>
                </a:tc>
                <a:extLst>
                  <a:ext uri="{0D108BD9-81ED-4DB2-BD59-A6C34878D82A}">
                    <a16:rowId xmlns:a16="http://schemas.microsoft.com/office/drawing/2014/main" val="3834664769"/>
                  </a:ext>
                </a:extLst>
              </a:tr>
              <a:tr h="1522605">
                <a:tc>
                  <a:txBody>
                    <a:bodyPr/>
                    <a:lstStyle/>
                    <a:p>
                      <a:r>
                        <a:rPr lang="en-US" dirty="0"/>
                        <a:t>We have tried analytics in HR before but it did not work</a:t>
                      </a:r>
                      <a:endParaRPr lang="en-IN" dirty="0"/>
                    </a:p>
                  </a:txBody>
                  <a:tcPr/>
                </a:tc>
                <a:tc>
                  <a:txBody>
                    <a:bodyPr/>
                    <a:lstStyle/>
                    <a:p>
                      <a:pPr marL="342900" indent="-342900">
                        <a:buFont typeface="Arial" panose="020B0604020202020204" pitchFamily="34" charset="0"/>
                        <a:buChar char="•"/>
                      </a:pPr>
                      <a:r>
                        <a:rPr lang="en-US" dirty="0"/>
                        <a:t>Share information about the advances in technology and data management</a:t>
                      </a:r>
                    </a:p>
                    <a:p>
                      <a:pPr marL="342900" indent="-342900">
                        <a:buFont typeface="Arial" panose="020B0604020202020204" pitchFamily="34" charset="0"/>
                        <a:buChar char="•"/>
                      </a:pPr>
                      <a:r>
                        <a:rPr lang="en-US" dirty="0"/>
                        <a:t>The emergence of new data sources</a:t>
                      </a:r>
                    </a:p>
                    <a:p>
                      <a:pPr marL="342900" indent="-342900">
                        <a:buFont typeface="Arial" panose="020B0604020202020204" pitchFamily="34" charset="0"/>
                        <a:buChar char="•"/>
                      </a:pPr>
                      <a:r>
                        <a:rPr lang="en-US" dirty="0"/>
                        <a:t>Success of analytics in other functions such as marketing and finance</a:t>
                      </a:r>
                    </a:p>
                  </a:txBody>
                  <a:tcPr/>
                </a:tc>
                <a:extLst>
                  <a:ext uri="{0D108BD9-81ED-4DB2-BD59-A6C34878D82A}">
                    <a16:rowId xmlns:a16="http://schemas.microsoft.com/office/drawing/2014/main" val="380397074"/>
                  </a:ext>
                </a:extLst>
              </a:tr>
              <a:tr h="661142">
                <a:tc>
                  <a:txBody>
                    <a:bodyPr/>
                    <a:lstStyle/>
                    <a:p>
                      <a:r>
                        <a:rPr lang="en-US" dirty="0"/>
                        <a:t>Its too difficult to work with our data</a:t>
                      </a:r>
                      <a:endParaRPr lang="en-IN" dirty="0"/>
                    </a:p>
                  </a:txBody>
                  <a:tcPr/>
                </a:tc>
                <a:tc>
                  <a:txBody>
                    <a:bodyPr/>
                    <a:lstStyle/>
                    <a:p>
                      <a:r>
                        <a:rPr lang="en-US" dirty="0"/>
                        <a:t>Start with a small, well defined data base</a:t>
                      </a:r>
                      <a:endParaRPr lang="en-IN" dirty="0"/>
                    </a:p>
                  </a:txBody>
                  <a:tcPr/>
                </a:tc>
                <a:extLst>
                  <a:ext uri="{0D108BD9-81ED-4DB2-BD59-A6C34878D82A}">
                    <a16:rowId xmlns:a16="http://schemas.microsoft.com/office/drawing/2014/main" val="3784885018"/>
                  </a:ext>
                </a:extLst>
              </a:tr>
              <a:tr h="999930">
                <a:tc>
                  <a:txBody>
                    <a:bodyPr/>
                    <a:lstStyle/>
                    <a:p>
                      <a:r>
                        <a:rPr lang="en-US" dirty="0"/>
                        <a:t>We don’t have the right tools</a:t>
                      </a:r>
                      <a:endParaRPr lang="en-IN" dirty="0"/>
                    </a:p>
                  </a:txBody>
                  <a:tcPr/>
                </a:tc>
                <a:tc>
                  <a:txBody>
                    <a:bodyPr/>
                    <a:lstStyle/>
                    <a:p>
                      <a:r>
                        <a:rPr lang="en-US" dirty="0"/>
                        <a:t>Start simple. A spreadsheet might provide you the basics you need</a:t>
                      </a:r>
                      <a:endParaRPr lang="en-IN" dirty="0"/>
                    </a:p>
                  </a:txBody>
                  <a:tcPr/>
                </a:tc>
                <a:extLst>
                  <a:ext uri="{0D108BD9-81ED-4DB2-BD59-A6C34878D82A}">
                    <a16:rowId xmlns:a16="http://schemas.microsoft.com/office/drawing/2014/main" val="1041129498"/>
                  </a:ext>
                </a:extLst>
              </a:tr>
              <a:tr h="999930">
                <a:tc>
                  <a:txBody>
                    <a:bodyPr/>
                    <a:lstStyle/>
                    <a:p>
                      <a:r>
                        <a:rPr lang="en-US" dirty="0"/>
                        <a:t>We won’t be able to implement actions</a:t>
                      </a:r>
                      <a:endParaRPr lang="en-IN" dirty="0"/>
                    </a:p>
                  </a:txBody>
                  <a:tcPr/>
                </a:tc>
                <a:tc>
                  <a:txBody>
                    <a:bodyPr/>
                    <a:lstStyle/>
                    <a:p>
                      <a:r>
                        <a:rPr lang="en-US" dirty="0"/>
                        <a:t>Choose a quick Win project</a:t>
                      </a:r>
                    </a:p>
                    <a:p>
                      <a:r>
                        <a:rPr lang="en-US" dirty="0"/>
                        <a:t>Think through possible outcomes and actions before you begin. Discuss in advance with stakeholders to get their buy in</a:t>
                      </a:r>
                      <a:endParaRPr lang="en-IN" dirty="0"/>
                    </a:p>
                  </a:txBody>
                  <a:tcPr/>
                </a:tc>
                <a:extLst>
                  <a:ext uri="{0D108BD9-81ED-4DB2-BD59-A6C34878D82A}">
                    <a16:rowId xmlns:a16="http://schemas.microsoft.com/office/drawing/2014/main" val="2195510720"/>
                  </a:ext>
                </a:extLst>
              </a:tr>
            </a:tbl>
          </a:graphicData>
        </a:graphic>
      </p:graphicFrame>
    </p:spTree>
    <p:extLst>
      <p:ext uri="{BB962C8B-B14F-4D97-AF65-F5344CB8AC3E}">
        <p14:creationId xmlns:p14="http://schemas.microsoft.com/office/powerpoint/2010/main" val="328442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Why analytics project fails</a:t>
            </a:r>
          </a:p>
        </p:txBody>
      </p:sp>
      <p:sp>
        <p:nvSpPr>
          <p:cNvPr id="3" name="Content Placeholder 2"/>
          <p:cNvSpPr>
            <a:spLocks noGrp="1"/>
          </p:cNvSpPr>
          <p:nvPr>
            <p:ph idx="1"/>
          </p:nvPr>
        </p:nvSpPr>
        <p:spPr/>
        <p:txBody>
          <a:bodyPr>
            <a:normAutofit fontScale="92500" lnSpcReduction="10000"/>
          </a:bodyPr>
          <a:lstStyle/>
          <a:p>
            <a:r>
              <a:rPr lang="en-IN" dirty="0"/>
              <a:t>Mistakes while undertaking the project </a:t>
            </a:r>
          </a:p>
          <a:p>
            <a:pPr marL="961171" lvl="1" indent="-457200">
              <a:buFont typeface="+mj-lt"/>
              <a:buAutoNum type="arabicPeriod"/>
            </a:pPr>
            <a:r>
              <a:rPr lang="en-IN" dirty="0"/>
              <a:t>No clear purpose of the project</a:t>
            </a:r>
          </a:p>
          <a:p>
            <a:pPr marL="961171" lvl="1" indent="-457200">
              <a:buFont typeface="+mj-lt"/>
              <a:buAutoNum type="arabicPeriod"/>
            </a:pPr>
            <a:r>
              <a:rPr lang="en-IN" dirty="0"/>
              <a:t>Lack of proper sponsor</a:t>
            </a:r>
          </a:p>
          <a:p>
            <a:pPr marL="961171" lvl="1" indent="-457200">
              <a:buFont typeface="+mj-lt"/>
              <a:buAutoNum type="arabicPeriod"/>
            </a:pPr>
            <a:r>
              <a:rPr lang="en-IN" dirty="0"/>
              <a:t>Poor communication with the sponsor</a:t>
            </a:r>
          </a:p>
          <a:p>
            <a:r>
              <a:rPr lang="en-IN" dirty="0"/>
              <a:t>Mistakes while carrying out the project</a:t>
            </a:r>
          </a:p>
          <a:p>
            <a:pPr marL="961171" lvl="1" indent="-457200">
              <a:buFont typeface="+mj-lt"/>
              <a:buAutoNum type="arabicPeriod"/>
            </a:pPr>
            <a:r>
              <a:rPr lang="en-IN" dirty="0"/>
              <a:t>Incomplete, inaccurate data</a:t>
            </a:r>
          </a:p>
          <a:p>
            <a:pPr marL="961171" lvl="1" indent="-457200">
              <a:buFont typeface="+mj-lt"/>
              <a:buAutoNum type="arabicPeriod"/>
            </a:pPr>
            <a:r>
              <a:rPr lang="en-IN" dirty="0"/>
              <a:t>Poor choice of statistical tools</a:t>
            </a:r>
          </a:p>
          <a:p>
            <a:pPr marL="961171" lvl="1" indent="-457200">
              <a:buFont typeface="+mj-lt"/>
              <a:buAutoNum type="arabicPeriod"/>
            </a:pPr>
            <a:r>
              <a:rPr lang="en-IN" dirty="0"/>
              <a:t>Lack of investment at right time</a:t>
            </a:r>
          </a:p>
          <a:p>
            <a:pPr marL="961171" lvl="1" indent="-457200">
              <a:buFont typeface="+mj-lt"/>
              <a:buAutoNum type="arabicPeriod"/>
            </a:pPr>
            <a:r>
              <a:rPr lang="en-IN" dirty="0"/>
              <a:t>Lack of technical competence</a:t>
            </a:r>
          </a:p>
          <a:p>
            <a:pPr marL="961171" lvl="1" indent="-457200">
              <a:buFont typeface="+mj-lt"/>
              <a:buAutoNum type="arabicPeriod"/>
            </a:pPr>
            <a:r>
              <a:rPr lang="en-IN" dirty="0"/>
              <a:t>Poor extractions of insights</a:t>
            </a:r>
          </a:p>
          <a:p>
            <a:pPr marL="961171" lvl="1" indent="-457200">
              <a:buFont typeface="+mj-lt"/>
              <a:buAutoNum type="arabicPeriod"/>
            </a:pPr>
            <a:endParaRPr lang="en-IN" dirty="0"/>
          </a:p>
          <a:p>
            <a:pPr marL="503971" lvl="1" indent="0">
              <a:buNone/>
            </a:pPr>
            <a:endParaRPr lang="en-IN" dirty="0"/>
          </a:p>
        </p:txBody>
      </p:sp>
    </p:spTree>
    <p:extLst>
      <p:ext uri="{BB962C8B-B14F-4D97-AF65-F5344CB8AC3E}">
        <p14:creationId xmlns:p14="http://schemas.microsoft.com/office/powerpoint/2010/main" val="45214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effectLst/>
              </a:rPr>
              <a:t>Agoda</a:t>
            </a:r>
            <a:r>
              <a:rPr lang="en-US" dirty="0">
                <a:effectLst/>
              </a:rPr>
              <a:t>: People Analytics and Business Culture</a:t>
            </a:r>
            <a:endParaRPr lang="en-IN" dirty="0"/>
          </a:p>
        </p:txBody>
      </p:sp>
      <p:sp>
        <p:nvSpPr>
          <p:cNvPr id="3" name="Content Placeholder 2"/>
          <p:cNvSpPr>
            <a:spLocks noGrp="1"/>
          </p:cNvSpPr>
          <p:nvPr>
            <p:ph idx="1"/>
          </p:nvPr>
        </p:nvSpPr>
        <p:spPr>
          <a:xfrm>
            <a:off x="755546" y="2941637"/>
            <a:ext cx="8560728" cy="2895600"/>
          </a:xfrm>
        </p:spPr>
        <p:txBody>
          <a:bodyPr/>
          <a:lstStyle/>
          <a:p>
            <a:r>
              <a:rPr lang="en-IN" dirty="0">
                <a:solidFill>
                  <a:prstClr val="white"/>
                </a:solidFill>
              </a:rPr>
              <a:t>What are some of the key people analytics initiatives in </a:t>
            </a:r>
            <a:r>
              <a:rPr lang="en-IN" dirty="0" err="1">
                <a:solidFill>
                  <a:prstClr val="white"/>
                </a:solidFill>
              </a:rPr>
              <a:t>Agoda</a:t>
            </a:r>
            <a:r>
              <a:rPr lang="en-IN" dirty="0">
                <a:solidFill>
                  <a:prstClr val="white"/>
                </a:solidFill>
              </a:rPr>
              <a:t>?</a:t>
            </a:r>
          </a:p>
          <a:p>
            <a:r>
              <a:rPr lang="en-IN" dirty="0">
                <a:solidFill>
                  <a:prstClr val="white"/>
                </a:solidFill>
              </a:rPr>
              <a:t>What are the key issues in </a:t>
            </a:r>
            <a:r>
              <a:rPr lang="en-IN" dirty="0" err="1">
                <a:solidFill>
                  <a:prstClr val="white"/>
                </a:solidFill>
              </a:rPr>
              <a:t>Agoda</a:t>
            </a:r>
            <a:r>
              <a:rPr lang="en-IN" dirty="0">
                <a:solidFill>
                  <a:prstClr val="white"/>
                </a:solidFill>
              </a:rPr>
              <a:t>?</a:t>
            </a:r>
          </a:p>
          <a:p>
            <a:r>
              <a:rPr lang="en-IN" dirty="0">
                <a:solidFill>
                  <a:prstClr val="white"/>
                </a:solidFill>
              </a:rPr>
              <a:t>Who are the key decision-makers?</a:t>
            </a:r>
          </a:p>
          <a:p>
            <a:r>
              <a:rPr lang="en-IN" dirty="0">
                <a:solidFill>
                  <a:prstClr val="white"/>
                </a:solidFill>
              </a:rPr>
              <a:t>What is HR Audit?</a:t>
            </a:r>
          </a:p>
          <a:p>
            <a:r>
              <a:rPr lang="en-IN" dirty="0">
                <a:solidFill>
                  <a:prstClr val="white"/>
                </a:solidFill>
              </a:rPr>
              <a:t>What is the role of HR Audit in solving </a:t>
            </a:r>
            <a:r>
              <a:rPr lang="en-IN" dirty="0" err="1">
                <a:solidFill>
                  <a:prstClr val="white"/>
                </a:solidFill>
              </a:rPr>
              <a:t>Agoda’s</a:t>
            </a:r>
            <a:r>
              <a:rPr lang="en-IN" dirty="0">
                <a:solidFill>
                  <a:prstClr val="white"/>
                </a:solidFill>
              </a:rPr>
              <a:t> problems?</a:t>
            </a:r>
          </a:p>
          <a:p>
            <a:pPr marL="0" lvl="0" indent="0">
              <a:buNone/>
            </a:pPr>
            <a:endParaRPr lang="en-IN" dirty="0">
              <a:solidFill>
                <a:prstClr val="white"/>
              </a:solidFill>
            </a:endParaRPr>
          </a:p>
          <a:p>
            <a:pPr lvl="0"/>
            <a:endParaRPr lang="en-IN" dirty="0">
              <a:solidFill>
                <a:prstClr val="white"/>
              </a:solidFill>
            </a:endParaRPr>
          </a:p>
          <a:p>
            <a:endParaRPr lang="en-IN" dirty="0"/>
          </a:p>
          <a:p>
            <a:pPr marL="0" indent="0">
              <a:buNone/>
            </a:pPr>
            <a:endParaRPr lang="en-IN" dirty="0"/>
          </a:p>
          <a:p>
            <a:endParaRPr lang="en-IN" dirty="0"/>
          </a:p>
        </p:txBody>
      </p:sp>
    </p:spTree>
    <p:extLst>
      <p:ext uri="{BB962C8B-B14F-4D97-AF65-F5344CB8AC3E}">
        <p14:creationId xmlns:p14="http://schemas.microsoft.com/office/powerpoint/2010/main" val="218071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575689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27338061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953517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B970-5EA3-4AD7-A4B0-EF48997712C3}"/>
              </a:ext>
            </a:extLst>
          </p:cNvPr>
          <p:cNvSpPr>
            <a:spLocks noGrp="1"/>
          </p:cNvSpPr>
          <p:nvPr>
            <p:ph type="title"/>
          </p:nvPr>
        </p:nvSpPr>
        <p:spPr/>
        <p:txBody>
          <a:bodyPr/>
          <a:lstStyle/>
          <a:p>
            <a:r>
              <a:rPr lang="en-US" dirty="0"/>
              <a:t>HR audit Process</a:t>
            </a:r>
            <a:endParaRPr lang="en-IN" dirty="0"/>
          </a:p>
        </p:txBody>
      </p:sp>
      <p:pic>
        <p:nvPicPr>
          <p:cNvPr id="5" name="Content Placeholder 4">
            <a:extLst>
              <a:ext uri="{FF2B5EF4-FFF2-40B4-BE49-F238E27FC236}">
                <a16:creationId xmlns:a16="http://schemas.microsoft.com/office/drawing/2014/main" id="{3A8C65A8-8D3D-4D29-8556-C587927810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9909" y="2309813"/>
            <a:ext cx="5792869" cy="4073525"/>
          </a:xfrm>
        </p:spPr>
      </p:pic>
    </p:spTree>
    <p:extLst>
      <p:ext uri="{BB962C8B-B14F-4D97-AF65-F5344CB8AC3E}">
        <p14:creationId xmlns:p14="http://schemas.microsoft.com/office/powerpoint/2010/main" val="34077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FBE0E-8BBF-48AD-8E8F-9F9DAB78458E}"/>
              </a:ext>
            </a:extLst>
          </p:cNvPr>
          <p:cNvSpPr>
            <a:spLocks noGrp="1"/>
          </p:cNvSpPr>
          <p:nvPr>
            <p:ph type="title"/>
          </p:nvPr>
        </p:nvSpPr>
        <p:spPr/>
        <p:txBody>
          <a:bodyPr/>
          <a:lstStyle/>
          <a:p>
            <a:r>
              <a:rPr lang="en-US" dirty="0" err="1"/>
              <a:t>Hr</a:t>
            </a:r>
            <a:r>
              <a:rPr lang="en-US" dirty="0"/>
              <a:t> audit significance</a:t>
            </a:r>
            <a:endParaRPr lang="en-IN" dirty="0"/>
          </a:p>
        </p:txBody>
      </p:sp>
      <p:pic>
        <p:nvPicPr>
          <p:cNvPr id="5" name="Content Placeholder 4">
            <a:extLst>
              <a:ext uri="{FF2B5EF4-FFF2-40B4-BE49-F238E27FC236}">
                <a16:creationId xmlns:a16="http://schemas.microsoft.com/office/drawing/2014/main" id="{2CD034C0-6885-4F1A-862D-3CDD5548AE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8912" y="655637"/>
            <a:ext cx="8153399" cy="5727701"/>
          </a:xfrm>
        </p:spPr>
      </p:pic>
    </p:spTree>
    <p:extLst>
      <p:ext uri="{BB962C8B-B14F-4D97-AF65-F5344CB8AC3E}">
        <p14:creationId xmlns:p14="http://schemas.microsoft.com/office/powerpoint/2010/main" val="360934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571F89B-C77A-4160-836F-DF23D05958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7912" y="808037"/>
            <a:ext cx="8001000" cy="5575301"/>
          </a:xfrm>
        </p:spPr>
      </p:pic>
    </p:spTree>
    <p:extLst>
      <p:ext uri="{BB962C8B-B14F-4D97-AF65-F5344CB8AC3E}">
        <p14:creationId xmlns:p14="http://schemas.microsoft.com/office/powerpoint/2010/main" val="23519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3082-B026-45F6-940B-B3E404C5BBF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7C45C566-CE47-4FD3-BB8B-06A2765FCE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3112" y="655637"/>
            <a:ext cx="8610600" cy="6096000"/>
          </a:xfrm>
        </p:spPr>
      </p:pic>
    </p:spTree>
    <p:extLst>
      <p:ext uri="{BB962C8B-B14F-4D97-AF65-F5344CB8AC3E}">
        <p14:creationId xmlns:p14="http://schemas.microsoft.com/office/powerpoint/2010/main" val="298511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F5C3-6B73-4558-B713-A0F7AC15FD43}"/>
              </a:ext>
            </a:extLst>
          </p:cNvPr>
          <p:cNvSpPr>
            <a:spLocks noGrp="1"/>
          </p:cNvSpPr>
          <p:nvPr>
            <p:ph type="title"/>
          </p:nvPr>
        </p:nvSpPr>
        <p:spPr/>
        <p:txBody>
          <a:bodyPr/>
          <a:lstStyle/>
          <a:p>
            <a:r>
              <a:rPr lang="en-US" dirty="0"/>
              <a:t>Use of benchmarking</a:t>
            </a:r>
            <a:endParaRPr lang="en-IN" dirty="0"/>
          </a:p>
        </p:txBody>
      </p:sp>
      <p:pic>
        <p:nvPicPr>
          <p:cNvPr id="4" name="Content Placeholder 3">
            <a:extLst>
              <a:ext uri="{FF2B5EF4-FFF2-40B4-BE49-F238E27FC236}">
                <a16:creationId xmlns:a16="http://schemas.microsoft.com/office/drawing/2014/main" id="{AD485EBA-EEFA-4B37-B0B4-789B7F185806}"/>
              </a:ext>
            </a:extLst>
          </p:cNvPr>
          <p:cNvPicPr>
            <a:picLocks noGrp="1" noChangeAspect="1"/>
          </p:cNvPicPr>
          <p:nvPr>
            <p:ph idx="1"/>
          </p:nvPr>
        </p:nvPicPr>
        <p:blipFill>
          <a:blip r:embed="rId2"/>
          <a:stretch>
            <a:fillRect/>
          </a:stretch>
        </p:blipFill>
        <p:spPr>
          <a:xfrm>
            <a:off x="773112" y="2309813"/>
            <a:ext cx="8458200" cy="4073525"/>
          </a:xfrm>
          <a:prstGeom prst="rect">
            <a:avLst/>
          </a:prstGeom>
        </p:spPr>
      </p:pic>
    </p:spTree>
    <p:extLst>
      <p:ext uri="{BB962C8B-B14F-4D97-AF65-F5344CB8AC3E}">
        <p14:creationId xmlns:p14="http://schemas.microsoft.com/office/powerpoint/2010/main" val="252924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B86A-5D79-44B7-B209-CD87B936F39E}"/>
              </a:ext>
            </a:extLst>
          </p:cNvPr>
          <p:cNvSpPr>
            <a:spLocks noGrp="1"/>
          </p:cNvSpPr>
          <p:nvPr>
            <p:ph type="title"/>
          </p:nvPr>
        </p:nvSpPr>
        <p:spPr/>
        <p:txBody>
          <a:bodyPr/>
          <a:lstStyle/>
          <a:p>
            <a:r>
              <a:rPr lang="en-US" dirty="0"/>
              <a:t>Thank you</a:t>
            </a:r>
            <a:endParaRPr lang="en-IN" dirty="0"/>
          </a:p>
        </p:txBody>
      </p:sp>
      <p:pic>
        <p:nvPicPr>
          <p:cNvPr id="5" name="Content Placeholder 4">
            <a:extLst>
              <a:ext uri="{FF2B5EF4-FFF2-40B4-BE49-F238E27FC236}">
                <a16:creationId xmlns:a16="http://schemas.microsoft.com/office/drawing/2014/main" id="{F47A46E8-8909-4984-A867-50A4A2BEDD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7563" y="2309813"/>
            <a:ext cx="6917561" cy="4073525"/>
          </a:xfrm>
        </p:spPr>
      </p:pic>
    </p:spTree>
    <p:extLst>
      <p:ext uri="{BB962C8B-B14F-4D97-AF65-F5344CB8AC3E}">
        <p14:creationId xmlns:p14="http://schemas.microsoft.com/office/powerpoint/2010/main" val="11414494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9703</TotalTime>
  <Words>1862</Words>
  <Application>Microsoft Office PowerPoint</Application>
  <PresentationFormat>Custom</PresentationFormat>
  <Paragraphs>285</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Bookman Old Style</vt:lpstr>
      <vt:lpstr>Calibri</vt:lpstr>
      <vt:lpstr>Rockwell</vt:lpstr>
      <vt:lpstr>Times New Roman</vt:lpstr>
      <vt:lpstr>Damask</vt:lpstr>
      <vt:lpstr>HR Analytics MDP </vt:lpstr>
      <vt:lpstr>Why HR Analytics?</vt:lpstr>
      <vt:lpstr>Why HR Analytics?</vt:lpstr>
      <vt:lpstr>Present scenario of  hr analytics</vt:lpstr>
      <vt:lpstr>Present scenario of  hr analytics</vt:lpstr>
      <vt:lpstr>PowerPoint Presentation</vt:lpstr>
      <vt:lpstr>Changing requests from hr manager</vt:lpstr>
      <vt:lpstr>PowerPoint Presentation</vt:lpstr>
      <vt:lpstr>Stages of analytics</vt:lpstr>
      <vt:lpstr>Why Hr analytics</vt:lpstr>
      <vt:lpstr>PowerPoint Presentation</vt:lpstr>
      <vt:lpstr>Workforce analytics leader</vt:lpstr>
      <vt:lpstr>Essential Skills for success in workforce analytics</vt:lpstr>
      <vt:lpstr>PowerPoint Presentation</vt:lpstr>
      <vt:lpstr>PowerPoint Presentation</vt:lpstr>
      <vt:lpstr>PowerPoint Presentation</vt:lpstr>
      <vt:lpstr>Essential Skills for success in workforce analytics</vt:lpstr>
      <vt:lpstr>Get or develop  a team of desired competencies</vt:lpstr>
      <vt:lpstr>PowerPoint Presentation</vt:lpstr>
      <vt:lpstr>Model of purposeful analytics</vt:lpstr>
      <vt:lpstr>Step 1 – Frame business questions</vt:lpstr>
      <vt:lpstr>Step 2 – Build hypotheses</vt:lpstr>
      <vt:lpstr>Step 3 – how should the project be carried out</vt:lpstr>
      <vt:lpstr>Step 4 – conduct analyses</vt:lpstr>
      <vt:lpstr>Step 5 – Reveal insights </vt:lpstr>
      <vt:lpstr>Step 6 – determine recommendations</vt:lpstr>
      <vt:lpstr>Step 7 – get your point across</vt:lpstr>
      <vt:lpstr>Step 8 – implement and evaluate</vt:lpstr>
      <vt:lpstr>Analysis types</vt:lpstr>
      <vt:lpstr>Analysis types</vt:lpstr>
      <vt:lpstr>case: The impact of attrition should we care?</vt:lpstr>
      <vt:lpstr>The impact of attrition should we care?</vt:lpstr>
      <vt:lpstr>Solution  The impact of attrition should we care?</vt:lpstr>
      <vt:lpstr>Solution  The impact of attrition should we care?</vt:lpstr>
      <vt:lpstr>Solution  The impact of attrition should we care?</vt:lpstr>
      <vt:lpstr>What could be measured</vt:lpstr>
      <vt:lpstr>Reasons for analytics Resistance</vt:lpstr>
      <vt:lpstr>Reasons for analytics Resistance</vt:lpstr>
      <vt:lpstr>Reasons for analytics Resistance</vt:lpstr>
      <vt:lpstr>Why analytics project fails</vt:lpstr>
      <vt:lpstr>Agoda: People Analytics and Business Culture</vt:lpstr>
      <vt:lpstr>PowerPoint Presentation</vt:lpstr>
      <vt:lpstr>PowerPoint Presentation</vt:lpstr>
      <vt:lpstr>PowerPoint Presentation</vt:lpstr>
      <vt:lpstr>HR audit Process</vt:lpstr>
      <vt:lpstr>Hr audit significance</vt:lpstr>
      <vt:lpstr>PowerPoint Presentation</vt:lpstr>
      <vt:lpstr>PowerPoint Presentation</vt:lpstr>
      <vt:lpstr>Use of benchmarking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Yousaf</dc:creator>
  <cp:lastModifiedBy>Sanket Dash</cp:lastModifiedBy>
  <cp:revision>225</cp:revision>
  <cp:lastPrinted>1601-01-01T00:00:00Z</cp:lastPrinted>
  <dcterms:created xsi:type="dcterms:W3CDTF">2012-09-11T13:07:29Z</dcterms:created>
  <dcterms:modified xsi:type="dcterms:W3CDTF">2023-10-22T01:20:29Z</dcterms:modified>
</cp:coreProperties>
</file>