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5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8" r:id="rId3"/>
    <p:sldMasterId id="2147483696" r:id="rId4"/>
    <p:sldMasterId id="2147483714" r:id="rId5"/>
  </p:sldMasterIdLst>
  <p:sldIdLst>
    <p:sldId id="256" r:id="rId6"/>
    <p:sldId id="284" r:id="rId7"/>
    <p:sldId id="285" r:id="rId8"/>
    <p:sldId id="286" r:id="rId9"/>
    <p:sldId id="287" r:id="rId10"/>
    <p:sldId id="288" r:id="rId11"/>
    <p:sldId id="269" r:id="rId12"/>
    <p:sldId id="270" r:id="rId13"/>
    <p:sldId id="277" r:id="rId14"/>
    <p:sldId id="272" r:id="rId15"/>
    <p:sldId id="273" r:id="rId16"/>
    <p:sldId id="275" r:id="rId17"/>
    <p:sldId id="279" r:id="rId18"/>
    <p:sldId id="278" r:id="rId19"/>
    <p:sldId id="281" r:id="rId20"/>
    <p:sldId id="282" r:id="rId21"/>
    <p:sldId id="283" r:id="rId22"/>
    <p:sldId id="26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03:19:37.1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11471 7354 6 0,'0'0'85'0,"8"-2"0"15,-8 2-4-15,5-11-5 16,-5 11-2-16,11-13-68 0,-1 12-1 15,0 1-1-15,4 9-1 16,0 7-2-16,-1 4-1 16,3 9 1-16,-1 6 0 0,-2 8 0 15,-5 8-1-15,-2 5 0 16,-2 8 0-16,-4 7 1 16,-5 3-1-16,-3 6 0 15,-6 1 1-15,1 6 1 0,-3 1-1 16,-1 5 3-16,-3 0-2 15,2 4 1-15,-3 2 1 16,5-2-1-16,-1 3 1 16,2 0-1-16,0 1 0 0,6-2-2 15,-1-3 1-15,5-1-2 16,-1-1 1-16,2-1-1 16,3-3 0-16,-1-5 0 15,2-4 0-15,0-1 0 16,0-7 0-16,5-1 0 0,3-6 0 15,0-5-1-15,5-1 1 16,0-5-1-16,2-1 0 0,3-4 2 16,2-3-1-1,3-3 0-15,0 0 1 0,1-4 0 16,5 0 0-16,-1-3-1 16,3-2 1-16,3-4 0 15,5-3-1-15,7-5 0 0,-2-4 0 16,9-3 0-16,4-6 1 15,5-3 0-15,9-7-1 16,7 1 1-16,3-2 0 0,9-7 0 16,4-2 0-16,13-1 1 15,3-2-1-15,13-1 0 16,5-3 1-16,6 1-1 0,10-3 1 16,4-2-1-16,11 0 1 15,4 0 0-15,5-1-1 16,9-2-1-16,5 5 1 15,4-2 0-15,4 4 0 0,10-1-1 16,-1 3 1-16,5 3-1 16,1 0 1-16,2 4 0 15,1 1 0-15,4 1 0 16,-3 0-1-16,3 1 2 16,2 2-1-16,-1 1 0 0,2 2 0 15,-1 0 0-15,-3 1 0 16,1 0 0-16,0 0 1 15,-4 3-1-15,-1 1-1 0,0 1 1 16,-2 1 0-16,-2-1-1 16,0 1 2-16,0 0-2 15,-4 2 0-15,0-1 0 16,-1 1 0-16,-4-2 0 0,-2 2 0 16,-1-2 0-16,-8-1 0 15,-7 0 0-15,0-2 0 16,-8-4 0-16,-2 1 0 0,-7 0 0 15,-2-3 0 1,-6-3 0-16,-5-1 0 0,-7-1 0 16,-4 1 0-16,-6-1 0 15,-4 2 0-15,-11-2 0 0,-6 1 0 16,-7 3 0-16,-3-1 0 16,-11-1 0-16,-8 2 0 15,-7-1 0-15,-8 0 0 16,-6 0 0-16,-9 2 0 0,-6-2 0 15,-6 0 0-15,-8-1 0 16,-2 2 0-16,-6-2 0 16,-4-1 0-16,-5-3 0 15,0-1 0-15,0-5 0 0,-5-5 0 16,1-2 0-16,-2-8 0 16,-5-4 0-16,0-6 0 15,-1-7 0-15,0-6 0 16,-4-7 0-16,-6-4 0 0,1-6 0 15,-5-7 0-15,1-8 0 16,-2-3 0-16,4-6 0 16,-6-5 0-16,4-7 0 15,6-9 0-15,-4-1 0 0,6-8 0 16,3-1 0-16,2-3 0 16,-2-4 0-16,1-1 0 15,2 4 0-15,-6 3 0 16,1 0 0-16,-1 2 0 0,-2 1 0 15,-3 2 0-15,3 6 0 16,-5 2 0-16,1 3 0 16,-1 4 0-16,-3 8 0 0,0 5 0 15,-2 9 0-15,-3 6 0 16,-2 9 0-16,-6 7 0 16,0 7 0-16,-6 6 0 15,-4 6 0-15,-10 7 0 0,-3 5 0 16,-3 5 0-16,-9 5 0 15,-7 3 0-15,-7 4 0 16,-7 4 0-16,-7 4 0 0,-6 3 0 16,-10 3 0-16,-6 0 0 15,-11 6 0-15,-7 4 0 16,-11 4 0-16,-9 2 0 16,-10 2 0-16,-9 2 0 0,-5-1 0 15,-9 4 0 1,-2-4 0-16,-7 1 0 0,0-3 0 15,-6-1 0-15,-3-3 0 16,-2-1 0-16,-2 0 0 0,-2-4 0 16,-7 0 0-16,-3 1 0 15,-6-1 0-15,-5 0 0 16,-5 0 0-16,-3 1 0 0,-6 0 0 16,0-1 0-16,0 1 0 15,-5-2 0-15,6 0 0 16,-4 2 0-16,2 1 0 15,-3 3 0-15,1 2 0 0,-6 3 0 16,-2 5 0-16,0 4 0 16,-8 5 0-16,3 1 0 15,-6 1 0-15,6 3 0 16,-1 1 0-16,3 1 0 16,3-2 0-16,7 1 0 0,8-3 0 15,6 0 0-15,8 2 0 16,5-2 0-16,9 2 0 15,10-4 0-15,11 6 0 0,10-8-12 16,12 1-73-16,20-5-4 16,16-8-3-16,15-11-7 15,15-12-3-15</inkml:trace>
  <inkml:trace contextRef="#ctx0" brushRef="#br0" timeOffset="36699.6354">11758 12408 63 0,'0'0'69'15,"0"0"2"-15,0-5-2 16,0 5-42-16,0 0-7 16,1-10 1-16,-1 10 1 0,0 0 1 15,10-6-4-15,-10 6-2 16,0 0 0-16,14 0-4 15,-14 0-1-15,5 9-1 0,-4-1-3 16,0 5-1-16,0 2-1 16,-1 4 0-16,0 5-2 15,-3 4 0-15,-2 4-2 16,-3 6-2-16,2 1 0 0,0 7 0 16,-5 2 0-16,-1 5 0 15,3 0 0-15,-3 5 0 16,1 0 0-16,0 5 0 0,-1 2 0 15,3 0 0-15,-1-2 0 16,2 3 0-16,-2-4 0 16,4-3 0-16,-1-5 0 15,0-5 0-15,3-5 0 16,3-10 0-16,1-6 0 0,-2-8 0 16,2-5-8-16,0-15-17 15,0 0-39-15,9-12-23 16,-8-9-3-16,0-4-4 0,-1-9-4 15</inkml:trace>
  <inkml:trace contextRef="#ctx0" brushRef="#br0" timeOffset="37139.082">11638 12586 51 0,'6'-13'79'16,"0"-6"0"-16,3 4 0 15,-5-5-4-15,8 4-55 0,-5-1 1 16,8 2 0-16,-2 2-2 15,0 2-3-15,3 6-3 16,1 2-2-16,5 3-2 16,0 5-1-16,3 8-2 0,5 4-2 15,-2 10-4-15,5 4 0 16,0 6 0-16,0 5 0 16,-1 2 0-16,1 5 0 15,0 0 0-15,1-1 0 16,0-3 0-16,-3-2 0 0,4-4 0 15,-3-3 0-15,3-3 0 16,-5-8-15-16,2-4-12 0,-3-8-25 16,-6-9-32-16,8-6-4 15,-8-13-4-15,3-9-4 16</inkml:trace>
  <inkml:trace contextRef="#ctx0" brushRef="#br0" timeOffset="37682.7754">12629 12604 4 0,'7'-44'80'0,"4"4"3"16,0 3-2-16,-4 5-2 0,0 14-35 16,2-3-14-16,1 5-7 15,-2 6-6-15,-8 10-4 16,9-3-3-16,-9 9-2 16,-7 11-2-16,-1 9-1 0,-6 7-1 15,-5 9-1-15,-7 5-1 16,0 6-1-16,-8 1 0 15,1 4 0-15,-2-2 1 16,-1-1-1-16,-2-5 1 0,1-1-1 16,1-5 0-16,5-7 0 15,1-7 0-15,8-8-2 16,3-6 1-16,3-12-1 16,16-4 1-16,-13-16-1 0,13-10 0 15,5-11-1-15,7-11 1 16,4-7 0-16,4-10 1 15,4-6-1-15,6-6 1 16,2 4 0-16,5 0 1 0,2 5 1 16,2 7-1-16,11 11 1 15,0 10-1-15,-4 14 1 16,4 10 0-16,-1 15 1 0,-5 7-1 16,-6 17-2-16,-5 13 0 15,-12 11 0-15,-3 9 0 16,-8 8 0-16,-9 7 0 15,-4 6 0-15,-10-1 0 0,-3 5 0 16,-7-1 0-16,-3 1 0 16,-5-4 0-16,2-1 0 15,-2-2 0-15,4-10-2 16,3 0-15-16,-5-19-19 0,3-3-48 16,11-9-3-16,6-14-6 15,7-19-4-15,-11 1 2 16</inkml:trace>
  <inkml:trace contextRef="#ctx0" brushRef="#br0" timeOffset="39444.3389">12956 13024 23 0,'29'3'91'0,"-4"2"-2"16,-3 0-6-16,1-5-4 0,1 0-2 15,-4 22-59-15,3-24-17 16,6-8-1-16,5-7 0 16,0 1-1-16,3-2-1 15,2-5 0-15,-5 0 0 0,-1 0 0 16,-3 0 1-16,-7-2 1 16,-4 4 1-16,-3 1 2 15,-9 0 1-15,-2 2 0 16,-5 3 1-16,-2 2 0 15,-8 3 0-15,-3 5-2 0,-3 2 1 16,-6 3-1-16,1 7 0 16,-3 7 0-16,-2 5-1 0,-1 7 1 15,-3 4 0-15,3 5 0 16,-2 3-1-16,6 5 0 16,-1 0 0-16,5 3-2 15,2-3 0-15,7-1 0 0,4-2 0 16,6-2 0-16,4-8 0 15,9-1-2-15,7-8 2 16,5-5-1-16,8-7 0 16,5-8 0-16,4-4 1 0,7-11-1 15,5-9 1-15,2-9 0 16,4-8-1-16,4-10 2 16,-1-4-2-16,4-13 1 0,-2-7-1 15,-2-8 1-15,-6-7-1 16,-2-7 1-16,-9-3 0 15,-6-1 0-15,-8 4 1 16,-8 6 0-16,-4 8 0 0,-7 13 1 16,-4 10 0-16,-5 14 0 15,1 13-2-15,-3 9 0 16,-1 10 0-16,-1 13 0 16,0 0 0-16,-5 9 0 0,-5 13 0 15,-3 8 0-15,2 9 0 16,-6 8 0-16,-3 10 0 15,-5 6 0-15,2 7 0 0,-2 4 0 16,-1 3 0-16,4 0 0 16,0 2 0-16,-1-4 0 15,6-3 0-15,2-2 0 16,3-8 0-16,9-6 0 16,3-8 0-16,2-6 0 15,12-10 0-15,5-4 0 0,3-11 0 16,8-8 0-16,4-9 0 15,9-13 0-15,0-12 0 16,8-7 0-16,3-12 0 0,1-9 0 16,-1-2 0-16,-4-8 0 15,-6-3-3-15,-8 0 2 0,-4 3 0 16,-11 5 2-16,-4 8 0 16,-11 7 2-16,-5 11-3 15,-2 8 0-15,-6 10 0 16,-7 11 0-16,0 3 0 0,0 7 0 15,-4 5 0-15,3 4 0 16,2 2 0-16,6 1 0 16,1-1 0-16,6 0 0 15,5-2 0-15,5-1 0 0,8-5 0 16,3-2 0-16,7-1 0 16,4-5 0-16,3-2 0 15,2 3 0-15,0-3-2 0,3 3 1 16,-3 4 0-16,-2 4 1 15,-3 3 0-15,-6 4 0 16,-4 7 1-16,-3 1 0 16,-5 2 1-16,-4 5-2 0,-2-2 0 15,-4 0 0-15,2-2 0 16,0-4 0-16,0-1 0 16,2-4 0-16,1-2 0 0,5-8 0 15,3-4 0-15,5-6 0 16,3-2 0-16,8-10 0 15,2-5 0-15,4-7 0 16,6-5 0-16,0-2 0 16,0-1 0-16,-3 1 0 0,-4 3-2 15,-5 5 2-15,-6 4 2 16,-4 7-2-16,-8 6 0 16,-6 6 0-16,-9 0 0 0,6 17 0 15,-6 0 0-15,-1 4 0 16,-4 1 0-16,2 4 0 15,1 0 0-15,2-3 0 16,0-1 0-16,7-5 0 16,3-3 0-16,3-5 0 0,6-6 0 15,8-3 0-15,2-8 0 16,6-6 0-16,8-8 0 16,3-8-2-16,4-4 0 0,4-8 0 15,2-5 0-15,-1-6 0 16,1-4 1-16,-1-2-1 15,0 0 1-15,1 3-1 16,0 5 1-16,0 4 1 0,0 7-1 16,-1 9 2-16,0 8-2 15,-4 7 1-15,-2 7 0 16,-7 4 0-16,-7 3 0 16,-5 2 0-16,-9 0 0 0,-5 2 1 15,-8 1 0-15,-8-3 0 16,0 11 0-16,-5-4 2 15,-11 2-1-15,-3 2 1 16,-2 1 0-16,-7 3 0 0,0 2-3 16,-4 3 0-16,1 2 0 15,2 2 0-15,-1 2 0 16,4 3 0-16,0 1 0 16,4 1 0-16,2 2 0 0,5-2 0 15,4-1 0-15,5-2 0 16,5 0 0-16,2-5 0 15,10 1 0-15,5-7 0 0,6-2 0 16,5-3 0-16,7-6 0 16,8-4 0-16,5-2 0 15,5-8 0-15,5-9 0 16,1-2 0-16,0-11 0 0,6-3-18 16,-11-10-20-16,-9-7-44 15,5-3-4-15,-9-4-4 16,-7 2-7-16,-8 0 2 15</inkml:trace>
  <inkml:trace contextRef="#ctx0" brushRef="#br0" timeOffset="39813.2601">15570 12091 42 0,'-9'-8'95'0,"9"8"-2"15,0 0-6-15,-10-15-1 16,10 15-4-16,-10-15-73 16,10 15-1-16,-5-15-3 15,5 15-1-15,6-13-4 0,-6 13-6 16,11-4-3-16,-11 4-13 16,10 7-35-16,-10-7-26 15,-11 18-4-15,-12-5-5 16,-11 2-3-16</inkml:trace>
  <inkml:trace contextRef="#ctx0" brushRef="#br0" timeOffset="40080.205">14174 12280 48 0,'-66'7'95'0,"9"-4"-5"0,10-2-6 15,7-1-3-15,16-1-3 16,5-3-75-16,19 4-1 16,5-9-2-16,18 1-1 15,10 0 0-15,14-3 0 0,7-3 0 16,11-1-1-16,14-1-4 16,1-2-4-16,13 2-6 15,2-2-11-15,8-2-31 0,2 4-21 16,2 2-6-16,2 1-4 15,1-2 2-15</inkml:trace>
  <inkml:trace contextRef="#ctx0" brushRef="#br0" timeOffset="40573.857">17614 11993 38 0,'0'0'92'0,"0"9"-5"15,-7-9-4-15,-6 1-5 16,-4-1 0-16,-20 1-76 15,14 5 1-15,-4 3-1 0,-3 7 0 16,-4 3 0-16,-4 6 0 16,-4 2 0-16,2 4 0 15,-1 3 0-15,2 0 1 16,5 0-1-16,3-2 0 16,7-4-1-16,7 1 1 0,9-4-1 15,8-3-1-15,6-3 0 16,16-3-1-16,9-1 0 15,9-5 0-15,7-1-1 0,6 0 0 16,0-2 1-16,-4-2 0 16,-6 2 0-16,-10 0 2 15,-13 3 0-15,-15 4 0 0,-14 2 1 16,-20 5-3-16,-16 3-4 16,-9 6-13-16,-12 4-54 15,-8-1-9-15,-6-1-4 16,-2-6-7-16,3-4-4 0</inkml:trace>
  <inkml:trace contextRef="#ctx0" brushRef="#br0" timeOffset="41436.2724">18918 11283 6 0,'15'0'88'0,"-4"0"0"15,-3 10-4-15,-1 4-6 16,-5 7 0-16,-1 15-55 0,1 0-19 16,2 12-1-16,0 9 1 15,-2 12 1-15,1 8-1 16,-3 9 0-16,0 5 1 16,-6 7 0-16,-4 5 0 0,-6 3 0 15,-3 8 0-15,-6 6-1 16,-4 2 0-16,-5-2-1 15,-3 2 0-15,0 1 0 0,0 0-3 16,0-1 0-16,0-5 0 16,2-7 0-16,0-6 0 15,5-6-5-15,-1-10-1 16,5-5-7-16,-3-16-19 16,-18-9-50-16,30-13-4 0,1-16-4 15,5-14-7-15,1-17 2 16</inkml:trace>
  <inkml:trace contextRef="#ctx0" brushRef="#br0" timeOffset="41840.0993">19719 12144 47 0,'15'0'74'16,"0"0"2"-16,-5 5-3 15,-3 6-1-15,-5 11-57 16,-2 3 2-16,0 7 2 15,-3 7 0-15,-3 4-1 16,-6 4-1-16,3 2-1 0,-5 5-3 16,0-3-3-16,1-1-2 15,2-5-3-15,1-1-2 0,4-2-1 16,2-4-2-16,4-4-2 16,0-7-3-16,2-3-6 15,4-10-7-15,6-1-12 16,1-8-36-16,3-7-19 0,0-13-3 15,-1-9-5-15,1-8 1 16</inkml:trace>
  <inkml:trace contextRef="#ctx0" brushRef="#br0" timeOffset="42297.0544">19830 12477 49 0,'1'-58'89'0,"3"1"-1"0,-2 4-4 16,2 0-1-16,-7 2-50 15,8 1-6-15,9 6-10 16,2-1-6-16,8 7-4 0,5 2-4 15,5 6 0-15,3 4-2 16,3 7 0-16,0 5-1 16,0 8-2-16,-2 5-1 15,-3 3 1-15,-10 12-1 0,-8 7 1 16,-14 6 0-16,-5 3 1 16,-15 5 1-16,-4 1 2 15,-9 4 2-15,0-1-1 16,-1 1 0-16,4-3-1 0,6-3 1 15,10 0-1-15,9-4-1 16,5 2-1-16,13-5 0 16,8 2 0-16,5-3 0 0,5 1 0 15,2-1 0-15,-1-1-1 16,-2 0 1-16,-7-1 1 16,-6 2 0-16,-10 1-1 15,-10-1 1-15,-15 1 0 16,-10 2 0-16,-10-3 1 0,-12 1-1 15,-3 0 0-15,-5-2-1 16,-3-3-1-16,2-2-2 16,5-3-1-16,4-4-5 15,9-1-5-15,3-9-10 0,9 3-16 16,8-6-22-16,8-6-21 16,10-3-6-16,2-8-3 15,15-2 4-15</inkml:trace>
  <inkml:trace contextRef="#ctx0" brushRef="#br0" timeOffset="43208.5029">20384 12477 76 0,'48'-16'90'16,"-8"6"-4"-16,-10 2-4 16,-8 4-2-16,-4 3-55 15,-9 2-5-15,0 10-9 16,-9 4-4-16,0 6-2 0,-10 5 0 15,2 6-2-15,-5 2-1 16,0 0-1-16,2-2 0 0,-2-1-1 16,4-6 0-16,3-3 0 15,4-4 0-15,2-6 0 16,0-12 0-16,19 10 0 16,-1-10 0-16,3-7 0 0,5-5 0 15,-1-5 0-15,5-6 0 16,-2-4 0-16,1-1 0 15,-5-2 0-15,-1 4 1 0,-6 3 0 16,-1 1 0-16,-5 8 0 16,-5 5 0-16,-6 9 0 15,0 0 0-15,7 8 0 16,-7 4 0-16,0 6 0 0,0 3-1 16,0 1 0-16,0 3 0 15,1-2-1-15,6-2 1 16,4-5-1-16,5-3 0 15,4-5 0-15,6-7 0 0,6-1 0 16,4-9 0-16,7-9 1 16,4-6-1-16,4-7 1 15,8-7 0-15,-2-4 1 16,-1-4-1-16,-7 0 1 0,-2 2 1 16,-11 4 1-16,-5 7 1 15,-13 4 0-15,-10 10-4 16,-8 8 0-16,0 11 0 0,-19 0 0 15,3 3 0-15,-2 11 0 16,-1 4 0-16,1 6 0 16,0 5 0-16,3 5 0 15,3 2 0-15,3 3 0 0,4 4 0 16,-1 2 0-16,-3 0 0 16,3-2 0-16,-4 2 0 15,1-5 0-15,-5-1 0 16,0-4 0-16,-4-5 0 15,3-5 0-15,0-5 0 0,2-5 0 16,0-5-2-16,13-10-1 16,-8 0-2-16,8-12-2 15,9-7-2-15,8-6 0 0,6-5 0 16,6-4 0-16,5-1 1 16,6-1 1-16,1 0 4 15,5 4 2-15,2 5 3 0,-1 4 3 16,1 4 1-16,-3 6 0 15,1 2 1-15,-6 9 0 16,-3 2-1-16,-6 6-1 0,-8 7-1 16,-8 8-1-16,-10 4-1 15,-5 5-1-15,-6 8 1 16,-8-1-2-16,-6 2 0 16,-3 1-2-16,-1-5-4 0,3 1-7 15,-1-8-28-15,0-6-41 16,7-8-1-16,0-7-8 15,6-7-4-15</inkml:trace>
  <inkml:trace contextRef="#ctx0" brushRef="#br0" timeOffset="43392.3603">21743 12204 67 0,'0'0'99'0,"12"0"-6"0,-12 0-7 16,15 14-9-16,-15-14-12 16,17 9-114-16,4 5-37 15,-3 3 0-15,-2 0-6 16,-1 0-7-16</inkml:trace>
  <inkml:trace contextRef="#ctx0" brushRef="#br0" timeOffset="44852.9894">22080 12579 13 0,'7'27'88'0,"-1"-1"0"0,-1 3-6 16,-5-3-5-16,1-1-1 15,7-1-68-15,-9 2-1 16,1-2-3-16,-4-2 0 15,1-2 0-15,-3-4 1 0,0-4 0 16,6-12 2-16,-9 16-1 16,9-16 0-16,0 0 0 15,-8-7-2-15,8-7 0 16,7-4-1-16,0-8-1 0,5-4-1 16,5-5 0-16,0 1 0 15,1 1-1-15,3 4 0 16,-2 4 0-16,2 6-1 15,1 8 1-15,-1 9 0 0,-3 2 0 16,-3 13 0-16,-2 4 0 16,-4 6 0-16,-1 2-1 15,-6 2 1-15,1 3 0 0,-1-3 1 16,2 0-1-16,3-4 0 16,1-3 0-16,8-4 0 15,4-5 0-15,6-4 0 16,2-5 1-16,5-2-1 0,5-7 0 15,-2-8 0-15,1-8 0 16,-3-4 1-16,0-5-1 16,-9-7 1-16,-5-3-1 15,-8-1 1-15,-7 0 1 0,-5 3-1 16,-5 6 0-16,-11 7 1 16,-4 8-2-16,-2 9 0 15,-3 9 0-15,2 6 0 16,1 10 0-16,4 8 0 0,3 3 0 15,6 3-2-15,3 3 1 16,6-2 1-16,9-1-1 16,5-3 1-16,9-5 0 0,7-5-1 15,11-6 1-15,5-6 0 16,8-4-1-16,9-9 1 16,2-6 0-16,3-6 0 15,4-5 0-15,-4-6 0 0,-6-1 1 16,-7-6-1-16,-5 2 1 15,-15-1 0-15,-9 3 2 16,-9 3-3-16,-5 5 0 0,-10 7 0 16,-2 4 0-16,0 16 0 15,-16-5 0-15,4 7 0 16,3 7 0-16,-1 4 0 16,3 0 0-16,0 4 0 0,4-3 0 15,3-1 0-15,6-1 0 16,6-1 0-16,6-3 0 15,5-4 0-15,3-3 0 16,5-1 0-16,1-3 0 0,2-7 0 16,-1-1 0-16,-2-2 0 15,-6-3 0-15,-2-1 0 16,-6-4 0-16,-6 3 0 0,-9 1 0 16,-2 0 0-16,-3 1 0 15,-10 2 0-15,-3 6 0 16,0 2 0-16,-2 6 0 15,3 0 0-15,-1 7 0 0,2 6 0 16,-1 2 0-16,8 3 0 16,0 4 0-16,2 2 0 15,5 1 0-15,0 4 0 16,7-1 0-16,2 4 0 16,4 1 0-16,-1 2 0 0,2 1 0 15,2-1 0-15,-7 1 0 16,-1-1 0-16,-7-2 0 0,-1-3 0 15,-3-2 0-15,-11-3 0 16,-1-4 0-16,-2-1 0 16,-2-6 0-16,1-3 0 15,2-3 0-15,5-7 0 16,11-1 0-16,-10-6 0 0,11-10 0 16,13-4-3-16,9-10 0 15,7-6-3-15,9-8-1 16,9-8 1-16,2-7 0 0,11-4 0 15,0-1 3-15,6 1 1 16,-3 2 3-16,0 5 2 16,-7 8 2-16,-8 11 0 15,-6 9 1-15,-12 8 0 0,-10 9-2 16,-21 11 0-16,0 0-1 16,-16 9-1-16,-10 9 1 15,-7 1-3-15,-3 5 0 16,-6 6 0-16,2 2 0 0,0 3 0 15,10-1 0-15,8 2 0 16,3-1 0-16,11 1 0 16,5 0 0-16,3 0 0 15,7-3 0-15,5-3 0 0,2-3 0 16,0-2 0-16,1-3 0 16,-6-2 0-16,-2-6 0 15,-7-1 0-15,-4-2 0 0,-8 2-5 16,-13-8-22-16,-3 5-56 15,-6-1-4-15,-4-1-3 16,-4-1-8-16,-3-3-1 0</inkml:trace>
  <inkml:trace contextRef="#ctx0" brushRef="#br0" timeOffset="45812.3702">20515 13955 42 0,'-5'-7'96'0,"5"7"-4"16,0 0-8-16,-4 7 0 0,2 4-4 16,-32 7-74-16,34 8-1 15,0 12-3-15,0 10-1 16,0 11 1-16,-4 11 1 0,-4 7-2 15,-1 4 0-15,-5 1-1 16,-2-3-1-16,-3-7 1 16,2-4-3-16,-2-11-2 15,6-14-3-15,-1-8-2 16,5-12-5-16,3-10-4 0,6-13-4 16,-10-3-2-16,7-15 0 15,3-8 2-15,-2-11 5 16,2-9 3-16,-1-14 7 0,1-5 8 15,0-15 7-15,0 1 7 16,3-14 2-16,5 0 1 16,3-6 2-16,6 5-2 15,7 6-1-15,6 9-2 0,11 11-2 16,6 9-3-16,9 17-1 16,4 12-1-16,7 16-2 15,-5 9 0-15,-1 7 0 16,-5 14-2-16,-12 8 1 0,-9 8-1 15,-16 8 0-15,-15 5 0 16,-7 3 0-16,-16 4 0 16,-13-4-1-16,-6 4 0 15,-4-4-2-15,-3-4-4 0,3-4-3 16,3-6-7-16,6-4-15 16,5 2-44-16,6-13-12 15,9-8-5-15,2-7-5 16,11-4 3-16</inkml:trace>
  <inkml:trace contextRef="#ctx0" brushRef="#br0" timeOffset="47418.3355">20798 14161 74 0,'28'0'88'16,"1"1"-4"-16,-3-1-4 16,1 4-4-16,-5 0-44 15,4 3-25-15,2-4-4 0,9 3 0 16,-2-3-2-16,1-3 0 15,4 0-1-15,4-7 1 16,-1-2-1-16,-4-2-1 16,0-1 3-16,-4-2-2 0,-7-1 0 15,-7 2 2-15,-9-2 1 16,-6 2 1-16,-10 1 1 16,-9 3 1-16,-10 3 0 15,-6 4 0-15,-7 2 0 0,-5 8-1 16,-3 8-1-16,-1 4-1 15,0 8-2-15,3 2 0 16,7 6-1-16,3-3 0 16,9 3-1-16,8-1 0 0,10-1-1 15,5-5 1-15,13-4-1 16,9-5 1-16,10-8-1 16,5-7 0-16,9-5 0 0,4-4 1 15,4-12 0-15,3-3 1 16,-2-4-1-16,-1-6 2 15,-1-1 0-15,-3-3 0 16,-6-5 1-16,-2 2-1 16,-7-1 0-16,-2 3 0 0,-3 2 0 15,-1 4 0-15,-1 6-1 16,0 6 0-16,-2 8 0 16,2 6 0-16,-1 3 1 15,-6 10-1-15,-3 3 1 0,-3 6 0 16,-10 2-1-16,-3 2 0 15,-2 3-1-15,-5-3 0 16,-2 1 1-16,1-4-1 16,1-2 0-16,3-2 0 0,2-6 0 15,0-11 1-15,21 8-1 16,0-8 0-16,3-3 0 16,7-9 1-16,6-3-1 0,4-7 1 15,3-5 0-15,0-5 0 16,2-7 0-16,-1-4 0 15,0-6 1-15,-4-1-1 16,-4 0 0-16,-4 0 1 0,-7 5 1 16,-3 6 1-16,-7 8 0 15,-5 9 0-15,-2 7 1 16,-9 15-1-16,0 0-1 16,-1 5-2-16,-7 15 0 0,-5 5 0 15,3 9 0-15,-6 5 0 16,-1 6 0-16,-3 6 0 15,-3 3 0-15,-1 5 0 16,1 3 0-16,-7 6 0 0,-3 7 0 16,-3 9 0-16,-2-1 0 15,3 5 0-15,2-1 0 16,1-2 0-16,4-5 0 0,7-6 0 16,9-10 0-16,8-12 0 15,5-10 0-15,11-10-2 16,8-11 1-16,6-10 0 15,2-11 0-15,6-10 1 0,1-15-1 16,-1-9 2-16,-1-15 0 16,-7-9 0-16,-4-11 0 15,-4-6 1-15,-5-8-2 16,-13 1 0-16,0 2 0 0,-8 5 0 16,-3 9 0-16,-1 11 0 15,-1 11 0-15,2 13 0 16,-1 6 0-16,7 11 0 0,4 2 0 15,1 12 0-15,7-12 0 16,9 7 0-16,3-1 0 16,8-1 0-16,3 1 0 15,7-4 0-15,6 1 0 16,-2 0 0-16,4-2 0 16,-1 1 0-16,-7 0 0 0,-2 2 0 15,-11 2 0-15,-3 2 0 16,-10 4 0-16,-11 0 0 15,0 10 0-15,-11 4 0 0,-1 4 0 16,-5 3 0-16,3 2 0 16,-2-1 0-16,4 1 0 15,3-2 0-15,7-5 0 16,2-5 0-16,1 0 0 0,-1-11 0 16,12 6 0-16,-12-6 0 15,16-6 0-15,-4-5 0 16,1-3 0-16,1-4 0 0,0-4 0 15,4-6 0-15,2-2 0 16,1-6 0-16,4 0 0 16,-2-1 0-16,5 1 0 15,-2 5-2-15,8 7 1 0,2 4 0 16,1 10 1-16,4 8 1 16,6 5 0-16,-3 10 1 15,4 6-2-15,-6 2 0 16,-4 5 0-16,-5-1 0 0,-8 5 0 15,-8 0 0-15,-11 3 0 16,-4-4-2-16,-4 0 1 16,-10-4 0-16,2-3 1 0,0-3 0 15,-3-4 1-15,6-4 0 16,7-11 1-16,-12 3-2 16,12-3 0-16,-5-10 0 15,3-6 0-15,0-4 0 0,2-5 0 16,0-6 0-16,0-3 0 15,6-1 0-15,3-4 0 16,4 0 0-16,4 6 0 16,4 0 0-16,8 7-2 0,-1 1-13 15,13 10-14-15,-3 8-47 16,2-1-11-16,0 5-3 16,1 0-5-16,-4 3-3 0</inkml:trace>
  <inkml:trace contextRef="#ctx0" brushRef="#br0" timeOffset="48656.8651">23782 13877 22 0,'0'0'93'0,"12"14"-1"15,-12-14-6-15,0 18-3 16,-9-9-2-16,22 3-67 16,-15 8-6-16,-10 0-3 15,4 7-2-15,-7 1-1 0,-1 0-1 16,-1 5 1-16,2-5-2 15,2-1 0-15,-1-5 0 16,3-2 1-16,3-5-1 0,3-4 0 16,5-11 2-16,0 10-1 15,0-10 2-15,5-3 1 16,2-6-1-16,3-5 2 16,-1-6-5-16,3-3 0 0,4-6 0 15,0-4 0-15,1-2 0 16,4 3 0-16,-2 1 0 15,1 4 0-15,0 6 0 16,2 5 0-16,1 8 0 16,-3 8 0-16,0 6 0 0,-5 8 0 15,-2 5 0-15,-3 7 0 16,-7 0-3-16,-3 4 3 16,0-6-1-16,0 0 2 15,-5-4-1-15,1-4 3 0,3-3-3 16,1-13 0-16,1 11 0 15,-1-11 0-15,14 0 0 0,1-7 0 16,2-5 0-16,2-5 0 16,4-4 0-16,0-4 0 15,3-4 0-15,-3-1 0 16,6 3 0-16,-7 0 0 0,1 7 0 16,1 6 0-16,1 5 0 15,-7 9 0-15,3 5 0 16,-2 8 0-16,-4 8 0 15,-1 4 0-15,-6 3 0 0,-1 0 0 16,-3 1 0-16,-1-1 0 16,-2-5 0-16,6 0-3 15,3-5-1-15,2-5-1 0,6-3-1 16,5-6 0-16,2-1 0 16,7-3 0-16,0-5 2 15,0-4 2-15,1-5 0 16,0-1 3-16,-2-4 2 0,-5-3 1 15,-2-3 1-15,-4-1 0 16,-8-1 0-16,1 2 1 16,-9 3-2-16,-2 2 0 15,-2 8-1-15,0 12-1 0,-14-7 0 16,0 11-2-16,-1 8 0 16,-6 8 0-16,0 1 0 15,-1 3 0-15,-1-1 0 16,5 0 0-16,4-2 0 0,3-3 0 15,2-1 0-15,5-4 0 16,4-4 0-16,0-9 0 16,12 13 0-16,-2-11 0 15,2-2 0-15,6 0 0 0,-1-7 0 16,3-2 0-16,-1-6 0 16,2-3 0-16,0-1 0 15,4-3 0-15,-4 1 0 16,-1 1 0-16,0 3 0 0,0 6 0 15,-1 5 0-15,-1 5 0 16,-2 1 0-16,2 10 0 16,-5 2 0-16,-3 1 0 0,1 3 0 15,-5-2 0 1,3-2 0-16,-5-2 0 0,1 0 0 16,-5-10 0-16,8 12 0 15,-8-12 0-15,7 3 0 0,-7-3 0 16,10 0 0-16,-10 0 0 15,11-10 0-15,-11 10 0 16,15-20 0-16,-3 4 0 16,-4 0 0-16,4-4 0 15,1 0 0-15,0 1 0 16,5 1 0-16,-2 2 0 0,1 6 0 16,0 4 0-16,0 6 0 15,-1 2 0-15,-3 9 0 16,1 0 0-16,0 4 0 0,-3 3 0 15,-2-2 0-15,1 2 0 16,-2-4 0-16,-2-1-2 16,6 0-7-16,-3-6-7 0,6 1-11 15,3 2-40-15,5-10-18 16,1 0-4-16,6-7-3 16,0-1-3-16</inkml:trace>
  <inkml:trace contextRef="#ctx0" brushRef="#br0" timeOffset="49160.2276">25644 13953 3 0,'29'-16'90'16,"-8"-3"3"-16,-3 1-6 0,-6 0-6 16,-3 2 0-16,-9 0-59 15,1 3-9-15,1 5-7 16,-2 8-3-16,0 0-1 16,-11-2 0-16,-2 8 0 15,-6 6 0-15,2 2 1 0,-6 3-1 16,-3 3 0-16,2 0 0 15,4 1 0-15,-1 0 0 16,6-1 0-16,0-1-1 0,6-2 1 16,3 1-1-16,6-4 0 15,1-1 0-15,10-3 0 16,4 0 1-16,6-3-4 16,2-5 2-16,10-2-1 15,4 0 0-15,6-5-1 0,4-3 0 16,4-2-1-16,2-5 0 15,4-3 0-15,2-3-1 16,-2-4 1-16,1-6 1 16,-4-1 0-16,-6 0 2 0,-8 0 0 15,-5 3 2-15,-13 4 1 16,-7 5 0-16,-11 9 0 16,-4 11 0-16,-8 0 0 0,-9 8-1 15,-3 10 0-15,-9 3-2 16,7 4 2-16,-1 2-1 15,4 3 0-15,3-3 2 0,5 2-3 16,10-2 0-16,4-4 0 16,11-3 0-16,7 1-9 15,4-7-10-15,5-23-39 16,4 18-27-16,-3-1-2 0,-4-2-7 16,-9-6-4-16</inkml:trace>
  <inkml:trace contextRef="#ctx0" brushRef="#br0" timeOffset="49822.1308">22511 15139 69 0,'0'0'85'0,"6"12"0"16,-6-12-6-16,15 3 1 15,-33-3-62-15,22 0-3 16,13-2-2-16,1-1-1 0,6 1-2 15,7 0-2-15,5 0-2 16,7-2-1-16,6-2-1 16,10-1 0-16,10-4-2 15,8-3 1-15,14-1-1 0,11-5-1 16,12 1 1-16,13-3-2 16,16-1 1-16,9 1 0 15,15-3 0-15,12 3 0 16,8-3 0-16,9 4 2 15,6-1-3-15,-1 5 0 0,-1 0 0 16,-5 4 0-16,-11 1 0 16,-14 6 0-16,-16 0 0 15,-19 5 0-15,-21-2 0 0,-21 2 0 16,-20 2 0-16,-21-2 0 16,-19 1 0-16,-30 16-55 15,-12-19-31-15,-36-8-3 16,-26-8-5-16,-23-8-8 15</inkml:trace>
  <inkml:trace contextRef="#ctx0" brushRef="#br0" timeOffset="50971.9756">12284 14388 19 0,'-9'2'80'0,"-3"-2"4"16,5 0-3-16,-4-18-12 0,11 18-35 16,-11-6-5-16,11 6-9 15,0-9-7-15,0 9-3 16,21-12-2-16,-2 6-3 16,6-3 0-16,11-1-2 0,3-2 1 15,10-2-1-15,8-1 0 16,10-5 0-16,9-1 1 15,10-2 0-15,11-6 0 16,10-3 1-16,15-4-1 0,17-3-1 16,11-1 0-16,13-3-1 15,15-3-1-15,7-3-1 16,15 1 0-16,8-2 0 0,9 0 0 16,3 0 0-1,10 1 0-15,-1 0 0 0,6 1 1 16,2-1 0-16,3-1 0 15,4 3 0-15,-6 1 1 16,-3-1 0-16,-8 4-2 0,-9 2 0 16,-9 4 0-16,-16 5 0 15,-14 4 0-15,-16 3 0 16,-17 6 0-16,-17 4 0 16,-19 3 0-16,-17 2 0 0,-18 5 0 15,-16 1 0-15,-18 4 0 16,-18 0-16-16,-23 0-49 0,-7 18-21 15,-34-1-1-15,-21 3-8 16,-23 1-4-16</inkml:trace>
  <inkml:trace contextRef="#ctx0" brushRef="#br0" timeOffset="51517.3645">12641 15066 37 0,'18'5'94'16,"7"-7"-4"-16,11-10-6 0,10-12-3 16,9-1-4-16,9-10-76 15,22-4 1-15,13-4 0 16,12 0 0-16,11-5-1 0,10-4 1 15,12-2 0-15,10-3-1 16,5-3 1-16,12-1-2 16,3-1 1-16,5-1 1 15,4-1 1-15,-1 5 0 0,-1-1 0 16,-5 4 1-16,-6 4 0 16,-10 2 0-16,-9 6-1 15,-14 3 1-15,-13 4-2 0,-15 7-2 16,-16 7 0-16,-14 2 0 15,-20 8 0-15,-16 2-4 16,-12 10-5-16,-23-1-20 16,-25 9-54-16,-6 5-3 15,-17 0-5-15,-18 1-5 0,-17-4 0 16</inkml:trace>
  <inkml:trace contextRef="#ctx0" brushRef="#br0" timeOffset="52272.7818">9868 12912 20 0,'12'2'78'0,"-1"-2"0"16,4 0-2-16,-2 0-5 15,-1 34-27-15,7-29-38 16,3 0-1-16,8 5 1 16,4 1-4-16,5 1 0 0,4 2-1 15,2-3 0-15,8-1 1 16,0-6 2-16,5-4 1 15,1-6 3-15,4-10 0 16,1-7 1-16,6-9 1 0,1-11 1 16,0-8 1-16,2-8-2 15,-1-12-1-15,3-7 0 16,0-6-2-16,1-8-1 0,4-3 0 16,1-6-1-16,-1 0-5 15,6 1 0-15,-2 5 0 16,-4 6 0-16,0 7 0 0,-3 11 0 15,-8 8 0 1,-2 14 0-16,-12 10 0 0,-4 15-14 16,-13 6-15-16,-13 18-54 15,-11 9-4-15,-14 16-5 16,-22 11-4-16,-23 10-2 0</inkml:trace>
  <inkml:trace contextRef="#ctx0" brushRef="#br0" timeOffset="52686.2718">10253 12677 28 0,'-11'10'89'0,"5"1"-4"0,6-11-5 15,-1 13-3-15,1-13-1 16,19 9-76-16,4-2 3 16,10 0-3-16,8 3 1 15,8 1 1-15,5-1 0 0,5 0-1 16,9-5 1-16,-4-1-1 16,4-3 2-16,2-2 1 15,-1-11 0-15,2-7 2 16,-2-10 1-16,4-8-1 15,0-12 1-15,2-7 0 0,1-11-1 16,-1-9 0-16,1-6-3 16,2-10 0-16,0-4-1 15,-1-4-2-15,-2 3-2 0,-4-2-1 16,-2 5-4-16,-5 2-7 16,1 8-32-16,-6 13-38 15,-7 7-1-15,-10 13-6 16,-15 2-6-16</inkml:trace>
  <inkml:trace contextRef="#ctx0" brushRef="#br0" timeOffset="97829.6999">13131 11779 17 0,'2'-14'24'0,"1"2"-2"0,-1 2 2 15,0 1 1-15,-1 0 0 16,-1 9 0-16,1-15 1 16,-1 15-1-16,0-9-1 0,0 9-1 15,0 0-3-15,0-11-5 16,0 11-1-16,0 0-4 16,0 0 0-16,-11-8-3 0,11 8-2 15,-11-6-1-15,11 6-1 16,-18-1-1-16,7 0-1 15,-1-1 1-15,-3 1 1 0,-2 1 0 16,-1-2 3-16,-3 1-1 16,0 1 1-16,-4 0-1 15,1 0 2-15,-2 0-1 16,-3 0-1-16,-1 0 0 16,-3 3-1-16,-1 0 0 0,-2-1 0 15,-5 4 0-15,-1-2 0 16,1 2-1-16,-5 0 1 15,3 1-1-15,-4 0 1 0,1 2-1 16,-3 0 0-16,4 0 0 16,-5 0 1-16,6-1-1 15,-3 2 1-15,4 0-1 16,-2 0 0-16,4 3-1 16,1 0 0-16,1 3 0 0,-2 2-2 15,3 2 0-15,1 5 0 16,0-1 1-16,2 2-1 15,-3 5 0-15,2-1 0 0,-1 4 0 16,-3 1 0-16,0 1 1 16,-2 1-1-16,-1 3 0 15,1 0 0-15,3 0 0 16,0 0 0-16,0 0-1 0,6 2 1 16,0 1 0-16,3 1 0 15,5 2 0-15,-3 0-1 16,2 4 1-16,-3 1 0 0,2 2 0 15,-4 1 1-15,-1 1 0 16,1 2-1-16,-5 2 1 16,0 2-1-16,-3 3 1 15,2 0-1-15,0 3-1 0,3 1 1 16,2-1 0-16,2-1 0 16,6-2 0-16,4-2 0 15,9-4 1-15,4-2 0 16,6-4 0-16,1-4 0 15,2-1 0-15,9-2 0 0,-1-2 0 16,5-1 0-16,-2-3 0 16,2 1 0-16,1 0-1 15,2 2-1-15,2 0 1 16,0 1 0-16,3 1-1 0,-2 0 1 16,2 4-1-16,4-1 0 15,-2 1 2-15,6 0-1 16,-4-1 1-16,4-1-1 15,-3-4 1-15,4-2-1 0,-1-3 0 16,5-1 0-16,-2-2-1 16,-1-2 1-16,4 0-1 15,-2-3 0-15,3 0 0 16,2 1 0-16,-1 1 0 0,3-1 1 16,7 2 1-16,1 3-1 15,2 1 0-15,6 1 0 0,2 1 0 16,2 0 1-16,5-3-1 15,1 1 0-15,-1-1 0 16,4-4 0-16,1-2 0 16,2-1 1-16,2-7-1 0,0 1 0 15,4-6 0-15,2-7 0 16,3-3 0-16,4-3 0 16,3-3 0-16,4-3 0 15,4-6 0-15,0-3 0 0,1 0 0 16,-2-1 0-16,4-1 0 15,-3-2 0-15,2-1 0 16,-3-2 0-16,3-3 0 16,-2 0 1-16,4-3-1 15,1-5 0-15,0 0 0 0,0-5 0 16,3 0 0-16,-1-1 0 16,2 1 0-16,-1 0 0 15,1 1 0-15,-2 1 0 16,3 3 2-16,0 3-1 0,-1 0 1 15,4-1-1-15,-2 2 1 16,5-3 0-16,1-3-1 16,2-1 1-16,1-5-2 0,3-6 1 15,1-5-1-15,-1-5-1 16,3-2 1-16,0-4-1 16,-3 2 2-16,-1-2-1 0,-5-2 0 15,-4 5-1-15,-5-3 1 16,-6 3 1-16,-7-1-1 15,-4 4 0-15,-7-3-1 16,-3-3-1-16,-9 2 1 0,-3-2 1 16,-8 0 0-16,-3 0 0 15,-4 0 1-15,-6-3 0 16,-2-1 0-16,-6-1 1 16,-2 2 0-16,-5 1-1 15,-1 1 1-15,-4 1-2 0,-4 1 0 16,0 1 0-16,-7 0 0 15,0-2 0-15,-1-1 0 16,-4-3-1-16,-2-3 1 0,-2-5 0 16,-2-1-1-16,-3-3 1 15,-3-2 0-15,0 3 0 16,-9 2 0-16,-5 5 0 16,-7 2 1-16,-4 5 0 0,-9 5 0 15,-5 4 0-15,-7 5 0 16,-10 2 0-16,-7 4 0 15,-10 0 1-15,-6 0-1 0,-10 4-1 16,-8 0 1-16,-8 0 0 16,-7 2-1-16,-8 4 0 15,-10-1 2-15,-8 5-4 16,-8 4 2-16,-8 4 0 16,-9 6 0-16,-9 4-1 0,-10 7 1 15,-10 1 0-15,-5 6 1 16,-9 6-1-16,-3 7 2 15,-13 1-2-15,0 6 0 0,-4 3 0 16,-3 5 0-16,-2 4 0 16,-2 5 0-16,0 3 0 15,-1 5 0-15,2 7 0 0,-2 7 0 16,3 4-2-16,4 10-1 16,2 4-2-16,8 14-10 15,-4 17-52-15,12 4-17 16,4 7-3-16,3 5-7 0,0 8-5 15</inkml:trace>
  <inkml:trace contextRef="#ctx0" brushRef="#br0" timeOffset="118449.9349">13253 16362 67 0,'0'0'83'0,"-5"-10"-2"16,5 10-5-16,-10-8-3 15,10 8-61-15,0 0-1 16,0 0-1-16,3 8 0 16,0 12-2-16,2 5 1 0,-1 5 0 15,9 9 0-15,-8 6-1 16,8 5-2-16,-1 8 1 16,-3 1-1-16,5 6-1 15,1 7 1-15,0 1-1 16,-2 4 0-16,3 1 0 0,-7-40-5 15,-2 4 0-15,1 0 0 16,3 3 0-16,-3-1 0 0,1 3 0 16,-1-6 0-16,3 2 0 15,-4-6 0-15,3 0 0 16,-5-5 0-16,6 1-2 16,-5-5-7-16,3-1-10 0,-3-7-22 15,-3-4-44-15,-3-16-1 16,16 0-7-16,-6-16-2 15</inkml:trace>
  <inkml:trace contextRef="#ctx0" brushRef="#br0" timeOffset="118991.7779">13854 16661 32 0,'10'-6'76'0,"-10"6"-1"16,0 0-2-16,0 0-3 15,0 0-58-15,0 0 0 16,0 0-1-16,-12 10-1 16,-2-1-1-16,-4 5 1 15,-3 4 0-15,-3 0 0 0,-4 7 0 16,-4-1 0-16,-1 5-1 15,-2-2-1-15,2 2-1 16,-1-3-1-16,6 0-1 16,0-1-1-16,1-1-1 0,10 0 0 15,3-3-1-15,2-2 0 16,6-2-1-16,3-2 1 16,3-1 0-16,4 0 0 15,6-5 0-15,9-3 0 0,1 0 1 16,7 1-1-16,8-5 1 15,8 0-1-15,3-2 0 16,8 0 0-16,2-2-1 16,2-2 0-16,0 0 0 0,2-2 0 15,-2 2 0-15,-4-1-1 16,-3 2 0-16,-7 2 2 16,-7 0-2-16,0 1 0 15,-5 0 0-15,-9 0 0 0,-2 5-5 16,-4 1-2-16,-6-3-8 15,-1 3-16-15,-10-6-46 16,13 6-7-16,-13-6-6 0,0 0-5 16,4-19 0-16</inkml:trace>
  <inkml:trace contextRef="#ctx0" brushRef="#br0" timeOffset="119361.0847">14620 16409 30 0,'11'-5'85'16,"-1"1"-1"-16,-10 4-2 0,17-9-4 15,-14-5-27-15,-3 14-36 16,12 4 0-16,-2 12-4 15,-2 7 0-15,3 9-2 16,1 8-1-16,0 6-1 0,1 4-3 16,-3 7 1-16,2 2-1 15,0 4-2-15,-1 2 1 16,0-3-1-16,-2-1 0 16,4-2-1-16,0-4 1 0,-3-5-2 15,3-7-5-15,-4-12-3 16,2-6-9-16,-4-12-19 15,6 5-14-15,-3-18-35 16,-6-8-3-16,-3-13-6 0,-1-14-2 16</inkml:trace>
  <inkml:trace contextRef="#ctx0" brushRef="#br0" timeOffset="119680.6086">14696 16408 1 0,'-19'-36'86'0,"6"6"0"0,1 3-4 16,2 3-6-16,6 2 0 16,4 0-69-16,5 5-1 15,13 2-1-15,7 4-2 16,2 5-1-16,8 3 1 16,1 3 0-16,1 6 0 0,0 7 0 15,0 4 1-15,-4 2 0 16,-5 6-1-16,-6 2 0 15,-7 5 0-15,-8 3 0 0,-7 1 0 16,-3 2-1-16,-13-1 0 16,-1 2 0-16,-5-2-2 15,-4-6 0-15,2-1-5 16,-3-10-5-16,4-1-14 0,0-3-46 16,3-12-10-16,-1-4-7 15,3-8-7-15,3-8 2 16</inkml:trace>
  <inkml:trace contextRef="#ctx0" brushRef="#br0" timeOffset="120043.5668">15375 16129 74 0,'31'-14'86'0,"-1"0"-3"0,-6-3-3 16,2 5-1-16,-4-6-63 16,-1 5 0-16,2 2-2 0,-2 3-3 15,2-1-1-15,1 1-2 16,-1 1-2-16,4-3-1 16,-1-2-1-16,5-1-1 15,3 0-1-15,1-4 0 16,5-2 0-16,2-2-1 0,3 0 0 15,1-2-1-15,0-1 0 16,-2 3 0-16,-1 0-1 16,-2 4-2-16,-3 5-4 15,-10-1-7-15,-3 6-11 0,-8 3-27 16,-17 4-33-16,0 0-2 16,8 8-6-16,-8 3-2 15</inkml:trace>
  <inkml:trace contextRef="#ctx0" brushRef="#br0" timeOffset="120304.3214">16188 15879 10 0,'-14'15'94'0,"0"2"-2"0,1 1-3 15,1-3-5-15,3 1-1 16,-20-3-66-16,23 4-3 16,5 4-5-16,1 2-2 15,3 3-2-15,3 4-1 16,2 5-1-16,-1 2-3 0,4 2 0 15,-2 1 0-15,3 2 0 16,2 1 0-16,-1 0 0 16,3-2 0-16,0 0 0 15,3-2 0-15,0-2-8 0,0-2-2 16,1-1-8-16,-7-3-17 16,5 0-50-16,-5 5-1 15,-5-5-6-15,-2-1-4 0</inkml:trace>
  <inkml:trace contextRef="#ctx0" brushRef="#br0" timeOffset="120714.6882">15898 17090 34 0,'-15'1'78'0,"3"-1"1"16,12 0-1-16,-14-4 0 16,14 4-37-16,0 0-23 0,0 0 0 15,0 0-3-15,0 0 0 16,7-10-1-16,-7 10-2 16,16-7-3-16,-5 3-2 15,4-4-2-15,5-3-1 0,6 0-2 16,7-5 0-16,8-6 0 15,9-2-2-15,7-2 0 16,11-5 0-16,6-1 0 16,6-2 0-16,6 0 0 15,3-2 0-15,-1 1 0 0,-2 4 0 16,-3 4 0-16,-8 1 0 16,-7 7 0-16,-9 3 0 0,-11 6-5 15,-11 0-8-15,-8 8-32 16,-11 2-41-16,-18 0-1 15,0 7-6-15,-17-6-7 16</inkml:trace>
  <inkml:trace contextRef="#ctx0" brushRef="#br0" timeOffset="121780.0507">14046 18111 0 0,'-3'5'64'0,"-2"1"6"15,3-1 2-15,-1 0-6 16,3 13-36-16,1-8-7 16,2 1-5-16,1-1-1 15,-4-10-2-15,0 0-3 0,0 0-3 16,12 2-2-16,1-2 1 15,-2 1-1-15,24-8-1 16,-11-8-1-16,23-16 4 16,-16 12-2-16,7 4 0 15,3-9 0-15,10 6-2 0,2-6 0 16,8 1 1-16,7-4 0 16,6 2-4-16,9-9 0 15,7 2 0-15,7-5-1 16,7-1 1-16,10-4 0 0,71-23 0 15,57-20 1-15,-1 2-1 16,-6 1 1-16,-4 7-1 16,-14 3 1-16,-20 5-1 15,-21 11 0-15,-22 3-2 16,-3 4 0-16,-9-3-2 0,-4 2 1 16,-10 2 1-16,-7 3-1 15,-10 8 0-15,-9 1 2 16,-11 4-1-16,-11 7 1 15,-10 2 0-15,-11 7 1 0,-9-1-2 16,-9 3 0-16,-9 6 0 16,-10 0-5-16,-3 5-8 15,-19 3-38-15,6-13-34 0,-6 13-2 16,-7-16-7-16,-7 0-4 16</inkml:trace>
  <inkml:trace contextRef="#ctx0" brushRef="#br0" timeOffset="125233.8493">11741 16730 14 0,'-25'3'67'0,"8"-2"4"0,3-1-1 16,6-4-48-16,8 4 1 16,-13-6-2-16,13 6-7 15,0 0-5-15,11-11-3 0,-3 2 0 16,8-1-3-16,5 0 1 15,11-6 0-15,3-5 0 16,14-2 0-16,12-3 1 16,11-7 0-16,11-5 0 15,18-8 1-15,9-5 1 0,18-7 0 16,18-5 1-16,15-9-1 16,10-4 0-16,20-7-1 15,8-2 2-15,14-3-1 0,15-1 0 16,11-4-1-16,5 1 1 15,8-1 1-15,5 2-1 16,0 2-1-16,11 4 0 16,-10 2-2-16,3 5 0 0,-13 6 0 15,-5 5-1-15,-14 7-1 16,-13 6 0-16,-20 6-1 16,-21 8 1-16,-19 6-1 15,-22 6 0-15,-24 5-1 0,-21 5-2 16,-23 6-4-16,-21 0-8 15,-17 9-39-15,-16 3-28 16,-17 3-3-16,-24 5-7 16,-18-1-5-16</inkml:trace>
  <inkml:trace contextRef="#ctx0" brushRef="#br0" timeOffset="130862.7444">9336 11164 12 0,'0'0'85'0,"6"-15"-1"16,-6 15-5-16,0 0-4 0,0-10-1 15,-23 10-71-15,23 0 1 16,0 17-1-16,4 5 0 15,8 11 0-15,3 7 0 16,2 13 1-16,6 7-1 16,1 12 0-16,5 9-1 0,3 9 0 15,3 10 1-15,2 8-1 16,3 9-1-16,3 10 1 16,0 13-1-16,4 9 1 0,-2 12-1 15,4 8 0-15,2 7 0 16,0 9 0-16,3 4 0 15,-1 2 1-15,4-2 0 16,3-1-1-16,-1-4 0 16,0-2 1-16,-1-5 0 0,3-3-1 15,-4-1 0-15,-1-3-1 16,-1 5 2-16,0-2-2 16,0 0 0-16,-3-3 1 0,2 1 0 15,-4-2 0-15,5-5-1 16,0-6 0-16,-4-6 0 15,1-1 2-15,0-5 0 16,1 0 0-16,-30-77-2 0,6 9 1 16,-5-4 1-16,5 7-1 15,-5 1 1-15,1 2-1 16,2-6-2-16,0 4-2 16,0 0 4-16,-1 1-2 15,1-4-2-15,-1 1-2 0,-3-9-2 16,6 5-6-16,-7-5-10 15,4-5-35-15,-2-7-22 16,-4-10-2-16,-20-49-5 16,14 32-4-16</inkml:trace>
  <inkml:trace contextRef="#ctx0" brushRef="#br0" timeOffset="132377.088">10412 14453 31 0,'3'15'73'0,"-3"-1"-3"0,0-14 1 16,-5 15-5-16,-4-10-55 15,9-5-2-15,-8 12 0 16,8-12 0-16,-6 13-2 15,6-13-1-15,-5 17 1 0,4-9-2 16,-4 5 1-16,-3-3 0 16,1 3-1-16,-6-1 0 15,-1 2-1-15,-5-1 0 0,-3 0 0 16,-4-1-1-16,-6 1 1 16,-4-1-1-16,-4 1 1 15,-6 1-1-15,-5 0 0 16,-4 0-1-16,-8 2 1 0,-3 0 0 15,-2 0-1-15,-8 1 1 16,-5 1 0-16,-3 0-1 16,-2 1 0-16,-6 0 1 15,-2 1-1-15,-4 0 0 0,-1-1 0 16,-3 1-1-16,-1-2 0 16,-2 0 0-16,-3 0 0 15,-2 0-1-15,0 0 1 16,-5-1-1-16,-1 1 1 0,3-4 0 15,-1 2 1-15,-2 0-1 16,2-3 0-16,4 0 1 16,3-3-1-16,1-4 0 15,3-1 0-15,0-4 0 0,4 0 1 16,1-2 0-16,2-5 0 16,3-3 0-16,-2-2 1 15,2-1 0-15,3-4 0 0,1-2 1 16,4 1-1-16,3-2-1 15,4 1 0-15,2-3 0 16,8 3-1-16,2-2 0 16,4 2 0-16,1-1 0 0,3 0 0 15,4-1-1-15,0 1 2 16,3-1-2-16,-1-2 0 16,4 0 0-16,-2-3 0 15,6 0 0-15,-1 0 0 16,4-2 0-16,1-2 0 0,-1 1 0 15,6 2 0-15,2-1 0 16,1 0 0-16,0 0 0 16,0-3 0-16,4-2 0 0,-3 1 0 15,3-1 0-15,-1 0 0 16,1-4 0-16,-1-1 0 16,5-2 0-16,-1 1 0 15,-3 1 0-15,4-5 0 0,-2 3 0 16,6-4 0-16,-4 0 0 15,2 1 0-15,2 2 0 16,-1-1 0-16,1 2 0 0,0 0 0 16,4 3 0-16,-3 1 0 15,5 1 0-15,-2 1 0 16,1 0 0-16,1 1 0 0,1 2-2 16,3 0 2-16,-3 4-2 15,0 1 2-15,0 2-1 16,5 3 1-16,-3 4-1 15,2 0 1-15,1 5 0 16,0 1 0-16,8 10 1 0,-7-12-1 16,7 12 0-16,0 0 0 15,-7-10 1-15,7 10-2 16,0 0 2-16,0 0-2 16,0 0 1-16,0 0-1 0,0 0 1 15,0 0-1-15,0 0 0 16,0 0 0-16,-5 7 0 15,5 3 1-15,-2 5 0 16,1 4-1-16,-2 8 1 0,1 7 1 16,-7 5 0-16,3 4-1 15,-4 5 1-15,-1 2-2 16,-2 1 2-16,-3 1 0 16,0 1 0-16,-2-3-1 0,2-2 0 15,1-3-2-15,-4-4 1 16,5-1-3-16,-1-6-2 15,3-3-3-15,-2-6-5 16,8-2-12-16,-2-3-32 0,-2-10-25 16,10-10-4-16,0 0-4 15,0-11-2-15</inkml:trace>
  <inkml:trace contextRef="#ctx0" brushRef="#br0" timeOffset="132667.8299">4452 13469 6 0,'17'-19'75'0,"1"3"3"15,-4 1-3-15,-1 1-2 0,1 36-25 16,-2-33-41-16,5-2 1 16,3 1-1-16,2 3 0 15,5-1-3-15,1 3 0 16,5 0-1-16,0 2-1 0,2 2-1 15,3 0 0 1,2 1 0-16,-1 0 0 0,5 2 0 16,-4 2 0-16,3-2-2 15,1 1-3-15,3 5-9 0,-3 4-39 16,3 1-21-16,-2 5-5 16,-4-4-6-16,-5 5-1 15</inkml:trace>
  <inkml:trace contextRef="#ctx0" brushRef="#br0" timeOffset="137881.3344">1212 12607 0 0,'-6'-10'31'16,"6"10"2"-16,-2-12 0 0,2 12 0 15,-4-12-4-15,4 12-2 16,-1-8-4-16,1 8-1 16,0 0-4-16,0 0-1 0,0 0-5 15,0 0-3-15,0 0-2 16,0 0-1-16,0 0-1 16,0 0-2-16,0 0 0 15,0 0 0-15,0 0 0 16,5 7 0-16,-5-7 1 0,16 17-2 15,-10-6 1-15,3 1 0 16,4 6 1-16,0 0-1 16,-2 6-2-16,0 0 0 0,2 5 1 15,3-2 0-15,1 3 0 16,0 2 0-16,-3-1 0 16,8 2-1-16,1-7 3 15,1 3-1-15,5-3-1 16,-5 3 0-16,-2-6 0 0,6 0-2 15,-10 2 0-15,-4-2-4 16,-2-1-9-16,2-1-18 16,-3-6-26-16,-1 2-14 0,3-5-4 15,-5-4-2-15</inkml:trace>
  <inkml:trace contextRef="#ctx0" brushRef="#br0" timeOffset="138831.9993">1551 12928 34 0,'0'0'64'0,"-6"0"4"0,6 0-3 15,-12-5-41-15,12 5-3 16,-13-8-3-16,13 8-3 15,-10-17-6-15,3 2 0 16,2 0-2-16,-9-6 1 0,2 1 0 16,0-6 1-16,-2 0-1 15,3-6 1-15,-3-1 1 16,-1 1-2-16,5-5 0 16,1 1-2-16,6-3-2 0,2 3-1 15,2 0-2-15,3 4 0 16,4 0 0-16,5 4-1 15,5 5 0-15,3 4 0 0,1 3 0 16,-3 5 0-16,3 5 1 16,-6 3-1-16,7 3 0 15,-2 5 1-15,-2 5-1 16,-3 2 1-16,7 5-1 16,0 1 1-16,1 2-1 0,-1 0 0 15,1 1 1-15,2-1-1 16,-5 1 0-16,2-2 0 15,0 3 1-15,-3-5-1 0,-6 2 0 16,5-2-2-16,-7-3 3 16,-1-2-1-16,-2-3 0 15,-9-9 1-15,12 15 0 0,-12-15-2 16,8 7 1-16,-8-7 4 16,0 0-2-16,0 0-3 15,0 0 3-15,0 0-3 16,-8-12 2-16,-4 0 1 15,-5-3 0-15,-1-3-2 0,-2-2-1 16,-2-3 2-16,2-5-1 16,-2 1 3-16,3-1-3 15,4 0 0-15,-1 1 0 16,6-2 0-16,7 1 0 0,3-1 0 16,1-1 1-16,6 0-2 15,5 0 1-15,3-1 0 16,8 2 0-16,-4 2 0 15,4 4 0-15,0 4 0 0,-4 6 0 16,6 2-3-16,2 6 1 16,-3 5 0-16,1 4-1 15,-5 7-1-15,3 7-1 0,-1 7 0 16,2 8-2-16,-2 6-2 16,-4 4-4-16,-1-1-7 15,-2-2-8-15,8-1-11 16,-9-13-25-16,3-1-13 0,2-16-1 15,-8-9 4-15</inkml:trace>
  <inkml:trace contextRef="#ctx0" brushRef="#br0" timeOffset="141946.0519">2286 11948 42 0,'0'0'69'16,"0"0"-4"-16,17-7 0 16,-17 7-5-16,0 0-60 0,13-8-1 15,-13 8 2-15,4-8 0 16,-4 8 2-16,13-15-1 16,-11 4 0-16,-1 2 2 15,1-1 3-15,-4-1 2 0,1 3 0 16,1 8 1-16,-15-14-1 15,6 11 0-15,-9 3 0 16,5 5-1-16,-5 7-5 16,3 3-2-16,2 3-1 15,-1 2 0-15,0 6-1 0,9 0 0 16,7 4 1-16,-1-2 0 16,7 2 0-16,3-1 0 15,-4 2 0-15,11-3 0 0,1-2-2 16,-3-3 0-16,4-4 1 15,0-3 0-15,4-7 0 16,3-4 0-16,1-5 0 0,0-8-2 16,6-5 1-16,1-9-3 15,1-3 0-15,-1-4 0 16,0-5 1-16,-5-3 0 16,-3-1 0-16,-5 2 3 0,-9-3 3 15,-5 5 1-15,-8-2 4 16,-1 4 0-16,-10 1 3 15,-4 5 2-15,-2 4-4 0,-1 3 2 16,0 3-3-16,-2 6-2 16,1 5-2-16,1 5-2 15,6 2-1-15,-1 9-3 16,5 7 2-16,-1 5-1 0,5 3-1 16,4 3 2-16,0 2 0 15,1-2-2-15,7 0 2 16,0-5-1-16,5-2-3 15,-4-9 1-15,4-4-2 16,1 0 0-16,-6-7 1 0,4-2 3 16,-12 0-1-16,14-14 0 15,-13 1 6-15,1 1-3 0,-2-5 3 16,-1 0 0-16,-1-1 0 16,-1 1-1-16,-1-1 0 15,4 3-1-15,0 0-1 16,6 3 0-16,1 1 0 0,4 2-1 15,-1 2-1-15,3-1 1 16,1-1 1-16,-2-1 1 16,4 0 1-16,-2-2-2 15,-1-3 1-15,-2-5 0 0,4-2 0 16,-6-2 1-16,-2-5-1 16,-1-3 0-16,4 0 0 15,-6-1 0-15,-2-2 0 16,-2 3 1-16,0 2 0 0,1 3 1 15,-2 6 0-15,-5 4-1 16,-4 4 0-16,2 7-1 16,-4 5 0-16,1 1 0 0,-2 9-1 15,2 1-1-15,5 3 0 16,2 0-1-16,3 0 0 16,0-1 0-16,12 0 0 0,7-4 0 15,6-2 1-15,3-3 0 16,8-1 1-16,3-2 0 15,8 0 2-15,-3 0 0 16,2 0-2-16,-1 3 2 0,-4 6-1 16,-6 0-2-16,-3 8 0 15,-5 5 1-15,-9-1-1 16,-4 4 1-16,-8-2 1 16,-1 1-1-16,-4-6 1 15,0 0 1-15,-3-7 1 0,3-11-1 16,-16 9-1-16,16-9 0 15,-16-8-2-15,6-6 1 16,4-7-1-16,-2-6 0 0,5-5-2 16,0-1 1-16,4-3 1 15,-2-3 0-15,1 3 1 16,0 0-1-16,2 5 0 16,0 4 1-16,-1 4 1 0,-1 5 1 15,0 4-2-15,0 5 1 16,0 9-2-16,0 0 0 15,0 0 0-15,0 0 0 0,2 11-1 16,5 2 0-16,4 3 0 16,3 0 0-16,2 2 0 15,4-5 2-15,-1-2 0 0,5-3 0 16,-4-3 0-16,1-5 2 16,-3-1-1-16,-3-7 2 15,0-5-1-15,-6-2 1 16,0-4-1-16,-6-4-1 15,-3-1 1-15,0-2 1 0,-3 3-1 16,-2 0-1-16,-1 6-1 16,2 1 1-16,3 4-1 15,1 12 0-15,0 0 0 0,11-5 0 16,0 6-1-16,5 9 1 16,5-1 0-16,-1 1 1 15,2 1 0-15,0-5 0 16,-1 0 0-16,-1-3 1 0,-1-3-1 15,-4-1 0-15,-5-7 0 16,2-4 0-16,-2-4 0 16,-3-5-1-16,0-4 1 15,-2-4-1-15,-3-3-1 16,2-2-1-16,-1 0-1 0,-2 0 1 16,4 3-1-16,1 0 0 15,-2 7 1-15,1 1-1 0,7 7 1 16,-4 3 1-16,4 3 1 15,2 5-1-15,-4 3 0 16,5 2 1-16,1 0 0 16,1 0 0-16,3 0 0 15,1-2 0-15,-1-4 1 0,4-2 0 16,-1-4 0-16,-3-4-1 16,-2-2 1-16,1-1 0 15,-8-2 1-15,-2 1 0 0,-4 1 0 16,-1 2 1-16,-4 2-1 15,-5 5 0-15,-6 2 1 16,-4 2 0-16,-1 5-1 16,1 1-1-16,0 9-1 15,4 3 0-15,2 3-1 0,4 3 0 16,5 3-1-16,7-4 0 16,5 4 0-16,5-5 0 15,1-2 0-15,5-2 0 16,-2-5 0-16,3-4 1 0,-1-3 0 15,1 0 0-15,-3-10 1 16,-1 0 1-16,-1-6 1 16,-5-2 1-16,1-4-1 0,-4-5 1 15,-3-3-1-15,0-1 0 16,-2 0 0-16,-1 0-1 16,4 1-1-16,0 3 0 15,2 4 0-15,-1 4 0 16,8 5 0-16,0 3-1 0,1 4 1 15,0 4 0-15,1 2 0 16,-1 1 0-16,-1 0 0 16,-3 4 0-16,1-2 1 0,-3 3 0 15,-2-4 1-15,1-1-1 16,-2 0 1-16,-2-6 0 16,-8 6-1-16,16-19 1 0,-10 6 0 15,2-3-2-15,-3-4 1 16,0 0-1-16,-2 1 0 15,1-3-1-15,0 4 1 16,2-2-3-16,1 4 1 0,1 2 1 16,2 4-1-16,1 3 1 15,4 1 0-15,2 3-1 16,0 2 2-16,2 1 0 16,-1 0 1-16,3 4-1 0,1 0 1 15,-3-1 0-15,3 2-1 16,-3-3 1-16,2-1 0 15,-3 1 0-15,-5-2 0 0,1 0 0 16,-2-4 0 0,-4-3 0-16,2-2 1 0,-7-3-2 15,0-3 1-15,-1-3 0 16,-1-3-1-16,-1-2 0 0,0-2 1 16,0 0-1-16,-1 0 0 15,2 3 0-15,-2 1 0 16,1 2-1-16,0 4 0 15,4 3 0-15,1 0 1 0,3 3-2 16,2 3 0-16,0 1 1 16,3 0 0-16,2 4 0 15,-1-3 0-15,-1 2 1 0,3-1 0 16,2-2 1-16,-2-3-1 16,2 0 1-16,2-4 0 15,-3-2 1-15,1-4-1 16,-2 0 1-16,1-4-1 0,-5-2 1 15,0 0-1-15,-4-5 0 16,-3 1 0-16,-3-4-1 16,-2-1 1-16,-3-5-1 15,-6 3 0-15,-3-3 0 0,-3-1 0 16,-1 5 2-16,0 2 0 16,-1 3 0-16,2 5 1 15,2 3-1-15,2 6 1 16,3 3-1-16,8 12-1 0,-13-15 0 15,13 15-1-15,-8-8 0 16,8 8-1-16,0 0 1 16,-9-8-1-16,9 8 1 0,0 0 0 15,-12-7 0-15,12 7 0 16,-10-9 0-16,10 9 1 16,-13-9-1-16,13 9 1 15,-14-12-1-15,14 12 0 0,-17-17 1 16,9 5-1-16,-3 1 0 15,1-2 0-15,-6-3 0 16,0-2 0-16,-4-1 0 0,-1-1 0 16,-6 0 1-16,2 1 0 15,0 1 0-15,1 4 1 16,2 2-1-16,5 5-1 16,2 5 1-16,15 2-1 0,-7 10-1 15,7 10 1-15,11 7-1 16,4 8 0-16,8 9 1 15,1 7 1-15,10 4-1 16,2 1 1-16,3-3-1 16,-2-5 1-16,2-6 0 0,-2-7-1 15,-3-6 0-15,-2-10 0 16,-5-4 0-16,-6-3 0 16,0-5 0-16,-4 0 0 15,-1-1 0-15,-3-2 1 0,-2-2-1 16,-2-1 1-16,1 1 0 15,-10-2-1-15,12 1 0 0,-12-1 1 16,0 0-1-16,9 1 1 16,-9-1-1-16,0 0 0 15,0 0 0-15,0 0-1 16,0 0-2-16,11-2-2 16,-11 2-4-16,0 0-8 0,13-15-16 15,-24 10-47-15,11 5-3 16,0-16-5-16,-3 3-4 0</inkml:trace>
  <inkml:trace contextRef="#ctx0" brushRef="#br0" timeOffset="142196.103">4759 9465 22 0,'-16'14'93'0,"3"-1"-1"0,2-6-5 15,2-6-4-15,9-1-2 16,-6-14-74-16,6-6-1 16,9-8-2-16,10-5-2 15,3-6-1-15,5-6-3 0,5-2-3 16,3-2-2-16,-4 3-3 16,6 5-8-16,-1 0-16 15,-4 13-45-15,-4 8-5 16,-7 8-4-16,-4 7-2 0</inkml:trace>
  <inkml:trace contextRef="#ctx0" brushRef="#br0" timeOffset="142845.628">2416 12983 16 0,'-58'50'85'0,"13"-10"1"16,8-7-7-16,5-10-6 0,2-7-2 15,23-7-71-15,-9-5 3 16,16-4 0-16,13-4 1 15,3-11-1-15,8-6 2 16,13-5 1-16,10-10 2 16,8-10-2-16,9-7-1 15,5-13 1-15,18-11-1 0,6-14 1 16,9-11-2-16,16-14 0 16,11-16-1-16,11-8 1 15,13-11-1-15,12-6 0 16,1-4-1-16,9-2-1 0,-5 5 0 15,0 4 0-15,-5 12 0 16,-11 6-1-16,-9 12 1 16,-13 11 0-16,-16 14 0 0,-15 15 1 15,-13 10 0-15,-13 13-1 16,-18 12 1-16,-11 13-1 16,-13 9-1-16,-12 9-3 0,-4 8-4 15,-17 10-6-15,14 1-12 16,-14 12-35-16,-2 4-25 15,-4 4-4-15,-4 0-5 16,0 1-2-16</inkml:trace>
  <inkml:trace contextRef="#ctx0" brushRef="#br0" timeOffset="143457.5359">5875 8665 16 0,'10'-32'79'16,"-2"-1"5"-16,3 5-4 0,-6 3-2 16,-1 4-44-16,-3 2-10 15,1 5-6-15,-1 3-6 16,-1 11-4-16,0 0-3 15,-6-6-3-15,-4 12 0 0,-3 9-2 16,-1 7-1-16,-4 6 0 16,1 7 1-16,-2 4-1 15,1 1 2-15,3 0 0 16,5-2-1-16,4-3 0 0,5-6 0 16,2-6 0-16,12-6 0 15,6-6 0-15,12-5 0 16,8-6 0-16,2 0 0 0,8 0 0 15,0 0 1-15,0-2 0 16,-3 2-1-16,-5 3 0 16,-10 10 0-16,-9 2 0 15,-10 9 0-15,-9 1 0 0,-6 5-1 16,-11 2 0-16,-7 1-2 16,-5 1-5-16,-3 1-6 15,-1-6-13-15,-1-10-30 0,4 3-19 16,-1-5-6-16,5-5-6 15,3-10 2-15</inkml:trace>
  <inkml:trace contextRef="#ctx0" brushRef="#br0" timeOffset="144507.7855">6401 8424 18 0,'0'0'92'0,"2"8"-5"16,-6 3-3-16,-9 4-6 15,-1 2 1-15,-3 4-74 16,1 5 0-16,5 8-2 16,6 3-1-16,2 6-2 0,3 0 1 15,1 0-1 1,8-3 0-16,2-3-1 0,2-7 0 15,6-6-2-15,-1-7-1 16,4-8 1-16,3-9 0 16,1-3 2-16,5-11-2 0,0-8 1 15,1-8-1-15,2-5 0 16,-1-5-1-16,-2-3-1 16,-4-1 0-16,-6 0 2 15,-5 4 3-15,-4 7 1 16,-7 3 3-16,-4 7 2 0,-1 6 1 15,-3 9 0-15,3 8 0 16,-14 1-2-16,8 10-3 0,2 7-3 16,1 0-2-16,1 3-6 15,2 2 0-15,0-3-1 16,5-3-4-16,2-3-4 16,0-6-2-16,-7-8 1 15,16 0 3-15,-7-7 4 0,-1-7 4 16,0-5 3-16,1-2 3 15,0-5 6-15,4-4 1 16,1 6 0-16,2-4 1 16,2 9-1-16,2-2-2 0,3 5-1 15,-2 1-2-15,5 7 1 16,2 1 0-16,-3-2 0 16,3 0 1-16,-4-5 1 0,2-1 2 15,-1-8 1-15,-1-2 0 16,-6-8-1-16,-3-6 1 15,-5-8-2-15,-2-5-2 0,-5-6-1 16,-5-6-1-16,-11-1 3 16,-3 0 5-16,-6 3-1 15,-1 6 2-15,-4 6 3 16,2 9 1-16,0 10-1 0,4 15-2 16,3 9-2-16,2 7-4 15,6 15-2-15,3 9 0 16,2 10-3-16,5 7 0 15,1 10 1-15,7 8 0 16,5 1 0-16,6-2 1 0,3 1 0 16,5-7-1-16,5-5 1 15,2-8-1-15,6-11 1 16,2-10 0-16,7-10 0 0,0-8-1 16,4-10 1-16,0-10 0 15,1-9 0-15,1-7 0 16,-7-5-1-16,-2-7 0 0,-13-2 0 15,-8 0 0-15,-7 6 0 16,-11 3 1-16,-7 7 0 16,-2 8 0-16,-9 7 1 0,-4 12-1 15,-4 7 0-15,1 8 0 16,0 9-1-16,4 4-1 16,6 2 0-16,4 4 0 15,5-2 0-15,14-1 0 16,11-8 0-16,8-6 0 0,10-4 0 15,9-6-2-15,8-6-7 16,4-10-10-16,4-5-32 16,-1 1-29-16,-4-2-4 15,-8-1-6-15,-12 1-4 0</inkml:trace>
  <inkml:trace contextRef="#ctx0" brushRef="#br0" timeOffset="144927.3652">6581 9505 51 0,'-81'84'77'0,"6"-6"-2"0,3-14-4 16,9-10-4-16,4-11-62 15,13-4 0-15,12-10-4 16,11-7 2-16,7-9 4 0,16-13 4 16,0 0 2-16,21-7-1 15,7-18 2-15,13-11 2 16,9-10 0-16,14-14 0 16,14-14-6-16,14-11-2 0,11-8 0 15,14-11-2-15,9 0-2 16,5-1-1-16,4 6 0 15,1 6-2-15,-4 10 0 16,-12 9 0-16,-6 11-2 0,-16 14 0 16,-12 11-1-16,-15 9-3 15,-14 14-5-15,-16 9-7 16,-11 11-12-16,-17 22-44 16,-13 9-10-16,-22 11-6 0,-16 10-6 15,-16 13 2-15</inkml:trace>
  <inkml:trace contextRef="#ctx0" brushRef="#br0" timeOffset="145146.1697">6616 10062 28 0,'-30'27'93'0,"9"-15"-1"15,21-12-5-15,-2-18-4 16,17-15-3-16,31-15-72 15,3-10-2-15,18-10-3 0,16-9-1 16,15-6-3-16,9-4-6 16,12 5-12-16,-4 3-27 15,2 4-35-15,-2 10-3 16,-12 5-7-16,-11 11-5 0</inkml:trace>
  <inkml:trace contextRef="#ctx0" brushRef="#br0" timeOffset="146931.3512">8282 7535 22 0,'0'0'64'16,"0"0"2"-16,0 0-5 16,0 0-40-16,0 0-1 15,0 0-6-15,8 0-4 16,4-1-3-16,-3-4 2 0,6 0 3 16,-3-4 1-16,5 0 1 15,-3-6-1-15,-3-1 0 16,3-5 2-16,-2-4-1 15,-3-5-3-15,1-5-1 0,-3-5-1 16,-2-6 0-16,0-4-1 16,-4-6-2-16,2-2 0 15,-3-4-1-15,0-2-1 16,0-2 0-16,1 0 0 0,0-1 0 16,0 3-1-16,1 2 1 15,2 1-1-15,-2 4 0 16,2 2-1-16,-2 6 0 15,1 4 0-15,-1 3-1 0,1 5 0 16,0 5 0-16,-2 4 0 16,2 6-2-16,-2 7-1 15,-1 0-4-15,0 15-6 0,0-8-7 16,0 8-9-16,0 8-21 16,2 8-33-16,-2 3-4 15,-1 1-3-15,0 5 0 16</inkml:trace>
  <inkml:trace contextRef="#ctx0" brushRef="#br0" timeOffset="147606.5407">8683 5573 16 0,'0'-10'69'0,"0"-3"3"15,0 1 0-15,-3-1-34 16,2 5-3-16,1 8-10 16,-2-15-7-16,2 15-7 0,0 0-2 15,0 0-3-15,0 0-3 16,9 18-1-16,-2 3-1 16,4 6 0-16,1 9 1 0,-1 9 3 15,3 1-3-15,2 8-5 16,-1-3-6-16,0 1-12 15,-3-4-14-15,1-8-30 0,3-1-10 16,-7-8-7-16,-1-7 2 16</inkml:trace>
  <inkml:trace contextRef="#ctx0" brushRef="#br0" timeOffset="147971.6266">8535 5839 64 0,'-30'-26'83'0,"5"2"-3"16,0-5-3-16,5 0-4 16,-1-3-60-16,8 0-1 15,6 0-2-15,3 0-2 16,7 0-5-16,5-1-1 0,8-1-1 16,9 3-1-16,4 2 0 15,7 1-1-15,8 3 1 16,1 5-1-16,8 2 1 15,3 6-1-15,4 7 1 0,1 5-1 16,-3 9 0-16,-2 10 1 16,-3 7 0-16,-2 9 0 0,-12 6 1 15,-3 4 0 1,-10 4-1-16,-6 1 0 0,-10 1 0 16,-8 0-2-16,-5-3-2 15,-11-2-2-15,-3-3-5 16,-7-4-6-16,-4-5-15 0,2-3-22 15,-5-8-22-15,0-6-4 16,1-10-1-16</inkml:trace>
  <inkml:trace contextRef="#ctx0" brushRef="#br0" timeOffset="148227.8055">9310 5389 24 0,'44'-8'74'0,"-12"4"4"15,-4 4-5-15,-7 4-2 16,-4 9-56-16,-3 7-1 16,3 5-2-16,-4 3-2 15,-1 4-7-15,3 3-7 0,1-3-8 16,-7 1-8-16,1-5-19 15,-7-6-30-15,2-1-8 16,-5-10-2-16,0-11 5 16</inkml:trace>
  <inkml:trace contextRef="#ctx0" brushRef="#br0" timeOffset="149028.8105">9961 4661 79 0,'16'-12'88'0,"-7"1"-4"0,-5 2-7 16,-2 18-8-16,-2-9-57 15,-6 4-2-15,1 9-4 16,2 6-5-16,-1 7-2 16,1 9 0-16,2 10 1 0,1 7 0 15,1 9 0-15,7 6-1 16,-2 8 0-16,7 4 3 15,-3 5 1-15,0 5-1 0,3 5 1 16,-5 0 0-16,3-1 0 16,-3-7-3-16,3-2 0 15,-8-7-8-15,3-10-2 16,-5-7-4-16,-1-13-4 0,-1-9-7 16,-8-10-1-16,-7-10-1 15,-3-10 3-15,-3-8 5 16,-9-9 5-16,2-10 6 15,-3-9 10-15,1-8 10 0,0-3 4 16,7-7 2-16,6 1-1 16,5-4-1-16,8-1-4 15,5-3-2-15,15-1-4 16,4 1-4-16,8-5-1 0,5-2 2 16,8-2-1-16,5-5 1 15,5-1-1-15,4-2 1 16,2 1 0-16,-1 0 1 15,-5 5 3-15,-2 6-2 0,-6 3 3 16,-5 10-1-16,-9 10 1 16,-8 7-1-16,-9 10-1 15,-3 5-1-15,-8 13-3 16,0 0 0-16,1 7-1 16,-2 15-2-16,-7 10 0 0,1 9 0 15,5 12-1-15,2 10 2 16,0 10-2-16,0 4 4 15,10 7-1-15,1-1 1 0,5-1-2 16,-3-4-3-16,0-3-4 16,-2-12-5-16,-3-5-8 15,-5-11-19-15,2-7-29 16,-9-8-13-16,-8-12-3 0,-4-8 2 16</inkml:trace>
  <inkml:trace contextRef="#ctx0" brushRef="#br0" timeOffset="150596.9317">10415 5273 29 0,'27'-28'81'0,"5"1"-3"0,4 1-1 16,1-2-6-16,3 4-46 15,7-5-10-15,2 2-6 0,4-4-5 16,1 2-2-16,-1-2-1 15,-3 4 1-15,-5-2-1 16,-5 3 1-16,-13 1 1 16,-4 5 2-16,-11 2 0 0,-8 1 0 15,-4 6-1-15,-12 5 0 16,-6 3 0-16,-7 3-2 16,-1 5-1-16,-4 4-2 15,2 8 0-15,-3 5 0 0,2 8 0 16,4 5 0-16,5 2 0 15,2 2 0-15,4 3 1 16,5-3-1-16,5-1 0 0,4-3 0 16,4-8 1-16,6-3 0 15,4-7 0-15,5-6-1 16,5-6 0-16,2-3 1 16,0-3 0-16,5-8 1 15,-4-5 0-15,3-5 1 0,0-5-1 16,-3-2 1-16,-3-5 1 15,3-2 0-15,-4-3-1 16,4-3-1-16,1 1 0 16,5-1-1-16,-2 3 1 0,1 2-1 15,3 4 0-15,1 5 0 16,-1 5-1-16,-3 6 0 16,0 4-1-16,-4 7 1 15,-4 3-1-15,-2 4-1 0,-4 8 1 16,-5 4 0-16,-4 6 1 15,-2 3 0-15,-3 5 0 16,-2 1 0-16,-2 2 1 0,0 1 1 16,-1-2-1-16,1 0 0 15,2-5 0-15,2-2 1 16,0-5-1-16,5-3 0 16,1-2 1-16,1-5-1 15,-1-4 0-15,3-4 1 0,3-2-1 16,0-3 0-16,0-6 0 15,2-6 1-15,2-5 0 16,1-4 0-16,1-4 0 0,0-4-1 16,1-7 1-16,-4-2 0 15,0-3 0-15,-3-3-1 16,-1 1 0-16,-4 4 0 16,1 3 1-16,-5 6 1 0,0 5 1 15,-1 10 0-15,-4 6-1 16,-2 12-1-16,0-12 1 15,0 12-2-15,-2 6-1 0,-7 7 0 16,2 5-1-16,-7 4-2 16,2 6 0-16,-2 5 2 15,-3 4 1-15,-2 3 0 16,2-4-1-16,1-3 1 16,2-3 0-16,4-4 1 0,2-6 0 15,5-5 1-15,3-15-1 16,1 10 0-16,11-10 1 0,2-5 0 15,8-9 1-15,-1-4-1 16,2-7 0-16,6-1 0 16,1-3 1-16,1-1-1 15,4 1-1-15,-4 3 1 16,1 6-1-16,1 5 0 0,0 7 0 16,-3 4 0-16,-3 4 0 15,2 9-1-15,-5 2 1 16,-5 6 0-16,-1-1 0 0,0 1 0 15,-1-1 0-15,0-2 1 16,-2-4-1-16,-1-3 0 16,0-4 0-16,1-2 1 0,-2-1-1 15,-5-4 0-15,5-4-1 16,-5-2 1-16,3-4 0 16,-2-1-1-16,1 1 0 15,-2-3 0-15,4 3-1 0,2 2 1 16,-4 0 0-16,4 2-1 15,1 1-1-15,3 4 1 16,2-4-1-16,0 0 1 16,6-6 0-16,0-3 0 0,6-5 0 15,0-9 1-15,1-3 1 16,5-12 0-16,1-6 0 16,-1-9 0-16,-7-5 2 15,1 1 3-15,-11-4 1 16,-4 5 3-16,-7 5 0 0,-10 10-1 15,-2 11 1-15,-9 14 0 16,-6 16-4-16,-2 9-1 16,-1 21-2-16,-1 12-3 15,1 16 0-15,0 12-1 0,1 15-2 16,-2 5-5-16,9 6-3 16,-1-5-5-16,9-4-4 15,1-6-5-15,3-10-5 0,0-13-6 16,6-14-3-16,2-13 1 15,3-16 1-15,0-6 5 16,-4-13 3-16,4-18 5 16,-3-7 11-16,3-10 27 15,-3-12 15-15,9-3 10 0,-2-4 5 16,5-1-1-16,5 0 2 16,7 6-2-16,9-1-5 15,9 5-16-15,10 11-13 0,2-1-12 16,7 15-22-16,5 9-47 15,-11 6-5-15,-10 11-4 16,-14 7-6-16</inkml:trace>
  <inkml:trace contextRef="#ctx0" brushRef="#br0" timeOffset="151155.0786">9098 4898 73 0,'-4'-19'81'0,"1"-4"-4"16,3 2-6-16,0 0-4 16,2-4-77-16,5 10-8 15,3 8-14-15,1 3-28 16,6 5-15-16,1 9-4 0,0 5 1 16</inkml:trace>
  <inkml:trace contextRef="#ctx0" brushRef="#br0" timeOffset="151550.3185">10075 6350 35 0,'0'0'89'0,"-8"16"-2"16,2-5-6-16,2 1-6 15,-1 2 1-15,4 12-78 0,3 9 2 16,13 13-1-16,0 8 1 16,7 11-1-16,3 2-2 15,6 0-4-15,1-1-5 16,-2-9-12-16,0-8-27 0,2-7-26 16,-9-14-6-16,-6-11-4 15,-9-16 3-15</inkml:trace>
  <inkml:trace contextRef="#ctx0" brushRef="#br0" timeOffset="151724.3229">10041 6323 26 0,'-11'-17'86'0,"-2"6"-7"15,6 5-9-15,7 6-7 16,-12-4-16-16,12 4-101 0,2 8-21 15,15-1-6-15,2-1-2 16,7-2 5-16</inkml:trace>
  <inkml:trace contextRef="#ctx0" brushRef="#br0" timeOffset="153185.5114">10646 6072 57 0,'17'0'81'0,"-10"12"-3"15,-10 7-2-15,-14 4-6 16,-1 4-55-16,-7 8-3 16,1 0-5-16,2 5-4 15,1 0-1-15,5-2-1 0,4-2 0 16,10-6-2-16,2-4 0 16,13-3 0-16,1-2-1 15,12-4 0-15,0 0 0 0,7-4-2 16,1 1 0-16,3-4-2 15,-1 2 2-15,-2-2 0 16,-9 1-2-16,-7-1 2 16,-6 5 0-16,-12-3 1 0,-3 3 0 15,-11-2 1-15,-9-2 1 16,-1-1-1-16,-1-5 1 16,4-5-2-16,-4-1 0 15,10-12 0-15,5-9-1 16,8-5 0-16,3-9 0 0,15-1-2 15,4-7 1-15,15-2 3 16,7-4 1-16,7-5 3 16,6-2-1-16,1-2 2 15,6 5-1-15,-3-2 2 0,-2 4-1 16,-12 6 4-16,-6 4 2 16,-10 13 0-16,-10 6 0 15,-13 11 1-15,-6 12 3 0,-17 6-1 16,-6 13-1-16,-4 5-4 15,-4 5-4-15,0 3 0 16,6 0 0-16,6 1-1 16,5-4-2-16,10-1 0 0,4-3-1 15,6-2 0-15,8 1-1 16,1-1-1-16,-1-1 0 16,1 0-1-16,-3-1 0 0,1 1 1 15,-9 0-1-15,-3 1 1 16,-1-3 0-16,-3 1 2 15,-9-2 1-15,-1-3 1 16,1-4 0-16,-4-2-1 0,4-5-1 16,4-2-1-16,8-3-3 15,-11-8-1-15,11-2 0 16,7-5-2-16,5-2 2 16,3-9-1-16,6 1 2 0,7-8 2 15,-2-2 2-15,6-5 3 16,0 0 2-16,4-3 0 15,-3 1 0-15,6 2 1 0,-1 4 1 16,-5 4-1-16,0 6 0 16,-3 7-1-16,-5 7-1 15,-2 6 1-15,-1 6 0 16,-8 2 1-16,-1 9 0 16,0 4-1-16,-2 2-1 0,-2 3 0 15,5 1 0-15,-3-2-1 16,-1 0-1-16,3-5 0 15,-2-2 0-15,1-3 0 0,1-5 0 16,-4-4 0-16,3-2 0 16,-3-7 0-16,0-5 0 15,-4-1 0-15,1-4-1 0,0-3 0 16,-1-2 0-16,-1 2 0 16,2 1 0-16,-1 3-1 15,-2 3 1-15,3 5 0 0,-6 10-1 16,13-7 1-16,-13 7-1 15,17 5 0-15,-9 4 1 16,3 0 0-16,1 4 0 16,1-3 0-16,1 0 0 15,3-2 1-15,0 1 0 0,3-5-1 16,1-3 1-16,0-1 0 16,3-4-1-16,-1-6 1 15,4-2-1-15,0-5 2 16,-2-5 0-16,2-3-1 0,-4-1 2 15,-2-1-3-15,-2 1 2 16,-3 1 0-16,-3 1-1 16,-6 4 0-16,-4 4-1 0,-2 3 0 15,-1 1-1-15,0 12 1 16,-11-13-1-16,-1 9-1 16,2 4 1-16,-2 0 0 0,-2 0-2 15,0 4 2-15,1 3-1 16,-3 4 1-16,1 1 0 15,-1 2-1-15,3 1 1 16,2 6 1-16,-4-1-1 0,7 3-1 16,1 3 2-16,3-1-1 15,4 2 0-15,4-3 1 16,8 1-1-16,2-5 1 16,5-3 0-16,3-5 1 0,3-8-1 15,7-4 1-15,-1-3 1 16,-1-7 1-16,4-6-1 15,-1-3 2-15,1-5 1 16,-1-3-1-16,-4 0 0 0,3-1-1 16,-1 0 0-16,-4 2-1 15,0 2-2-15,-1 5-2 16,-6-1-8-16,5 9-12 0,-13 3-26 16,1 4-30-16,-1 4-3 15,-12 0-6-15,13 4-3 16</inkml:trace>
  <inkml:trace contextRef="#ctx0" brushRef="#br0" timeOffset="153783.9124">11085 6834 32 0,'-10'8'59'0,"10"-8"0"16,0 0-4-16,2 10-29 15,-2-10-27-15,19-5 2 0,-3 1 2 16,2 2 3-16,1 2 2 16,2 0 5-16,2-2 2 15,5-1 3-15,3-2 1 0,1-4-1 16,10-4-1-16,1-5-2 16,9-5 0-16,5-7-2 15,5-4-5-15,8-5-2 0,4-3-1 16,8-4-2-16,1 0 0 15,3 0-1-15,1 2 0 16,-4 3-1-16,-3 5-2 16,-8 4 0-16,-5 6-5 0,-7 3-12 15,-9 3-25-15,-4 7-30 16,-7 1-6-16,-6 1-3 16,-3 0-5-16</inkml:trace>
  <inkml:trace contextRef="#ctx0" brushRef="#br0" timeOffset="157247.5412">15342 5028 42 0,'-15'3'75'0,"0"-2"-2"16,1-1 1-16,14 0-45 0,-17-1 0 15,17 1-7-15,-9-5-7 16,9 5-3-16,-5-9-3 16,5 9 0-16,2-14-3 15,3 3-2-15,3-5-1 0,4-3 0 16,4-6 0-16,4-4-1 16,1-6 2-16,9-6-2 15,0-7 2-15,3-6 0 16,8-2 0-16,0-8 0 0,4-4 0 15,1-2 0-15,4-1-1 16,0-1 2-16,4 0-2 16,2 0-1-16,-1 3 1 0,0 3-2 15,1 3 1-15,-1 5-1 16,-3 1 0-16,-3 4-1 16,-5 6 1-16,-2 4 0 0,-7 7-1 15,-6 4-1-15,-2 6-1 16,-6 5-4-16,-4 7-4 15,-5 6-7-15,0 5-9 16,-12 3-10-16,17 0-17 16,-6 11-27-16,-2 3-6 15,6 1-1-15</inkml:trace>
  <inkml:trace contextRef="#ctx0" brushRef="#br0" timeOffset="158162.3085">17251 3026 43 0,'0'0'63'16,"-14"-6"-14"-16,14 6-15 0,-11-9-7 16,11 9-7-16,0 0-7 15,0 0-5-15,-7 8-5 16,7 6 1-16,-1 4-1 16,-2 9 1-16,0 1 3 15,-1 9-1-15,0-2 0 0,-4 11 1 16,1-4-3-16,2 2-1 15,-2 3-1-15,3-6-2 16,3 0 0-16,-3-5-1 0,3-1-3 16,1-8-4-16,0-2 0 15,0-9-1-15,1-6 2 16,-1-10-2-16,-7 3 3 0,5-9 0 16,-8-9 4-16,2-9 4 15,-5-6 4-15,3-9 0 16,-5-8 2-16,5-9-1 15,4-2 3-15,-1-9 0 0,5-4 2 16,-1 1-1-16,3 1 0 16,5 1 0-16,4 6-1 15,5 10-1-15,7 4-2 16,2 14-1-16,5 7-3 0,2 13-1 16,3 6-2-16,0 10-2 15,4 18 0-15,-5 5-1 16,-1 12 0-16,-5 9 1 15,-4 12 2-15,-6 9-3 0,0 8 3 16,-4 6-1-16,-1-1-2 16,2 2-4-16,-2-7-3 15,3-6-9-15,-2-7-11 0,0-16-18 16,2-3-16-16,-6-18-10 16,-3-7-2-16</inkml:trace>
  <inkml:trace contextRef="#ctx0" brushRef="#br0" timeOffset="158691.6392">17291 3371 35 0,'-28'-26'76'15,"3"5"-1"-15,3 1-5 0,8 5-4 16,20 4-59-16,-6-1-1 16,0 1-4-16,10 0-5 15,7-3-3-15,6 0 0 16,5-6-2-16,5-5 1 15,8-3 1-15,2-5 0 0,-1-2 1 16,7-9 3-16,-5-2 1 16,6-8 3-16,-9-4 1 15,6 1 5-15,-3 1 0 0,-5 6 2 16,-1 6 0-16,-9 6-2 16,-2 9 1-16,-10 13-3 15,1 11-1-15,-18 5-3 16,11 20-2-16,-11 8-2 0,0 8 1 15,-3 9-1-15,-4 8 1 16,1 4-2-16,-5 4 1 16,3-4-2-16,3-2 1 0,-1-12 1 15,2-7 0-15,1-7 2 16,2-10 2-16,0-9 1 16,1-10 1-16,0 0 0 15,7-9 1-15,3-6 0 16,2-5-2-16,5 0 0 0,4 0-3 15,4 1 0-15,5 6-2 16,-1 6 2-16,2 7-1 16,-2 8 1-16,-4 10 0 0,-5 9 0 15,-8 7 0-15,-7 6 0 16,-6 3-1-16,-13 9-4 16,-11 0-5-16,-5 2-13 0,-7 13-30 15,-10-12-19-15,-3-3-3 16,-9-5-5-16</inkml:trace>
  <inkml:trace contextRef="#ctx0" brushRef="#br0" timeOffset="159250.5121">15339 5198 43 0,'0'0'74'0,"-5"11"-2"16,5-11-2-16,0 0-3 0,13-3-63 15,4-1-1-15,7-1 0 16,5-5 2-16,7 0 1 15,9-6-1-15,6 0 1 16,8-6-1-16,5-1 1 0,8-6-2 16,5 1 0-16,2-1-1 15,2 0 1-15,-4-1-1 16,0 4 1-16,-6 2-1 0,-4 1 0 16,-9 5 0-16,-9 3-1 15,-6 2 0-15,-7 3 0 16,-6 4-2-16,-7 2 0 15,-5 1-3-15,-5 0-4 0,-2 3-9 16,-11 0-15-16,0 0-36 16,0 0-11-16,0 0-5 15,0 0-1-15</inkml:trace>
  <inkml:trace contextRef="#ctx0" brushRef="#br0" timeOffset="159613.7636">16581 4571 80 0,'0'0'85'0,"-5"-14"-5"15,5 14-5-15,1-18-1 16,8 9-70-16,5 3-1 0,9 3-3 15,5 3 0-15,8 0 0 16,7 0-1-16,2 7 1 16,0 2 0-16,0 6 0 15,-5 1 0-15,-4 2 0 16,-8 3 0-16,-8 1 1 0,-8 5 0 16,-8-1 0-16,-5 4 0 15,-12-1-1-15,-7 5 0 16,-4 2-3-16,-6 2-5 0,-4 1-7 15,-1-3-9-15,-1-3-25 16,6 3-27-16,-2-5-6 16,3-3-2-16</inkml:trace>
  <inkml:trace contextRef="#ctx0" brushRef="#br0" timeOffset="160172.0483">17748 4453 17 0,'24'-5'77'0,"-5"6"1"0,-5-1-4 16,-2 5-3-16,-7-21-34 16,0 30-31-16,0 11-1 0,2 7-1 15,-1 9 2-15,1 8-1 16,0 8 1-16,-2 0-3 16,-1 3-2-16,-1-5 0 15,0-2-1-15,-3-7 0 0,-1-10-1 16,0-9 0-16,-5-11 1 15,-3-8 1-15,-3-8 0 16,-3-12 0-16,-2-11 0 16,-2-8 0-16,0-10 0 0,1-11-2 15,2-9-2-15,3-10 1 16,5-7-1-16,7-1 1 16,4 0 1-16,13 6 1 15,5 8 1-15,9 7 1 0,3 15 1 16,9 11 0-16,-1 15 0 15,3 9-1-15,-5 9-1 16,-4 5-1-16,-5 7-1 16,-9 8-3-16,-11 5-1 0,-10 5-5 15,-10 5-3-15,-13 2-6 16,-7 7-17-16,-5 4-28 16,-8-3-14-16,1 0-2 0,-2-9 3 15</inkml:trace>
  <inkml:trace contextRef="#ctx0" brushRef="#br0" timeOffset="162176.5873">15078 5785 41 0,'0'-9'59'0,"0"9"2"16,0 0-30-16,0 0-7 15,0 0-5-15,-4-9-7 0,4 9-2 16,0 0-3-16,0 0-2 15,0 0-1-15,0 0 1 16,0 0-1-16,9 0 1 0,-9 0 0 16,8 1 0-16,0 3 0 15,3 1 0-15,1 0 0 16,0 4 1-16,8-1 0 16,7 0-1-16,-1 1 0 0,9 0-1 15,2 0 0-15,8-1-1 16,0 3 0-16,9-3-1 15,3 1 1-15,1-4-1 16,7 4 0-16,-1-3-1 0,5 1 1 16,2 3-2-16,-1-4 1 15,1 3 0-15,-5-4-1 16,-1 4 1-16,-5-6 1 16,2 4-1-16,-8-6 2 0,-7-1-1 15,0 3 0-15,-9-3 0 16,-2 0 0-16,-5 0 0 15,-5 0 0-15,-3-3 2 16,-9 2-2-16,0 0 0 0,-14 1 1 16,14-2-1-16,-14 2-3 15,0 0-2-15,0 0-10 16,0 0-8-16,-6-5-11 0,6 5-21 16,-13-10-13-16,13 10-12 15,-19-10 0-15</inkml:trace>
  <inkml:trace contextRef="#ctx0" brushRef="#br0" timeOffset="162464.8393">16412 5800 55 0,'-9'-14'71'0,"0"0"-6"15,6 5-8-15,-2-1-13 0,5 10-12 16,0-11-11-16,0 11-7 16,4-8-6-16,6 5-3 15,2 0-3-15,3 0 0 16,6 2 0-16,9 0 1 15,0 2 0-15,2-1-2 0,0 6 0 16,1 3 0-16,-6 2 0 16,1 2 1-16,-12 3-1 15,-6 2 1-15,-7 6 1 0,-5 0-2 16,-11 5 1-16,-11 4 0 16,-6 2-1-16,-9 2-1 15,-4 4-3-15,-6-3-8 16,1 0-15-16,-4 8-34 0,2-10-15 15,-1-3-4-15,1-4-5 16</inkml:trace>
  <inkml:trace contextRef="#ctx0" brushRef="#br0" timeOffset="164783.639">17989 5772 26 0,'7'-11'72'0,"2"0"1"16,-9 11-4-16,4-18-3 16,-4 18-59-16,0-10 2 0,0 10-5 15,0 0-3-15,2 9-2 16,0 3-2-16,2 8 0 15,-1 2 0-15,-2 11 1 16,3 6 1-16,-1 2 1 0,-1 4 1 16,1 0-1-16,-1 1 1 15,2-10 0-15,1 1-1 16,1-11 2-16,-1-5 1 16,2-9-1-16,-7-12 1 0,15 2-1 15,-8-9 0-15,1-12 1 16,2-11 0-16,-2-5 0 15,0-11 0-15,1-6-1 16,1-6 1-16,-1-4 3 0,1-1 2 16,-1 1 3-16,1 7 0 15,2 3-1-15,0 10-1 16,0 10 0-16,4 10-2 16,0 12-2-16,1 10-3 0,3 14-1 15,-2 11-1-15,2 13-1 16,-3 6-1-16,1 12-5 15,-2 6-3-15,-1 6-4 16,-4 0-6-16,-1-1-5 0,-3-5-6 16,-3-6-6-16,2-4-9 15,-7-14-1-15,1-9-1 16,-6-9-2-16,-4-11 6 0,-2-8 6 16</inkml:trace>
  <inkml:trace contextRef="#ctx0" brushRef="#br0" timeOffset="164944.2094">18295 6130 11 0,'-22'-33'45'0,"3"2"9"15,-3 0 3-15,2 1 0 16,2 6-5-16,2 2-11 16,4 5-12-16,5 1-8 15,2 5-8-15,7-1-5 0,1 2-7 16,9 1-5-16,8 0-7 16,-1-2-7-16,9 0-10 15,1 0-20-15,9-2-25 0,2-1-4 16,-1-4-2-16</inkml:trace>
  <inkml:trace contextRef="#ctx0" brushRef="#br0" timeOffset="165163.8261">18713 5534 25 0,'17'-20'75'0,"-2"5"0"16,-2 2-2-16,-3-8-27 15,0 21-15-15,1 3-11 0,-4 11-7 16,4 8-6-16,-6 9-2 15,-1 5-2-15,1 6 0 16,-3 8-1-16,1-2-2 16,0 4-3-16,1-5-6 0,1 1-4 15,0-6-5-15,2-6-12 16,0-2-15-16,3-13-21 16,2-2-10-16,-1-9 1 15</inkml:trace>
  <inkml:trace contextRef="#ctx0" brushRef="#br0" timeOffset="189619.8883">1227 4974 16 0,'-1'-17'32'0,"1"17"-11"0,-2-17-1 15,2 17 4-15,-2-16-1 16,2 16 3-16,0-19 4 15,0 19 3-15,0-14-1 16,0 14-2-16,0-10-4 0,0 10-5 16,0 0-6-16,0 0-6 15,0 0-4-15,0 0-3 16,0 0-2-16,0 0 0 16,0 0 0-16,0 0 0 0,8 4 0 15,-1 6 2-15,-2 3 1 16,4 3-1-16,-2 4 1 15,2 2-1-15,1 3-2 16,3 0-1-16,-5 4-1 16,8 0 1-16,-5 7-1 0,6 3-2 15,-1 1 2-15,1 3 0 16,2 4 4-16,-1 2-2 16,5-2 1-16,-7 2 0 0,5-5 2 15,-6-3-1-15,-3-5-1 16,2-3-1-16,-7-4-4 15,5-6-7-15,-5-3-7 16,0-5-12-16,-6-3-12 0,3-3-22 16,-4-9-15-16,0 0-1 15</inkml:trace>
  <inkml:trace contextRef="#ctx0" brushRef="#br0" timeOffset="190020.415">1284 4878 28 0,'-13'-8'78'0,"3"-1"-2"15,10 9 1-15,-18-18-6 0,8 7-54 16,1 1 1-16,9 10-4 16,-12-15-3-16,12 15-5 15,-6-9-3-15,6 9-2 16,0 0-1-16,0 0-1 0,0 0-1 16,0 0 1-16,9 12-1 15,0-2 2-15,7 2 0 16,0 2 0-16,-2-2-2 15,3 0 0-15,2 2 3 0,-2-3-4 16,3-1-2-16,-2-1-7 16,3 1-8-16,-1-2-9 15,2 2-12-15,7 2-21 0,-5-7-18 16,6-1 0-16</inkml:trace>
  <inkml:trace contextRef="#ctx0" brushRef="#br0" timeOffset="190590.7001">1765 4464 19 0,'5'-12'73'16,"-5"-3"2"-16,0 6-5 15,0-1-4-15,0 10-55 16,-9-2-1-16,9 2-5 0,-3 12-3 15,3 6-2-15,-3 3-1 16,3 11 0-16,-1 6 1 16,1 6 1-16,0 4-1 0,-3 1 1 15,3 4 0-15,-3-3 0 16,3 4-1-16,-1-7 0 16,-1-4 0-16,-1 2 1 15,-2-10-1-15,3 1 1 16,0-10-1-16,1-2 1 0,1-5 1 15,-2-5-1-15,2-6 1 16,0-8 0-16,0 0 0 16,0 0-1-16,0-5 0 15,0-17-1-15,0-6 0 0,1-13-1 16,-4-5 0-16,3-13 0 16,0-2 1-16,-2-6 1 15,1 1 2-15,1 5 1 0,1 2 0 16,1 14 1-16,6 3-1 15,1 11 0-15,-2 7-1 16,4 10 0-16,0 10-2 16,3 4 0-16,3 13-1 15,-3 12 0-15,2 9 1 0,3 9 0 16,-2 12-1-16,2 7-5 16,1 5 0-16,1 2-4 0,-4 0-5 15,8-3-6-15,-2-10-13 16,3 1-16-16,3-7-21 15,-4-11-4-15,5-9-2 16</inkml:trace>
  <inkml:trace contextRef="#ctx0" brushRef="#br0" timeOffset="192819.8523">2303 4698 18 0,'0'0'73'16,"11"-11"-2"-16,-11 11-1 0,15-7-4 16,-14 16-44-16,-1-9-20 15,0 0-2-15,13-3-2 16,-3-2 1-16,-1-2 1 16,-9 7-1-16,19-19-1 0,-9-1 2 15,-1 3 0-15,-1-6 1 16,-5 1 2-16,-3-2 2 15,0 2 1-15,-3 1 0 16,-11 2 1-16,-1 7 0 0,5 1-1 16,-12 4-1-16,-2 5-2 15,0 1-2-15,1 4-1 16,3 4-1-16,6 8-1 16,-5-1 0-16,2 9 0 0,8 6 1 15,4 1-1-15,5 6 2 16,1-1 0-16,10 1-1 15,-2-4 2-15,14 1-1 16,7-10 0-16,3-4 0 0,7-8 1 16,3-6-1-16,7-5-3 15,6-12 0-15,2-4-2 16,-4-7 1-16,-4-6-1 16,2-9 0-16,-11 1 1 0,4-5 1 15,-16-2 3-15,0-2 1 16,-11-1 2-16,-5 0 1 15,-8 0 1-15,-4 7 1 0,-3 3 0 16,-8 5-1-16,-1 8-2 16,-8 7-1-16,1 10-1 15,-3 7 0-15,2 11-3 16,1 7-1-16,-2 8 0 0,7 4 0 16,0 5-1-16,8-3-1 15,1 3-1-15,4-7-1 16,2 1 0-16,4-8-1 15,5 0 1-15,-3-11 1 16,3-2 0-16,1-5 5 0,-1-3 1 16,2-6 1-16,-2-6 3 15,2-2-1-15,0-7 0 0,-2 3 1 16,2-4-1-16,-3 4-1 16,1 1 0-16,-1 3-1 15,-1 3-1-15,-9 11-1 16,14-10 0-16,-14 10 0 15,17 0-1-15,-17 0 1 0,16 0-1 16,-6 3 2-16,4-3 1 16,0 1 1-16,7-5 1 15,-3-5 2-15,-1-6 2 0,5-2 0 16,0-8 0-16,-4-5 0 16,6-3 0-16,-6-6-1 15,-4-1 0-15,0-4-1 0,-8-1 1 16,-1 0 1-16,-4 2 1 15,-1 5-1-15,-9 3 1 16,0 6 0-16,-1 8-1 16,2 4-2-16,-2 5-2 0,10 12-2 15,0 0-1-15,0 0-1 16,0 0 0-16,11 4-1 16,3 8 1-16,4 0-1 15,8 1 0-15,0 3 0 0,2-2 0 16,4 0-2-16,-1 2 0 15,4 1-1-15,-2 0 0 16,0 0 1-16,-8 0 0 16,0 1 0-16,-7-2 0 15,-8 3 0-15,-2 0 2 0,-8 0 0 16,-9-3 2-16,-6 2-1 16,0-3 2-16,-5-1-1 15,0-2 2-15,0-5-2 16,3-3 1-16,0-4-2 0,8-3-1 15,-1-7-1-15,5-7 0 16,3-2-1-16,2-7 2 16,1-3-1-16,6-3 1 0,5-3 1 15,0 0 2-15,1 2 0 16,3 5 0-16,-3 2 2 16,-1 7-3-16,0 1 0 15,0 9 1-15,-4 4-2 0,3 5 1 16,-1 0 0-16,-2 5-2 15,1 5 1-15,2 1 0 16,0-2 0-16,1 6 1 16,1-3 0-16,1-1 0 0,0-1 0 15,4-1 1-15,-1-5 0 16,0 0-1-16,-1-3 3 16,2-1-2-16,-4-5 0 0,3-7 2 15,-3-3-1-15,-4-5 1 16,2-2-1-16,-2-7 0 15,-2 0 0-15,-2 0 2 16,0 2-1-16,-1 4-1 0,-2 4-1 16,0 5 1-16,-1 5-2 15,-2 9 1-15,13 0-1 16,-13 0-1-16,17 13 0 16,-4-2 1-16,-3 2-1 0,3 2 0 15,6-2 0-15,-5 0 0 16,4-5 0-16,-6 0 0 15,5-4 1-15,-5-4 0 16,3 0 0-16,-6-7 2 0,2-3 0 16,-3-7 0-16,0-2 0 15,0-5 0-15,1-6 0 16,-1-3-1-16,0-2-1 0,0-3 0 16,2 2 0-16,2 0-1 15,0 5 0-15,0 0 1 16,-1 4 0-16,2 6 0 15,-4 3 1-15,1 5 0 0,-4 2-1 16,-6 11 2-16,9-13-1 16,-9 13-1-16,0 0 1 15,0 0 0-15,0 0-1 0,-9-9 0 16,9 9 1-16,-8-5-1 16,8 5 1-16,-9-5-1 15,9 5 0-15,0 0 0 16,-11-8 0-16,11 8 1 15,0 0-1-15,-12-11 0 0,12 11 0 16,0 0 0-16,-9-12-1 16,9 12 0-16,0 0 0 15,0-13 0-15,0 13-1 0,9-11 1 16,4 5-1-16,-1 0 1 16,5 1 0-16,0-1 0 15,3 2 1-15,1 2-1 16,1 2 0-16,-2 0 0 15,-5 6 0-15,3 5 0 0,-8 2 0 16,4 6-1-16,-7 4 1 16,2 0-1-16,-3 2 1 15,5-1-1-15,-1 0 2 16,1-7-1-16,2 3 1 0,1-9 0 16,5-6 3-16,2-3-2 15,-1-1 0-15,1-4 0 16,1-6-1-16,2-6 1 0,4-2 1 15,-3-4-1-15,1-5 1 16,-4-5-1-16,-1-2 1 16,-4-5 1-16,-2 2 0 15,-7-3 1-15,-7 4 0 0,-1 1 0 16,-3 6-1-16,-6 6-2 16,-3 8 0-16,-7 8-1 15,0 6 0-15,-2 11-2 0,-1 7 0 16,5 9 0-16,1 2 0 15,5 5 2-15,7 0-1 16,6-1 0-16,12-3 0 16,7-7-1-16,9 0 0 0,7-8-1 15,8-3 0-15,3-8-2 16,2-4-2-16,4-5-6 16,-1-11-6-16,4-1-16 15,-3-6-37-15,-7-3-6 0,-5-3-4 16,-9-3 3-16</inkml:trace>
  <inkml:trace contextRef="#ctx0" brushRef="#br0" timeOffset="193634.684">2530 5772 0 0,'0'0'79'0,"0"-17"2"16,0 17-6-16,-2-12-4 0,2 12-5 16,0 0-65-16,0 0-1 15,1 5-1-15,5 10 0 16,1 4-1-16,5 10-2 16,7 6 4-16,0 7-2 0,6 4 1 15,1 2 1-15,-1 4 0 16,4-5 0-16,1 2 0 15,-4-8 3-15,-1-7-6 16,6-1-4-16,-6-11-8 0,3-5-14 16,-2-1-26-16,-3-13-19 15,-4-3-3-15,-5-16-3 16</inkml:trace>
  <inkml:trace contextRef="#ctx0" brushRef="#br0" timeOffset="193817.4577">2485 5485 11 0,'-24'-14'84'15,"2"4"1"-15,4 3-7 16,2 0-9-16,-3-3-6 16,-9 1-79-16,28 9-16 0,0 0-28 15,14-5-17-15,-5 5-5 16,10 4-1-16</inkml:trace>
  <inkml:trace contextRef="#ctx0" brushRef="#br0" timeOffset="194044.0629">2887 5395 9 0,'28'-2'77'16,"-6"3"2"-16,0 5-1 0,-2 12-5 15,-7 10-48-15,6 10-5 16,0 6-2-16,5 13-7 16,6 5-3-16,5 9-3 15,5 0-5-15,8 3-8 0,5-5-20 16,3-9-23-16,9 2-24 16,-3-13-6-16,-5-10-5 15</inkml:trace>
  <inkml:trace contextRef="#ctx0" brushRef="#br0" timeOffset="194296.9616">3406 5863 12 0,'-20'-3'93'0,"-2"2"-2"15,4-2-6-15,4-5-8 0,3-5 1 16,-14-2-73-16,26-6-2 15,4-2-4-15,12-5-3 16,6-3-4-16,8-5-4 16,6-2-2-16,-1 2-6 15,1 0-7-15,-2 4 2 0,-2 5 1 16,-5 3-6-16,-5 7-24 16,-13-2-19-16,4 4 0 15,-3 1 6-15</inkml:trace>
  <inkml:trace contextRef="#ctx0" brushRef="#br0" timeOffset="195309.8616">4642 4404 73 0,'0'0'81'16,"0"0"-1"-16,-13 3-4 16,13-3-45-16,0 0-10 0,-10 0-5 15,10 0-7-15,0 0-5 16,0 0-3-16,0 0-2 15,0 0 0-15,0 0 0 0,7-2 0 16,-7 2 1-16,14-5 0 16,-4 0 1-16,0-1 1 15,4-1 0-15,1-4 0 16,7-4 0-16,1 0 0 16,6-7 0-16,4-1 0 0,4-2 0 15,3-4 0-15,4-2 0 16,3-2-1-16,5-1 1 15,2-2 0-15,-1 1 0 0,4-3 0 16,0-1 0-16,3 2-1 16,0-3 1-16,2 3 0 15,0 0 0-15,-2 0 0 16,0 3 0-16,-5 2-1 0,-1 2 0 16,-2 0 0-16,-6 5 0 15,-4 2-1-15,-7 5 1 16,-4 0 1-16,-6 2-2 15,-5 3 2-15,-5 3 0 0,-5 2-1 16,-10 8 1-16,13-11-1 16,-13 11 1-16,0 0-3 15,5-12-2-15,-5 12-3 0,0 0-9 16,0 0-10-16,-7-11-25 16,7 11-29-16,-13-5-6 15,-1 0-5-15,-4-1 2 16</inkml:trace>
  <inkml:trace contextRef="#ctx0" brushRef="#br0" timeOffset="195653.149">5650 3337 56 0,'-13'-5'88'0,"2"3"-3"15,1-1-7-15,1-3-4 0,9 6-55 16,0 0-7-16,0-10-8 15,11 7-3-15,11-3-2 16,11-1 0-16,8 0-1 16,10-1 2-16,7 1 1 0,3 0-1 15,2 3 0-15,-5 1 0 16,-1 5 0-16,-8-2 1 16,-8 5 0-16,-10 6-1 15,-11 6 1-15,-5 3 0 0,-10 9 0 16,-5 4 1-16,-9 7-1 15,-9 4-1-15,-2 5 0 16,-4 3-1-16,-1 0-4 16,-1 3-5-16,0-6-8 15,2 1-16-15,5 0-28 0,-3-3-18 16,1-4-5-16,1-11-1 16</inkml:trace>
  <inkml:trace contextRef="#ctx0" brushRef="#br0" timeOffset="199223.6326">6807 2534 42 0,'-7'-14'64'15,"2"3"-1"-15,0 0-29 0,2 1-6 16,3 10-7-16,-1-12-6 16,1 12-3-16,0-10-5 15,0 10 0-15,0-9 2 16,0 9-2-16,0 0 0 0,3-12 0 16,-3 12-2-16,0 0-1 15,0 0-2-15,1-12-3 16,-1 12-8-16,0 0-16 0,0 0-27 15,0 0-18-15,0 0-2 16,0 0-3-16</inkml:trace>
  <inkml:trace contextRef="#ctx0" brushRef="#br0" timeOffset="199900.111">6880 2477 1 0,'4'-13'69'0,"-3"2"5"0,1 1-3 16,-2 10-28-1,3-11-11-15,-3 11-8 0,0 0-8 16,0 0-7-16,8-4-3 16,-8 4-3-16,0 0-2 0,14 8-2 15,-5 1 1-15,1 2-1 16,3 7 2-16,2 1 0 16,3 5-1-16,5 7 1 15,-2 8 0-15,3 6 0 16,0 5 0-16,2 5 0 0,-2-1 0 15,3 4 0-15,-6-1 0 16,-1-4-1-16,-1-5-2 16,-4-9-4-16,1-4-9 0,-6-8-14 15,-1-7-21-15,-3-3-22 16,-3-8-4-16,-3-9-2 16</inkml:trace>
  <inkml:trace contextRef="#ctx0" brushRef="#br0" timeOffset="200197.3546">6849 2326 43 0,'-9'-9'76'15,"4"-1"-3"-15,5 10-1 0,-8-11-6 16,41 6-60-16,-33 5-1 15,16-6-1-15,1 6-3 16,-1 0-1-16,9 0 0 16,7 4 1-16,3 3-1 0,5 1 1 15,-1 1-1-15,8-1-2 16,-2 2-4-16,4-2-3 16,-3 2-4-16,-4-3-4 15,0-3-10-15,-7 0-15 0,0-4-24 16,0-2-7-16,-5-9 4 15</inkml:trace>
  <inkml:trace contextRef="#ctx0" brushRef="#br0" timeOffset="202248.6054">7663 2034 18 0,'0'0'71'0,"-15"0"1"15,0 6-2-15,2 8-6 16,-4 10-54-16,-2 5-3 15,2 10-3-15,-6 4-2 16,1 11 0-16,0 1 1 0,1-1-2 16,-2 3 1-16,6-7 0 15,-2 0 0-15,3-9-1 16,3-6 1-16,6-10-1 16,-2-7 0-16,5-7 1 0,4-11 0 15,0 0-1-15,0 0-1 16,0-17 0-16,0-12 1 0,7-5-2 15,1-16 0-15,3-8-2 16,2-12 1-16,5-4 4 16,1 1 3-16,1 2 2 15,2 9 0-15,1 6 1 16,2 12 2-16,-3 11 1 0,6 17-3 16,-4 9-3-16,1 7-2 15,1 14-2-15,-1 12-1 16,0 10-2-16,-1 8-2 15,0 11 0-15,-4 9-1 0,-1 4-3 16,1 2 0-16,0-4-3 16,0 1 0-16,2-9-1 15,1-2-2-15,4-11-7 0,1-9-2 16,3-11-8-16,4-11 0 16,-2-13 1-16,1-7-4 15,-3-11 0-15,3-15 8 16,-4-8 18-16,-4-7 13 15,-8-1 19-15,0-1 9 0,-1 7 4 16,-10 2 9-16,-1 5 0 16,-6 7-4-16,-4 7-9 15,-6 7-10-15,1 6-7 0,-8 7-9 16,-3 2-3-16,-1 12-4 16,1 6-1-16,-2 10-2 15,3 4 2-15,1 3 0 16,1 1 0-16,6-3-1 15,3-3 1-15,2-6-1 0,2-4-1 16,3-6 1-16,1-15-2 16,0 0 1-16,7 4 1 15,1-11 1-15,1-6 1 16,2-10-1-16,3 0 2 0,0-11-1 16,1 4 1-16,-2-2-1 15,-1-1-1-15,2 5 0 16,-4 6 0-16,2 6 0 0,-1 8 0 15,-2 5-1-15,2 3 1 16,-3 7 1-16,2 8 1 16,2 3 1-16,2-1-1 15,-1 5 0-15,2-2-1 0,-4 0 1 16,4-2-1-16,-3-4 0 16,5-2 1-16,-17-12-1 15,15 12 1-15,-15-12 1 0,15 3 0 16,-15-3 0-16,11-7 1 15,-6-4-1-15,0 0 0 16,2-7 0-16,-4 1 0 16,1-3-1-16,0-2-1 15,2-1 0-15,-2 3 0 0,1-2-1 16,2 4 0-16,-2 3-1 16,1-1 1-16,3 5-1 15,-9 11 0-15,16-14-2 0,-16 14 2 16,13-1 0-16,-13 1 0 15,17 0 0-15,-8 6-3 16,-1 0 4-16,3 0-4 0,-2 0 3 16,4 0-1-16,1 0 0 15,-2-3 1-15,0 0 0 16,0-3 2-16,0 0 0 16,-1-6 1-16,2-1 0 0,-3-4 1 15,2-1-1-15,-2-4 1 16,3-1 0-16,-3-5-1 15,-1 3 0-15,1-3 0 0,-4 9-1 16,0-1-1-16,3 2 0 16,-3 1-1-16,-6 11 0 15,13-11 0-15,-13 11 0 16,14 8 0-16,-3-4 0 16,-1 3 1-16,5 3 0 0,-2 4 1 15,6-8 0-15,5 3 0 16,0-9 1-16,6-4-1 15,-5-5 1-15,7-6-1 16,-5 0 1-16,3-6 1 0,-5 0 0 16,-5-2-1-16,-3-2 1 15,-4-2 1-15,-2 0-1 16,-8 3 0-16,-3 2-2 0,-2 3-1 16,-10 3 0-16,0 6-1 15,-3 5-1-15,0 5-1 16,-3 5 0-16,5 3 0 15,2 4 1-15,2-1 0 16,5 3 0-16,3-2 0 0,1 1-1 16,2-2-3-16,4 0 1 15,5-6-1-15,-2 1 0 16,4-3 0-16,1-3 2 0,0-3 2 16,2-7 3-16,2-1 5 15,0-4 4-15,2 2 0 16,-1-4 1-16,-1 4 1 15,5-2-2-15,-4 3-2 0,4 1-2 16,2 2-2-16,6-2-1 16,-1-2-1-16,5-1-1 15,1-3 0-15,3-2 0 16,1-3 1-16,-5-2 1 0,-3-2 0 16,-9-2 3-16,-5 3 2 15,-13 1 4-15,-4 1-1 16,-6 5 1-16,-9 3-1 15,-2 3-2-15,-1 5-1 0,4 7-3 16,-1 3-2-16,9 11-4 16,5 11 0-16,2 10-1 15,8 12 0-15,3 11 0 0,4 14 1 16,0 10-1-16,-1 3-2 16,-6 5 1-16,2-2 1 15,-8-6-1-15,-4-9 2 16,0-9 0-16,-3-11 1 0,-6-14 3 15,-3-10 1-15,0-12 1 16,-3-10-1-16,4-7-1 16,-5-10-2-16,5-16-1 15,2-7-1-15,3-11-2 16,2-4 1-16,5-9-1 0,12-4 3 16,4-5 1-16,8 0 2 15,5-1 2-15,7 0 0 16,1 1 1-16,4 5 0 0,-1 2 1 15,-3 7 0-15,-5 4 0 16,-5 11 0-16,-6 5-1 16,-8 8-1-16,-10 6-1 15,-4 3 0-15,-4 7-1 0,-8 5-3 16,2 3-1-16,-4 0-2 16,4 11 0-16,6 2 2 15,6 5-1-15,13 1 1 16,12 0-2-16,9 1 2 0,11-1-3 15,12-6-4-15,9-1-7 16,8-5-19-16,-10-4-39 16,20-3-5-16,-7-3-4 0,-1-8-4 15</inkml:trace>
  <inkml:trace contextRef="#ctx0" brushRef="#br0" timeOffset="202986.503">10893 1436 69 0,'6'-11'77'0,"-6"11"-2"16,15-15-4-16,-4 13-3 0,-11 2-65 16,16 4 0-16,3 22 2 15,-4 9-1-15,36 6 0 16,-34 7-5-16,0 0-3 16,-1 2-4-16,-1-7-1 15,-5-8-1-15,2-7-1 0,-1-5-1 16,-4-7-1-16,5-11-1 15,-12-5-11-15,5-11-35 16,-2-5-6-16,-3-10-2 16,-1-6 1-16</inkml:trace>
  <inkml:trace contextRef="#ctx0" brushRef="#br0" timeOffset="203118.1585">11021 1431 48 0,'-22'-31'80'0,"-3"-1"-2"16,3 2-10-16,0 4-9 15,2 1-61-15,3 2-18 16,0 8-35-16,5 0-19 16,3 8-4-16,9 7-2 0</inkml:trace>
  <inkml:trace contextRef="#ctx0" brushRef="#br0" timeOffset="203315.9823">11037 1224 7 0,'27'-4'78'15,"3"-4"-1"-15,-4 0-2 16,2 1-3-16,2 1-43 16,-5 4-10-16,5 2-6 0,-5 3-7 15,1 6-5-15,2 8-3 16,-15 1-3-16,35 35-8 16,2 9-3-16,-5 7-7 15,4 5-15-15,4 2-28 0,-6-12-10 16,-4-14-1-16</inkml:trace>
  <inkml:trace contextRef="#ctx0" brushRef="#br0" timeOffset="203512.3163">11729 1465 45 0,'-15'-19'85'0,"2"1"-4"16,3 2-5-16,-3-1-5 15,9 0-49-15,-1 3-14 16,5-2-15-16,2 3-22 16,6 2-38-16,8-1-10 15,1 2-3-15,1 0-3 0</inkml:trace>
  <inkml:trace contextRef="#ctx0" brushRef="#br0" timeOffset="204155.4315">8692 2945 76 0,'-11'0'89'0,"11"0"-6"0,-11-7-3 16,11 7-3-16,2-12-66 15,-2 12-1-15,0 0-3 0,0 0-4 16,14 1-1-16,-2 2-2 15,-1 5-2-15,5 3 2 16,2 6-1-16,-1-1 1 0,2 7 0 16,2 0 0-16,-3 8 0 15,3-4 1-15,1 3 1 16,-2 2-2-16,1-2 2 16,2 4-1-16,1-4 1 0,0 1-2 15,3-3 0-15,1-1 0 16,-1 0-3-16,2-4-2 15,-2-1-3-15,2 0-4 0,-4-3-5 16,-1-2-3-16,-5-2-4 16,-6-3-5-16,-1-1-4 15,-5 3-5-15,-1-2-9 16,-6-12-17-16,0 21-6 16,-6-7 4-16</inkml:trace>
  <inkml:trace contextRef="#ctx0" brushRef="#br0" timeOffset="204549.2452">9010 3648 32 0,'-11'2'67'0,"11"-2"1"16,-9 1-2-16,-8-3-32 15,17 2-12-15,0 0-9 16,11 10-6-16,0-1 0 15,4 1 0-15,3 8-1 0,2-3-2 16,3 3-2-16,4 1 0 16,0 0-1-16,4-5-1 15,-3 0 1-15,2-3 1 16,1-5 1-16,-4-4 1 0,3-3 1 16,-7-7 2-16,2-7 3 15,-7-4 0-15,-3-10 1 16,-4-7-2-16,-8-8 0 0,-3-6-1 15,0-5-1-15,-9-3-1 16,0 0-3-16,-3 2-1 16,5 6-2-16,-2 9-2 15,4 9-8-15,0 6-7 16,5 14-9-16,0 12-13 0,0 0-24 16,1 15-18-16,5 9-4 15,3 7-1-15</inkml:trace>
  <inkml:trace contextRef="#ctx0" brushRef="#br0" timeOffset="205309.6253">10103 3727 19 0,'0'0'74'0,"-16"12"1"16,16-12-4-16,-17 4-6 15,17-4-51-15,-11 3-7 16,11-3-4-16,0 0-2 0,0 0-1 16,9 0 0-16,-2 0 1 15,6-3 3-15,-2-3 1 16,1-2 1-16,6-5 0 16,0 0 0-16,-1-4 0 15,2-1 1-15,-4-1-1 16,0 0 1-16,-8-1-2 0,4 1-1 15,-8 3 0-15,-3 0 0 16,-2 5-1-16,-10 1-1 16,0 4-1-16,-3 2-1 0,-3 4 0 15,-3 7-1-15,-1 6 0 16,-2 3-1-16,7 5 0 16,-2 4 0-16,0 5 1 15,7 1 0-15,3 1 0 0,0 0 0 16,5-1-1-16,3-2 1 15,2-1 0-15,7-5 0 16,4-1 1-16,2-3 1 0,8-4-1 16,6-1 2-16,-3-5-1 15,6 0 1-15,-4-6 2 16,5-2-1-16,0-2 1 16,-2-6 0-16,-1-9 1 0,-1-3 0 15,0-8 0 1,3-6 0-16,-4-11 0 0,3-6-1 15,-3-9 0-15,1-7-1 16,-3-5 0-16,1-3-1 0,-4 6 0 16,-5 5-1-16,-1 8 0 15,-5 8-1-15,1 10-3 16,-5 10-6-16,3 11-15 0,-10 16-30 16,2-8-23-16,-2 8-6 15,-7 7-5-15,-9 3-3 16</inkml:trace>
  <inkml:trace contextRef="#ctx0" brushRef="#br0" timeOffset="205544.7121">10407 3311 26 0,'8'8'87'0,"-8"-8"-2"0,9 2-4 16,2-2-6-16,-1 2 1 15,-10-2-76-15,25 18-1 16,-4-4 1-16,0 5-1 0,10 5-3 16,-4 4-5-16,5-1-4 15,0 1-4-15,4-2-8 16,-8-6-8-16,9-5-19 0,3-6-25 16,-4-9-2-16,3 0 1 15</inkml:trace>
  <inkml:trace contextRef="#ctx0" brushRef="#br0" timeOffset="205930.0104">11057 3238 47 0,'0'0'76'0,"0"0"-4"16,8 1-2-16,-8-1-4 15,0 0-45-15,14 0-21 16,-3 2-1-16,-1-2 1 15,5-5-1-15,0-1 1 0,3-2 0 16,-5-1 2-16,0-1 2 16,-2 1 2-16,-6-3 3 15,-1 3 1-15,-4 0 2 0,0 0-1 16,0 9-2-16,-13-12 0 16,-1 9-4-16,-2 3-2 15,-3 3-2-15,0 4-2 0,0 6 0 16,1 2 0-16,-1 7 1 15,2 0 0-15,4 4-2 16,6 4 1-16,4-3-1 16,2 0-3-16,1 0-3 0,8-2-2 15,7-4-6-15,4-4-5 16,8-7-4-16,1-4-13 16,7-6-23-16,7-6-14 15,2-7-2-15,-2-3 4 16</inkml:trace>
  <inkml:trace contextRef="#ctx0" brushRef="#br0" timeOffset="206994.2079">11623 2950 62 0,'0'0'85'15,"-16"0"-2"-15,2 5-5 16,1 3-3-16,11 2-58 0,-10 7-3 15,-4 4-5-15,9 8-5 16,-1 0-3-16,5 4 0 16,2-1-2-16,1 1 0 15,1-6-3-15,8 0 1 0,0-9 0 16,0-4 0-16,5-5 1 16,0-8 1-16,4-1 0 15,0-11 1-15,2-2 2 16,2-9 1-16,3-1 0 15,-4-2 0-15,1 0 1 0,-3 0-1 16,-5 4 0-16,-5 4 0 16,1 3-1-16,-7 3 0 0,-3 11-2 15,8-6 0-15,-8 6 0 16,0 0-2-16,10 3 1 16,-10-3 0-16,14 13 0 15,-6-8 1-15,2 0 1 0,0-3-1 16,3 0 1-16,3-2 0 15,0-3-1-15,2-7 2 16,1-1-2-16,1-5 0 0,1-1-2 16,-1-3 0-16,-3-1 0 15,0 3 1-15,0 2-1 16,-5 3 0-16,-3 3 0 16,1 4 0-16,-3 5 1 15,-7 1 0-15,18 3 1 0,-11 4-1 16,4 0 0-16,3 1 0 15,-2 0 0-15,2-2 1 16,1-3-1-16,1-3 2 16,-1-1-1-16,-1-7 0 0,0-4 0 15,3-2 1-15,-1-5 0 16,0-6-1-16,-6-5-1 16,0-4-5-16,-3-11-7 15,-3-8-10-15,-2-10-3 0,-3-10 3 16,-9-4 3-16,-2-6 5 15,2 0 10-15,-8 2 10 16,2 11 9-16,-2 13 11 16,1 9 2-16,4 15-1 15,3 10-5-15,10 23-7 0,-16-3-6 16,15 19-5-16,1 12-2 16,0 13-2-16,2 8 1 0,4 12 1 15,5 4 1-15,-2 2 0 16,6 0 1-16,1-2-2 15,3-4 0-15,0-7-1 16,6-4 0-16,0-12 0 0,4-2-1 16,-1-7 1-16,4-5-1 15,1-7 1-15,0-8-2 16,3-9 2-16,2-4 2 16,-2-13-2-16,0-9 0 0,0-12 0 15,-2-8-2-15,-5-4 0 16,-6-2 3-16,-5 0 2 15,-2 5-3-15,-9 5 3 0,-3 9 0 16,-4 11 2-16,-4 8 0 16,4 14-1-16,-14 0-2 15,4 6-1-15,3 7 0 16,-1 7-2-16,6 1 0 16,2 4 0-16,9-2-1 0,8 1 0 15,6-5-2-15,8-4-2 16,3-5-3-16,7-5-3 15,-1-4-5-15,0-2-9 0,-2-2-32 16,-3-11-21-16,-5-3-3 16,-11-11-1-16,-9-2 4 15</inkml:trace>
  <inkml:trace contextRef="#ctx0" brushRef="#br0" timeOffset="207193.2777">12168 2348 43 0,'-32'19'91'15,"12"-8"-2"-15,10-4-7 0,10-7-6 16,9-18-5-16,8 3-85 16,21-4-24-16,1-2-42 15,26-2-1-15,0-4-7 16,8 0-3-16</inkml:trace>
  <inkml:trace contextRef="#ctx0" brushRef="#br0" timeOffset="207441.068">13923 2102 79 0,'30'3'87'0,"-7"4"-5"16,-8 3-4-16,-5 1-1 16,-7 9-52-16,-2 4-23 15,1 6-1-15,0 6 1 0,0 7-4 16,-2-1-5-16,3 6-9 16,-1-5-14-16,2-6-31 15,8-2-16-15,-5-12-6 16,3-6-6-16</inkml:trace>
  <inkml:trace contextRef="#ctx0" brushRef="#br0" timeOffset="207613.7309">13781 2010 6 0,'-35'-30'88'0,"7"2"1"16,3 4-9-16,7 6-11 0,5-2-10 15,14 5-89-15,2 7-39 16,9-1-9-16,5 4-8 16,4-4-1-16</inkml:trace>
  <inkml:trace contextRef="#ctx0" brushRef="#br0" timeOffset="207840.7855">14243 1752 70 0,'23'4'85'16,"-10"6"-1"-16,-2 9-7 16,-7 10 0-16,0 5-50 0,-4 10-21 15,2 10 0-15,-1 15 0 16,1 4-2-16,8 10-4 16,1-8-4-16,8-1-9 0,0-10-6 15,11-6-13-15,-2-12-17 16,7-14-18-16,4-9-10 15,-3-17-7-15,3-6 3 16</inkml:trace>
  <inkml:trace contextRef="#ctx0" brushRef="#br0" timeOffset="207983.6909">14702 2225 48 0,'-9'-32'88'0,"0"4"-2"15,-2 8-4-15,5 2-5 0,0 1-46 16,6 1-12-16,8-6-16 15,15 2-28-15,11-5-51 16,10-14-3-16,8-4-7 0,5-10-3 16</inkml:trace>
  <inkml:trace contextRef="#ctx0" brushRef="#br0" timeOffset="217734.6878">20948 5184 60 0,'-14'-5'72'0,"4"3"-2"15,-3-4-4-15,-26 2-52 0,29 4-1 16,10 0-1-16,-4 6-4 15,4 5 0-15,0 3-1 16,0 5 0-16,-1 6 0 16,0 6 1-16,1 9 1 15,-2 0-1-15,1 7-1 0,-6 1 1 16,1 3-2-16,-1-3 0 16,-3 3 1-16,2-6-2 15,-2-3-2-15,3-2-2 16,-1-5-5-16,5-4-9 15,-1-11-9-15,4 1-14 0,0-8-12 16,0-13-22-16,3 11-12 16,-3-11-1-16</inkml:trace>
  <inkml:trace contextRef="#ctx0" brushRef="#br0" timeOffset="218207.0067">20732 5585 57 0,'-15'-28'61'16,"-1"-6"-10"-16,6 6-17 15,-3-4-11-15,8 1-6 16,-3-6-6-16,7-6-2 0,1 0-2 16,5-7 2-16,5-4 2 15,6-2 3-15,5 1 1 16,1-1-1-16,7 5 2 16,2 9 0-16,6 4-2 15,3 8-2-15,5 8-5 0,6 9-1 16,0 6-3-16,5 4-2 15,-1 5-2-15,-2 5-3 16,-6 5 0-16,-9 5 0 16,-12 0 1-16,-11 9-1 0,-14 1 1 15,-9 6 1-15,-17 0 2 16,-6 3 2-16,-9-1 0 16,-3-1 0-16,-1 1-1 0,2-7 0 15,4 0 0-15,3-5 0 16,6 1 0-16,0 0-2 15,9 2 2-15,-2 2 0 16,3 2 0-16,2 1-1 0,3-1 1 16,5 5-1-16,5-4-1 15,3 5 2-15,3-6-4 16,7 1 1-16,8 1-3 16,2-3-4-16,3 2-6 0,6-5-4 15,0 2-18-15,10-1-28 16,-5-9-12-16,5-2-2 15,-1-11 2-15</inkml:trace>
  <inkml:trace contextRef="#ctx0" brushRef="#br0" timeOffset="220051.258">21486 5555 61 0,'0'0'77'0,"10"6"-2"16,-10-6-5-16,11 0-4 16,-11 0-64-16,15-3-4 15,-1-2-3-15,1 0-1 16,5-2 0-16,-4 1-1 0,5-4 0 16,-8 1 2-16,-4-3 1 15,-1 0 5-15,-6-1 2 16,-2 0 2-16,-7 0 1 15,-4 3 0-15,-5-1 0 0,-3 4 0 16,-5 3-1-16,0 3-2 16,-1 4-1-16,0 5-1 15,-4 8 0-15,5 4 0 16,-2 6-1-16,4 5 0 0,5 0-1 16,1 5 0-16,7-4 0 15,6 3 1-15,3-5-1 16,6 0 0-16,10-10-3 0,6-1-3 15,4-6-3-15,15-4-1 16,4-4 1-16,9-5-1 16,5 0 0-16,6-8-1 15,3 0 4-15,0-3 2 0,1 1 5 16,-1-5-1-16,-11 1 2 16,-1-5 0-16,-1 1 2 15,-8-6 0-15,-5-1 2 16,-10-5 0-16,0-1 2 0,-13 1 3 15,1-1 1-15,-13 3 0 16,-7 5-1-16,-3 2 2 16,-13 8-2-16,-2 8 1 0,-10 5-3 15,1 6-1-15,-6 11-3 16,1 6-1-16,1 9-1 16,1 6 2-16,4 4-5 15,0 5 0-15,10-4-1 0,6-1-2 16,0-6-2-16,8-5 0 15,2-6-2-15,5-10-2 16,6-6 2-16,7-9 2 16,0-3 1-16,8-11 1 0,6-7 2 15,3-12 0-15,5-6 0 16,-1-12 0-16,7-7-1 16,-6-13-3-16,7-8-2 0,-6-5 2 15,-4-7 3-15,-1-2 10 16,-4 6 6-16,-8 5 5 15,-5 10 0-15,-2 9 6 16,-8 17 1-16,-1 10-1 0,-6 14-4 16,-2 11-9-16,0 11-5 15,-6 4-3-15,-2 16-2 16,2 9-1-16,-8 9-2 16,1 11 1-16,-4 7 0 15,1 7 2-15,-5 4-1 0,1 1 0 16,2-1 2-16,3-4 0 15,3-7-1-15,3-7 2 0,4-5-1 16,5-9-1-16,-1-5 1 16,11-9 1-16,-4-3-2 15,10-8-1-15,0-6 0 16,3-4 0-16,3-2 0 0,0-9-1 16,5-5 0-16,-1-3 0 15,3-1 0-15,-2 2 0 16,-2 2 1-16,0 7-1 15,-5 7 2-15,0 3-1 0,-4 13 1 16,2 5 0-16,-2 12 0 16,-1 1 0-16,1 3-2 15,-1 2 1-15,2-2-3 16,0-3 2-16,4-7-1 0,-4-3 1 16,2-7 0-16,-2-4 2 15,0-8 2-15,-2-3 1 16,1-7 0-16,-5-10 1 15,-2-3 0-15,0-8 0 0,-2-3-1 16,-3-6 0-16,0 1 0 16,2 4-2-16,-3 3 1 15,-1 5-1-15,-1 6 0 0,0 7-2 16,-1 11 1-16,0 0 0 16,0 0 0-16,8 16-1 15,-3 0 0-15,-1 2 1 16,1 1 0-16,7 1 1 0,-5 0 0 15,6-2 0-15,0-2 0 16,1-4-1-16,3-3 1 16,2-4-1-16,0-2 0 0,4-3 1 15,0 0-1-15,-2-4 1 16,6-7-2-16,-1-1 1 16,3-5-2-16,0-4 0 15,4-1-2-15,0-2 0 16,0-4-1-16,-2 2 0 0,1 3 0 15,0 1 2-15,-6 7-1 16,1 0 2-16,-5 5 1 16,-3 4 0-16,-3 1 1 0,-3 2-1 15,-1 0 1-15,0 2 0 16,-4 0 2-16,-8 1-1 16,12-3 3-16,-12 3-1 0,0 0 2 15,0 0-1-15,0 0 1 16,-5-9-6-16,-6 9 3 15,11 0-2-15,-18 6 0 16,8 2-1-16,-2 5 0 16,-2 3 0-16,2 3-2 0,2 2 5 15,-1 2-3-15,5 2 1 16,3-2-1-16,3 0 1 16,0-1-1-16,6-3 1 0,8-1 0 15,4-5-1-15,2-3 0 16,4-4 1-16,4-2-1 15,5-4-2-15,0-2 1 0,7-6 0 16,-1-3 1-16,2-4-1 16,1-4 1-16,3-1 0 15,-4-1 1-15,-2-4 1 16,-4-2 1-16,-7-2 2 0,-3 0 1 16,-12 5 0-16,-3-1 0 15,-9 7-1-15,-2 3 0 16,-7 7-2-16,-7 2 0 0,0 7-5 15,-2 12 3-15,1 3-1 16,3 5-1-16,2 2 1 16,5 4 0-16,6-3 0 15,7 3-3-15,12-5-2 16,11-4-10-16,7-3-17 0,11-1-30 16,4-5-13-16,8-7-5 15,0-2-2-15</inkml:trace>
  <inkml:trace contextRef="#ctx0" brushRef="#br0" timeOffset="220848.2128">23565 4399 45 0,'-50'-32'82'15,"0"-5"-2"-15,-1 0-3 16,0-1-5-16,-3 0-58 0,-4 2-1 15,-2 0-2-15,-9 4-2 16,-3 0 1-16,-7 1-1 16,-10 1 0-16,-8 4-1 15,-10 3 0-15,-10 5-2 0,-11 4 0 16,-8 6-1-16,-11 8-2 16,-11 6-1-16,-10 11 0 15,-9 11 0-15,-9 10-2 0,-3 13 2 16,-6 9-2-16,6 14 0 15,1 9 0-15,8 13 1 16,12 12-1-16,13 9 0 16,16 12-1-16,19 10-2 15,17 5 4-15,23 5-1 0,16 1 1 16,24-3-2-16,20-1 1 16,20-5-1-16,22-7 1 15,28-4 1-15,17-9-4 0,28-3-2 16,17-7-3-16,22-6-3 15,16-6-3-15,27-6-5 16,11-8-6-16,25-13-6 16,11-10 0-16,17-15 2 15,9-10 1-15,15-13 3 0,10-10 5 16,0-13 9-16,-7-12 7 16,5-13 14-16,-4-9 4 15,-5-15 7-15,-2-9 0 0,-12-18 5 16,-7-16-1-16,-11-12-1 15,-3-16-1-15,-20-12-3 16,-9-9-3-16,-26-12-2 16,-19 0-1-16,-33 2-1 15,-26-1-4-15,-35 1-1 0,-30 1-1 16,-41 8-2-16,-41 4-2 16,-42 10-2-16,-41 5-2 15,-33 10-3-15,-44 11-3 16,-26 23-8-16,-35 13-18 0,-32 26-49 15,-19 19-2-15,-19 18-7 16,-14 24-4-16</inkml:trace>
  <inkml:trace contextRef="#ctx0" brushRef="#br0" timeOffset="228854.6265">23799 6210 10 0,'-9'-6'28'0,"9"6"4"15,0 0 5-15,-10-12 2 16,10 12 1-16,0-11-2 15,0 11-4-15,0 0-8 16,2-10-5-16,-2 10-3 0,0 0-4 16,0 0-2-16,14 8-5 15,-11 10-1-15,3 2-2 16,1 10 1-16,-3 1-1 16,7 7 0-16,-6 0 0 0,4-1-2 15,0-4-1-15,-1-5 0 16,1-5 0-16,-5-8 2 15,4-5-1-15,-8-10 0 16,12 0 1-16,-4-10 0 0,-2-7 0 16,-3-10 0-16,7-4 0 15,-4-7-1-15,0 0 1 16,1-1-1-16,-2 5-1 0,3 3-1 16,-1 7 1-16,-1 10-1 15,-6 14 0-15,16-6-1 16,-6 9 0-16,-2 8 0 15,3 7-1-15,-3 0 0 0,0 4 0 16,1-2 0-16,-1-1-1 16,0-5 1-16,1-3 0 15,-9-11 1-15,19 6 1 16,-8-8 0-16,3-12 1 0,-4-3 0 16,4-5 1-16,3-3-1 15,-4-6 0-15,0 0 0 16,0-1 0-16,3 0-1 15,-4 2 0-15,-1 0 0 0,2 6 0 16,1 6-1-16,-3 1 0 16,1 9-1-16,3 3 1 15,-5 5-1-15,4 1 1 0,0 3-1 16,2 6 0-16,3-4 1 16,2-1 1-16,8-4-1 15,-3 0 0-15,11-3 1 0,-4-9 0 16,5-1-2-16,-5-4 1 15,0-1 0-15,-6-2 1 16,-4 2 0-16,-8-1 1 16,-9 2-1-16,-4 2 0 0,-5 1 1 15,-7 3 0-15,-9 2 0 16,-3 4-1-16,-6 4 0 16,-1 4 0-16,2 8 0 15,-1 5-1-15,1 8 0 16,-1 6 0-16,4 4-1 0,5 2 1 15,6-1-1-15,6 0 0 16,5-4-1-16,2-1 1 16,10-7 1-16,9-6 0 0,6-7-1 15,1-3 1-15,6-6-1 16,0-2-2-16,3-8 2 16,2-4-1-16,-3-3 1 15,-3-3 0-15,0-2 0 0,-2-2 1 16,-3-3 1-16,-2 1 2 15,0 1-1-15,-6-4 1 16,-2 5 0-16,-1-2-1 16,-1 5 1-16,-2-1-1 0,-5 5 3 15,3 3-3-15,-7 3 1 16,-3 9 0-16,3-13 1 16,-3 13 0-16,0-9 1 15,0 9-1-15,0 0-1 0,0-9 0 16,0 9 0-16,0 0 0 15,0 0-1-15,0 0 1 16,0 0-1-16,0 0 1 0,0 0-1 16,0 0 1-16,0 0-1 15,0 0 1-15,0 0-2 16,0 0 0-16,0 0-2 16,0 0 0-16,0 0-1 0,0 0 1 15,0 0 0-15,-3 7 0 16,3 4 0-16,0 0 1 15,0 4 0-15,0 2 1 16,0 1 0-16,2-1-1 0,-1-1 1 16,1 4 0-16,1-8-1 15,4 2 1-15,-2-4-1 16,2-2 2-16,-7-8 0 16,17 10-1-16,-5-9 2 15,-3-1-1-15,4-5 0 0,2-2 0 16,0-5 0-16,2-3 0 15,1-1-1-15,0-3 0 16,3 0-1-16,-3-2 0 0,1 2 0 16,-1-5-1-16,0 6 0 15,-4 0 0-15,0 1 1 16,-2 4 0-16,-1-1 0 0,-3 4 2 16,-8 10-1-16,10-13 2 15,-10 13-2-15,0 0 1 16,7-9 0-16,-7 9 0 15,0 0-1-15,0 0 0 0,0 0 0 16,0 0 0-16,0 0 0 16,3-10 0-16,-3 10 1 15,0 0-1-15,0 0 0 0,-4-12-1 16,4 12 0-16,-10-1-1 16,10 1 0-16,0 0 0 15,-10 9-1-15,10-9 0 16,-6 19 1-16,5-5 0 15,0 2 1-15,2 4 2 0,6 3-1 16,-1 3 0-16,4 6 1 16,0 4 0-16,4 3 0 15,-2 4 0-15,1 0-1 0,0 3 0 16,-2-3 0-16,-3 2 1 16,-3-3 0-16,-4-3 0 15,-1-3 1-15,0-5-1 16,-4-4 0-16,-1-6 1 0,-1-7-1 15,-4-4-1-15,10-10-1 16,-12-5-1-16,6-12-5 16,3-9 1-16,0-9-1 0,1-8-1 15,2-9 1-15,3-7 3 16,5-5 2-16,7-3 3 16,2-4 4-16,2-1 3 15,3 0 1-15,4 3 1 0,-3 2 1 16,3 6-3-16,-3 3-2 15,-4 7-1-15,-1 5-2 16,-5 10-1-16,-2 8-2 16,-2 6-1-16,-3 8-2 0,-6 14 1 15,0 0-1-15,0 0 0 16,-10 21 1-16,2 6 0 16,-1 8 1-16,3 5 1 0,2 3 0 15,4 1 1-15,0-4 0 16,6-1 0-16,6-6-1 15,5-8 1-15,2-8 0 16,4-7-1-16,2-9 0 0,5-2 0 16,3-13 0-16,0-10-2 15,0-8 0-15,1-10 0 16,0-4 1-16,-3-2 2 16,-4 0 0-16,-2 6 0 0,-6 3 1 15,-4 12 0-15,-5 6 1 16,3 12-1-16,-13 9 0 15,10 7-2-15,-3 10-1 16,1 5 1-16,-1 7 0 16,1 3 1-16,-2 2-1 0,5-1 0 15,-2-4 1-15,4-4-1 16,0-4 1-16,-4-7 1 0,6-9 0 16,-1-5 0-16,1-9 0 15,-4-8 0-15,3-8 0 16,-1-8-1-16,-4-6 1 0,0-7-2 15,-4-2 1-15,-4 4 0 16,-1 4 1-16,0 7-1 16,0 6 0-16,-1 12-1 15,1 15 1-15,0 0-1 16,-7 24 2-16,7 6-1 0,5 7 0 16,0 9 0-16,5 7-1 15,-3 3-3-15,7-1-6 16,-1-2-4-16,3-4-12 15,-3-7-27-15,-1-8-27 0,7-10-7 16,-2-14-1-16,0-8 5 16</inkml:trace>
  <inkml:trace contextRef="#ctx0" brushRef="#br0" timeOffset="229001.5398">26268 5418 67 0,'0'-13'80'0,"3"2"-3"15,6-2-6-15,10 10-20 16,13-19-88-16,5 3-32 16,8 0-9-16,2-3-4 0,-7-3 2 15</inkml:trace>
  <inkml:trace contextRef="#ctx0" brushRef="#br0" timeOffset="229202.5778">25402 5265 25 0,'-43'-11'93'16,"7"-2"-7"-16,8 0-15 15,7-3-14-15,7-9-43 0,13 14-95 16,5 1-7-16,13 4-4 15</inkml:trace>
  <inkml:trace contextRef="#ctx0" brushRef="#br0" timeOffset="230153.7724">21914 4640 73 0,'-15'5'84'16,"15"-5"-2"-16,-14 0-6 16,14 0-1-16,-8-6-70 0,8-3 0 15,10 2 0-15,5-5-1 16,6 1 0-16,7-3-1 15,7-6 2-15,7-4-2 16,8-9 1-16,5-6-1 0,9-7 1 16,5-5-1-16,7-8 1 15,6-3 1-15,2-6 0 16,3-2 0-16,1-1 1 0,-2 2 0 16,-2 0-1-16,0 5 0 15,-7 4 0-15,-4 7-2 16,-5 5 0-16,-7 8-1 15,-6 7-1-15,-5 6 0 0,-9 9-1 16,-7 1-3-16,-6 7-3 16,-9 2-4-16,-4 7-11 15,-15 1-25-15,0 10-37 16,-4 3-5-16,-10 0-5 0,-4 2-3 16</inkml:trace>
  <inkml:trace contextRef="#ctx0" brushRef="#br0" timeOffset="230931.4039">23854 2814 56 0,'1'-16'83'0,"-1"5"-3"0,-6 2-6 16,-9 6-2-16,1 6-49 15,-2 10-22-15,1 8 2 16,0 10 0-16,0 9 1 0,0 9 1 15,2 9-1-15,4 5 0 16,2 4 0-16,5-5 0 16,1-1-2-16,7-9 0 15,6-7-2-15,8-11-1 0,8-9-1 16,6-10 1-16,3-12 0 16,2-4 1-16,2-13 0 15,2-8 0-15,-1-8 2 16,-5-10 2-16,-4-7-1 15,-7-7 1-15,-4-1 0 0,-10-4 0 16,-7 3-1-16,-6 0 1 16,-14 8-1-16,-12 7-2 15,-9 4-3-15,-10 14-3 0,-4 1-8 16,-2 10-10-16,-2 6-33 16,7-3-24-16,8 2-3 15,6-8-7-15,10 0 3 16</inkml:trace>
  <inkml:trace contextRef="#ctx0" brushRef="#br0" timeOffset="231598.6386">24233 2160 28 0,'38'-18'82'0,"-4"14"-1"15,-13 4-2-15,-6 16-4 0,-15-16-34 16,2 33-34-16,-2 12-2 15,0 12 1-15,0 7-2 16,-3 5 1-16,-3 3-2 16,1 0-1-16,1-3-1 15,2-4 0-15,-1-9-1 0,2-6 0 16,1-11 0-16,0-6 0 16,0-11 1-16,0-8 0 0,0-14 1 15,9 0 0-15,4-8 0 16,1-8 1-16,4-3 0 15,7-2-1-15,4 1 0 16,2 2-1-16,4 5 1 16,-1 7 0-16,3 6-1 0,-3 6-2 15,-2 7 1-15,-4 8-1 16,-6 3 0-16,-6 8 1 16,-6 1-1-16,-11 4 1 15,-7 0 0-15,-7-2 1 0,-12 0 0 16,-4-6-1-16,-5-4-2 15,-1-10-2-15,2-5-5 16,4-10-6-16,2-8-6 16,7-12-3-16,6-8 2 0,9-2 2 15,5-8 0-15,3 0 4 16,7-4 10-16,9-3 10 16,4 8 9-16,5-1 2 0,4 5 2 15,4 1 0 1,4 4 0-16,7 3 0 0,-3 4-4 15,0 7-4-15,1 1-3 16,-3 6-1-16,-5 5-2 16,-3 2 1-16,-5 13 0 0,-9 12-2 15,-5 10 1-15,-7 10 0 16,-6 11 0-16,-1 6 0 16,-5 5-1-16,-3 1-1 15,3-8-2-15,-3-4-1 0,4-8-7 16,1-13-7-16,3-8-14 15,1-9-46-15,0-18-5 0,2-8-7 16,-1-17-2-16</inkml:trace>
  <inkml:trace contextRef="#ctx0" brushRef="#br0" timeOffset="231738.0038">24828 2593 12 0,'-3'-48'85'0,"2"15"-2"16,0 9-6-16,1 11-7 15,0 13-11-15,26-9-94 0,-9 12-35 16,-3 3-8-16,2 2-5 16,3 2-2-16</inkml:trace>
  <inkml:trace contextRef="#ctx0" brushRef="#br0" timeOffset="233250.2562">25186 2617 36 0,'24'15'74'16,"-8"-6"-4"-16,3-1-2 0,-5-3-3 16,5 0-58-16,7-4-1 15,-2 1-2-15,6-2-2 16,-5-3-1-16,6-1-2 0,-7-5 0 16,0 1 0-16,-9-2 1 15,-1 2 2-15,-10-3 1 16,-4 11 3-16,-6-11 1 0,-9 8 3 15,-6 3-1-15,-4 3 2 16,-1 9-2-16,-5 4-1 16,4 9-3-16,-4 2 1 15,5 7-5-15,0 3 1 0,7-1-2 16,3 3-2-16,8-6-1 16,4 3-3-16,4-6-1 15,2-3-5-15,10-4-2 16,3-9-5-16,13-2-5 0,5-5-6 15,4-7-2 1,5-3 2-16,2-7 2 0,4-6 1 16,-5-6 6-16,5-3 11 15,-12-6 12-15,-2-2 11 0,-7-1 12 16,-2 2 8-16,-8 4 3 16,-6 1 0-16,0 7-1 15,-5 4-6-15,-6 7-3 0,0 9-5 16,-4 1-9-16,-6 8-7 15,1 3-3-15,-2 6-3 16,2 4 0-16,-2 7 0 16,4 1 0-16,0 6 0 0,4-2-1 15,3 3 0-15,8-5 1 16,1-2 0-16,8-4 2 16,2-9-2-16,10-4 2 15,-2-10-1-15,9-6 0 0,3-11 0 16,2-8 1-16,0-8 0 15,-2-9 1-15,1-7 0 16,-3-10 1-16,-2-5-1 16,-5-10 1-16,-5-8-1 0,-4-7-1 15,-1-8-2-15,-5 3 2 16,-5-1 1-16,-5 11 2 16,-3 9 2-16,-1 12-3 15,-1 12 1-15,0 21 1 0,-5 15-1 16,5 12-1-16,-13 23-1 15,11 14-3-15,-2 11 1 16,0 11 0-16,-3 8 1 0,2 12-1 16,-2 1 0-16,0 0-1 15,3-4 0-15,-2-7 0 16,2-8-1-16,3-10 1 16,1-5-2-16,0-14 2 0,6-9 1 15,-1-11 3-15,-5-12-1 16,17 0 0-16,-8-13 0 15,2-10-1-15,4-4 3 16,0-8-2-16,-1-1 1 16,1 3-2-16,2 4-1 0,-4 4 1 15,0 9-1-15,0 8 0 16,0 8 0-16,4 7 0 16,-3 10 0-16,3 6 0 0,1 6 0 15,1 2-1-15,1 0 1 16,2-1-1-16,-4-1 0 15,4-4-1-15,4-5-1 16,-1-7 0-16,-2-7 1 0,3-6 2 16,0-5-1-16,-1-11 2 15,3-4-1-15,-2-8 1 16,-1-2 1-16,0-6 0 16,-2 3-2-16,1 2 1 0,-4 4-1 15,-2 4 0-15,-2 8 0 16,-4 8 0-16,0 7 0 15,-3 3-1-15,1 8 2 16,-5 5-1-16,0 2 0 0,0-2 0 16,-3 5 0-16,3-4 0 15,-4-1 1-15,4-2-1 16,-4-1 0-16,-1-13 0 16,11 12 1-16,-11-12-1 0,19 0 0 15,-7-3 0-15,5-6 0 16,-1-9 0-16,3-3-1 15,-3-3 2-15,4-6-2 0,-2 0 1 16,-1-2 0-16,1 3-1 16,-4 2 1-16,2 3 0 15,-2 3-1-15,2 5 0 16,-7 7 0-16,2 4 0 0,-1 5 0 16,-1 0 0-16,-9 0-1 15,16 15-1-15,-4-5 0 16,-1-2 1-16,3-2 0 15,-1-1 0-15,4-3 1 0,-4-2 0 16,4-7 2-16,-3-1 0 16,-2-4 0-16,-3-2-1 15,-6 0-1-15,-3-1-1 16,-4 3-1-16,-11 1 3 0,-3 8-2 16,-4 3 2-16,-3 2-1 15,0 10 2-15,5 5 2 16,3 7 0-16,10 3-1 0,7 1-2 15,12-4-6-15,15 0-10 16,7-3-16-16,4-9-45 16,10-1-4-16,0-9-5 15,-1-8-5-15</inkml:trace>
  <inkml:trace contextRef="#ctx0" brushRef="#br0" timeOffset="233470.9892">26482 2103 38 0,'-63'12'96'0,"11"-8"-3"0,15-4-7 16,11-4-3-16,21-12-3 15,9-3-85-15,25-1-7 16,20 8-27-16,11 2-43 0,-1-1-2 15,3 2-6-15,-5 3-6 16</inkml:trace>
  <inkml:trace contextRef="#ctx0" brushRef="#br0" timeOffset="233894.0061">24509 3655 50 0,'-69'44'81'0,"13"-7"-1"16,9-11-8-16,11-7-4 15,6-6-46-15,18-4-20 16,12 0 0-16,12-4 0 0,16-4 0 15,11-1 2-15,15-2 1 16,10-9 0-16,21-7 0 16,12-3 1-16,21-10-1 0,10-3 0 15,15-4 0-15,15-6 1 16,14 1 0-16,13-6 0 16,11 2 0-16,7-5 0 15,3 0 0-15,6 0-1 0,-1 5 1 16,-8 0-2-16,-8 5-1 15,-16 5 0-15,-12 7 0 16,-19 5-1-16,-18 11-3 0,-22 2-7 16,-17 4-37-16,-22 9-37 15,-24 7-2-15,-21 3-7 16,-24-2-6-16</inkml:trace>
  <inkml:trace contextRef="#ctx0" brushRef="#br0" timeOffset="238687.2107">25309 1758 24 0,'-33'-5'71'0,"-4"0"6"0,-4-7-4 15,-3 3-2-15,-4-3-53 16,1 0-5-16,-3 3-2 15,0 2-3-15,-4 1 1 16,-4 3-5-16,-1 3 0 16,-2 5-3-16,-4 4-1 0,0 7-1 15,-7 3 1-15,-2 4-2 16,-7 4 2-16,2 1 0 16,-2 2 4-16,-2 4-1 15,3 2 0-15,0 4 1 0,5 3-1 16,2 6 2-16,7 10-1 15,1 5 1-15,6 11-3 16,1 8 1-16,8 8-1 0,-2 4-1 16,11 9 0-16,-2 1-2 15,12 3 0-15,2-1-1 16,12 0-2-16,9-7 0 0,8 0-1 16,3-4 1-16,14-8 0 15,13-1 1-15,8-8 0 16,12-1 1-16,9-7 1 15,11-2 2-15,12-2 0 0,9-6 1 16,9 0 2-16,16-5-2 16,8-8 1-16,7-1-1 15,10-6 1-15,8-5-3 16,5-10-1-16,5-4-3 0,7-10 0 16,1-7-1-16,1-4-1 15,4-7 0-15,3-8 1 16,1-9 0-16,-1-6 1 15,2-8 2-15,-10-6 1 0,-4-9 4 16,-7-5-1-16,-7-4 4 16,-17-11 1-16,-5-3 2 15,-16-5 0-15,-10-6 2 0,-11-6-1 16,-9-4 0-16,-14-4-1 16,-9-7-3-16,-12 0 1 15,-15-4-1-15,-14-3-1 16,-16 0-2-16,-12 2 0 0,-21 1-1 15,-20 0 0-15,-17 0-1 16,-19 2-2-16,-17 4 1 16,-15 5-2-16,-19 9 1 15,-12 8-2-15,-17 8-3 0,-9 15-3 16,-11 16-4-16,-11 13-9 16,-4 16-23-16,-18 14-34 15,7 13-6-15,-2 19-4 16,1 17 0-16</inkml:trace>
  <inkml:trace contextRef="#ctx0" brushRef="#br0" timeOffset="239270.1967">23595 2819 73 0,'0'0'80'16,"10"2"-4"-16,-10-2-2 16,-8-5-2-16,-3 1-67 15,-3 0 0-15,-3 2-1 0,-5-1-1 16,-6 2-2-16,-3 2 2 15,-3 1 0-15,-3 1-1 16,-7-2 1-16,-3 0 2 16,-6 2 1-16,-7 2-2 0,-4-3 2 15,-8 1 0-15,-12 1-1 16,-3 2 0-16,-7 4-1 16,-4-2 1-16,-2 1-2 15,-1 0 0-15,-1 0 0 0,6 0-1 16,7 0 0-16,6 1-1 15,4 0-2-15,7-5-3 16,9 2-4-16,6-3-7 16,8 2-9-16,9-5-11 0,6-1-24 15,12 0-24-15,5-7-4 16,12-1-2-16</inkml:trace>
  <inkml:trace contextRef="#ctx0" brushRef="#br0" timeOffset="239595.7019">22522 2478 25 0,'28'-6'74'16,"-7"0"3"-16,-6 0-1 15,-15 6-5-15,0 0-56 0,0 0-3 16,-22 9-1-16,-6 3-1 15,-10 7-5-15,-15 4-3 16,-10 10 1-16,-11 3 2 0,-3 7-1 16,-3 4 0-16,2-1 1 15,1 4-1-15,13-4 1 16,9-4-2-16,11-6-1 16,16 0-1-16,11-8-1 0,16-5 0 15,20-1-6-15,17-8-11 16,23-7-32-16,23 0-26 15,13-6-4-15,15-7-8 0,9-11 2 16</inkml:trace>
  <inkml:trace contextRef="#ctx0" brushRef="#br0" timeOffset="241011.1275">19993 2326 24 0,'0'0'56'16,"-9"-11"-15"-16,9 11-5 16,0 0-3-16,0 0-1 15,0 0-5-15,-5-8-1 0,5 8-1 16,0 0-2-16,0 0-2 15,0 0-2-15,0 0-1 16,-11-4-3-16,11 4-4 0,-9-2-2 16,9 2-2-16,-10 0-2 15,10 0 0-15,-10-2 0 16,10 2-2-16,0 0 0 16,-9-1-1-16,9 1 0 0,0 0-2 15,0 0-1-15,0 0 0 16,0 0 0-16,0 0-2 15,0 0-1-15,0 0-6 16,0 0-6-16,2 5-12 0,2 6-24 16,-4-11-27-16,11 17-5 15,-11-17-4-15,13 15 7 16</inkml:trace>
  <inkml:trace contextRef="#ctx0" brushRef="#br0" timeOffset="243543.4782">19936 2253 60 0,'0'-13'77'0,"-2"3"-2"16,-5-3-5-16,1 22-21 0,-3-18-41 15,3-3 0-15,6 12-2 16,-9-9-4-16,9 9-1 16,0 0 0-16,-11 11-1 15,3 5 0-15,-3 4 1 16,-5 7-2-16,-6 2 1 0,-4 4 0 16,-2 2 1-16,-3 3 1 15,4-4-1-15,-1-2 1 16,9-5-2-16,2-5 2 15,12-2-2-15,5-7 2 0,11-3-2 16,13-4 0-16,6-5-1 16,12-1 0-16,4 2-2 15,6-2-2-15,-1 1 1 0,-3 2-1 16,0 1 1-16,-7 2 2 16,-5 3 4-16,-9 2 3 15,-9 2 3-15,-7 3 2 0,-9 2 2 16,-2 3 1-16,-8 0-4 15,-7 7-1-15,-8-2-3 16,-4 1-1-16,-4-1-2 0,-2-1 0 16,-2-3-2-16,-3-4 1 15,0-4-1-15,2-4 0 16,2-5-2-16,6-2-1 16,4-4-4-16,7-7-2 15,7-5-4-15,5-5-2 0,5-6-1 16,7-5 2-16,6-1 1 15,5-2 0-15,2 0 4 16,3-2 3-16,2 4 4 0,2 0 2 16,0 1 0-16,1 6 1 15,4-2 0-15,1 1 0 16,4 5 0-16,-3 1 0 0,5 1-1 16,-5 5 1-1,1 5 0-15,-4 2 0 0,1 5 1 16,0 4 1-16,-1 4 0 15,1-1 0-15,-2 3 2 16,5-1-2-16,-4-3 1 0,5-5 0 16,-4-1 1-16,-5 0 0 15,0-6 0-15,-6-1 2 16,-5-7 1-16,-4 2 1 0,-5 0-1 16,-7 1-1-1,-1 1-1-15,-11 1-1 0,-3 4-2 16,-8 0-1-16,0 5-1 15,-8 0-1-15,1 5 0 16,0 0 0-16,2 4-4 0,0 2-2 16,4 3-5-16,1-3-4 15,11 4-6-15,4-3-4 0,7-3-11 16,2 2-12-16,-1-11-22 16,25 8-6-16,0-9 5 15</inkml:trace>
  <inkml:trace contextRef="#ctx0" brushRef="#br0" timeOffset="244555.5253">20702 2268 4 0,'17'-17'74'0,"-7"1"3"16,-7 1-9-16,0 7-17 0,-3 8-10 16,-6-6-12-16,6 6-12 15,-19 9-6-15,9 6-6 16,0 4-1-16,1 3-1 15,1 8-2-15,0 0 0 0,5 2 0 16,1-1 0-16,2-3-1 16,2-2 1-16,5-6-2 15,-2-4 2-15,5-6-1 0,1-6 0 16,2-4 0-16,3-3 0 16,-3-8 0-16,4-3 0 15,-4-1 1-15,2-7-1 16,-4 1 1-16,-2-1-1 0,0-1 1 15,-2-1-1-15,-2 6 1 16,-1 0-1-16,1 3-1 16,-1 5 0-16,-4 10 0 15,0 0 0-15,9-2 0 0,-9 2 0 16,8 12 0-16,-4-1 1 16,2 1-1-16,3 0 2 15,2-2-1-15,3 1 0 16,7-6 0-16,0-2 0 0,5-3-1 15,-1-1 0-15,3-8-2 16,0-2 2-16,2-4 0 16,-4-4 0-16,-1 0 0 15,-3-6-1-15,-2 0 1 0,-1 0-1 16,-2 1 1-16,-3 4 0 16,-2 2 1-16,-2 6-1 15,-3 1 1-15,-7 11-2 0,0 0 2 16,0 0-1-16,0 0 0 15,-8 2-1-15,-5 9 1 16,3 3 0-16,-4 6 0 16,2-2 0-16,3 4 1 0,2-1 0 15,2 2 0-15,4-5 0 16,1 0-3-16,3-6-1 16,5-1-2-16,-1-5-2 0,4-3 0 15,-2-3-2 1,3-6 2-16,0-3 0 0,1-8 1 15,1-1 2-15,0-7 0 16,-3 2 4-16,1-5 1 0,4 6 2 16,-5-2-1-16,4 7 2 15,-2 3-3-15,5 5 1 16,-3 2 3-16,6 4-3 0,-3 0 0 16,5 1-2-16,6-2-2 15,-3-3 0-15,6-4-4 16,0-4 0-16,3-6-3 15,-2-8-2-15,4-5-4 16,-7-12-1-16,-5-1 3 0,-3-6 12 16,-4 1 15-16,-15 27 3 15,-1-5 5-15,-2 6 4 16,0-1 3-16,-1 3 2 16,-3 0-5-16,-7-4-4 15,-3 7-14-15,-2 17-1 16,4 9-3-16,-4 18-3 0,6 16 0 15,4 14 0-15,6 9 1 16,0 5-4-16,4-1 1 16,6 1 0-16,2-7 0 0,2-6 0 15,5-8-2-15,4-12-6 16,0-7-6-16,-1-12-18 16,25 3-36-16,-25-16-8 0,-3-4-4 15,-8-8 0-15</inkml:trace>
  <inkml:trace contextRef="#ctx0" brushRef="#br0" timeOffset="244748.2995">21193 1980 14 0,'-29'0'91'16,"1"0"-7"-16,8-6-9 15,1-2-14-15,8-1-9 16,11 9-98-16,0 0-31 0,5 0-8 16,8 0-3-16,3 6 7 15</inkml:trace>
  <inkml:trace contextRef="#ctx0" brushRef="#br0" timeOffset="245199.1377">22522 1338 50 0,'0'0'74'0,"-1"-14"-1"16,1 14-1-16,-12-15-38 15,3 8-17-15,1 1-1 16,-4 1-6-16,-3 1-2 15,1 4-4-15,-2 0 0 0,1 9-3 16,-14 12 1-16,-5 25-1 16,-1 17 2-16,-1 12-1 15,-2 13-2-15,6 12 2 16,0 2-1-16,4 2 2 0,7-11-5 16,3-5-4-16,1-6-12 15,9-10-32-15,8-4-22 16,0-9-5-16,8-9-2 15</inkml:trace>
  <inkml:trace contextRef="#ctx0" brushRef="#br0" timeOffset="247924.2744">22992 1517 12 0,'12'-2'86'15,"-3"2"0"-15,-9 0-6 16,0 0-3-16,15 7-3 15,-14 10-74-15,-2 9-1 16,-11 6-1-16,0 4-3 16,0 8-4-16,-1 5 0 15,7-9-5-15,2-1 2 0,-2-6 2 16,3-8 2-16,-1-11 1 16,4-14 3-16,0 0 4 15,-1-7 4-15,0-15 3 0,1-6 0 16,0-6-1-16,0-8-1 15,1 19-1-15,5-6-1 16,3 0 0-16,-1-3-3 16,6 1-1-16,1-2-1 0,2 1-2 15,3 1 1-15,2 3 2 16,3-1-1-16,2 7 0 16,-4-1 0-16,4 5 0 0,-2 4 0 15,-2 6 1 1,-1 0 0-16,-1 6 0 0,-5 2 1 15,-2 10 0-15,-2-1 1 16,-5 4-1-16,0 1 1 16,-3 2 0-16,4-3 1 15,-2 23 2-15,-6-2-3 0,6-3 2 16,1-6-3-16,11-5 1 16,6-2-2-16,0 4-2 15,-6 2-2-15,-8-1-1 16,-10 1-1-16,-4 0 0 0,-14 4 1 15,-7-1 1-15,-12-1 1 16,-5-2 2-16,-4-4 3 0,4-3 0 16,5-7 3-16,0-2-5 15,6-8-5-15,10-6-5 16,5-7-4-16,12-5-3 16,4-5-2-16,6 0 0 15,9-2-1-15,6-2 2 16,4 1 8-16,7 0 6 0,0-1 6 15,-14 15 4-15,1-5 2 16,5 4 3-16,4-5 3 16,-5 2 1-16,7 0 1 0,-5 1-2 15,4-1-1-15,-6 2-2 16,2 1 1-16,-2 4-3 16,1-1 1-16,-4 6-4 15,-3 1 0-15,15 14 0 0,-6 1 1 16,-9 13-1-16,-6 5-3 15,-5 6 1-15,-2 2-2 16,5-4 0-16,0-7 0 16,5-10-1-16,3-8 0 0,3-9-1 15,-2 0 2-15,5-12 0 16,4-6 0-16,-17 5-1 16,4-4 0-16,2-2 0 15,-2-3 1-15,-1 1 0 16,-1-1 0-16,5 2-1 0,-5-2 1 15,-1 3 0-15,2-1-1 16,-4 2 0-16,2 2-1 16,0 2 0-16,-4 1 0 15,2 5 0-15,-9 8-1 0,14-13 2 16,-14 13 0-16,14 0 0 16,-14 0 0-16,8 10 0 15,-8-10-1-15,10 15 1 0,-10-15 1 16,16 12-1-16,-8-6 0 15,-8-6 1-15,19 9 0 16,-9-9 1-16,0 0-1 16,0-5-1-16,3-6 0 15,-5-3-1-15,5-2 1 0,-6-2 0 16,5-2 0-16,-6-1 2 16,6-1 2-16,-8-1 1 15,6 1 2-15,-4-2 1 0,-4 2-2 16,1 1 0-16,0 1-1 15,0-1-2-15,-1 4-2 16,-1 4-2-16,-1 1-2 0,1 2 1 16,-1 10-2-16,0-10 2 15,0 10 1-15,0 0 0 16,0 0 0-16,0 0 0 16,0 0 1-16,0 0-1 0,0 0 1 15,0 0-1-15,0 0 0 16,0 10 0-16,0-10 1 15,0 14-1-15,0-14 2 0,3 18-2 16,3-9 1-16,4 3 0 16,-3-1 0-16,6 1-2 15,0 1 0-15,1 2 2 16,2-1-3-16,2 0 1 0,0-2-1 16,0 4 0-16,1-4 1 15,-2 1 1-15,-3 2 0 16,1-1 1-16,-7 0 0 15,1-1 0-15,-5 0-1 0,-3-2-1 16,-1-2-1-16,0 0-3 16,0-9-7-16,-10 13-7 15,10-13 0-15,-14 5 0 16,14-5-1-16,-14 0 2 0,14 0 3 16,-6-14 9-16,6 6 10 15,0-9 8-15,6 3 5 16,2-2 3-16,4-1 0 15,1 2-1-15,-1-3-1 0,5 2-4 16,-1 2-3-16,3-1-4 16,-1 4-1-16,0-1-3 15,0 4-1-15,1 2-1 16,-3 4 1-16,2 2 0 16,-2 2 0-16,2 5 0 0,-3 2 1 15,0 1 0-15,-1 0 1 16,2 4 0-16,-1-2 0 15,1 1-1-15,1 1 2 16,-1-1 0-16,1-3 1 0,-3 3-1 16,2-3 3-16,-1-4-2 15,1-1 1-15,1-5 0 0,0 0 0 16,-2-6 0-16,-2-2-3 16,2-3 1-16,-1-1-2 15,1 3 0-15,-2-4-1 16,-1-1-1-16,1 3 0 0,-1-1-1 15,-1-1 1-15,3 6-2 16,-2 1 1-16,0 1 0 16,2 3 0-16,2 3 1 15,-3 0 0-15,2 5 0 16,-1-1 0-16,4 4 1 0,-3 0-1 16,4 0 0-16,-1-1 0 15,0-2 0-15,2 0 0 16,2-1 1-16,0-3 1 0,1-2-2 15,0-2 1-15,-2-3 0 16,5-5 0-16,-1-3-1 16,0-1 0-16,3 2-1 15,-2-2 0-15,3 0 0 0,-4-1 0 16,3 1-1-16,-3 2 0 16,3 3 1-16,-3 0-1 15,-1 2-1-15,0 2-1 16,-1 4 1-16,-1 1-1 0,3 0 0 15,-4 0 0-15,2 4 0 16,-2 1 1-16,0-1 0 16,2-1 2-16,-2-3 2 15,0 2-1-15,-5-2 1 0,0-2 0 16,-6-2-1-16,0-2 2 16,-10 6-1-16,7-12 1 15,-7 12-2-15,0-13-1 16,0 13 1-16,-7-11-1 0,7 11 0 15,-17-6-1-15,5 5 0 16,-1 1-1-16,5 0 1 16,-5 3 2-16,13-3-1 15,-11 13 2-15,11-13 0 0,2 12 2 16,6-8 1-16,8-2-1 16,2-2 2-16,4 2-1 0,4-6 0 15,1-5 0-15,2-3 1 16,-29 12-2-16,31-13 0 15,2-3-2-15,2-4 0 16,1 0-1-16,-1-2 0 16,0-1 0-16,-1 1-1 15,1 0 0-15,-7 3 0 0,5-2 0 16,-7 6 0-16,23-9 2 16,-27 21-1-16,-4 3-1 15,0 0 0-15,-4 9 1 16,0 5-1-16,-7 2-1 15,3 2 0-15,-5 2 0 0,3 1 1 16,-3-3 0-16,-2 5 2 16,1-3 0-16,3-1 0 15,-1-4 2-15,0-1 0 16,4-3 0-16,-1-8-1 0,5-1 0 16,1-2-1-16,-15 0-1 15,19-10 1-15,25-14-1 16,-44 24 0-16,60-29 0 0,-60 29-1 15,34-14 0-15,40-17 0 16,-35 15 2-16,-2 7-1 16,-1 1 0-16,-1 6-1 15,-5 0-3-15,-4 2-2 16,-6 7-9-16,-5 7-15 0,-10 3-32 16,-5 1-16-16,-13 0-3 15,-10 1-3-15</inkml:trace>
  <inkml:trace contextRef="#ctx0" brushRef="#br0" timeOffset="248118.518">25592 969 54 0,'-65'-34'92'16,"6"5"-5"-16,5 1-11 15,8-4-12-15,6 9-17 0,40 23-124 16,-31-21-5-16,2-1-5 16,29 22-6-16</inkml:trace>
  <inkml:trace contextRef="#ctx0" brushRef="#br0" timeOffset="248613.3112">22664 2069 40 0,'-14'0'74'0,"14"0"0"16,-1-5-4-16,14-4-2 16,10-2-62-16,19-5-2 15,17 0-1-15,16-8 2 0,15 0 0 16,19-10-1-16,20 0 1 15,15-6 2-15,13-3 0 16,14-1 1-16,-80 23 1 16,16-7-1-16,7 0-1 0,18-1 1 15,0-3 0-15,20-2-1 16,1 1-2-16,12-3 1 16,1 4-2-16,11-2 1 15,-3 2-3-15,8-2 0 0,-1 3-1 16,5 3-7-16,-10-1-10 15,1 1-44-15,-10 4-18 16,-19 7-5-16,-19 1-5 0,-24 5-3 16</inkml:trace>
  <inkml:trace contextRef="#ctx0" brushRef="#br0" timeOffset="252169.147">25172 1130 4 0,'0'0'56'0,"0"-15"1"16,0 15-2-16,-7-14-41 16,-1 5-2-16,-4 2-2 0,-3-1-2 15,-2 1 0-15,-2-1-1 16,-2 0-1-16,-4-1 1 15,-5 1 1-15,0 1-2 0,-2 1 0 16,-6 0-2-16,-1 1-2 16,-4 2 0-16,-3 2 0 15,-3-3-1-15,-5 2 0 16,-7 2 2-16,-3-1-1 0,-8 1 0 16,-1 3 1-16,-3 2 0 15,-6 2 1-15,0 0 2 16,-7 3-1-16,-1 0-2 15,0 0 0-15,-1 5 0 0,-3 0-1 16,2 4 0-16,-3 1-2 16,-3 3 0-16,2 2-1 15,2 4 1-15,0 2-1 16,-44 14 2-16,-23 27 0 16,18 5 0-16,22 0-1 0,12 6 1 15,23-1-1-15,24-4 0 16,25-2-1-16,17-7-1 15,8 0 1-15,12-1 0 16,10-1 0-16,12-5 0 0,11-3 2 16,8-3 0-16,17-1 1 15,9-3-1-15,17-9 1 16,14-4-1-16,13-6-1 0,7-6 2 16,21-8-2-16,13-7 0 15,12-10 0-15,12-6 0 16,13-15 0-16,13-10 1 15,12-12 2-15,12-7 0 0,7-14 2 16,1-8 2-16,4-11 0 16,-1-6 1-16,-7-6 1 15,-118 43-2-15,14-9 0 16,-7 2 2-16,8-7-2 16,-5 1-1-16,4-6 3 0,-12 1 1 15,-1 2 0-15,-11 1 1 16,-2-1 0-16,-16 5-2 15,-9-4-3-15,-18 6-1 16,-14-3-3-16,-32 6-2 0,-18-3-4 16,-40 10-3-1,-39 9-5-15,-36 15-9 0,-38 4-28 16,-39 20-31-16,-39 7-5 16,-36 15-5-16,-38 9-2 0</inkml:trace>
  <inkml:trace contextRef="#ctx0" brushRef="#br0" timeOffset="254673.2694">22333 11625 406 0,'-9'-29'2'0,"-1"-7"2"16,-4-6 0-16,-1-3 1 16,-2 38 1-16,-2-36 0 0,0 8 1 15,-2 2 0-15,-1 3-3 16,-7 6-1-16,-4 1-2 0,-6 5-1 15,-7 2-1-15,-11 3 0 16,-6 3-1-16,-10 3 0 16,-8 1 1-16,-10 3 0 15,-8 3 0-15,-5-1 1 16,-8 1 0-16,-2 3 0 16,-5 4 1-16,-5 4-1 0,0 1 1 15,-4 6-1-15,-2 5 1 16,-2 5 0-16,-2 7 0 0,1 6-1 15,-4 7 1-15,0 13-1 16,1 8-1-16,0 7 1 16,5 11-1-16,2 9 1 15,9 8 0-15,1 9-1 0,11 9 0 16,10 8 1-16,7 9 0 16,10 9-1-16,13 10 0 15,7 13 0-15,13 8 0 16,11 10 1-16,13 3 1 0,16-1-2 15,9 6 1-15,20-4 0 16,14-5-1-16,17-7 1 16,12-3 0-16,22-9 0 15,10 1-1-15,19-4 2 0,11-5-1 16,14-3 0-16,17-2 1 16,14-2 0-16,15-8 0 15,11-3 0-15,16-8 0 16,15-9-1-16,14-11 0 0,19-13 0 15,11-11-1-15,12-14 1 16,17-15-1-16,14-18 1 16,4-13 0-16,14-14-1 0,2-12 1 15,10-5 1-15,3-14 2 16,-1-12-2-16,-3-9 1 16,-3-9 1-16,-2-13-1 15,-8-10 2-15,-8-9-1 16,-15-13 1-16,-10-10-2 0,-21-12 2 15,-10-10-1-15,-27-10 0 16,-20-6 0-16,-23-11 0 16,-24-10-1-16,-29-4 1 0,-26-6 0 15,-35-5-2-15,-29-2 1 16,-37-8-1-16,-27 0-1 16,-40-7-1-16,-32 1-1 15,-32-5 0-15,-31-1 1 16,-23 0 0-16,-28-2-1 0,-22 3 2 15,-21 6 0-15,-23 9 0 16,-25 4 1-16,-19 13-1 16,-22 11-1-16,-28 16 0 0,-24 14-1 15,-23 22-3-15,-26 15-10 16,-19 20-56-16,-25 41-13 16,-9 21-2-16,-26 25-7 15,-10 19-3-15</inkml:trace>
  <inkml:trace contextRef="#ctx0" brushRef="#br0" timeOffset="266703.4235">19391 5029 53 0,'0'20'66'15,"0"-3"1"-15,0-4-5 0,-3-2-47 16,3 1-9-16,0-12 0 16,8 11 0-16,0-7-2 15,4-4 0-15,3-1-1 0,3-8 0 16,0-5 1-16,5-6-2 16,0-9 0-16,3-6 1 15,-4-8 0-15,5-12 0 16,0-8 0-16,-6-12 4 0,2-11 0 15,-8-13 0-15,1-10 1 16,-4-11-1-16,-3-8 1 16,-6-7 3-16,-2 6-2 15,-2 2 2-15,-5 9 0 0,-1 14 0 16,-4 17 0-16,-1 20-1 16,0 14 0-16,-2 18-3 15,0 13-1-15,2 11-3 16,-1 11-2-16,0 6-1 0,2 14-1 15,-1 9-1-15,-2 10 0 16,2 10 0-16,1 10 0 16,-1 10 0-16,0 7 0 15,2 5 2-15,0 3-1 16,3 0 0-16,1 3 0 0,0 1 1 16,4 0-1-16,2-2 0 15,1 1 1-15,10-5-1 16,2 0 2-16,3-4-1 15,5-8 0-15,3-5 0 0,7-10 0 16,-2-10 1-16,5-8-1 16,1-13-1-16,4-12 0 0,2-12 0 15,1-8-1-15,2-17 0 16,-1-8-2-16,4-10 1 16,-3-6 0-16,-1-2 1 15,-1-1 0-15,-5 2 0 0,-4 3 1 16,-2 4 1-16,-8 3 1 15,-5 4 0-15,-3 4 0 16,-4 2 1-16,-3 7 0 16,-2 1 0-16,-3 4-1 0,-3 2 1 15,0 5 0-15,0 11-2 16,-2-11 1-16,2 11-2 16,-10 2 1-16,-1 11-1 0,1 3 0 15,-3 7 0-15,-1 2 0 16,-1 6 0-16,2 2 0 15,1 2 0-15,2-2 1 16,5 1-1-16,5-4 1 0,1-3-1 16,12-1 0-16,5-8-1 15,8-4 0-15,7-7-1 16,3-7-1-16,5-6 0 16,5-11 0-16,-1-9 1 15,2-8 0-15,-4-8 2 0,4-5 1 16,-10-5 2-16,-4 0 1 15,-3-4 2-15,-5 4-1 16,-4 3 1-16,-8 5 0 16,-3 9-1-16,-4 6 0 15,-4 9-1-15,-1 6-1 0,-1 14-2 16,-10-2 0-16,0 9 0 16,0 7 0-16,-1 6-1 15,2 1 1-15,-1 5-1 16,4 1 0-16,5-1 0 0,0-3 0 15,3-2-1-15,3-1 0 16,6-8 1-16,1-4-1 16,1-8 0-16,5 0 1 0,-1-12 1 15,4-7-1-15,0-5 1 16,6-7 1-16,-4 2-1 16,1-2 0-16,2 2 1 0,-5 4-2 15,0 5 1 1,-2 4 0-16,-3 7 0 0,0 4-1 15,-4 5 1-15,3 0-1 16,-2 6 1-16,1 2 0 0,2 2 0 16,-1 0 0-16,2-2 0 15,1 2 0-15,0-5 0 16,1 0 1-16,-2-5-1 16,1 0 2-16,-2-5-2 0,-1-6 1 15,1 0 0-15,-1-7 0 16,-2 0 0-16,0-3 0 15,1-1 0-15,2 1-1 0,-1 3 0 16,0 3 0-16,0 1 0 16,2 7-1-16,0 3 0 15,2 4 0-15,0 1 1 16,-1 5-1-16,1 6 0 0,-1 0 1 16,2-1 0-16,1 4 0 15,2-3 0-15,-1 1-1 16,2-2 1-16,4-3 0 0,-3-2 1 15,5-4-1-15,-2-2 0 16,1-1 1-16,-2-9 0 16,2-3 0-16,-2-4 0 15,-2-4 0-15,-1-1-3 0,-3-3 0 16,0-2-2-16,-3 4-2 16,-2 3-6-16,-4 3-14 15,-4 4-23-15,-8 13-24 0,5 7-8 16,-15 15-3-16,-13 8 1 15</inkml:trace>
  <inkml:trace contextRef="#ctx0" brushRef="#br0" timeOffset="267047.5354">20123 5294 0 0,'-50'42'82'0,"12"-10"2"16,8-10-5-16,8-12-5 15,12-11 3-15,10-4-75 0,16-8 2 16,13-7-2-16,13-7 0 16,19-8 1-16,13-10 0 15,19-6 0-15,13-7-1 16,14-7 1-16,10-3-1 0,9-5 2 15,6-4 1-15,1-5 0 16,2 0-1-16,-4-2 1 16,1 4-1-16,-9-1-1 0,-7 6-3 15,-5 10-3-15,-14 7-16 16,-16 12-59 0,-10 13-2-16,-20 12-6 0,-24 9-6 15,-32 9-1-15</inkml:trace>
  <inkml:trace contextRef="#ctx0" brushRef="#br0" timeOffset="272790.6079">23713 6643 31 0,'0'0'36'0,"13"-12"-5"16,-4-1 1-16,-9 13-3 15,12-18-4-15,-12 18-2 0,12-16-3 16,-12 16-2-16,13-12-3 16,-13 12-2-16,10 0-1 15,-10 0-4-15,12 3 1 16,-12-3-1-16,11 18-2 0,-2-8 3 15,-2 7-4-15,4-3 1 16,2 2-2-16,1 4 1 16,2 1-1-16,5-1 0 15,2 0-1-15,1 1 1 0,5 2-1 16,3 0 1-16,8 4 0 16,0 0-1-16,3-1 0 15,4 5-2-15,0-1 0 16,2 2-1-16,2-4 1 15,-5 3 0-15,2-1 1 0,-3 0-1 16,2-2 0-16,-3 2 1 16,3-3 1-16,-4 4 1 15,5 1-1-15,-4-2 1 0,6 3 0 16,2-3-1-16,4 2 0 16,-1-2 0-16,1 3-1 15,3-3-1-15,-2 0 0 16,3 1 0-16,-6-2 0 0,-3 1 0 15,-2 0 0-15,-2-4 1 16,-4 3-1-16,-2-4 1 16,-2-1-1-16,-1-1 1 15,-5-2-1-15,1-1 0 0,-1-2 0 16,-2-2 0-16,-6-3 0 16,1 0 0-16,-2-2 1 15,-5-2-2-15,-4-3 2 16,-5-1-1-16,1-1 1 0,-11-4 0 15,8 3 0-15,-8-3-1 16,0 0 0-16,0 0-4 16,0 0-2-16,0 0-4 0,2-9-8 15,-2 9-18-15,0 0-28 16,0 0-19 0,-12-4-5-16,-2 4-1 0</inkml:trace>
  <inkml:trace contextRef="#ctx0" brushRef="#br0" timeOffset="273314.6254">25470 8077 45 0,'-3'-12'52'16,"3"12"-9"-16,0 0-4 15,0 0-5-15,0 0-6 16,0 0-10-16,0 0-6 0,7-1-3 16,1 1-3-16,5 1 0 15,1 1 0-15,4 3-1 16,3-2-1-16,-1-1 0 16,5 3-1-16,2-2-1 0,1 0 0 15,1 2-1-15,6 0 2 16,-4 1-2-16,8-1 0 15,3 0 0-15,0 2 0 16,5-4 0-16,0 0 0 0,0 1 0 16,-1-4 0-16,-1 1 2 15,-5-1 3-15,-4-1 3 16,-2-6 3-16,-7-2 2 0,-4-3 0 16,-4-5 0-16,-2-3-1 15,-5-6 0-15,-3-3-3 16,-1-4-4-16,0-3-1 15,-3-3-1-15,-2 2-1 0,1-4 0 16,-4 4 0-16,0 0-1 16,0-1 1-16,-4 2-2 15,0 0 0-15,-1 3-1 0,-2 1-2 16,1 2-3-16,1 4-8 16,-6 4-37-16,6-1-32 15,-1 4-3-15,-4 2-4 16,-2 2-6-16</inkml:trace>
  <inkml:trace contextRef="#ctx0" brushRef="#br0" timeOffset="288803.1856">26667 8117 45 0,'-20'-3'43'0,"20"3"5"0,-10-3-8 16,10 3 1-16,-10-3-3 15,10 3-5-15,0 0-4 16,0 0-4-16,-9-2-7 0,9 2-4 16,0 0-3-16,0 0-4 15,0 0-2-15,0 0 0 16,0 0-2-16,0 0 1 0,0 0-2 15,0 0 1-15,0 0 0 16,0 0-1-16,5-4-1 16,-5 4 1-16,12 0-1 15,-3 0 0-15,5 0 0 0,0 0 0 16,5 0-1-16,0 0 1 16,4 0-1-16,0 1 0 15,2-2 1-15,0 0-1 16,0 1 1-16,5 0 0 0,1-2 1 15,0 2-1-15,6-1 1 16,3 1-1-16,4-2 1 16,0 1-2-16,3-2 0 15,-1 1 1-15,0 1-1 0,1-2 1 16,-1 0 0-16,1-1 0 16,-5 1 0-16,2 1 1 15,2-2-1-15,-2-1 1 0,4 1-1 16,-1-3 1-16,2 4-1 15,2-2-1-15,-1 2 1 16,1 0-1-16,1-1 0 16,1 1 1-16,0-1-1 15,2 2 0-15,-2-1 0 0,-1-2 0 16,0 0 1-16,2 1-2 16,-4 1 1-16,2-3 0 15,0 1 0-15,-2 1 0 0,-5-2-1 16,1 4 1-16,-1 0 0 15,-3-2 1-15,-4 1 0 16,-4 2 0-16,-1-2-1 0,-4 3 1 16,1-3-1-16,-3 2 1 15,-1-1 0-15,-2 0-1 16,-3 0 1-16,-2 0-1 16,-3 0 1-16,1-1-1 0,-7 2 1 15,0-1 0-15,-10 2-1 16,14-2 1-16,-14 2 0 15,0 0 0-15,0 0 0 16,0 0 1-16,0 0-2 0,9 0 1 16,-9 0-1-16,0 0 0 15,0 0-2-15,0 0-5 16,0 0-6-16,-5 0-12 0,5 0-56 16,0 0-3-1,-12 7-5-15,12-7-5 0</inkml:trace>
  <inkml:trace contextRef="#ctx0" brushRef="#br0" timeOffset="292999.1075">27676 7499 1 0,'-4'-13'54'0,"2"5"-12"16,1-2 1-16,1 10-3 0,0-14-4 15,0 14-4-15,0-12-4 16,0 12-4-16,0 0-7 15,5-9-3-15,-5 9-4 16,0 0-5-16,4 6-3 0,-4-6 0 16,2 22-1-16,-2-5 0 15,1 5 0-15,1 2 0 16,-2 2 0-16,1 2 0 16,0 0 0-16,2-2-1 0,-2 0 0 15,1-4 0-15,2-2 1 16,-1-5 0-16,-1-2 0 15,2-3 0-15,-4-10 3 16,5 11 0-16,-5-11-1 0,0 0 1 16,13-10 0-16,-7-4 0 15,4-5 0-15,-4-5-1 16,6-6-1-16,1-2-1 0,-2-5 0 16,4 1 1-16,-3 3 0 15,0 0-1-15,-1 9 0 16,0 3-1-16,-4 9 0 15,-7 12 0-15,14 0 0 0,-10 8-1 16,1 8 0-16,-2 4 1 16,3 5 0-16,-2 2 0 15,2-2 0-15,2-1 0 16,-2-4 1-16,3-3 0 0,-1-7 1 16,4-5 0-16,-1-5 0 15,3-6 1-15,1-8 1 16,-2-7 0-16,-1-6 1 0,-2-4-1 15,0-6 1-15,-3-1-1 16,-4-2 1-16,-2 0-2 16,-1 1-1-16,0 2 1 15,-3 4-2-15,-3 3 1 0,2 5-2 16,-1 2 1-16,0 7-2 16,0 1 2-16,1 5 0 15,0 2 0-15,4 8-1 16,-6-11 0-16,6 11 0 0,0 0-1 15,0 0 0-15,0 0 1 16,0 0-1-16,0 0 0 16,11-9 0-16,3 7-1 15,4-3 2-15,4 0-1 0,3-4 0 16,6-3 1-16,1-2-1 16,3 0 1-16,-1-2-1 15,-2 0 1-15,-4 4 0 16,-1-1 0-16,-6 5-1 0,-6 1 0 15,-6 4 1-15,-9 3-1 16,13 6 0-16,-11 5 0 16,-2 8 0-16,0 6 1 15,-2 6-2-15,-1 8 4 0,-2 3-2 16,3 2 1-16,-1 0-1 16,2 1 1-16,1-5-1 15,0-3 1-15,0-5-1 16,4-6 0-16,-1-6 0 0,3-4 0 15,-1-3 0-15,-5-13 0 16,14 9 0-16,-14-9 0 16,18-6-1-16,-7-3-1 0,3-3-1 15,4-3 0-15,1-1 0 16,3 1-1-16,1-1 0 16,2 3 1-16,-1 4 1 15,2 0 0-15,-2 2 2 16,0 2-1-16,1 3 1 0,-2 2 0 15,0 0 0-15,-1 0 0 16,2 0 0-16,-1-1 1 16,2-2-1-16,-2 0 2 0,0-3-1 15,-2-3 1-15,0-3-1 16,-4-2 1-16,-5-1 0 16,-3 0 2-16,-7 2-1 15,-1-1 0-15,-3 4-1 0,-6 1 0 16,-8 8 0-16,-1 1 0 15,0 9-2-15,-3 3 0 16,0 8-1-16,0 2 1 0,3 1-1 16,2 3 0-16,5-1 0 15,0-3 1-15,6-3-2 16,3-1 1-16,2-4 0 16,7-4 0-16,5-5 1 0,2-3 0 15,5-2 0-15,3-3 0 16,5-7 1-16,0-3-1 15,4-3 0-15,-2-5 0 16,3-1-1-16,-1-1 0 0,0 0 0 16,0 0-1-16,-3 2 0 15,0 3 0-15,-4 4 0 16,2 1 0-16,-5 5 0 0,-3 3 0 16,-4 3-1-16,-4 2-2 15,0 0-1-15,-11 0 2 16,12 17-1-16,-9-1 1 15,0-2 0-15,2 3 1 0,3-3 0 16,3 3 2-16,5-5 2 16,5-1-2-16,5-5 0 15,5-6-1-15,5 0 0 16,2-4 0-16,0-5 1 0,-3-1 0 16,-2-3 2-16,-6-3 1 15,-5 2 2-15,-6 0 2 16,-9-1-1-16,-3 3 0 15,-4 1 0-15,-8 2-1 0,-4 5-1 16,-5 3-2-16,-1 1-2 16,-2 5 0-16,2 2 1 15,1 3-2-15,3 0 2 0,3 0-1 16,11-10 0-16,-7 17 1 16,7-17 0-16,7 9 0 15,8-8-1-15,1-1 1 16,6 2 0-16,2-2-1 0,7 0-2 15,4-3-2-15,3 1-9 16,0 0-12-16,0-7-32 16,2 11-19-16,-4-4-2 15,-2 1-6-15</inkml:trace>
  <inkml:trace contextRef="#ctx0" brushRef="#br0" timeOffset="294002.9937">30507 7181 29 0,'-14'-10'65'0,"4"-4"2"16,-9 3-28-16,9 5-3 16,10 6-9-16,-16-11-7 15,16 11-4-15,0 0-4 0,-11-11-1 16,11 11-4-16,0 0-1 15,-9 0-2-15,9 0-1 16,-12 14-2-16,3-3-1 16,-2 3-1-16,0 3 1 0,1 1 0 15,0 3 0-15,1-1 0 16,2-4 0-16,2 2 0 16,3-6 0-16,2 0 2 15,0-12 1-15,4 11 0 0,-4-11 5 16,12-1 0-16,-12 1 1 15,18-18 1-15,-7 7-1 16,1-5-2-16,1 0-1 16,2 0-1-16,-2 1-3 0,1 1-2 15,0 2-1-15,3 1-1 16,-4 6 0-16,-1 1 0 16,1 4-1-16,-1 1 1 0,1 5-1 15,-4 1 2-15,1 1 0 16,-10-8 0-16,16 18 1 15,-6-11 2-15,-10-7-1 16,15 11 1-16,-15-11 0 0,16 4 1 16,-7-4-1-16,3 0 0 15,-2-1 0-15,1-5 0 16,3 1 0-16,-2-2-1 16,2-2 0-16,0 0-1 0,1 0 1 15,-3 1-2-15,3 2 0 16,-3 0 0-16,-3 3 0 15,2 3-1-15,-11 0 0 0,15 3 0 16,-11 6 1-16,2 1 0 16,1 4 0-16,-2 0 2 15,2 1-1-15,-1 2 1 16,2-1 0-16,0-2 0 0,0-1-1 16,-1-3 1-16,-7-10 1 15,16 15 0-15,-7-12 0 16,-9-3 1-16,20 0 0 15,-10-5 1-15,1-3-1 0,5-3 0 16,-1-3 0-16,5-5 0 16,-1 1-2-16,1-2 0 15,1 1-1-15,2 1 1 0,-2 3-1 16,-1 2 0-16,-1 4 1 16,-4 5-1-16,1 6 0 15,-3-2 0-15,2 7 0 16,-5 1-2-16,2 4-1 0,2-2-2 15,2 5-7-15,2-7-7 16,5 3-23-16,4 2-31 16,1-5-10-16,9-2-3 15,0-6-2-15</inkml:trace>
  <inkml:trace contextRef="#ctx0" brushRef="#br0" timeOffset="294381.0206">31689 7090 70 0,'2'-16'87'16,"-1"-1"-4"-16,-1 1-6 16,-1 2-1-16,1 1-68 15,2 1 1-15,3 2-3 0,11 3-3 16,-3-3-2-16,4 3 0 16,5 0 0-16,13 0 0 15,-4 1 0-15,5 1 0 16,-1 2-2-16,-3 2 0 0,5-2-2 15,-4 3-2-15,-7 0-3 16,-6 0-2-16,-7 0 1 16,-13 0-2-16,13 6 0 0,-13-6 3 15,-10 11 1-15,0-3 2 16,-1 3 4-16,-6 3 3 16,-2 4 1-16,0 3 1 15,-3 4 1-15,4 6-1 16,1 1 2-16,0 5-2 0,2 3-1 15,-3 2-2-15,13 1-3 16,0 0-8-16,0-2-10 16,-2-4-31-16,7 3-21 0,-1-5-6 15,-8-6-5-15</inkml:trace>
  <inkml:trace contextRef="#ctx0" brushRef="#br0" timeOffset="294554.7093">31737 7632 50 0,'-19'3'86'0,"8"-2"-3"16,11-1-7-16,0 0-1 0,-18-11-59 15,26 2-5-15,10 1-11 16,6-5-11-16,7-5-32 16,5-3-31-16,1-3-6 0,6-7-3 15,5-5-4-15</inkml:trace>
  <inkml:trace contextRef="#ctx0" brushRef="#br0" timeOffset="294863.7962">32513 7125 78 0,'2'-18'82'16,"-2"-3"-2"-16,6-4-7 15,5-2-1-15,6 3-71 16,3 2 0-16,-2 2-1 0,2 5 0 16,4 4 1-16,2 7-1 15,-5 4 1-15,0 4 0 16,-4 11 0-16,5 3 0 16,2 5-1-16,-4 4 1 0,4 2 0 15,-6 0-1-15,0 1 0 16,-6-1-2-16,-5-1-2 15,-7 0-7-15,-1 0-13 16,-10-3-44-16,-4 7-8 0,-1-3-5 16,0 3-2-16</inkml:trace>
  <inkml:trace contextRef="#ctx0" brushRef="#br0" timeOffset="295035.9113">32738 7811 23 0,'14'9'94'16,"-4"-2"-4"-16,10-7-8 15,-3-2-15-15,0-5-22 16,9-29-117-16,-7 29-10 0,-2 2-8 16,-17 5-3-16</inkml:trace>
  <inkml:trace contextRef="#ctx0" brushRef="#br0" timeOffset="297010.682">29516 8070 42 0,'0'-11'76'0,"0"11"-4"16,0 0-3-16,0 0-36 0,-7-6-14 15,7 6-8-15,-6 6-6 16,0 3-3-16,-2 2-1 15,0 7 2-15,-2 0-1 16,1 3 2-16,-2 1-1 0,2 2 1 16,1 0-1-16,3-5 0 15,0 2-1-15,5-5-1 16,0-3 1-16,0-1 0 16,0-12 0-16,14 11 2 15,-2-9 0-15,2-2-1 0,2-4 0 16,1-2 0-16,0-3 0 15,1 0 0-15,-2 0-2 16,-1 0-1-16,-2 3 0 16,-3 1-1-16,-10 5 0 0,12-4-1 15,-12 4 1-15,0 0 0 16,9 0 0-16,-9 0 0 16,0 0 1-16,7 9 0 0,-7-9 0 15,6 9 1-15,-6-9-1 16,15 8 1-16,-15-8-1 15,18 7 1-15,-7-5 0 16,1-2 1-16,1 0-1 0,1-3 1 16,-2-4-1-16,3-3 1 15,-2-1-1-15,1-1 0 16,-1-3-1-16,-2 3 1 16,-2 2-2-16,-1-1-1 15,-8 11 0-15,12-9 0 0,-12 9 1 16,0 0-2-16,7 9 2 15,-7-9 0-15,4 17 1 16,1-8 1-16,-2 0-1 0,-1 0 1 16,-2-9-1-16,9 15 0 15,-9-15 0-15,9 8 2 16,-9-8-1-16,0 0 0 0,14 3 1 16,-14-3-1-16,15-3 1 15,-15 3-1-15,17-15-1 16,-5 5 0-16,-1-4-2 15,4 2 1-15,-1-2-1 0,0 3-1 16,-1 0 0-16,0 2-1 16,-1 3 1-16,-3 3 0 15,1 3-1-15,-1 0 3 0,-9 0-2 16,13 11 2-16,-13-11 0 16,14 16 1-16,-8-7 1 15,-6-9-1-15,19 15 2 16,-9-10-2-16,6 0 2 15,-3-3-2-15,5-2 2 0,-1 1 0 16,3-6 0-16,-3-2 0 16,-1-4 0-16,-1 0 0 15,-3-1 0-15,-2-3 0 0,-3 1 2 16,-2-1-1-16,-4 0 0 16,0 0-1-16,-1 2 0 15,0 1 0-15,0 2-1 16,-2 2 0-16,2 8-2 0,-1-14 0 15,1 14-1-15,0 0 0 16,6-8 0-16,-6 8-1 16,13 0 1-16,-4 0 0 0,3 0-1 15,3 0 2-15,1 3-1 16,-1 1 0-16,-1 1 0 16,4 1 0-16,-4 1 1 15,1 2-1-15,-1 2 2 0,-1 1-2 16,-3-1 4-16,4 0-2 15,-2 1 1-15,1-3 0 16,3 0-1-16,2-2 1 16,0-3-1-16,1 0 0 0,-2-3 0 15,5-1 0-15,-1-1 0 16,-3-4 1-16,0-2 0 16,-1 0-1-16,-6-1 1 15,0 0 0-15,1-1 0 16,-3 0 0-16,-9 9 0 0,9-16-1 15,-9 16-1-15,4-8 0 16,-4 8-1-16,0 0-1 16,0 0 0-16,0 0-1 0,0 0-1 15,0 0 1-15,0 5 0 16,0-5 1-16,0 10 0 16,0-10 1-16,6 12 1 15,-6-12 0-15,13 11 1 0,-4-6-1 16,3-2 0-16,0-2 1 15,7-1 0-15,-3-3 0 16,1-6 0-16,1-4 1 16,1-4 0-16,-1-3 1 0,-2-5 0 15,-4-2 0-15,-3-3 1 16,-4-4 0-16,-3 5 2 16,-2-1 1-16,-1 6 0 15,-5 1 0-15,-3 9-2 0,0 2 1 16,0 12-3-16,-1 3 0 15,-1 10-3-15,2 7-1 16,1 7-4-16,-2 3-4 16,6 4-11-16,-1 1-24 0,1-1-28 15,7-2-6-15,5-4-1 16</inkml:trace>
  <inkml:trace contextRef="#ctx0" brushRef="#br0" timeOffset="297167.26">30937 8035 16 0,'-7'-11'91'0,"-2"-3"-6"0,6 6-7 15,3-2-13-15,6 2-20 16,11 6-116-16,-3-1-8 0,6 2-7 16,1 1-4-16</inkml:trace>
  <inkml:trace contextRef="#ctx0" brushRef="#br0" timeOffset="298973.0533">31509 8049 3 0,'21'3'86'0,"-10"1"1"0,-1-2-6 15,2 0-7-15,-12-2-4 16,0 0-73-16,0 0 0 16,0 14 0-16,0-14 0 15,-3 16 0-15,-1-7 2 0,-4 0 1 16,5 0 1-16,3-9 1 16,-3 15 0-16,3-15 0 15,4 11-1-15,-4-11 0 16,17 8 1-16,-6-5 0 0,6-3-1 15,6 0 0-15,-1 0-1 16,0-5 1-16,3-2-2 16,1-1 1-16,-6-1-1 15,8-1-1-15,1-1 1 0,-4 2 0 16,2-1-1-16,-9 2 1 16,-1 1 0-16,-5 1-1 15,4 2 0-15,-5 1 0 16,-11 3 0-16,0 0-2 0,0 0 1 15,0 0 0-15,0 0 0 16,0 0-1-16,0 0 1 16,0 0 2-16,11 7-1 0,-11-7 1 15,12 10 0-15,0-7-1 16,3 2 0-16,0 1 0 16,6-5 0-16,-4 2 1 0,5-3 0 15,0 0 0-15,5-4 2 16,-2-2-1-16,-4 0 2 15,6-4-1-15,-1 0 1 16,-3-1-1-16,-6-2 0 16,0 0 1-16,-10 1-2 0,2 1 3 15,-8-1-3-15,-1 12 0 16,-2-13 1-16,2 13-2 16,-17 0 0-16,4 0-1 15,2 8 1-15,-2 1-1 0,0 3 1 16,3 1 0-16,2 2 0 15,-2-1 0-15,3-2 0 16,6 1 2-16,1-3-2 16,7 1 0-16,4-2 1 0,5-2-1 15,2 0-3-15,3-3 1 16,9-1 0-16,-4-2-1 16,6 0 0-16,1-1 1 0,4-3 1 15,-7-2 0-15,-3 0 3 16,2-1 0-16,-5-2 1 15,-2 3 0-15,-12-1 0 16,3 3-1-16,-1 0 0 0,-12 3-1 16,0 0 0-16,0 0-1 15,0 0 1-15,0 0-1 16,-2 9 1-16,2-9 0 16,-11 11 0-16,11-11 0 0,0 12 0 15,0-12 1-15,9 9-1 16,0-6-1-16,7-2 1 15,2 0 0-15,3-1-1 16,5 0 1-16,0 0 0 0,0-2 1 16,2-3 1-16,0-3 3 15,-9-3 2-15,2 0 2 16,-8 0 3-16,-2-3-2 0,-3 0 2 16,-1 1-2-16,-9 1-2 15,-8-1-3-15,2 7-3 16,-9 2-1-16,-1 4-2 15,3 6 0-15,-6 9-1 0,2 8 0 16,0 9 0-16,-1 6-1 16,2 7-1-16,-3 4 1 15,1 8-2-15,6-1 0 0,-1 2-2 16,-4 3 1-16,8-9 0 16,4-2 2-16,-8-7 2 15,15-5 0-15,-3-12 2 16,1-4 1-16,2-22 1 15,0 0-1-15,0 0 0 0,0-15-2 16,10-11-2-16,-1-8-4 16,12-4-6-16,-1-8-10 15,13-5-1-15,7-2-2 16,0-3 3-16,-3-2 4 0,10-3 12 16,1 4 13-16,-1-4 10 15,-10 5 13-15,4 3 3 16,-4 5 1-16,-7 6-3 15,1 8 0-15,-13 8-11 0,-10 5-9 16,0 9-4-16,-8 12-2 16,0 0-2-16,-10 7-2 15,-4 11 0-15,0 6-1 16,-4 5 1-16,2 4 0 0,2 4 1 16,-1 1 0-16,11 4 0 15,0-3-1-15,4 0 2 16,6-2-2-16,11-6 1 15,0-2-1-15,0-8 1 0,1-7 0 16,4-6 0-16,1-5 0 16,0-6 0-16,0-10-1 15,-9-3 1-15,12-4 0 0,-3 2-1 16,0 1-1-16,-5 4 0 16,5 4-1-16,-7 6 1 15,-16 3 1-15,19 3-2 16,-9 5 2-16,7 2 0 15,-11 1 0-15,5 0 0 16,6 13 1-16,-11-13 1 16,5 2-2-16,8 10 1 0,-4-6 0 15,5-4 0-15,-20-13 0 16,14 0 0-16,0-5-1 16,-6-5-1-16,-3-2-3 15,3-5 0-15,3-1-2 16,-3-3 2-16,0-1 0 15,7-24 1-15,-12 23 1 0,3 2 1 16,5-18 0 0,-8 25 3-16,0 3 2 0,-3 11-1 15,0 0-1-15,0 0 1 16,0 0-2-16,-3 21 1 16,-1 0 0-16,-3 9-3 0,0-2-3 15,-1 30-5-15,0-26-5 16,6 10-16-16,-4-6-29 15,1-1-19-15,1-5-6 16,1-4-3-16</inkml:trace>
  <inkml:trace contextRef="#ctx0" brushRef="#br0" timeOffset="299096.5987">33543 8289 28 0,'11'-35'69'16,"-4"1"-15"-16,-3 0-53 15,4 1 0-15,1 2-72 16,1 1 1-16</inkml:trace>
  <inkml:trace contextRef="#ctx0" brushRef="#br0" timeOffset="299293.7831">32806 7610 13 0,'-47'-17'82'15,"16"2"-13"-15,8 9-60 16,11-9-7-16,12 4-2 0,6-1-88 16,7 12 1-1</inkml:trace>
  <inkml:trace contextRef="#ctx0" brushRef="#br0" timeOffset="300786.3745">26833 8625 13 0,'0'0'60'0,"0"0"3"16,0 0-2-16,-4-11-4 0,4 11-12 15,-10-4-9-15,10 4-9 16,-11-4-6-16,11 4-6 15,-11 0-5-15,11 0-2 16,-10 2-4-16,10-2-2 0,-16 13-2 16,5-3 0-16,3 2 0 15,-4 2 1-15,5 4-1 16,0 2-1-16,1 1 1 16,4 5 0-16,2 2 0 0,5 0-1 15,7 3-1-15,5 0-1 16,5 1 0-16,8 1-1 15,4 0 0-15,4-3-3 16,2 0-1-16,-2-4 1 0,-1 2-2 16,-5-2 2-16,-5-6 2 15,-7 0 2-15,-8-5 2 16,-9 1 4-16,-7-6 3 16,-10 0 3-16,-9-5 1 0,-6-2 2 15,-6-1-1-15,1-2 0 16,-7-2-1-16,3-6-1 15,2-1-3-15,7-4-1 16,2-3-2-16,9-1-2 0,3-3-2 16,7-2-2-16,6-3 1 15,2-3-2-15,6-4 1 16,11-1 2-16,3-4 0 16,6-2 1-16,-1 1 1 0,4-3 1 15,-2 2 2-15,-2-1-1 16,-3 3 2-16,-5 1-2 15,-9 7 1-15,-5 3-1 0,-3 1-1 16,-4 4-1-16,-6 6-4 16,-4 2-5-16,1 8-6 15,-6 3-15-15,2 1-40 0,3 4-11 16,3 4-8-16,11-7-4 16,-12 13 8-16</inkml:trace>
  <inkml:trace contextRef="#ctx0" brushRef="#br0" timeOffset="301226.5689">27136 8506 30 0,'18'0'87'0,"-4"0"-4"16,-5 1-4-16,2 5-6 16,-6 2 0-16,-5 7-75 15,5 7-1-15,3 7 1 16,-1 5 1-16,0 8 1 0,-3 5 1 15,-1 0 1-15,-1 2-1 16,0-2 1-16,1-3-1 16,4-3 0-16,-1-4 0 15,0-6-1-15,4-4 1 0,2-7-1 16,0-4 0-16,2-4 0 16,2-5 0-16,2-5-1 15,1-2 0-15,3-7 0 16,0-4-1-16,2-3 1 0,-1-5-1 15,1-4 0-15,-3-1 1 16,1-7 2-16,-7-5 1 16,0 0 0-16,-4-4 2 15,-7-2 1-15,-3 0 0 0,-3 1 0 16,-7 0-1-16,-6 5-1 16,-4 4 0-16,-6 6-3 15,-4 4-2-15,-3 6-3 16,1 5-4-16,-6 6-7 0,4 5-23 15,5 5-36-15,-6 6-6 16,5 1-5-16,4 0-2 16</inkml:trace>
  <inkml:trace contextRef="#ctx0" brushRef="#br0" timeOffset="302117.1674">27723 8450 41 0,'30'-5'91'16,"-9"2"-3"-16,-3 0-7 0,-3 3-5 15,-6 0-1-15,-9 0-78 16,8 24 0-16,-2 0 0 16,-2 5 1-16,-3 8 1 0,-1 5 1 15,-1 8 0-15,-4 1 1 16,-2 3 1-16,2-1 0 15,4-3 0-15,0-2 0 16,1-5-1-16,4-6 0 0,6-7 0 16,-4-8 0-16,4-6 1 15,-3-7-1-15,3-6 0 16,-2-4 0-16,2-12 0 16,-2-8-1-16,3-8 0 0,0-7-1 15,5-7-1-15,-1-3 1 16,1 3-1-16,-2 1 1 15,-2 4-1-15,1 6 2 0,-4 8 0 16,-3 9-1-16,-2 3-1 16,-4 12 1-16,0 0-2 15,0 0 1-15,0 0 0 16,2 8 1-16,-1 3-2 16,0-1 3-16,4 5-1 0,-1-4 1 15,4 0 1-15,7-1-1 16,1-5-2-16,8-3-1 15,4-2-4-15,4-6-1 16,3-4-1-16,2-5 0 0,0-3 0 16,-4-3 2-16,-4 0 4 15,-6 1 3-15,-7 2 5 16,-7 1 1-16,-6 6 0 0,-3 11 0 16,-10-7 0-16,-7 10-2 15,0 7-3-15,-1 5-2 16,0 3-4-16,2 2-1 15,3 1 0-15,2 0-1 16,6-3-3-16,5-3-2 0,1-2-2 16,10-6-5-16,0-3-4 15,9-2-1-15,-5-2-1 0,7 0 5 16,-6 0 1-16,4 2 9 16,-5 12 5-16,1 5 13 15,2 9 7-15,-11 8 5 0,2 8 4 16,-8 12-2-16,0 8 0 15,-3 8-3-15,-7 1-4 16,-11 5-3-16,-5-3 0 16,-6-5-1-16,2-4-2 0,-5-14 0 15,-2-13 0-15,-3-11-1 16,2-15 1-16,0-13 0 16,5-13 0-16,0-13-3 15,6-10-1-15,3-10-3 0,9-8-1 16,10-3-4-16,4-4-6 15,13 5-9-15,8 1-17 16,4 8-45-16,12 9-2 16,4 7-6-16,0 9-3 15</inkml:trace>
  <inkml:trace contextRef="#ctx0" brushRef="#br0" timeOffset="302732.0262">26672 9794 82 0,'-11'0'89'0,"0"0"-7"15,11 0-4-15,0 0-4 0,-5-13-63 16,5 13-2-16,18-12-4 16,1 5-2-16,10-1 2 0,10-2-3 15,10-3 2-15,11-1-1 16,12-4 1-16,11-2-1 15,16 1-1-15,10-4-1 16,9 0 1-16,6 1 1 0,5-2-1 16,1 0 1-16,0 0 0 15,-6 1 0-15,-8 2 1 16,-9 1-1-16,-21 4 0 16,-12 2 0-16,-18 5-1 0,-16 3-1 15,-14 6-3-15,-26 0-6 16,0 17-14-16,-19 0-59 15,-14 4-3-15,-9 2-4 0,-11-2-8 16,-10 1-1-16</inkml:trace>
  <inkml:trace contextRef="#ctx0" brushRef="#br0" timeOffset="302950.6539">26942 10061 67 0,'-20'13'90'16,"20"-13"-6"-16,0 0-10 15,34-14-2-15,14-34-32 16,10 25-51-16,19-1 0 0,10 1 1 16,4-1 2-16,2 5-2 15,-3 2-12-15,1 13-41 16,-13-6-10-16,-7 2-5 15,-12-1-2-15</inkml:trace>
  <inkml:trace contextRef="#ctx0" brushRef="#br0" timeOffset="305369.0952">27391 9807 55 0,'0'0'62'0,"0"-17"-3"0,0 1-31 15,0 4-7-15,0 12-4 16,1-18-4-16,0 8 1 16,-1 10 2-16,0-15 1 0,0 15 0 15,-4-14 2-15,4 14-1 16,-10-13-2-16,10 13-3 15,-7-11-4-15,7 11-2 16,0 0-2-16,-7-11-1 0,7 11 1 16,0 0-1-16,0 0 0 15,0 0 0-15,0 0-2 16,0 0 0-16,0 0 0 0,0 0-1 16,0 0-1-16,-7 6-1 15,7 7 1-15,0 1-1 16,0 4 2-16,0 5-1 15,0 3 0-15,1 4 0 16,1 1 1-16,2 1-1 16,-1 3 0-16,-1 0 0 0,0-1 1 15,3-1-1-15,-3-1 0 16,0 1 0-16,2-4 1 16,-3 1-1-16,0-3 0 0,-1 1 0 15,0-3 0-15,0-1 2 16,0-1-2-16,0-3 0 15,0 1 0-15,0-3 0 16,0-2 0-16,1 0 1 0,-1-2-1 16,1-3 1-16,0-3 0 15,-1-8 0-15,0 14-1 0,0-14 1 16,0 10 0-16,0-10-1 16,0 0 1-16,0 0-1 15,0 11 0-15,0-11-2 16,0 0 0-16,0 0-4 15,0 9-2-15,0-9-6 0,2 9-13 16,2 5-35-16,-4-14-17 16,3 15-5-16,-3-15-3 15</inkml:trace>
  <inkml:trace contextRef="#ctx0" brushRef="#br0" timeOffset="305883.5124">27183 10513 0 0,'3'11'54'0,"-3"-11"4"0,0 0 2 15,6 12-44-15,-6-12 2 16,3 15 2-16,0-6-1 0,0 0-3 15,1 3-1-15,-1 0-1 16,3-2-3-16,2-1-2 16,1-1 0-16,5 0 0 0,0-5 0 15,3 1 0-15,2-4 1 16,3-2 0-16,3-3 1 16,3-5 0-16,0-2-2 15,5-2-1-15,-1-4-1 16,0 1-2-16,-3-3-2 0,2 0-1 15,-8-3-3-15,3 1-5 16,-11-3-10-16,0-5-44 16,-3 9-16-16,-6-1-7 0,-3-1-5 15,-3-3 0-15</inkml:trace>
  <inkml:trace contextRef="#ctx0" brushRef="#br0" timeOffset="306877.1833">26635 11430 40 0,'-10'0'67'0,"10"0"0"15,-15-4-1 1,15 4-42-16,0 0-1 0,0 0-3 16,0 0-5-16,12-8-3 15,-3 7-1-15,5-1-1 16,3 1-2-16,2-2 0 0,5-1-3 16,5-2 0-16,7-1 0 15,8 1-2-15,8-6 2 16,4 3-1-16,11-4 1 15,5 0 1-15,5-3 0 0,7 3 1 16,0-3 0-16,5 0 0 16,-1 2-1-16,3-2 0 15,-4 3 0-15,-5-1 0 0,-4 2-1 16,-7 2-1-16,-9 1 0 16,-8 1-1-16,-12 2 0 15,-6 3-1-15,-9-1 0 16,-9 2-1-16,-4 1-2 0,-14 1-1 15,12 0-4-15,-12 0-7 16,-2 5-18-16,-7 4-50 16,-10 1-1-16,-1 2-7 15,-10-2-5-15</inkml:trace>
  <inkml:trace contextRef="#ctx0" brushRef="#br0" timeOffset="307853.4687">26529 11587 13 0,'9'-5'63'0,"1"1"4"16,-3-3-2-16,-7 7-1 16,15-7-55-16,-15 7 4 15,0 0 2-15,5 7 0 0,-5 4-1 16,0 4 0-16,-2 4-1 15,-2 6-1-15,-7 6-1 16,6 4-2-16,-2 5-3 0,-1 4-1 16,1 4 0-16,2 2-2 15,-2 2 0-15,5 1-1 16,0 1 0-16,1 2 0 0,0-5-1 16,1-2 0-16,0-6 0 15,2-5 0-15,2-5 0 16,-1-8 0-16,4-7 0 15,-1-5 0-15,-6-13 0 0,16 9 0 16,-8-9 0-16,4 0-1 16,2-3 2-16,2-3-2 15,1-2 0-15,5-1 0 16,2 0 1-16,8-2-1 16,1-1 0-16,6 1 0 0,5-4 0 15,7 2 0-15,7-1 0 16,7 1 0-16,5 0 0 15,6-1 0-15,3 1 0 0,6 1 0 16,4-1 0-16,4 2 1 16,2 1-1-16,-1-1 0 15,0 2 0-15,0-2 1 0,-3 1 0 16,-3 1 1 0,-2 0 0-16,-12-1 0 0,-1 0 1 15,-7 2 0-15,-5 0-1 16,-6-2 1-16,-7 1-1 0,-5-2 0 15,-4 0-1-15,-5-2 1 16,-4-2 0-16,-6-3 1 16,-6-2 0-16,-5-7 0 15,-5 2 1-15,-3-5-1 16,-5-2 0-16,-2-4 1 0,-3 1 0 16,-2-5-2-16,-4 1-1 15,2-1 0-15,0-2 1 16,-1-3-2-16,0 0 1 0,-1-2-1 15,-1 0-1-15,-3 0 1 16,-1-1 1-16,-5 0-1 16,0 3 0-16,-3 4 0 15,2 4 0-15,-2 4 1 0,0 6-2 16,3 3-1-16,2 6 1 16,1 0-1-16,-1 9-1 15,1 3-2-15,-7 4-2 16,-3 4-10-16,-9 11-30 0,-8 8-35 15,-12 1-3 1,-4 3-6-16,-9-4-5 16</inkml:trace>
  <inkml:trace contextRef="#ctx0" brushRef="#br0" timeOffset="311573.8144">21473 6391 35 0,'-6'-11'70'0,"0"-4"1"15,-1 0-2-15,-2 0-41 0,6 3-2 16,-1 3-9-16,4 9-1 15,-3-15-5-15,3 15 0 16,0 0-2-16,6-7 0 0,6 4-1 16,1 2 0-16,5-1-1 15,8-3 1-15,8-1-1 16,5-3 1-16,5-4 0 16,10-2 0-16,11-6 1 0,6 0-1 15,9-3-2-15,9 0 0 16,4-1-1-16,7 1-1 15,4 0-2-15,0 4 1 16,-2 3-2-16,-10 0 1 0,-8 4 0 16,-13 2-2-16,-13 5-1 15,-15 1-1-15,-12 4-1 16,-17 1-6-16,-14 0-3 16,-21 10-7-16,-13 6-12 0,-14 6-21 15,-17 3-16-15,-16 9-15 16,-16 4-5-16,-13 4 5 15</inkml:trace>
  <inkml:trace contextRef="#ctx0" brushRef="#br0" timeOffset="311848.5844">21585 6433 29 0,'-92'26'59'0,"8"-4"-6"16,20-4-10-16,10-3-10 0,16-2-6 16,9-4-4-16,22-1-4 15,7-8-2-15,17 4-4 16,22-5 1-16,9-6-1 15,17-6 4-15,16-2 1 0,15-9-1 16,9-1-2-16,13-7-2 16,7 3-2-16,5-5-1 15,0 1-2-15,2 2-1 0,-2 3 0 16,-6 5-3-16,-8 3-1 16,-12 7-1-16,-12 4-3 15,-12 9-5-15,-19 0-4 16,-15 11-12-16,-18 11-58 0,-23 12-2 15,-23 3-4-15,-28 4-9 16,-30 3 2-16</inkml:trace>
  <inkml:trace contextRef="#ctx0" brushRef="#br0" timeOffset="314030.6635">23570 11015 14 0,'7'-14'70'0,"-3"-2"1"16,0-9-13-16,-3 11-17 16,1 3-3-16,-2 11-13 0,0-16-4 15,0 16-5-15,-7-12-1 16,7 12-3-16,-18-10 0 15,6 4-2-15,-3 2-2 16,-4 0-1-16,-5 3-2 16,-2 1-1-16,-5 7-2 0,-3 5-1 15,-2 6-1-15,-3 6-1 16,0 3 1-16,0 3 1 16,3 2-1-16,2 0 1 15,7 0-1-15,3-2 1 0,7-3 0 16,7-1 1-16,10-2-2 15,2-4 0-15,16-2 0 16,11-2 0-16,7 0 0 16,5-3-2-16,6-1-1 0,6 0 0 15,2-1 0-15,-3 0 0 16,-7 0 0-16,-6 1 2 16,-14-3 3-16,-4 3 1 15,-14 1 3-15,-7 1 0 0,-15 0 1 16,-10 0 0-16,-3 4 0 15,-8 0-1-15,-1 1-2 16,-1 2-2-16,-2-3-2 16,-1 0-4-16,8-1-5 0,-1-5-9 15,6 2-24-15,9-3-38 16,1-4-2-16,5-5-6 16,4-3-3-16</inkml:trace>
  <inkml:trace contextRef="#ctx0" brushRef="#br0" timeOffset="314836.7744">23785 11073 38 0,'0'0'61'16,"0"11"7"-1,-14-8-35-15,14-3-1 0,0 14-3 16,0-1-1-16,0 2-2 15,0 4-4-15,0 5-5 0,1 1-5 16,0 2-2-16,0 2-3 16,1 1-2-16,-1 2-1 15,1-1-1-15,2-5-1 0,1 1 1 16,0-2 0-16,-2-5-1 16,1 0 0-16,0-8 0 15,0-1 1-15,-4-11 0 16,2 11 1-16,-2-11 0 0,0 0-1 15,-1-13 1-15,-1-1-1 16,-2-8-1-16,2-4 1 16,-2-5-3-16,3-4 0 15,-1-3-2-15,1 2 1 0,1 3 0 16,0 3 0-16,1 6-1 16,1 4 0-16,5 6 1 15,-7 14 0-15,12-5 0 0,-12 5 0 16,17 12 1-16,-10 3 0 15,2 4 1-15,-3 4-1 16,3 0 1-16,-3 1 0 16,1-3 0-16,3-1 0 0,-5-5 0 15,4-3 0-15,-9-12 0 16,17 6 1-16,-10-7-1 16,3-9 1-16,-3-5 0 0,2-6-1 15,1-5 0-15,-2-2-1 16,3-4 0-16,-3 3 0 15,2 1-1-15,3 4 0 16,-2 6 0-16,3 6 0 16,2 9 1-16,-2 6 0 0,-1 9-2 15,1 8 4-15,0 7-2 16,-2 5 1-16,-3 7-1 16,1 1 1-16,-1 2-3 0,3-4-6 15,0 3-11-15,1 0-45 16,2-10-13-16,-2-4-5 15,-5-9-7-15,4-3 1 0</inkml:trace>
  <inkml:trace contextRef="#ctx0" brushRef="#br0" timeOffset="315745.4706">24391 11182 45 0,'0'0'76'15,"0"0"-2"-15,0 0-4 0,0 0-3 16,7 5-56-16,-2 16-10 15,6 4 1-15,-3 7 2 16,3 4 0-16,-2 2 0 16,1-1 1-16,-5 2-1 0,2-7 1 15,-2-1-1-15,-3-8 0 16,-1-5 1-16,1-3-1 16,-2-15 0-16,2 10 0 0,-2-10 0 15,0-12-1-15,-3-8 0 16,-3-5-1-16,-2-9-1 15,2-7-1-15,-5-7-1 16,3-4 0-16,-4 0 0 0,5 3 1 16,-3 3-1-16,6 9 1 15,2 9-1-15,2 9 1 16,3 9 2-16,8 12 0 16,1 6 0-16,4 11 0 0,1 10 1 15,1 3-1 1,0 8 2-16,-1 3-3 0,-2 2-3 15,-1-1-5-15,-3-2-9 16,-5-2-32-16,-1-6-26 16,1-5-6-16,-3-11-4 0,2-4-3 15</inkml:trace>
  <inkml:trace contextRef="#ctx0" brushRef="#br0" timeOffset="315942.4583">24455 11362 81 0,'-9'-1'87'16,"9"1"-4"-16,-14-10-7 0,14 10-2 16,0 0-55-16,9-16-17 15,8 3-2-15,4-3-3 16,8-3-3-16,0 0-3 16,5-1-6-16,-1 0-12 0,0-4-36 15,2 3-15-15,-3 0-5 16,-2 1-1-16</inkml:trace>
  <inkml:trace contextRef="#ctx0" brushRef="#br0" timeOffset="316540.858">24805 10970 13 0,'-13'0'79'0,"0"1"-2"15,1-1-3-15,12 0-5 16,-7 37-23-16,7-37-45 0,0 20 1 16,4-2 0-16,2 5 4 15,3 4 0-15,-5 6 0 16,1 2 1-16,0 3 0 0,1-2-2 16,-3-3 0-16,3-3-2 15,0-5-1-15,-3-4 1 16,-1-6 1-16,2-5 1 15,-4-10 0-15,0 0 0 0,0 0 1 16,0-10-2-16,0-8 1 16,-3-5-2-16,-1-9-1 15,-4-7-1-15,0-3-1 16,3-5-2-16,-1-4-1 0,4 2 1 16,2 3-1-16,5 3-1 15,5 6 1-15,6 6 0 16,3 9 0-16,4 8 1 0,3 4 1 15,-3 7 0-15,-5 3 0 16,1 3 1-16,-6 4 0 16,-4 4-1-16,-6 2 0 15,-3 1 0-15,-5 1 0 0,-5 3 0 16,-2-2 0-16,-4 2 0 16,2-2 1-16,2 2-1 15,-1 1 2-15,2-2 0 16,6 1 1-16,5 3-1 0,0 0 1 15,1 1 0-15,6 2 0 16,4 1 1-16,6 0-2 16,0 0-1-16,2 1-1 15,4-2-6-15,-2-3-6 0,7-3-29 16,3 0-33-16,-6-5-5 16,-1-7-6-16,-2-5-1 15</inkml:trace>
  <inkml:trace contextRef="#ctx0" brushRef="#br0" timeOffset="316954.4137">25140 10998 14 0,'-2'-9'83'16,"2"9"-1"-16,0-16-4 15,0 16-4-15,3-11-42 16,6 2-17-16,5 2-5 16,5-2-6-16,1-2-3 0,9 1 0 15,1-1 0-15,4-1-1 16,3 0 1-16,0-1-2 16,1 0 1-16,-2-1-2 15,-2 2 1-15,-6 2 0 0,-6 1 0 16,-7 3 0-16,-6 2-1 15,-9 4 0-15,0 0 2 16,-7 3 0-16,-6 5-1 16,-2 4 1-16,-1 3 1 0,-2 8-1 15,3 2 2-15,-1 7-1 16,3 6 1-16,2 6 0 16,2 2-1-16,4 4-5 0,-1 2-9 15,4-2-27-15,5 1-30 16,-3-4-6-16,-1-6-4 15,1-8-4-15</inkml:trace>
  <inkml:trace contextRef="#ctx0" brushRef="#br0" timeOffset="319883.5361">24548 11726 43 0,'0'0'56'16,"0"0"-12"-16,0 0-11 0,0 0-5 15,0 0-7-15,0 0-5 16,0 0-2-16,0 0 1 16,0 0-1-16,0 0-1 0,5 0-2 15,-5 0-1-15,0 0 0 16,12-3-2-16,-12 3-1 16,13-5 0-16,-13 5 0 15,17-7-1-15,-8 3 1 0,4-5-1 16,4 2 1-16,3-2-3 15,-2-1 0-15,6-1 0 16,0 1-1-16,2-2 0 16,-2 3-1-16,4 1 0 0,-5 0 0 15,4-3 0-15,-2 4-1 16,-4 0 0-16,-1 1 0 16,-1 1 0-16,-5 0 0 15,1 2 0-15,-6 1-1 0,-9 2 0 16,11-1-2-16,-11 1-1 15,0 0-2-15,0 0-3 16,-1 6-2-16,1-6-3 0,-17 12-3 16,3-6-1-16,-1 5-1 15,-4-1-2-15,-3 4 2 16,-1 3 1-16,-1-2 4 16,-2 3 3-16,4-6 4 0,1 4 3 15,1-6 4-15,4 2 5 16,2-6 0-16,6-1 2 15,8-5 1-15,-12 6 0 16,12-6 2-16,0 0-2 0,0 0 2 16,0 0-1-16,14 0 1 15,-5 0-1-15,4-1-2 16,3-4 0-16,2 1-2 16,0-1-2-16,2-1 0 0,-1 1 0 15,0 2-2 1,0-1-1-16,-3 1 0 0,-3 0 0 15,-4 3-2-15,-9 0 1 0,10 0-1 16,-10 0-1-16,-3 7 0 16,-7-1-2-16,-3 1 3 15,1 1-3-15,-3 0 3 0,0-1-1 16,-1 0 1-16,1-1 1 16,5-2 0-16,-1-1 0 15,11-3 0-15,-11 5 1 16,11-5-1-16,0 0 0 0,0 0 1 15,7 0-2-15,1-1-2 16,5-4-4-16,3 3-13 16,4 2-37-16,-1-5-14 15,-1-1-4-15,2-1-2 0</inkml:trace>
  <inkml:trace contextRef="#ctx0" brushRef="#br0" timeOffset="321636.6217">25584 10663 12 0,'-14'-12'55'15,"14"12"2"-15,-10-26-13 16,10 26-26-16,-11-9-4 15,11 9-2-15,0 0 0 0,-14-13 1 16,14 13 3-16,-13-10 2 16,2 2 0-16,2 1 1 15,0-1-2-15,-3 0-3 0,4 1-2 16,-4 0-3-16,3 0 0 16,-2 2-4-16,3 1-1 15,-3 1-1-15,3 2 0 16,-2 1-1-16,1 0-1 0,-1 0-1 15,1 2 1-15,-2 2-1 16,-1 1 1-16,2 2 0 16,-3-1-1-16,1 3 1 15,2 0 0-15,-5 3-1 16,3 0 1-16,2 2-1 0,-3 6 0 16,5-2 1-16,0 3-1 15,3 3 0-15,1-1 0 16,3 3 1-16,0 2-1 0,1-2 0 15,-1 4 1-15,1-3-1 16,1 3 0-16,1-3 1 16,0 4-1-16,2-3 0 15,-1 2 1-15,0 1 1 0,3 1-1 16,-1-2 1-16,-1-1-1 16,2 2 1-16,2-3-1 15,-5 1 1-15,6-5-1 16,-1-2-1-16,2 1 1 0,-1-1-1 15,3-1 0-15,1-2 1 16,0-2-1-16,3 1 1 16,-1-1-1-16,0-3 1 0,0 1 0 15,0-3 0-15,0-1 0 16,2-3-1-16,1 1 1 16,0-3 0-16,-1-3 0 15,3-2 0-15,-1-1-1 0,3 0 1 16,1 0 0-16,0-3-1 15,0-3 1-15,-3-1 0 16,5-2-1-16,-2-2 1 16,-3 0 0-16,1-4-1 0,-2-1 2 15,-3-2-1-15,1-6 1 16,-2 0 0-16,-4-3 2 16,0-1-3-16,-3-4 2 0,2-1 0 15,-6-1 0-15,3-1-1 16,-3-3-1-16,-1 0 0 15,-3 1 0-15,0-4 0 16,0 2-1-16,-3-3 2 0,-7-1-1 16,-3-1 2-16,-3 1 1 15,-6-2-1-15,-2 1 1 16,-3 1-1-16,-4 1 0 16,-5 3-1-16,1 5-1 0,-3 2 0 15,-1 4-2-15,-6 7 0 16,2 3 0-16,-5 6-2 15,2 7-2-15,-5 4-3 0,1 4-4 16,3 5-11-16,0 5-57 16,8 9-2-16,3 0-6 15,8-1-4-15,5-4 7 16</inkml:trace>
  <inkml:trace contextRef="#ctx0" brushRef="#br0" timeOffset="322235.0918">25400 10691 19 0,'-3'11'85'0,"3"-11"-2"15,-12-1-1-15,12 1-4 16,-12-5-49-16,12 5-2 16,-9-11-7-16,9 11-5 15,-10-12-7-15,10 12 0 16,-8-17-2-16,-1 7-2 0,0-3-1 16,-4-2 0-16,1-4-1 15,-6-2-1-15,-4-6 1 16,-1-5-1-16,-1-2 0 0,-5-8 0 15,1-3 0-15,-2-4-1 16,1-1 1-16,3-2 0 16,1 2-1-16,2 2 1 15,4 0 0-15,2 7 0 0,5 2-1 16,0 7 1-16,3 3-1 16,-1 6 0-16,5 3-1 15,-2 7-2-15,0 1-4 0,7 12-5 16,-3-9-6-16,3 9-12 15,0 7-36-15,3 3-17 16,4 2-6-16,1 1-2 16,-1 0 6-16</inkml:trace>
  <inkml:trace contextRef="#ctx0" brushRef="#br0" timeOffset="322774.679">24527 9824 9 0,'-17'2'70'16,"1"0"2"-16,5-2-2 0,1-4-3 16,-21-7-50-16,30-1 0 15,1 1-2-15,5-1-2 16,2-3-2-16,1-3 2 16,3-2-1-16,4-2-1 0,1-2-1 15,0 0-1-15,6-3-3 16,0-1-2-16,8-1-1 15,-2 2-2-15,5 2-2 16,-5 1-2-16,-1 7-4 0,-2 2-5 16,0 5-14-16,-6 2-16 15,-11 3-26-15,-8 5-12 16,6 5-4-16,-9 7 1 16</inkml:trace>
  <inkml:trace contextRef="#ctx0" brushRef="#br0" timeOffset="322929.2668">24612 9643 50 0,'-11'17'60'16,"11"-1"-19"-16,-1 11-6 15,1 2-13-15,6 6-10 16,5 3-9-16,3 2-9 0,-5-3-12 16,8 9-23-16,-6-12-17 15,4-3-1-15</inkml:trace>
  <inkml:trace contextRef="#ctx0" brushRef="#br0" timeOffset="324291.7448">24877 9763 48 0,'0'-18'78'0,"0"18"-4"0,0 0-3 15,0 0-5-15,0 0-48 16,0 8-19-16,0 7-1 16,1 2 0-16,1 6 1 15,-2 0 1-15,0 3 1 0,1-2-1 16,2 1 1-16,1-5 0 16,0-2-1-16,4-4 2 15,1-4 0-15,2-3 0 16,1-4 0-16,0-3 3 0,-2 0-3 15,2-9 4-15,0-4-1 16,-3-1 1-16,4-4-2 16,-4-5 0-16,2-3 0 15,3 0-1-15,-4-3-1 0,3 3-1 16,1 3 0-16,-3 3 0 16,1 2 0-16,0 7-1 15,-5 6 0-15,4 5 0 16,-11 0 0-16,10 9 0 0,-3 2 0 15,-1 4 0-15,-3 1 1 16,2-1 0-16,2 1 0 16,-2-2 0-16,1-1 1 15,4-3 0-15,-5-2 1 0,-5-8-1 16,14 8 1-16,-14-8 0 16,15 3 0-16,-15-3 0 15,10-5 0-15,-10 5-1 0,14-18 1 16,-5 6-2-16,-1-3 0 15,4-1 0-15,-3-3-1 16,3 4 1-16,0-1-2 16,-3 3 1-16,1 4 0 0,-2 2-1 15,3 3 0-15,-3 3 0 16,-8 1 1-16,15 1-2 16,-15-1 1-16,12 10 1 15,-12-10-1-15,11 9 1 0,-11-9 1 16,15 6 0-16,-7-6-1 15,2 0 2-15,2 0-2 16,-1-9 1-16,5 0 0 16,-1-2 0-16,4-4 0 0,0-2-1 15,1 0 0-15,0-4 0 16,1 1-1-16,1 1-1 16,-2 0 1-16,-2 5-3 15,-3-1 0-15,-2 7-1 0,1 2 0 16,-14 6 0-16,11-2 0 15,-11 2 2-15,0 0-1 16,0 10 2-16,0-10 1 16,-7 12 1-16,7-12 0 0,-5 11 1 15,5-11 1-15,0 12-1 16,0-12 1-16,2 9-1 16,-2-9 1-16,8 7-1 0,-8-7 1 15,9 9-1-15,-9-9 1 16,0 0-1-16,9 4 1 15,-9-4-1-15,0 0 0 0,0 0 0 16,0 0 0-16,-9 0-1 16,9 0 0-16,-11 2 0 15,11-2-1-15,-9 5 1 16,9-5 0-16,-12 7 1 16,12-7-1-16,0 0 0 0,-4 11 0 15,4-11 1-15,0 0-1 16,0 11 1-16,0-11-1 15,0 10 0-15,0-10 0 0,8 12 1 16,-8-12-1-16,13 14 1 16,-13-14-1-16,15 10 1 15,-15-10 1-15,14 4-1 16,-14-4 1-16,13 0 0 0,-13 0 0 16,16-13 0-16,-5 4-1 15,-4-1 0-15,5 0 0 16,-4-4 0-16,2 0 0 15,-4 1 0-15,3-3 0 0,-5 2 0 16,-3 0 0-16,0 0-1 16,-1 3 1-16,-2 0-1 15,2 11 0-15,-9-13 0 0,9 13-1 16,-12 0 0-16,12 0 0 16,-13 11-1-16,7 0 1 15,-2 4-1-15,3 3 1 0,1 2 1 16,1 0 0-16,2 2 0 15,1-1 0-15,3-1 0 16,6-2 0-16,5 0 0 16,2-4-1-16,6-2-3 0,1-5-2 15,8 2-8-15,1-9-19 16,-7 0-43-16,12 0-4 16,-1-9-6-16,0-3-2 15</inkml:trace>
  <inkml:trace contextRef="#ctx0" brushRef="#br0" timeOffset="324551.482">25801 9257 49 0,'-36'-11'83'0,"3"2"-2"0,3-6-2 15,6 3-6-15,3-9-43 16,6 7-18-16,4 3 1 15,2 2-2-15,2-1-1 16,7 10-2-16,-13-12-1 16,13 12-2-16,0 0-4 0,-13-9-3 15,13 9-4-15,0 0-6 16,0 0-14-16,0 16-35 0,0-16-19 16,0 16-5-16,0-16-6 15,-2 12 3-15</inkml:trace>
  <inkml:trace contextRef="#ctx0" brushRef="#br0" timeOffset="325061.4071">25196 9088 36 0,'-47'-16'72'16,"6"-1"-1"-16,-1-2-3 15,0-4-5-15,0 4-48 16,1 4-14-16,-5 3 1 15,0 2 3-15,-6 4 2 0,-8 6 3 16,-3-1 0-16,0 9 2 16,-3 6 0-16,3 8-1 15,1 8-2-15,5 7-3 0,5 8-3 16,8 9-2-16,1 8-2 16,4 9 1-16,8 4-1 15,2 5 1-15,8 5 0 16,4 4-1-16,7 1 1 15,10-1-1-15,7-1 1 0,13-5-1 16,9-6 1-16,16-7-1 16,11-8 0-16,15-9 0 15,12-9-2-15,15-12 0 0,10-10 0 16,8-8 0-16,13-11 0 16,8-4-1-16,0-16 2 15,6-9 1-15,-1-10 2 16,-8-9 1-16,-5-8 2 0,-6-8 0 15,-18-10 3-15,-18-4 0 16,-18-8 1-16,-18-5 1 16,-27-4-2-16,-19 1 0 15,-24 3-1-15,-29 5-2 0,-21 9-2 16,-22 13-5-16,-21 21-10 16,-19 18-63-16,-20 20-3 15,-12 16-5-15,-12 16-5 0,-7 16-3 16</inkml:trace>
  <inkml:trace contextRef="#ctx0" brushRef="#br0" timeOffset="327611.7801">23411 10617 1 0,'7'-10'56'0,"-7"10"4"16,10-17-3-16,-8 5-43 0,-2 2 0 15,2 0 0-15,-2 1 0 16,0 9 0-16,-12-15-1 16,4 9 0-16,-9 2-1 0,1 2-1 15,-4 2 0-15,0-1-2 16,-4 6-3-16,-2 7-1 15,2 4-4-15,-4 3 0 16,2 5-1-16,-7 4 1 0,2 4-1 16,-5 4 1-16,4 2 0 15,-3 4 0-15,1 0 0 16,2 4 1-16,5-4-1 16,-1 7 1-16,6 3 1 0,1 1 0 15,4 5 0-15,6 2 1 16,5 3-1-16,5 1 1 15,1 3 1-15,4-1-3 16,11-2 0-16,8 1-1 0,8-6 2 16,6 0-1-16,4-6-1 15,9-5 0-15,1-3-1 16,6-8 1-16,0-6 1 16,5-10-1-16,2-5 0 0,-2-10 0 15,3-5 1-15,-6-6 0 16,1-11 0-16,-3-6 1 0,-3-8 0 15,-5-4 0-15,-3-7 2 16,-8-3-1 0,-7-6 1-16,-4-5 1 0,-9-5-2 15,-8-8 1-15,-6-1-1 16,-9-7-1-16,-9-1-1 0,-12 1 0 16,-3-2-2-16,-10 3 0 15,-4 4 0-15,-7 9 0 16,-5 10-2-16,-1 9-4 15,-5 8-7-15,1 13-17 0,0 12-46 16,-1 6-4-16,3 3-4 16,1 3-4-16</inkml:trace>
  <inkml:trace contextRef="#ctx0" brushRef="#br0" timeOffset="328432.9943">23054 10825 24 0,'-14'13'81'16,"14"-13"0"-16,-12 1-3 16,12-1-5-16,-14-10-51 0,10 2-2 15,0-5-5-15,-3-2-4 16,1-7-4-16,-4-3 0 15,1-8-2-15,-4-2 1 16,-2-4 0-16,-2-6-1 0,-2-1-1 16,-3-5 0-16,-2-2-1 15,0-1-1-15,-6-1 0 16,2-1 0-16,-1 1-1 16,-4 1 0-16,0 1 0 15,3 4 1-15,-1 6-1 0,-1 1 1 16,4 6-1-16,-1 4 1 15,4 4-2-15,-2 2 1 16,5 4 0-16,2 2-1 16,2 2 0-16,-1 5 0 0,2 1 0 15,0 3 0-15,6 0-1 16,3 5 0-16,8 4 0 16,-15-7 0-16,15 7 0 0,0 0-1 15,0 0 0-15,0 0 0 16,0 0 0-16,3 7 0 15,-3-7 0-15,10 16 0 16,-8-6-1-16,1 3-1 16,-1-1-1-16,-1-1 0 0,1 1-1 15,-2-3 0-15,1 3-2 16,3-3 0-16,-2 1 1 16,-2-10 0-16,8 15 1 0,-8-15 0 15,12 17 2-15,-12-17 2 16,11 15 0-16,-4-6 3 15,-4 2 0-15,1 4 0 16,-2 4 1-16,-2 5 0 0,1 4 1 16,0 1-1-16,0 5-1 15,3 0 0-15,-1 3-2 16,1-6-2-16,4 0-6 0,-1-10-12 16,-2-8-43-16,3 1-10 15,-8-14-4-15,0 0-4 16</inkml:trace>
  <inkml:trace contextRef="#ctx0" brushRef="#br0" timeOffset="328615.5513">22450 9828 25 0,'10'-11'75'15,"1"2"-1"-15,5 4-3 16,3-3-5-16,5-6-41 15,2 9-25-15,5-4-10 0,6 3-38 16,-1 6-19-16,-6-1-6 16,-2-1-2-16</inkml:trace>
  <inkml:trace contextRef="#ctx0" brushRef="#br0" timeOffset="329593.5474">21154 9628 29 0,'-7'-9'56'0,"13"4"-14"0,-6-3-8 15,2-1-4-15,-1-3-7 16,6 1-4-16,-3-3-6 15,3 0-3-15,3 0-1 16,1 1-4-16,5 0 0 0,2 1-1 16,6 4-2-16,-2 1 0 15,5 3-1-15,0 5 0 16,-1-1 0-16,-3 4-1 0,1 6 0 16,-10 3 0-16,-4 6 2 15,-7 3-1-15,-3 5 0 16,-5-3 1-16,-6 3 1 15,1 1 2-15,-6-2 0 16,5-3 0-16,0-1 0 0,2-3 0 16,2-3 0-16,5 1 0 15,1-9-1-15,1 1 0 16,0-9-1-16,8 4-1 16,5-6-1-16,2-11 1 0,4-3-1 15,3-4 0-15,6-4-1 16,6-6 0-16,2-6-1 15,3 0-1-15,3-3 1 16,-1 1 0-16,-1 3 0 0,-2 2 0 16,-7 5 1-16,-4 6-1 15,-5 8 1-15,-8 4-1 16,-4 8 1-16,-10 2 0 0,9 11 0 16,-6 1 0-16,-2 3 1 15,1 2-1-15,0 3 0 16,4-2 0-16,6-1 0 15,0-4 0-15,7-4 0 0,-1-5 0 16,4-4 0-16,0 0 0 16,0-10 1-16,-3-2 1 15,-3-5 2-15,-4-2 0 16,-8-4 0-16,-4 1 0 0,-3 0 0 16,-11 0-1-16,-7 4 0 15,-2 1-6-15,-8 10-8 16,0 4-18-16,-5 3-40 15,5 5-4-15,0 8-3 0,5 1-3 16</inkml:trace>
  <inkml:trace contextRef="#ctx0" brushRef="#br0" timeOffset="330576.4353">22352 9075 37 0,'3'-23'58'15,"2"2"-1"-15,-3 4-3 0,6 6-48 16,-8 11-1-16,0 0 1 15,11 0 1-15,-6 11 0 16,-3 7 4-16,0 6 0 16,-2 4 1-16,2 5 0 0,0 0-1 15,-1 5-3-15,1-5-2 16,2 2-2-16,1-9-1 16,-3 0-1-16,2-6-1 15,1-4 1-15,3-3 1 0,-8-13 0 16,18 11-2-16,-9-11 1 15,1-3 0-15,4-7-1 16,-1-5 1-16,1-5-1 0,1-3 0 16,1-3-1-16,-1-5 1 15,-6-3-1-15,5 0 1 16,-7 2-1-16,2 3 1 16,-6 2 0-16,0 6 0 0,0 3-1 15,-3 8 0-15,0 10 0 16,0 0-1-16,0 0 0 15,-8 4 0-15,3 5-1 16,-4 3 2-16,3-3-1 0,-3 3 1 16,2-4 0-16,7-8 1 15,-12 14 0-15,12-14-1 16,0 0 0-16,6 4 0 0,3-4 0 16,11-5 0-16,3-3-1 15,8-3 0-15,2-1-1 16,10-5 0-16,5 0 1 15,-3-5 0-15,3 1 1 0,-5-3-1 16,1 4 2-16,-13-3 0 16,-1 6 1-16,-12-4 0 15,-4 6 0-15,-13 1-1 0,-1 5 0 16,-13 2 1-16,-6 5 0 16,-3 0-1-16,-2 5 2 15,-5 7-1-15,2 3 0 16,2 4 1-16,4 3 0 15,3 2 0-15,6 2-2 16,9 1 0-16,3-2 0 0,9 2 0 16,4-4-1-16,2 3 0 15,5-1 0-15,3 1-1 0,4 1 1 16,-2 0 0-16,-1 4 0 16,-3 3 0-16,-3 4 0 15,0 2 0-15,-8 1 0 16,-2-1 0-16,-6-4 0 0,-1-1 0 15,-2-6 0-15,-2-4 0 16,-8-6 0-16,2-11 1 16,-6-6 1-16,0-2-2 0,-1-10 1 15,1-6 0-15,4-6-2 16,2-5 0-16,6-2-4 16,5-3-2-16,10-2-7 15,7-4-13-15,12 7-27 0,5-6-16 16,4 2-4-16,2-2 0 15</inkml:trace>
  <inkml:trace contextRef="#ctx0" brushRef="#br0" timeOffset="331166.9942">23060 8516 19 0,'-33'-17'55'15,"-13"7"-24"-15,3-3 3 16,-5 8-1-16,-8-2-6 16,-6 4-2-16,-6 3-2 0,-8 3-4 15,-7 11-4 1,-10 0-4-16,-6 8 0 0,-10 4-2 15,0 8-2-15,-10 3 2 16,-5 9-1-16,-4 7 1 0,-3 4-1 16,-1 9 1-16,3 4-1 15,3 10-1-15,2 4 0 16,8 6-3-16,11 3 0 16,14 1-3-16,12 2 1 0,18-1-2 15,19 3 0-15,18-5-1 16,23-3 1-16,18-7-1 15,22-7 2-15,25-8 0 16,17-10-1-16,24-13 2 0,19-12-1 16,22-15 1-16,20-14 0 15,21-12 0-15,20-19 0 16,12-13 0-16,13-12 1 16,0-14-1-16,0-11 2 0,-6-12 1 15,-15-9 2-15,-17-10 2 16,-15-6 0-16,-30-4 0 15,-26-6 0-15,-30 0 1 16,-32 1-4-16,-36 8-2 0,-36 12-2 16,-50 23-2-16,-52 21-5 15,-40 36-6-15,-58 24-16 16,-54 46-55-16,-22 31 1 0,-25 26-6 16,-23 25-7-16,-19 12 0 15</inkml:trace>
  <inkml:trace contextRef="#ctx0" brushRef="#br0" timeOffset="336308.3535">24624 11703 3 0,'0'0'34'0,"0"0"-5"16,0 0-9-16,0 0-7 0,0 0-2 15,0 0-4-15,0 0-4 16,0 0 0-16,0 0 1 15,0 9 3-15,0-9 2 16,1 11 1-16,-1-11 1 0,9 11-1 16,-1-5 3-16,-8-6-1 15,19 11 1-15,-19-11-1 16,24 13-1-16,-15-10 0 0,9 0 1 16,-3-1-1-16,-1-1-1 15,1-1-1-15,-2 0 0 16,3-1-1-16,-1-4 0 15,2 2-2-15,-2-5 2 16,1 2-1-16,-4-1 0 16,1-1 0-16,-1-1 0 0,-3 2 0 15,-9 7 1-15,17-15-1 0,-13 5 1 16,-4 10-2-16,7-14-1 16,-7 14-1-16,4-12-1 15,-4 12 0-15,1-14 0 16,-1 14-2-16,7-12 0 15,-7 12-1-15,12-16 0 0,-2 6 1 16,0 0-1-16,4 0 1 16,0-2-1-16,-1-1 1 15,2-1 0-15,2 1 0 16,-1-1 1-16,-3 2 0 0,-3-1 1 16,4-1-1-16,-7 2 0 15,3 0 1-15,-3 2 0 16,-1-1 0-16,-1 0-1 0,-2-1 0 15,1-1 0-15,3 0 0 16,-1-2 0-16,-4-2-1 16,2-2 1-16,2-1-1 0,-1 0 0 15,-3-1 0-15,0 0 0 16,2-2 0-16,-3 0 0 16,1 1-1-16,-2 1 1 15,0-1-1-15,0 0 1 0,-5-1 0 16,2 2-1-16,0-1-1 15,-3-2 1-15,-1 1-1 16,3-4 0-16,-4 2 0 16,0-1 0-16,4-2 0 15,-5 1 1-15,2 0 0 0,0 0 0 16,-3 1 0-16,1 0 0 16,-3 1 0-16,-3 1 0 15,-1 1 1-15,2 1-1 0,-1 0 0 16,-2 3 0-16,0 1 0 15,0 2 1-15,0 3-1 16,-1 0-1-16,2 2 1 16,-2 3 0-16,1 1-1 0,-1 2 1 15,0-1 0-15,-1 2-1 16,0 1 1-16,1 2-1 16,-1 1 1-16,1 0-1 0,0 0 1 15,0 4-1-15,-1 1 0 16,0 2 1-16,1 1 0 15,-1 2-1-15,-1-2 1 16,-1 1 0-16,-3-2 0 0,1 2 0 16,1-2 0-16,3 0 1 15,-1 1-2-15,4-3 1 16,-1 1 0-16,3 2 0 16,3 3 0-16,-1-2-1 0,0 2 1 15,2 2 0-15,-2-2 0 16,1 2-1-16,0 1 1 15,-4 1 0-15,2-2 0 16,0 4 0-16,-1 0 0 0,1 0 0 16,-2 1 0-16,3 2 0 15,-2 1 0-15,0 1-1 16,1-1 1-16,1 2 0 0,0 0 0 16,4 0-1-16,-2 2 2 15,6 2 0-15,-1-1 1 16,1 4-1-16,4 1 1 15,0 1-1-15,2 1 0 16,2 3 1-16,-1 0-2 0,1 1 1 16,2 0-1-16,-1 1 0 15,-1-2 0-15,-1 0 1 16,2 0-1-16,2-1 1 0,-2-1-1 16,7-2 0-16,-4 1-1 15,5-1 1-15,2-2-1 16,-3 0 0-16,4-5 0 15,1 3 0-15,1-4 0 0,-1 1 1 16,0-3 0-16,2-1 0 16,-2-1 0-16,2 1 0 15,0-1 1-15,0-1-1 0,1 1 1 16,0-2-1-16,2 1 0 16,1-3 0-16,-1 0 0 15,1 1 0-15,5-5 0 16,-2-1-1-16,3-1 0 15,-2-1 1-15,4-4 0 0,-1-2-1 16,0-2 1-16,1-1 0 16,3-4 1-16,-3-5-1 15,0-2 1-15,1-2-1 16,1-4 1-16,-4-1-1 0,2 0 1 16,-2 0-1-16,-4-2 0 15,-2-2 1-15,-1-1 0 16,-1 0-1-16,-4-3 1 0,-3-2 0 15,-2-2 1-15,-1-3 0 16,-5-1-1-16,1-1 1 16,-1-1-1-16,-1 0 0 0,-1 0 0 15,0 2 1-15,2 0-2 16,-1 2 1-16,-2 1-1 16,-1-2 1-16,-1 1-1 15,-1-3 1-15,-2 2 0 0,-2-4-1 16,-6 0 0-16,1-1 0 15,-2-1 1-15,3 0-2 16,-4-1 0-16,4 3 0 16,-3-1-1-16,2 3 1 15,-3 2 0-15,3 2 0 0,-3 2-1 16,-3-2 2-16,-4 4 0 16,0-1-1-16,-3 1 1 15,-4 2 0-15,-3 0 0 0,-4 0 0 16,-4 3 0-16,-4 2 0 15,-6 3-1-15,-2 4 0 16,-6 5 0-16,-6 8 1 0,-3 0-1 16,-6 8-1-16,-2 9-1 15,-1 6-4-15,0 11-5 16,3 0-12-16,3 16-55 16,9 6-4-16,6-3-4 15,11 2-5 1</inkml:trace>
  <inkml:trace contextRef="#ctx0" brushRef="#br0" timeOffset="369684.5404">24138 11939 20 0,'0'0'21'0,"0"0"-7"0,0 0-6 15,0 0-3-15,0 0-4 16,0 0 0-16,0 0 2 16,0 0-1-16,7-6 3 15,3 6 3-15,0-1 3 0,4-1 1 16,2 1 0-16,-1-2-2 15,5 0 1-15,2 1-1 16,2-2-2-16,7-1-1 16,2-1-1-16,8-3 0 0,-2 1-1 15,13-5 0-15,1 1 3 16,7-4 2-16,5 1 3 16,-1-3 0-16,7 2 0 0,-1-3 3 15,4 1-1-15,-3 0-2 16,-7 0 1-16,3 2-3 15,-2-2-1-15,-7 4-1 16,-3-2-2-16,-7 7-1 0,-3-2 0 16,-8 5-1-16,-3-1 0 15,-10 4-4-15,-4 2 3 16,-5-1-2-16,-3 2 0 16,-12 0 1-16,10 0-2 15,-10 0 1-15,0 0-1 0,-9 0 2 16,-4 2-2-16,-6 1 0 15,-1-1-1-15,-4 3 1 16,-6 1-1-16,-2 0 0 0,-3 3 0 16,0-1-1-16,-4 2 1 15,1-1-1-15,-1 4 0 16,-2-2 0-16,-4 3-2 0,0-2 3 16,-3 1 0-16,-4 1-1 15,2 1 1-15,-7 1-1 16,-2 0 1-16,0 0 0 15,-2 1 0-15,0 0 0 0,-1 1 0 16,3-2 0-16,0 2 0 16,0-2 0-16,5 0 1 15,5 0-1-15,2-2 0 16,8-3 0-16,3 0 0 0,10-2 0 16,4-1-1-16,8-3-1 15,4-3 0-15,10-2 0 16,0 0 0-16,0 0-1 15,17-2 1-15,4-4 0 0,9-4 1 16,6-3 1-16,5-1 0 16,13-2 0-16,2-1 0 15,11-2 0-15,1-2 0 16,8 0 0-16,1 0 0 16,1-2 0-16,0 1 0 0,0-1 1 15,-2 1-1-15,-6 2 3 16,-8-1 0-16,-1 5 0 15,-9-1 0-15,-5 6-1 0,-9 0 2 16,-10 5 0-16,-5-1 0 16,-12 7-1-16,-11 0-1 15,0 0-1-15,-7 4-1 0,-14 2 1 16,-10 4-1-16,-5-1-1 16,-6 5 0-16,-10-1 0 15,-7 5-1-15,-5-3 2 16,1 3 0-16,-9 2 0 15,-2-2 0-15,-3 1 0 0,-2 1 0 16,6-1 1-16,0 0 0 16,7-2-1-16,3 0 1 15,6-1-1-15,11-3 1 0,6 0-1 16,8-3 0-16,6 0-1 16,6-2 1-16,5-3-1 15,7-1 0-15,8-4 0 0,0 0 0 16,0 0 0-16,20-1 0 15,4-6 0-15,10-2 1 16,6-2 0-16,11-4 0 16,9 0 0-16,6-3-1 0,8 0 1 15,5 1 0-15,4-3 0 16,0 2 0-16,1 2 1 16,-2-1-1-16,-1 0 0 15,-5 3 1-15,-5 1 0 0,-5 2 0 16,-9 1 0-16,-7 1 1 15,-6 2-1-15,-9 2 1 16,-10 2-1-16,-5 0 0 16,-8 2 0-16,-12 1-2 15,0 0 0-15,-10 6-2 0,-8 2-5 16,-3 0-5-16,-2 2-8 16,-13 4-6-16,1 1-17 0,2 3-30 15,-3 0-3-15,-1 0-3 16</inkml:trace>
  <inkml:trace contextRef="#ctx0" brushRef="#br0" timeOffset="370971.6935">24923 11864 17 0,'-6'-10'62'0,"6"10"-1"16,-3-12-1-16,3 12-40 0,0-10-5 15,0 10-6-15,7-4-5 16,-7 4 0-16,14 0-2 15,-4 4 0-15,-1 4 1 0,3 3-1 16,1 3 1-16,3 3-1 16,-3 4-1-16,6 4 0 15,1 2 0-15,6 6 0 0,-3 1 0 16,8 8 0-16,-3-6 0 16,8 10 0-16,5-6 0 15,0 7 0-15,2 2 1 16,1-1 1-16,4 4 1 15,-1-5 1-15,2 6 2 16,-5-3 0-16,-2 8 1 0,4-4-1 16,-4-1 1-16,4 6-1 15,-3 2-2-15,5 4-1 16,3-3-2-16,3 1 0 0,6 0 0 16,0-5-1-16,3 1 0 15,1-3-1-15,1-6 0 16,-1 2 1-16,-3-6-1 0,4 2 1 15,-4 1-1-15,1-1 1 16,0 3 0-16,-3 1 0 16,4 5 0-16,-3-1 0 15,1 5 1-15,2 1-1 0,-4-1 1 16,4 1-2-16,2 2 0 16,1 0 0-16,2-1 2 15,-1 0-2-15,3 3 0 16,-6-5 0-16,3 4 0 0,-5-4 0 15,-7-3 2-15,0 0 0 16,-5-3-1-16,-3 1 0 16,-4-1 0-16,-4-3 0 15,3 1 0-15,-4-2 1 16,2 0 0-16,-2-1 0 0,-2 0 3 16,1-4 0-16,-1 0 2 15,2-1 0-15,0 0 0 16,-3 0 1-16,1 2-1 0,-4-1-1 15,-3 1 0-15,1 1-3 16,1 0-1-16,-3-1-2 16,0 0 1-16,-2-1-1 0,1-2-1 15,-1-4 0-15,1-2 1 16,-4-7 0-16,-3-2-1 16,-1-6 1-16,-2-2 0 15,-4-7 0-15,-1-2 1 0,-2-4-1 16,-10-8 0-16,11 12 1 15,-11-12 0-15,0 0 1 16,0 0-1-16,10 7 2 16,-10-7-1-16,0 0 1 0,0 0 0 15,0 0 0-15,0 0-1 16,0 0 0-16,0 0-1 16,0 0-2-16,0 0-1 0,0 0-3 15,0 0-4-15,3 8-12 16,-3-8-24-16,0 0-37 15,9 9-4-15,-9-9-5 16,4-10-2-16</inkml:trace>
  <inkml:trace contextRef="#ctx0" brushRef="#br0" timeOffset="371581.8459">28351 16050 55 0,'0'0'70'0,"0"0"0"0,0 0-4 16,12 7-51-16,-2-1-3 15,8 1-2-15,-4 3-2 16,9 4-2-16,-2-1-2 15,6 3-1-15,-3-2 0 16,3 5 0-16,-1-6 0 0,-2 4 0 16,2-4-1-16,1-3 1 15,-4-1 1-15,3 0-1 16,-1-5 1-16,0-2 0 16,-1-2 2-16,-1-3 0 15,0-9 4-15,-1-5-2 0,2-5 2 16,-3-7-1-16,1-8 1 15,0-9 0-15,-1-6-2 16,2-9 0-16,-2-5-1 0,-1-3-1 16,-1 0-1-16,1 0-1 15,-3 4 0-15,2 3-2 16,-3 10 0-16,-2 7-1 16,-1 11-2-16,-3 4-5 15,-2 11-10-15,-6 6-27 0,-2 13-38 16,-3 5-3-16,-15 7-6 15,-5 5-5-15</inkml:trace>
  <inkml:trace contextRef="#ctx0" brushRef="#br0" timeOffset="379886.3941">25676 11305 11 0,'-8'-12'50'16,"1"2"2"-16,3 0-3 0,4 10-4 16,-7-16-10-16,7 16-8 15,-3-9-7-15,3 9-6 16,0 0-6-16,0 0-4 15,0 0-2-15,0 8 0 0,0 2 1 16,3 2-1-16,0 4 1 16,1 4 1-16,-1 2 0 15,5 4 0-15,0 6-1 16,2 0 0-16,0 8 0 0,5-1-1 16,0 7-1-16,2 3 0 15,3 2-1-15,1 2 1 16,4 0-1-16,7 2 1 0,2 1-1 15,3-1 1-15,3 1 0 16,2-3 0-16,5 1 1 16,1-4-1-16,-1 5-1 15,3 0 1-15,1 0 0 0,-2 3 0 16,4-2-1-16,6 2 0 16,0-2 0-16,5 1 0 15,3-1 2-15,5-4-2 16,1-2 0-16,2-1 0 0,4 1 1 15,-2-3-1-15,3 1 1 16,5 1 1-16,-2-3-2 16,2 3 0-16,-2-1 1 0,5 2-2 15,1 0 1-15,5-1-2 16,-2 2 1-16,0-1 1 16,4 2 0-16,1 1 0 15,3 1 1-15,5 0-1 0,1 0 2 16,-3 2-1-16,1-1 1 15,-2 3-1-15,-2-1 0 16,2-3 0-16,-8 1 1 16,-1-3-2-16,-6 2 0 0,-5-1 0 15,0-2 0-15,-4 0 0 16,-5-3 0-16,-4 0-1 16,3-4 1-16,-5 3 0 15,-2-7 1-15,-2-1 0 0,-2-3 2 16,-2-3 2-16,-5-2 1 15,3-1 0-15,-7-1 1 16,-4-3 0-16,-1 2 0 16,-2 1-1-16,-2 0-1 0,-3 1-3 15,-3 2 0-15,-3-1-2 16,-4 0 0-16,-3-1 0 16,-4-3 0-16,-4 0-1 0,-2-5 1 15,-1-1 0-15,-5-6 0 16,-3-3-1-16,2-1 0 15,-1-1-2-15,-7-10-3 16,9 10-4-16,-9-10-9 16,0 0-21-16,0 0-37 0,0 0-4 15,0 0-4-15,0-10-2 16</inkml:trace>
  <inkml:trace contextRef="#ctx0" brushRef="#br0" timeOffset="380447.3274">30165 15518 40 0,'0'10'77'0,"0"-10"-2"16,12 0 1-16,0-10-5 0,7-1-60 16,10-3-1-16,5 0 3 15,6 0-1-15,6-2-2 16,5-1-2-16,1 0-1 15,5 3-1-15,-2-1-2 16,-4 1-1-16,2 3-1 16,-4 0-1-16,-6 4-3 0,-7 0-3 15,-3 4-8-15,-14 1-6 16,-5 2-6-16,-14 0-1 16,0 0-3-16,-5 7 1 0,-11 2 1 15,-5 0 4-15,-5 3 11 16,-1 1 8-16,-5 6 7 15,3 6 6-15,-3 1 2 16,6 7 4-16,-1 2 1 0,2 7-1 16,3 1-2-16,5 7 0 15,0-2-3-15,7 0 0 16,1 4-3-16,1-3-3 16,4 2-6-16,0-7-8 0,2 2-18 15,2 1-36-15,0-10-9 16,-1-8-3-16,1-12-1 15</inkml:trace>
  <inkml:trace contextRef="#ctx0" brushRef="#br0" timeOffset="380676.3527">30722 15847 63 0,'11'-5'84'16,"-11"5"-1"-16,0 0-7 15,6 9-2-15,-2-1-65 0,0 7-5 16,1 5-1-16,-1 5 0 16,-2 6-3-16,-2 1-2 15,-1 8-8-15,-3 1-12 16,-2-3-20-16,6 1-32 0,-4-10-6 16,2-5-5-16,-1-15 1 15</inkml:trace>
  <inkml:trace contextRef="#ctx0" brushRef="#br0" timeOffset="380840.9019">30930 15616 86 0,'7'-27'88'0,"-7"10"-5"0,1 3-7 16,-1 14-2-16,0 0-76 15,0 0-10-15,10 7-16 16,-4 10-15-16,0 1-19 0,3 11-15 15,-4-1-7-15,4 7-1 16</inkml:trace>
  <inkml:trace contextRef="#ctx0" brushRef="#br0" timeOffset="381594.816">31051 15943 47 0,'10'16'74'15,"5"1"-9"-15,-5 0-9 16,3 1-15-16,-2-1-13 0,4 0-9 15,-6-2-6-15,4-3-2 16,3-3-3-16,-5-3 1 16,3-5-2-16,1-1 1 15,2-4-1-15,-3-5-1 0,2-6-2 16,0 0 0-16,3-1-2 16,-2-1 0-16,3-2-1 15,-2 2-1-15,0 1 1 16,1 2-1-16,-2 4 0 15,-2 1 0-15,-1 6-1 0,2 1 1 16,-2 2 0-16,-3 3 0 16,2 5-1-16,-4 2 1 15,2 3 0-15,1 1 1 0,-2 2-1 16,2-1 1-16,-1 2 0 16,1-4 1-16,-2 1-1 15,2-3 0-15,0 0 0 16,1-4 0-16,-2-1 0 0,2-3 0 15,2-3-1-15,0 0 0 16,7-5 0-16,2-5-1 16,2-4 1-16,-1-3-1 15,-1-5 0-15,1 2 0 0,-3-2 0 16,2 1 0-16,-5 2 0 16,-4 3 0-16,3 3 1 15,-3 4-1-15,3 5 0 0,-2 1 0 16,2 2 0-16,-8 1 1 15,1 1-1-15,-2 2 1 16,-9-3-1-16,7 13 1 16,-7-13 0-16,16 12 0 0,-16-12 0 15,12 14 0-15,0-8 0 16,2-4 1-16,-2-2-1 16,3 0 0-16,-2-4-1 15,-5-4 0-15,3-3 0 0,-5-2 0 16,-4-1-1-16,-2 5 0 15,0 9 0-15,-17-10 1 16,2 10 0-16,-7 9 0 16,-2 6 0-16,7 3 0 0,4 5 1 15,2-1 1-15,3 2-1 16,8-3 1-16,7-3 0 16,10-3-1-16,8-4-1 0,-1-7-5 15,13-3-6-15,5-3-12 16,9-9-15-16,6 1-28 15,0-11-13-15,5-3-4 16,-8-12 1-16</inkml:trace>
  <inkml:trace contextRef="#ctx0" brushRef="#br0" timeOffset="382178.6322">32389 15192 38 0,'-59'-22'61'0,"-3"-1"0"0,-10-4-1 16,6 1-54-16,-12 1 5 15,-4 0 4-15,-11 0 2 16,-6-1 2-16,2 1 2 16,3 1 1-16,-1 5-1 0,-4 2 0 15,5 7-5-15,2 7-6 16,-1 8-4-16,0 9-2 15,-6 11-2-15,-7 11-1 0,-3 10 0 16,-3 11 0-16,0 6 0 16,3 4 1-16,8 9 0 15,7 3 0-15,11 4-1 16,14 2 0-16,15 0-1 0,15 1 0 16,13 0 0-16,15 2 2 15,10-3-1-15,11 2 3 16,16-2-1-16,10 0 2 15,15-3-1-15,11-2 1 16,13-6-1-16,13-9-1 0,16-9-1 16,13-9-1-16,13-14-1 15,10-11 0-15,12-13-1 16,7-8 1-16,12-10 0 0,3-12 0 16,1-5 0-16,-1-11 1 15,6-6 0-15,-11-9 0 16,-7-6 1-16,-5-8-3 15,-15-9 2-15,-22-3 0 16,-13-13 2-16,-17 1 1 0,-41-4 0 16,-21 3-1-16,-35 4-4 15,-47 11 1-15,-46 13-4 16,-25 13-3-16,-32 24-16 16,-6 19-60-16,-24 17-4 0,-2 21-4 15,-3 12-4-15</inkml:trace>
  <inkml:trace contextRef="#ctx0" brushRef="#br0" timeOffset="382645.8155">31155 17077 35 0,'13'-17'90'0,"4"0"-3"15,-4-6-5-15,-4 1-2 16,7-22-35-16,4 25-36 0,15 4-2 15,-3 8-4 1,5 4-1-16,2 3 0 0,4 5 0 16,-4 6-1-16,-2 9 1 15,-4 2-1-15,-8 9 1 16,-2 3 1-16,-14 1-1 0,-8 3 1 16,-5 3-1-16,-10 0 1 15,-11-2-2-15,-9 0 2 16,-5-3-1-16,16-20-1 15,-3 4-1-15,-1 0 0 0,-5 1-1 16,0-1-1-16,-5 3-5 16,1 1-5-16,3 2-16 15,-2 6-43-15,1-5-11 16,3 2-8-16,-1-3-3 0</inkml:trace>
  <inkml:trace contextRef="#ctx0" brushRef="#br0" timeOffset="382897.1081">31094 18082 78 0,'15'36'91'0,"-4"-7"-2"15,2 3-4-15,-3-8-43 16,-3 2-5-16,5-7-11 15,0 2-6-15,-12-21-8 16,0 0-6-16,7 10-6 16,0-1-9-16,0 1-26 15,1 4-50-15,-8-14-1 16,12-2-8-16,30-37-3 16</inkml:trace>
  <inkml:trace contextRef="#ctx0" brushRef="#br0" timeOffset="383260.8715">32187 17269 30 0,'40'-8'65'0,"-9"7"-2"0,-6 1-12 16,-3 7-7-16,3 8-8 15,-11 2-8-15,-3 1-6 16,-6-6-6-16,-3 1-2 16,-2 3-4-16,-1 1 0 0,-6 3-3 15,-3 1-2-15,-3 3-2 16,-5 2-1-16,0 1-1 15,-5 4-2-15,-4 0-2 16,-4 5-4-16,-2-1-12 16,-5 6-20-16,3-2-35 0,-2 3-8 15,-1-2-6-15,4-2 7 16</inkml:trace>
  <inkml:trace contextRef="#ctx0" brushRef="#br0" timeOffset="383443.5775">31815 18174 1 0,'9'21'93'15,"-9"-21"1"-15,17 27-7 16,0-2-4-16,-17-25-3 16,20 24-78-16,0 0-30 0,-1-16-50 15,2-1-4-15,-21-7-8 16,46-13-4-16</inkml:trace>
  <inkml:trace contextRef="#ctx0" brushRef="#br0" timeOffset="401386.8781">27281 11614 50 0,'-2'-15'64'15,"-1"1"-17"-15,-5-1-3 0,5 5-4 16,-3-2-6-16,6 12-7 16,-15-18-4-16,15 18-6 15,-17-9-3-15,7 6-2 16,1 3-5-16,-4 0-2 15,3 3-4-15,-5 6 0 0,1 4 0 16,-4 4 0-16,2 3 1 16,-2 4-2-16,1 5 1 15,1 6 1-15,1-2-1 0,0 3 1 16,2 2-1-16,1-1 0 16,5 0 0-16,3 1 0 15,1-4 1-15,3-5-1 0,4 0 1 16,4-4-1-16,8-3 0 15,1-4-1-15,9-2-1 16,1-5-1-16,3-4 1 16,0-5-1-16,1-2 1 0,0 0 0 15,-7-9 2-15,-2-3 1 16,-7-4 2-16,-6-4 1 16,-6-4 1-16,-4 0 1 15,-10 0-1-15,-6-1-1 0,-4 5 0 16,-3 1-2-16,-4 8-1 15,-3 3-3-15,3 8-3 16,-4 3-5-16,5 11-8 16,-1 4-14-16,4-1-32 0,6 7-15 15,3 1-6-15,7 0-4 16</inkml:trace>
  <inkml:trace contextRef="#ctx0" brushRef="#br0" timeOffset="401953.6477">27536 11801 5 0,'0'0'69'0,"8"-13"3"15,-8 13 1-15,0-33-29 16,0 33-15-16,0 0-5 15,0 0-7-15,-6-3-5 16,6 3-3-16,-9 15-2 0,2 0-2 16,1 1 0-16,-1 3-2 15,3 3 0-15,1-1 0 16,3-2 0-16,-1-1-2 16,3-3-1-16,7-4 0 0,5-1-3 15,2-3 0-15,4-3-1 16,0-4 0-16,3 0-1 15,0-7 2-15,-2-4 0 0,-4-5 2 16,-3-3 3 0,-5-3 1-16,-8-3 4 0,-1-1-1 15,-5 1 1-15,-8 1-2 16,-5 3-1-16,-1 2-2 0,-2 7-5 16,-2 5-8-16,1 7-14 15,2 0-20-15,-3 8-28 16,3 3-5-16,3 0-3 15,4 0 3-15</inkml:trace>
  <inkml:trace contextRef="#ctx0" brushRef="#br0" timeOffset="403021.6841">27841 11585 9 0,'19'-10'61'16,"-3"-1"2"-16,-2 2-1 0,-3 2-1 16,-4 7-51-16,5 3 4 15,-5 7 1-15,2 7 1 16,-6 4-1-16,1 9 0 0,-3-1-1 16,4 7-2-16,-1-2-2 15,0 2-3-15,3-6-4 16,3 4-2-16,2-8 1 15,1-4-1-15,3-1-3 16,0-6-1-16,3-5-4 0,-1-3-1 16,1-4-6-16,0-3-5 15,1-9-6-15,-2-3-3 16,-1-5 1-16,-1-6 4 0,-2-1 8 16,-4-2 8-16,1-1 7 15,-3 2 10-15,1 2 7 16,-3 0 4-16,-2 7 3 15,3 2-3-15,-7 14-7 0,5-17-2 16,-5 17-3-16,0 0-4 16,0 0 0-16,-5 6-1 15,5-6-2-15,-16 19-1 0,4-9 0 16,4 5 0-16,-1 0-1 16,0-1 0-16,1-2 0 15,5 1 0-15,2-1 0 16,1-2 0-16,2-1-1 0,-2-9 1 15,19 10 0-15,-7-6 1 16,5-4-1-16,-1 0 1 16,5-4 0-16,1-5 0 15,2-1 1-15,2-6-2 0,4-3 0 16,2-5 2-16,-1 2 0 16,2-5-1-16,-6 7-1 15,1-1 1-15,-8 5-2 0,-3 4 0 16,-8 7 1-16,-9 5 1 15,0 0 0-15,0 15-1 16,0-4 1-16,-5 4 0 16,2-3 1-16,-1 4 0 15,2-4 0-15,2-2-1 0,0-10 2 16,7 10 0-16,2-10-1 16,3-2 2-16,2-5 0 0,2-6 0 15,3 1-1-15,-3-6-1 16,0-2 0-16,-2 0-1 15,-2 1 0-15,-2 0-1 16,-4 4 0-16,-4 3-2 0,-1 2 0 16,-1 10 0-16,0 0 1 15,0 0 0-15,10 18 0 16,-3 4 0-16,2 9 0 16,1 9 3-16,4 10 1 0,-2 11 0 15,6 9 1-15,-2 7-1 16,0 11 1-16,-3 9 0 15,-4 2-1-15,0 6 0 16,-8-2 0-16,-1-4-2 16,-14-5 1-16,-1-11-1 0,-9-12 1 15,0-12 0-15,-6-14 0 16,-2-15 0-16,0-14 0 0,-2-14 0 16,2-10-3-16,-3-18-2 15,5-13-1-15,4-13-4 16,6-10-3-16,6-12-1 0,9-4-1 15,5-6 0-15,14 1 2 16,11 4 2-16,10 5 1 16,9 6-3-16,10 6-26 15,10 12-29-15,-1 7-6 16,1 8-3-16,-1 3 0 0</inkml:trace>
  <inkml:trace contextRef="#ctx0" brushRef="#br0" timeOffset="417498.1922">28200 13134 34 0,'1'-18'66'15,"-1"2"5"-15,-12-4-33 16,11 5 2-16,-4 0-5 0,2 0-6 16,-3 1-6-16,-3 2-4 15,0 3-4-15,-1 0-4 16,0 6-4-16,-4 0-3 0,1 3-3 15,-1 4-1-15,-1 8-2 16,0 4 0-16,0 4 0 16,-2 2 0-16,2 4 1 15,4 0 1-15,2 0-1 16,3-4 1-16,5-2 0 0,1-3 0 16,4-6 1-16,6-4-1 15,1-5 1-15,3-2-1 16,4-5 1-16,-3-4-1 15,3-3 1-15,-1-1 0 0,0 1 0 16,-3 0 0-16,3 4 1 16,-2 5 1-16,-2 3 2 15,-4 12 0-15,1 6 0 0,-3 6-1 16,-1 8 1-16,-1 4-1 16,-1 3 0-16,-1 1-1 15,2 0-2-15,2-4-1 0,0 0-1 16,0-6-3-1,2-4-5-15,1-4-5 0,0-3-11 16,-4-5-20-16,3-9-25 16,3-1-13-16,-3-7-4 15,3-9 4-15</inkml:trace>
  <inkml:trace contextRef="#ctx0" brushRef="#br0" timeOffset="417825.7931">28428 13312 51 0,'0'0'82'0,"9"-7"-2"15,-9 7-4-15,0 9-4 16,0 5-56-16,0 5-4 16,1 0-7-16,0 7-1 0,5 0 0 15,-1 2-1-15,1-3-2 16,2-1 0-16,2-5 0 16,1-3-1-16,2-5-1 0,6-6 0 15,0-5 1-15,1-3-1 16,3-8 0-16,1-9 1 15,-3-2 0-15,-3-10 0 16,-6-1 1-16,-3-5 1 16,-6 2 0-16,-4 1 1 0,-10 5-1 15,-5 3 0-15,-6 11-1 16,-1 7 0-16,-3 7-3 16,1 3-8-16,-2 8-12 0,2 2-39 15,5 11-16-15,6 1-5 16,4-1-6-16</inkml:trace>
  <inkml:trace contextRef="#ctx0" brushRef="#br0" timeOffset="419811.7386">29052 13252 29 0,'-5'-17'69'0,"2"0"4"16,3 17-10-16,-5-29-18 0,5 5-11 15,0 0-4-15,3-1-2 16,-1 3-1-16,2 1-4 16,-4 2-3-16,0 2-3 15,0 6-4-15,-2 1-4 0,2 10-4 16,0 0-3-16,-9-6-1 16,9 6-1-16,-5 9-1 15,1 4 0-15,-2 1 1 16,3 4-1-16,-1 3 2 0,1 2-1 15,-1-1 0-15,1 2 0 16,-1 1 0-16,1 0 0 16,2 1 0-16,1 3-1 15,0-2 1-15,0 2 0 0,-2-1-1 16,6-2 1-16,1-5 0 16,1-3-1-16,-2-5 1 15,-4-13 0-15,16 9 0 16,-16-9 1-16,16-12-1 0,-8-11 1 15,2-8 0-15,0-11 1 16,2-11-1-16,-2-10 0 16,0-10 0-16,-2-3-1 15,3-2 1-15,-5 6 0 0,0 6-1 16,-1 12 0-16,-3 11-1 16,0 15 0-16,0 13 0 15,-2 15 0-15,0 0 0 0,-1 26 0 16,-3 5 1-16,-1 8 0 15,-4 10 1-15,1 8-1 16,-5 6 1-16,7 3 0 16,-1-1-1-16,3-3 0 0,4-3-1 15,1-6 0-15,8-6-1 16,6-11 0-16,6-8 0 16,-1-9-1-16,4-8-1 15,0-11 0-15,2-6-1 0,-2-14 1 16,-2-12-1-16,-4-7 2 15,-3-8 0-15,-3-3 2 16,-8 0 1-16,-2 5 2 16,-2 5 1-16,-2 7-1 0,-3 13 0 15,5 20 0-15,-16-5-1 16,5 13 0-16,3 12-2 16,1 6 0-16,0 0 0 0,4 3 0 15,1-1 1-15,2-1 0 16,3-7 0-16,5-4 1 15,2-7-1-15,2-3 1 0,4-6-1 16,4-4 0-16,0-10 0 16,0-6-2-16,1-5-1 15,-2-4 1-15,2 2-1 16,-3 1 0-16,-2 3 0 0,-4 4 0 16,-2 6 0-16,-10 13 2 15,12-1 1-15,-11 7-2 16,-1 8 2-16,-3 5 0 15,-3 0 0-15,3 0 0 0,0 2 2 16,1-4-2-16,2-3 1 16,0-4 0-16,0-10 0 15,17 2 1-15,-3-3 0 16,2-9 0-16,3-4 0 0,1-2 0 16,3-2 0-16,-1-2-1 15,-1 2 0-15,-2 4-1 16,-2 3 1-16,-4 3-1 0,-2 4 0 15,-2 4 0-15,-9 0 1 16,7 16-1-16,-5 1 0 16,0 9 1-16,-2 3 0 15,0 10-1-15,1 6 1 0,-1 5 0 16,0 0-1-16,1 0 0 16,1-2 0-16,-1-2 0 15,2-5 1-15,-2-7-1 16,1-5 1-16,0-10 0 0,-2-3-1 15,-1-4 1-15,1-12 0 16,-16 5-1-16,7-9 0 16,-4-8-1-16,1-6-1 15,-2-6 1-15,6-6-2 0,1-6-1 16,6-5-1-16,1-4 0 16,7-2 1-16,5 0 1 15,6-1 1-15,4 5 2 0,2-1 2 16,4 5 2-16,3 3 2 15,-1 5 0-15,-1 4-1 16,-4 5 0-16,1 5-1 0,-9 3-2 16,-4 4 0-16,-13 10-1 15,10-4 0-15,-10 4-1 16,-7 11 2-16,-3 2-2 16,-5 3 0-16,3 2 1 0,-1 5 0 15,1-1-2-15,5 2 1 16,4 0-1-16,3 0 0 15,6-1 1-15,4-2-1 16,3 3 1-16,0-3-1 16,-1-2 1-16,-1 3 0 0,-6-5-1 15,-4 2-1-15,-7 0-2 16,-11-3-1-16,-7-2-7 16,-7 0-15-16,-3-5-53 0,-10-6-3 15,-3-3-5-15,-4-12-4 16</inkml:trace>
  <inkml:trace contextRef="#ctx0" brushRef="#br0" timeOffset="420404.1957">29485 12590 12 0,'-4'-28'67'0,"-6"9"6"15,-14-3-6-15,-2 5-13 16,-10-3-14-16,-2 1-8 16,-9 0-7-16,-7 1-4 0,-7-1-6 15,-10 3-3-15,-7 1-3 16,-12 5-2-16,-7 8-3 15,-11 4 0-15,-11 12-1 16,1 11 0-16,-4 15-1 0,0 14 1 16,5 18-2-1,8 13 2-15,7 14-1 0,10 14-1 16,10 12-1-16,13 5 1 16,13 2 0-16,14-2 1 0,12-2 0 15,14-5-1-15,15-13 1 16,23-8 1-16,21-11 0 15,20-11-1-15,24-12 0 0,19-10 0 16,25-12-1-16,20-11-1 16,22-11-1-16,15-11-1 15,11-10-2-15,7-10 3 16,2-17-1-16,-4-11 1 16,-8-16 0-16,-16-13 2 0,-19-20 2 15,-22-13 0-15,-25-19 2 16,-26-14 1-16,-29-10-1 15,-33-7 0-15,-32-3 0 0,-37 2-1 16,-34 11-2-16,-36 13 0 16,-36 25-2-16,-36 24-9 15,-25 26-45-15,-29 36-32 0,-22 24-1 16,-15 28-7-16,-19 15-6 16</inkml:trace>
  <inkml:trace contextRef="#ctx0" brushRef="#br0" timeOffset="449673.6726">25931 3700 249 0,'-16'-15'-10'0,"16"15"-21"16,-19-10-11-16,1 8-12 0,2 16-8 15</inkml:trace>
  <inkml:trace contextRef="#ctx0" brushRef="#br0" timeOffset="451598.2972">24155 3999 25 0,'0'0'67'15,"-15"-11"0"-15,15 11-1 16,-12-36-34-16,12 36-23 15,-4-14-1-15,4 14-2 16,1-9-2-16,-1 9-3 0,18-10-1 16,-4 5 1-16,5-3-2 15,3 2 1-15,5-2 0 16,5 1 2-16,6-5 0 0,7 1 2 16,6-3 2-16,1-2-1 15,13-2 2-15,6-3 0 16,6-1 1-16,8-1 0 15,8-4-1-15,1 2-1 0,9-2 0 16,7 1-2-16,-2-1 1 16,5 0-2-16,-1 4 1 15,-2-4 0-15,2 2-1 16,1-1 0-16,-5 4-1 0,-4-3 3 16,-3 3-2-16,-2-1 0 15,-5 1 0-15,-2 3-1 16,-4-1 0-16,-6 2 0 0,-1 1 0 15,-5 2-1-15,-7-4 0 16,-4 5-1-16,-8 1 0 16,-7 2 0-16,-10 2 0 15,-8-1-1-15,-9 8 0 0,-8-2 0 16,-4 4 0-16,-11 0-1 16,0 0 0-16,-16 0 0 15,-4 6-1-15,-9 1-2 16,-7 2-1-16,-9 3 1 15,-11 4-2-15,-11 2 0 0,-8 5 1 16,-11-1 1-16,-7 4 0 16,-13-4 1-16,-6 7 0 15,-9 1 3-15,-10-1-1 0,-4 3 1 16,-4-4 0-16,-2 5 1 16,-5-6-1-16,2 7 2 15,-3-6 0-15,3 1-1 16,1 0 1-16,0-4-1 0,7 6 1 15,1-6-1-15,8 3 1 16,6-3 0-16,8 2 0 16,11-7-1-16,10 2 1 15,12-3 0-15,15-5-1 16,14-3-1-16,14-2-1 0,16-4 0 16,11-1-1-16,10-4 2 15,26-1-2-15,12-7 2 0,17-5-2 16,17-3 3-16,17-5 1 15,17-4-1-15,17-6 1 16,20-3 0-16,12-5 0 16,10 2 0-16,12-3 0 15,9-1 0-15,7 0 1 0,7 0 0 16,0 0-1-16,-7 3 1 16,2 1 1-16,-3 3-1 15,-17 4 2-15,-11 1 0 16,-18 4 0-16,-16 7 0 0,-18 2 1 15,-17 4-1-15,-26 3-1 16,-16 3 1-16,-19 3-1 16,-18 3 1-16,-16 0-3 0,-22 7 1 15,-22 6-1-15,-19 1 0 16,-15 6 0-16,-24 3-3 16,-16 3 0-16,-15 6 1 15,-14 3 0-15,-11 1-1 16,-6 4 1-16,-10 4 0 0,-3-2 0 15,-4 4 0-15,2 1-1 16,-2-1 1-16,7 2 0 0,4-3 0 16,10-2-1-16,9-2-1 15,12-3 2-15,17-3 0 16,13-3 1-16,17-1-3 16,17-5-2-16,14-3-5 0,20-3 2 15,16-3-1-15,16-6-1 16,9-2 2-16,27-8-1 15,14-1 1-15,16-8 5 16,19-4 3-16,15-5 0 16,13-6 0-16,18-1 0 0,13-5 1 15,14-1 1-15,9-1 1 16,7-1 0-16,2 0 1 16,7 0-1-16,10 4 1 0,-11 1-1 15,-6 4 1-15,-5 0-1 16,-9 5-1-16,-15 2 0 15,-8 2-1-15,-21 3 1 16,-18 3-2-16,-19 1 4 16,-15 3 0-16,-23 3 1 0,-19 1-1 15,-22 2 0-15,-25 6 0 16,-21 2 0-16,-18 3 1 16,-19 3-3-16,-15 4-2 0,-15 4 0 15,-16 0 0 1,-8 3 0-16,-8 1 1 0,-10 6-2 15,-8-2 2-15,-11 6-2 16,-4-1 2-16,-7 1-1 0,2-2 0 16,7 0 0-16,2-2 0 15,14-1 0-15,12-1 0 16,18-9 0-16,17 0-1 0,21-5-1 16,19-5 0-16,19-3-5 15,18-4-1-15,16-4 0 16,27-2 0-16,13-11 0 15,23-4 0-15,21-7 1 16,19-4 1-16,23-6 6 0,14-7 1 16,18-4 1-16,15-2 2 15,14-2 0-15,8 1 3 16,11 1 0-16,5 1 0 0,5 3 0 16,-3 7-1-16,3 4-2 15,-8 6 0-15,-12 8-5 16,-13 7-6-16,-20 8-40 0,-23 11-22 15,-27 12-7-15,-31 8-3 16,-42 2 4-16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03:16:31.6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5359 4950 14 0,'0'0'75'15,"-6"-15"3"-15,6 15-4 0,-7-8-6 16,7 8-52-16,0 0-4 16,0 0-5-16,0 0-2 15,0 0-4-15,0 0 0 16,0 0 0-16,9 0 0 0,0 0 2 16,4 0-1-16,-1 0 1 15,5-3 1-15,1-1-3 16,4-3 3-16,1-1-2 15,0 0-1-15,2-3-2 0,2 4-4 16,-5-1-8-16,3-1-29 16,3 6-29-16,-9 2-5 15,-4 0-5-15,-15 1 1 0</inkml:trace>
  <inkml:trace contextRef="#ctx0" brushRef="#br0" timeOffset="1072.8216">5485 4287 10 0,'-6'-16'56'0,"1"0"3"0,-6 2-33 16,6 3-2-16,2 0-3 15,0 3-6-15,3 8-2 16,-7-15-2-16,7 15 0 16,-7-9 2-16,7 9 2 15,-11-3 1-15,11 3-2 0,-10 0 0 16,10 0 0-16,-17 12-1 16,8 3-2-16,1 2-2 15,-3 12-2-15,0 3-2 0,-1 13-1 16,-1 3 2-16,4 12-2 15,-4 7-1-15,3 5 0 16,-2 7 0-16,1 6-1 16,3 2 0-16,0-1 0 0,1 1-3 15,4-4 3-15,-3-3-1 16,4-6-1-16,1-9-1 16,1-4-2-16,0-9-5 15,4-6-8-15,1-9-12 0,-4-12-22 16,10-6-26-16,-11-19-4 15,12 0-5-15</inkml:trace>
  <inkml:trace contextRef="#ctx0" brushRef="#br0" timeOffset="1444.1346">6100 4022 36 0,'18'-10'81'0,"-6"4"0"16,-12 6-5-16,8-4-3 16,-8 4-53-16,0 0-3 0,0 12-6 15,-2 10-4-15,-3 10-2 16,-1 11-1-16,-2 14-1 15,-2 12 0-15,-1 15-1 0,-2 8 0 16,-3 5-1-16,0 6-1 16,0-2 1-16,-2 1-1 15,-1-7 1-15,1-4-2 16,0-7 2-16,2-7 0 16,3-6-3-16,1-11-4 0,4-6-10 15,3-9-16-15,1-11-28 16,5-6-16-16,1-12-7 15,-2-16-6-15</inkml:trace>
  <inkml:trace contextRef="#ctx0" brushRef="#br0" timeOffset="2099.9164">6645 4228 34 0,'26'-11'73'0,"-5"8"3"15,-9 3-2-15,-4 17-2 16,-6 8-60-16,-3 6-3 0,1 13 3 16,0 9 2-16,0 15-4 15,-1 9-4-15,-2 11-1 16,-6 3-2-16,-2 7-3 15,-1-7 0-15,-5-2-1 0,0-7 1 16,-3-11 1-16,-2-11 0 16,3-15 0-16,-3-12-1 15,2-16 1-15,1-11-1 0,2-12 0 16,2-23-3-16,3-19-3 16,3-23-1-16,4-21-1 15,6-19 1-15,5-16 1 16,9-10 3-16,6-1 1 15,7 5 4-15,6 9 4 0,9 13 0 16,5 17 2-16,6 15-1 16,5 17-1-16,1 12-1 15,5 11-1-15,-2 7-1 0,0 9-1 16,-7 9-1-16,-7 9-2 16,-7 5 0-16,-11 7 1 15,-14 12 0-15,-14 14 0 0,-11 9 0 16,-17 10 1-16,-13 10 1 15,-9 6 3-15,-7 9-1 16,-4 1 1-16,-1 4-1 16,3-2 1-16,3 1-1 0,7-2 0 15,8 0-2-15,9 2-1 16,8 1-2-16,8-1 0 16,9-2 0-16,5 1-4 15,15-2 0-15,11-1-2 0,8-2-8 16,13-2-13-16,-1-2-27 15,8-3-21-15,12-5-7 16,5-11 0-16,0-4-2 16</inkml:trace>
  <inkml:trace contextRef="#ctx0" brushRef="#br0" timeOffset="2681.0241">9223 4069 57 0,'0'0'77'0,"10"2"-3"0,-10 9-2 15,-11 3-5-15,0 4-61 16,-3 20-1-16,-1 9-1 16,1 22-1-16,-5 12-1 0,-2 19 1 15,-2 10-1-15,1 4-1 16,0-5 0-16,-1-3-1 16,2-14 2-16,1-13 0 15,2-15 3-15,3-21 2 0,4-14 0 16,-2-16 0-16,2-12 0 15,4-12-1-15,2-21-1 16,5-21-1-16,0-21-4 0,12-20-4 16,5-21 1-16,8-17-1 15,4-6 2-15,5-1 1 16,6 8 1-16,0 11 1 16,5 18 2-16,-2 18 2 15,5 19 0-15,4 24 0 0,1 14 0 16,4 18-1-16,0 10-1 15,3 15 0-15,1 13 0 16,-2 14-2-16,-5 12-2 0,-6 11-3 16,-4 12-3-16,-6 11-7 15,-6 2-2-15,-5 4-2 16,-4-1-2-16,-4-9-3 0,-4-9-1 16,-2-12-6-16,-3-14-3 15,-7-21-35-15,0-4 0 16,-3-25-2-16</inkml:trace>
  <inkml:trace contextRef="#ctx0" brushRef="#br0" timeOffset="4262.8795">9513 4524 30 0,'-27'-18'80'0,"5"-1"0"0,5-1-3 16,3-2-4-16,19 4-53 15,-1-6 0-15,10 2-6 0,11 0-6 16,7-2-1-16,10 0-3 16,8 3-1-16,6 2 0 15,7 5-1-15,0 5 0 16,3 4-2-16,-2 5 1 0,-4 7 0 16,-1 9-1-16,-4 5 0 15,-4 5-1-15,-5 4 1 16,-3 5 0-16,-5-1-1 0,-7 1 0 15,0-3 0-15,-4-4 1 16,-4-3 0-16,-3-5 0 16,-1-8 1-16,0-1-1 15,1-8 1-15,1-4 0 0,4-12 1 16,0-6-1-16,4-7 1 16,-2-4 0-16,3-2-1 15,-3-2 1-15,3 3-2 16,-5 3 1-16,0 6-1 0,-2 7 0 15,-3 8 0-15,-2 7 0 16,1 3-1-16,-2 11 1 16,1 5-1-16,-3 5 1 15,3 1-1-15,0 4-1 0,2-2 1 16,1 1-1-16,2-5 1 16,6 0-1-16,-2-9 1 15,8-3 0-15,2-7 1 0,7-4 0 16,1-6 0-16,6-7 0 15,4-5 1-15,2-6 0 16,2-4 0-16,2-2-1 16,-3-2 1-16,-6-3 0 15,-4 2 1-15,-9 1 0 0,-7 3 1 16,-6 3 1-16,-12 4-3 16,-7 3 2-16,-7 4 0 15,-3 5-1-15,-10 3-1 16,-3 6-1-16,-3 1-1 15,1 6-1-15,-5 6 0 0,0 7 0 16,2 5 0-16,2 6-1 16,1 2 2-16,5 2-1 15,2-1 1-15,5-1-1 0,5-4 0 16,-1-5-1-16,6-6 0 16,2-6 1-16,10-7 0 15,-2-4 0-15,5-10 2 0,2-8 0 16,-1-5 1-16,4-4 0 15,1-2 2-15,0 2-1 16,-3-1-1-16,-3 4 1 16,0 5-1-16,-4 3-1 15,2 5 1-15,0 6-1 0,0 3-1 16,-2 2 0-16,3 0 0 16,2 6 1-16,1 1-1 15,2 1 1-15,6 1-1 0,0-5 1 16,4-4 0-16,2 0 1 15,2-10 0-15,1-7 0 16,2-6 0-16,-5-9 1 16,0-8 0-16,-3-9 0 0,-1-14 0 15,-5-10-1-15,1-11 1 16,-4-13-2-16,-4-6 2 16,-1-5 0-16,-5 3 3 0,-5 3 0 15,-4 12 0-15,-1 18 2 16,-3 12-2-16,0 20-1 15,-4 15-1-15,4 25-1 16,-9 5-2-16,7 26 0 0,-3 15-2 16,0 15 0-16,2 17-1 15,-5 16 0-15,-1 12-2 16,0 9 0-16,1 1 0 0,6-3-1 16,1-7 2-16,3-13-1 15,9-11 2-15,7-20 3 16,6-13 1-16,6-20 1 15,7-16 0-15,2-13 1 16,4-13 0-16,3-16 0 0,0-14-1 16,2-10 0-16,-1-10 0 15,1-5-1-15,-5 1-1 16,-3 5 0-16,-6 7 0 0,-4 9 0 16,-8 13 1-16,-3 14-1 15,-3 11 0-15,-3 11 1 16,-7 14-1-16,4 11 0 0,-3 7-1 15,2 10-1-15,0 4-1 16,5 1 1-16,-4-2-1 16,7-8 0-16,1-4 0 15,3-9 1-15,3-9 2 16,-1-15 2-16,5-6 0 16,-1-13 1-16,5-10-1 0,-2-13 2 15,2-5-2-15,0-6 0 16,-1-2 0-16,-4 3-1 15,-1 6 0-15,-5 8 0 16,-6 8 0-16,-4 16 0 0,-11 11 1 16,9 20-1-16,-8 14 1 15,-2 18 0-15,-7 12-1 16,-2 19 1-16,-6 17-1 0,-6 19 0 16,-7 11-1-16,-5 14-1 15,-3 7 0-15,-4-1-1 16,2-5 1-16,1-13 2 15,2-15-1-15,4-19 0 0,3-17-1 16,8-20-2-16,1-25-7 16,15-15-22-16,5-21-47 15,0-10-2-15,7-28-8 0,5-27-5 16</inkml:trace>
  <inkml:trace contextRef="#ctx0" brushRef="#br0" timeOffset="4576.9325">13960 2982 16 0,'36'-56'92'0,"0"7"-1"16,-10 13-6-16,-3 11-6 15,-6 10 1-15,-7 28-56 0,1 1-21 16,-1 18-2-16,1 15 1 15,-7 21-1-15,-4 14-1 16,-1 18-2-16,-8 18-1 16,-11 12 0-16,-3 8 0 15,-8 3 0-15,1-6-1 0,-2-5 1 16,3-10 1-16,3-7 2 16,6-15 0-16,7-16-3 15,5-15-7-15,8-9-19 16,0-6-42-16,7-17-9 15,6-16-5-15,-1-19-7 16</inkml:trace>
  <inkml:trace contextRef="#ctx0" brushRef="#br0" timeOffset="4925.534">14743 3635 30 0,'7'4'94'15,"-7"-4"-4"-15,7 12-5 16,-7 4-5-16,-4 8-1 0,-2 11-72 16,-1 10-4-16,-1 14-4 15,0 9-4-15,-1 9-5 16,-3 3-7-16,3 0-11 16,-1-9-17-16,-3-9-19 0,6-6-20 15,-5-18-4-15,-1-16 2 16</inkml:trace>
  <inkml:trace contextRef="#ctx0" brushRef="#br0" timeOffset="5067.4923">14689 3526 5 0,'5'-33'61'0,"3"9"-12"15,-1 5-30-15,9 10-17 16,2 0-57-16,5 3-4 15</inkml:trace>
  <inkml:trace contextRef="#ctx0" brushRef="#br0" timeOffset="5659.6897">15501 3434 49 0,'25'9'89'16,"-13"2"-4"-16,-8 1-4 15,-11 3-4-15,-6 10-35 16,-6 1-30-16,-5 9-5 0,1 11-4 16,-6 8-3-16,3 5 0 15,1 2 0-15,7 2 0 16,1-2-1-16,7-5 0 0,6-3 0 16,4-9 0-16,5-4 0 15,12-8-1-15,6-4 0 16,10-7-3-16,6-7-1 15,10-6-4-15,4-7-5 16,5-1-6-16,0-10-2 0,5-9 0 16,-2-6 1-16,0-8 1 15,-2-7 5-15,-6-4 10 16,2-2 7-16,-11-3 6 0,7-2 5 16,-11-1 4-16,-3 6 3 15,-6 5 1-15,-6 9 0 16,-5 5-2-16,-5 7-3 15,-7 4-1-15,-5 5-3 0,-3 11-2 16,-15 0-3-16,-5 0-3 16,-6 8-1-16,-4 4-1 15,-3 3 0-15,0 5 0 0,1 6 1 16,3 1-1-16,5 3 1 16,9 3-1-16,9-1-1 15,6 3 0-15,12-3 0 16,8 4 1-16,5-3-1 0,6-2 1 15,4 2 0-15,-2-1 0 16,-3-3-1-16,-3 0 1 16,-9 0 0-16,-15-1-1 15,-3-2-3-15,-15 2-7 16,-12-4-23-16,-10-3-45 0,-12-5-2 16,-11-8-7-16,-9-8-5 15</inkml:trace>
  <inkml:trace contextRef="#ctx0" brushRef="#br0" timeOffset="5942.0752">14034 3376 55 0,'-36'5'96'0,"7"-5"-6"16,14 0-6-16,8-12-2 16,13-8-3-16,16-5-80 15,19 0 2-15,24 4-4 0,14-7-4 16,17 1-5-16,14-4-8 16,15 0-17-16,0 1-14 15,3-2-3-15,-6 3-4 0,-2-2-14 16,-2 9-14-16,-15-1 6 15</inkml:trace>
  <inkml:trace contextRef="#ctx0" brushRef="#br0" timeOffset="6575.5039">17350 3534 20 0,'-2'-12'94'0,"-2"3"-3"15,2-1-6-15,-2 0-6 0,1-1-2 16,1 3-73-16,2 8-4 16,0 0-9-16,11-3-11 0,0 9-16 15,1 8-17-15,-5 0-22 16,5 11-9-16,-3 3-4 15,-2 6 3-15</inkml:trace>
  <inkml:trace contextRef="#ctx0" brushRef="#br0" timeOffset="6761.1479">17408 4089 45 0,'4'11'85'16,"-4"-11"-2"-16,8 9-4 15,0-9-32-15,-8 0-11 16,0 0-15-16,0 0-17 0,0 0-17 16,0 0-31-16,15 0-29 15,-15 0-7-15,0 0-3 16,10-7-2-16</inkml:trace>
  <inkml:trace contextRef="#ctx0" brushRef="#br0" timeOffset="9334.6461">19215 3158 5 0,'2'-33'74'15,"-2"-4"2"-15,-5 2-1 16,-8 1-6-16,0 2-48 16,-4 9-2-16,2 7-8 0,-3 7-6 15,-1 9-4-15,-6 6-2 16,-5 15-1-16,-3 13 0 16,-5 6 0-16,-5 14 1 0,-4 4 1 15,-5 14 0-15,-3 8 0 16,0 7 0-16,3 3 0 15,2 4 0-15,6 1 0 0,5-1-1 16,10-1 0-16,9-9 0 16,11-5-2-16,9-12-3 15,9-8-1-15,16-15-2 16,9-9-1-16,10-17-1 16,5-11 0-16,9-9 2 0,1-14 2 15,4-13 4-15,5-11 4 16,-7-4 5-16,1-3 7 15,-9 0 2-15,-8 2 1 16,-8 7 2-16,-3 7-4 0,-11 6 0 16,-7 10-3-16,-4 7-3 15,-12 8-5-15,13 9-2 0,-4 8-1 16,2 6-2 0,6 3-1-16,8 5-3 0,6 3-1 15,11-1-5-15,2-2 0 16,12-9-1-16,4-4-1 15,2-12 1-15,-1-2 4 0,-5-10 3 16,-6-12 9-16,-11-6 8 16,-7-6 1-16,-19-3 3 15,-13-3 1-15,-13 0 0 16,-19 2-2-16,-16 4-1 16,-13 8-5-16,-6 4-4 0,-6 5-4 15,1 10-8-15,3 2-14 16,7 2-17-16,13 9-33 15,9 0-7-15,9-4-5 0,14-5 1 16</inkml:trace>
  <inkml:trace contextRef="#ctx0" brushRef="#br0" timeOffset="9740.5071">19978 3601 13 0,'63'8'78'0,"-6"4"0"0,-4 1-3 16,-3 6-4-16,-7 6-48 16,3 6-5-16,-7 5-7 15,0 1-4-15,-7 7-4 0,0-2-2 16,-10 4 1-16,-4-2-2 16,-3-7 1-16,-5-4 1 15,-2-8 0-15,-5-3 2 16,-1-8 1-16,-1-5 1 0,-1-9-1 15,-1-7 0-15,0-7 0 16,-1-8 0-16,1-4-3 16,1-7-1-16,0 1-1 15,4-2-1-15,1 3 1 0,4 5-1 16,1 4 0-16,1 7 0 16,0 9 0-16,3 6 1 15,2 7-1-15,2 9 0 0,5 6 1 16,0 5-2-16,0 6-1 15,-1 7-6-15,3 2-10 16,-10 4-24-16,-2-7-29 16,0 12-8-16,-12-5-4 0,1-1-2 15</inkml:trace>
  <inkml:trace contextRef="#ctx0" brushRef="#br0" timeOffset="10438.0233">21017 3785 59 0,'0'0'78'0,"14"11"-2"15,-5-2-4-15,4 4-4 16,-1 6-65-16,0 5-1 0,5 6-1 15,1 3-1-15,-2 2-4 16,1 2-1-16,-6-2 1 16,0-3-1-16,-3-8 1 0,-1 1 3 15,-4-10 4-15,-1-5 3 16,-2-10 2-16,0 0 1 16,14-8 1-16,-4-11-3 15,4-4 2-15,3-6-5 0,5-3-3 16,3 0-2-16,1-1 0 15,0 3 0-15,1 7-1 16,-3 7 1-16,-2 5-1 0,0 7 1 16,-1 4-2-16,-2 7 3 15,0 5-1-15,2 3-1 16,-1 5 2-16,2-3-1 16,1 4-1-16,-1-2 1 15,0-1-1-15,6-5 1 0,-2-2 0 16,4-3 0-16,1-7-1 15,1-1 2-15,3-3 0 16,0-6 0-16,2-4 2 0,1 1-2 16,0-5 1-16,-5-1 0 15,0-1 1-15,-7-1-1 16,-2-3 1-16,-6 2-1 16,-5-4 1-16,-8 3-1 0,-5-1 2 15,-5 5-2-15,-8 3 0 16,0 5-1-16,-5 5 0 15,-2 5-1-15,0 7-2 16,2 7 2-16,3 10-1 0,2-1-2 16,9 5-1-16,2-1-1 15,3 3-4-15,8-7-4 16,9 2-9-16,4-8-7 16,13-1-4-16,9-4-6 0,3-2-3 15,10-5-2-15,2-2-1 16,5-2 4-16,2-2 6 15</inkml:trace>
  <inkml:trace contextRef="#ctx0" brushRef="#br0" timeOffset="10703.9081">22919 3880 62 0,'22'-14'72'16,"-8"4"-6"-16,-4 2-10 0,-10 8-17 15,0 0-9-15,0 0-16 16,0 0-7-16,-14 11-7 15,0 1-2-15,-4 6 0 16,0 4 2-16,-5 6 1 0,-5 0 1 16,5 5-2-16,2 2 1 15,5-1-2-15,3 0-2 16,9-3-3-16,4-4-2 0,13-4-7 16,11-7-8-16,11-5-6 15,8-9 0-15,7-3-3 16,10-12 4-16,5-10-5 15,4-10-15-15,1-14-8 0</inkml:trace>
  <inkml:trace contextRef="#ctx0" brushRef="#br0" timeOffset="10918.1906">23746 3484 28 0,'56'-94'85'16,"-11"10"1"-16,-15 15-3 16,-9 16-9-16,-14 12-34 15,-2 15-22-15,-5 26-8 16,0 0-6-16,-16 20-3 15,-5 16-2-15,-3 13-2 0,-8 11 2 16,-7 13 1-16,-2 10 0 16,-7 9-5-16,0 1-2 15,2 2-6-15,3-5-2 16,10 0-7-16,5-6-4 0,11-8-24 16,17-7-28-16,1-22 0 15,16-10-1-15</inkml:trace>
  <inkml:trace contextRef="#ctx0" brushRef="#br0" timeOffset="11135.5614">23503 3749 30 0,'-10'-1'94'0,"9"-9"-5"0,9-2-4 15,14-5-6-15,12-4-2 16,8 6-79-16,12 2-8 16,16 7-16-16,0 3-30 0,7 3-22 15,8 0-7-15,-5 4-4 16,0 1-1-16</inkml:trace>
  <inkml:trace contextRef="#ctx0" brushRef="#br0" timeOffset="11402.2857">24606 3796 11 0,'0'0'86'0,"0"0"-3"0,-6 0-5 16,6 0-4-16,-4 27-27 15,1-13-30-15,-3 5-12 16,0 6-4-16,-1 5-3 16,-3 5-3-16,-1 4-4 0,3 0-12 15,-3-2-16-15,3-10-25 16,8-1-15-16,0-10-5 16,11-10 0-16</inkml:trace>
  <inkml:trace contextRef="#ctx0" brushRef="#br0" timeOffset="11616.5964">24832 3337 25 0,'-11'-13'55'16,"11"13"-17"-16,0 0-24 16,-3-13-14-16,3 13-59 0,1 8-5 15</inkml:trace>
  <inkml:trace contextRef="#ctx0" brushRef="#br0" timeOffset="12229.7228">25082 3850 41 0,'6'39'69'0,"-4"-3"-3"0,2-9 0 15,4-12-39-15,3 14-14 16,5 0-6-16,0 1-6 15,4-8-3-15,0 0-1 16,8-8 0-16,2-3 1 0,4-11 1 16,7-5 3-16,1-7 4 15,4-7 2-15,3-5 2 16,4-1-1-16,-2-3 1 16,-3-3-4-16,4 7-1 0,-5 5-4 15,-1 4-1-15,0 5-1 16,-1 9-1-16,0 1-4 15,-3 5-6-15,-3 4-9 16,1 3-6-16,3-1-4 0,-2 1 0 16,2-5 0-16,0-3 3 15,-3-2 2-15,4-2 7 16,-3-7 13-16,4-9 12 16,-9 0 6-16,-3-9-6 0,-11 3-17 15,-14-8 3-15,-9 4 34 16,-21-6 7-16,-5 6 0 15,-17 2-4-15,-4 14-2 16,-14 7 3-16,-2 8 14 0,-4 20-6 16,-3 9-26-16,2 23-11 15,-5 14 0-15,-5 14-2 16,-1 11 0-16,1 13-1 0,2 2-3 16,0 10-1-16,2 9-1 15,2 0-1-15,7-4-1 16,2-1-2-16,11-7 1 15,3-5-6-15,3-7-16 16,0-14-34-16,2-10-2 0,1-19-1 16,-7-10 6-16</inkml:trace>
  <inkml:trace contextRef="#ctx0" brushRef="#br0" timeOffset="13869.6114">19347 6186 73 0,'-29'-26'91'0,"3"1"-3"15,3-1-7-15,1 1-2 16,1-31-36-16,1 42-40 0,4 14-2 15,1 6-2-15,-1 14 0 16,-1 10 0-16,2 12-1 16,0 9 1-16,-1 9 1 0,2 8 0 15,2 2 0-15,4-2 0 16,3-5 0-16,5-5-1 16,3-9 0-16,6-8 1 15,7-11 0-15,3-12-1 16,8-15 2-16,5-8-1 0,9-18 0 15,3-13-1-15,8-18 0 16,-2-15-1-16,7-18-2 16,0-14 1-16,1-17-1 0,0-9 0 15,-7-6 2-15,-2-2 1 16,-10 10 4-16,-6 11 0 16,-9 15 2-16,-6 18 0 0,-9 22-1 15,-7 19 0 1,-2 22-1-16,0 18-2 0,-8 17 0 15,-3 19 2-15,3 19-1 16,-4 15-1-16,-1 17 2 16,-2 15 0-16,-3 13-1 0,0 6 0 15,-1 4-4-15,5-2 1 16,2-3-1-16,8-9-1 16,4-11 0-16,14-10 1 15,8-14 0-15,14-14 0 0,13-17 0 16,7-14-1-16,8-16 0 15,5-12 1-15,8-11 1 16,-1-15-1-16,-2-13 1 0,-4-8 1 16,-8-10 1-16,-8-2 3 15,-15-3 1-15,-9 6 0 16,-14 0 0-16,-7 6 0 16,-9 9-1-16,-13 9 0 0,-6 12-1 15,-4 9-2-15,-7 8-1 16,-1 13 0-16,0 8-1 15,-1 8 1-15,5 3-1 16,2 2 0-16,6 0 0 0,4-2 0 16,9-5-1-16,3-4 0 15,4-6 0-15,8-7 0 16,8-7-1-16,6-3 1 0,4-12 1 16,8-6-1-16,1-5 1 15,3-4 0-15,1-1 0 16,3 3 0-16,-3 3 0 15,-3 3 0-15,-1 10 1 0,-2 5-1 16,-5 4 0-16,0 8 0 16,-3 9 1-16,0 2-1 15,-3 5 1-15,-1 1 1 0,2 2-2 16,2 0 1-16,3-2 0 16,2-6 0-16,4-3-1 15,3-7 1-15,8-7 0 16,1-4 1-16,5-13-1 15,5-8 1-15,2-10 0 0,4-11 0 16,3-14-2-16,3-13-1 16,3-17-4-16,5-15 1 15,1-19-1-15,-2-10 3 16,-4-11 0-16,-5 4 4 0,-13 8 1 16,-9 14 4-16,-13 17 2 15,-15 22 0-15,-9 27-1 16,-7 20-3-16,-10 28 0 15,-5 19-3-15,-5 21-2 0,1 17 2 16,-3 16-1-16,-3 16 2 16,-2 18 0-16,-2 8-1 15,0 8 0-15,-2 2 0 0,7-1 2 16,3-4-4-16,4-8 0 16,11-9 0-16,3-15-1 15,15-9 0-15,15-19-1 16,9-11 0-16,14-16 0 0,3-10 0 15,8-16-1-15,9-9 1 16,1-21 0-16,0-13 1 16,-4-14 1-16,-4-12 2 15,-11-9 1-15,-7-2 3 0,-18 1 1 16,-9 4-1-16,-12 10 1 16,-7 11-1-16,-10 18 0 15,-9 14 0-15,-3 18-4 16,-5 12-2-16,5 17-1 0,1 9-3 15,4 5 0-15,3 6-1 16,7-2 0-16,5-2 0 16,0-6 2-16,11-10 0 0,7-10 1 15,5-10 3-15,4-6 1 16,4-4 1-16,5-6 1 16,1-2 0-16,3 4 0 15,1 3-1-15,4 7 0 0,0 11 0 16,0 13-1-16,0 10-1 15,3 8-2-15,-5 2-8 16,7 7-15-16,-7 4-31 0,-6-9-24 16,-2-8-4-16,-9-10-5 15,-6-13-3-15</inkml:trace>
  <inkml:trace contextRef="#ctx0" brushRef="#br0" timeOffset="14070.8847">22202 5743 24 0,'-73'-61'95'0,"8"8"-3"15,8 13-5-15,10 8-8 16,9 7-2-16,13 25-71 0,20-16-9 16,22 16-12-16,15 0-25 15,22 9-39-15,25 5-7 16,15 5 0-16,16 0-5 15</inkml:trace>
  <inkml:trace contextRef="#ctx0" brushRef="#br0" timeOffset="14582.5614">24923 6817 41 0,'30'26'91'0,"-8"-12"-3"15,-12-11-5-15,-10-13-3 16,-10-9-45-16,-12-11-9 0,-4-10-8 16,-7-7-9-16,-6-17-3 15,-7-7-1-15,0-9 0 16,-1-6-1-16,4-6-1 15,5-6-1-15,4-2-1 0,10-3 0 16,9 6 0-16,4 6-2 16,8 12 1-16,6 8-1 15,11 15-1-15,9 15 0 16,7 11 1-16,7 19-3 0,2 9 0 16,6 8-2-16,-2 11-1 15,-3 8 0-15,-8 5-2 16,-12 7 0-16,-15 4 3 15,-11 4 0-15,-27 2 3 0,-14 2 1 16,-14 6 3-16,-7 1 1 16,-3 1 4-16,0 1-4 15,8-5 0-15,14 4 1 16,14-4-2-16,16-2 1 0,19-5-1 16,14-4-4-16,20-10-3 15,25-1-8-15,9-9-10 16,18-11-27-16,22-3-27 0,3-9-5 15,11-15-6-15,8-14 2 16</inkml:trace>
  <inkml:trace contextRef="#ctx0" brushRef="#br0" timeOffset="16693.0342">26702 5573 30 0,'30'-48'95'0,"-10"5"-4"16,-4 8-5-16,-5 5-5 16,-4 13-3-16,-7 17-71 0,-1 17-2 15,-10 26-3-15,-2 19-1 16,-3 18-1-16,-8 18 1 16,-2 19-2-16,-7 13-3 15,-2 11-3-15,-3-2-2 0,3-2-2 16,3-11 0-16,6-13 0 15,6-14 0-15,3-22 1 16,5-18 3-16,7-22-1 0,3-16-3 16,2-21 0-1,-8-12 3-15,0-18 1 0,-4-12 4 16,-4-13 3-16,2-7 2 16,-6-7 5-16,6-1 6 15,-4-1 3-15,8-1-1 0,7 5-1 16,3 2-2-16,10 4-2 15,6 3-1-15,12 0-3 16,7 2-1-16,12 0-1 0,4-2-1 16,13-4-1-16,3 0-1 15,6-3 0-15,4 2-2 16,-3-3 3-16,2 3 0 16,-7 5 3-16,-9 12-4 0,-12 6 0 15,-8 10 0-15,-15 13-1 16,-6 11-1-16,-7 12 2 15,-12 18-1-15,-3 18-1 16,-10 12 3-16,-4 17-1 0,-4 11-1 16,-3 11 1-16,-6 5 0 15,4-1-4-15,0-2 1 16,7-10-1-16,2-7 0 0,9-13 1 16,1-11 1-16,7-11 0 15,4-9 2-15,1-11 0 16,4-13 1-16,6-10-1 15,4-10-1-15,6-13 0 0,5-10 0 16,4-4 0-16,3-4-1 16,2 2 0-16,-5 3 0 15,0 6 0-15,-2 8 1 16,-3 11-1-16,-1 9 1 0,-2 6-1 16,-2 7 0-16,6 4-1 15,0 6-1-15,7 0-1 16,-3 1 1-16,2-4 0 15,2-2 0-15,0-4 1 0,5-8 0 16,-2-4 3-16,2-4 0 16,-1-10 2-16,1-7 0 15,-4-6 0-15,-2-5 1 16,-7-4 1-16,-5 0 0 0,-6 1 0 16,-9 1-1-16,-4 5-1 15,-5 6-1-15,-2 6 0 16,-10 10-1-16,-1 7-3 0,-3 11-3 15,3 8-1-15,-2 4 0 16,4 5-1-16,2 3 0 16,5 2 0-16,3-3 0 15,7-1 1-15,11-4 2 0,5-4 1 16,8-8 1-16,6-6 2 16,4-4 0-16,4-3 1 15,3-11 0-15,5-7 1 16,-3-9 0-16,6-4-2 0,1-10 1 15,3 1 0-15,-3 1 2 16,-10 2 1-16,-4 5-3 16,-8 7 0-16,-7 9 2 0,-11 15 0 15,-6 8-1-15,-11 17 0 16,0 3-4-16,0 9-2 16,0 2-1-16,0 3 0 15,4-1-1-15,3-4 0 16,4-7 2-16,6-6 1 0,5-7 3 15,2-10 4-15,3-5 1 16,5-6 1-16,5-8 2 16,3-7-2-16,2-4 0 0,4-2-2 15,0-5 0-15,2-1-2 16,3-1 0-16,-3 3-1 16,-4-1 0-16,-4 3 0 15,-3 5 0-15,-8 5 0 16,-7 5-2-16,-6 5 1 0,-7 7 0 15,-9 1 0-15,4 6-1 16,-4 7 1-16,-6-1-1 0,1 2 0 16,-1-1 2-16,1-1-1 15,-3-2 1-15,8-10 0 16,-9 11 1-16,9-11 1 16,0 0-1-16,0 0 2 0,0 0-1 15,0 0 0-15,0 0 1 16,0 0-2-16,-5-8 1 15,4-5-2-15,1-2 0 16,0-3 0-16,-3-3-1 0,-3-8 0 16,-3 0-1-16,-5-5 1 15,-5 0-1-15,-3-2 0 16,-10 2 1-16,-7 4-1 16,-6 0 0-16,-6 6 0 15,-5 6-1-15,-5 6 1 0,-2 5 0 16,-1 7 0-16,1 0 0 15,6 10 0-15,5 4 0 0,5 3 1 16,10-1 0-16,9 2-1 16,7-1 1-16,10 3-1 15,9-4 0-15,6 1 1 16,13 0-1-16,14-2 1 16,8-1-1-16,13-5 0 0,7 0 1 15,15-6 0-15,5-2 0 16,10-4 0-16,4-5 0 15,3-5 0-15,2-2 0 0,-2 4 0 16,0-1 0-16,-6 5 1 16,-8 7-1-16,-3 2 0 15,-10 10 1-15,-10 10-1 0,-10 4 0 16,-10 7-1-16,-11 2-3 16,-8 3-1-16,-9 0-1 15,-9-1-1-15,-2-3 1 16,0-7 1-16,-3-2 2 0,-1-7 3 15,1-7 2-15,3-11 2 16,5 4 1-16,7-4 0 16,6-10 0-16,4-3-1 15,4-6-1-15,12-6-3 16,5-3-1-16,5-5-1 0,1-3 1 16,4-3-2-16,3 4 2 15,-3-1-1-15,-2 6 0 16,-3 4 1-16,-6 7 1 0,-6 7 0 15,-5 6 0-15,-2 6-1 16,-7 4 0-16,-1 10-3 16,-5 5-1-16,-1 5-1 0,-1 0-2 15,3 2 1-15,2-1 0 16,5-1 1-16,7-5 2 16,5-3 2-16,6-5 2 15,8-6 2-15,8-2 1 0,6-3 0 16,4 0 1-16,-3-9 1 15,-2 2-1-15,-2-2 0 16,-7 4 0-16,-7 5 1 0,-13 0 1 16,-15 14-1-16,-12 12 0 15,-14 13-1-15,-18 12-1 16,-14 16 0-16,-10 13-1 16,-8 18-10-16,-21 7-15 15,-23 16-57-15,6 5 0 0,-5-1-7 16,1-2-6-16,-7-7 1 15</inkml:trace>
  <inkml:trace contextRef="#ctx0" brushRef="#br0" timeOffset="17417.8341">20615 8915 0 0,'28'-16'79'0,"0"-1"2"16,-4 6-5-16,-2-3-4 15,-3 4-3-15,-1 2-66 16,3 3 1-16,4 4-3 15,3 1-5-15,1 2-1 0,2 3 0 16,-5 2-1-16,3 0-1 16,-7 0 2-16,-3 1 1 15,-6-5 5-15,-6 1 5 16,-7-4 3-16,0 0 4 0,0 0 1 16,0 0 0-16,0 0 1 15,0 0-2-15,0 0-3 16,-1-8-2-16,1 8-2 0,0 0-2 15,-3-12-1-15,3 12-1 16,-5-10 0-16,5 10-1 16,-5-9 1-16,5 9 0 15,-9-9 0-15,9 9-1 0,-12-9 1 16,12 9 0-16,-9-5-1 16,9 5 0-16,-13-3 0 15,13 3-1-15,0 0 0 16,-15 14 0-16,9 5 0 0,-2 9 0 15,-2 15 0-15,-1 10-1 16,-3 14 1-16,1 9 0 16,-2 10-1-16,2 1-2 15,4 1-5-15,-4-6-5 0,7-8-9 16,-6-17-19-16,1-8-39 16,6-14-3-16,-1-21-6 15,6-14-1-15</inkml:trace>
  <inkml:trace contextRef="#ctx0" brushRef="#br0" timeOffset="17603.4747">20701 8492 32 0,'1'-11'89'16,"-1"11"-5"-16,0-10-9 0,0 10-11 15,0 0-21-15,25 4-117 16,-13 10-3-16,8 3-7 16,2-2-5-16</inkml:trace>
  <inkml:trace contextRef="#ctx0" brushRef="#br0" timeOffset="17881.1096">21363 8402 43 0,'24'-6'91'16,"-4"5"-2"-16,-6 1-5 16,-9 11-3-16,-5 11-3 0,-5 13-76 15,-11 18 0-15,-3 16 0 16,-2 15 0-16,-5 8 0 16,-1 10 0-16,-4 6-2 15,2-1-1-15,-1-2 0 0,7-10-2 16,7-12 0-16,3-13-2 15,10-11-2-15,3-14-5 16,4-17-9-16,12-16-12 0,9-15-24 16,8-9-21-16,-1-16-6 15,1-10-3-15,-2-9 2 16</inkml:trace>
  <inkml:trace contextRef="#ctx0" brushRef="#br0" timeOffset="18010.8735">21458 9192 74 0,'2'-45'93'0,"0"9"-5"16,-1 2-6-16,4 6-2 15,-10-1-49-15,22 2-11 16,20 3-14-16,11-3-9 16,12 7-14-16,8-2-31 0,12 5-31 15,7 0-4-15,-5 1-7 16,-1 3-3-16</inkml:trace>
  <inkml:trace contextRef="#ctx0" brushRef="#br0" timeOffset="22954.0159">23960 8840 30 0,'15'-29'78'16,"-6"3"-2"-16,1-11-6 16,-3 22-27-16,-7 15-9 0,18 0-13 15,-14 16-8-15,-3 12-5 16,-1 16-6-16,0 7 0 15,-7 11 1-15,-1 7 1 0,-8 9-1 16,-2 1-1-16,-7 0 0 16,1-3 0-16,-1-9-1 15,1-5 1-15,-3-16 1 16,9-7 2-16,-4-17 0 0,6-13 1 16,1-11 0-16,6-17 0 15,-2-14 0-15,7-13-1 16,3-12 0-16,1-11-3 15,5-13 0-15,8-9-2 16,4-5 0-16,5-1 0 0,1 6 1 16,9 8-1-16,-2 10 0 15,5 11-1-15,5 18 1 16,0 18 0-16,1 17 1 0,3 15-1 16,4 17 0-16,-2 13-1 15,2 13 0-15,0 9-3 16,-4 11-3-16,-4 0-4 15,1 9-6-15,-12 4-5 0,0-2-7 16,-8-2 0-16,-2-7-12 16,-8-7-6-16,-5-12-9 15,-4-6 4-15,-3-18 6 16,-4-12 8-16,-9-13 8 0,-3-6 13 16,-5-15 17-16,-3-5 12 15,-4-7 21-15,-3-4 9 16,-2-3 5-16,5-2 2 15,-2 0 1-15,2-1-4 0,6 3-8 16,4 0-5-16,7 5-6 16,6-1-5-16,6 5-7 15,4 0-4-15,8 2-4 16,7 3-4-16,5 0 0 0,5 3-3 16,6 0 1-16,2 2-1 15,2 4 1-15,4 4-1 0,4 5 1 16,-1 5 0-16,1 4-1 15,1 8 0-15,-6 9 1 16,-2 4-1-16,-1 7 0 16,-3 4 0-16,-3 3 0 0,-2 0 0 15,-4 0 0-15,0-3 0 16,-5-4 0-16,-1-5 1 16,-2-7 0-16,-2-5 1 15,1-9 0-15,-3-6 1 16,-2-2 0-16,0-9 0 0,1-7 0 15,0-4 0-15,-3-6-1 16,5-2 0-16,-3-2-1 16,2-3 1-16,-5 5-2 15,2 2 1-15,-2 4-1 0,-2 3-1 16,4 10-1-16,-5 4 0 16,4 7 1-16,-1 2-1 15,4 9 0-15,-1 5 0 0,2 5 1 16,-1 2 0-16,4 4 0 15,-1 0 1-15,1 0 0 16,-3-3 0-16,3-1 0 0,-1-4 0 16,-2-4 0-16,0-3 0 15,-1-3 1-15,1-3-1 16,0-3 1-16,3-3 0 16,-1 0 0-16,2 0 0 15,-1 0 0-15,2-5-1 0,1-4 1 16,1 0 0-16,3 0-1 15,-1-6 1-15,0-1 0 16,3-2 0-16,-4-3 0 16,6-3 0-16,-3 0-1 0,4 0 0 15,-3 1 0-15,3 1-1 16,0 6 0-16,-2 4 0 0,1 7-1 16,-2 5 1-16,3 3-1 15,-4 10 1-15,2 4 0 16,-2 4 0-16,6 0 1 15,1 2 0-15,4-4 0 0,3 0 0 16,3-5 1-16,6-4-1 16,-1-5 1-16,-1-4 0 15,-2-1 0-15,-3-5-1 16,-6-4 2-16,-9-2-1 0,-3-3 0 16,-10-1-2-16,-7 0 1 15,-6-1-2-15,-2 1 0 16,-10 0-1-16,1 4-1 15,-5 3-1-15,0 4-1 0,-2 4 1 16,2 2-1-16,3 4 0 16,3 3 0-16,4 1 0 15,5 1 1-15,0-1 1 16,4-1 1-16,10 0-1 0,4-2 3 16,6-1-1-16,5-3 2 15,1 1 0-15,3 0 0 16,4-2 0-16,0 0 0 0,1-1 1 15,-3 1-1-15,-1 0 0 16,-2 0 1-16,-4 1 0 16,-2-1 0-16,-4 2 0 15,-1 1 0-15,-4 0 0 0,2 0 1 16,-3 0 0-16,1-1 1 16,1 0 2-16,0-4 1 15,2 0 0-15,0-2 1 0,7-5 0 16,-3-6 0-16,5-1-1 15,-1-5-1-15,2-1-2 16,-1-3-1-16,4-2 0 16,2-2-2-16,-1 2 0 15,2 1 0-15,1 1-1 0,1 4 0 16,3 4 1-16,5 5-1 16,0 3 0-16,6 7 0 0,-1 0 0 15,4 6-1-15,1 4 1 16,-2 6 0-16,0 2-2 15,-6 0 0-15,-8 5-2 16,-8 2 0-16,-10 2 1 16,-14 5-1-16,-8-1 0 0,-11 0 0 15,-8 0 2-15,-7-3 1 16,-2 1 1-16,-2-3 1 16,1-2-1-16,6-4 1 0,9 0 0 15,3-1 1-15,4 1-1 16,6 2 0-16,3 2 0 15,9 3 0-15,6 3 0 0,2 1 1 16,3 3-2 0,1 4 1-16,0 0 0 0,-4 4 0 15,-4-2 0-15,-6-1 1 16,-7 0-1-16,-4-3 1 0,-13-3 0 16,-8-6 0-16,-6-2 0 15,-6-9 1-15,-2-5 0 16,-4-8 0-16,0-3 0 15,4-4 1-15,3-9-1 0,7-3-1 16,3-5-2-16,12-2-2 16,5-7-2-16,8 1-2 15,13-5-1-15,14-1 0 16,9-3-1-16,11-3 2 0,9 1 0 16,11-3 3-16,7 2 2 15,8-1 1-15,7 1 1 16,3 0 1-16,2 1 0 0,-2 3 1 15,-3-1 1-15,-9 3-1 16,-5 3 3-16,-15 4 1 16,-13 5 0-16,-15 6-1 15,-12 2-1-15,-21 15-1 16,1-9 0-16,-12 10-1 0,-12 9-1 16,-7 5-4-16,-5 6 1 15,-3 2 0-15,0 4 1 16,3 0 0-16,3-1 0 15,6-2 0-15,9-3 0 0,5-5 0 16,7-4 1-16,5-4 1 16,11-3 0-16,2-5 0 15,9-2 1-15,4-7 0 16,0-4 1-16,5-4-1 0,3-3 0 16,0-6 0-16,-2 1 0 15,1 1-2-15,-2 0 1 16,0 5-1-16,-2 4 0 15,4 7 0-15,-4 7-1 0,0 3 1 16,0 10-1-16,-2 6 0 16,-1 4 0-16,-5 4 0 15,-3 4-1-15,-6-1 0 16,-6 0 1-16,-5-3 0 0,-1 1 1 16,-2-8 1-16,0-4 2 15,-2-3 1-15,4-12 1 16,0 9 0-16,0-9 0 0,14-2 1 15,-1-7-1-15,5-3-1 16,3-6-1-16,6-3-1 16,1-2-1-16,2 0 0 15,-1-1-1-15,3 6-1 0,-1 6-1 16,-1 4 1-16,-2 8-2 16,-3 13 1-16,-3 10-1 15,1 13-6-15,-12 5-8 0,-3 10-17 16,-8 5-25-16,-10 5-14 15,-14 5-11-15,-16 0-4 16</inkml:trace>
  <inkml:trace contextRef="#ctx0" brushRef="#br0" timeOffset="23562.7417">23177 10988 18 0,'-17'0'88'0,"8"-6"-3"15,5-3-3-15,11-6-5 16,17-4-1-16,43-3-72 0,0 1 0 16,33-2-2-16,22-4 0 15,36-2-1-15,31-3 1 16,35 0-1-16,27-2 0 16,28 1 0-16,21 1 0 0,23 2-1 15,17 2 2-15,12 0 0 16,11 3 2-16,2 1 1 15,5 1 0-15,-5 0 0 16,-2 3 0-16,-15 2 1 16,-14 4 0-16,-25 5-2 0,-29 5-1 15,-36 3-1-15,-35 2 0 16,-44 4-1-16,-40 1-3 16,-36 5-5-16,-43-4-11 0,-46-7-38 15,-37 17-28-15,-49-9-3 16,-40-6-6-16,-32-2-6 15</inkml:trace>
  <inkml:trace contextRef="#ctx0" brushRef="#br0" timeOffset="24441.807">23997 11782 32 0,'-7'-15'82'0,"-3"1"0"16,5 3-6-16,5 11-4 15,-10-12-43-15,10 12-8 16,8 2-10-16,0 12-4 0,5 13-3 16,2 9-1-16,-1 9 1 15,5 10 1-15,-1 8-1 16,3 5-1-16,-4 2 0 0,0 0-2 15,-3-3 0-15,0-7 0 16,-2-8 0-16,-1-8 0 16,0-10 0-16,-3-6 0 15,2-10 2-15,-1-11 1 0,3-7-1 16,6-15 1-16,2-10 1 16,2-14-2-16,5-10 0 15,1-8-1-15,3-5-1 16,-2-1-1-16,-4 4-1 0,-4 6 1 15,-2 9-1-15,-4 12-1 16,-4 12 1-16,-3 12 1 16,-8 8-1-16,17 5 0 0,-10 13 0 15,4 3 0-15,1 5 1 16,0 2 1-16,3 2-1 16,2-1 0-16,2-2 0 15,1-6 1-15,4-4-1 16,5-7 0-16,1-9 1 0,-1-1 0 15,4-12 0-15,1-8 0 16,0-7 1-16,-2-8 0 0,-5-7-1 16,-1-7 1-16,-4-2-1 15,-4-5-1-15,-4-1 2 16,-4 5-2-16,-6 7-4 16,-2 4-9-16,4 13-12 15,-6 7-23-15,0 21-32 0,0 0-4 16,5 13-6-16,1 7-4 15</inkml:trace>
  <inkml:trace contextRef="#ctx0" brushRef="#br0" timeOffset="24668.2913">25274 11914 40 0,'18'3'91'0,"-2"6"-3"15,-6 1-6-15,0 6-4 16,-4 5-1-16,8 7-74 15,-4 11-3-15,-1 6 0 0,0 5-1 16,-2 5-2-16,-3-2-1 16,-1-3 0-16,-3-11 0 15,0-9-1-15,-5-9-7 16,5-21-13-16,-17 0-40 0,14-12-11 16,1-19-3-16,2-11-5 15,3-16-3-15</inkml:trace>
  <inkml:trace contextRef="#ctx0" brushRef="#br0" timeOffset="24827.051">25657 11296 25 0,'0'0'85'16,"-10"0"-8"-16,10 0-10 15,-5 5-21-15,5 12-30 16,10-6-89-16,10 7-6 15,3 0-5-15,8 0 4 0</inkml:trace>
  <inkml:trace contextRef="#ctx0" brushRef="#br0" timeOffset="25656.4205">25912 11418 36 0,'34'-6'84'0,"-6"-2"0"16,-2 2-4-16,-7 2-14 0,3 4-19 16,-1 11-24-16,-2 7-10 15,4 10-6-15,-6 8-2 16,2 10-3-16,-4 8 0 0,0 5 0 15,-3 6-1-15,-4 4 0 16,1 2 1-16,-4-1-2 16,-1-3 1-16,0-5 0 15,3-4 0-15,1-5 0 16,3-9-1-16,3-5-1 0,2-5-1 16,9-7-4-16,0-7-3 15,10-5-3-15,1-5-4 16,9-9-4-16,5-8-4 0,4-8 0 15,4-9 3-15,2-8 5 16,-1-2 7-16,-2-6 5 16,0-2 8-16,-3-3 6 15,-7 2 6-15,-6-2 3 0,-5 3 2 16,-6-1-2-16,-9 5-2 16,-11 2-4-16,-4 5-3 15,-10 6-3-15,-8 5-2 16,-11 10-3-16,-6 7-1 0,-7 6-2 15,-5 10-1-15,-1 10 0 16,3 6 2-16,2 9-1 16,1 3 1-16,9 5 0 0,5-1 1 15,9-2 0-15,10-1 2 16,6-5-3-16,15-5 2 16,8-6-1-16,14-10 2 15,10-6-1-15,10-6 0 0,8-6 0 16,6-10-1-16,6-11 1 15,1-6 0-15,2-12-1 16,-2-3 1-16,-3-4-2 16,-4-4 1-16,-5 5 1 0,-11 3-1 15,-5 8 0-15,-8 5-1 16,-11 12 0-16,-7 11 1 16,-6 8-1-16,-8 14 0 15,-5 9 0-15,-1 9-1 0,-4 8 1 16,-2 2 0-16,1 3 0 15,0-3 0-15,3-2 1 16,4-6 0-16,6-11 0 16,7-8 2-16,4-11 1 0,11-5 0 15,8-13 1-15,7-8-1 16,5-5 1-16,3-4-1 16,1-1-1-16,0 1 0 15,-6 7-2-15,-8 6 0 0,-7 12-1 16,-8 6 1-16,-7 20-1 15,-14 14 0-15,-8 14 1 16,-6 14-1-16,-7 10-1 0,-10 14-1 16,-5 10-4-16,-11 7-8 15,-1 7-14-15,-5 10-45 16,-4-5-11-16,0-3-6 16,-8-4-5-16,3-6 0 0</inkml:trace>
  <inkml:trace contextRef="#ctx0" brushRef="#br0" timeOffset="26744.2186">23357 14114 73 0,'-18'-6'85'0,"1"0"-3"0,5-2-6 15,6-4-1-15,6-9-49 16,11 8-17-16,15 4-1 0,12-1-2 16,16-1-2-16,16-5 0 15,17-2 1-15,17-5-1 16,22-2 1-16,20-9 0 0,25-5-1 15,21-6 0-15,29-2 0 16,28-6 0-16,24-5 0 16,26-2 0-16,22-1 0 0,22 0-1 15,10 4 1-15,7 6 0 16,-9 5 1-16,-5 10-5 16,-24 7 0-16,-33 11 0 15,-28 9 0-15,-49 6 0 16,-40 4 0-16,-46 2 0 15,-43 3-8-15,-52 6-4 0,-46 2-9 16,-50 7-19-16,-42 7-46 16,-49-2-2-16,-36 7-3 15,-35 2-4-15</inkml:trace>
  <inkml:trace contextRef="#ctx0" brushRef="#br0" timeOffset="27133.8426">24460 14168 50 0,'-31'15'91'16,"8"-5"-5"-16,11-5-5 15,12-5-3-15,0 0-3 0,0 0-76 16,0 0 0-16,18 23 0 15,-1 3 3-15,1 10 1 16,-1 14 1-16,-2 14 2 16,-3 14 2-16,1 17-1 0,-8 17-1 15,1 13 0-15,1 18-1 16,-3 5-1-16,2 14-2 16,2 4-2-16,-3 1 0 15,5-6 0-15,-2-2 0 0,-3-10 0 16,1-10-2-16,-5-13-3 15,-1-16-3-15,-7-17-5 16,-3-16-3-16,-7-14-1 16,-4-17-2-16,-8-19-16 0,-8-16-48 15,4-11-1-15,-1-21-4 16,-1-14 3-16</inkml:trace>
  <inkml:trace contextRef="#ctx0" brushRef="#br0" timeOffset="27764.4418">24199 15993 26 0,'-1'-36'91'0,"0"4"-2"0,2-5-5 15,-1-1-4-15,12-8-3 16,6-2-73-16,21-2-1 16,17-1-1-16,13-4-2 15,12-3 0-15,11 0 1 0,5-1-1 16,-1-1 0-16,-4-4 0 15,-9 0 1-15,-9-2 0 16,-9-3 1-16,-14 0-1 0,-14-4 1 16,-7-3 1-16,-6-1-1 15,-8 2 1-15,-6 5 0 16,-4 6 1-16,-3 10-1 16,-3 8 0-16,0 11-1 0,-7 10 0 15,1 11-1-15,-4 10 0 16,0 8-1-16,-6 13 1 15,1 13-2-15,0 10 2 16,3 14-1-16,-2 11 1 16,2 11-1-16,5 12 1 0,7 11-1 15,1 3 0-15,6 7 1 16,7-4-2-16,1-1 0 16,6-5 0-16,0-7 0 0,7-12 0 15,-3-15-1-15,0-12 1 16,3-16 0-16,-3-13 0 15,5-18 2-15,-4-12-1 16,3-19 1-16,3-15 0 0,-2-12 1 16,4-10-1-16,1 0 0 15,-2 0-1-15,-3 6 1 16,-4 6-1-16,-2 8 0 0,-2 14 0 16,-7 10 0-16,-2 9 0 15,-3 9 0-15,-1 4 0 16,0 11 0-16,-3 6 0 15,0 7 0-15,3 6 1 0,-2 4-2 16,0 2-2-16,4 5-7 16,-3-2-22-16,-2-2-50 15,8-3 0-15,0-9-7 16,1-13-7-16,0-11 1 16</inkml:trace>
  <inkml:trace contextRef="#ctx0" brushRef="#br0" timeOffset="27959.5234">25888 14709 63 0,'-31'-52'99'16,"2"9"-7"-16,5 8-6 0,4 2-7 16,3 2-5-16,4-1-90 15,13 15-21-15,11 17-43 16,6 2-5-16,0-1-6 0,0-1-5 15,3-3 8-15</inkml:trace>
  <inkml:trace contextRef="#ctx0" brushRef="#br0" timeOffset="28428.8518">26155 14329 12 0,'14'18'86'0,"-9"11"3"16,-5 15-5-16,-3 13-4 0,-8 13-2 15,4 10-67-15,4 24-3 16,3 16 0-16,2 15-3 16,9 11-2-16,2 2-1 0,5-1-1 15,0-6-1-15,0-9 1 16,-1-14 0-16,1-16 0 16,-2-17-1-16,0-16 1 15,-1-20 1-15,-1-15 0 16,-1-12 1-16,3-13 0 0,0-10-2 15,0-17 1-15,-1-14-1 16,0-12 0-16,-3-15 0 16,4-13 0-16,-3-9-1 15,-5-8-1-15,4-1 2 0,-1 1-1 16,0 4 1-16,7 9-1 16,3 13-1-16,8 12 1 15,4 14-1-15,6 13 0 16,5 13 0-16,5 11 0 0,0 9 0 15,-5 11 0-15,-4 8 1 16,-9 4-1-16,-10 1 1 16,-16 3 0-16,-11-1 1 15,-19-2 0-15,-18-3-1 0,-10-2 1 16,-9-3-3-16,-7-6-7 16,7-5-31-16,-2-7-41 15,8-7-1-15,13-15-7 0,8-15-6 16</inkml:trace>
  <inkml:trace contextRef="#ctx0" brushRef="#br0" timeOffset="28746.6247">27158 14366 37 0,'25'-37'93'15,"-2"2"-4"-15,-4 0-5 16,-1 8-4-16,0 5-2 16,0 10-76-16,-1 20 3 0,-3 15 0 15,-3 20-2-15,-4 15 2 16,0 14 0-16,-6 13 0 16,-1 10 0-16,-3 9 0 0,-7 7 0 15,0 5-2-15,0-3-1 16,4-3-2-16,1-3 0 15,2-9-4-15,6-9-2 16,3-12-12-16,10-23-50 16,0-5-17-16,6-21-3 0,0-18-7 15,4-20-3-15</inkml:trace>
  <inkml:trace contextRef="#ctx0" brushRef="#br0" timeOffset="30157.1913">27919 14826 48 0,'7'-31'96'0,"-2"2"-4"0,-1 4-6 15,-4 0-4-15,0 4-2 16,-1 7-78-16,1 14-1 16,-10 1-1-16,-5 13 0 0,-3 5-1 15,-6 5 0-15,-8 3 1 16,-4 4 0-16,-4 3 0 15,-3 1 1-15,-5 1-1 16,5 1 0-16,4-1 0 16,4-2-2-16,3-2 0 0,4-3 0 15,5-2 0-15,3-5 0 16,6-3 0-16,2-3 0 16,0-4 0-16,5-3 2 0,7-9 0 15,-8 8 0-15,8-8 0 16,0 0 0-16,13-6 0 15,0 0 0-15,7 0 0 0,3-3-1 16,3 2 1-16,6-2-1 16,3 3-1-16,3-1 0 15,9 3 0-15,0-3-2 16,7 5-1-16,2-2-4 0,5 3-5 16,-2 0-4-16,0 0-1 15,-1 0-1-15,-5-1 1 16,-4 2 4-16,-6-4 4 15,-7 1 7-15,-8-6 9 16,-6 0 7-16,-8-6 5 0,-6-1 2 16,-8-1 2-16,-6-6-1 15,-10 2-2-15,-5 0-4 16,-6 5-3-16,-2 0-4 16,-2 7-2-16,-4 6-2 0,2 4-1 15,1 10-2-15,3 6 0 16,3 7-1-16,4 3 1 15,5 4 0-15,7 0-1 16,5 2 0-16,5-4 1 0,8-3-1 16,11-6 1-16,5-5 0 15,9-10 1-15,6-5-1 16,6-5 1-16,6-10-1 16,3-2 1-16,3-5-1 0,-2-1 0 15,-1 1 1-15,-5 4-1 16,-3 3 0-16,-10 4 0 15,-8 4 0-15,-8 6 0 0,-5 1 0 16,-5 7 1-16,-7 7-1 16,-3 6 0-16,0 3 1 15,-2 4 0-15,0 2-1 16,1 1 1-16,-1-4-1 0,2-2 0 16,0-5 1-16,4-5 0 15,-4-14 0-15,20 8 0 16,-1-8 0-16,0-8 0 0,5-6 0 15,7-4 0-15,3-4 0 16,-2-7-1-16,3-1 0 16,-2-5 0-16,-2 0-1 15,0-1 0-15,-2 4 0 0,-1 2 0 16,-3 6 0-16,1 7 0 16,-2 6 0-16,-2 7 0 15,2 4 0-15,-2 6 0 0,-2 6 0 16,0 4 0-16,5 1 1 15,1 2 0-15,3-2-1 16,5-4 1-16,4 0 0 16,8-6 0-16,4-2 0 15,3-5 0-15,2-2 1 0,0-9-1 16,-1-2 1-16,-4-5-1 16,-4-1 1-16,-7-2-1 15,-7-4 1-15,-6-2 0 16,-11 1 0-16,-4-1 0 15,-6-1 0-15,-3 1-1 0,-2 1 0 16,-3-1 0-16,-2 1-1 16,-1 1 0-16,4-1 0 15,-1 4-1-15,3 1 1 0,-2 1 0 16,2 4 1-16,0 1 0 16,2 0-1-16,1 4 1 15,-1-2 0-15,2 0 0 0,-4-5 0 16,2-1 0-16,-2-4 1 15,-1-6 0-15,-6-1 0 16,3-7 0-16,-3 1 0 16,0 0 2-16,0 3 0 15,-1 3 0-15,2 5-1 16,0 9 0-16,6 16-2 0,-11 0 1 16,1 14-1-16,1 22-1 15,-6 11 1-15,2 16-1 0,0 11 1 16,1 10 0-16,4 6 0 15,6 2 1-15,3-1-1 16,9-5 0-16,8-6-1 0,5-9 0 16,7-10-3-16,8-9-5 15,-6-12-8-15,8-15-38 16,-2-7-28-16,0-15-3 16,-2-9-7-16,-3-16-3 0</inkml:trace>
  <inkml:trace contextRef="#ctx0" brushRef="#br0" timeOffset="30323.5376">30097 14947 25 0,'-3'-46'100'16,"-6"0"-2"-16,4 6-7 16,0 3-2-16,5 3-4 0,2 1-62 15,11 4-23-15,11 4 0 16,9 2 0-16,13 3 0 16,0-2 0-16,9 3 0 15,-1-6-15-15,0 6-71 0,-2-3-1 16,-12-5-5-16,-10-3-6 15,-17-6-3-15</inkml:trace>
  <inkml:trace contextRef="#ctx0" brushRef="#br0" timeOffset="31913.9213">2546 10368 86 0,'-21'10'87'0,"8"2"-4"0,-4 5-4 16,-1 4-1-16,5 5-53 15,7 22-20-15,11 11-2 16,17 19-3-16,13 12 2 0,6 16-1 15,10 9 1-15,11 8 0 16,5 0-4-16,3 0-3 16,2-3-2-16,-2-8-3 15,-10-11-6-15,-1-13-6 0,-7-16-11 16,-9-16-10-16,-11-9-15 16,-12-20-19-16,-9-15-2 15,-11-12 12-15</inkml:trace>
  <inkml:trace contextRef="#ctx0" brushRef="#br0" timeOffset="33030.2678">3086 11815 14 0,'-46'-43'74'16,"-1"3"3"-16,-3-3-10 16,8 6-10-16,-5 3-13 15,13 3-11-15,3 8-11 0,4 0-10 16,8 1-3-16,8 1-2 16,12-4-3-16,5-2-1 15,16-7-3-15,12-6-2 0,7-9-1 16,10-5 0-16,8-10-1 15,4-5 0-15,-2-3 0 16,1-3 0-16,-7-2 2 16,-5-2 1-16,-3-1 1 0,-7-2 3 15,-9 1 2-15,-6 4 4 16,-9 6 1-16,-2 4 1 16,-10 11-1-16,-3 8 1 0,0 11-2 15,-4 11-2-15,-2 8-3 16,5 18-2-16,0 0-3 15,-9 14 0-15,9 15 0 16,6 12 0-16,0 14-1 0,0 9 2 16,6 11 0-16,3 10-1 15,3 4-1-15,3 2-2 16,3-3-2-16,4-6-2 16,7-10-1-16,3-8-2 15,7-16-4-15,2-16-1 0,2-20-3 16,2-13-2-16,0-19 2 15,1-17 3-15,-8-11 2 16,1-6 5-16,-13-9 9 0,-3 1 6 16,-10-4 7-16,-4 5 6 15,-10 2 1-15,-4 10 6 16,-6 1-4-16,-8 8-2 0,-5 7-5 16,-2 8-2-16,-3 9-3 15,-7 7-4-15,6 9-3 16,-5 6-1-16,3 12-2 15,2 10 0-15,1 4-1 0,7 5-1 16,6 3 0-16,5 0 0 16,5-2 0-16,3-5-1 15,6-5 0-15,5-10 0 16,3-6 0-16,1-9 0 0,4-3 1 16,-3-15 1-16,3-5 0 15,0-7 1-15,-1-8 1 16,-3-2 0-16,0-2 0 15,-3 0 0-15,-3 2 0 0,0 5 0 16,-2 7-1-16,-1 7 0 16,3 6 0-16,0 10-1 15,1 4 0-15,3 11 1 0,4 4 0 16,2 3 0-16,5 5 0 16,-1-3 0-16,2-1 1 15,0-5-1-15,2-5 0 0,-4-5 1 16,1-6-1-16,-3-7 0 15,0-9 1-15,-5-5 0 16,-2-5 0-16,-1-6 0 16,-4-1-1-16,-4-5 0 0,-1 1 0 15,-3 5 1-15,-4 3 0 16,1 5-2-16,-1 6 0 16,0 6 0-16,0 12 0 15,0 0 1-15,10-1-1 0,-1 6 1 16,2 7 1-16,3 2-1 15,2 3 1-15,4-1 0 16,4 2 0-16,-3-4 0 16,3-1 0-16,-2-8-1 0,-2-3 0 15,0-2 0-15,0-9 0 16,-2-5 1-16,-2-10-1 16,-1-2 0-16,1-8 1 0,-2-2-1 15,0-3 1-15,-2 1-1 16,0 3 1-16,0 5-1 15,0 2 1-15,2 9-1 16,2 8 1-16,3 5-1 0,5 6 0 16,3 3 0-16,2 11-4 15,3-2-10-15,1 5-25 16,7 2-40-16,-13-3-3 16,-3-4-6-16,-12-8-5 0</inkml:trace>
  <inkml:trace contextRef="#ctx0" brushRef="#br0" timeOffset="33211.6065">4597 9552 37 0,'-30'-15'94'0,"7"7"-8"0,5 5-6 15,9 3-10-15,9 0-6 16,-2 20-114-16,19-8-29 15,10 2-4-15,7 2-6 16,3-6-1-16</inkml:trace>
  <inkml:trace contextRef="#ctx0" brushRef="#br0" timeOffset="34031.3448">6112 9487 13 0,'-22'29'88'16,"1"-6"0"-16,2-2-9 15,6-10-5-15,13-11-2 0,-12 7-70 16,12-7-3-16,15-6-4 16,8-5-2-16,7-8-1 15,2-4 1-15,9-8 0 0,-3-6 2 16,6-7 0-16,-2 0 3 16,-5-3 2-16,-5 3 3 15,-7 4 4-15,-5 4 3 16,-13 5-2-16,-4 8 1 0,-9 5-1 15,-10 7-1-15,-5 9-2 16,-3 4-1-16,-6 12-2 16,1 12 0-16,-1 6 0 0,6 10 0 15,3 9 0-15,6 4-1 16,8 4 1-16,6-3-1 16,11-5 0-16,10-10-1 15,12-6 0-15,8-13 0 16,7-13-1-16,7-11 1 15,2-17 0-15,4-10 1 0,-1-15 0 16,0-10 0-16,-4-9 0 16,-3-11 0-16,-5-10-2 15,-5-11 0-15,-8-12-2 0,-11-7 0 16,-6-4 2-16,-8 4 2 16,-9 10 3-16,-1 13 0 15,-10 13 2-15,-3 18 1 0,1 24 1 16,1 24 0-16,2 21-2 15,4 24-2-15,5 19-2 16,5 15 0-16,12 15-1 16,4 10-2-16,10 13-5 0,3 0-8 15,8 0-11-15,2-6-19 16,-1-16-31-16,2-6-11 16,-5-16-5-16,-9-17-3 0</inkml:trace>
  <inkml:trace contextRef="#ctx0" brushRef="#br0" timeOffset="34216.7939">6911 9011 31 0,'-20'-11'90'0,"4"0"-4"16,7-4-5-16,9-5-4 0,10-5-4 15,6-6-76-15,24-1-10 16,16-7-15-16,13-10-30 15,19 3-20-15,6-5-6 16,9-2-4-16,1 0 3 0</inkml:trace>
  <inkml:trace contextRef="#ctx0" brushRef="#br0" timeOffset="34748.2233">8250 8072 57 0,'32'-32'87'0,"-15"6"-4"16,-11 8-4-16,-6 7-2 15,16 9-55-15,-27 5-8 0,-9 10-7 16,4 9-4-16,-5 8-3 16,2 2-1-16,0 5-3 15,3-1-1-15,1-3-1 16,3-5-1-16,3-5 1 0,2-6-1 16,7-17-2-16,0 0 0 15,0 0 3-15,-1-12 2 16,3-7 4-16,10-4-2 0,-1 1 2 15,4-3 3-15,7 5 4 16,3 6 0-16,3 7 1 16,4 7 0-16,6 0-2 15,8 12 0-15,3 3-2 0,5 0-2 16,6-2 0-16,3-3-2 16,-1-9 0-16,5-6-1 15,2-13 1-15,-6-13 0 16,5-10 0-16,-3-11 0 0,-3-10 2 15,-6-8-1-15,-2-10 1 16,-11-9-1-16,-8-4 0 16,-11-6 0-16,-16-3 1 15,-8-2 2-15,-19 5 2 0,-10 9 1 16,-6 12 0-16,-4 19 1 16,-3 17-1-16,5 22 2 15,1 22-2-15,10 33-2 16,3 22-3-16,12 31 0 15,4 18-2-15,7 23-2 0,11 16-5 16,12 23-14-16,5 9-43 16,4 3-19-16,2 2-3 0,0-8-6 15,-4-1-2-15</inkml:trace>
  <inkml:trace contextRef="#ctx0" brushRef="#br0" timeOffset="35370.1689">4462 13154 5 0,'0'-22'89'0,"-2"5"1"16,-4 0-4-16,-2 3-8 0,-2 3 0 16,15 11-66-16,-5 0-2 15,0 22-5-15,12 11-2 16,5 13-2-16,9 12 2 0,7 11-1 16,5 15 1-1,6 7 0-15,2 8-2 0,1-2 0 16,-1-1-1-16,-3-8-3 15,-4-8-5-15,-9-11-4 16,-2-11-10-16,-10-14-9 0,-6-22-43 16,-5-6-7-16,-7-16-6 15,-12-16-2-15</inkml:trace>
  <inkml:trace contextRef="#ctx0" brushRef="#br0" timeOffset="35592.6748">4555 13377 7 0,'-23'-40'93'0,"4"6"-1"16,2 6-3-16,3 8-9 16,3 2 0-16,-30 7-68 15,42-1-3-15,20 6-7 0,12 2-1 16,13 3-2-16,11 1 0 16,17 0-1-16,8 5-2 15,9 3-5-15,5-1-6 16,9 2-11-16,-4-5-21 15,-2-5-25-15,1-5-11 0,-7-11-4 16,-4-8 0-16</inkml:trace>
  <inkml:trace contextRef="#ctx0" brushRef="#br0" timeOffset="36024.2754">5761 12760 34 0,'-28'-38'87'15,"-3"1"1"-15,-1 10-3 16,-1 4-4-16,-1 21-33 0,6-2-28 15,5 4-8-15,1 13-6 16,3 10-3-16,4 16-2 16,0 11-2-16,1 12-1 15,-1 11 2-15,1 9 0 0,-5 3 0 16,0 3 0-16,2-4 0 16,-4-9 0-16,4-8 0 15,-2-12 0-15,2-14 0 16,2-12 0-16,2-14-3 15,5-15 1-15,0-12-1 0,4-18-3 16,2-19-1-16,3-15 0 16,2-14 0-16,7-12 1 15,8-7 4-15,6-5 1 0,8 4 3 16,6 9 1-16,4 12 3 16,8 15 0-16,3 18 1 15,3 18-1-15,3 17-1 16,0 16-2-16,-2 18 0 0,1 18-1 15,-2 10 0-15,-2 13-1 16,-3 10-4-16,-2 9-4 16,-4 3-7-16,1 5-12 15,-7-7-21-15,3 1-32 16,-4-14-6-16,-8-16-4 16,-6-18-1-16</inkml:trace>
  <inkml:trace contextRef="#ctx0" brushRef="#br0" timeOffset="36995.3573">6628 12709 17 0,'0'-18'88'0,"-7"5"-2"16,-4 3-4-16,-3 1-5 15,0 1-1-15,-38 1-70 0,35 3-2 16,8 3-2-16,-2 1-2 16,-2 5 0-16,2 6-3 15,-1 9 1-15,-3 5 0 16,-1 11 1-16,0 6 1 0,4 5 0 16,0 6-1-1,7 2 2-15,3-1-1 0,1-6 0 16,3-3 0-16,7-10-1 15,5-7-1-15,-2-10 0 16,3-7 0-16,0-11 0 0,2-12-1 16,0-11 0-16,2-9 0 15,1-11-1-15,-2-8 2 16,1-5-1-16,-2-6 0 0,0 4 2 16,-2 6 0-16,1 4 1 15,-4 11 0-15,1 8 2 16,0 13 0-16,1 11 1 0,-1 5 1 15,2 14 1-15,-1 8-1 16,4 6-1-16,-2 4 2 16,3 7-1-16,-2-2-1 15,1-2-1-15,-4-4 1 16,0-5-3-16,-3-5 1 0,-4-7 1 16,0-3-1-16,-7-11 0 15,0 0 1-15,0 0-1 16,0 0 1-16,5-7-1 0,-4-4 0 15,0-4-1-15,1-3-1 16,-1-3 0-16,1 0 0 16,1-1 1-16,-1 0-1 0,0 4 1 15,0 0-1-15,-1 4 1 16,0 4 1-16,-1 1-1 16,0 9 0-16,1-10-1 15,-1 10 1-15,0 0-1 0,0 0 0 16,7-9 0-16,-7 9 1 15,0 0-1-15,0 0 1 16,10-9 0-16,-10 9 1 16,0 0 0-16,0 0 0 15,1-10 1-15,-1 10-1 0,0 0 0 16,0 0-1-16,0 0 1 16,-2-10-2-16,2 10 0 15,0 0 0-15,0 0-1 0,0 0 0 16,0 0 0-16,0 0 0 15,0 0 0-15,0 0 1 16,0 0-1-16,0 0 0 16,0 0 0-16,0 0-2 0,0 0-1 15,0 0-2-15,0 0-3 16,0 0-2-16,0 0-4 16,0 0-1-16,0 0-2 0,0 5 0 15,0-5 3-15,0 0 1 16,0 0 5-16,0 0-1 15,0 0 2-15,0 0 3 16,0 0-6-16,0 0-10 0,0 0-18 16,0 0-19-16,0 0-2 15,-1 11 2-15</inkml:trace>
  <inkml:trace contextRef="#ctx0" brushRef="#br0" timeOffset="38827.8091">6392 12409 55 0,'0'0'75'16,"-14"-9"-5"-16,14 9-2 0,-11-7-37 16,11 7-5-16,0 0-7 15,0 18-6-15,7 1-3 16,5 11-1-16,6 6 0 15,-2 7 1-15,4 7-2 0,-1 8-2 16,-1 0-1-16,-3 4-1 16,-3-1 1-16,0-3-1 15,-2-1-1-15,-3-5 0 16,2-7-1-16,-1-7-1 0,0-7 1 16,0-7-2-16,2-6 0 15,1-9 0-15,3-8 0 16,5-5 1-16,2-12 0 15,2-7 0-15,5-8-1 0,0-6 1 16,2-9-2-16,0-4 1 16,-5-8-1-16,-4 1 0 15,-3-2 0-15,-4 0 1 0,-5 4 2 16,-5 4 1-16,-3 7 2 16,-1 8-1-16,-1 10 1 15,-1 6-2-15,-1 8 1 16,3 12-1-16,0 0-2 0,-6 6 0 15,6 9 0-15,0 8-2 16,0 6 1-16,1 3 0 16,3 7 0-16,3 1 1 15,1-1-1-15,3-5 0 0,2-3 0 16,2-6 0-16,0-8 0 16,4-10 0-16,-1-7 0 15,4-9 0-15,1-12 0 0,0-12 0 16,1-8 0-16,1-11 0 15,-1-13 0-15,-2-8-2 16,-4-12-1-16,-1-11-1 16,-7-11-1-16,-3-10 1 0,-6-8 0 15,-2-3 1-15,-9 2 2 16,-2 2 2-16,-6 13 3 16,0 15 1-16,2 20 1 15,1 17-2-15,1 18-1 0,7 20-1 16,7 21-1-16,-3 11-1 15,6 21 0-15,7 15 0 16,6 12 0-16,5 12 0 16,6 12 2-16,3 11-1 0,2 5 1 15,3 2-1-15,3-3-1 16,1-3 0-16,2-7 1 16,-3-7-2-16,3-15 1 0,-2-12-1 15,2-14-1-15,-2-16 1 16,0-14-1-16,-3-12 1 15,-4-21 0-15,0-11 0 16,-3-15 0-16,-4-13-1 0,-7-15 0 16,-1-14 0-16,-5-10 1 15,-9-11-1-15,-1-6 1 16,-12-5 2-16,-2 3 0 0,-2 8 2 16,-2 11 1-16,-1 16-1 15,2 15-1-15,5 19-1 16,2 15 0-16,4 17-2 15,4 19 0-15,0 0-1 16,5 3 1-16,6 17 0 0,0 7 1 16,1 8 1-16,2 8 1 15,0 5 0-15,-2 5 1 16,1 3-1-16,1 1 0 0,-4-2-1 16,-1-1 1-16,-1-5-1 15,3-3 0-15,1-5 0 16,-3-2-1-16,6-5 0 15,-1-2 0-15,2-5 0 16,-1-1 0-16,3-3 0 0,-1-1 1 16,0-5-1-16,-1 0 1 15,-2-5-1-15,-1-4 1 0,-1-2 0 16,-1-3 0-16,0-3 0 16,-3-11 1-16,-2-4-1 15,2-5 0-15,-3-11 1 16,3-6 0-16,-3-6-1 0,-2-7 0 15,-2-5-1-15,1-2 1 16,1 1-1-16,1 2 0 16,1 4-1-16,1 8 0 15,3 7 0-15,0 4 0 16,6 8 0-16,1 7 0 16,1 4 0-16,-3 6 0 0,3 5 1 15,0 1 0-15,1 4-1 0,-3 5 1 16,2 3 0-16,-4-2 0 15,-1 3 0-15,-2 0 0 16,-1-2 0-16,0-1 0 16,-9-10 1-16,15 16-1 15,-15-16 0-15,10 10 0 0,-10-10 0 16,13 5 1 0,-13-5-1-16,13 1 1 0,-13-1 0 15,12-3 0-15,-12 3-1 0,8-18 1 16,-6 2 0-16,-1-5 0 15,-1-3-1-15,0-6 1 16,-2-2-1-16,-1-6-1 16,-2-1 1-16,-1-1-1 15,0 0 1-15,-1 1-1 0,0 3 0 16,2 4 0-16,0 5 1 16,-1 6-1-16,3 4-1 15,2 4 2-15,1 13-1 16,0-15 0-16,0 15-1 0,0 0 1 15,7-5 0-15,-7 5 0 0,0 0 1 16,12-1-1-16,-12 1 1 16,0 0 0-16,0 0 0 15,0 0 0-15,0 0 0 16,0 0-2-16,0 0-1 0,0 0-1 16,8-4-3-16,-8 4-6 15,0 0-10-15,11 0-18 16,-11 0-39-16,7 8-3 15,-7-8-5-15,12 18-3 16</inkml:trace>
  <inkml:trace contextRef="#ctx0" brushRef="#br0" timeOffset="40699.4251">8694 10721 32 0,'0'0'86'15,"-10"-11"-4"-15,-7 1-1 16,3 1-8-16,-2-29-34 0,5 32-28 16,2 6-2-16,3 11-6 15,4 9-4-15,0 7 0 16,5 6 0-16,2 5 0 0,4 3 0 15,-2 2 1-15,4-5 1 16,-2-5-1-16,2-6 1 16,-3-6 0-16,1-8 0 15,-9-13 1-15,15 4 1 16,-6-13-3-16,0-9 0 0,0-7 0 16,4-4 0-16,-4-4-2 15,2-3 0-15,2 1 0 16,-4 4-1-16,-1 5 1 0,0 6 1 15,0 7 0-15,-8 13 1 16,17 0 0-16,-4 11 0 16,0 7 0-16,3 6 0 15,4 1 1-15,1 2-2 0,2-2-1 16,2-5 1-16,1-4-1 16,0-7 0-16,2-9 1 15,-6-9 0-15,2-10 1 0,-2-11 0 16,0-6 1-16,-2-11 0 15,-4-4 1-15,-4-10-2 16,-2-3 0-16,-7-7 0 16,-3 0 0-16,-4 1 0 0,-12-1 0 15,-2 4 1-15,-5 6 2 16,-3 7 0-16,2 8 3 16,2 10-2-16,1 10 1 15,6 6-2-15,1 7-1 0,14 13-1 16,-13-12-2-16,13 12-1 15,0 0 0-15,0 6-1 16,0 5 0-16,1 3 1 0,1 7 0 16,1 4 2-16,-1 6-1 15,-1 4 1-15,2 0 0 16,0 2 0-16,2-2 1 16,3-4-1-16,2-4 1 0,2-6 0 15,6-4 1-15,4-8-1 16,1-5 0-16,5-4 1 15,4-8-1-15,1-5 0 16,0-5 1-16,8-3-1 16,-4-1-1-16,2-1 1 0,-4 4-1 15,2 4 1-15,-6 5-1 16,-2 6 1-16,-1 4-1 16,-6 11 1-16,0 9 0 0,-5 6 0 15,0 8 1-15,-2 2 0 16,-3 3 0-16,-1-3 0 15,0-1-1-15,-3-5 0 16,-1-7 0-16,0-4 0 0,-3-9-1 16,-4-10 1-16,15 0 0 15,-9-5 0-15,5-9 0 16,2-9-2-16,1-4-1 16,4-9-2-16,2-6-1 0,-2-4 0 15,0-3-1-15,-4-2 0 16,1 0 1-16,-8 3 2 15,1 6 3-15,-5 6 1 16,-2 9 0-16,0 7 1 0,-1 8 0 16,0 12 0-16,0 0 0 15,9 17-2-15,-2 3 0 16,1 8-2-16,6 1 1 0,1 6-1 16,5-1-1-16,3-1 0 15,6-7-1-15,2-3-1 16,6-10-1-16,5-10-1 15,4-3 0-15,4-16 0 0,6-8 1 16,-2-10-2-16,0-4-2 16,-1-7-1-16,-5-3 1 15,-9-3-1-15,-11 0 3 16,-10 1 1-16,-9-1 3 0,-9 5 6 16,-13 7 6-16,-6 9 5 15,-3 7-1-15,-7 11 0 16,3 8 0-16,-3 8-1 0,7 18-4 15,4 6-8-15,3 2-9 16,8 4-8-16,3 2-7 16,4-4-9-16,3-2-5 15,5-8-5-15,7-5 1 0,1-10 3 16,3-4 7-16,1-3 15 16,1-7 13-16,2-3 13 15,1-2 9-15,2-2 4 16,-1-1 2-16,4 4 0 0,0-1-1 15,4 3-6-15,-2 0-5 16,9 1-3-16,2 1-2 16,-1 1-3-16,2-1 2 0,-1-5 0 15,5-3 3-15,-6-5 3 16,6-8 0-16,-9-6 2 16,-1-9-2-16,-3-11 0 15,-1-10-4-15,-7-9-6 0,-8-10-2 16,-6-5-2-16,-8-6 1 15,-4-5 6-15,-3 1 5 16,-14 5 6-16,-1 10 2 16,-2 8 5-16,1 15 0 0,1 13-3 15,2 15-3-15,4 20-5 16,3 12-7-16,3 17-3 16,3 15-1-16,3 15 0 0,0 9-1 15,9 12 1-15,-1 8 1 16,6 5 0-16,5-1 0 15,9-5 0-15,3-5-1 16,11-10 1-16,1-8-1 16,13-15 1-16,6-13 0 0,4-15 0 15,5-8 0-15,0-13 0 16,-1-15 0-16,-5-7-1 16,0-9 2-16,-14-8-1 0,-9-4 0 15,-11-2 0-15,-11 3 0 16,-14 2 1-16,-6 8 0 15,-12 8 0-15,-9 10-1 16,-4 14 1-16,-4 12-1 0,5 8 1 16,1 16-1-16,9 8 0 15,10 4-1-15,9 3 1 16,18-3-1-16,15-3-1 0,12-6-2 16,11-9-7-16,7-6-9 15,5-12-26-15,1-2-34 16,-5-13-3-16,-9-5-6 0,-9-10-3 15</inkml:trace>
  <inkml:trace contextRef="#ctx0" brushRef="#br0" timeOffset="40896.3595">11295 8854 25 0,'-61'23'89'0,"15"-8"-1"16,15-13-7-16,14-7-5 16,16-16-5-16,16-7-80 15,16-2-20-15,24-5-45 16,16-2-4-16,8-6-8 0,9-3-2 16</inkml:trace>
  <inkml:trace contextRef="#ctx0" brushRef="#br0" timeOffset="41109.7202">10083 8797 48 0,'-86'31'95'16,"14"-10"-9"-16,16-9-14 15,15-12-15-15,12-7-30 16,19 3-107-16,10 4-3 16,15 4-6-16,1-1-4 15</inkml:trace>
  <inkml:trace contextRef="#ctx0" brushRef="#br0" timeOffset="41453.8034">6056 11887 38 0,'-39'55'89'0,"15"-19"-2"0,11-12-6 15,13-24-4-15,4-20-1 16,22-18-76-16,18-9 0 16,23-12-1-16,16-15 0 0,19-10-6 15,10-7-9-15,17-4-23 16,5 5-37-16,2 1-3 15,0 0-6-15,-8 5-6 16</inkml:trace>
  <inkml:trace contextRef="#ctx0" brushRef="#br0" timeOffset="43718.1612">7344 13802 63 0,'21'28'77'15,"-1"5"-3"-15,3 4-2 16,-2 1-4-16,2-4-62 0,6 12-1 16,6 2 0-16,5 0 1 15,4-2-2-15,-3-8 1 16,0 0-2-16,-5-10 0 0,-4-2 2 15,-10-10 2-15,0-4 2 16,-12-4 0-16,-10-8 0 16,0 0-1-16,-15-15 1 15,-7-8-1-15,-8-10 0 16,-5-12-5-16,-4-9 0 0,-3-8-1 16,2-5 0-16,6 1 0 15,5 0-1-15,13 7 0 16,15 5 0-16,11 13-1 0,17 8 0 15,16 14 0-15,15 9 0 16,7 10 1-16,12 5-1 16,4 15 1-16,1 8-2 15,0 8 1-15,-7 6-2 16,-3 8 1-16,-12-1-1 0,-7 0 0 16,-10-4 1-16,-10-7 0 15,-7-4 1-15,-11-9 1 16,-7-9 0-16,-8-16 0 15,0 0-2-15,-4 0-2 0,-12-8 0 16,-5-9-1-16,-9-3 0 16,-4-4 2-16,-1 2 0 15,-3-3 3-15,3 5 1 16,2 1 2-16,5 4-1 0,11 2 0 16,4 1 1-16,12-1-3 15,4-4 0-15,14-1-1 16,12-3-1-16,5-1 0 0,8 2 1 15,7 1 1-15,7 5-1 16,2 2 0-16,-2 4 1 16,5 1-1-16,-1 0 0 0,-4-3 1 15,1-2-1-15,-2-7-1 16,-4-6 1-16,-2-5-3 16,-2-6-1-16,-9-3-3 15,-3-7 0-15,-5-4 1 0,-7-3 0 16,-5 1 0-16,-2-1 0 15,-5 3 3-15,0 5-1 16,4 4 3-16,1 10 1 16,4 3 0-16,3 11-1 0,7 4 1 15,1 6 0-15,7 3 0 16,2 1 1-16,3 3-1 16,0-1 1-16,5-1 0 15,2-2-1-15,-2-3 1 0,-1-4-1 16,-3-3 1-16,-5 0-1 15,-5-3 1-15,-6-1-2 16,-9 0-2-16,-10-1-3 16,-7 2-3-16,-5-3 0 0,-10 9 1 15,-11 0 0-15,-3 7 3 16,-9 4 1-16,-1 4 3 16,0 9 4-16,1 1 1 0,2 9 2 15,7-3-3-15,6 5-2 16,8-6-3-16,6-1-1 15,7-2-5-15,6-7-2 0,10-6-5 16,7-3-3-16,2-9-1 16,9-9 1-16,0-7 1 15,6-10 2-15,-4 0 4 16,7-2 4-16,-6 0 7 16,1 2 8-16,-2 4 2 0,-2 4 2 15,-2 7 1-15,-1 8 1 16,-4 5-2-16,-3 4 1 15,1 3-4-15,-5 2-1 0,2 4-3 16,-6-1-1-16,2-1-1 16,-2-2 0-16,1-2 0 15,-6-10 0-15,3-8-1 16,0-8 2-16,0-9-3 0,-4-7-2 16,-2-6-3-16,-4-6-1 15,-2-6-1-15,-2-7 0 16,-6 0 0-16,-10-2 0 0,-3-3 1 15,-3 2 6-15,-5 1 5 16,2 8 3-16,-3 8 3 16,5 11 2-16,3 9 0 15,3 11-2-15,8 18-1 16,9 4-3-16,-1 27-3 0,8 5-2 16,11 11-3-16,5 6 0 15,8 12 1-15,5 2 1 16,5 2-2-16,3-4 1 0,4-7 0 15,-1-8 0-15,-3-7-1 16,1-7 1-16,-5-13-1 16,-2-8 1-16,-6-11 1 0,-6-1-1 15,-5-12 1-15,-1-5-1 16,-3-7 1-16,-2-2-1 16,-3-4 0-16,-4-1-1 15,5-3 0-15,-4 4 0 0,4-2 0 16,-6 3 0-16,5 2 0 15,0 1 0-15,-3 3 0 16,2 2 0-16,-3-1 0 16,2 4 0-16,-2-1 1 0,1 3-1 15,-3 2 0-15,-2 0 0 16,0 1 0-16,0 2 0 16,0 1 1-16,-2 1-1 15,1 0-1-15,1 0 1 0,-4 10 0 16,12-15-1-16,-12 15 1 15,15-9-1-15,-7 6 1 16,-8 3-1-16,13-3 1 0,-13 3 0 16,14 0 0-16,-14 0 0 15,0 0 1-15,0 0-1 16,8 0 0-16,-8 0 1 0,0 0-1 16,0 0 0-16,6 8 1 15,-6-8-1-15,9 17 0 16,-2-4 0-16,2 3 1 15,-1 4-1-15,3 3 1 0,2 5 1 16,-2 3-1 0,3 6 1-16,3 6-1 0,2 3 1 15,2 6 0-15,4 4-1 16,1 4 0-16,1 4-1 16,0 2 0-16,-2-1 0 0,1-2-2 15,-3-2-2-15,-4-3-6 16,-4-9-10-16,-5-4-31 0,-4-3-25 15,-6-12-6-15,-6-7-4 16,-10-12-3-16</inkml:trace>
  <inkml:trace contextRef="#ctx0" brushRef="#br0" timeOffset="44270.8074">11424 11469 40 0,'-5'-21'84'0,"-8"3"-2"16,4 0-4-16,-6 4-4 16,0 6-44-16,1 7-8 15,14 1-10-15,-13 14-7 0,10 6-2 16,3 5-2-16,0 6-1 16,5 5 0-16,3 2 0 15,0 1 1-15,1-2-1 16,2-1 0-16,-2-5 0 0,3-4-1 15,-3-3 2-15,4-4 0 16,-1-2-1-16,3-4 1 16,2-1 0-16,4 0-1 15,3-1 1-15,1 2 1 0,-1-1-2 16,2 5 0-16,-6-2 0 16,-2 3-3-16,-5 3 2 15,-7 1 0-15,-6 1-1 16,-9-2 1-16,-8-4 0 0,-10-3 0 15,-3-5 2-15,0-6-1 16,-4-4-2-16,2-7-2 16,9-9-6-16,4-9-11 15,14-9-21-15,6 1-24 0,8-13-12 16,13-5-5-16,6-5 0 16</inkml:trace>
  <inkml:trace contextRef="#ctx0" brushRef="#br0" timeOffset="44635.5589">11704 11461 19 0,'32'-32'69'15,"-1"10"3"-15,-8 16-7 16,-4 2-15-16,-2 7-13 16,-1 11-13-16,-8 5-9 15,3 3-1-15,-4 2-5 0,3 2 0 16,-4-2-4-16,2-2-1 16,-3-6-1-16,2-1-1 15,1-5 1-15,-8-10-1 16,14 4 1-16,-5-7-1 0,2-6 0 15,-1-8 0-15,5-4-1 16,-1-7-5-16,1-7-5 16,4-6-2-16,5-7-1 0,-1-3 1 15,8 0 3-15,1 0 1 16,6 3 2-16,3 5 5 16,9 7 4-16,0 9 3 15,-2 11 0-15,5 9 0 0,-4 7-1 16,-5 7-2-16,-7 13 0 15,-5 7 0-15,-13 6-2 16,-14 8-2-16,-7 3-5 0,-16 6-10 16,-6-7-20-16,-26 1-34 15,2-3-5-15,-11-12-4 16,-2-7-2-16</inkml:trace>
  <inkml:trace contextRef="#ctx0" brushRef="#br0" timeOffset="44778.4031">11892 10956 34 0,'24'-20'7'16,"3"14"-7"-16,-2-1 0 0,-1 1 0 16</inkml:trace>
  <inkml:trace contextRef="#ctx0" brushRef="#br0" timeOffset="47170.0292">11614 7134 36 0,'-114'-21'63'0,"0"-1"4"0,-6-1-27 15,0 5-1-15,-5-7-9 16,3 7-6-16,-3-4-7 15,2 4-2-15,-5-3-4 16,-2 5 0-16,-4-2-2 0,-1 3 1 16,-8 3-3-16,-6 1 0 15,-9 1 0-15,-9 0-1 16,-9-1 0-16,-8 2 0 16,-8 0-1-16,-11 2 0 0,-11 2-1 15,-7 4-1-15,-13 6-1 16,-6 9-1-16,-13 14-1 15,-6 7 0-15,-10 16-1 0,-6 10 1 16,-5 13 0-16,-8 11-1 16,-5 14 0-16,-5 8-1 15,-1 15 1-15,-12 13 1 16,-3 15 0-16,-11 10 1 0,-5 13-1 16,3 11 2-16,-2 10-1 15,11 12 1-15,8 7 0 16,18 10 0-16,15 6 1 15,25 4-2-15,20 10 0 0,16 6-1 16,18 6-1-16,106-123 4 16,-14 21-5-16,8-4 1 15,-1 14-2-15,4 3-1 16,6 14 2-16,9-1 0 16,6 15 1-16,15-1 0 0,6 22-1 15,20-10 2-15,6 16 1 16,16-5 2-16,11-83-2 15,42 308 1-15,50-13 1 0,60-49-3 16,44-40 4-16,27-47-1 16,19-39-2-16,1-47-1 15,-8-63 1-15,17-11-1 0,17-11-2 16,22-10 3-16,17-12-1 16,12-8-1-16,46-14 3 15,-26-13-1-15,11-15 3 16,5-13 0-16,14-13 2 0,10-16-1 15,10-8-1-15,8-21 1 16,-5-13-1-16,27-13 0 16,9-13-1-16,10-7-1 15,34-8 0-15,-24-9-1 0,0-9 0 16,5-10 0-16,-29-12 0 16,14-17 0-16,26-12 0 15,-42-20-1-15,-42-19 1 16,16-21 0-16,-9-17-1 0,-11-15 1 15,-18-13 1-15,-17-11-1 16,-56-11 0-16,11-8 1 16,-32-8-1-16,-25-5 0 15,-34-13 1-15,-35-8-2 0,-36-7 0 16,-34-12-1-16,-40-4 0 16,-35-9 1-16,-39 0-1 15,-40 0 0-15,-41 7 2 16,-42 6-2-16,-39 11 0 0,-38 22 0 15,-37 17 1-15,-38 28-1 16,-33 29 0-16,-36 36-1 16,-30 38-1-16,-37 44 1 15,-28 54-2-15,-35 48-3 0,-22 56-8 16,-32 56-12-16,-11 50-48 16,-4 88-6-16,1 6-7 15,13 26-5-15,9 16 2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03:27:38.6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4354 3291 41 0,'-8'-14'78'0,"-3"3"1"16,0-4-4-16,0-23-30 15,4 28-23-15,-5 6-4 16,4 4-4-16,-4 6-6 16,-4 8-1-16,-1 5-5 0,-3 9 0 15,-5 8-1-15,0 10 0 16,-2 9-1-16,3 10 0 16,-2 7 1-16,4 6-1 15,6 5-1-15,3 3 1 0,8-1 0 16,5 0-1-16,13-7 1 15,5-4-1-15,13-12-1 16,6-7-1-16,9-13-3 16,7-12 1-16,5-15 0 0,9-12 0 15,-1-14 0-15,1-17 4 16,-3-15 3-16,-3-14 4 0,-9-16 3 16,-5-11 2-16,-14-14-1 15,-6-7 2-15,-10-3 2 16,-13 3-1-16,-4 2-3 15,-13 8 0-15,-6 12-4 16,-8 11-1-16,-6 21-4 16,-11 12-3-16,-5 19-4 0,-7 11-3 15,0 11-4-15,-5 10-13 16,5 19-21-16,10 12-34 16,-1 9-4-16,11 6-2 15,12-3-3-15</inkml:trace>
  <inkml:trace contextRef="#ctx0" brushRef="#br0" timeOffset="508.8433">5123 2948 62 0,'52'-41'84'0,"-14"12"-3"15,-6 13-5-15,-10 5-4 16,-8 11-62-16,4 11-4 0,0 11-4 15,-2 14-1-15,-3 14-1 16,-2 17 1-16,-5 13-1 16,-5 12 1-16,-1 5 0 15,-1 3 0-15,-5-3 0 16,-1-9 0-16,-1-10 1 0,-1-13-1 16,3-15 0-16,-1-15 1 15,2-10 0-15,-1-10-1 16,6-15 1-16,0 0-1 15,0 0 0-15,12-22 0 0,5-5-1 16,8-6-1-16,5-2 1 16,7-1 0-16,8 1 0 15,6 7 0-15,2 9 1 16,4 14 0-16,-2 5-1 0,1 12 1 16,-6 11-1-16,-6 9 0 15,-10 6-2-15,-14 9 1 16,-10 2 0-16,-16 4 2 0,-17 2 0 15,-16-1 2-15,-12 1 1 16,-9-7 1-16,-3-3 1 16,-3-9 0-16,1-6-3 15,7-12-2-15,7-5-5 0,11-9-5 16,10-7-7-16,13-14-16 16,14-4-32-16,8-14-17 15,17-9-7-15,9-9-1 16</inkml:trace>
  <inkml:trace contextRef="#ctx0" brushRef="#br0" timeOffset="704.1885">6040 3463 59 0,'51'-25'84'0,"-8"11"-2"16,-7 12-5-16,-11 11-37 16,-1 18-10-16,-1 16-13 15,-6 14-8-15,0 17-3 16,-7 12-5-16,-1 8-5 0,-3-1-4 15,4-2-8-15,-8-7-10 16,4-15-10-16,-2-6-22 16,4-23-23-16,3-19-2 15,-11-21 2-15</inkml:trace>
  <inkml:trace contextRef="#ctx0" brushRef="#br0" timeOffset="873.0367">6306 3178 26 0,'-2'-24'68'0,"2"5"0"15,2 2-11-15,8 6-19 16,6 5-78-16,3 4-29 16,8 5-1-16,-1 7-1 15</inkml:trace>
  <inkml:trace contextRef="#ctx0" brushRef="#br0" timeOffset="1178.5616">6711 3392 44 0,'29'13'54'0,"6"-4"-21"16,-3 1-11-16,15-10-4 16,-3-2-6-16,5-8-4 15,-1-9-1-15,-3 0 0 16,-4-4 3-16,-6 2 7 0,-1-1 5 15,-14 2 2-15,-8 1 1 16,-8 5-2-16,-4 14-2 16,-16-16 1-16,-6 16-2 0,-8 5-10 15,-4 6-5-15,-3 11-4 16,-3 10-1-16,1 7-1 16,3 9 1-16,5 5-2 15,6 2-1-15,9 2-5 16,4-4-7-16,11-3-8 0,2-8-15 15,15-12-32-15,14-4-9 16,6-10-5-16,9-13 2 16</inkml:trace>
  <inkml:trace contextRef="#ctx0" brushRef="#br0" timeOffset="2371.5406">7631 3373 26 0,'15'-23'87'0,"-6"5"-4"15,-9 18-4-15,0 0-4 16,-35 0-42-16,10 19-14 16,1 8-11-16,-6 9-5 0,-2 8-2 15,1 9 0-15,-2 4 0 16,4 2-2-16,7 3 0 0,3-6-3 16,11 0-1-16,5-8-1 15,4-5 0-15,9-8-1 16,9-9-2-16,6-6 2 15,5-11-2-15,4-9 1 0,12-7 1 16,1-11 1-16,5-14 2 16,3-9 0-16,0-18-2 15,0-13-7-15,-1-13-1 16,1-12-1-16,-7-15 2 16,-7-7 6-16,-4-5 10 0,-5 3 9 15,-12 8 8-15,-4 13 6 16,-11 16 5-16,-3 17 4 15,-3 21-6-15,-6 16-7 16,-5 20-9-16,0 10-11 0,1 22-4 16,-3 11-1-16,2 17-2 15,-1 14-3-15,-1 18 2 16,-3 10-2-16,-3 15 1 0,-4 9 0 16,3-3 1-16,4-5 0 15,-1-6 1-15,8-11 2 16,-2-15 2-16,10-9 1 0,2-21 2 15,12-12 0-15,3-10 0 16,5-9 1-16,3-13 0 16,0-6-1-16,9-19 0 15,-1-10 0-15,3-14 0 16,-3-3 0-16,0-6 1 0,-6 4 0 16,1 2 0-16,-5 8 1 15,-2 10 0-15,-2 12 0 16,-2 11-1-16,-2 9-1 0,1 3-1 15,3 12-1-15,0 5 0 16,1 5 0-16,1 0-1 16,0 1 1-16,5 1 0 15,2-5-2-15,-3-5 2 0,2-5 0 16,0-8 2-16,0-4-2 16,3-10 2-16,-3-6 1 15,1-6-1-15,-4-2 0 16,1-4 1-16,-4 0-1 0,-2 5-1 15,-3 1 0-15,-5 6-1 16,-1 6-1-16,-8 10-1 16,0 0 0-16,7 16 0 15,-6 7 0-15,0 5 1 0,1 5-1 16,3 1 0-16,3 1 1 16,0 1 0-16,5-9 1 15,3-1-2-15,2-7 0 16,4-8 1-16,0-5 1 0,3-6 0 15,1-6 1-15,3-9 0 16,0-8 0-16,1-7 1 16,3-3 0-16,-4-6-1 0,2-1 0 15,-2 0 1-15,-4 2-2 16,-1 6 1-16,1 3-1 16,-3 8 0-16,-3 4 0 15,-1 8 0-15,1 6-1 0,-2 3 0 16,1 9 0-16,2 2-1 15,-2 4 1-15,6-2 0 16,3-2 1-16,4-2 0 16,4-5 0-16,7-4 0 0,2-8 1 15,5-8 0-15,-3-5 1 16,0-3-1-16,-4-5 0 16,-5-5 0-16,-7 1 0 15,-9 0 0-15,-12 2 0 0,-9 10 0 16,-7 5-1-16,-13 10 1 15,-8 8 0-15,-4 16 0 16,-4 11-1-16,1 10 0 16,2 10-2-16,12 1-5 0,6 3-5 15,15-2-11-15,14-3-19 16,8-8-36-16,20-5-5 16,10-13-5-16,13-8-3 15</inkml:trace>
  <inkml:trace contextRef="#ctx0" brushRef="#br0" timeOffset="3132.0864">11152 2256 32 0,'-16'-39'83'0,"0"6"-2"15,4 9-8-15,-2 8-4 0,4 9-41 16,2 9-18-16,0 14-3 16,2 16-4-16,-1 11-2 15,-2 18 1-15,0 18 3 16,-7 20 0-16,0 19 0 16,-1 21 1-16,-2 17 0 0,2 24-2 15,2 14 1-15,6 16-1 16,1 16-1-16,5 9 0 15,7 10 0-15,5 7-3 16,11 10 2-16,5 4 0 0,3 4 0 16,7 6 0-16,0-2 1 15,4 9-1-15,3 0 1 16,4 8 1-16,-3 0-3 0,3 6 1 16,-1 0 0-16,4 4 0 15,-3 5 1-15,2 0 1 16,-4 6-1-16,-2 0 1 15,-2 6 1-15,-3-1-1 0,-1 10-1 16,-7 2 0-16,4 10 1 16,0 5-1-16,1 3-1 15,4 2 1-15,-1-2-1 16,0 4-1-16,2-4 1 16,5 2-2-16,-8-6 0 0,-3 0 0 15,1 0 0-15,-2-3 0 16,1 5 0-16,1-6 0 15,0-2 0-15,-1-15 0 16,13-2 0-16,-25-168 0 0,3 14 0 16,2-9 0-16,1 6 0 15,4-11 0-15,-1 3 0 16,-1-17-5-16,-1 9-54 16,-4-31-26-16,0-10-5 0,-6-25-3 15,-7-13-7-15</inkml:trace>
  <inkml:trace contextRef="#ctx0" brushRef="#br0" timeOffset="3951.9863">1824 5293 29 0,'0'0'91'0,"7"-13"-3"15,11-2-3-15,11-3-7 0,4-4-2 16,37 1-78-16,-23 6 2 16,26 3 0-16,17 5 1 15,12 1-2-15,26 2-1 16,10 3 3-16,25 1-1 0,23-2-1 16,30-1-1-16,13-1 0 15,22-1-1-15,25-5 2 16,11-2-1-16,26-7 0 15,14-3 0-15,14-5 1 16,10-6 2-16,11-4 0 0,9-4 1 16,1-1 1-16,10-2 1 15,-3 0 0-15,4 3 0 16,-3-2-1-16,-2 0 0 0,-4 6-1 16,-12-2 1-16,-6 2-2 15,-14 0 0-15,-16 6 0 16,-22-2 1-16,-15 4-1 15,-23 4-1-15,-24 2-3 0,-23 9-8 16,-28-1-19-16,-29 7-50 16,-21 4-2-16,-31 2-7 15,-25 4-5-15</inkml:trace>
  <inkml:trace contextRef="#ctx0" brushRef="#br0" timeOffset="4616.9929">3591 6441 40 0,'1'-21'58'0,"1"5"-1"0,1 7-5 15,0 0-7-15,-3 9-8 16,0 0-6-16,10 0-6 16,-9 7-7-16,-1 11-4 15,0 12-4-15,-1 13-3 0,-7 11-1 16,0 15 0-16,-5 14-2 15,1 7-1-15,-4 6-1 16,-3 6-1-16,-4-6 0 16,3-5-2-16,6-4-5 0,-3-15-9 15,5-7-13-15,-1-12-13 16,5-16-21-16,6-8-19 16,-3-13-4-16,5-16 0 15</inkml:trace>
  <inkml:trace contextRef="#ctx0" brushRef="#br0" timeOffset="5223.6908">3396 6963 11 0,'0'-69'86'16,"1"6"1"-16,-1 13-2 15,2 9-7-15,9 15-37 16,-9 7-15-16,2 7-12 16,7 8-7-16,2 4-4 0,2 7-3 15,7 7-2-15,3 7-1 16,0 5-1-16,2 5-1 15,-1 4-1-15,2 2 1 16,-4-1-1-16,0-4 1 16,-3-4 1-16,-1-6 3 0,0-9 2 15,-4-9 3-15,2-5 2 16,1-16 0-16,0-9 1 16,0-11-1-16,3-4-1 15,0-9-1-15,2-3 0 0,6-1-3 16,2-2-1-16,0 5 0 15,5 6 0-15,0 11 0 16,3 4 0-16,0 13 0 0,2 8-1 16,0 10 2-16,-5 7-1 15,0 12 0-15,-9 10-1 16,-2 8 1-16,-7 7-1 16,-6 3 1-16,-5 4 0 0,-5 1 0 15,-4-1 0-15,-2 0 1 16,-5-4 0-16,0-3 0 15,-5-3 0-15,3-1 0 0,-4-3 1 16,1-2-1-16,3-2 0 16,-1-2 0-16,0-4-1 15,5-1 1-15,-1-5-1 16,1-4 0-16,3-4 0 0,0-4 0 16,1-1 0-16,2-9 0 15,-1 13 0-15,1-13 0 16,0 16-1-16,0-4 1 0,0 3 0 15,2 2-1-15,1 5 0 16,1 1-3-16,1 1-4 16,3 1-8-16,-3-5-19 15,2-3-42-15,4-2-5 0,0-9-4 16,0-6-4-16</inkml:trace>
  <inkml:trace contextRef="#ctx0" brushRef="#br0" timeOffset="7478.4851">4725 6967 55 0,'15'11'68'0,"-3"-1"-3"15,3 1-1-15,4-2-52 16,-1 0-3-16,3-1 1 0,7-3-5 16,-4-5-1-16,6 0 1 15,-3-8-2-15,1-4 0 16,-6-2 1-16,0-7 2 16,-8 4 1-16,-5-6 3 15,-6 2 0-15,-4 1 1 0,-11 4 3 16,-8 5-2-16,-3 5 1 15,-8 6-5-15,1 10-1 16,-3 13-3-16,0 9-1 16,5 10 0-16,3 7-4 0,6 10-2 15,4 1-5-15,9 3-4 16,5-5-6-16,11-4-4 16,9-11-5-16,12-12-5 0,8-12-3 15,10-15 3-15,11-6 3 16,6-18 7-16,4-8 8 15,3-9 9-15,-1-5 10 0,-2-7 4 16,-1-7 3-16,-11-2 2 16,-10 1 3-16,-6 0 4 15,-8 7 3-15,-13 4-1 16,-5 7-3-16,-10 12-2 0,-5 12-1 16,-1 15-2-16,-14 0-4 15,-4 22-5-15,1 2-6 16,0 11-4-16,-1-2-3 15,3 9-2-15,6-6 1 0,3-1-1 16,5-3-3-16,1-10 1 16,9-2 1-16,1-11 1 15,4-3 5-15,4-7 1 16,-3-6 2-16,1-9 3 0,1-4 2 16,1 0 2-16,-3 0-1 15,0 2-1-15,-2 1 0 16,-1 9 1-16,-3 5 0 0,3 3-1 15,-4 7-1-15,4 8-2 16,4 2-2-16,0 1-2 16,7 3 2-16,-1-8 0 15,10-6 0-15,-3-7 1 0,8-7 0 16,-2-12 2-16,0-5 3 16,1-14 1-16,-2 1-1 15,-2-7 0-15,-8 4 0 16,1-2 0-16,-5 4 1 0,-4 0-1 15,-2 7 0-15,-1 3 1 16,1 5-2-16,2 7 0 16,2 3 0-16,3 7-3 15,0 6-1-15,6 0 0 0,0 7-1 16,-3 6-1-16,-1 8 0 16,-3 5 0-16,-4 3 1 15,-7 8 0-15,-4 1 1 0,-5 4 0 16,-5 0 1-16,-5 1 1 15,-3-4 0-15,0-2 2 16,-4-2-1-16,2-7-1 16,0-2 0-16,5-7-1 15,1-3-2-15,1-7-1 0,4 2 0 16,4-11 0-16,0 0 0 16,17-16-1-16,1-3 1 15,8-4 0-15,10-7 2 0,2-4 0 16,7-6 1-16,2-2-1 15,3-1 1-15,-3 1 1 16,-1 5 2-16,-8 2-1 16,-3 8 0-16,-9 5-1 0,-7 8 1 15,-3 8-1-15,-6 6 1 16,-4 10-2-16,-3 8 0 16,0 4-1-16,0 6 0 15,1-1 0-15,4 1 0 0,3 0 0 16,0-3-1-16,4-8 1 15,3-2-1-15,0-8 0 16,2-4 1-16,2-3 0 0,-2-3 0 16,4-7 1-16,-2-2 0 15,-1-5 0-15,2-2 1 16,-7-1-1-16,0-1 1 16,-4 2-1-16,1 0 0 15,-5 3 0-15,0 3-1 0,0 3 0 16,-8 10-1-16,17-7 1 15,-7 7-1-15,0 4 0 16,3 4-1-16,3 2 1 0,-3 4-1 16,3-2 1-16,1 1 0 15,3-2 0-15,3-4-1 16,2-1 1-16,0-3 0 16,5-3-1-16,1-3 0 0,3-7 1 15,-2-2 0-15,3-7-1 16,-1-2 1-16,2-2 0 15,1-4 0-15,-2-1 0 0,0-1-1 16,-2-4 0 0,-1 0-1-16,-6-2 0 0,-3 1 1 15,-6 1 1-15,-6 2 3 16,-7 4 0-16,-4 4 2 0,-4 4 2 16,-7 7-1-16,-4 8 0 15,0 4-2-15,-1 8 0 16,1 6-2-16,-1 10-2 15,4 3-2-15,3 4-3 16,2 3 0-16,4-2 0 0,2 0 1 16,3-5 0-16,7-4-1 15,2-4 3-15,3-6 2 16,6-6 1-16,1-2 1 0,3-2 0 16,0-3 0-16,1-1 2 15,2-6-2-15,-2 0 2 16,-2-4-2-16,1-1 1 0,-5-4 0 15,-2 1-1-15,0-2 0 16,-4 3-1-16,0-1 0 16,-2 3 0-16,-4 3 0 0,5 7 0 15,-4 2 0 1,4 5 0-16,0 8 0 0,2 3 0 16,2 4 1-16,1 0 0 15,2 2-1-15,0-4 0 16,2-2 0-16,2-4 0 0,2-3 0 15,-3-5 0-15,4-4 0 16,-4 1 1-16,3-7 1 16,-1-7 1-16,0 1 1 15,-4-2 0-15,-1-2 0 0,0-2 0 16,-1-2 0-16,-2 3 0 16,1-1-2-16,-3 3 0 15,-1-1-1-15,-1 3-1 0,1 4-1 16,-3 4 0-16,2 3 0 15,-3 2 0-15,1 7 0 16,1 6 0-16,0 1-2 16,3 2 0-16,-3 2 1 0,5-1-1 15,2-2 1-15,1-2-1 16,2-5 1-16,4-6 1 16,2-2 1-16,5-8 2 0,2-7 0 15,2-6 1-15,2-6 1 16,0-8 0-16,4-5-1 15,2-10 1-15,1-10-1 16,-4-7-1-16,1-9 0 0,-3-6 0 16,-4-3 0-16,-6-2 1 15,-3 5 1-15,-9 5 1 16,-9 12 1-16,2 13 0 16,-8 13-2-16,-2 16-1 0,0 14 0 15,0 9-1-15,-8 27-2 16,1 13 0-16,0 13-3 15,-5 15-3-15,-2 13-2 16,1 8-5-16,-1 1-7 0,1 2-12 16,7-10-8-16,-1-3-6 15,7-7-7-15,0-18-22 16,12-13-6-16,3-19 7 0</inkml:trace>
  <inkml:trace contextRef="#ctx0" brushRef="#br0" timeOffset="7678.5186">9354 5976 42 0,'0'0'96'16,"5"9"-5"-16,11-9-7 15,12-6-3-15,9-7-9 16,34 2-96-16,-20 11-49 0,9-6-8 15,-2 0-5-15,-7 3-8 16,-13 3-1-16</inkml:trace>
  <inkml:trace contextRef="#ctx0" brushRef="#br0" timeOffset="8572.7155">1215 9246 12 0,'0'0'81'0,"-5"11"2"0,5-11-5 16,14-1-2-16,2-6-5 15,5-3-72-15,7-1-2 0,10-1 1 16,15-2 1-16,3 0 0 15,7-3 0-15,12-1 1 16,4-1 0-16,12-4 0 16,12-1 3-16,5 0 1 0,9-2-2 15,11-1 0-15,12 0 1 16,6 1 0-16,16 0-3 16,4 3 3-16,9 1-1 15,10-2-1-15,3 2 1 0,10-1 1 16,0 0-1-16,7-3 0 15,6-2 2-15,6-2-1 16,3-2-1-16,4 1 3 16,3-3-4-16,10 0 1 0,3 1 0 15,2 0-1-15,3-2 0 16,3 3 0-16,2-2 0 16,1 2 0-16,4-1-1 0,-2 1 1 15,2 2 0-15,3-1-1 16,-3 2 0-16,-2 3 1 15,-2-1-1-15,-5 3 1 16,-3 2 1-16,-5 2-1 0,-4 0 1 16,-7 4 0-16,-8 2 0 15,-6 3-1-15,-7 2 1 16,-13 1-2-16,-5 2 1 16,-16 3-1-16,-7 1 1 0,-12 1-1 15,-13 1 0-15,-9 1 1 16,-14-1-1-16,-17 4-1 15,-13 0-6-15,-8 7-21 0,-12 2-52 16,-23-4-2-16,-19-2-6 16,-25-7-6-16,-20-1 7 15</inkml:trace>
  <inkml:trace contextRef="#ctx0" brushRef="#br0" timeOffset="11259.739">1430 8177 0 0,'9'-29'59'15,"-5"-1"5"-15,4-3-26 0,3-1-3 16,4-1-11-16,-3 2-7 15,11-3-3-15,-2 2-6 16,4 1-1-16,0-1-2 16,3 7-1-16,0-2 0 0,-2 10-1 15,5 0 0-15,-7 9 0 16,4 1 1-16,-7 9-1 16,0 0 0-16,-2 9-1 15,-2 7 0-15,0 0 0 0,-7 8-1 16,3-2-4-16,-2 8 4 15,-6-1-1-15,-5 5 0 0,0-2 0 16,-2 1 0-16,-4-1 1 16,-1 1 0-16,-7-1 2 15,3-3-2-15,-4-1-3 16,7-3-5-16,-1 1-11 0,2-3-13 16,-4-2-25-16,7 4-11 15,-4-3-2-15</inkml:trace>
  <inkml:trace contextRef="#ctx0" brushRef="#br0" timeOffset="11500.6975">1781 8679 17 0,'0'10'52'0,"0"-10"4"0,0 0-28 15,0 0-8-15,0 0 2 16,0 0-1-16,7 10-2 16,-7-10-3-16,8 1-6 15,-8-1-5-15,0 0-11 0,0 0-11 16,12-10-35-16,-3 7-11 16,-9 3-2-16,10-20 2 15</inkml:trace>
  <inkml:trace contextRef="#ctx0" brushRef="#br0" timeOffset="11917.4941">2300 7814 17 0,'4'-15'69'16,"-3"4"2"-16,10-3-6 16,-10-1-2-16,-1-2-64 15,0 8 2-15,0-4-1 16,15 6-2-16,-8 1-1 0,9 2-2 15,2 4 0-15,3 0-1 16,1 0 1-16,6 5 1 16,-4 0-2-16,-1 7 1 0,-7 3-2 15,-1 1 3-15,-8 6 1 16,-5-1 2-16,-1 9-1 16,-2-3 1-16,-10 10 0 15,-8-3-3-15,2 2-8 0,-2 4-9 16,4 2-8-16,-8-1-6 15,4 4-9-15,-3 0-12 16</inkml:trace>
  <inkml:trace contextRef="#ctx0" brushRef="#br0" timeOffset="12166.3423">2529 8538 18 0,'0'0'81'0,"10"5"0"16,-10-5-7-16,0 0-12 15,0-36-24-15,0 36-86 0,5 7-24 16,-5-7-7-16,10 13-2 15,-10-13 7-15</inkml:trace>
  <inkml:trace contextRef="#ctx0" brushRef="#br0" timeOffset="16423.1648">7564 2953 55 0,'-16'-7'68'0,"4"0"-1"16,-2-2-3-16,3-2-52 15,6 2-2-15,5 9 1 16,-6-14-4-16,6 14-3 15,0 0-2-15,0-10-1 0,0 10-1 16,17-6 0-16,-2 3 0 16,7-1 0-16,11 0 0 15,7-5 2-15,9-2 0 16,8-1 0-16,7-4 1 16,4-2 0-16,5-3 1 0,-2 2 1 15,-9-3-2-15,0 6-4 16,-13-4-13-16,-4 7-29 15,-8 8-21-15,-14 5-7 0,-8 4-2 16</inkml:trace>
  <inkml:trace contextRef="#ctx0" brushRef="#br0" timeOffset="17810.401">1816 4034 7 0,'-20'-54'52'16,"0"2"3"-16,-1-3-32 15,4 5 1-15,-1 2 2 0,6 2-2 16,-1 5-4-16,3 7-4 15,1 4-3-15,4 5-2 16,1 7-3-16,0 3-4 0,4 15-4 16,0-15 0-16,0 15-1 15,0 0 0-15,16 16-1 16,-12 4 1-16,7 10 1 0,-6 4 1 16,6 18 1-16,-6 3 0 15,2 19-1-15,3 8 0 16,-8 7 1-16,6-1-3 15,1 2-13-15,1-3-16 0,2-9-29 16,3 7-5-16,1-23-2 16</inkml:trace>
  <inkml:trace contextRef="#ctx0" brushRef="#br0" timeOffset="18329.8121">1597 3245 13 0,'-35'-15'79'0,"-13"-1"1"0,8 5-6 15,-7 2-4-15,8 7-57 16,4 6 3-16,0 17-3 15,9 20-6-15,-5 18-7 0,7 20 0 16,-3 13 0-16,6 19 0 16,1 18 0-16,4 5 0 15,13 2 0-15,4-9 1 16,15-11 2-16,6-7-3 16,12-7-2-16,8-20 1 0,9-11 0 15,11-17-1-15,6-8-1 16,8-16 0-16,6-7 0 15,9-20 0-15,3-11 1 0,-1-20 0 16,1-17 2-16,-2-12 3 16,-5-14 3-16,-15-14 1 15,-2-6 3-15,-24-12 3 0,-12-7-1 16,-10-4 0-16,-17-3-1 16,-18 2-3-16,-16 5-1 15,-17 11-3-15,-14 12-2 0,-14 21-1 16,-13 18-4-1,-12 31-6-15,-2 19-5 0,0 29-9 16,3 17-20-16,6 21-30 16,12 18-8-16,14 10-5 0,17 13 1 15</inkml:trace>
  <inkml:trace contextRef="#ctx0" brushRef="#br0" timeOffset="19039.209">722 7360 70 0,'-14'-14'81'16,"2"-1"-3"-16,-1-1-4 16,3 0-54-16,-3-1-2 0,6-2-4 15,-2 2-4-15,5-3-6 16,6 5-8-16,5-17 0 15,-3 16 2-15,4 7-4 16,14-10 0-16,-11 16 4 16,1 3-2-16,-4 3 4 15,4 11 0-15,-5 1 4 16,5 11-6-16,-8-1 8 16,5 3-3-16,-8 4 0 15,2-1-2-15,-3-1 1 16,1 1-1-16,1 30-2 15,1-3 2-15,11-12-2 0,6-22 3 16,10-24-3-16,7-13 3 16,6-16-1-16,-4-10 2 15,1-8 1-15,-3-7 1 0,-4-5-2 16,-4-4 1-16,-12 0-1 16,-4 2-4-16,-11 3-11 15,-2-4-11-15,-10 0-11 16,-3 9-26-16,-7 0-18 15,-2 5-4-15,2 3 1 0</inkml:trace>
  <inkml:trace contextRef="#ctx0" brushRef="#br0" timeOffset="19393.6017">877 6581 28 0,'-20'-3'63'0,"1"4"-6"0,4 0-10 16,-2 4-11-16,1 3-4 15,-2 5-7-15,0 4-6 16,-2 5-3-16,-1 5-4 15,2 5-1-15,0 11-7 0,1 8-1 16,1 9-2-16,0 6 0 16,6 8 0-16,-3 4 1 15,5 5-2-15,3 4 1 0,6 1 0 16,6-39-3-16,22 118 0 16,10-20 1-16,18-23-2 15,7-34 1-15,9-47-1 16,5-32 1-16,3-30-1 15,-15-28 6-15,-4-12 0 0,-3-11 1 16,-7-11 1-16,-9-9 0 16,-6-2 3-16,-13-3-2 15,-7-2 2-15,-14 10-5 0,-2 7 1 16,-9 8-2-16,-20 20-4 16,-6 13-15-16,-9 27-54 15,-8 29-3-15,-16 26-9 16,4 14-1-16</inkml:trace>
  <inkml:trace contextRef="#ctx0" brushRef="#br0" timeOffset="22028.5316">7087 7720 22 0,'0'0'65'16,"-8"-16"2"-16,8 16-4 15,-10-13-43-15,10 13-3 0,0 0-8 16,-2-9-7-16,2 9-2 16,0 0-2-16,6 3 0 15,0 8 0-15,-2 2 1 16,4 8-1-16,-2 6 1 0,1 4 1 16,2 6-1-16,-2-1 1 15,2 2 0-15,1-2 0 16,1 0 1-16,1-10 0 15,-1-2 1-15,2-7-1 0,1-4 0 16,-1-8 0-16,2-4 1 16,0-2-1-16,1-9 1 15,-1-5-1-15,0-7 1 16,-3-5 0-16,2-5 0 0,-4-4 4 16,-3-6 1-16,-2 2 4 15,-3 0-2-15,2 2 0 16,0 5 1-16,-3 5-2 15,2 5-1-15,0 9-2 16,-3 14-4-16,12-10-2 0,-12 10-1 16,18 7 1-16,-10 4 0 15,3 8-1-15,-1 0 1 16,4 3 1-16,1 1-1 0,1-2 0 16,1 0 1-16,1-8 0 15,0 0 0-15,4-9 1 16,-3-3 0-16,2-7 2 15,0-11 0-15,-1-5 0 0,4-4 1 16,-5-9-1-16,-1-2 0 16,-2-8 1-16,0 1-2 15,-2-1 0-15,1 3-1 16,-3 2-1-16,-5 5-1 0,4 8-7 16,-5 5-6-16,0 8-9 15,-6 14-8-15,0 0-14 16,10 1-12-16,-8 16-11 0,0 5-7 15</inkml:trace>
  <inkml:trace contextRef="#ctx0" brushRef="#br0" timeOffset="23670.6216">7880 7582 28 0,'10'1'39'15,"4"2"-9"-15,1 0-9 0,3-3-5 16,2 0-3-16,0 0-1 15,2-3 1-15,-3 0 1 16,1-6 2-16,-3 1 2 16,-2-4 1-16,-3 4 0 0,-3-5 3 15,-2 2-2-15,-4 0-4 16,-1 3 0-16,-2 8-3 16,0-17-4-16,0 17-2 15,-13-5-3-15,3 5-2 0,-1 8-3 16,0 4 0-16,-2 4-2 15,0 5 1-15,3 1-1 16,-2 7 1-16,7-3 0 16,3 3 0-16,2-4 0 0,2 2 1 15,4-4 0-15,9 1-1 16,0-1 1-16,6-3 1 16,-1 0-1-16,5-4 0 15,1 1 0-15,2-7 0 0,-1 0 0 16,0-6 0-16,3-4 1 15,-2-6-1-15,1-7 2 16,-5-3 0-16,6-6 0 16,-8-3 0-16,6-2 1 0,-6-2 0 15,-3-1 0-15,-2 0 1 16,-1 5-1-16,-6 1 1 16,-2 3 0-16,-4 2 0 15,-3 4 1-15,-1 1 0 0,0 5-2 16,0 9 0-16,-5-12-1 15,5 12-2-15,0 0 0 16,0 0-2-16,-11 0 0 0,11 8 0 16,-1 3 0-16,1 3 0 15,0 2 1-15,0 2 0 16,4 1 1-16,2 0 1 16,1-3-1-16,2 1 0 0,4-3 1 15,1-1 0-15,3-4 0 16,2 0 0-16,3-4 1 15,5-3-1-15,-2-2 1 16,1-1 0-16,0-5 0 0,1-4 0 16,-1-3 1-16,-2-3 0 15,-1-1 0-15,-2-5 0 16,-3 1 0-16,0-1 0 0,-2-1 1 16,-4-1-1-16,0 3-1 15,-7 0 1-15,-3 4 0 16,-1 3-1-16,-1 3 0 15,-3 1-1-15,-6 6 0 0,9 4-1 16,-21 0 0-16,13 2-1 16,-2 4 0-16,1 2-1 15,1 3 0-15,2-2 1 16,2 3-1-16,3 0 1 0,1 0 0 16,-1 1 0-16,4 0 1 15,4 0 0-15,2 0 0 16,2 3 1-16,0-3-1 15,2 5 0-15,1-1 1 0,-4 6 0 16,5 2-1-16,-8 6 1 16,4 10 0-16,-9 4 0 15,1 9 0-15,-3 5 1 0,0 7-1 16,-5 2 1-16,-5 1-1 16,4-6 1-16,-7-8 1 15,5-8-1-15,-4-9 0 16,-2-9 1-16,3-13-1 0,-3-10-1 15,5-6-1-15,0-10-1 16,4-12-2-16,-2-13-1 16,6-7-1-16,1-14-1 0,9-3 1 15,7-9 1-15,8-9 1 16,1-4 2-16,9-3 1 16,1-2 2-16,7-2 1 15,1-1 1-15,-1 1-1 0,-4 0 1 16,-3 6 3-16,-6 5 2 15,-6 10 3-15,-8 10 1 16,-9 10 1-16,-3 12-1 16,-3 13-1-16,-3 8-3 15,3 14-4-15,-15 9-2 0,8 12-2 16,6 14-2-16,0 11-1 16,1 10 1-16,1 7-1 0,4 4 0 15,6 1-2-15,1-4-1 16,1-7 1-16,1-6-2 15,0-11 1-15,-3-8 2 16,0-11 0-16,-3-7 4 16,1-5 0-16,-9-9 1 0,9 0-1 15,-2-6 1-15,-2-5-1 16,1-3 0-16,4-3-1 16,-2 1 0-16,3 0 1 15,1 1-2-15,-2 3 2 0,5 2 0 16,-3 6 0-16,4 0 0 15,1 5 0-15,1-1 0 16,0 4 0-16,3 1 0 0,5-2 2 16,0-3-2-16,4 0 1 15,-4-11 2-15,8-5-1 16,-2-8 2-16,3-5 0 0,-2-8 1 16,-4-7 0-16,2-3-1 15,-5-7-1-15,-2-6 1 16,-6 1-1-16,-7 0 2 15,-2 4 0-15,-8 7 1 0,-1 6-2 16,-9 12 1-16,-1 14 1 16,-3 16-2-16,-1 9 0 15,4 19-3-15,-1 11 0 16,7 13-1-16,4 11-1 0,5 11-4 16,7 2-8-16,9 2-6 15,3-6-11-15,8-4-11 16,0-12-7-16,1-10-12 15,0-12-8-15,-3-17-2 0,-3-11 6 16</inkml:trace>
  <inkml:trace contextRef="#ctx0" brushRef="#br0" timeOffset="23835.485">10107 7411 42 0,'-16'-41'66'0,"-3"2"2"16,4 6-1-16,-4 7-6 15,7 6-17-15,1 6-14 16,4 0-11-16,6 3-7 0,4-6-5 15,13 2-6-15,7-7-7 16,12 2-11-16,8-6-29 16,7-4-29-16,4-3-4 0,-3-8-4 15,-3 0-3-15</inkml:trace>
  <inkml:trace contextRef="#ctx0" brushRef="#br0" timeOffset="24067.5186">9157 6853 28 0,'-58'14'92'0,"6"-6"-4"15,9-4-4-15,6-4-6 0,10-9-4 16,9-4-79-16,15 3-7 15,11 11-28-15,20 3-38 16,0 9-4-16,4 6-5 16,0 0-3-16</inkml:trace>
  <inkml:trace contextRef="#ctx0" brushRef="#br0" timeOffset="24705.2581">7618 8475 44 0,'0'0'75'0,"0"0"-3"15,7-10-3-15,-7 10-3 16,0-20-65-16,0 20 1 0,22-16 1 16,-6 12-2-16,7-2 0 15,0 4 0-15,12-3 0 16,3 5-1-16,8 0 0 15,4 1 0-15,6-1 0 0,8-3 0 16,5-3 0-16,15-3 0 16,8-3 0-16,10-7 0 15,5-2 0-15,16-8-1 0,6 2 1 16,6-7-1-16,6 1 1 16,2-3-1-16,0 2 1 15,-3-1 0-15,0 2-1 16,-9 2 1-16,-9 1 0 0,-7 2 0 15,-4 2-2-15,-13 3-8 16,-15 4-20-16,-16 1-37 16,1 3-4-16,-18 2-3 15,-5 1-1-15</inkml:trace>
  <inkml:trace contextRef="#ctx0" brushRef="#br0" timeOffset="24944.9491">9390 8377 26 0,'-24'25'89'0,"9"-8"-2"15,15-17-7-15,0 0-5 16,6-5 0-16,52-17-79 15,-18-1-6-15,18-6-6 0,12-3-25 16,21-1-34-16,2-6-6 16,5 2-5-16,-5-4-2 15</inkml:trace>
  <inkml:trace contextRef="#ctx0" brushRef="#br0" timeOffset="30135.2023">5399 7766 6 0,'1'-13'50'0,"-1"2"-6"15,0 2-3-15,-1 0-6 0,1 9-6 16,-12-11-8-16,12 11-4 16,-19-2-4-16,7 2-4 15,-3 3-4-15,-2 5-2 16,-2 0-2-16,-1 4-1 0,-6 12-1 16,2-2-1-1,-1 9 1-15,-4-3 0 16,6 11 0-16,-3-3-1 0,6 10 2 15,-1-6 0-15,10 1 0 16,2-2 0-16,6 1 0 16,3-3 0-16,4 1 0 15,10-5-2-15,2 2-2 0,8-11-3 16,3 1-6-16,12-7-11 16,0-7-13-16,15 0-19 15,-4-13-8-15,8-7 5 16</inkml:trace>
  <inkml:trace contextRef="#ctx0" brushRef="#br0" timeOffset="31497.0032">5776 7706 23 0,'-1'-39'69'0,"-9"8"3"15,3 2-31-15,-3 8-4 16,3 2-9-16,-2 8-8 0,9 11-7 15,-16-9-9-15,16 9-2 16,-11 6-3-16,5 9-1 16,1 2-1-16,-1 9 0 0,-1 2 0 15,0 13 1-15,2 9 0 16,-2 5 1-16,1 7-1 16,2 2 1-16,0 2 1 15,2-3 0-15,1 0 1 0,1-7 1 16,0-9-2-16,7-5 1 15,-1-9-1-15,2-6-1 16,0-8-3-16,2-3 1 16,-10-16 1-16,15 10 0 0,-15-10 1 15,12-11 0-15,-8-7 2 16,-2-9 1-16,0 0 0 16,-2-10 1-16,1 4 0 15,0-3 0-15,1 5-1 0,1 4 1 16,1 4-3-16,3 11 1 15,6 6-1-15,-2 6-1 16,4 3-2-16,-4 10 0 0,4 4 1 16,-5 6-1-16,3 2 1 15,-4 3 0-15,0-5 0 16,0 4 0-16,1-6-2 16,3-1 0-16,0-8 0 0,3-4 1 15,3-8-1-15,2-2 0 16,2-7 2-16,-3-8 1 15,2-1 1-15,-2-7 1 16,-5 3 1-16,-2-6 1 0,-7 6 3 16,-2-3 1-16,-1 6 3 15,-3 3-2-15,0 4-1 16,0 12-3-16,-7-13-1 16,7 13-1-16,-1 5-2 0,1 7-3 15,0-1-1-15,1 6-2 16,4 0 1-16,2 3 0 15,2-3-3-15,3-1 1 0,-2-4-2 16,3-1 2-16,-2-5-1 16,-1-1 3-16,-1-3 2 15,1-2 4-15,-10 0 3 0,13-5 1 16,-13 5 1-16,11-19 0 16,-7 9 0-16,-2-1-2 15,1-1 0-15,-2-1-3 16,1 2 0-16,-2 2 0 0,0 9-2 15,2-16 0-15,-2 16 0 16,4-10-1-16,-4 10 0 16,0 0 1-16,10-11-1 15,-10 11 0-15,10-7 0 16,-10 7 0-16,17-7 1 0,-6 2 0 16,0-1 1-16,6-1-2 15,0 1-1-15,6-2-4 16,3-1-3-16,-2-1 1 0,2 1 2 15,-6-2-3-15,3 1 4 16,-10-1-1-16,1 1 2 16,-10-1 4-16,-4 3 1 0,0 8 1 15,-26-8-2-15,10 8 0 16,-7 0 0-16,1 10 0 16,-4 5 1-16,9 6 1 15,-4 6 1-15,10 8 0 0,3 1 1 16,5 9 0-16,3 0 1 15,-1 7-3-15,5 0 0 16,4-2-1-16,-2-2-1 0,0-6 2 16,-1-1-1-16,-3-9 0 15,0-2 1-15,-2-9 2 16,0-7 2-16,-6-2 1 16,6-12-3-16,-12 6-4 15,12-6-1-15,-12-10-2 0,10-3 1 16,0-6-4-16,1-1-1 15,1-5 0-15,3-7 2 16,8 1 4-16,-2-3 2 0,8-1 1 16,5-1 1-16,0 0 2 15,5-3-1-15,-4 3 1 16,3 4 0-16,-5-3 0 16,4 5 1-16,-11 3 1 15,-1 5 2-15,-5 4 0 0,-5 4-3 16,-3 14 0-16,0 0-1 15,-4 0-1-15,-7 14 1 0,-3 6-3 16,1 3-2-16,-2 1-2 16,5 3 3-16,1 0-1 15,7-5-1-15,2-1-6 16,9-8-10-16,6-2-19 0,13-1-22 16,1-10-4-16,5-1 3 15</inkml:trace>
  <inkml:trace contextRef="#ctx0" brushRef="#br0" timeOffset="31934.5687">6673 7329 22 0,'0'0'70'0,"0"0"0"16,0 0-2-16,0 0-6 15,0 12-54-15,0 4-2 0,2 8-4 16,1 6 0-16,2 10 0 16,1 4-1-16,-4 13 0 15,3 7 0-15,-1 9 1 0,2 5 0 16,2 4 2-16,-2 1-1 16,6 4 0-16,0-5 2 15,3 0-1-15,-3-6 0 16,4-6-3-16,-1-6-7 0,-1-5-22 15,5-1-38-15,-5-14-6 16,0-5-5-16,-5-18 1 16</inkml:trace>
  <inkml:trace contextRef="#ctx0" brushRef="#br0" timeOffset="36025.286">10893 6665 29 0,'-17'0'72'15,"5"0"3"-15,0-4-4 16,-1-4-43-16,13 8 1 16,-1-14-9-16,5 7-8 0,11-2-7 15,7 1-3-15,9-1-2 16,4-4 0-16,6-3 1 15,3 2 0-15,2-4 0 0,-1 3 0 16,1-2 1-16,-2 1-1 16,-4 0 0-16,0 3 0 15,-10 5 0-15,-1 2-3 16,-11 4-1-16,0 2-4 0,-18 0-6 16,8 21-10-16,-11 5-13 15,-12 2-17-15,0 10-10 16,-15 0-5-16,-1 6 5 15</inkml:trace>
  <inkml:trace contextRef="#ctx0" brushRef="#br0" timeOffset="36226.4909">11059 6857 44 0,'-20'11'47'0,"3"-5"-7"16,4 1-11-16,6-4-5 0,7-3-3 16,0 0-4-16,0 0-3 15,18 0-2-15,0-3 0 16,9-5-1-16,5-1 0 0,10-3-4 15,-1-2-1-15,4-1-2 16,-2 2-2-16,2 2-4 16,0 1-10-16,-8 0-17 15,2 8-29-15,-14-2-8 16,1 1-4-16,-9-1 6 0</inkml:trace>
  <inkml:trace contextRef="#ctx0" brushRef="#br0" timeOffset="39399.3099">15318 2115 3 0,'7'-38'67'0,"-4"-2"4"0,2 1 1 15,6-2-39-15,-4 4 2 16,3 5-4-16,-1 8-7 0,2-2-6 16,-1 9-5-16,1 1-2 15,0 10-2-15,0 5-4 16,1 2-2-16,2 13-1 16,-1 6-3-16,4 15 1 0,0 4 0 15,1 18 1-15,-3 11 1 16,0 15 1-16,-5 9 1 15,1 16 0-15,-4 13 0 0,-2 9 2 16,-4 16-1-16,-2 9 0 16,1 13-2-16,-5 6 0 15,1 16-1-15,-4 9 0 16,0 10-1-16,2 10 0 0,3 10 0 16,-3 8-2-16,4 7 4 15,1 10-1-15,0 5 1 16,1 7 0-16,-1 4 0 15,1 3-1-15,-1 5 1 16,-1 4 0-16,-3 7-3 0,-3 1 2 16,2 6 0-16,0-1 0 15,5 9 1-15,0 3 0 16,5 2 0-16,3 3-1 0,7-4 2 16,5-3-2-16,8 0-1 15,3-3-1-15,7-4 2 16,2-1-1-16,7-7 1 0,0-4 1 15,4 1 0-15,1-3 2 16,1-2-1-16,1 0-1 16,-3 4-3-16,3-9 0 15,-1 3 0-15,0-5 0 16,0-3 0-16,-5-6 0 0,2-5 0 16,-3-6 0-16,-6-13 0 15,0-6 0-15,-1-9 0 16,-4-12 0-16,-1-9 0 0,-3-17 0 15,1-11 0-15,-1-14 0 16,0-11 0-16,-3-13 0 16,0-15 0-16,-3-13 0 15,-3-13 0-15,3-10 0 16,-18-52 0-16,3 0-5 0,-4-6-11 16,1 1-14-16,0-10-55 15,-6-12-2-15,1 0-6 16,-9-34-5-16,-14-36 4 0</inkml:trace>
  <inkml:trace contextRef="#ctx0" brushRef="#br0" timeOffset="40131.9642">12154 8032 45 0,'17'7'75'0,"2"1"0"16,-2-3-5-16,5-3-3 15,4 1-65-15,5-2 1 0,11 0 2 16,6 1-1-16,7 0 1 15,7 0 0-15,4 1 1 16,8-2 1-16,11 0 1 16,5 0 0-16,9-1 0 0,9-2-1 15,14-5-1-15,8-4-1 16,11-5-1-16,6-3 0 16,6-1-2-16,10-2 0 15,3-2-1-15,8 0 1 16,-2 0-1-16,2 1 1 0,-1 0 0 15,4 1 0-15,-7 1 0 16,-5 1 1-16,-7 1-3 16,-11-1 2-16,-12 5-1 15,-11 0-1-15,-18 0-1 0,-16 3-4 16,-19 0-6-16,-17-3-18 16,-26 1-48-16,-11-6-4 15,-18-1-5-15,-22-8-4 0</inkml:trace>
  <inkml:trace contextRef="#ctx0" brushRef="#br0" timeOffset="40748.2258">12542 4431 10 0,'4'-19'57'0,"4"-1"3"15,-4 3-1-15,8 1-49 16,0 2 2-16,5 4 1 15,1 4 0-15,5 0-2 0,4 4 0 16,4 1-1-16,7 1-2 16,0 3 1-16,6 0-2 15,5 3 2-15,10-2-2 16,6 1 0-16,2-3-1 0,15-2 1 16,8 2-2-16,10-5 0 15,9-3 0-15,12-4-1 16,11 0-1-16,5-3 1 15,6-3-1-15,4 3 0 0,3-3 1 16,1 1-1-16,-2 0 1 16,-2 1-2-16,-9 0-1 15,-2 4-3-15,-8-3-7 16,-11 2-12-16,-16 5-31 0,-11-4-20 16,-13-1-6-16,-20-1-3 15</inkml:trace>
  <inkml:trace contextRef="#ctx0" brushRef="#br0" timeOffset="41493.803">10984 2019 5 0,'0'0'64'0,"18"-11"1"0,-9 5 0 16,5 18-19-16,5-13-35 16,7 0 2-16,10-1-2 15,5 2-3-15,12 0-2 16,5 0 1-16,20 2-3 0,11-2-1 15,16-3-1-15,7-2 0 16,15-4 1-16,15-1-1 16,9-6 0-16,9-1 1 15,8 0-1-15,3-5 1 0,10 0-1 16,10 2 0-16,-3-5 1 16,4 5-1-16,3-1 0 15,8 2 1-15,-3-1-1 16,-1 6 1-16,-6-2-1 0,-5 5 1 15,-6-1 0-15,-3 2-1 16,-13 3 1-16,-9 1-1 0,-11 3 2 16,-10 1-3-16,-8 2-4 15,-8 2-6-15,-17-2-32 16,-5 7-28-16,-21 2-6 16,-19 5-5-16,-23-5 2 15</inkml:trace>
  <inkml:trace contextRef="#ctx0" brushRef="#br0" timeOffset="46716.2368">2789 6023 43 0,'-11'-17'31'0,"4"3"3"16,4 1-2-16,1 5-6 15,2 8-5-15,0 0-3 16,0 0-3-16,8 8-6 0,3 10-6 16,2 7-2-16,5 7 1 15,7 4 0-15,3 9 1 16,4-1 0-16,4 5-1 0,5-6 1 15,5-2 2-15,0-10-2 16,3-6 1-16,8-8 1 16,-2-12 0-16,3-5 1 15,2-16 1-15,2-6 0 16,-2-17 2-16,5-7 2 0,-5-12 2 16,-3-9-1-16,2-11-1 15,-1-4 0-15,-3-3-2 16,0-1 0-16,-6 6-4 0,0 6-1 15,-5 10-3-15,-3 9-5 16,-7 15-4-16,-7 8-14 16,-3 12-12-16,-9 15-16 15,-15 5-25-15,-1 25-4 0,-16 4-2 16</inkml:trace>
  <inkml:trace contextRef="#ctx0" brushRef="#br0" timeOffset="47112.1239">3142 5953 49 0,'-18'2'63'0,"8"-2"-3"15,0 0-1-15,10 0-49 0,6 2-2 16,9 6-4-16,5 4-5 15,10 3 1-15,6 7 1 16,4 3 0-16,7 2 0 16,0 0 0-16,7 0 1 0,2-5 3 15,7-5 3-15,-1-10 2 16,1-7-1-16,3-13 3 16,5-11-1-16,0-11 3 15,1-14 0-15,2-10-1 16,2-11-2-16,-3-11-1 0,2-7-1 15,-3-7-3-15,3-2-1 16,-2 1-3-16,0 1-2 16,1 10-2-16,-2 8-5 15,-1 15-11-15,-5 12-22 0,-4 12-32 16,-1 15-9-16,-8 12-1 16,-4 13-1-16</inkml:trace>
  <inkml:trace contextRef="#ctx0" brushRef="#br0" timeOffset="51860.9785">12142 5870 0 0,'0'0'9'16,"0"0"1"-16,0 0 5 16,0-9 1-16,0 9 7 15,0 0-1-15,0 0 6 16,0 0-1-16,0-9-3 0,0 9-1 15,0 0-1-15,0 0-5 16,0 0-1-16,0 0-5 16,0 0-3-16,0 0-3 15,0 0 0-15,9-6-1 0,-9 6-1 16,9-1-1-16,-9 1 0 16,16-2-1-16,-3 2 1 15,0-1 1-15,2 1-1 16,2 0 0-16,5-1 0 15,2 1 0-15,2 0 0 0,5 0 1 16,2 0 0-16,3-2 1 16,3 1 2-16,3 1-2 15,4-3 1-15,6 0-1 0,2 0 0 16,3-3 0-16,3 3-1 16,4-5 0-16,0 0-1 15,7 1-1-15,-1 0 0 0,-1-3 0 16,1 1 0-16,0-1 0 15,0 1 0-15,-3 0 0 16,-3 1-1-16,-3-2 2 16,-2 2 1-16,-9-1-2 0,-5 1 2 15,-3 2 0-15,-7 0 0 16,0 2 0-16,-7-1-1 16,-2 2 2-16,-7 0-2 15,1 2 0-15,-4 1-1 0,-2 0 0 16,-5 0 0-16,1 0-1 15,-10 0 1-15,13 1 0 16,-13-1-1-16,0 0 1 0,9 6 0 16,-9-6-1-16,0 0 1 15,0 0 0-15,13 5 0 16,-13-5-1-16,0 0 1 16,9 4 0-16,-9-4 1 0,16 0-1 15,-3 0 0-15,-2 0 0 16,3 0 0-16,0 0 0 15,3 0 0-15,-5 0 0 16,-1 0-1-16,1 0 0 0,-5 0 0 16,-7 0-2-16,12 0-5 15,-12 0-14-15,0 0-46 16,0 0-8-16,0 6-4 16,-11-6-6-16</inkml:trace>
  <inkml:trace contextRef="#ctx0" brushRef="#br0" timeOffset="55978.2225">12348 4972 45 0,'-10'-9'76'0,"4"-1"-2"15,-3 0-3-15,9 10-48 16,-5-12-3-16,5 12-6 16,0 0-8-16,-12 6-5 0,7 9-2 15,1 4 0-15,-4 7-1 16,0 2 1-16,-2 9 2 16,2-1-1-16,0 2 0 0,-1 3 2 15,1-2 0-15,0 0 0 16,3 1 0-16,-1 0 0 15,0-2 1-15,0 0-1 16,5-1 0-16,0-3-7 16,1-1-5-16,1-4-8 0,2-2-13 15,8-4-15-15,-4-7-14 16,4 0-13-16,-2-8 1 16</inkml:trace>
  <inkml:trace contextRef="#ctx0" brushRef="#br0" timeOffset="56302.9315">12447 5270 30 0,'9'-16'48'0,"-9"16"-6"16,8-10-10-16,-8 10-4 16,4 19-8-16,-3-4-6 0,0 10-4 15,1-2-2-15,1 6-3 16,2-3 0-16,-2 4-2 15,6-6-1-15,-1-7-1 16,2-6 2-16,1-4-1 0,4-7 0 16,-2-3 1-16,0-9 3 15,0-3-1-15,0-5 1 16,-6-2 3-16,-3-2 0 0,-4-3-1 16,-1 5 1-16,-6 0-5 15,-9 9-2-15,2-4-6 16,-3 14-6-16,0 1-18 15,-2 2-21-15,10 12-16 0,-1-1-9 16,7 3 4-16</inkml:trace>
  <inkml:trace contextRef="#ctx0" brushRef="#br0" timeOffset="56965.9471">12976 5032 42 0,'0'0'76'0,"0"0"-4"16,0 0-2-16,-20 3-4 15,-4 3-65-15,-5 8 2 0,3 2-2 16,-1 7-1-16,3-1-1 16,5 3 0-16,3-2 0 15,3 2 1-15,8-5-2 16,2 3 3-16,3 0-1 0,-1-1 1 15,4 3-1-15,5-6 0 16,2 5 0-16,1-3 0 16,0 5 1-16,3-3-3 15,-4 0 0-15,0 2 0 0,-4 0-1 16,-1 1 2-16,-2-4 0 16,-3 1 0-16,-1-5 1 15,-7-2 2-15,4-5-1 16,4-11 2-16,-10 5-2 0,8-10-1 15,2-11-1-15,7-5-2 16,6-8 0-16,10-4-3 16,4-6 0-16,7-2 0 15,3-6-3-15,5 4 3 16,0-2 0-16,-1 7 0 0,-5-1 3 16,-4 7 6-16,-9 1 4 15,-4 6 0-15,-5 9 4 16,-9 0-1-16,-5 5-1 0,-11 7 1 15,-2 4-3-15,-15 7-2 16,3 6-3-16,-8 5-2 16,0 5 0-16,2 2 1 0,4-2-2 15,5 5 2-15,5-2 1 16,5-2-2-16,10 0 1 16,2-4-1-16,4 3 1 15,9-1-1-15,0 3 2 0,3-2-3 16,-5-1 0-1,4 3 0-15,-8 0-1 0,0 3-3 16,-7-2-3-16,-1 5-8 16,-10-5-9-16,-6-1-22 15,7 0-22-15,-8-7-4 0,3-5 0 16</inkml:trace>
  <inkml:trace contextRef="#ctx0" brushRef="#br0" timeOffset="57297.1404">13777 5081 36 0,'13'-6'75'0,"-13"6"-4"0,9-9-1 16,-9 9-6-16,0 0-63 16,0 0 0-16,0 0-1 0,9 7 0 15,-9 9-1-15,-1 2 1 16,-6 7 0-16,2 3 0 16,-6 4 3-16,1 1 1 0,-3 0-1 15,-1-1 0-15,5-4-5 16,-3-1-15-16,4-13-36 15,2 5-13-15,6-19-6 16,0 0-4-16</inkml:trace>
  <inkml:trace contextRef="#ctx0" brushRef="#br0" timeOffset="57478.8406">13938 4950 55 0,'4'10'75'0,"-4"-10"-6"0,0 12-7 16,0-12-10-16,-1-8-82 15,1 8-18-15,4 10-19 16,7 0-7-16,1 2 0 0</inkml:trace>
  <inkml:trace contextRef="#ctx0" brushRef="#br0" timeOffset="57809.2452">14056 5207 16 0,'8'-8'24'0,"-2"-6"3"16,3-5 5-16,0-6 2 15,6 0 1-15,-2-6-1 16,2 7-6-16,1-2-4 0,3 5-5 16,1 6-4-16,2 5-3 15,1 6-4-15,-2 4-4 16,2 10-2-16,-4 2-1 0,1 8-2 16,-5 2-2-16,-1 4 0 15,-4 1-1-15,-4 3-1 16,-5-3-2-16,-1 1-4 15,0 3-9-15,-3-8-24 0,4 6-20 16,0-4-3-16,1 0 1 16</inkml:trace>
  <inkml:trace contextRef="#ctx0" brushRef="#br0" timeOffset="59456.5006">15053 4684 63 0,'2'-12'65'16,"-1"-1"-2"-16,0 4-5 15,-1 9-54-15,0 0-2 0,0 0 1 16,2 18-2-16,-2 12-1 16,-6 2 1-16,-5 12 0 15,-1-1 1-15,-1 7-1 16,-4 0 1-16,-1 4-3 0,0-5 1 15,1-7-2-15,1 5-13 16,2-8-17-16,3-2-25 16,0 9-7-1,7-6 1-15</inkml:trace>
  <inkml:trace contextRef="#ctx0" brushRef="#br0" timeOffset="60212.4321">15281 4974 37 0,'13'-7'61'16,"-3"-1"1"-16,-10 8-5 15,6-12-50-15,-6 12 0 0,0 0-4 16,0 0-1-16,0 0-1 15,0 0 2-15,0 0-2 16,-5 5 1-16,-6 0-1 16,-6 4 1-16,2 2-1 0,-5-1 1 15,0 5 1-15,-6-3-1 16,0 6-1-16,-3-3 1 16,1 2 0-16,3-1 0 0,-6 0 1 15,7-2-2-15,-3-1 1 16,7-5 0-16,-1 0-1 15,5-2-1-15,4-2 1 16,12-4-1-16,-13 3-1 16,13-3 0-16,0 0 0 0,0 0 0 15,6-7 0-15,5-2 0 16,6-3 1-16,-1 1 0 16,5-5 0-16,-1 3 1 15,2-3-1-15,-2 5-1 0,2 1 0 16,-5 4 1-16,0 2-3 15,-4 4 2-15,0 4-1 16,-3 7 1-16,1 1-1 0,-2 3 1 16,2 4 0-1,-3-3 0-15,7 4 0 0,3-5-1 16,-1 0 0-16,7-3 0 16,-2-3-2-16,9-7-3 15,-1 0-1-15,6-2 1 0,0-7-3 16,-1-2 0-16,2-8 1 15,-1 2 2-15,-3-6 4 16,-6 3 4-16,-4-5 8 0,-5 6 5 16,-4-1 1-16,-9 3-1 15,-5 4 0-15,0 11-1 16,-17-13-1-16,2 13-5 16,-9 2-5-16,1 5-4 15,-1 7-2-15,-1 1 0 0,2 4-1 16,3-1-3-16,5 5-3 15,6-5-5-15,3 2-6 16,6-5-3-16,7-1-6 0,5-3-5 16,4-6-2-16,3 0 4 15,5-5 6-15,-1 1 11 16</inkml:trace>
  <inkml:trace contextRef="#ctx0" brushRef="#br0" timeOffset="60437.2016">15605 5182 16 0,'11'0'31'0,"-4"7"7"15,-7 9 2-15,-3 11 2 16,-8 11-2-16,-9 7-6 15,1 11-7-15,-10 4-8 0,-4 8-4 16,-4 1-7-16,-3 2 0 16,-2-10-3-16,-3-6-3 15,4-5 1-15,-3-10 0 16,5-12 2-16,4-11 1 16,2-12 0-16,9-6 0 0,9-16-2 15,7-10-3-15,8-12-5 16,5-11-6-16,17-5-8 15,11-3-16-15,8-8-34 0,9 7-9 16,7 2 2-16,7 5 2 16</inkml:trace>
  <inkml:trace contextRef="#ctx0" brushRef="#br0" timeOffset="62279.0689">14109 5667 11 0,'-9'-6'52'16,"9"6"0"-16,-7-9 0 15,7 9-47-15,0 0 0 0,0 0-1 16,12-2-2-16,1 2 2 16,3 5 0-16,7 3 4 15,3 2 2-15,10 1 4 0,5-1 2 16,14 2 1-16,5-4 0 16,16-2-1-16,10-4 0 15,12-1-4-15,7-6 0 16,9-3-3-16,11-3-3 0,0-3-2 15,8 1 0-15,-2 0-1 16,-7 2-1-16,2 1 0 16,-3 3 0-16,-8 3 0 15,-10 0 0-15,-7 2 2 0,-12 1-2 16,-12-2 1-16,-12 2-1 16,-12 0 0-16,-15-4-5 15,-8 4-14-15,-10-1-47 16,-17 2-7-16,6-11-6 15,-19 1-3-15</inkml:trace>
  <inkml:trace contextRef="#ctx0" brushRef="#br0" timeOffset="66719.5819">13271 6747 1 0,'-5'-9'62'0,"5"9"3"15,-6-15-3-15,6 15-35 0,-7-13-5 16,7 13-7-16,0-11-4 16,0 11-4-16,0 0-1 15,0-11-3-15,0 11 0 16,0 0 0-16,-3-11 0 0,3 11 0 15,-7-9 2-15,7 9 0 16,-12-10 0-16,0 4 0 16,4-1 1-16,-5 1-1 0,3-1 0 15,-4 0-2-15,0 0 0 16,1 1-1-16,0 0-1 16,0 0 0-16,2 2-1 15,0-2 0-15,0 4 0 16,1-1-1-16,-1 1 0 0,0 1 1 15,2 0-1-15,-4 1-1 16,4 0 1-16,-3 2-1 16,-2 1 0-16,5 1 1 0,-4 3-1 15,5 3 0-15,-2 1 0 16,4 3-1-16,-2 1 2 16,4 3 0-16,2 5 1 15,2-3 0-15,0 3 0 16,6-2 0-16,5-2 1 0,0-1-1 15,4-4 1-15,2-4-1 16,3-2 1-16,3-7 2 16,0-1-2-16,0-7 1 0,4-7 0 15,-1-7 0-15,-2-5 0 16,4-4 1-16,-7-6-1 16,0-6 1-16,-4-5-1 15,1-3 1-15,-5-3 1 0,-4 0-1 16,0 0 2-16,-5 1-1 15,-2 2 2-15,-2 4 0 16,0 7 0-16,0 4 0 16,1 6-3-16,-1 8 0 0,0 5-2 15,0 7-1-15,0 9-2 16,0 0-1-16,0 0 0 16,7 19 0-16,-5 7 0 15,-2 9 1-15,-1 9 0 0,1 10 2 16,-6 6 0-16,0 9 0 15,-2 4 0-15,-2-2 0 16,5-1 1-16,1-6-1 16,1-2 0-16,3-10 0 0,4-2-1 15,2-11 0-15,5-7 0 16,-1-5-1-16,7-7 1 16,-3-7-2-16,5-7 2 0,-1-6-1 15,4-8-1-15,-1-14 1 16,2-6 0-16,-3-7 1 15,-3-3 1-15,-3-3 0 16,-3 2 3-16,-6 2 0 0,-5 6 2 16,0 8 0-16,-7 6-1 15,-4 7-1-15,-2 6 0 16,1 4-3-16,0 7-1 16,0 5-2-16,3 4 1 15,3 2-2-15,1 3-1 0,4-2 0 16,1-1 0-16,3-2 0 15,4-3 0-15,0-6 1 16,6-4 0-16,-1-3 2 0,3-7 0 16,1-5 1-16,3-3 0 15,0-1 1-15,2-2 0 16,-1 1-1-16,-5 3 0 16,-1 3 0-16,-3 3-1 0,-11 8 0 15,9-6-1-15,-9 6-1 16,0 0 0-16,1 11 1 15,-1-11-1-15,0 15 0 0,0-15 1 16,10 15 1-16,-3-11-1 16,5-4 2-16,2 0 1 15,3-7 0-15,3-5 0 16,2-3 0-16,-1-6 0 16,5-2-2-16,-2-6-1 0,0 4 1 15,-3-3-1-15,2 9 1 16,-7-4 0-16,-3 8 1 0,-2 3 1 15,-11 12 2-15,9-3-1 16,-9 3 1-16,2 7-1 16,-2 5 1-16,1 2-1 15,3-3 0-15,0 3 0 16,-4-14 1-16,20 14-1 0,-11-12 1 16,5-2 0-16,0-3 0 15,4-10 1-15,-7-1-1 16,4-1 2-16,-5 1 1 0,-4 2 2 15,2 0 0-15,-8 12-2 16,7-15 2-16,-7 15 0 16,4 7 0-16,-1 11-1 0,1 10 0 15,-1 10-4-15,-1 9 3 16,1 10-2-16,-1 7-1 16,-3 7-1-16,1 3-2 15,-4-1 0-15,-8-5 1 16,1-7 0-16,-1-10 1 0,-3-10 1 15,3-14 0-15,-1-9 0 16,13-18 0-16,-5-11 0 16,9-19-3-16,14-11-1 0,4-11-2 15,7-7 1-15,4-9-1 16,9-2 2-16,-1-1 0 16,2 2 0-16,-2 7 4 15,-2 4 0-15,-3 10 2 0,-8 5 1 16,1 9 0-16,-7 5 0 15,-5 11 0-15,-8 4-1 16,-9 14-3-16,10-11-1 0,-10 11-1 16,0 0-1-16,-4 12 1 15,2-2-2-15,2 2 0 16,2 3 2-16,6-1 0 16,7 1 1-16,3 1 0 0,4-3 0 15,4 2 0-15,-1 1 0 16,-4 0-1-16,-3 0 0 15,-9 2-2-15,-8 6 0 16,-6 2 0-16,-13 4-3 0,-10 6-10 16,-9 1-22-16,-11 3-33 15,0 1-4-15,-4-9-4 16,4-11 0-16</inkml:trace>
  <inkml:trace contextRef="#ctx0" brushRef="#br0" timeOffset="71506.438">11027 4982 9 0,'0'0'65'0,"-8"0"0"16,8 0-2-16,-4 17-12 0,4-17-46 15,0-8 0-15,0 8-5 16,7-12 1-16,-7 12 0 16,14-9 1-16,-14 9-1 15,11-10 2-15,-11 10 1 0,11-7 2 16,-11 7 0-16,13-6 0 16,-13 6 2-16,13-4-1 15,-4 4 1-15,2 0-1 16,0 5-1-16,3 2-1 15,2 4-2-15,-1 4 0 0,4 3-1 16,3-3-1-16,-1 6 0 16,3-4 0-16,6-1 1 15,-4-4-1-15,3-1 0 0,5-7 2 16,-5-4-1-16,1-4 2 16,-4-9 3-16,2-5 0 15,-7-10 2-15,1-2 2 16,-3-12 0-16,-4-4 1 0,1-7-2 15,0-5-1-15,0-4-1 16,1-1-3-16,2 2-1 16,0 4-2-16,1 6-1 15,-1 8-2-15,-3 8-1 16,-1 8-7-16,1 10-11 0,-7 8-24 16,-9 9-31-16,10 4-7 15,-10 12-7-15,-7 9-3 16</inkml:trace>
  <inkml:trace contextRef="#ctx0" brushRef="#br0" timeOffset="71952.9097">11239 4848 0 0,'0'0'82'16,"-12"2"-2"-16,12-2-2 0,0 0-7 16,-12 2-3-16,12-2-68 15,1 20-2-15,6-3 0 16,7 8 0-16,0 2 1 16,3 4 1-16,4-1 0 15,0 0 0-15,0-5 0 16,0-4 1-16,-3-4-1 0,0-7 2 15,-2-5 2-15,-3-5 2 16,-2-6 0-16,0-13 1 16,0-6 1-16,0-11 0 15,4-7 0-15,-3-6 0 0,2-5-2 16,3-4-3-16,2-1 0 16,6 1 0-16,0 2-2 15,7 2 0-15,0 6-1 16,3 1 0-16,4 5-2 0,0 4-2 15,-4 5-7-15,0 7-14 16,-6 8-30-16,0 6-24 16,-3 6-5-16,-6 7-5 0,-6 12 0 15</inkml:trace>
  <inkml:trace contextRef="#ctx0" brushRef="#br0" timeOffset="72640.9014">11270 4781 35 0,'0'0'57'0,"7"-7"2"16,-7 7-2-16,-14-1-50 16,14 1 0-16,0 0 0 0,11 4 0 15,-11-4 1-15,18 13 1 16,-9-4 1-16,3 3 0 16,4 1-1-16,-3 4 1 0,3 1-3 15,-2 1-1-15,1 0 1 16,2 1-2-16,0-1 1 15,2-1-3-15,-1-2 1 16,2-4-1-16,-4 2 1 0,4-6-1 16,-4-2 1-16,4-2 1 15,-5-2 2-15,-4-1 0 16,0-4 2-16,2-4 0 16,-4-3 0-16,3-5 1 0,-2-3-1 15,1-6-1-15,-3-4-2 16,3-4 0-16,2-5-1 15,-2-4-1-15,2-3-2 16,1-2 0-16,1 1-2 0,3 2 0 16,2 0 0-16,2 3 0 15,0 2-1-15,4 3-1 16,1 7-3-16,2 1-5 0,0 5-7 16,-4 1-15-16,1 6-33 15,4 6-15-15,-6 6-6 16,-5 5-2-16</inkml:trace>
  <inkml:trace contextRef="#ctx0" brushRef="#br0" timeOffset="73114.2435">11527 4659 73 0,'-10'8'77'0,"10"-8"-5"16,0 0-2-16,0 0-6 0,1-5-68 15,10 5 0-15,6 5 0 16,2 6 2-16,3 0 2 16,3 5 0-16,5 6 1 15,-1-4-1-15,-1 4 0 0,2-4 0 16,-6-1 0-16,0-6 0 16,-1-2 1-16,-3-4 1 15,-4-5 1-15,0-1 2 16,-4-11 1-16,4-7 0 0,-4-8 1 15,1-10-2-15,1-8 2 16,2-10-2-16,1-12-2 16,5-4-5-16,0-8-4 15,7 6-14-15,0 5-27 0,1 0-25 16,6 9-6-16,-3 8-5 16,0 11 1-16</inkml:trace>
  <inkml:trace contextRef="#ctx0" brushRef="#br0" timeOffset="82234.8582">15681 4329 9 0,'-9'-13'16'0,"9"13"-1"16,-9-10-6-16,9 10-2 16,-13-10-3-16,13 10-3 15,-13-7 0-15,2 5 0 0,3 0-1 16,-4 1 1-16,1-1 1 16,0 0-2-16,-1 2 1 15,0 0-1-15,-1 0 1 16,-1 0-1-16,2 0 0 15,-4 0 0-15,1 0 1 0,-3 0 0 16,1 0 2-16,-2 0-2 16,1 0 1-16,-2 0 0 15,1 0-1-15,1 0 0 0,-1 0-1 16,0 2 0-16,-7 1 1 16,4 0 0-16,-6 0 2 15,3 1 3-15,-4 0 1 16,1 0 5-16,-2 0 1 0,3 0-2 15,3 1 1-15,-3 0 0 16,5 3-4-16,-3-2-1 16,4 2-1-16,0 4-5 15,3-1 0-15,0 3-2 0,1 1 1 16,-1 3 0-16,0 0-1 16,0 4 1-16,-1-2 0 15,0 3-2-15,1-3 2 16,-1 3 0-16,4-3-1 0,2 2 0 15,0-1 2-15,2 2 0 16,3 5 1-16,2-1-1 16,-1 5 0-16,2 3 0 15,0 4 0-15,-2 1 2 0,1 7-3 16,2-2 1-16,-2 0-1 16,0 4 0-16,1-3 0 15,0 3 0-15,0-7-1 0,3 6 2 16,0-3 1-16,2-3 0 15,0 2 1-15,1-5-1 16,1 2 2-16,5-5 1 0,-1 6 2 16,2-5-3-1,2-2 1-15,-1 1 0 0,2-2 0 16,-1 2-1-16,1-3 0 16,3 2-1-16,-1-2 0 15,4 1 0-15,1-6 1 0,4 2-2 16,2 1 1-16,4-5 1 15,0 1 0-15,7-8 0 16,-1 5-1-16,4-8 0 16,-3 5 2-16,7-8-2 0,-2-2-1 15,6-2 0-15,3 1 0 16,-1-6 1-16,5 0-3 16,-1-2 1-16,6-2 0 15,-3 0 0-15,6-4 1 0,-6-1-1 16,-4-5 0-16,7 0 0 15,-5-2 0-15,-2-3 0 16,-1-3 2-16,-6 0-1 16,3-7 1-16,-7 0 0 0,2-2 0 15,-8 0 0-15,-2-6 1 16,-1 0-1-16,-4-1-1 16,-2-4 1-16,-2 3-1 15,0-6 1-15,-5 1 0 0,2-4 0 16,-4-1 1-16,-1-1 0 15,-2-2 1-15,-2-1-3 16,-1-4-1-16,0 1 1 16,-3-1-1-16,-2-2-1 0,-1-1 0 15,-1 0-1-15,0-1-1 16,-3 2 3-16,-3 2 0 16,-2 1-1-16,-2 1 1 15,-5 2 0-15,2 1 2 0,-2 1-3 16,-2 3 2-16,0 2 1 15,2 4-2-15,-3 0 1 0,-1 8-1 16,0-1-1-16,-4 4 0 16,0 3 0-16,-4 2-1 15,-3 2 0-15,-2 0 0 16,0 4 0-16,-4 0 1 0,0 3 0 16,-2 0 0-16,3 0 1 15,-3 1-1-15,1 2 0 16,-1 0 0-16,1 1 0 15,-1 0-1-15,1 1 0 0,-1 0 1 16,-1 2-2-16,2-1 1 16,-6 2 0-16,3 0 1 15,-1 0 0-15,-3 1-2 0,3 2 1 16,-2 0 0-16,0 2 0 16,-3 0 0-16,4 2 0 15,1 3 0-15,2 1 0 16,-1 1-1-16,3 3 1 15,1 1 0-15,4 4-1 16,2 1 1-16,1 2 0 0,0 3 0 16,0 2 0-16,1 3 0 15,-1-1 0-15,1 1 0 0,-1 1 0 16,3-2 0-16,0 1 1 16,1-1-1-16,2 0-1 15,0-4 1-15,7 4-1 16,-1-4 1-16,1 4-1 0,2-3 2 15,2 4 0-15,1 2 0 16,-1 1 0-16,3 3 0 16,-1-2 0-16,1 6 1 15,0-3-1-15,3 6-1 0,-2-4 0 16,4 2 0-16,1 2 1 16,0 0-1-16,1 2 1 15,4 1 0-15,0 3-1 16,-1-5 0-16,2 5 3 0,0 1 0 15,1 0 0-15,0 1 1 16,1-1-1-16,2 2 0 16,1-4 1-16,-1 5 0 15,1-5-2-15,4-2 0 0,-1-1 0 16,2-5 0-16,-1 3 0 16,2-6 0-16,0 0-1 15,2 1 0-15,3-2-1 16,1 0 1-16,1-1 0 0,4 1 0 15,1-5 0-15,1 4-1 16,3-2 1-16,-2-4 0 16,2 2 0-16,0-3 0 0,2-3 0 15,3-2-1-15,-2-1 1 16,3-5 1-16,5-2-1 16,0-4 1-16,1-4-1 15,5 1 1-15,-1-4 0 16,-3 0 0-16,4-2-1 0,-4-1 0 15,2-3 1-15,2-1-1 16,0 0-1-16,0-3 0 0,-1-1-1 16,4-4 0-1,-1 2-1-15,0-3-1 0,-1-1 1 16,-4-2 0-16,1-2 0 16,-5-1 2-16,-1-4 0 15,-7-3 1-15,3-3 1 0,-9-5 0 16,3-7-1-16,1-5-1 15,-6-4 1-15,2-7-1 16,-4-3 1-16,1 0 0 16,-6-2 2-16,4 5 2 0,-8-1-1 15,-5 3 2-15,-2 5 0 16,-3 3 0-16,-5 1-1 16,-1 0-1-16,0 1 0 15,-9-1-3-15,-3-2 0 0,-4 1 1 16,-2-2-1-16,-2-2 1 15,-8 4-1-15,-4-1 0 16,-3 7 0-16,-4 2-2 0,-7 10-3 16,0 5-4-16,-6 11-8 15,-2 4-10-15,3 12-16 16,1 13-27-16,1 7-7 16,2 9-2-16</inkml:trace>
  <inkml:trace contextRef="#ctx0" brushRef="#br0" timeOffset="83151.0346">16672 5218 293 0,'32'-9'1'15,"11"-1"2"-15,1-2-1 16,8 0 2-16,-1 1 1 15,-3 0 0-15,-6 3 4 16,2-5-2-16,-6 5 1 0,-5-2-2 16,-3 3 1-16,-6 0-2 15,-2 1-1-15,-8 1-1 16,1 1-3-16,-15 4-2 16,12-4-6-16,-12 4-7 0,0 0-12 15,0 0-29-15,0 8-19 16,-4 1-5-16,-4 0 1 15</inkml:trace>
  <inkml:trace contextRef="#ctx0" brushRef="#br0" timeOffset="85237.4277">15377 6993 24 0,'-14'-5'33'0,"14"5"3"15,-17-4 2-15,17 4-4 0,-16-6-3 16,16 6-7-16,-13-3-5 16,13 3-5-16,-7-3-3 15,7 3-5-15,0 0-3 16,0 0-1-16,0 0-1 0,0 0-2 16,0 0 0-16,0 0 0 15,0 0 0-15,0 0 1 16,0 0 0-16,0 0 1 15,8 6 0-15,2-6 3 0,-1 1-2 16,3 1 1-16,3-2 0 16,0 0 1-16,3 0-1 15,0 0-1-15,0-3 2 16,2 0-1-16,1 0 0 0,1-1 0 16,4-1 0-16,0-1 0 15,3 1-1-15,2-1 0 16,0 1-1-16,6 0 2 15,-2 1-3-15,4 0 1 0,2 1-1 16,-1-1 1-16,0 1-1 16,0 0 1-16,-2-1 0 15,-4-1 1-15,1 2 1 16,-9 0 0-16,-3 0 1 0,-5 1 1 16,-1-2-1-16,-5 4 1 15,0-1-1-15,-12 1 0 16,13-2-1-16,-13 2-1 15,12-2 0-15,-12 2 1 0,0 0-2 16,11-2 0-16,-11 2 0 16,0 0-4-16,0 0-5 15,0 0-9-15,0 0-13 0,0 0-18 16,8-3-24-16,-8 3-5 16,0 0-3-16</inkml:trace>
  <inkml:trace contextRef="#ctx0" brushRef="#br0" timeOffset="85653.5708">16251 6675 44 0,'-7'-11'73'0,"-1"-3"-2"16,-1 13-4-16,0-9-39 15,-1 0-4-15,1 3-7 0,0 3-8 16,-1 2-4-16,1 2-3 15,0 0-1-15,9 0-2 16,-16 11-1-16,9-2 0 16,3 1-1-16,2 3 1 0,2 0 0 15,2 3 0-15,9-1 0 16,1 2 1-16,8-1 0 16,0 0 0-16,4-1 1 0,-2 0 0 15,4-2 0-15,-4 1 0 16,0-2 0-16,-5-2 0 15,-1 0 0-15,-6 0 1 16,-1-2-1-16,-3 1 0 0,-5 0 0 16,-1 3 0-16,-5-1-1 15,-7 0 1-15,-5 4-2 16,-4-1 1-16,-5 5-2 16,-5 0-3-16,-3 2-6 15,-4-2-12-15,-3 4-15 0,0 8-27 16,-2-1-5-16,-2 1 2 15</inkml:trace>
  <inkml:trace contextRef="#ctx0" brushRef="#br0" timeOffset="101057.4349">15829 4506 0 0,'0'0'11'16,"0"0"4"-16,0 0 6 15,0 0 1-15,0 0 3 0,0 6 0 16,0-6-1-16,0 10-5 16,0-10-1-16,2 15-4 15,4-4-3-15,1 2-1 16,10-1-2-16,-4 4-1 0,8 1-1 16,-3 1 1-16,8 5-2 15,-3-6 0-15,5 8-1 16,-2-9 2-16,-1 2 0 0,4-10 3 15,-3 2 2-15,-1-10 0 16,3-10 2-16,-1-7 0 16,2-8 1-16,1-9-1 15,-3-10-1-15,6-6-1 16,-4-6-2-16,3-3-2 0,0 0-2 16,0 3-1-16,-3 5-1 15,0 6-1-15,-7 9-5 16,-3 11-8-16,-5 7-14 15,-7 7-23-15,7 10-26 0,-14 1-6 16,-21 19-6-16,-9 2 7 16</inkml:trace>
  <inkml:trace contextRef="#ctx0" brushRef="#br0" timeOffset="101376.0529">15824 4517 23 0,'-16'4'70'0,"16"-4"-2"16,-15 5 0-16,15-5-5 16,0 0-61-16,9 10 1 15,10 2-3-15,3 7-2 0,9 0 4 16,0 12 1-16,11 4-1 16,-3-1 0-16,10 5-1 15,-3-5 1-15,2-1 2 16,1-11 2-16,1-4 4 0,4-18 1 15,-4-7 2-15,4-18 1 16,2-14 0-16,-2-13 2 16,0-14-3-16,0-9-3 0,-1-9-6 15,-1-2-10-15,-5-3-26 16,-8 3-44-16,1 9-2 16,-12 11-6-16,-12 10-7 15</inkml:trace>
  <inkml:trace contextRef="#ctx0" brushRef="#br0" timeOffset="103395.1569">911 12301 80 0,'-14'-5'87'0,"-9"-6"-2"16,4-5-6-16,3 2-1 16,8 6-62-16,-2 1-3 15,-12-9-8-15,22 16-4 16,-12-12 0-16,12 12-7 16,10 0 0-16,7 0-2 0,8 9-2 15,6 0 2-15,6 1 4 16,7 3-1-16,10-2 1 15,-2-3 2-15,4 0 2 0,9-3 0 16,6-2 0-16,10-1 1 16,12-2 1-16,11 1 0 15,6-5-2-15,22 0 3 0,14 1 1 16,15-1-3-16,8-1 1 16,11-1-1-16,7 0-1 15,10 0 0-15,8-1 2 16,0 1-2-16,4-2 2 0,0 0 2 15,1-2 0-15,5 1 1 16,4-2 1-16,2-1 1 16,2-3-1-16,4-3 1 15,6 2-1-15,4-3-1 16,11-5 0-16,1 1-2 0,10-3 0 16,2-3 0-16,5-1-1 15,1 0 0-15,4-2-1 16,5 3 0-16,-2-1 1 0,4-1-1 15,1 0 1-15,5 1 0 16,5 0-1-16,7-2 2 16,5 1 0-16,-2-2-1 0,9 1 0 15,1-3-1-15,4 1 1 16,3 0-1-16,4-2 0 16,-4 1-1-16,7-1 0 15,1 0 1-15,0 1-1 16,2 1 0-16,-1 2 1 0,1-2-1 15,-3 2 0-15,-2-1 0 16,2 1 0-16,-7-1 1 16,2 1-2-16,-4-2 0 0,-1 0 0 15,-4-2 0-15,-2-2 1 16,-5 2 0-16,1 0 0 16,-4 1-1-16,-6-1 1 0,-5 4 1 15,-5 0-1 1,-6 2 1-16,-8 3-1 0,-10 1 1 15,-10-2 0-15,-8 5-1 16,-14-1 1-16,-6-1-1 0,-12 2 0 16,-13 2 1-16,-7 1-1 15,-15 2 0-15,-8 1-1 16,-14 6-2-16,-19-1-5 0,-10 9-16 16,-10 0-58-16,-38 5-5 15,-24-2-3-15,-37-6-6 16,-30-8-3-16</inkml:trace>
  <inkml:trace contextRef="#ctx0" brushRef="#br0" timeOffset="104518.0782">836 10728 79 0,'-14'7'82'0,"4"-4"1"15,-2-3-5-15,-2-1-3 0,1-8-65 16,20 2-3-16,-7 7-2 16,-4-13-7-16,4 13 0 15,13-10-3-15,3 3-2 0,7-1-4 16,8 1-1-16,4-1-2 16,1 1 1-16,1 3 0 15,-1 5 0-15,-2-1 0 16,-7 8 6-16,-8 5 5 0,-6 5 3 15,-4 6 5-15,-6 1 5 16,-3 2 1-16,-3 1 0 16,-7 0 2-16,2-4-2 0,2 1-2 15,1-2-4-15,-2-1-3 16,7-3-3-16,7-6-2 16,5 1-1-16,10-4 0 15,-4 0-4-15,7-3 5 0,7 0 1 16,0-4-2-16,-6 3 3 15,0 0 2-15,-4 4 1 16,-12 3 2-16,0 1 1 16,-10 10-1-16,-10 2 0 0,-4 6 3 15,-13 3-4-15,-3 4 0 16,-1 3-4-16,-5 2-11 16,4-8-22-16,-9-4-41 15,10-10-2-15,7-18-6 16,-1-10-5-16</inkml:trace>
  <inkml:trace contextRef="#ctx0" brushRef="#br0" timeOffset="104957.878">881 10246 16 0,'-8'-20'84'16,"-5"6"5"-16,-1 0-8 15,-8 3-7-15,6 11 1 16,-2 3-72-16,-2 11 0 16,-3 6-5-16,5 12 2 15,-4 6-3-15,-6 12 1 16,1 7 2-16,7 11-1 0,0 9-1 16,6 6 2-16,1 9 0 15,8 4 0-15,-1 8 0 16,4 0 0-16,12-50-1 15,16 158 0-15,20-18 0 0,15-35 0 16,13-31-2-16,13-39 3 16,18-36-1-16,-2-35-2 15,-3-35 2-15,0-22 1 16,2-16 1-16,-7-12 4 0,-2-16 1 16,-7-10-1-16,-19-12 0 15,-11-1 6-15,-23-4-1 16,-13-3 0-16,-23 1-4 0,-18 1-3 15,-17 9-5-15,-25 14-6 16,-17 25-56-16,-13 18-18 16,-15 25-3-16,-14 21-7 15,53 9 0-15</inkml:trace>
  <inkml:trace contextRef="#ctx0" brushRef="#br0" timeOffset="113440.9943">3477 2723 42 0,'-5'-28'57'16,"0"3"-26"-16,-1 3-8 0,3 11-3 16,0-3-5-16,3 14-7 15,0 0-6-15,1 5-1 16,7 12-4-16,0 0-1 16,5 10 2-16,3-3 2 0,4 7 0 15,2-5 0-15,3 5 1 16,1-9 5-16,1-6 3 15,0-4 8-15,-2-7 5 16,4-5 3-16,-4-13 0 16,4-10 4-16,-1-15-1 0,6-11-3 15,4-13-4-15,4-16-5 16,5-12-7-16,4-8-3 16,4-12 1-16,2 2-3 0,2-1-1 15,3 7 1-15,-3 6-2 16,3 18-3-16,-1 6-4 15,3 23-14-15,-2 13-26 0,-3 16-34 16,3 12-5-16,-7 8-5 16,-5 10-3-16</inkml:trace>
  <inkml:trace contextRef="#ctx0" brushRef="#br0" timeOffset="114563.0841">4246 6031 17 0,'-15'-6'75'15,"-1"-1"2"-15,-2-3-1 16,-1-3-4-16,-2 0-54 0,2-1-1 16,4 0-2-16,-3 1-3 15,1 1-3-15,-1 0-3 0,0-1-1 16,-1 1-1-16,-1 1-2 15,-1 1 0-15,-5 2 0 16,-1 0 1-16,-1 0 0 16,-2 2 1-16,-1 3-1 15,-2 1 1-15,1 1-1 0,1 2 0 16,1 6-2-16,4 6 0 16,-4 4-2-16,1 7 0 15,1 4-1-15,1 8 0 0,-1 6 0 16,1 8 0-16,1 6 1 15,1 6 1-15,-1 8-1 16,2 7 1-16,3 8-1 16,-5 7 1-16,7 4 0 0,-3 5 0 15,5 2 0-15,0 2 1 16,2-3-1-16,8 0 1 16,0-5-1-16,4-8 0 0,3-5 0 15,11-6 0-15,2-5 0 16,7-8-2-16,4-2 0 15,8-6 0-15,10-5 1 16,3-5 1-16,9-2-1 0,5-6 1 16,8-5-3-16,7-5 1 15,5-11 0-15,5-8-2 16,4-8 1-16,3-4-2 16,0-13 1-16,4-11-1 0,-6-8 2 15,3-11 2-15,-6-6 1 16,-4-9 3-16,-10-7 2 15,-4-8 1-15,-12-7 3 0,-6-8-1 16,-12-6 1-16,-12-7-1 16,-12-8-1-16,-10-7 1 15,-11-2-2-15,-16 1-1 16,-18-3-1-16,-9 5 0 16,-16 8-1-16,-11 12 0 0,-16 17-1 15,-11 17-4-15,-12 21-2 16,-9 22-7-16,-3 24-13 15,-9 30-38-15,1 23-21 0,0 18-2 16,5 13-6 0,5 16-3-16</inkml:trace>
  <inkml:trace contextRef="#ctx0" brushRef="#br0" timeOffset="118628.8925">3148 9923 23 0,'0'0'64'0,"-14"-5"4"15,-6-2-25-15,20 7-7 16,-13-9-7-16,13 9-11 15,0 0-6-15,1-9-4 16,-1 9-4-16,11-3-3 0,0 1 0 16,4-1 0-16,6 0 1 15,8-1 2-15,-2-1 0 16,11-2 2-16,4-2 0 16,8-2 1-16,2-2 0 0,10-3 1 15,3-1 0-15,5-5-1 16,8-1 0-16,11-4-1 15,4 0 0-15,3-2-2 0,5 2-1 16,4 0 0-16,0 2-1 16,0 3-1-16,-4 3-2 15,-8 4-3-15,-4 6-7 16,-11 1-12-16,-7 5-14 16,-13 3-20-16,-10 7-20 0,-13 4-4 15,-13 0-1-15</inkml:trace>
  <inkml:trace contextRef="#ctx0" brushRef="#br0" timeOffset="118966.5939">4157 9794 16 0,'-28'6'77'16,"7"-5"2"-16,4-1-7 0,5-1-6 15,3 1-41-15,9 0-15 16,0 0-3-16,-3 10-5 16,3 4-4-16,3 4-1 15,2 7 2-15,0 4 2 0,-1 6 0 16,-3 5 0-16,-1 2 0 16,-1 6 1-16,-3-2-1 15,-3 8 2-15,-3 3-1 16,1 1 0-16,-5 3 1 0,3 3-1 15,-4 5 0-15,1 0-4 16,-3-1-6-16,4 3-9 16,-1-10-18-16,-1 1-26 15,4 1-13-15,3-8-5 16,4-7 0-16</inkml:trace>
  <inkml:trace contextRef="#ctx0" brushRef="#br0" timeOffset="120703.4222">4495 10532 14 0,'33'-32'68'16,"-5"0"2"-16,-4 3-1 15,-9-32-22-15,-2 34-30 0,-5 6 1 16,-2 2-3-16,-2 7-4 15,-4-1-2-15,0 13-4 16,-6-17-1-16,-2 14 0 16,-5 2-2-16,1 1 0 0,-6 2-1 15,0 5 1-15,-5 6 1 16,0-1 1-16,-5 8-3 16,4 0 2-16,-1 8-1 0,1 1-2 15,2 4 0-15,5 0-1 16,4 1-2-16,4-1 2 15,6 1 0-15,3-3-2 16,0-5 0-16,7-4-1 16,3-6-1-16,6-3 0 0,1-6-1 15,6-7 1-15,3 0 0 16,3-12 1-16,2-5 1 16,-2-6 1-16,3-4 2 15,-5-5 2-15,2-3 0 0,-7-1 1 16,-3-2 0-16,-3 8 1 15,-2 1-1-15,-5 6 0 16,-1 7-2-16,-2 4 0 0,-6 12 0 16,0 0-1-16,5 12-1 15,-5 6 0-15,0 7 0 16,3 1 0-16,2 3 1 0,3 2 1 16,2-1-1-16,4-3 1 15,4-8 0-15,5-3 0 16,0-7 0-16,7-8 1 0,-3-1-1 15,2-8 2-15,-2-6-1 16,2-4 1-16,-4-5 0 16,1-5 0-16,-2-2 1 15,-1-1-3-15,3-7 0 0,-2 5-1 16,4-5 0-16,-1 7 0 16,2 0-1-16,-1 7 0 15,1 3-1-15,-2 6 1 16,1 8 1-16,-3 5-2 15,-1 2 1-15,-2 11-2 0,-5 2 0 16,-1 7 2-16,-4 8 0 16,-2 3 1-16,-1 3 0 15,1 1 0-15,0 1 1 16,6-6 1-16,0 2-1 0,8-9 0 16,2-7-1-16,10-5 0 15,2-9 0-15,8-4-1 16,8-9 1-16,2-8-1 0,6-8 1 15,-2-7-1-15,6-6 1 16,-8-2 0-16,-1-5 3 16,-9 3 1-16,-10-3 2 0,-8 5 2 15,-11 2-1-15,-11 2 2 16,-8 7-2-16,-14 3-1 16,-5 7-2-16,-10 6-1 15,-2 5-3-15,-3 9-1 0,0 2-2 16,2 13-2-16,4 7 2 15,1 8-1-15,5 4 1 16,4 11-1-16,4 5 1 16,3 12 2-16,2 12-2 0,6 10 3 15,2 12 0-15,1 11 0 16,2 11 3-16,5 6 1 16,-2 10-1-16,0-4 0 15,-1-7 0-15,0-3 1 0,-4-10-1 16,-1-12 2-16,-3-14-1 15,-5-17 1-15,-4-12-1 16,-5-15 1-16,-9-7 1 0,-4-16 0 16,-7-8-1-16,-4-8-1 15,-2-13-2-15,-2-10-2 16,1-9-1-16,2-8 0 16,6-7-1-16,8-4-1 0,10-1-1 15,7-3 1-15,12 1-1 16,12-3 1-16,13 1 0 15,14-1-2-15,9 0-1 16,16-3 1-16,11-1 0 0,10-4 0 16,7-2 0-16,6-3 1 15,-1-1 0-15,4-3 3 16,2 3 1-16,-9-3 1 0,-7 8 2 16,-9 1 1-16,-7 5 0 15,-12 8 1 1,-9 6 1-16,-14 9-1 0,-11 5 0 15,-12 8-2-15,-9 3-1 0,-7 10 1 16,-12 4-2-16,-10 5-1 16,-3 2 0-16,-6 7-1 15,-2 6 0-15,0 8 1 16,-1 4 0-16,4 7-1 0,4 2 0 16,6 5 0-16,5 2 0 15,9 1 1-15,7 1 0 16,4-2-1-16,13-5 1 15,11-4 0-15,7-5 1 0,10-8 0 16,8-7 0-16,8-10 1 16,7-7-1-16,9-15 0 15,1-9 1-15,7-13-1 0,-4-8 1 16,2-12-1-16,-2-7 0 16,-7-13 1-16,-5-7 1 15,-6-7 0-15,-6-5-1 16,-9-4 0-16,-4 1 0 0,-10 3 2 15,-6 8 0-15,-8 15 0 16,-6 13-2-16,-5 19 0 16,-6 13-1-16,-1 21 1 15,0 12-1-15,-17 29-2 0,5 8-1 16,0 15 1-16,-1 12 1 16,-1 15 0-16,-1 11 0 15,2 9 0-15,0-1-2 16,5 1 0-16,1-6-3 15,7-7-3-15,-1-8-4 0,2-12-8 16,0-13-18-16,9-25-32 16,1-4-11-16,1-15-4 15,-2-12-2-15</inkml:trace>
  <inkml:trace contextRef="#ctx0" brushRef="#br0" timeOffset="120890.4702">7662 10140 76 0,'-2'-33'95'0,"1"6"-7"0,-1 7-3 15,2 0-2-15,0 4-61 16,9-6-4-16,19 2-8 16,10-2-5-16,16-1-3 0,7-2-5 15,16 1-3-15,7 1-6 16,7 3-9-16,0 3-11 16,-2 1-23-16,-6 7-16 15,-15 1-15-15,-11 7-1 0,-15 4-1 16</inkml:trace>
  <inkml:trace contextRef="#ctx0" brushRef="#br0" timeOffset="121485.3694">4560 11671 50 0,'-16'5'81'0,"3"-2"-6"16,5-3-3-16,8 0-5 16,-27-11-58-16,37 0-3 0,16 1-1 15,10 0 0-15,14-4-1 16,11-1 2-16,21-1 1 15,12-5-1-15,15-1 0 16,16-3 0-16,17-5 0 16,11-3-2-16,13-3-1 0,7-2-1 15,4-3 1-15,1 0 0 16,-1 0 0-16,-6 2 1 16,-9 5-1-16,-9 3-1 0,-14 6 0 15,-8 2 1-15,-19 7-1 16,-15 5-1-16,-15 4 0 15,-14 3-1-15,-18 3 0 16,-13 1-1-16,-16 8-3 0,-16 4-4 16,-11 9-4-16,-22 4-8 15,-13 8-19-15,-11 9-35 16,-19 2-6-16,-13 3-5 16,-17-1 1-16</inkml:trace>
  <inkml:trace contextRef="#ctx0" brushRef="#br0" timeOffset="121856.7483">5269 11906 40 0,'-30'4'93'0,"9"-4"-4"15,11-12-5-15,10-10-4 16,19-7-2-16,12-1-79 0,19 1 1 15,20 0 0-15,11 0 1 16,18-3 0-16,12 2 1 16,10 3-1-16,7 0 0 15,5 0 0-15,1 0-1 0,-2 1 1 16,-1 0 0-16,-3-2-1 16,-7 1 0-16,-5 0 0 15,-8 2 0-15,-9 0 0 16,-7 4 1-16,-9 3-1 0,-12 3 0 15,-9 3 0-15,-11 2 0 16,-11 6-2-16,-14 0-4 16,-6 4-4-16,-20 0-9 0,0 15-12 15,-14 6-38-15,-15 3-12 16,-12 4-6-16,-11 2-3 16</inkml:trace>
  <inkml:trace contextRef="#ctx0" brushRef="#br0" timeOffset="125450.5131">17252 5472 5 0,'19'-28'31'0,"1"0"-1"16,7-6-8-16,2 8-2 0,1-2-3 15,4 5-3-15,-1 0-2 16,3 11-3-16,-4-4-1 15,3 10-5-15,-9 4 1 0,-1 2-3 16,-5 3-1-16,-3 5-1 16,-7 2 0-16,-5 4 3 15,-3 9 2-15,-2-2-1 16,-6 7 2-16,-4 0 1 0,-3 6 0 16,-5-2 1-1,-1 7 1-15,-4-3-3 0,1-1-2 16,-3 2 0-16,-1-1 1 15,-1 4-2-15,-1-5-4 0,1 6-8 16,1-5-15-16,1 8-15 16,3 1-15-16,-2 1-3 15</inkml:trace>
  <inkml:trace contextRef="#ctx0" brushRef="#br0" timeOffset="125684.2144">17252 6341 29 0,'0'11'70'16,"0"-11"4"-16,0 0-3 0,0 0-30 16,0 0-16-16,0 0-3 15,0-6-8-15,0 6-7 16,0 0-10-16,0 0-13 15,12-5-26-15,-3 5-28 0,-9 0-4 16,11 2-4-16,-11-2 8 16</inkml:trace>
  <inkml:trace contextRef="#ctx0" brushRef="#br0" timeOffset="126057.6844">18071 5438 35 0,'19'-21'76'0,"3"-3"-5"16,-4 1-4-16,2-2-2 15,4 6-61-15,-3 2 2 0,8 8-4 16,-4 0-3-16,3 7-4 15,-5 2 3-15,2 2-3 16,-5 7 4-16,-1 1-2 16,-4 4 0-16,-7-2 1 0,-6 4 0 15,-2 2 1-15,-8 3 0 16,-8 2 3-16,-4 2-2 16,-7 6 2-16,-7 1-1 15,1 8 1-15,0 0-2 16,-5 8-5-16,3-5-5 0,-1 7-15 15,1 1-20-15,2 1-20 16,0 3-5-16,-1-5 1 16</inkml:trace>
  <inkml:trace contextRef="#ctx0" brushRef="#br0" timeOffset="126244.1331">17902 6490 44 0,'14'9'64'0,"-5"-8"-20"16,-9-1-42-16,12 6-2 16,-12-6-74-16,0 0 5 0</inkml:trace>
  <inkml:trace contextRef="#ctx0" brushRef="#br0" timeOffset="127614.4932">17470 7495 1 0,'12'-11'67'0,"-1"1"4"16,-3-5-1-16,0 3-37 16,-1 1-4-16,-1 2-6 15,-6 9-7-15,10-10-6 0,-10 10-3 16,0 0-3-16,-2 15-2 16,-9 0 0-16,-3 3 0 15,-4 6 1-15,-6 6 1 16,-6 2 0-16,-4 5 0 15,-5 0-1-15,-6 5 0 0,-6 0 0 16,-22 17 1 0,-4 0 0-1,-3 2 1-15,-2 0-1 0,-1 1 1 16,-1 3-1-16,0-2 1 16,3 1-1-16,16-13-1 15,3-1-1-15,-2-3 0 16,3 2 0-16,-1-5-1 0,0 0 1 15,1-5 1-15,4 2-1 16,-4-5 1-16,3-1 0 16,0 0 1-16,3-5-1 0,0 1 1 15,2 1-2-15,0 0 0 16,1-1 0-16,3 3 0 16,1-3-1-16,0-1 0 15,5 3-1-15,4-4 1 16,3-3 0-16,4-2-1 0,6-4 0 15,0-2 0-15,6-1 0 16,3-3-1-16,0 0-1 0,5-1-1 16,-3-2-1-16,4-2-2 15,0 1-1-15,0-1-2 16,0-1-2-16,2 0 1 16,-5-3-1-16,1 1 3 0,-1-2 0 15,-1-1 3-15,-2-1 2 16,0 0 3-16,1-2 1 15,0 0 0-15,3 0 1 16,1-2-4-16,-1 1-4 0,2 1-6 16,0 1-7-16,-3 4-5 15,3 3-10-15,-5 0-18 16,2 6-19-16,-3-1-4 16,0 2 12-16</inkml:trace>
  <inkml:trace contextRef="#ctx0" brushRef="#br0" timeOffset="128056.2881">15010 8942 26 0,'0'0'69'0,"12"-17"3"16,-11 7-2-16,-1-4-2 16,0 2-54-16,-3 2-4 15,3 10-2-15,0 0 0 0,0 0-3 16,-15 3-1-16,6 9-1 16,-5 9-2-16,-1 3 0 15,-6 9 1-15,-1 9 0 16,-5 5 0-16,3 5-1 15,1 1 0-15,5 3 1 0,1-2-1 16,5 0-1-16,8-8 0 16,4-4 0-16,5-5 1 15,10-8 0-15,6-5 0 16,8-6 0-16,7-6 1 0,7-3 1 16,11-6-2-16,7-3 0 15,8-4-4-15,5-5-4 16,5-3-8-16,-1-1-10 15,-3 0-23-15,4 4-26 0,-13 3-3 16,-11 3-2-16</inkml:trace>
  <inkml:trace contextRef="#ctx0" brushRef="#br0" timeOffset="136976.3837">12977 9550 5 0,'0'-15'62'15,"1"0"5"-15,-21 1-22 16,17 2-1-16,-6 0-6 16,9 12-7-16,-13-17-10 0,13 17-3 15,-17-11-5-15,7 8-5 16,2 3-3-16,-5 0-2 16,1 9-2-16,0 3-1 15,-5 9 0-15,-1 4 0 0,-2 6-1 16,-6 5 1-16,1 7 1 15,-4 8-1-15,3 3 0 16,1 7-1-16,1 6 1 16,3 3-1-16,8 4 0 15,5-1 0-15,6 0 1 0,2 0 0 16,8-7 0-16,5-4 0 16,7-6 0-16,4-7-1 0,4-8 0 15,3-4-1-15,-4-11-2 16,7-9 1-16,-2-9 0 15,5-8-1-15,-4-7 2 16,-1-11 0-16,3-8 0 0,-3-6 1 16,-1-6 0-16,-5-7 1 15,-6 0 0-15,-4-4 1 16,-8 1 0-16,-8 0 2 0,-8 3 2 16,-11 4 1-16,-6 7 0 15,-8 7 0-15,-6 7 0 16,-5 12-1-16,0 8-2 15,-7 5-1-15,8 13-2 16,-4 7-3-16,9 9-7 0,0 1-8 16,11 8-19-16,6 8-31 15,7-6-9-15,9-4-1 16,4-8-1-16</inkml:trace>
  <inkml:trace contextRef="#ctx0" brushRef="#br0" timeOffset="137369.7364">13273 9985 30 0,'0'0'64'0,"0"0"0"15,0 15-5-15,-7-26-21 16,0 30-36-16,0 12 0 0,5 4-1 15,0 6 0-15,2-1-1 16,-1 1 0-16,3-7 0 16,5-2-1-16,3-7 0 15,3-5 0-15,6-7 0 0,-3-7 0 16,9-6 0-16,-4-9 1 16,8-7 1-16,-5-9 0 15,5 0 2-15,-6-13 2 16,-4 4 2-16,-5-11 5 0,-5 3 1 15,-6-2 1-15,-3 4 1 16,-7 2-1-16,-8 4 0 16,-3 6-3-16,-1 3-2 0,1 11-9 15,-4 5-9-15,2 7-17 16,-5 7-31-16,9 6-17 16,5 1-3-16,2-3-5 15</inkml:trace>
  <inkml:trace contextRef="#ctx0" brushRef="#br0" timeOffset="137668.0925">13764 9450 4 0,'17'-22'82'0,"-4"4"1"15,-8 3-5-15,-2 2-5 0,-3 13-2 16,0 0-69-16,0 0-1 15,0 29-1-15,7 4 0 16,1 13-1-16,-3 7 1 0,0 9 0 16,0 3 0-16,-2-1-1 15,-2 1 1-15,-1-6 0 16,-1-2-1-16,1-6 0 0,0-5-3 16,2-6-4-16,0-8-4 15,4-3-8-15,-3-7-10 16,5-5-13-16,3-6-17 15,-2-11-16-15,10-5-2 16</inkml:trace>
  <inkml:trace contextRef="#ctx0" brushRef="#br0" timeOffset="138770.1177">14105 9799 10 0,'19'-39'70'0,"-1"8"1"0,-4 14-6 15,-6-1-22-15,-1 5-14 16,-7 13-11-16,0 0-11 15,0 0-3-15,-3 15-3 16,-7 1-2-16,-6 9 1 0,-3-1 0 16,-2 5 0-16,-2-2 1 15,-1 3-1-15,5-5-1 16,-1-4 1-16,7-3-1 0,6-4 1 16,3-1 0-16,4-4 0 15,0-9 0-15,13 9 0 16,3-9 1-16,9-5 0 15,-2-4 0-15,6-4 0 0,1-3 1 16,3-2-1-16,3-2-1 16,-2 2 1-16,0 0-1 15,-3 0 1-15,-1 3 0 0,-6 2 1 16,-2 1 1-16,-9 4 0 16,1 2 0-16,-14 6 0 15,0 0-1-15,0 0 1 16,0 0-1-16,-8 0-1 15,8 0-1-15,-12 1-2 0,12-1 0 16,-11 5 0-16,11-5-1 16,0 0 0-16,0 0 0 15,11 0 0-15,1 0 0 0,1 0 0 16,4-4-2-16,0-1 2 16,3-1-1-16,-3-5 1 15,3 3 0-15,-3-3 0 16,1 0 1-16,-5-3 2 0,-2 3 2 15,-3-6 0-15,-4 5 2 16,0 2 0-16,-4 0 0 16,0 1-1-16,-1-1 1 15,1 10-3-15,-10-9 0 0,-2 7-1 16,4 2-2-16,-3 2 1 16,-2 7-2-16,3 2 1 15,-3 4 1-15,3 3 0 16,-1 3 1-16,5 5-1 0,-2-2 0 15,6 4 1-15,1-3 0 16,1 4-1-16,2-6 1 16,3 5 0-16,3-6-1 0,-2 2 1 15,3 2 0-15,0 3 0 16,1 5 1-16,-4 3-1 16,3 9 1-16,-1 3 0 15,-4 12 0-15,-1 7 1 0,-2 6-1 16,-2 1 0-16,-1-2-1 15,-3-2 2-15,-6-12-1 16,2-4 0-16,-8-17 1 0,2-9 0 16,-4-16 0-16,1-11 1 15,-2-5-1-15,2-12-2 16,0-9-2-16,3-9-2 16,9-8-2-16,3-9-4 0,7-6-1 15,8-6-3-15,12-4-2 16,6-4 1-16,13-1 3 15,9-2 1-15,4-1 3 16,7-1 6-16,0 3 3 16,2 3 4-16,-7 6 7 0,-2 7 3 15,-12 10 4-15,-11 7-1 16,-9 12-1-16,-10 8-3 16,-14 19-2-16,0 0-2 0,-17 12-3 15,-5 12-4-15,-6 6-2 16,-2 3-2-16,-2 2 0 15,3 2 1-15,5-3 0 16,5-2-2-16,7-5 0 0,10-7-3 16,4-1-1-16,14-3-3 15,3-1-3-15,2 1-4 16,6-1-4-16,-4-1-3 16,-4 6-1-16,-4-1-4 0,-13 6-7 15,-4 3-13-15,-21 4-15 16,-5 0 6-16</inkml:trace>
  <inkml:trace contextRef="#ctx0" brushRef="#br0" timeOffset="139140.343">13051 10928 24 0,'8'0'62'0,"11"-6"5"15,5-9-3-15,12-1-46 16,3 0 0-16,17-7-1 0,13 1-1 15,1-6-2-15,9 2-4 16,7-6-2-16,1 0 0 16,5 0-3-16,6 0-1 15,-4 1-1-15,-3 3-4 0,-3 2-2 16,-4 4-5-16,-7 4-7 16,-11 3-11-16,-7 3-22 0,-12 8-22 15,-11 4-4-15,-15 2 1 16</inkml:trace>
  <inkml:trace contextRef="#ctx0" brushRef="#br0" timeOffset="139316.8939">13960 10796 56 0,'-65'23'76'0,"7"-3"-4"16,16-5-23-16,2-4-12 15,12-2-14-15,12-4-10 16,16-5-8-16,0 0-9 0,22-3-9 15,8-6-12-15,7 0-25 16,14-6-20-16,7-2-2 16,8-9-1-16</inkml:trace>
  <inkml:trace contextRef="#ctx0" brushRef="#br0" timeOffset="145663.3547">8761 10821 31 0,'-13'-13'58'16,"-14"2"-20"-16,14 0 0 0,1 0-7 15,3 2-6-15,9 9-7 16,-13-13-5-16,13 13-6 15,-9-9-1-15,9 9-4 16,0 0-2-16,-10 13-1 0,6 1 0 16,-1 8-3-16,1 2 2 15,-5 7 1-15,4 7 1 16,-3 2 1-16,0 4 0 0,3 0-1 16,-1 3 1-16,3-1 1 15,0 5-1-15,3-4 1 16,1-4-3-16,9 1 0 15,-1-8-2-15,8-2 0 16,1-7 0-16,8-5-3 0,1-10 0 16,9-6-3-16,-3-5-2 15,8-8 0-15,5-7-1 16,-1-12 1-16,5-2 2 16,-7-9 1-16,5-1 2 0,-10-6 6 15,1 2 5 1,-11 1 4-16,-4 2 5 0,-8 4 0 15,-6 5 2-15,-2 6 1 16,-5 2-4-16,-3 10-2 0,0 12-3 16,0 0-3-16,-9 0-3 15,4 9-1-15,0 6-2 16,0 4-3-16,2 8 6 16,2-1-4-16,1-2 1 0,2 1 1 15,7-4-1-15,2-3 0 16,4-4 1-16,3-5 0 15,0-4-1-15,0-5 2 0,-2 0-1 16,-1-7 2-16,-1-1 1 16,-7-2-1-16,-3-3 0 15,-4 0 0-15,0 0-1 16,-6-3 1-16,0 0-1 0,-5-4 0 16,5 0-2-16,-2-3 2 15,5-3-3-15,3 4 0 16,1-3 0-16,12 4 0 15,4 0-1-15,5 7 0 0,3 0 0 16,8 7 0-16,-2 3 2 16,4 4 0-16,4 0 0 15,-6 6 0-15,-1 2 1 16,-4 5-1-16,1 4 1 0,-10-2 1 16,2 3 0-16,-9-5 0 15,0 1 0-15,-1-5 0 16,-5 2 1-16,-6-11 2 0,14 0-1 15,-14 0 0-15,10-15-2 16,-5 2 1-16,-2-6-1 16,-1-2-1-16,4-3-1 15,2 0 0-15,-3-1 0 0,4 2-2 16,0 5 2-16,2 2-2 16,0 5 2-16,2 3-1 15,1 5 0-15,1 3 0 16,0 0 0-16,2 6 1 0,-1 1 0 15,3 4 0-15,-4 0 1 16,7-2 0-16,-5-1 1 16,2-3 0-16,-3-2 0 15,1-2 1-15,-2-1 0 0,-2-11 0 16,-1-1 0-16,1-4 0 16,-4-1 1-16,2-6-2 15,-5 1-1-15,2-6 0 0,-4 7-1 16,2-3 1-16,0 4-1 15,-3 2-1-15,-1 5 1 16,-1 1 0-16,-1 12-1 16,1-12-1-16,-1 12 0 0,0 0 0 15,0 0-1-15,4 7 1 16,-3 3 0-16,2 2 1 16,3 1-1-16,0 2 3 15,10 0-1-15,-2-2 1 0,7-3-1 16,-1 0 1-16,8-7 1 15,-1-2-1-15,6-1 1 16,-5-7 2-16,-1-3-2 16,-2-5 1-16,-1 0 0 0,-2-7 1 15,-6 2-1-15,-5-3 2 16,-1 2 0-16,-6 0 0 16,-1 1 1-16,-3 4-1 0,0 3-1 15,0 1 0-15,-3 2 1 16,3 10-4-16,-4-10 1 15,4 10 0-15,0 0-1 0,-10-6 0 16,10 6-1-16,0 0 1 16,0 0-1-16,0 0 1 15,0 0 0-15,0 0 0 16,0 0-2-16,0 0 0 0,0 0 0 16,0 0 0-16,0 0-1 15,0 0 1-15,0 11-1 16,0 1 0-16,3 4 2 15,2 6 0-15,1 4 1 16,1 2 0-16,3-1 1 16,-3-2-1-16,4-3 0 0,-4 0 1 15,2-7 2-15,-4-4 4 16,-5-11 2-16,10 8 1 0,-10-8-1 16,0 0 2-16,0-6-1 15,0-4-1-15,-5-4 0 16,1-3-5-16,1-5-2 0,-2-2-1 15,-3-2 0-15,2-1-1 16,2 0 0-16,-5 2 1 16,3 2-1-16,-7 3 0 15,4 4 0-15,-5 4 0 0,2 6-1 16,1 4 0-16,-2 2-1 16,1 8-1-16,4 9 0 15,0 5 1-15,2 6-1 16,4 6 0-16,2 6 1 0,-1 5 1 15,1 4 0-15,0 4 0 16,4-4 1-16,5 3-1 16,-1-1 2-16,6-4-1 15,-3-1 2-15,5-4-1 0,4 0 1 16,5-6 0-16,-4 4 0 16,2-2-2-16,0-1-5 15,3 0-5-15,-6 0-11 0,1-1-19 16,2 3-27-16,-6-3-7 15,-2-4 0-15</inkml:trace>
  <inkml:trace contextRef="#ctx0" brushRef="#br0" timeOffset="147298.8202">10801 10481 36 0,'-10'-9'53'16,"-1"-1"1"-16,11 10-43 15,-19-9 1-15,19 9-6 16,-10 4-5-16,7 8-1 0,1 5 0 16,-1 2-2-16,1 4 0 15,0 4 2-15,2 0 2 16,0-1-2-16,5-4 0 16,-1-1 0-16,1-5 1 0,7-4-1 15,1-3 1-15,-5-5 0 16,8-4 1-16,-16 0 1 15,20-7-1-15,-8-5 0 16,1-4 1-16,-5-2 0 0,-1-2-1 16,2-2-1-16,-4 3 2 15,3-1-2-15,1 4 0 16,-6 3-1-16,-3 13 0 16,11-11-1-16,-11 11 1 0,10 3 0 15,-2 7 0-15,-3 5 0 16,1 0 0-16,2 2 0 15,0-1 1-15,0-2-1 0,-2 0 2 16,0-6 3-16,-6-8 2 16,12 12 2-16,-12-12 1 15,0 0 0-15,8-6 1 16,-4-4-2-16,-1-1 1 0,0-4-4 16,0-3-2-16,3-3-2 15,0-1-1-15,-2 0 0 16,1 1 0-16,2 1-1 15,-2-1 0-15,3 6-1 0,0 1 0 16,-3 5-1-16,-5 9 0 16,16-13-1-16,-16 13 1 15,13-3 0-15,-13 3 1 16,12 6-1-16,-12-6 1 0,16 12 0 16,-6-6 1-16,-1 0 0 15,3-1 0-15,-1-1 0 16,1-2 1-16,3-2 0 0,-3 0 0 15,-1-5 0-15,2-1 0 16,1-2 1-16,-4-4 0 16,2 0 0-16,-5-5 0 15,3 0-1-15,-5-2 0 0,4-1-1 16,-3-1 1-16,-1 1-1 16,-1-1 0-16,1 1 0 15,-2 4-1-15,-2-1 0 16,-1 3 1-16,0-2-1 0,-1 4 0 15,-4 0 2-15,-2 2 1 16,2 0 0-16,5 10 0 16,-16-11 0-16,16 11-1 0,-8-4-1 15,8 4 0-15,0 0-1 16,0 0-1-16,0 7-1 16,7-4 2-16,9 1 0 15,-2-1 0-15,8 1 1 0,-1-3-1 16,5 4 0-16,3-3-1 15,-4 3 0-15,3 2 0 16,-10 1 1-16,0 0 0 16,-11 3 1-16,4-1 0 0,-11 2 0 15,0-3 2-15,0-9 1 16,-15 13 2-16,15-13-2 16,-14 6 0-16,14-6 0 15,-9-3 0-15,6-6-1 0,2-1-1 16,1-7-1-16,6 1 0 15,-2-4-1-15,5-2 1 16,-3-1 1-16,3 0-1 16,-1-1 2-16,-4 2-1 0,0 0 0 15,-2 5 0-15,-1 2-2 16,-1 4 0-16,0 11-3 16,0-8 2-16,0 8-1 0,6 5 0 15,-3 5 0-15,1 3-1 16,1 0 1-16,2 0 1 15,-2 1 1-15,3-3 0 16,-8-11 1-16,13 11 0 0,-13-11 0 16,13 1 2-16,-13-1 0 15,17-7 1-15,-12-4 0 16,3-2-1-16,-2-1 1 0,1-5-1 16,0 0 1-16,-2-3-2 15,-2 0 1-15,4 0 1 16,0 1-2-16,-2 3 0 15,3 2 0-15,-2 3-1 0,-2 3 0 16,-4 10-1-16,15-7 0 16,-15 7 0-16,10 1 1 15,-10-1-1-15,7 11-1 16,-7-11 2-16,7 14 0 16,-7-14 0-16,5 12 2 0,-5-12-2 15,0 0 1-15,4 9 0 16,-4-9 0-16,0 0 1 0,0 0 1 15,0 0-1-15,0 0 1 16,0 0-1-16,3-8 1 16,-3 8-1-16,4-18 0 15,-2 6-1-15,1 0 1 0,2-2-2 16,0 1 0-16,-2-2-2 16,6 3 0-16,-4-2-2 15,8 3-4-15,-5-6-6 16,6 6-7-16,0-4-9 0,-2 0-13 15,4 6-17-15,-1-5-8 16,0 2 3-16</inkml:trace>
  <inkml:trace contextRef="#ctx0" brushRef="#br0" timeOffset="147478.975">11693 9463 17 0,'-37'1'56'15,"4"1"-1"-15,1-1-33 16,8 2-3-16,1 1 0 0,6 0-9 16,4 1-12-16,13-5-17 15,-13 9-22-15,13-9-16 16,3 15 1-16</inkml:trace>
  <inkml:trace contextRef="#ctx0" brushRef="#br0" timeOffset="147895.2439">10201 11382 0 0,'0'0'63'0,"19"-18"5"16,6-9-1-16,11-9 0 16,-25-8-54-16,43-2 1 0,15-5 1 15,7-3-4-15,11 2-1 16,7-1-3-16,2 4-3 15,1 1-1-15,3 2-1 16,-6 2-1-16,2 3-1 16,-4 5 1-16,-9-1 1 0,-9 5-1 15,-8 3 0-15,-8 3 0 16,-12 7-4-16,-7 3-8 16,-11 8-8-16,-10 6-12 0,-18 2-23 15,5 20-19-15,-15 6-5 16,-19 8 1-16</inkml:trace>
  <inkml:trace contextRef="#ctx0" brushRef="#br0" timeOffset="148095.2305">10799 11272 36 0,'-39'22'72'16,"8"-5"-1"-16,12-11-2 15,19-6-42-15,0 0-1 16,12-16-5-16,10-2-7 0,14-9-5 15,5-5-4-15,15-5-2 16,11-4-5-16,5-7-10 16,4 7-17-16,-1 3-26 15,4 1-18-15,-3 5-4 16,-9 1-2-16</inkml:trace>
  <inkml:trace contextRef="#ctx0" brushRef="#br0" timeOffset="151833.3781">1179 14986 47 0,'0'0'64'0,"-13"-7"1"15,-2 2-30-15,15 5-5 0,-8-4-10 16,8 4-6-16,0 0-5 15,0 0-5-15,-4 14 0 16,4 6-4-16,2 3 0 16,2 5 0-16,2 10 1 0,0 2 3 15,-1 8-2-15,5-4 2 16,0 6-2-16,0-4 1 16,2-2-1-16,-1-2 1 15,-3-10-4-15,5-1 0 16,-1-11 0-16,1-1-1 0,2-10 1 15,4-8-1-15,-4-2 1 16,3-10 2-16,2-6 4 16,0-3 2-16,0-7 1 0,-1-3-1 15,-3 1 0-15,-3 3 0 16,-2 2 0-16,1 6-2 16,-3 9-1-16,2 3-1 0,0 9 1 15,-2 9-1-15,6 13 0 16,-1 9 0-16,-5 7-2 15,4 12-6-15,3 3-6 16,-11 1-5-16,-1-3-11 0,4 5-24 16,-4-11-23-16,4-8-4 15,3-16-2-15</inkml:trace>
  <inkml:trace contextRef="#ctx0" brushRef="#br0" timeOffset="152401.7913">1293 14679 3 0,'-24'17'64'16,"-3"3"1"-16,-4 0-5 15,3 5 0-15,-6 8-55 16,12 6-2-16,0 7-2 16,1 4-2-16,1 7-2 15,1-2 1-15,2 4 0 0,7-2 1 16,-2-1 1-16,1 1 2 16,2 0 1-16,7 4 1 0,-1 1 2 15,2 6-1-15,7-3 1 16,4 8 0-16,3 1-1 15,9-4 0-15,5 8 0 16,1 1-1-16,9-2-1 0,-4-4-4 16,11-8 0-16,5-4-1 15,2-17 0-15,6-6-1 16,5-23-2-16,4-15 1 0,6-13 0 16,5-18 5-16,0-12-2 15,2-10 0-15,-3-12 2 16,-4-6 3-16,-3-7 3 15,-12-7 4-15,-16-6 0 0,-3-4 2 16,-22-8 4-16,-14 1 2 16,-7 1 2-16,-17 1-4 15,-18 9-1-15,-17 12-3 16,-12 14-2-16,-14 20-5 16,-9 26-7-16,-7 20-10 0,-15 31-35 15,-2 29-32-15,-10 24-6 16,6 19-7-16,55-48-1 15</inkml:trace>
  <inkml:trace contextRef="#ctx0" brushRef="#br0" timeOffset="166706.9773">17393 10428 0 0,'0'0'29'0,"0"0"3"15,0 0 2-15,-9 0 1 16,9 0-5-16,0 0-7 0,0 0-7 16,0 0-4-16,0 0-3 15,0 0-2-15,0 0 0 16,0 0 0-16,0 0 1 16,0 0 1-16,0 0 0 0,0 0-1 15,6-8 1-15,-6 8-1 16,0 0 0-16,9-9-1 15,-9 9-3-15,6-8 1 16,-3-1-1-16,-3 9 1 0,5-19-2 16,0 9 1-16,-2-4 0 15,1 2 0-15,0-4 0 16,-1 1 1-16,0 3 1 0,1-5-1 16,-1 2 0-16,-1-2 1 15,-1-1-1-15,2 0 0 16,-2 0 1-16,0-3-2 15,2 0 0-15,-2-2 0 0,2 1 0 16,-1-2 0-16,2-1-1 16,-1 0-1-1,2 0 0-15,2 1 0 0,-3 3 0 16,4 1-1-16,-3 2 0 16,-1-1-1-16,1 2 1 0,-2 1-1 15,-1 0 1-15,-2 0 0 16,0-2 0-16,0-1-1 15,-3-2 0-15,-1 0 0 0,0-2 1 16,1 0-1-16,0 0 0 16,0 1 0-16,0 2 0 15,1-1 0-15,0 2 0 16,0-1 1-16,1 4-1 0,-5-3 1 16,2 1-1-16,-1-1 0 15,3 0 0-15,-1-1 1 16,0 1-1-16,1-4 0 0,2 1 0 15,0-3 0-15,0 3 1 16,0-2-1-16,3 1 0 16,-3 1 1-16,0 1-1 15,0-1 0-15,0 1 0 0,0 0 0 16,-1 0 0-16,2-1 1 16,-1 0-1-16,0-2 0 15,2-1 1-15,2-1-1 16,0-2 1-16,2 2-1 0,1-2 1 15,-3 0-1-15,2 2 0 16,1 0 0-16,-4 1 0 16,1 3-1-16,-2 3 1 0,1 2 0 15,0-2 0-15,-1 4 0 16,-1 1 0-16,2 1 0 16,-2-1 0-16,2 0 0 15,1 1 0-15,-1 3 0 16,0 1 0-16,-3 9 1 0,4-13-1 15,-4 13-1-15,0 0 1 16,0 0 0-16,0 0 0 16,0 0 0-16,0 0-1 0,0 0 0 15,0 0 1-15,-5 4 0 16,5-4-1-16,-13 17 1 16,2-6 0-16,1 2 0 15,-4-2 1-15,0 2-1 0,-1 0 0 16,1 2 1-16,-2-3-1 15,0 3 0-15,1-1 1 16,0 2-1-16,2 3 0 0,-1 1 0 16,-2 2 1-16,3 0-1 15,0 0 0-15,1 2 0 16,-1-1 0-16,2 1 1 16,1-2-2-16,-1 2 1 0,3-1-1 15,3-2 1-15,0 3-1 16,1-3 0-16,2-1 0 15,2-1-4-15,0-2-3 16,1-1-10-16,4-3-12 16,-5-13-36-16,13 10-13 0,-2-10-5 15,2-7-2-15</inkml:trace>
  <inkml:trace contextRef="#ctx0" brushRef="#br0" timeOffset="167101.2481">17567 8794 43 0,'0'0'58'0,"0"0"0"16,0 0-3-16,-2-7-54 15,2 7 3-15,0 0-2 0,0 0-1 16,8 0 1-16,-8 0 1 16,10 6 2-16,-10-6 2 15,9 8-1-15,-9-8 3 16,13 12 1-16,-13-12 0 0,12 16 2 16,-4-5-1-16,2 2-1 15,1 4-2-15,1-1 1 16,5 2-3-16,4 0-2 15,-2 4-1-15,4-2-2 0,0 2 0 16,3-5-4-16,-4 6-6 16,4-7-8-16,-3 2-17 15,1 9-28-15,-4-11-9 16,0 2-4-16,-2-8 7 0</inkml:trace>
  <inkml:trace contextRef="#ctx0" brushRef="#br0" timeOffset="170656.3646">18061 9531 12 0,'0'0'26'0,"0"0"-3"15,0 0 0-15,-9-2-1 16,9 2-3-16,0 0-4 16,0 0-2-16,0 0 1 15,0 0-2-15,0 0-1 0,0 0-1 16,0 0 1-16,1 6-1 16,-1-6 0-16,13 5 1 15,-5-3 0-15,1 1-1 16,6-2-3-16,0 1 1 0,5-2-3 15,-1 1 0-15,6-1-1 16,1 1-1-16,4-1 1 16,2-2-2-16,5-2 1 0,6 0-1 15,0 1 1-15,5-2-1 16,-1 1 0-16,4 1 0 16,-3-2 1-16,6 0 3 15,-4 0 0-15,0-2 0 0,4 0 1 16,-1 1 0-16,2-2 0 15,1 1-1-15,0-2 1 16,1 3-3-16,-5 0-2 16,-2 1 0-16,-3 1 0 0,-3 1-1 15,-4-1 1-15,-4 1-1 16,-4 0 0-16,-3 0 0 16,-2-1 0-16,-4 0 0 15,-1 1 0-15,-5 0 1 16,-3 1-1-16,-3 0 2 0,-2 1-1 15,-9 1 1-15,8-4 0 16,-8 4 0-16,0 0 0 16,0 0 0-16,0 0-1 0,0 0 0 15,0 0-1-15,0 0 0 16,0 0-1-16,0 0 0 16,0 0-1-16,0 0-1 0,0 0-3 15,0 0-3-15,0 0-3 16,4-11-4-16,-4 11-4 15,0-13 0-15,0 3-2 16,0 0 2-16,0-3 3 0,0 1 2 16,-1-3 4-16,-1 0 5 15,0 1 6-15,1 1 4 16,-1 1 4-16,1 2 2 0,-2 0 0 16,3 10 2-16,-6-15 1 15,6 15 1-15,-8-9 0 16,8 9-2-16,-9-8 1 15,9 8-2-15,-9-6-2 0,9 6-2 16,0 0-2-16,-12-5-2 16,12 5-2-16,0 0-2 15,0 0 0-15,7 7 0 16,-7-7-1-16,18 13 0 0,0-3 1 16,2-1 0-16,7 3 0 15,6-1 0-15,4 0 0 16,2 3 0-16,0-2 0 15,-1 1 0-15,-2 0 0 0,-4-3 0 16,-9 2 0-16,-6-1 1 16,-7-2 0-16,-9 4 0 15,-3 2 1-15,-13 0-1 16,-8 3 0-16,-7 0 0 0,-4 3-1 16,-6 2-4-16,0 3-9 15,-3-7-12-15,4 3-32 16,3 3-20-16,5-4-5 0,5-1-4 15</inkml:trace>
  <inkml:trace contextRef="#ctx0" brushRef="#br0" timeOffset="171517.9117">20650 8638 14 0,'2'-17'59'0,"0"2"5"0,1-3-29 16,2 2 1-16,1-2 1 15,0 2-6-15,-1 0-3 0,3 1-4 16,-2 5-4-16,1-2-3 15,-7 12-4-15,13-11-2 16,-13 11-4-16,12 0-3 0,-12 0-1 16,11 6-1-16,-4 3-1 15,-3 3 0-15,0 4 0 16,0 2 0-16,3 0-1 16,-4 5 1-16,4 1 0 0,1 3 0 15,-3 0 0-15,1 2 0 16,0-2 0-16,-2 5 0 15,-3 0 0-15,-1 4 0 16,0 1 0-16,0 4 0 16,-4 2 0-16,-1 1-1 0,2 3 1 15,1-1-1-15,1 0 1 16,1-2-1-16,1-2 0 16,3-2 0-16,2-2 0 0,1-3 0 15,-1 1 1-15,0-3-1 16,-3 0 0-16,3 1 0 15,-2-1 0-15,1 1 0 0,-4 0 0 16,1-3 0-16,-1 2 0 16,0-3 0-16,2 2 1 15,0-2-1-15,2-1 1 16,-1-3-1-16,2 1 1 0,3-3-1 16,-3-1 1-16,3-2-1 15,-1-2 0-15,-1 1 0 16,-1-4 0-16,0-1 0 15,-4-1 0-15,2-1 0 0,-2-2 0 16,1-2 1-16,-3-9-1 16,3 14 0-16,-3-14 0 15,4 9-2-15,-4-9-1 0,0 0-3 16,0 0-7-16,0 0-8 16,9 0-19-16,-9 0-31 15,0 0-8-15,0-16-5 16,-1 2 0-16</inkml:trace>
  <inkml:trace contextRef="#ctx0" brushRef="#br0" timeOffset="172085.0723">20653 9794 32 0,'-17'-8'54'0,"17"8"-21"16,-7-13 1-16,7 13-7 0,0-12-5 16,0 12-4-16,0 0-4 15,0 0-1-15,7-4-2 16,-7 4 0-16,7 10-4 0,1 1 1 15,-2 5 0-15,3 0-1 16,0 7 0-16,5-5-1 16,-2 5-2-16,6-1-1 15,-3 1 0-15,5 1-2 0,-3-3 0 16,3 1 0-16,-2-1 0 16,2-3 0-16,3-3 1 15,-5-1-1-15,1-1 1 0,-1-5 1 16,1-2 0-16,-1-3 0 15,2-3 1-15,-4 0 0 16,-1 0 1-16,2-9 0 16,1-1 1-16,-1-5 0 0,2 0-1 15,-1-5 0-15,-3-2 0 16,0-3 0-16,-2-1 0 16,-4-3-1-16,1 1 1 15,-5-2-1-15,-2-1-1 0,1 1 0 16,-3 4 0-16,3 2-2 15,-3 2-3-15,2 6-7 16,0-1-11-16,-3 17-18 0,0 0-32 16,14-6-8-16,-14 6-6 15,15 4-3-15</inkml:trace>
  <inkml:trace contextRef="#ctx0" brushRef="#br0" timeOffset="217670.168">21609 4249 37 0,'0'0'32'0,"-6"-8"0"16,6 8-3-16,-7-9-5 15,7 9-2-15,-1-9-3 0,1 9-5 16,1-10 0-16,-1 10-4 16,16-11-1-16,-7 8-4 15,2-3 0-15,3 4-3 16,0 0 0-16,4 2-1 0,0 0-1 16,1 7 0-16,-1 2-1 15,-2 8 1-15,-1 4 0 16,-6 7 0-16,-4 6 1 15,-5 6-1-15,-3 7 1 0,-8 4 0 16,-5 9 0-16,-4 1 2 16,1-2-1-16,0-2-1 15,4-6-1-15,0-1 2 16,10-11 0-16,4-1 0 0,3-11 0 16,10-5 0-16,7-5 2 15,10-5-2-15,9-4-2 16,5-8-9-16,9-5-17 0,6-4-32 15,6-12-7-15,2-6-5 16</inkml:trace>
  <inkml:trace contextRef="#ctx0" brushRef="#br0" timeOffset="218685.9491">22417 4095 41 0,'-15'-18'80'0,"2"3"-2"16,-1 3-5-16,2 1-4 16,0 8-63-16,12 3 1 15,-16 14-2-15,13 10-3 0,1 5-2 16,-3 13-2-16,0 9 2 16,1 12-1-16,-2 4 0 15,0 5 0-15,3-3-1 16,3-6 2-16,0-2 0 0,4-9 0 15,3-10 0-15,1-11 1 16,3-10 0-16,-2-5 1 16,4-10 1-16,-4-1-1 15,0-8-2-15,4-9 2 0,-4-6-2 16,5-6 0-16,-3-7 0 16,1-3-2-16,3-4 1 15,2 1-1-15,1 4 2 0,-3 5-1 16,3 8 0-16,-1 7 0 15,0 7 1-15,-2 6 0 16,1 12 0-16,0 8-1 16,-1 2 1-16,3 2-1 0,0 3 1 15,1-3 0-15,2 1-1 16,0-6 1-16,4 0 0 16,-1-10-1-16,1-3 1 15,3-6 1-15,-8-2-1 16,6-8 1-16,-2-7-1 0,-1-5 0 15,-1-10 0-15,0-5 0 16,2-6 0-16,-1-1-1 16,1 1 1-16,4 0-1 0,-2 4 1 15,3 4 0-15,-2 8 2 16,3 5-2-16,4 5 0 16,-3 4 0-16,3 3 0 0,-2 4 0 15,3-1 0-15,0 2 0 16,1 1-2-16,-4 1 2 15,-7 3 0-15,1-3 1 16,-7 0 0-16,-2 0 2 16,-7 0 1-16,-10 3-1 0,0 0 2 15,-4-13-1-15,-11 8 1 16,-6-1 0-16,1 3-1 16,-6 1-2-16,5-2 0 0,0 2-2 15,4 1 0-15,5 1-2 16,12 0 1-16,-8 10-1 15,8-10-1-15,8 20-1 16,3-3 3-16,8 3 0 0,2 4 1 16,7 6 0-16,0 0 0 15,6 6 0-15,-1 0 0 16,4-1 0-16,-11 2-1 16,1-2 1-16,-7-1-1 0,-5-4 1 15,-10-3-1-15,-5-3 1 16,-5-1 0-16,-9-5 0 15,-10-2 1-15,-1-7 1 0,0-1-1 16,-4-5-1-16,5-3 0 16,2 0-1-16,5-8-1 15,0-4 1-15,7-4-2 16,1 1-2-16,9-4 1 0,0-1-2 16,1 0-1-16,12-1-4 15,1-1-4-15,9 1-4 16,2-1 1-16,9 0-6 15,3 2-5-15,-1-1-11 0,4-7-29 16,2 7 1-16,4-1 11 16</inkml:trace>
  <inkml:trace contextRef="#ctx0" brushRef="#br0" timeOffset="219619.9643">23220 3531 28 0,'-38'-27'76'15,"-7"-2"-3"-15,-8 2-3 0,-4 2-3 16,-5 1-62-16,-3 6 0 16,-8 6-4-16,-3 0-2 15,-10 11 0-15,-5 0 0 16,-6 6-1-16,-10 4 2 0,-7 9 3 15,-4 9 1-15,-4 2 2 16,-1 16 1-16,-1 5-1 16,3 15 0-16,3 10 0 0,10 14-1 15,3 12-2-15,12 15-3 16,13 14 0-16,8 8-1 16,17 13 1-16,17 8 1 15,20 1-1-15,18-1-3 16,22-9 5-16,22-7-2 0,26-17 1 15,17-9-2-15,20-21-2 16,16-18-1-16,19-17-2 16,2-15-1-16,18-20-5 0,6-18 1 15,8-13 1-15,8-20 5 16,-7-20 5-16,-2-13 8 16,-7-19 3-16,2-17 4 15,-20-13 5-15,-5-15 2 0,-17-10-3 16,-12-14-2-16,-13-8-3 15,-16-9-6-15,-22-1 1 16,-18 1-3-16,-28 9-2 16,-22 8-3-16,-36 19-3 15,-33 19-5-15,-32 25-7 0,-36 25-14 16,-29 33-52-16,-29 26-4 16,-24 30-5-16,-19 24-4 15</inkml:trace>
  <inkml:trace contextRef="#ctx0" brushRef="#br0" timeOffset="222549.5533">22171 6468 7 0,'-10'-4'37'0,"10"4"-1"0,-10-10-1 15,10 10-3-15,-10-13-3 16,10 13-3-16,-2-17-4 15,2 9-5-15,0-5-4 16,3 1-4-16,4-1-5 16,6 1-2-16,-2-1-2 0,9 1 0 15,-6 0-1-15,9 3 0 16,-4 3-1-16,7 1 1 16,-6 5 0-16,-1 0-2 0,-2 6 2 15,-3 4-1-15,-2 3 1 16,-2 2 1-16,-7 3 1 15,-3 2 1-15,-2 4 3 16,-9 0-2-16,-4 5 2 0,0-3 1 16,-5 8 0-16,0 1 2 15,-3 1-1-15,0 0-1 16,4-3 0-16,-5 3 0 16,6-4 1-16,-1 4-1 0,2-7-1 15,3 1 0-15,1-3-2 16,8-2 0-16,-2-2-1 15,5-3 0-15,2-3 0 16,0-3-1-16,8-3 0 0,2-4 1 16,7-5-1-16,6-2 1 15,3-9-1-15,3-5 0 16,7-5 0-16,2-4 0 0,1-8 1 16,2-1-2-16,0-5 0 15,-2-2 0-15,-2 4 0 16,-2-4 0-16,-2 7 1 0,-4 1-2 15,-5 10 2-15,-5-1-1 16,-4 12 0-16,-7 0-1 16,-8 10 2-16,13-1-2 15,-13 1 1-15,0 18 0 16,-1-1 0-16,-4 7 0 0,-2 1-2 16,4 7 2-16,1-3-3 15,2 4 0-15,0-8 0 16,9-3 0-16,1-5 0 15,5-8 0-15,4-5 1 0,0-4 1 16,1-10 2-16,5-4 1 16,-1-5 1-16,-2-6 1 15,-7-3-1-15,-1-3 1 0,-5-1 0 16,-5-2-1-16,-5 2 1 16,-8-2-2-16,-5 8-2 15,-4 1-2-15,-1 8-3 0,-6 1-7 16,8 8-18-16,0 8-40 15,2 0-6-15,3 3-3 16,4-3 0-16</inkml:trace>
  <inkml:trace contextRef="#ctx0" brushRef="#br0" timeOffset="223762.8944">23235 6061 63 0,'9'10'83'0,"-5"7"-7"0,-4 1-4 15,0 5-3-15,-19 6-67 16,19 8-1-16,-2 13 0 16,0 4 1-16,0 7 0 0,-1-3-2 15,3 5 1-15,-1-4 0 16,1-4-1-16,0-4 0 15,0-9 1-15,1-4-2 16,3-7-1-16,-1-2-3 0,0-7 0 16,2-8 0-16,4-5-3 15,-9-9-6-15,19-3-9 16,-10-16-7-16,7-8-8 16,-1-15 4-16,5-2 12 0,-4-6 7 15,8-1 11-15,2-1 13 16,-5 3 12-16,3 7 13 15,-4 6 5-15,1 11-4 16,-6 5-10-16,3 9-8 0,-6 3-7 16,-12 8-5-16,10 2-2 15,-7 7-4-15,-3 8 1 16,-2 1 0-16,-2 6 0 0,-1 1 0 16,-5 3 0-16,4-4 0 15,3 2 0-15,0-6 0 16,3-2-2-16,0-3 2 15,6-5 0-15,9-7 0 0,-1-3-1 16,6-1 1-16,2-8-1 16,0-2 1-16,5-6 0 15,-3-3 0-15,-1-1 0 16,-2 0 1-16,0 1 0 16,-6 1 1-16,-1 1 0 0,-3 5 1 15,-4 1-1-15,-7 12-1 16,5-15 1-16,-5 15-2 15,0 0 0-15,0-10 0 0,0 10 0 16,0 0 0-16,0 0 0 16,0 0 0-16,0 0 1 15,0 0-1-15,0 0 1 0,0 0 0 16,0 0 0-16,-8-7-1 16,8 7 0-16,0 0 1 15,0 0-1-15,0 0 1 0,0 0-1 16,0 0 0-16,0-9 0 15,0 9 0-15,0 0-1 16,0 0 0-16,0 0-1 16,0 0 1-16,0 0-1 15,0 6 0-15,0 6 1 0,0 1 0 16,0 6 0-16,0 6-1 16,-1 0 2-16,-1-2-1 15,0 3 2-15,2-5-1 0,0-3 0 16,1-4 2-16,3-6 0 15,-4-8-1-15,15 0 2 16,-8-2-1-16,6-11 0 16,-4-3 0-16,3-9 1 0,3 0-2 15,-1-6 0-15,0 1 0 16,1-2-2-16,1 5 1 16,0 3-1-16,-2 6 0 15,-2 6 0-15,-1 7-1 0,3 5 1 16,-6 5 0-16,3 11 0 15,-4 5 1-15,3 4 0 16,-5 0 1-16,1 4-1 16,2-3 1-16,-4 0-1 0,0-3 1 15,1-7-1-15,2-2 2 16,-7-14-1-16,9 13 1 16,-9-13 0-16,11 0 0 0,-11 0 1 15,14-11-1-15,-8-2 0 16,5-5 0-16,-4-4 0 15,6 1-2-15,-4-4 1 16,3 4-2-16,-3 2 0 16,2 5-1-16,-1 5 1 0,1 5-1 15,2 4 0-15,0 8 0 16,-1 7-4-16,1 0-8 16,1 10-21-16,3 4-35 0,-11 1-7 15,1 2-4-15,-5-3-2 16</inkml:trace>
  <inkml:trace contextRef="#ctx0" brushRef="#br0" timeOffset="225040.8828">24380 1939 0 0,'-11'0'73'0,"3"0"0"16,8 0 0-16,-30-6-34 16,30 6-5-16,0 0-12 15,0 0-5-15,0 0-5 0,13-12-4 16,4 10-2-16,4-7-2 15,10 4 0-15,0-5 0 16,11-2-2-16,-2 0-1 16,7 0 0-16,-2 1-2 0,-2-2-2 15,-3 4-1-15,-8-1 0 16,-1 2-1-16,-12 2-2 16,-3 0-2-16,-16 6 0 15,2-8 1-15,-2 8 0 0,-14-5 3 16,-3 5 1-16,-4 6 2 15,0 4 2-15,-2 9 3 16,1 7 1-16,0 7 0 16,2 9-1-16,0 5 1 0,4 14 0 15,5 4-1-15,-7 6 0 16,5 1-1-16,-1 3 1 16,5-4-4-16,0-1-2 0,3-8-5 15,1-6-9-15,1-15-16 16,4-7-23-16,5-5-17 15,1-14 0-15,9-8 0 16</inkml:trace>
  <inkml:trace contextRef="#ctx0" brushRef="#br0" timeOffset="225407.3589">24896 2337 29 0,'0'0'83'0,"0"0"-1"0,9-9-3 16,-9 9-5-16,-30-13-55 16,30 13 0-16,0 0-9 0,13-12-4 15,1 8-5-15,1-2 0 16,7-1-2-16,3-1 2 15,4 0-1-15,-2-3 0 16,2-2-1-16,-3 2 2 16,-2 1-2-16,-1-2 0 0,-5 3 0 15,-4-2-3-15,-2 5-7 16,-12 6-9-16,14-10-11 16,-14 10-22-16,0 0-24 15,13 0-4 16,-13 0-5-31</inkml:trace>
  <inkml:trace contextRef="#ctx0" brushRef="#br0" timeOffset="225896.43">24997 2563 20 0,'0'0'58'0,"-14"0"0"0,14 0-2 15,0 0-41-15,5 0-3 16,-5 0-5-16,18-3-2 16,-5 2-2-16,6-5 3 0,1 3-3 15,8-3 1-15,-4-3-2 16,10-1 1-16,-9-2-3 16,5 1-1-16,-9-2-8 15,2 1-12-15,-4 3-31 16,0-4-9-16,-1 1-2 0</inkml:trace>
  <inkml:trace contextRef="#ctx0" brushRef="#br0" timeOffset="227162.6055">25016 1946 22 0,'0'0'54'0,"-17"14"2"16,6 26-12-16,3-16-40 15,-1 3-1-15,3 14 1 16,-1 6-2-16,2 4-1 15,1 1-2-15,4-1-1 0,0-1-2 16,3-6-2-16,1 0 1 16,3-16-1-16,-4-6 2 15,1-1 6-15,1-9 1 0,-5-12 4 16,0 0 5-16,0 0 1 16,1-15 3-16,-1-4-1 15,-3-5-2-15,1-5-4 16,0-4-1-16,0-4-2 0,2-3-3 15,0-4-2-15,1-1 1 16,4 0 1-16,3 1 3 16,-3 6 1-16,6 1 0 15,-1 8 2-15,4 7 0 0,5 10 0 16,1 6-3-16,7 6-1 16,-4 10-4-16,9 9 0 15,-6 3-1-15,7 12-1 16,-11 6 0-16,0 2 1 0,-8 5-1 15,-1-3 1-15,-10 1 0 16,-3-6 0-16,-3 0 1 16,-13-6 1-16,-1-6 1 0,-7-4 1 15,-3-4 0-15,-7-3 0 16,3-2 0-16,-7-5-1 16,1 1-5-16,0-4-7 15,3-1-10-15,2-2-16 16,4 4-27-16,3-2-13 0,5-2-4 15,2-3 3-15</inkml:trace>
  <inkml:trace contextRef="#ctx0" brushRef="#br0" timeOffset="227559.8403">25668 2271 47 0,'0'0'70'16,"0"0"-1"-16,0-8-2 0,0 8-47 15,2-10-1-15,-2 10-6 16,0 0-5-16,8-16-2 16,0 7-1-16,2-2-3 0,5 1 0 15,-1-4-2-15,5 4 0 16,0-2-1-16,2 4-2 16,-3 0-5-16,0 6-6 15,-5 2-8-15,-5 2-15 0,-8 21-17 31,-8 4-2-31,-9 5 2 16,-7-1 7-16,1 8 15 0</inkml:trace>
  <inkml:trace contextRef="#ctx0" brushRef="#br0" timeOffset="227689.4965">25670 2444 34 0,'-13'19'40'16,"6"-4"4"-16,2-2-2 16,5-1-7-16,0-12-7 0,16 11-6 15,3-8-7-15,3-3-5 16,6 0-12-16,-1-5-15 15,12-3-14-15,-7-2-9 16,6-6-9-16,4 4-9 16,-5-10-8-16</inkml:trace>
  <inkml:trace contextRef="#ctx0" brushRef="#br0" timeOffset="228252.1633">26552 1994 60 0,'25'-20'64'16,"-8"4"-28"-16,-5 7-8 0,-12 9-8 16,0 0-4-16,-21 3-6 15,-8 11-5-15,1 11-7 16,-5-1 1-16,0 7 1 0,1-1 1 16,6 7 2-16,9 6-1 15,2-3 0 1,11 4 1-16,2-6-1 15,3 4 2-15,2-4-1 0,9 4-1 16,-5-5 0-16,3-6 1 16,-5 0-2-16,-5-2 0 15,-2-1 0-15,-12-1 1 16,-2-5 0-16,-7-4 2 16,1-6 2-16,-5-2 0 0,5-7 1 15,3-3 2-15,3-10-3 16,10-12 0-16,6-5-3 15,4-6-2-15,11-3-1 0,6-4-2 16,4-1 0-16,10 0-1 16,1 3 3-16,9-2 0 15,-5 1 2-15,5 7 1 16,2-2 3-16,-6 7-1 0,1-2 2 16,-8 5 0-16,-1 1 0 15,-12 3-1-15,-2 6-1 16,-10-2-2-16,-9 2 0 0,-10-2-3 15,-7 5 1-15,-5 0-2 16,-8 2-2-16,1 2 0 16,-4 7-1-16,1 0-2 15,2 4-9-15,4 8-16 16,6 8-30-16,7 2-13 0,7 3-3 16,2 0 0-16</inkml:trace>
  <inkml:trace contextRef="#ctx0" brushRef="#br0" timeOffset="228925.9583">26942 2234 48 0,'0'0'75'0,"0"0"-6"16,0 0-1-16,-6 11-5 0,6-11-67 16,-17 19 3-1,7 2-2-15,-3 8 1 0,-3 9 0 16,0 4 1-16,1 3 0 16,1 0 1-16,3-3 1 0,0-4 0 15,5-4 0-15,2-10 2 16,2-8 1-16,1-5 2 15,1-11-1-15,0 0 0 16,6 0 1-16,1-6-2 0,5-9-1 16,5-8-8-16,2-6-3 15,4-9-1-15,0-1-1 16,5-4 2-16,-7 3 0 16,3-3 0-16,-3 7 3 0,-2 6 5 15,-7 3 2-15,1 3-1 16,-2 0 1-16,-4 7 0 15,-1-2 1-15,0 4-1 16,-1-3 0-16,-3 6 1 0,0-2 0 16,-1 4 1-16,-1 10 1 15,4-15 1-15,-4 15-2 16,0-13 1-16,0 13 0 0,0-11 0 16,0 11-1-16,0 0-1 15,-5-8 0-15,5 8-3 16,-10-2 0-16,1 2-2 15,-2 2 0-15,-3 3 0 0,-1 1 0 16,-5 2 1-16,0 1 1 16,-4 0-1-16,4 0 2 15,-4 2-1-15,2 1 2 0,-4 4-1 16,5 6-1 0,1 1 0-16,4 5-1 15,0-2-2-15,6 9-5 16,-1-1-7-16,7 3-10 15,4-1-17-15,0-3-28 16,8 0-3-16,6-5 0 0</inkml:trace>
  <inkml:trace contextRef="#ctx0" brushRef="#br0" timeOffset="229590.5283">27247 2094 41 0,'0'0'73'15,"0"0"-1"-15,0 0-4 16,0 0-4-16,0 23-63 0,-1 1-1 15,0 6-2-15,-6 9 0 16,-1 4 2-16,-5 8 0 16,4 2 0-16,-4-1 1 15,4-2 0-15,-6-9-1 0,4-1 1 16,2-9 0-16,2-4 0 16,5-7 3-16,0-6-1 15,2-2 1-15,0-12 1 16,0 0 0-16,7 1 0 0,6-5-1 15,-2-11 1-15,8-5-3 16,-4-4 0-16,6-5-2 16,0-1-1-16,1 0 0 0,-2 1-1 15,-2 3 0-15,-1 5-1 16,0 7 0-16,-3 5 0 16,0 7-1-16,-5 2-1 15,-1 7 1-15,-3 6 0 0,0 6 1 16,-4-2 1-16,-1 1-1 15,0 0 2-15,0 0 2 16,0-3-1-16,0-4 3 0,0-11-1 16,7 12 0-1,-7-12 1-15,13 5-1 0,-2-5 1 16,1 1-1-16,1-1 0 16,2-5 0-16,-2 0 1 15,1-1-2-15,-3-1 1 0,1-2 0 16,-5-1 0-16,-7 10 0 15,12-16 0-15,-12 16-2 16,7-11-4-16,-7 11-6 0,0 0-8 16,0 0-21-16,0 0-31 15,0 14-5-15,1-3-2 16</inkml:trace>
  <inkml:trace contextRef="#ctx0" brushRef="#br0" timeOffset="230599.1251">25055 6668 11 0,'0'0'63'16,"-10"-1"-1"-16,10 1-2 15,-19-10-44-15,19 10 1 16,0 0-6-16,9-7-5 0,-1 7-3 15,5 0 1-15,3 0 0 16,1 0 2-16,3-1 0 16,2 0 0-16,9-1 2 0,-2 1-3 15,11-3 1-15,5 2 0 16,7-2-1-16,5-5-1 16,3 3-2-16,6-4 1 15,1 3-1-15,-2-1 0 16,-2 1 0-16,-8-4 1 0,-1 4-1 15,-7 2 0-15,-8 0 0 16,-6 2-1-16,-10 0-1 16,-5-1-7-16,-5 3-15 15,-2 1-23-15,-11 0-23 0,0 0-5 16,0 0-1-16</inkml:trace>
  <inkml:trace contextRef="#ctx0" brushRef="#br0" timeOffset="235838.653">27155 6273 38 0,'-5'-12'38'0,"4"0"-9"16,-1 3-3-16,-1-2-5 16,3 2-1-16,-3-1-4 0,2 0 0 15,1 10-5-15,-5-12-2 16,5 12-1-16,-11-7-5 15,3 7-2-15,-2 3-2 16,-3 6-2-16,-2 5 0 0,-5 6 0 16,-3 3 2-16,-5 9 0 15,-1 2 1-15,-4 9 0 16,-2-2 0-16,-2 12 1 16,2 1 0-16,3-1 0 0,3 2 1 15,9-3-2-15,3 1 1 16,11-6 0-16,6 2-2 15,7-12-2-15,10-4 1 16,4-4-1-16,4-6 1 0,2-7-1 16,4-7 2-16,0-7 5 15,-4-3 2-15,-2-12 8 16,-5-6 3-16,-8-7 1 0,-4-2 2 16,-8-5-1-16,-8 2 0 15,-11 1-4-15,-4 2-4 16,-9 4-4-16,-5 3-2 15,-1 8-3-15,0 3-5 16,2 7-9-16,1 2-9 0,7 1-19 16,6 5-20-16,4 3-15 15,18-8-3-15,0 0-2 0</inkml:trace>
  <inkml:trace contextRef="#ctx0" brushRef="#br0" timeOffset="236219.7965">27538 6418 51 0,'28'-7'81'0,"-13"3"-6"16,-15 4-4-16,0 0-6 0,35-3-61 16,-40 9-2-16,-9 5-3 15,-3 11-3-15,-2 1 1 16,-5 11 0-16,-1 4 2 0,-3 1 0 15,4 1-1-15,-2-1 0 16,6-4-1-16,4-5 0 16,6 1-1-16,6-11-1 15,4-4 1-15,8-2 1 16,9-6 0-16,5-5 2 16,0-3 1-16,6-5 3 0,-3-8-1 15,2-6 2-15,-5-5 0 16,-3-8 3-16,-4-3 0 0,-8 0 0 15,-6-2 1-15,-1 2-3 16,-7 1-1-16,-5 5-5 16,-2 2-12-16,1 1-38 15,-2 11-20-15,4 1-4 0,6-1-5 16</inkml:trace>
  <inkml:trace contextRef="#ctx0" brushRef="#br0" timeOffset="237059.9269">28243 5949 55 0,'18'12'72'0,"-10"0"-2"16,-4 4-4-16,-4 3-3 15,0 9-66-15,-5 12-3 0,0 9 4 16,-5 10 0-16,3 4-1 15,-4 1 0-15,1 3-1 16,1-7 1-16,1-1 0 16,1-6-2-16,2-7 3 0,2-9 0 15,0-10 3-15,3-6 2 16,0-9 2-16,4-3 0 16,8-9 0-16,0-9-1 15,6-7 1-15,1-11-2 0,10 0 1 16,-3-6-3-16,4 0 0 15,2-3 0-15,-6 4 1 16,0 5 1-16,-7 5 0 0,-2 6-1 16,-9 5-2-16,3 5 0 15,-11 6 0-15,0 0-2 16,0 8 0-16,-1 2-1 0,-3 6 0 16,-1 0 2-16,3 5 0 15,-1-1 1-15,3 0 0 16,0-4 0-16,2-1 1 15,5-4 0-15,-7-11 1 16,17 12 0-16,-3-12 1 16,0 0-1-16,3-6 1 0,4-3 0 15,2-6-1-15,4 0-1 16,1-3 0-16,1 1-1 0,-1 0-1 16,1 3 0-16,-2 3-1 15,-2 4 1-15,-1 5-2 16,-6 4 1-16,1 2 0 15,-2 5 0-15,-2 3 0 0,-2 2 1 16,0 3 0-16,-2-3 0 16,0 0 2-16,-1-1-1 15,2-1 1-15,-4-4 1 16,3-2 0-16,-3-1 0 0,2-4 1 16,-1 0-1-16,2-1 1 15,0-3 0-15,1-4-1 16,5-2 1-16,-5-1 0 15,6-1-1-15,-3-2 1 0,3 2 0 16,-5-1 1-16,4 3-3 16,-4 2 2-16,-1 1-1 15,0 2-1-15,-2 1 0 16,1 2-1-16,-1 1 0 0,-1 0-1 16,2 0 1-16,-2 1-1 15,1 3 0-15,1 0 0 16,-1-1-6-16,4 2-6 15,0-1-14-15,-3-4-34 0,5 7-12 16,-3-2-4-16,-13-5-3 16</inkml:trace>
  <inkml:trace contextRef="#ctx0" brushRef="#br0" timeOffset="237472.0612">27384 7441 73 0,'-48'10'73'0,"9"-7"0"15,10-1-6-15,11-4-41 16,18 2-16-16,0 0-4 0,2-9-3 15,23 3-1-15,9-1 0 16,11-5 1-16,10-2 2 16,16-6 1-16,8-1 1 15,15-1 2-15,10-3-2 0,8 0 1 16,7 0 1-16,8 0-2 16,4 3-1-16,-1 2-2 15,4-1 0-15,0 3-2 0,-9 2 1 16,-7 2-2-16,-4 3 0 15,-12 0-1-15,-13 2-3 16,-13 4-4-16,-13 0-9 16,-15 5-15-16,-13 4-25 0,-16 2-23 15,-16 4-5-15,-15 0-2 16</inkml:trace>
  <inkml:trace contextRef="#ctx0" brushRef="#br0" timeOffset="242069.3721">13464 7540 6 0,'0'0'29'16,"-13"-4"-7"-16,13 4-3 16,-15 0-3-16,15 0-3 15,-13 10-5-15,13-10-1 0,-16 19 0 16,7-9 0-16,3 1 3 15,-3 1-2-15,2 1 2 16,2 1 0-16,-1-1 1 16,2 0-2-16,0 3 2 0,-7-2-3 15,8 8-2-15,-3-1 1 16,-1 17 0 0,-2 8-2-16,1 2 1 15,-2 8-1-15,3 3 0 16,-1 5-2-16,3-1 1 15,-1 2 0-15,1-13-1 16,2-6-1-16,-2 0 1 0,1-7-1 16,-5 4-1-16,5-3 1 15,-6 0 1-15,3 1-1 16,-4-8-1-16,3 3 1 16,-1-5-1-16,2-3 0 0,0-8 0 15,2-2 0-15,2-5-1 16,2-3-3-16,1-10-4 0,-2 11-8 15,2-11-8 1,0 0-8-16,0 0-19 0,0 0-12 16,0 0-4-16</inkml:trace>
  <inkml:trace contextRef="#ctx0" brushRef="#br0" timeOffset="242373.3085">13077 8524 22 0,'-28'11'14'16,"25"1"-1"-16,1 6-2 15,-2 5-3-15,4 6-1 16,0 2 0-16,0 6 0 0,6-1 1 15,0 0 0-15,5-5-2 16,0 0 1-16,2-7 0 16,6-4 0-16,-1-7 0 15,8-7 0-15,-2-6-1 0,6 0-4 16,4-12-8-16,1-9-14 16,10 0-27-16,-5-10-2 15</inkml:trace>
  <inkml:trace contextRef="#ctx0" brushRef="#br0" timeOffset="252577.5393">17509 10435 3 0,'0'0'14'0,"0"0"1"15,0 0 1-15,0 0-2 16,0 0-3-16,0 0-4 16,-5 0-2-16,5 0-2 0,0 0 1 15,0 0-2-15,0 0 1 16,0 0-2-16,0 0 1 15,0 0 2-15,0 0-2 16,0 0 0-16,0 0 3 16,0 0 2-16,0 0 3 0,0 0 1 15,0 0 2-15,0 0 2 16,-8-6-1-16,8 6-1 0,0 0-2 16,0 0-1-16,0-9-4 15,0 9-2-15,0 0-1 16,9-19-2-16,-9 19-1 15,13-17 1-15,-13 17 0 0,15-17 0 16,-15 17 0-16,12-20 0 16,-6 10 3-16,-6 10-1 15,7-19 0-15,-3 9 0 16,0-4 1-16,1 1-1 0,-2-2 0 16,1 0 1-16,-1-4-1 15,0 0 1-15,-2-5 0 16,1 1 1-16,-2-7 1 15,0 1 1-15,-5-4 0 0,0-2 0 16,-1-1 0-16,-3-1-1 16,1 0 1-16,3 1-3 15,-1 1-2-15,0-3 0 16,5 7-1-16,0-3-1 0,1 4 0 16,3 1-1-16,4 3 1 15,0-1 0-15,1 2 0 16,0 2 0-16,0-1 1 0,-2 0 1 15,-1-4 0-15,-1 2 0 16,-2-6 1-16,1 2-1 16,-1-4 1-16,-1 2-1 15,3-2 0-15,-1-2 0 16,1 4 0-16,0-4-1 0,3 3 0 16,-3-1 1-16,0-1-1 15,0 2 0-15,0-2 1 16,-1 0-2-16,-1 2 0 0,0-2 0 15,0 0 0-15,-1 5 0 16,1 1 0-16,0-2 0 16,0 3-2-16,-1 1 2 15,2 2 0-15,-2 2-1 0,0 4 1 16,0 1 0-16,-1 3 0 16,0 2-1-16,0 3 1 15,0 10 0-15,0-9-1 0,0 9 1 16,0 0 0-16,0 0-1 15,0 0 1-15,0 0-1 16,0 0 0-16,0 0 0 16,0 0 0-16,0 0 0 0,0 0 0 15,0 0 0-15,0 0 0 16,0 0 0-16,0 0 0 16,0 0 1-16,0 0-1 0,0 0 1 15,0 0-1-15,0 0 1 16,0 0-1-16,0 0 1 15,0 0 0-15,0 0 0 16,0 0 0-16,0 5 0 0,0-5 0 16,0 0 0-16,0 0 0 15,0 9 0-15,0-9 1 16,0 0-1-16,0 0 0 16,0 0 0-16,0 0 0 0,3 9 0 15,-3-9 0-15,0 0 0 16,0 0-1-16,2 11 1 15,-2-11 0-15,0 0-1 0,3 13 1 16,-3-13-1-16,1 10 1 16,-1-10 0-16,1 12 0 15,-1-12 0-15,2 14 0 16,-2-6 0-16,0-8 0 16,0 17 0-16,1-6 0 0,-1-2 0 15,0 3 0-15,0 0-1 16,0 4 1-16,-1 1 0 15,-2 6 0-15,-1 1 0 0,2 5 0 16,-4 2 0-16,0 7 0 16,1 3 0-16,1 1-1 15,-1 5 1-15,0 0 0 16,0 3-1-16,2 1 1 0,1 5-1 16,2-4 1-16,0 0 0 15,0 1-1-15,5-5 1 16,2 3 1-16,0-6-1 0,0 1 0 15,1 0 0-15,0-5 1 16,-3 1-1-16,-1-4 0 16,-1 2 0-16,-2-7 0 15,-1 4-1-15,0-6 1 16,0-2-1-16,0 0 1 0,0-2 0 16,-1-4-1-16,1 2 1 15,0-3 0-15,0 1-1 16,2-4 1-16,-1 1 0 15,1 1 0-15,-2-5-1 0,0 3 1 16,0-3 0-16,0-2 0 16,-3 0 0-16,-2-2 0 15,3 1 0-15,-2 0 0 0,1-3 0 16,-1 1 1-16,2 4-1 16,-2-4 1-16,1 4 0 15,0-3 0-15,1 2 0 16,-1-1 0-16,-1 0-1 0,0-4 0 15,1 1 0-15,3-10 0 16,-7 15 0-16,7-15 0 16,-5 14 0-16,5-14 0 15,-3 8-2-15,3-8-1 0,-1 10-2 16,1-10-3-16,-2 10-3 16,2-10-1-16,-1 12-3 15,1-12 1-15,-1 11 0 0,1-11 2 16,-3 11 3-16,3-11 3 15,0 0 1-15,-3 9 3 16,3-9 2-16,0 0 0 16,0 0-1-16,0 0 1 15,0 0 0-15,0 0-1 0,0 0 1 16,0 0 1-16,0 0 0 16,0 0 1-16,0 0 1 15,0 0 0-15,0-10 0 16,0-1 2-16,0-1-1 0,1-5-1 15,1-2 1-15,-1-3-1 16,1-5 0-16,1 0 1 16,0-3 0-16,2-1 0 0,-1-2 0 15,1-1 2-15,0-3-1 16,1-2 1-16,1 1 1 16,2-8-1-16,0 1 2 15,2-8-1-15,0-1 0 0,2-5 0 16,2-3-1-16,-2 0 0 15,0-1 0-15,-6 3-1 16,2 2 0-16,-4 0 0 16,-2 5 1-16,-3 1-2 0,-1 3 1 15,-3 0 0-15,-1 0-1 16,1 3-1-16,-2-2 0 16,3 7-1-16,-1-3 0 15,2 2-1-15,-1 0 0 0,1 5-1 16,0 0 1-16,1-1-1 15,0 8 0-15,1-4 1 16,0 4-1-16,1-1 0 0,2 3 0 16,0-2 0-16,4 4 0 15,-1 0 0-15,1 0 0 16,-1 0 0-16,1 2 0 0,-4 2 0 16,2 0 1-16,-3 1 0 15,-1 1 0-15,-1-2 1 16,0 3-1-16,0 2 1 15,-2-2-1-15,1 3 0 0,0-1 0 16,-1 0 0-16,2 2-1 16,0 0 0-16,-1 2 0 15,1-4 1-15,0 4-1 16,0-2-1-16,-1 3 1 0,1 1 0 16,-1 1 0-16,-1 0 0 15,2 10-1-15,-6-14 1 16,6 14 0-16,-7-8 0 0,7 8 0 15,0 0 0-15,-12-9-1 16,12 9 1-16,0 0-1 16,0 0 0-16,0 0 0 15,0 0 0-15,0 0 0 0,0 0 0 16,-2 5 0-16,2-5 1 16,0 10-1-16,0-10 0 15,0 16 1-15,0-6 1 0,-1 0-1 16,-1 1 0-16,0 1 0 15,-1-1 1-15,-2 1-1 16,0 0 1-16,-2 0 0 16,1 3-1-16,-1 0 0 15,-1 1 1-15,-1 1 0 0,1 2-2 16,0 2 1-16,-1 3-1 16,-1 2 1-16,0 2 0 15,-1 4-1-15,-5 1 1 0,-1 4 0 16,0-2 1-16,-3 2 0 15,-2 0 0-15,0 1 0 16,-2-2 0-16,0 0 0 16,-1-1-1-16,5-1 1 0,0 1-1 15,2 0 0-15,2-3 0 16,4 0 0-16,1-1-1 16,3-1 0-16,3-3-2 15,3-1-1-15,2-4-2 0,0-2-1 16,2-6-1-16,2-2-5 15,5-5-5-15,2-4-8 16,1-3-15-16,5-8-20 0,0-7-13 16,4-5-2-16,-1-11 4 15</inkml:trace>
  <inkml:trace contextRef="#ctx0" brushRef="#br0" timeOffset="253004.1198">17727 8458 32 0,'2'-33'35'15,"3"6"-4"-15,-3 6-3 16,-1 6-8-16,2 0-4 0,7 5-2 16,-6 1-1-16,6 3-2 15,-10 6 2-15,0 0-1 16,9-5 0-16,0 5 0 15,-9 0 0-15,5 7-1 0,-2 2-2 16,0 2-1-16,2 1-2 16,3 3 0-16,1 3-2 15,4 2-1-15,2 3-1 16,4 6-1-16,2 0 0 0,3 3 0 16,3 0 0-16,0 8-1 15,3-2 0-15,0 2 2 16,1 0-1-16,0-2 0 0,-1 0-1 15,-3-2 1-15,2-2 0 16,-5-3 1-16,-2-2-1 16,-2-4 0-16,0 0 0 15,-7-5 1-15,3-2-3 0,-7-4-7 16,0-1-8-16,-3-4-18 16,-6-9-30-16,8 21-6 15,-8-21-2-15</inkml:trace>
  <inkml:trace contextRef="#ctx0" brushRef="#br0" timeOffset="253630.2994">17137 9268 41 0,'-15'-10'66'15,"-3"2"0"-15,-1-2-27 16,6 2-5-16,13 8-12 16,-13-15-9-16,13 15-8 0,0 0-4 15,3-10-1-15,5 8 0 16,3 0-1-16,4 1 1 16,-1 0 0-16,7 0 0 15,1 1 0-15,10-1 1 16,-1 1 1-16,8-4-1 0,7 2 1 15,6-2 0-15,10 0 1 16,5-4 0-16,8 0-1 16,8-1 1-16,3-4-1 0,1-1 1 15,1 0 1-15,-1-1 2 16,-3 0 2-16,-2-2 0 16,-10 5 0-16,-7-4 1 15,-7 5 0-15,-8 3 0 0,-7 0-3 16,-8 3 0-16,-10 1-2 15,-6 4 0-15,-5-1-1 16,-14 1 0-16,8 0 0 16,-8 0-1-16,0 0-1 0,-11 1-3 15,0 4-4-15,-1-2-4 16,-2 3-10-16,-2-1-9 16,-4 4-26-16,5 5-21 15,-6 0-4-15,2 1 0 16</inkml:trace>
  <inkml:trace contextRef="#ctx0" brushRef="#br0" timeOffset="256929.8009">18148 9921 14 0,'-12'-11'62'0,"1"-3"1"16,1 1-20-16,4 3-10 15,0 0-9-15,5 2-7 16,1 8-7-16,0-13-4 15,0 13-2-15,0 0-1 0,8-7-3 16,-8 7 1-16,10 0-1 16,-10 0 1-16,16 0-1 15,-16 0 0-15,21 5 1 16,-7-2 0-16,4-1 0 0,0-1 1 16,7 0-1-16,1-1 2 15,6 0 0-15,8-1 1 16,1-2 0-16,4-3 0 15,4 1 0-15,3-2 0 0,1-2 1 16,6 0 0-16,-2 1-1 16,-1-5 0-16,6 3-1 15,-1-3 1-15,0 3 0 0,1-1 1 16,-3 1-1-16,0 0 0 16,-3 0 2-16,0 3-1 15,-6-2 2-15,-3 2-2 16,0 0 1-16,-6 0-2 0,-1-1 0 15,-5 2 0-15,2 1-2 16,-6-1 0-16,0 5 0 16,-3-3-1-16,-5 2 0 15,-2 2 0-15,-4 0-1 0,-4 0 1 16,-3 0 0-16,-10 0 0 16,10 0 0-16,-10 0 1 15,0 0-1-15,0 0 1 16,-11 10 0-16,-1-7-2 0,-2 1 0 15,-5-1-1-15,-1 3-2 16,-6-1 0-16,-2 2-2 16,-3-2 0-16,-3 4 0 0,-1-2 0 15,-3 2 0-15,1-2-1 16,-6 1 1-16,0 3-1 16,0-1-1-16,-3 3 0 0,-1-4 1 15,-4 4 0-15,-2-3 0 16,-5 4 2-16,1-6 0 15,-3 1 2-15,2-1 1 16,0 0 1-16,0-1 1 16,4 2-1-16,1-1 0 0,6 0 0 15,0 0 0-15,1 0 0 16,5 0 0-16,3-1 1 16,5-1-1-16,0 1 0 15,8-2 1-15,2 0-1 0,5-1 0 16,6-2-1-16,2 1 0 15,10-3 0-15,0 0-1 16,0 0 0-16,0 9 0 16,9-8 1-16,7 0 1 0,4 1 0 15,9-2 1-15,9 0 0 16,5-3 0-16,11-2 2 16,5-4-1-16,7-2 0 0,5-1 0 15,5-3 1-15,3-1 0 16,5 0 0-16,4-4 1 15,-2 1 0-15,3 1-1 16,-3-3 1-16,3 2 0 0,1 0-1 16,-8 3 0-16,-8 0-1 15,-3 3 0-15,-7 1 1 16,-9 3 0-16,-6 2-1 16,-9 1 0-16,-11 2 0 0,-3 1-1 15,-7 1 2-15,-7 1-1 16,-1 1 0-16,-11 0 0 15,8 0 0-15,-8 0 0 16,0 0 0-16,0 0-1 0,0 0 1 16,0 0 0-16,0 0-1 15,0 0 0-15,-6-4-1 16,6 4 0-16,0 0-2 16,0 0-2-16,0 0-3 0,0 0-2 15,0 0-4-15,0 0-1 16,-10-8-5-16,10 8-4 15,-10-6-1-15,0 3 1 0,-1-2 0 16,-3 1 3-16,-1-3 3 16,-2 1 3-16,-3 0 6 15,-1-2 6-15,1 0 8 16,-2-1 6-16,-2 0 5 16,-2-2 4-16,-1 1 1 0,0-4 2 15,0 3 1-15,-1-4-2 16,1 3-4-16,0-1-3 15,3 1-5-15,5 1-2 0,1 4-4 16,5 1-2-16,1 1-2 16,12 5-1-16,-12-1-1 15,12 1-1-15,0 0 0 0,0 7 0 16,8-1 0-16,8 1 0 16,2 1 0-16,12 2 1 15,4 0 1-15,8-1 0 16,2 2 0-16,5-1 1 0,3 0-1 15,-6-2 2-15,1 2-2 16,-9-2 0-16,-5 1 1 16,-8-2 0-16,-7 0 1 0,-6 2 0 15,-8 2 0-15,-5 1 1 16,-12 4-1-16,-8 4 1 16,-11 0-1-16,-10 8-1 15,-12 3-2-15,-10 2-4 0,-12 6-3 16,-7 0-9-16,-9 3-17 15,-6-3-38-15,2 7-6 16,-1-5-4-16,6-4 0 16</inkml:trace>
  <inkml:trace contextRef="#ctx0" brushRef="#br0" timeOffset="260416.7997">20948 7986 3 0,'0'0'8'0,"0"0"0"0,0 0-2 15,10 3 0-15,-10-3 1 16,0 0 2-16,10 11-1 15,-10-11 3-15,7 13-1 16,-2-4 2-16,-1 2 1 0,1 2-1 16,0 0 0-16,1 4-3 15,-1 3 1-15,2 1-2 16,1 2-2-16,-1 1 0 0,2 2-1 16,-5 4 0-16,4-1 1 15,0 3 0-15,-2-2-1 16,-1 5 2-16,0-2 1 15,-3 6 1-15,-1 4 1 16,-1-3 2-16,0 6-1 0,0-5 1 16,0 6-1-16,-2-6 0 15,2 5-1-15,-1-8-2 16,1 0 0-16,1 1-2 0,1-4-1 16,-2 4 1-16,0-5-2 15,0 7 0-15,-2-5-1 16,-2 4-1-16,-4 2 0 15,2-2-1-15,-3 4 1 0,2-4-1 16,4 3 0-16,2-4-1 16,1 3 1-16,0-5 0 15,3-4 0-15,4 0 0 16,4-5-1-16,-3 0 1 16,3-4 0-16,0 1 0 0,-2-6 0 15,0 3 0-15,0-2 0 16,-2 1 0-16,0-2 0 15,0 1 0-15,2-1 0 0,-3 0-1 16,1 2 1-16,0-3 0 16,-1 2 0-16,1-4 0 15,0 1 1-15,-3-3-2 0,1 1 0 16,0-3 1-16,-2-1 0 16,-2 0-1-16,0-2 2 15,-1-9-1-15,0 17 0 0,0-17-1 16,-1 17 1-16,1-17-1 15,0 14 1-15,0-14-1 16,0 14 1-16,0-14-1 16,0 15 0-16,0-15 0 0,0 13 0 15,0-13 1-15,0 12-1 16,0-12 0-16,-1 8 0 16,1-8-2-16,0 9-4 15,0-9-3-15,0 0-7 16,0 11-10-16,0-11-16 0,0 0-23 15,0 0-10-15,0 0-2 16</inkml:trace>
  <inkml:trace contextRef="#ctx0" brushRef="#br0" timeOffset="261353.214">20592 9797 44 0,'-18'-9'69'0,"5"-6"2"16,-2 0 0-16,5-1-47 15,3 2 1-15,5-1-3 16,2 5-4-16,0 10-5 16,4-14-3-16,7 11-2 0,-2 0-4 15,5 3 0-15,3 0-2 16,1 7-1-16,3 5-1 15,1 5 1-15,5 2-1 0,-2 5 1 16,8 3-1-16,-2 3 1 16,3 1-1-16,5 2 0 15,1-1 1-15,-3 0-2 16,-1-1 1-16,0-1 0 0,-3-2 1 16,-2-2-2-16,-4 1 2 15,-5-5-1-15,0 1 0 16,-3-4 0-16,-3 0 1 15,-1-5-1-15,-1 0 1 0,-5-3-1 16,2-3 1-16,-11-8-1 16,16 13 0-16,-16-13 1 15,7 7-1-15,-7-7 1 16,0 0 0-16,0 0 1 0,0 0 0 16,0 0 0-16,8-6-1 15,-8 6 1-15,6-18-1 16,-2 5 0-16,4-4 0 0,1-1 0 15,4-3-1-15,-1-1 1 16,3-5 0-16,0-1 0 16,1-2 0-16,0-1 0 15,1 1 0-15,-2-4-1 0,3 1 1 16,-1 0-1-16,1-1 0 16,-3 2 0-16,0 0 0 15,-1 2 0-15,-1 1 1 16,-4 3-1-16,-2 3 0 0,-1 1 0 15,-2 7 0-15,-3 2-1 16,-1 13-4-16,2-14-4 16,-2 14-4-16,0 0-6 0,10 4-10 15,-10-4-18-15,4 23-28 16,0-1-5-16,-3 2 1 16</inkml:trace>
  <inkml:trace contextRef="#ctx0" brushRef="#br0" timeOffset="262638.787">20770 9860 0 0,'-10'-11'41'0,"9"1"3"15,1 0-1-15,1 1-2 16,1 0-5-16,-2 9-5 15,4-14-6-15,-4 14-6 16,8-9-9-16,-8 9-3 0,9-5-3 16,-9 5-2-16,17-2-2 15,-5 0 0-15,3 1-1 16,9-6 1-16,-2 4 0 16,7-4 0-16,2 0 1 15,9-4 0-15,2 1 1 0,7-4 0 16,0 5 0-16,2-2 1 15,4-1-1-15,-5 4 1 16,2-2 1-16,-6 2-1 0,-5 0 2 16,-7 4 1-16,-3-2 4 15,-8 5 1-15,-8-1 2 16,-3-1 1-16,-12 3-3 0,0 0 0 16,0 0-1-16,0 0-3 15,-9-8-2-15,-3 5-3 16,3-1-1-16,-1 4-1 15,1-1 1-15,9 1-1 0,-15-2 0 16,15 2 1-16,-10 0-1 16,10 0 0-16,0 0-1 15,0 0 1-15,-9 0-1 16,9 0 1-16,0 0-1 0,0 0 1 16,0 0-1-16,-12 9 1 15,12-9 0-15,-12 9 0 16,1-4 0-16,0 0 1 0,-6 1-1 15,0 1-1-15,-6 1 1 16,-1 0 0-16,-5 2 0 16,-1-2 0-16,-5 2-1 15,-4 1 1-15,-6-1 0 0,-4 0 0 16,-4 0 0-16,-7 2 1 16,-4-2-1-16,-2 2 0 15,-3-2 1-15,2 1-1 16,-2-1 0-16,6-1-1 0,4 0 0 15,4-2 0-15,9-2-1 16,4-1 1-16,8-1-1 16,4 0 0-16,10 0-1 15,3-1-1-15,8 0 1 0,9-2 0 16,0 0 1-16,5 6 0 16,12-4-1-16,4 0 2 15,6-1 0-15,8 0 1 0,7-1-1 16,3 0 1-16,8 0-1 15,1-3 0-15,4-2 0 16,1 0 1-16,6-3-1 16,-3-1 1-16,2 1 0 15,-4-3 0-15,-1-2 0 0,-3 0-1 16,-6 3 1-16,0-1 0 16,-11 2 0-16,-5 1 0 15,-8 3 0-15,-6-1-1 0,-4 5 1 16,-5 0 0-16,-11 1-1 15,8 0 0-15,-8 0 0 16,0 0 0-16,-8 8 0 0,8-8 1 16,-17 10 0-16,6-3-2 15,3-2-2-15,-3 2-2 16,4-2-5-16,7-5-6 16,-16 12-12-16,16-12-14 0,-18 11-27 15,13-2-7-15,-5-1 1 16</inkml:trace>
  <inkml:trace contextRef="#ctx0" brushRef="#br0" timeOffset="263225.3555">20296 9874 28 0,'0'0'58'16,"13"-17"2"-16,-4 9-30 0,1 3 0 15,2 3-4-15,-4 0-6 16,2 2-4-16,-3 0-3 15,4 4-1-15,-3 3 0 0,4 2-2 16,0 2 0-16,2 3-3 16,5 3-1-16,1 4-1 15,6 3-2-15,1 2 0 16,4 2-1-16,3 0-1 0,2 0 0 16,1-2 0-16,2-2 1 15,-1-6-1-15,3-3 1 16,5-4 0-16,-5-1 0 15,1-3 0-15,-3-2 2 0,4-2-3 16,-7 2 1-16,2-1-1 16,-7-1 0-16,-2 2 0 15,1-1 0-15,-8-1 0 0,0 1 0 16,-3 0 0-16,-5 0 1 16,-3-3 1-16,-11-1-1 15,11 4 1-15,-11-4-1 16,0 0 0-16,0 0 0 15,0 0-1-15,0 0-2 0,0 0-3 16,-4 2-3-16,4-2-5 16,0 0-6-16,0 0-5 15,-10 0-19-15,10 0-26 16,0 0-7-16,0 0-4 0</inkml:trace>
  <inkml:trace contextRef="#ctx0" brushRef="#br0" timeOffset="263482.2309">21497 9799 40 0,'0'-14'55'16,"0"14"2"-16,-12 0-28 15,3 3-13-15,0 12-24 0,-9 6-42 16,6 10-8-16,-16 4 1 16</inkml:trace>
  <inkml:trace contextRef="#ctx0" brushRef="#br0" timeOffset="266382.4729">21305 8051 5 0,'0'0'32'16,"-10"-5"-2"-16,10 5-4 0,0 0-5 15,-7 1-3-15,7-1-4 16,0 15-3-16,0-2-2 16,1 2-1-16,2 7-1 15,2 4 0-15,0 6-1 0,0 4 0 16,-2 7 1-16,-2 0 2 16,-1 12-1-16,0 2 1 15,-1 4 0-15,1 7 0 16,0-1-2-16,0 2 1 15,0-1-2-15,0-1 0 16,0-1-2-16,3-9-1 0,0 4 0 16,2-6-1-16,0-1 1 15,-2-2-1-15,-1-7 3 16,-1 1-1-16,-1-8 0 16,0 3 1-16,0-11 0 0,-3 0 0 15,0-6 0-15,2-1-1 16,-1-2-1-16,2-4-1 15,0 2 0-15,0-3 0 0,2-1-1 16,2 0 1-16,-1 2-2 16,0-3-1-16,1 1 0 15,1-2-1-15,-3 0-1 16,-1-2-2-16,0-1-5 0,-1-10-10 16,-2 17-18-16,2-5-29 15,0-12-4-15,-6 16-2 16</inkml:trace>
  <inkml:trace contextRef="#ctx0" brushRef="#br0" timeOffset="273054.7414">3507 14608 23 0,'0'0'76'0,"-7"-13"2"16,-3 2 0-16,7 22-13 15,0-20-39-15,3 9-2 16,0-20-6-16,0 12-5 16,5-3-4-16,4 2-3 0,4 0-1 15,4-1-3-15,5-2 0 16,2 0 0-16,7-1-1 15,2 0 0-15,12-3-1 0,-1 1 0 16,6-3-1-16,3 3 1 16,3-1 0-16,2 0 0 15,0 4-1-15,2-1 1 16,-4 4 1-16,-2 0 0 0,-1 3-1 16,-4 1 0-16,-3 2-1 15,-3 2-4-15,-4 1-6 16,-5 0-9-16,-5 6-21 15,-3 12-29-15,-9-6-11 16,-5 2-4-16,-12-1 0 0</inkml:trace>
  <inkml:trace contextRef="#ctx0" brushRef="#br0" timeOffset="273359.4549">4178 14486 47 0,'-29'9'90'0,"4"-2"-3"0,0-3-4 16,1-4-4-16,6 30-32 15,-1-30-40-15,10 0-2 16,9 0-2-16,-14 21-3 0,12-1 0 16,0 4-1-16,-1 9 0 15,2 6 1-15,-4 6 0 16,-1 3 0-16,0 4 0 15,-2 2 0-15,1 5 0 0,-2 2-2 16,1 1-1-16,-3-3-5 16,4 3-6-16,-2-6-13 15,1 1-28-15,7 0-24 16,-5-5-6-16,-3-6-6 0,-4-8 9 16</inkml:trace>
  <inkml:trace contextRef="#ctx0" brushRef="#br0" timeOffset="273627.1764">3636 15440 13 0,'-19'11'88'0,"-3"-2"0"15,3-1-6-15,1-6-5 16,0 0-2-16,-25-4-74 15,33 2-1-15,10 0 0 0,0 0-1 16,9 13 0-16,3-9-1 16,5 0 1-16,9-2 0 15,4-2-4-15,3-3-6 16,13-5-14-16,4-2-28 0,6-8-24 16,5-5-4-16,2-7-6 15,5-2 8-15</inkml:trace>
  <inkml:trace contextRef="#ctx0" brushRef="#br0" timeOffset="274106.4095">4564 14952 14 0,'21'-11'91'16,"-9"1"-1"-16,-12 10-6 16,13-16-5-16,-13 16-2 15,13-14-73-15,-13 14-1 16,0 0-1-16,0 0-3 0,0 14-1 15,0 9 0-15,0 5 1 16,-2 7-2-16,-2 6 2 16,0 4-1-16,-4 1 1 0,-3 0 0 15,0-4 1-15,-4-3-1 16,3-9 1-16,0-4 1 16,-2-8 0-16,4-5 1 15,10-13-1-15,-16 8 0 0,16-8-1 16,0-19-2-16,1-4-1 15,8-9-1-15,2-11 0 16,5-5 0-16,3-5 1 16,2-1 1-16,3 0 1 0,3 6 2 15,1 5 1-15,1 7 0 16,1 13 0-16,-1 9 0 16,1 8-1-16,-1 6 0 15,-1 10-1-15,-5 12 0 16,-3 8-1-16,-2 10 1 0,-6 7 0 15,-3 6 0-15,-4 2 0 16,-5 2 0-16,-1 0-1 0,-4 1-3 16,-3-4-6-16,2-5-17 15,0 3-39-15,1-13-11 16,3-9-6-16,0-10-4 16</inkml:trace>
  <inkml:trace contextRef="#ctx0" brushRef="#br0" timeOffset="274368.6347">5190 14955 31 0,'18'0'92'0,"-2"1"-4"16,-6 5-7-16,-10-6-4 0,8 13-1 15,-8-13-80 1,-1 23 2-16,3 5-1 0,-1 7 2 15,-1 8 0-15,0 7 0 16,-2 1 0-16,-2 2 1 0,-2 1 0 16,-2-7-1-16,0-2-3 15,0-10-7-15,4-8-18 16,3-1-43-16,1-13-7 0,0-13-5 16,1-7-5-16</inkml:trace>
  <inkml:trace contextRef="#ctx0" brushRef="#br0" timeOffset="274536.2755">5345 14684 3 0,'0'0'96'16,"0"0"-1"-16,0 0-11 0,0 0-15 15,0-19-36-15,0 24-75 16,7-16-42-16,11-5-6 15,3-7-7-15</inkml:trace>
  <inkml:trace contextRef="#ctx0" brushRef="#br0" timeOffset="274788.8326">5970 13965 38 0,'12'24'93'0,"-3"8"-4"16,-5 10-6-16,-2 9-3 0,-2-11-4 16,-1 36-77-16,3 19 2 15,3 14-1-15,2 14-1 16,-1 7 0-16,2 2-3 0,-3-4 0 16,1-10-4-16,-5-12-3 15,1-6-7-15,-3-14-17 16,-5-19-35-16,-2-8-12 15,-5-16-3-15,0-12-2 0</inkml:trace>
  <inkml:trace contextRef="#ctx0" brushRef="#br0" timeOffset="275100.637">5752 15293 34 0,'-18'-23'96'0,"4"4"-3"15,1 7-6-15,5 1-4 16,4-6-3-16,5 0-76 0,12-2-2 15,11-2-2-15,8-1-2 16,6-3-1-16,10-3 0 16,5 1-1-16,4-3 1 15,-2 0 0-15,-1 1 1 16,-5 0 1-16,-3 3 2 0,-4-1 0 16,-9 5 0-16,-2 4 1 15,-8 4-1-15,-3 8 1 16,-1 6-1-16,-3 12-1 0,-1 9 0 15,-3 12 0-15,-2 12-2 16,-1 7-2-16,0 10-6 16,-6-2-11-16,-1-9-37 15,-1 11-22-15,-1-7-6 16,-2-13-5-16,-4-19-1 0</inkml:trace>
  <inkml:trace contextRef="#ctx0" brushRef="#br0" timeOffset="275288.0553">6398 14650 18 0,'-4'-13'101'0,"4"13"-5"16,-17-14-8-16,7 9-6 16,-3 1-7-16,1-23-56 15,12 27-49-15,-1 20-39 16,14 2-17-16,2 6-3 0,2 3-6 15,1 2-1-15</inkml:trace>
  <inkml:trace contextRef="#ctx0" brushRef="#br0" timeOffset="276937.4412">6855 14748 25 0,'9'-9'89'0,"-9"9"-4"15,0-13-4-15,0 13-7 16,-16 0-1-16,1 10-73 16,1 13-1-16,4 7-2 0,1 7 1 15,2 5-1-15,1 3 0 16,4 0-1-16,2-1 0 16,0-9 0-16,4-7-1 15,4-5 2-15,-2-7 0 16,-6-16 1-16,15 0 1 0,-4-10 1 15,1-15 1-15,2-5 1 16,1-5 0-16,3-4 0 16,0 0-1-16,2 5 0 0,0 4-1 15,-3 8 1-15,-1 8 0 16,-4 11 0-16,4 3 0 16,-7 13 0-16,2 8 0 15,-2 4 0-15,0 8 0 0,2 3-1 16,2-1 1-16,3-3-1 15,5-6 0-15,6-9 0 16,5-12 1-16,6-10-1 16,6-20 1-16,7-14 1 0,3-14 0 15,2-14 1-15,-1-13-2 16,3-13 1-16,-1-10-1 16,-6-8 1-16,-3-4 0 0,-8-5 0 15,-6 6 2-15,-12 5 0 16,-5 13 3-16,-10 15 0 15,-6 16-1-15,-1 18 0 16,-7 18-2-16,0 23 0 0,-5 16-1 16,2 27-2-16,-3 17-1 15,0 20 0-15,-1 16 0 16,-2 15 0-16,-1 8 1 0,0 3 0 16,6-4 0-16,-2-5-1 15,7-10-1-15,3-11 1 16,3-11 0-16,5-8-1 15,5-10 0-15,5-9 0 16,-1-6 0-16,4-7 0 0,0-10 1 16,-1-8 0-16,3-11 0 15,-4-10 0-15,2-15 1 16,-4-14-1-16,4-9 2 0,-4-9-1 16,3-4 0-16,1-2 0 15,-2 5 0-15,2 7-1 16,-1 9 1-16,3 12-1 15,1 11 0-15,1 13 0 16,1 8 0-16,-1 13-1 0,0 8 1 16,0 5-1-16,1 3 1 15,-1 0-1-15,-4-1 1 16,2-5-1-16,-2-3 1 0,1-9 0 16,-2-5 1-16,2-10 0 15,0-4 0-15,-2-10 1 16,2-12-1-16,1-5 1 15,-3-8 0-15,0-7 0 0,-3-2 0 16,-2 0-1-16,-2 4 0 16,-2 4-1-16,-3 11 0 15,-3 7-2-15,-2 18 1 16,0 0 0-16,8 10 1 0,-3 15-2 16,1 6 0-16,0 5 1 15,4 4 1-15,0 0-1 16,0-2 1-16,2-4-1 15,0-5 1-15,3-8 0 0,-1-5 1 16,-1-7-1-16,3-9 1 16,2 0 0-16,1-11-1 15,2-7 0-15,1-5 1 16,1-7-1-16,0-3 1 0,-1-6-1 16,0-3 0-16,-3-4 0 15,-1-1-1-15,-1 0 2 16,-5 1-3-16,1 6 2 15,-1 2-1-15,-2 5-1 16,0 8 1-16,-3 7-1 0,4 10 0 16,-4 8 0-16,3 10 0 15,-1 10 0-15,3 10-1 0,0 3 2 16,5 7 0-16,1 1 1 16,5-3-1-16,0-3 1 15,3-6 0-15,5-11 1 16,2-6 0-16,2-12-1 0,1-4 1 15,2-13-1-15,-2-7-1 16,4-6 1-16,-3-10-1 16,-4-5 0-16,-4-4-1 0,-5-2 1 15,-8-2 0-15,-7 6 1 16,-8 5 0-16,-3 9 0 16,-12 11 0-16,-5 13 1 15,-1 9 0-15,-2 14 0 0,2 13 0 16,3 12-1-16,1 10 0 15,9 6 0-15,4 2-1 16,3-1 1-16,9-2-1 0,8-5 0 16,3-6 0-16,3-10 0 15,7-10 1-15,1-9 0 16,1-9 1-16,6-6-1 16,2-10 1-16,-1-11 0 15,0-9-1-15,3-9 0 16,2-8 0-16,0-5 0 0,1-2 0 15,1 0-1-15,-2 1 0 16,4 6 1-16,1 5 0 16,-1 11 0-16,0 9 0 0,1 12 0 15,-6 10 0-15,-1 6 0 16,-7 14 0-16,-8 12 0 16,-13 12 1-16,-11 9-1 0,-15 8 1 15,-13 7 0-15,-16 0-1 16,-8-1-3-16,-14-4-6 15,-6-3-19-15,-7-10-51 16,-8-13-2-16,-6-13-6 16,-6-14-6-16</inkml:trace>
  <inkml:trace contextRef="#ctx0" brushRef="#br0" timeOffset="277206.5524">7841 13913 48 0,'-50'-16'96'0,"11"-2"-6"16,7-1-6-16,6-7-3 16,9-1-3-16,14-1-81 0,9 4-2 15,20 3-3-15,16 0-3 16,4 1-1-16,11-4-3 15,13-1-2-15,3 1-5 16,12 0-5-16,6-6-4 0,4 0-14 16,4 6-27-16,1-1-5 15,-2 3-1-15</inkml:trace>
  <inkml:trace contextRef="#ctx0" brushRef="#br0" timeOffset="277759.3344">4499 16386 29 0,'-13'26'95'15,"3"-8"-4"-15,10-6-4 0,9-12-4 16,14-9-3-16,15-15-78 16,19-6 0-16,29-4-1 15,20-5 2-15,25-4-1 0,19-5 1 16,26 1-1-16,11 1-1 16,16-2-1-16,12 2 1 15,9 0 0-15,12-3 0 16,6 0 1-16,7-3 0 0,4 0 1 15,5-5 0-15,6 3 1 16,-1 1-1-16,0 1 0 16,-3 3 0-16,-10 6-1 15,-7 5 0-15,-18 5-2 16,-17 6 0-16,-18 8-7 0,-32 20-52 16,-17-11-27-16,-31-4-1 15,-45-14-8-15,-43-12-4 16</inkml:trace>
  <inkml:trace contextRef="#ctx0" brushRef="#br0" timeOffset="280891.0919">5446 13043 442 0,'-65'8'1'0,"-17"5"-1"0,-15 5 0 16,-12 6 0-16,0 5-1 15,-2 9 0-15,-1 7 1 16,-4 9 0-16,-4 11 0 0,-2 7 0 15,-1 9 0-15,-1 5 1 16,0 4 0-16,1 6 1 16,7-3-2-16,6 7 0 15,3 2 0-15,10 5 1 16,5 1-1-16,5 6 0 0,2 5 0 16,6 5 0-16,2 6 0 15,10 4 0-15,9 0 0 0,12 1-1 16,11 3 0-16,14-1-1 15,20-2 1-15,11-2 2 16,21 0-1-16,19-2-1 16,12-5-1-16,15-3 1 15,18-7-3-15,16 0 4 0,12-5 0 16,14 4-1-16,18-5 1 16,13-6 1-16,17-2 1 15,-84-54 0-15,13 2 2 16,16-4-3-16,18-1 1 0,12-6 1 15,18-1-1-15,16-8-1 16,19-2 0-16,9-13 0 16,-28-9 0-16,306-7 0 15,8-33-1-15,16-28-1 0,-1-24 0 16,-39-28 0-16,-50-24 1 16,-52-17 2-16,-95-2-2 15,-13-11 0-15,-14-11 2 16,-19-6 1-16,-17-9 1 15,-15-8 1-15,-23-5 0 0,-23 0-1 16,-26-5-1-16,-27 3 1 16,-28 3-2-16,-38 3-2 15,-30 6 0-15,-40 8-2 0,-38 5-2 16,-43 15-3-16,-42 11-6 16,-42 16-37-16,-43 19-31 15,-36 17-5-15,-30 10-5 0,-18 3-4 16</inkml:trace>
  <inkml:trace contextRef="#ctx0" brushRef="#br0" timeOffset="282194.1021">7428 1755 32 0,'30'-41'86'15,"-5"0"-1"-15,-7-1-3 0,-11 20-6 16,0 0-45-16,-6-1-15 15,-1-4-4-15,0 5-4 16,-5-4-3-16,-5 4-2 16,-2-1-1-16,-2-1-1 0,-5 2 0 15,-6 2 0-15,-3-1 0 16,-5-1 1-16,-6 1-1 16,-6 3 0-16,-6 0 1 15,-8 2 0-15,-7 4-1 0,-8 1-1 16,-9 3 0-16,-6 7-1 15,-6-1 0-15,-8 4 1 16,-6 5-1-16,-4 5 0 16,-4 2-1-16,-62 14 3 15,-60 19 0-15,3 9 0 0,13 10 0 16,13 8-2-16,19 8 1 16,17 2 0-16,14 11 1 15,13-1-3-15,2 8 1 0,2 3 0 16,7 5 1-16,6 1-1 15,8 0 1-15,14 5-1 16,16-1-1-16,12 3 1 0,8 1 0 16,14 5-2-16,8 0 1 15,11 3 1-15,10 1 0 16,8-3 0-16,9-1 0 16,12-1 0-16,9 1 1 0,16-5 0 15,18 1 0-15,12-9 1 16,16-4 1-16,13-2-2 15,20-9 1-15,12-4 0 16,15-7-1-16,12-8 1 16,9-6 0-16,13-5-1 0,12-8-1 15,10-6 2-15,13-7-1 16,8-7 2-16,11-8-2 16,15-5 0-16,8-9 1 15,14-7-1-15,8-8 2 0,11-1-1 16,4-12 0-16,7-8-1 15,3-7-1-15,-4-12 1 16,4-6 0-16,-11-8 0 0,1-9-1 16,-7-11 1-16,-8-7 0 15,-8-6 1-15,-15-11 1 16,-5-5 1-16,-16-10 1 16,-12-3 0-16,-18-13 0 0,-17-3 2 15,-23-7-1-15,-16-5 2 16,-27-3-1-16,-24-5 0 15,-25-1-1-15,-22-8 1 16,-28 1-1-16,-20-1-1 0,-30-3-2 16,-27 0-2-16,-23 2 0 15,-25 5 0-15,-33 10 0 16,-30 13-4-16,75 74 0 16,-24 0-1-16,-26 8 2 0,-29 2 0 15,-167-20 1-15,-109 29-1 16,-50 38-3-16,-42 38-5 15,-41 51-8-15,-34 45-33 16,-29 51-31-16,46 38-3 16,61 22-11-16,19 13-1 0</inkml:trace>
  <inkml:trace contextRef="#ctx0" brushRef="#br0" timeOffset="283568.5078">10868 3040 48 0,'-6'-10'63'0,"1"-3"1"16,5-16-3-16,0 12-44 15,5 2-4-15,4 4-4 16,-2 3-1-16,4 2-4 15,-1 3-6-15,6 3-23 0,-6 10-35 16,1 5-4-16,0 2-5 16,2 0 2-16</inkml:trace>
  <inkml:trace contextRef="#ctx0" brushRef="#br0" timeOffset="286724.1495">3919 3800 35 0,'-20'-28'64'0,"0"-3"4"16,-2 4-38-16,5 1 2 16,0 5-7-16,5 4-3 15,1 4-6-15,0 3-3 0,1 2-6 16,-1 7-3-16,0 1-2 15,-2 3-2-15,-2 8-2 16,-2 3 0-16,-1 4 0 16,-4 4 0-16,-2-1 2 15,-4 3 0-15,0 0 0 16,-11 2 0-16,1-1 1 0,-6 3-1 16,-3-1 0-16,-6 4 1 15,-2 5 0-15,-6 3 0 16,-5 6 0-16,-1 4-1 0,-4 8-1 15,-3 6 1-15,-4 6 1 16,0 7-1-16,-6 8 1 16,-3 8-1-16,2 9 1 0,-6 6-1 15,1 4 0-15,-2 12 3 16,-4 10-1-16,9 1-2 16,-1-2 1-16,1 10-1 15,5-1-1-15,-2 6 1 0,-3 4 1 16,8 3-1-16,-5 3-1 15,1 6 1-15,0 2 1 16,-3 5 1-16,1 10 2 16,40-87 1-16,-2 11 1 15,1 11-3-15,-1 11 1 16,1 4 0-16,-4 11-1 0,7 5 1 16,-4 13-1-16,4 9-2 15,-1 5-1-15,-1 10 1 16,6 13 1-16,4 1-2 0,3 15 1 15,5 0-1-15,-3 9-1 16,5 2 1-16,8-4 0 16,4-4 0-16,6-1-2 0,3-7 2 15,3-3 0-15,4-3 2 16,3-5-2-16,8-4 2 16,1-4 1-16,24 105-2 15,14 41-1-15,6-32 0 0,16-42 1 16,0-15-1-16,-3-27 0 15,10-23 0-15,-10-31 1 16,-4-21 0-16,5-5 1 16,10-4 0-16,-3-4-1 15,7-9 3-15,0-7-2 0,6-6-2 16,5-3-1-16,4-10 3 16,-1-4-1-16,-1-6 1 15,1-3-1-15,-2-6-1 16,-6-5-1-16,-3-4 2 0,0-7 0 15,-4-3-1-15,-3-4 1 16,-5-4-1-16,-2-6-4 16,4-1-10-16,-9-1-26 0,4-8-31 15,-2-2-6-15,-10-11-5 16,-2-13-4-16</inkml:trace>
  <inkml:trace contextRef="#ctx0" brushRef="#br0" timeOffset="287517.0498">2146 15326 47 0,'-9'-11'71'16,"3"0"-3"-16,6 11-5 0,0 0-36 15,0 0-15-15,0 0-6 16,4 0-5-16,14 11-2 15,5 8 0-15,6 6 1 16,3 4 2-16,5 8 2 0,6-2-1 16,1 5 0-16,4-6-2 15,5 4 0-15,-8-10 1 16,6-5-1-16,1-6 1 16,-1-5 1-16,-8-9 4 15,1-3 0-15,-6-7 6 0,-9-7 2 16,-2-10 3-16,-5-6 0 15,-8-12-1-15,-3-12-2 16,0-11-2-16,-4-16-2 0,1-9-3 16,0-13-4-16,6-3-1 15,1-4-2-15,4 6-1 16,0 3-3-16,6 14-7 16,2 14-14-16,4 3-45 0,3 28-11 15,1 15-8-15,-6 15-5 16,-8 7 0-16</inkml:trace>
  <inkml:trace contextRef="#ctx0" brushRef="#br0" timeOffset="294460.5475">11015 14363 25 0,'0'0'61'0,"-12"-7"3"16,12 7-3-16,-15-16-45 0,15 16 1 16,2-13-1-16,-2 13-2 15,14-13-3-15,-1 8-1 16,0 0 0-16,5 1-2 15,5-2-1-15,4 1-1 16,7-4-1-16,5 1-1 0,11-6 0 16,7-2-1-16,9-5 3 15,8-4-1-15,5-3 0 16,9-6 0-16,5 1 1 0,3-3-1 16,9 0-1-16,1 0-1 15,3-2-1-15,-1 1-1 16,5-1 0-16,-2 3-1 15,-1-5 1-15,-1 3-1 16,-9-1 1-16,-2 1-1 0,-8 2 2 16,-6 3-1-16,-10 6 1 15,-7-2 1-15,-8 9-1 16,-8 1 1-16,-13 8 0 0,-6-1 0 16,-11 6 0-16,-5 1 0 15,-16 4-1-15,0 0-1 16,0 0 0-16,-17 4-2 15,-1 3-4-15,-5 1-6 0,-1 2-9 16,-7 2-15-16,-1-2-30 16,0 5-15-16,2-3-4 15,1 1 0-15</inkml:trace>
  <inkml:trace contextRef="#ctx0" brushRef="#br0" timeOffset="294752.6736">12928 13401 31 0,'9'-19'79'0,"-2"-1"-2"15,8-2-3-15,4-3-4 0,7 8-45 16,4-3-20-16,12 3-1 16,7 6-2-16,8 0 0 15,5 7-2-15,1 3 1 0,-1 1-1 16,-1 8 2-16,-9 5 1 15,-5 1 1-15,-11 6 2 16,-6 2 0-16,-12 8 1 16,-11 6-1-16,-7 8 1 0,-13 9-1 15,-16 13-3-15,-11 12-6 16,-13 20-17-16,-18 20-52 16,-16 7-5-16,-14 14-5 15,-22 1-4-15</inkml:trace>
  <inkml:trace contextRef="#ctx0" brushRef="#br0" timeOffset="300324.9021">14298 13090 42 0,'0'0'55'0,"-12"-20"1"0,12 20-6 16,-15-18-6-16,15 18-7 15,-9-12-8-15,9 12-8 0,0 0-7 16,-8-12-4-16,8 12-3 15,0 0-2-15,0 0-3 16,0 9 0-16,0 0 1 16,0 3 0-16,0 3 1 0,1 1 0 15,1 0 0-15,0 0-2 16,1-2 1-16,-2 2 0 16,0-5-2-16,0-1 1 15,1 0 0-15,-2-10-1 0,2 15 1 16,-2-15-1-16,3 13 1 15,-3-13-1-15,4 10 0 16,-4-10 0-16,0 0 0 16,7 10 0-16,-7-10 2 0,0 0-1 15,0 0 0-15,0 0 1 16,0 0-1-16,0 0 0 16,0 0 0-16,0 0-1 15,0 0 0-15,0 0-2 0,0 0 1 16,9 2-3-16,-9-2-1 15,0 0-4-15,9 4-7 16,-9-4-14-16,0 0-35 16,9 14-14-16,-8-3-4 0,0 6-5 15</inkml:trace>
  <inkml:trace contextRef="#ctx0" brushRef="#br0" timeOffset="300891.1418">14333 13078 17 0,'0'-16'51'16,"0"4"7"-16,-2-3 0 0,0 5-5 16,0-3-8-16,2 13-11 15,-3-14-9-15,3 14-8 16,0 0-3-16,0 0-3 16,0 7-4-16,0 8-2 0,2 5-2 15,2 5 1-15,5 6 0 16,-3 3-2-16,0 10 0 15,4 2-1-15,-1 3-1 0,1 3 0 16,2 0 0-16,-1 2 0 16,2-1 0-16,-3-3 0 15,2-2 0-15,-3-4-3 16,0-5-2-16,-2-4-6 0,0-5-14 16,-6-4-18-16,-2-9-32 15,2-6-6-15,-1-11-2 16,0 0-1-16</inkml:trace>
  <inkml:trace contextRef="#ctx0" brushRef="#br0" timeOffset="301328.245">14212 13064 25 0,'-19'-11'69'16,"0"-2"2"-16,4-2-3 16,-2-2-4-16,11 2-58 0,1 2 0 15,5 2 0-15,0 11-3 16,15-12-1-16,2 8 2 16,1 3-1-16,5 1 0 15,5 0 2-15,3 3-1 16,4 6 0-16,5 4 0 0,0 1 0 15,4 7-2-15,4 7 0 16,-4 3 0-16,4 7-1 16,-8 10 0-16,-1 3 0 15,-4 5 1-15,-3-2-1 0,-11 0 1 16,-5-7 0-16,-5 2 0 16,-10-5 0-16,-1-5 0 15,-11-5 0-15,-7-3 0 16,-7 0 0-16,-5-1-2 0,-8 3-2 15,1-4-4-15,-6-3-7 16,0 0-10-16,2 2-25 16,-3-8-26-16,5-4-3 0,7-7-4 15</inkml:trace>
  <inkml:trace contextRef="#ctx0" brushRef="#br0" timeOffset="301610.6583">14897 13223 62 0,'16'-9'77'15,"-1"4"-4"-15,-4 1-4 0,-3 11-3 16,1 3-65-16,1 5 0 15,1 10 1-15,-1 6-1 16,1 5 0-16,-4 3 1 0,4 2-2 16,-5 1-2-16,-1-2-4 15,1-4-9-15,-2-9-25 16,9-2-31-16,-8-9-4 16,-1-8-3-16</inkml:trace>
  <inkml:trace contextRef="#ctx0" brushRef="#br0" timeOffset="301771.9996">15098 12973 0 0,'1'-9'73'16,"-1"9"-9"-16,0 0-20 0,0 0-30 15,0 4-14-15,0-4-77 16,9 14 0-16</inkml:trace>
  <inkml:trace contextRef="#ctx0" brushRef="#br0" timeOffset="302340.4353">15178 13171 23 0,'3'19'65'0,"5"1"2"0,5-4-1 16,1-5-5-16,5-5-56 15,1 1-3-15,13-1 1 16,-5-1 0-16,11-4 1 15,-5 1-2-15,-2-4 2 0,0-3 2 16,-5-2 0-16,-3-6 1 16,-3 1 0-16,-3-2 1 15,-5 0 0-15,-4 0 2 16,-4 0-1-16,-4 3-1 0,-1 3-1 16,0 8-1-16,-16-2-1 15,4 8-1-15,-8 8-2 16,1 9-1-16,0 4-2 0,-2 5 0 15,4 3 0-15,3 4 1 16,5-3-1-16,7-1 1 16,4-7 0-16,12-3-2 15,7-8-1-15,12-7-2 0,4-10-3 16,12-6 0-16,-1-12-2 16,13-14 0-16,3-10-1 15,3-11 0-15,-3-7 1 0,-3-13 3 16,-4-6 4-16,-14-9 3 15,-3-2 6-15,-15-3 6 16,-13 3 4-16,-7 8 3 16,-6 10 2-16,-10 10 0 15,-2 19-3-15,-4 13-5 0,-1 18-3 16,1 14-4-16,3 19-3 16,1 17-4-16,0 11-1 15,3 14 1-15,3 8 1 0,4 6-1 16,2 3-1-16,6-1-1 15,10-2-1-15,3-8-5 16,5-6-5-16,5-9-10 16,2-4-37-16,2-14-18 0,1-11-5 15,-2-11-2-15,-6-13 5 16</inkml:trace>
  <inkml:trace contextRef="#ctx0" brushRef="#br0" timeOffset="302567.7354">16105 12922 30 0,'-21'1'94'16,"2"-1"-5"-16,5-2-5 16,3-9-5-16,11 11-1 15,0-12-74-15,17-4-2 0,15-1-4 16,9-4-6-16,10 3-8 15,1-3-14-15,9 4-33 16,2 7-18-16,-1 5-4 0,-6 5-5 16,-10 2 5-16</inkml:trace>
  <inkml:trace contextRef="#ctx0" brushRef="#br0" timeOffset="303022.7715">14664 14414 81 0,'-29'15'87'16,"9"-8"-2"-16,20-7-6 15,-4-14-1-15,31-8-64 0,11-5 0 16,20-7-7-16,21-7 0 16,16-6-1-16,18-7 0 15,14 1-2-15,13-5-1 16,11-3 0-16,4-1 0 15,5 1-1-15,-2 2-1 0,-1 1 0 16,-7 8 0-16,-11 0-1 16,-12 10 1-16,-12 6 0 15,-15 6-1-15,-15 6-1 16,-15 6-5-16,-20 3-8 0,-8 7-23 16,-15 6-45-16,-18 0-2 15,-31 3-7 1,-19-2-5-16</inkml:trace>
  <inkml:trace contextRef="#ctx0" brushRef="#br0" timeOffset="303734.0379">17104 12973 68 0,'0'0'80'0,"-15"10"-4"15,15-10-2-15,0 0-6 16,2-12-62-16,10 0 1 16,7 3 0-16,8-4-1 0,4-2-1 15,9-2 1 1,1-1-1-16,4-1 0 0,2-1-1 16,4 2 0-16,1 2-3 15,-5 2 0-15,2 3-5 0,-10 4-4 16,-3 5-5-16,-10 2-6 15,-2 6-8-15,-17 6-10 16,-4 7-9-16,-7-2-2 0,-10 5 0 16,-7 4 6-16,-5-4 6 15,-2 4 14-15,-8-6 16 16,5 3 21-16,-6-8 18 16,6 5 7-16,-1-9 5 0,4-1 0 15,5-2-5-15,7-2-5 16,3-3-6-16,13-3-6 15,0 0-7-15,8-3-7 16,17-6-3-16,6-2-4 0,14-3-5 16,2 0-7-16,13-2-15 15,9-2-22-15,-5 1-28 16,6 2-5-16,-4-2-6 16,0 3 7-16</inkml:trace>
  <inkml:trace contextRef="#ctx0" brushRef="#br0" timeOffset="304549.2855">18785 12269 9 0,'10'-12'66'0,"0"-4"5"16,-3 3-6-16,-3-3-2 16,-4 4-52-16,0 12-3 15,6-14-1-15,-6 14-4 16,7-12 1-16,-7 12 2 0,4-9 4 15,-4 9 2-15,0 0 1 16,0 0 0-16,3-12 3 16,-3 12 0-16,0 0-3 15,0 0-3-15,0-10-3 0,0 10-3 16,0 0-1-16,0 0-1 16,0 0-1-16,-2-9 0 15,2 9 0-15,0 0 0 16,0 0-1-16,-9-6 2 0,9 6-2 15,-10-3 0-15,10 3 0 16,-17 0 0-16,7 0 0 16,-3 0 0-16,-2-2 0 15,1 4 0-15,-3 1 0 0,1 1 0 16,-2 2 1-16,0 0-1 16,-1 5 0-16,-1 1 0 15,0 4 0-15,-2 4 0 16,0 6 0-16,-3 4 0 0,-1 5 0 15,4 5 0-15,-1 5-1 16,1 4 1-16,5 2 0 16,4 3 0-16,4-1 0 0,4 1 0 15,5-1-2-15,0-5 2 16,10-1-1-16,4-3-2 16,5-4-2-16,5-5-3 15,6-5-5-15,5-6-5 0,5-6-11 16,2-6-5-16,4-7-15 15,4-1-20-15,4-7-11 16,1-7 1-16</inkml:trace>
  <inkml:trace contextRef="#ctx0" brushRef="#br0" timeOffset="305023.6556">19272 12705 9 0,'20'-23'78'0,"-6"-1"6"16,-7 1-3-16,-5 0-3 15,23 4-45-15,-25 3-2 16,-4-1-10-16,-4 5-8 0,-1-1-3 16,-1 7-5-16,-1 1-2 15,-1 5-3-15,-1 0 0 16,-3 10-1-16,-1 6 0 16,-3 6 0-16,-2 4 0 0,3 4 0 15,-2 4 0-15,1 1 0 16,3-3 0-16,2 0 1 15,5-5 0-15,3-6 0 16,5-2-2-16,2-6 2 0,0-4 0 16,0-9 0-16,7 6 0 15,3-6 0-15,3-3-2 16,0-9 0-16,4 0 0 16,2-3 0-16,5-3 0 0,-2-3-1 15,0 5 1-15,-1 0 0 16,-2 5 0-16,-3 2 2 15,1 3 0-15,-5 6 0 16,-3 3 0-16,-1 6 0 0,-2 2 0 16,1 4 0-16,3-3 0 15,-1 3-2-15,2-3-1 16,4-1-4-16,0-5-3 0,6-2-4 16,0-4-4-16,4 0-9 15,-4-4-17-15,5-7-28 16,4-1-5-16,-3-4-2 15</inkml:trace>
  <inkml:trace contextRef="#ctx0" brushRef="#br0" timeOffset="305322.0054">19795 11891 23 0,'-2'-40'91'0,"-5"6"-1"0,1 11-7 15,-3 5-5 1,2 6-1-16,7 12-74 0,-11-3 0 16,11 18-3-16,5 13-1 15,-1 14 0-15,1 8 0 16,2 13 0-16,-4 7 1 0,0 7 0 16,1 3 0-16,3-1 0 15,1-3 0-15,4-3 0 16,3-5-1-16,2-3-4 0,2-7-7 15,4-4-14-15,-4-1-36 16,0-3-17-16,-2-7-6 16,-1-11-4-16,-4-7 4 0</inkml:trace>
  <inkml:trace contextRef="#ctx0" brushRef="#br0" timeOffset="306410.9246">20275 12422 7 0,'10'-12'86'0,"-6"2"1"0,-2-6-4 16,-2 0-4-16,0-1-1 16,-4 0-70-16,2 4 0 15,-1 3-2-15,3 10-2 0,-11-6-1 16,2 6-1-16,-1 12-2 15,-5 4 0-15,1 6-1 16,-1 5 0-16,-1 3 0 0,3 2 0 16,4 1 0-16,3-1 1 15,5-1 0-15,1-5-1 16,4-2 1-16,6-5 0 16,-1-6 0-16,4-2 1 0,2-5-1 15,3-6 1-15,1-2-1 16,-1-7 1-16,4-7-2 15,2-3 1-15,2-4-1 16,0-3-1-16,1 0 1 0,-2 2-1 16,-1 2 0-16,-4 3 1 15,-2 6-2-15,-1 6 3 16,-4 7-1-16,-1 5 1 16,-4 10-1-16,2 3 1 0,-2 5 0 15,5 0 1-15,3 0-1 16,2-1 0-16,1-2-1 15,4-5 1-15,4-6 0 16,3-6-1-16,0-3 1 0,-2-2 0 16,-1-9 1-16,-5-6 1 15,-3-5 1-15,-4-5-1 16,-8-2 2-16,-5-5 0 0,-2-1 1 16,-6-1-2-16,-6 1 1 15,1 6-1-15,-4 0-1 16,1 6-1-16,5 4 0 15,-1 4-1-15,6 5-1 0,4 10 1 16,1-13-1-16,10 10 0 16,0 1 1-16,6 2-1 15,2 0 0-15,5 1 0 16,2 4 0-16,1 4 0 16,1 4 0-16,-1 5 0 0,1 3 0 15,-2 5 0-15,-1 2 0 16,-2 0 0-16,0 1 1 0,1-2-1 15,1-2 1-15,-1-5 1 16,4-4-1-16,-3-6 1 16,6-3 0-16,-5-4 0 15,4-3 1-15,0-4-1 16,1-6 1-16,-1-3 0 0,0-7 0 16,-3-2-1-16,1-7 1 15,-1-3-1-15,-6 2 1 0,-4 0-1 16,-2 2 1-16,-5 4-2 15,-3 5 0-15,-2 8 0 16,-5 11 0-16,0 0 0 0,0 0-1 16,4 14 1-1,-4 4-1-15,1 3 0 0,5 2 1 16,-1 2 0-16,7-1 0 16,1-1 0-16,6-3 1 15,7-3-2-15,-1-5 2 16,6-4-1-16,-1-4 1 0,-1-3 0 15,0-1 1-15,-8-7 1 16,-3-7 0-16,-8-5 0 0,-3-3-1 16,-7-7 1-16,-13 0-2 15,-4-4 0-15,-6 1-3 16,-4 2-1-16,-3 1-3 16,-2 10-7-16,-2 1-13 15,4-7-43-15,2 23-14 0,1 2-4 16,7 6-5-16,0 0-1 15</inkml:trace>
  <inkml:trace contextRef="#ctx0" brushRef="#br0" timeOffset="306995.242">21551 12136 9 0,'-20'2'76'0,"20"-2"-2"15,-14 0-3-15,14 0-3 0,-8 28-29 16,8-28-35-16,0 0 0 16,1 12-1-16,7-4-1 15,-2 3 3-15,4 2 0 0,0 6 1 16,-1 1 0-16,2 3-1 16,1 1-1-16,-3 1 2 15,2 4-2-15,1-2 0 16,1 3 0-16,-1-2 0 0,2-1 0 15,1 2 0-15,1-1 0 16,4-1 0-16,-3-1-1 16,2-4 0-16,0 0-2 15,1-2-3-15,-2-5-7 16,0 0-18-16,1 1-48 0,-7-11-3 16,-3-5-5-16,-9 0-5 15</inkml:trace>
  <inkml:trace contextRef="#ctx0" brushRef="#br0" timeOffset="307575.3615">22053 12240 54 0,'8'6'77'15,"-8"-6"-2"-15,0 0-2 0,8 10-4 16,1-1-60-16,2 3-1 16,7-3-2-16,6 4 2 0,-4-3 1 15,7-2-1-15,0-4 1 16,0-4-1-16,0 0 0 16,-3-9-1-16,-3-2 0 15,-3-5 0-15,-4-2-3 0,-2-2 0 16,-7 1 0-16,-5 0-2 15,-1 0 0-15,-6 4 0 16,-5 4-1-16,-3 7-1 16,-3 4 0-16,-1 4 0 0,1 10-1 15,-2 5 1-15,5 5-1 16,2 4 1-16,5 2 0 16,7 0 0-16,2-1 1 15,16-1-1-15,4-4 0 16,12-2 0-16,6-5-2 0,5-5-3 15,7-3-7-15,-2-4-9 16,4-5-29-16,-1-2-30 0,-10-7-3 16,-6-6-5-16,-14-8-2 15</inkml:trace>
  <inkml:trace contextRef="#ctx0" brushRef="#br0" timeOffset="307810.2655">21889 11735 25 0,'-23'-16'96'0,"3"1"-3"0,5 0-7 15,1 0-6-15,3 3-3 16,7 1-78-16,4 11-8 15,0 0-19-15,2 24-51 16,0 5-4-16,-2 7-5 0,-4 4-5 16</inkml:trace>
  <inkml:trace contextRef="#ctx0" brushRef="#br0" timeOffset="309151.5913">19032 13773 3 0,'-23'15'77'15,"4"-5"0"-15,19-10-3 16,0 0-3-16,6-32-24 0,22 24-42 16,14-2 1-16,16-2-1 15,11-5 1-15,16-1 0 16,13-6 2-16,11 1-1 16,13-4 0-16,10-4 1 15,14-1 0-15,10-2 0 16,7 1 0-16,7 0 0 0,1 1-1 15,0 0 0-15,2 2-1 16,-4 3-1-16,-8 4-1 16,-12 6-2-16,-15 1 1 0,-14 4-1 15,-20 5-2-15,-16 4 1 16,-24 2-2-16,-17 1-1 16,-20 4-5-16,-21 5-7 0,-9 6-16 15,-20 3-51-15,-16 1-1 16,-18 2-8-16,-9-5-4 15</inkml:trace>
  <inkml:trace contextRef="#ctx0" brushRef="#br0" timeOffset="309689.3492">23414 12143 28 0,'2'-27'71'0,"4"2"5"16,0-2 2-16,14 2-43 16,-15 0 3-16,2 4-4 15,-2 3-5-15,-3 7-8 0,-2 11-5 16,9-8-4-16,0 16-5 16,-4 10-3-16,4 12-3 15,-4 7-2-15,7 6 0 16,-6 2-3-16,2 5-5 0,-1-2-10 15,-3-7-31-15,8-3-27 16,-10-9-5-16,-2-11-5 16,0-18-2-16</inkml:trace>
  <inkml:trace contextRef="#ctx0" brushRef="#br0" timeOffset="311475.3299">23558 11776 66 0,'4'-20'86'16,"1"5"-5"-16,5 4-5 16,-2 2-7-16,5 27-49 15,6-18-32-15,4 4-9 0,4 7-12 16,-3 6-7-16,5 4-10 16,-4 4-4-16,-3 1 0 15,-5 3 4-15,-2-1 8 16,-1-2 17-16,-2-2 18 0,-5-5 14 15,2-2 12-15,-2-4 7 16,1-1 9-16,-1-2 2 16,-1 1-2-16,0 0-5 15,3 5-4-15,-4 1-5 0,1 3-2 16,2-1-4-16,-4 3-5 16,6-2-2-16,-3 0-1 15,0-3 2-15,2-4 1 16,-1-4 0-16,3-6 0 0,-2-2 0 15,2-5 1-15,4-9-2 16,0-5 0-16,3-3-4 16,0-6-3-16,6 1-1 15,-5-3-1-15,7 2 0 0,0 4-1 16,1 2 0-16,1 7 0 16,-2 4 0-16,4 8 0 15,-3 2 0-15,3 9 0 16,1 6-2-16,-1 6-1 0,0 0-1 15,3 4-4-15,-5-5-1 16,4 0-2-16,-3-7-1 16,1-3-2-16,2-9 3 15,-1-5 0-15,-3-10 4 0,-4-10 2 16,-2-4 6-16,-11-12 6 16,3-5 2-16,-7-11 4 0,-6-7 1 15,-1-9 3 1,-1-2 1-16,-6-4-1 0,3-2 0 15,-1 5-1-15,-1 7-3 16,1 10-2-16,-1 9-2 16,2 13-3-16,0 16-2 0,4 20 0 15,0 0-2-15,0 24-1 16,0 12 0-16,1 12 0 16,5 11-1-16,-4 10 1 0,-1 7 0 15,0 3 0-15,1-1 0 16,2-3 0-16,4-1 0 15,0-7 0-15,7-5 0 16,2-9 0-16,2-6 1 0,3-4-1 16,2-7-1-16,1-6-3 15,-1-6-3-15,2-4-1 16,0-10-6-16,2-4-7 16,-2-6-13-16,-1-10-19 0,6-2-7 15,4-6 1-15,-4-3 4 16,5-2 17-16,-8-1 24 15,5-4 19-15,1 6 22 16,-9-6 28-16,-1 2 7 0,-10-2 1 16,0 1-7-16,-13-3-13 15,5-1-14-15,-10 4-10 16,-7-1-6-16,-3 3-4 0,-5 3-3 16,-1 5-3-16,-1 7-2 15,-2 7-1-15,1 5 0 16,2 13-2-16,1 7 1 0,0 6-1 15,4 5-1-15,2 2-1 16,5 1 2-16,4-2-1 16,3-4 0-16,2-5 0 15,5-5 1-15,8-6 2 16,0-5 0-16,6-5 0 0,1-4 1 16,2-4 0-16,4-7 1 15,1-6-2-15,4 0 0 16,-3-2-2-16,0 3 1 15,-4 0-1-15,1 5 0 0,-6 2 0 16,0 7 0-16,-4 2 1 16,0 8-1-16,-5 3 0 0,3 3 0 15,3 0-1-15,1-2 1 16,0-3 0-16,5-5 0 16,2-4 1-16,-1-10 0 15,0-9 1-15,0-10 1 0,-1-7 0 16,-5-10 0-16,-4-11 2 15,-5-6 0-15,0-11 0 16,-4-3 0-16,-4-7 0 16,0-1 1-16,-1 3 0 0,0 7 0 15,0 11-2-15,-1 13-1 16,0 13-1-16,0 17-1 16,1 21-2-16,-1 11-2 15,1 21-1-15,0 13-2 0,-3 11-1 16,-1 6 1-16,-2 10-2 15,1-1 1-15,2-2 0 16,3-4 2-16,0-8 2 16,5-6 2-16,9-8 1 0,4-5 2 15,8-9 1-15,5-9-1 16,7-5-1-16,5-8 0 16,3-7-1-16,0-4 1 0,2-14 1 15,3-7 1-15,-8-8 2 16,4-3 2-16,-8-1 4 15,-4 0 0-15,-5 6 1 0,-3 3-2 16,-6 6-2-16,-6 8-1 16,-3 10-1-16,-12 4-3 15,10 11-2-15,-10 8 0 16,0 4 0-16,0 2 0 0,2 3 1 16,2 0 1-16,6-2 0 15,2-4 1-15,10-4 1 16,5-5 1-16,9-6-1 15,7-7 0-15,3 0 0 0,4-11-1 16,1-4 1-16,-2-8 0 16,1-7-1-16,-4-5 0 15,-9-4 1-15,-8 2 0 16,-7 1 0-16,-6 4-1 0,-8 6 0 16,-8 10-1-16,-10 12 0 15,-6 9-1-15,-3 15 1 16,0 6-2-16,1 7-1 15,2 3 1-15,10 4-2 0,5 0-1 16,4-3-2-16,11-2-3 16,8-3-8-16,3-7-14 15,3-4-47-15,2-8-2 0,-1-6-5 16,-1-7-2-16</inkml:trace>
  <inkml:trace contextRef="#ctx0" brushRef="#br0" timeOffset="311733.7124">24614 11352 30 0,'-108'7'93'0,"17"-8"-4"0,20-8-6 15,24-11-4-15,25-3-3 16,22-7-79-16,24 5-3 16,27 7-5-16,15-1-9 15,24 1-34-15,13 4-23 0,9 4-8 16,-3-1-3-16,-7 3 0 16</inkml:trace>
  <inkml:trace contextRef="#ctx0" brushRef="#br0" timeOffset="312312.7927">22627 13171 19 0,'65'-5'74'0,"1"-7"4"16,9-7-1-16,8-4-1 16,7-5-55-16,10 1 1 15,19-3 0-15,3-1-4 0,13-3-2 16,14 1-3-16,14-1-4 15,9 0-1-15,12 2-2 16,8 3-2-16,6 0 0 16,6 0-1-16,3 2 0 0,2 3-1 15,-1-2 0-15,-8 2 1 16,-5 0-1-16,-14 1 0 16,-11 4 0-16,-20 3-1 0,-18 3 0 15,-20 4-2-15,-28 4-3 16,-16 3-5-16,-27 2-10 15,-26 4-39-15,-28 10-26 16,-32 3-3-16,-29 0-6 16,-29-3-4-16</inkml:trace>
  <inkml:trace contextRef="#ctx0" brushRef="#br0" timeOffset="312559.5582">23181 13176 17 0,'-43'21'88'16,"25"-9"-3"-16,24-11-5 0,33-4-4 16,25-15-1-16,10-3-77 15,36-1 1-15,19-1 0 16,20 3-4-16,9-1-6 15,8 5-20-15,-2 1-44 16,-1 1-3-16,-9 3-3 0,-10-4-7 16</inkml:trace>
  <inkml:trace contextRef="#ctx0" brushRef="#br0" timeOffset="314407.3603">13058 16583 5 0,'-17'7'73'0,"2"-2"1"16,2-5-2-16,-1 0-1 0,3-2-55 16,0-1 0-16,11 3-3 15,0 0-4-15,-7 0-1 16,7 0-2-16,0 0 0 16,0 0-3-16,1 6-2 0,-1-6 0 15,18 13 0-15,-3-7 1 16,8 1 0-16,6-3 2 15,9-2-1-15,9-2 0 16,7-1 0-16,7-7 0 16,8-2-2-16,3-4 0 0,0-1-4 15,2-1-1-15,-3-1-1 16,-1-1-4-16,-13 0-1 16,0-1-1-16,-7-3-2 0,-9 2 0 15,-8 0 1-15,-11-2 1 16,-7 2 0-16,-12-1 2 15,-4-1 3-15,-11 2 1 16,-10 1 3-16,-1 1 2 0,-10 2 3 16,-1 2 4-16,-1 5 2 15,-4 0 3-15,5 5 0 16,-7 2 3-16,6 2-1 0,3 0-1 16,5 2-2-16,6 2-4 15,5 2-2-15,16-6-1 16,0 15-3-16,17-7-1 15,10 0-1-15,15 3 0 16,7 1 2-16,12 5-1 0,3 0 0 16,1 7-1-16,-2 2 1 15,-8 5-1-15,-5 4-1 16,-14 5 1-16,-12 2 0 0,-15 5-2 16,-10 0-1-16,-8 4-8 15,-9 1-14-15,-9-7-41 16,1 8-6-16,2-8-7 15,0-7 0-15</inkml:trace>
  <inkml:trace contextRef="#ctx0" brushRef="#br0" timeOffset="315528.0744">15534 15783 44 0,'0'0'55'16,"2"-10"1"-16,-13 2-43 0,11 8-1 15,4-15-4-15,-4 15-4 16,16-14 1-16,-7 8 3 16,3-1 3-16,-1 0 4 15,-2 2 1-15,0 0 3 0,-9 5-1 16,13-8 0-16,-13 8-2 16,0 0-2-16,10-9-4 15,-10 9-2-15,0 0-2 16,6-12-3-16,-6 12-1 0,0 0 0 15,10-11 0-15,-10 11 0 16,0 0 3-16,7-10 0 16,-7 10 1-16,0 0 0 0,3-12 0 15,-3 12 0-15,0 0 0 16,-4-12-1-16,4 12-1 16,-9-9 0-16,9 9-2 15,-13-7 1-15,13 7-1 0,-14-7-1 16,14 7 0-16,-15-4 0 15,7 4 0-15,-6-1-1 16,0 6 0-16,-4 4-1 16,-4 3 1-16,-1 3-1 0,-5 5 1 15,-2 4-1-15,-1 5 0 16,0 3 0-16,0 4 1 16,2 1-1-16,1 3 0 15,4-1 0-15,6 2-1 0,3-3 2 16,11-1 0-16,3-4 0 15,6-3-2-15,13-4 0 16,9-7-1-16,6-5-2 16,5-5-2-16,7-6-1 0,0-3 0 15,-1-7-1-15,0-4 2 16,-4 0 2-16,-7-1 6 16,-5 0 4-16,-8 3 1 15,-7 2 1-15,-13 7 0 0,0 0 0 16,0 0 0-16,-9 13-1 15,-4 5-3-15,-5 4-2 16,-4 7 1-16,3 7-2 0,-1 3 2 16,1 7-2-16,3-3 0 15,3 0 0-15,5-3-1 16,4-2 0-16,3-4-2 16,2-6-2-16,11-6-5 15,5-9-12-15,9-9-39 0,4-3-16 16,3-4-8-16,6-12-1 15</inkml:trace>
  <inkml:trace contextRef="#ctx0" brushRef="#br0" timeOffset="315800.5681">15881 16031 81 0,'-12'-16'88'0,"0"5"-2"0,-1 0-7 16,2 2-3-16,1 4-70 15,10 5-1-15,0 0-2 16,5 16-3-16,13 1 0 0,1 4 0 16,10 5 1-16,7 2-1 15,4 2 1-15,7-1 0 16,6 1 0-16,8-4 0 16,2 1-2-16,9-4-1 0,3 0-2 15,0-3-3-15,0-2-4 16,-1 0-13-16,-4 1-31 15,-6-8-24-15,-3-5-5 16,-10-6-3-16</inkml:trace>
  <inkml:trace contextRef="#ctx0" brushRef="#br0" timeOffset="316047.6725">16825 15943 68 0,'-35'-39'91'16,"0"4"-5"-16,2 6-4 15,0 8-4-15,3 8-66 0,1 13-1 16,4 5-4-16,3 16-4 16,-2 8-3-16,3 10 1 15,-3 8 0-15,0 6 0 16,-1 5 0-16,1 2 0 0,1 1-1 16,3 0 0-16,3-3-3 15,3-5-5-15,2-5-8 16,8-9-29-16,11-5-34 15,-1-14-5-15,4-10-5 0,1-13-1 16</inkml:trace>
  <inkml:trace contextRef="#ctx0" brushRef="#br0" timeOffset="317898.5722">16828 16025 11 0,'28'5'87'15,"-5"2"1"-15,3-3-7 0,-1-2-7 16,0-2-3-16,8-6-79 16,4 0-1-16,6 0 0 15,5-2-1-15,-3-4 1 16,3-2 2-16,-6-4 4 0,-1-1 3 16,-8-2 4-16,-6-1 2 15,-6-2 3-15,-4 0 1 16,-8 0-1-16,-6 1-1 15,-4 2 0-15,-12 3-1 16,-6 3-1-16,-7 5-1 0,-3 7-2 16,-5 4 0-16,-2 11 0 15,0 9-2-15,2 7 0 16,3 6-1-16,3 7 0 0,4 4 1 16,6 3-1-16,7-1 0 15,6-1 1-15,5-5-1 16,9-3 1-16,10-6-1 0,8-5 1 15,8-6-2-15,7-7 1 16,6-7-2-16,6-4-1 16,4-4 0-16,4-10-1 15,-2-9 0-15,2-4 0 16,-4-7 0-16,-3-3 1 0,-10-3 1 16,-6-3 1-16,-8 1 2 15,-9-3 1-15,-2 2 1 16,-8-1 1-16,-2 3-1 15,-3 4 1-15,1 4-1 0,2 3 0 16,1 5-1-16,2 6-2 16,1 3 0-16,1 4 0 15,1 5 0-15,0 1 0 0,-1 3-2 16,1 0 2-16,-1 2-1 16,-3 3 1-16,1 5-1 15,-3 3 1-15,2 5-1 0,-2 3 1 16,-1 4 0-16,-2 4 0 15,-1 3 0-15,0 0 1 16,1 0-1-16,0-1 1 16,0-1 0-16,5-5-1 0,0-3 2 15,4-4-2-15,1-4 1 16,5-3-1-16,1-5 0 16,1-4-1-16,3-2 1 15,2-5 0-15,2-7-2 0,-1-4 1 16,2-6 0-16,-1-3 0 15,0-3-1-15,-1-5 1 16,-1-3 0-16,-3-2 0 16,2-1 0-16,-2 2-1 15,-1 1 0-15,1 0 1 0,1 5 0 16,0 2 1-16,2 4-1 16,1 2 0-16,-1 3 1 15,-1 3 0-15,0 2 0 0,-2 2-1 16,0 0 1-16,-4 3 0 15,-2 1 0-15,-4 2 1 16,-1 0-1-16,-6 1 1 16,-9 6 1-16,13-10 0 0,-13 10 0 15,0 0 0-15,0-9 0 16,0 9 0-16,-11-2 0 16,2 2-1-16,-4 5 0 0,-4 4-1 15,1 2 0-15,-4 3 2 16,-1 4-2-16,-1 4 0 15,-1 3 1-15,-1 4 0 16,2 3-1-16,2 3 1 16,1-1 0-16,3 2-1 0,5-1 0 15,3-2 0-15,6-3 0 16,2-4 0-16,4-2 0 16,8-6 0-16,2-2 0 0,5-5 0 15,4-4 1-15,4-2-1 16,2-5 1-16,8-2-1 15,-1-8 1-15,0-4 0 0,6-4 0 16,-2-7 0-16,0-4 0 16,-1-3 0-16,-1-6 0 15,-4 0 0-15,-4-2 1 16,0 2-1-16,-7 4 0 0,-4 3-1 16,-2 7 1-16,-3 5-1 15,-1 9 0-15,-4 7-1 16,1 3 1-16,-3 7 0 15,2 7-1-15,0 3 0 16,3 4 1-16,0 1 0 0,2 0-1 16,3 0 1-16,2-3 0 15,3 0 0-15,5-7 0 16,6-2 0-16,3-6 0 16,5-3 0-16,0-1 1 0,6-8-1 15,0-5 1-15,1-5-1 16,-1-3 2-16,-2-7-1 15,-3-3 1-15,-1-6 0 16,-1-3 0-16,-3-1 0 0,1-1 0 16,-4 2-1-16,2 3 0 15,-2 3 0-15,0 5-1 16,1 7-1-16,1 3 1 16,-2 9-1-16,1 6 0 0,1 4 0 15,-1 3 0-15,-3 6 0 16,-5 8 0-1,-1 4 0-15,-7 1-1 0,-9 7 2 0,-5 3-1 16,-5-1 0-16,-2 0 1 16,-5-4 0-16,1-2 1 15,-5-7 0-15,5-4 0 16,6-14 0-16,0 0 1 0,5-1-1 16,9-11-1-16,4-4 1 15,6-4-1-15,10-4 0 16,5-2-1-16,5-4 1 0,6-2 0 15,0-2 0-15,5-4 0 16,-2 0 1-16,-2-2 0 16,-5 0-1-16,-7 3 2 15,-8 0-1-15,-9 5 1 0,-11 4-1 16,-11 9-1-16,-18 9 1 16,-12 7-1-16,-6 7 0 15,-4 15-1-15,1 12 0 16,-1 9 0-16,7 5 0 0,13 1 1 15,11 1 0-15,9-2-1 16,12-4-1-16,12-9 1 16,9-6-2-16,8-11-2 15,8-4-2-15,0-9-1 16,4-2-3-16,-3-10-4 0,-1-3-8 16,-8-9-14-16,-8-4-13 15,-6 0-15-15,-17-11-17 0,-8-4-1 16,-9-7 5-16</inkml:trace>
  <inkml:trace contextRef="#ctx0" brushRef="#br0" timeOffset="318056.6738">21076 14875 14 0,'-38'-49'85'15,"-2"7"4"-15,0 5-3 0,-3-2-6 16,2 10-33-16,2 7-17 16,1 4-9-16,5 4-6 15,1 3-7-15,7 5-7 0,3 5-8 16,5 3-9-16,-4 8-30 15,-1 11-35-15,-5 5-4 16,-10 4-6-16,-13 2-5 16</inkml:trace>
  <inkml:trace contextRef="#ctx0" brushRef="#br0" timeOffset="318494.744">17378 16759 62 0,'-101'45'82'16,"15"-9"-6"-16,25-12-4 16,17-11-3-16,14-7-65 0,21-4 3 15,14 0 0 1,18-1 3-16,6-2 0 0,14-7 4 15,7-6 1-15,18-3-1 16,10-4-2-16,18-7-3 16,18-6-2-16,15-7-2 15,29-2-1-15,15-9-1 0,25-3-1 16,15-4 1-16,16-2-2 16,11-2 3-16,9 0-1 0,4 4 0 15,-5-1-1-15,-1 7 1 16,-13 4-1-16,-7 7-1 15,-14 7 1-15,-17 6-2 16,-24 7 0-16,-20 6-1 0,-25 7-2 16,-25 4-3-16,-28 5-5 15,-31 5-12-15,-32 8-58 16,-27 10-8-16,-40 5-2 16,-30-2-7-16,-30-1 0 15</inkml:trace>
  <inkml:trace contextRef="#ctx0" brushRef="#br0" timeOffset="318779.2213">18760 16835 6 0,'-118'53'94'0,"21"-8"-2"16,23-10-4-16,24-15-8 0,25-14 0 15,25-6-66-15,25-14-12 16,32-8 1-16,23-6-1 15,20-5 0-15,19-5 2 0,17-4-2 16,11-1 0-16,7 3-1 16,2 0 1-16,1 3-2 15,-1 3 0-15,-6 5-2 16,-8 3-3-16,-13 5-3 0,-13 0-4 16,-10 6-9-16,-18 9-49 15,-21-4-14-15,-12-1-5 16,-26-3-5-16,-20 1 5 15</inkml:trace>
  <inkml:trace contextRef="#ctx0" brushRef="#br0" timeOffset="326653.2726">6077 16768 0 0,'-14'-11'69'0,"7"1"5"16,-5 0-1-16,28 3-29 0,-20-1-10 16,4 8-9-16,-11-10-8 15,11 10-5-15,0 0-4 16,0 0-3-16,0 15-1 16,1 3-4-16,7 9 0 0,-1 7-2 15,2 11 2-15,1 9 0 16,4 9 0-16,-7-30 0 15,3 9 0-15,-1 3 0 16,2 7 0-16,-1-1 0 16,3 3 2-16,-2-2-2 0,5 0 0 15,-1-3 0-15,3 0 1 16,-2-10-1-16,2-1 1 16,-2-6 1-16,3-3-1 0,-3-15 1 15,0-4-1-15,1-8 1 16,-14-8 1-16,23-35 0 15,-5-24 1-15,-5-9 0 16,-8-4 0-16,0 3-2 16,-2 12 1-16,3 18 0 0,3 30-3 15,5 9 0-15,2 6-1 16,2 6-1-16,6 7 0 16,0 6 0-16,1-1 0 15,1 0 1-15,3-2 0 0,-1-6 0 16,0-6 1-16,0-6 1 15,-1-14 0-15,-2-11 1 16,0-13 0-16,-4-5-1 0,-4-9 2 16,-5-4-1-16,-6-4 3 15,-6 0 2-15,-4 1-1 16,-10 2 0-16,-7 5 1 16,-4 4 0-16,-4 5 0 0,0 3 0 15,0 6-3-15,2 4-2 16,5 5 0-16,5 4-1 15,4 4 0-15,7 0-1 16,3 5-1-16,5 2-1 16,7 3 1-16,3 4-2 0,4 5 1 15,1 1 0-15,3 11 1 16,2 7-1-16,2 8 1 16,2 9-1-16,2 6 0 0,0 8 2 15,4 6 0-15,-1 2 0 16,3 0 1-16,2-1 1 15,-2-7-1-15,1-5 0 16,-2-7 1-16,-2-9-1 0,-5-9-1 16,-3-5 0-16,-2-7 1 15,-8-6 0-15,-5-2-1 16,-3-12 1-16,-4-8 0 0,-1-3-1 16,-1-7 1-16,4-2-2 15,-2-3 0-15,1 1-1 16,5 3 1-16,5 8-1 15,2 6-1-15,5 4 1 16,2 13 1-16,1 2-1 0,6 9 2 16,0 10-1-16,2 5 0 15,-1 5 1-15,1 3 0 16,1-1 0-16,3-2 0 0,-1-3-1 16,-1-7 0-16,3-8-1 15,-2-11 0-15,0-2 1 16,1-15-1-16,-2-7 0 15,-1-7 0-15,-3-7 1 0,-4-4 2 16,-7-3-2-16,-5 0 1 16,-7-1 1-16,-8 5 0 15,-5 5 1-15,-7 3-1 16,-7 7 0-16,-4 9-2 0,-3 9 2 16,-3 6-2-16,1 13 0 15,2 8-3-15,4 8 2 16,6 11-2-16,4 0-1 15,6 3-3-15,6-2-1 0,4-5 0 16,8-4-2-16,3-9 2 16,2-6-1-16,2-12 3 15,1-5 2-15,2-6 2 0,-4-10 3 16,6-7 1-16,-1-4 0 16,2-3 1-16,-1-2 2 15,5 2-2-15,-3-1 0 16,5 6 1-16,4 4-2 15,0 6 0-15,1 4 0 0,-1 8 0 16,2 0-2-16,-1 1 2 16,1 0 2-16,-6-4 2 15,-2-6 0-15,-1-6 0 0,-1-10 2 16,-4-10-1-16,-1-9 0 16,-7-6 0-16,-2-8-3 15,-10-3 0-15,-3 0 0 16,-9 0 2-16,-8 7 0 0,-9 9 1 15,0 9-1-15,-2 11 0 16,2 14 0-16,4 14-1 16,4 12 0-16,10 19-3 0,8 12-2 15,11 16-3-15,9 7-3 16,10 10-5-16,2-1-3 16,11 1-6-16,-2-11-11 15,3-2-14-15,-3-8-23 16,-2-15-15-16,-3-12-1 0,-13-16 6 15</inkml:trace>
  <inkml:trace contextRef="#ctx0" brushRef="#br0" timeOffset="326814.911">8771 16350 76 0,'1'-27'91'15,"1"4"-4"-15,7-2-7 0,10-4-2 16,7-19-67-16,9 17-16 15,6 0-22-15,4 5-50 16,9 4-4-16,-2 6-6 16,-8 2-6-16</inkml:trace>
  <inkml:trace contextRef="#ctx0" brushRef="#br0" timeOffset="327635.6485">10039 16151 19 0,'-12'-5'87'0,"2"2"-5"15,0 0-3-15,10 3-6 16,-10 0-43-16,10 14-16 15,2 6-7-15,9 12-6 16,1 8-2-16,7 4 1 0,3 4 0 16,3-2 0-16,-3 0 1 15,2-7-1-15,0-9 1 16,-5-7 2-16,0-11 1 16,-5-6 1-16,2-6 0 15,-4-7 0-15,3-11 1 0,-7-7-1 16,3-10 0-16,1-6-2 15,-4-3-1-15,0 1 0 16,0 4-1-16,-3 3 0 0,-2 6-1 16,2 9-1-16,0 12 0 15,-5 9-1-15,13 7 0 16,-5 11 0-16,5 5 0 16,3 3 1-16,1 1 0 0,2 0 0 15,2-3 1-15,-2-5 1 16,-1-8 0-16,0-10 1 15,-1-2-1-15,-3-11 2 16,1-5 0-16,-3-9-1 0,1-3 0 16,-5-4-1-1,2-4-2-15,-4 0-2 0,-3-3-2 16,1 3-6-16,-3-3-6 16,5 5-19-16,-2 10-36 15,2-4-11-15,6 4-4 0,1 0 0 16</inkml:trace>
  <inkml:trace contextRef="#ctx0" brushRef="#br0" timeOffset="327826.1387">10927 15712 75 0,'15'-7'90'0,"-5"7"-4"0,-10 0-6 16,13 14-2-16,-36 5-62 15,23 6-9-15,4 8-4 16,2 5-4-16,3 12-4 15,-3 2-4-15,7 1-6 0,-8-4-14 16,2-7-27-16,9-4-23 16,-10-11-5-16,-3-10-5 15</inkml:trace>
  <inkml:trace contextRef="#ctx0" brushRef="#br0" timeOffset="327974.5667">10939 15520 51 0,'-6'-36'77'0,"3"6"-11"16,2 6-27-16,5 7-37 15,1 3-71-15,7-2-9 16,4-1 3-16</inkml:trace>
  <inkml:trace contextRef="#ctx0" brushRef="#br0" timeOffset="328197.9137">11237 15136 3 0,'20'-21'90'16,"-7"6"-1"-16,-6 6-4 16,-7 9-7-16,8 9-1 15,-4 18-66-15,1 11-5 16,1 16-4-16,5 11-2 0,0 13 0 16,0 9-1-16,0 6-1 15,-2-1-3-15,1-4 1 16,-5-8-3-16,1-10-1 15,-4-12-3-15,4-11-3 0,-4-20-10 16,-2-27-42-16,17 8-13 16,-4-23-3-16,3-19-3 15</inkml:trace>
  <inkml:trace contextRef="#ctx0" brushRef="#br0" timeOffset="328384.4853">11621 15221 12 0,'16'-59'95'0,"-6"13"-3"0,1 14-4 15,-6 14-6-15,-5 18-2 16,0 0-69-16,4 25-5 16,4 15-3-16,-1 11-3 0,5 11-2 15,-3 17-3-15,2 13-4 16,-4 8-6-16,1 5-16 16,-4 2-32-16,0-5-20 15,1-5-5-15,-2-14-4 16</inkml:trace>
  <inkml:trace contextRef="#ctx0" brushRef="#br0" timeOffset="328971.3652">8845 17761 23 0,'0'-17'74'0,"0"-3"2"0,0-1-3 15,0 1-3-15,0 0-50 16,-3-5-4-16,1 3-3 16,1 4-2-16,1 5-3 15,0 2-3-15,0 11 0 0,4 5 0 16,-3 9-1-16,-1-14-2 15,7 29-2-15,16 45-4 16,-9-26-4-16,2 12-9 16,0-3-9-16,2 8-24 15,-1-6-25-15,2-7-3 16,2 1-2-16</inkml:trace>
  <inkml:trace contextRef="#ctx0" brushRef="#br0" timeOffset="330023.9662">9272 18051 10 0,'18'-38'88'16,"3"7"0"-16,-4 2-6 15,-1 0-4-15,1 3-3 16,4 5-50-16,-1 5-28 16,4-3-5-16,1 6-2 0,-1 0-1 15,4-2-1-15,-5-1 1 16,0 0 0-16,-4-4 6 15,0-3 4-15,0 0 6 16,-3 0 3-16,-3-2 3 0,1 4 1 16,-9 3 0-16,-2 4 0 15,-3 3-2-15,-8 5-2 16,-7 6-3-16,-3 3-1 0,-1 17-1 16,-3 0 1-16,22-20-4 15,-21 30-3-15,-2-1 1 16,7 10-1-16,-2-2-1 15,9 4-1-15,0-2-2 16,9-3-4-16,2 0-1 16,13-10-5-16,32 16 0 0,-14-37-5 15,7-5 2-15,5-11 2 16,6-14 1-16,3-5 7 16,-1-7 8-16,0-3 10 15,-3-7 5-15,-2 1 5 16,-3-3 0-16,-2 1 1 0,-8 5 2 15,-4 5-4-15,-11 8-3 16,-2 2-4-16,-10 13-4 16,-8 15-2-16,0 0-1 0,0 0 0 15,-5 10-3-15,-8 10-2 16,0 0-2-16,-2 2 0 16,0 1-2-16,1-1 0 0,6-2-1 15,-5-4 0-15,10-7-1 16,3-9 2-16,0 0 1 15,6-4 0-15,8-12-1 16,1-14 3-16,22-20 0 16,7-9 2-16,5 3 0 0,4 3 2 15,-3 16 0-15,-27 24-1 16,2 5 3-16,-2 7-3 16,4 1 1-16,-4 2 1 15,6 5 0-15,-4 0-2 16,7 0 1-16,2 0 0 0,1-4 0 15,19-2 1-15,21-1-1 16,-2-9 1-16,-1-4-2 16,-9-11 2-16,-10-10 2 15,-13-1 1-15,-21 3 3 0,-14 7-2 16,-9 4 2-16,-10 5 1 16,-10 4-2-16,-5 8 1 15,-4 6-2-15,-3 9-2 16,1 9-1-16,2 4-1 0,17-8-3 15,3 2-1-15,0 2 0 16,0 0-2-16,6 0 1 16,-4-1-1-16,9-1 0 0,1-4-1 15,1-6 2-15,0-8 1 16,32 3 2-16,-3-14-2 16,11-14 2-16,3-15-1 15,-1-22 0-15,1-9 1 16,-9-5 1-16,-13 5-1 15,-8 4 3-15,-6 6-3 0,-6 2 2 16,-6 12 0-16,-3 14-1 16,-1 10 0-16,-2 15-1 15,2 10 2-15,-1 21-2 0,6 11 0 16,4 18-4-16,3 8-4 16,9 13-10-16,-5-33-31 15,-4 7-26-15,7 3-8 0,-2 3-5 16,2-3-1-16</inkml:trace>
  <inkml:trace contextRef="#ctx0" brushRef="#br0" timeOffset="330726.1308">11604 16797 61 0,'13'-27'70'0,"1"-2"1"0,-3-3 1 15,5 0-49-15,-10 3 0 16,5 1 0-16,-5 7-5 16,3 2-1-16,-2 5-1 15,3 7-4-15,2 5-5 0,2 2-4 16,4 7-2-16,1 6-2 16,4 5 1-16,1 5-1 15,-5 4 1-15,-3 5 1 0,-7 6 0 16,-5 2 0-16,-4 4 1 15,-13 1 0-15,-6 4 0 16,-6 3-1-16,2 2-6 16,-7-1-5-16,6 3-14 15,14-28-42-15,1 3-11 0,1-3-6 16,1 1-3-16</inkml:trace>
  <inkml:trace contextRef="#ctx0" brushRef="#br0" timeOffset="330894.474">11731 17510 50 0,'6'21'81'16,"3"-5"-3"-16,-1 0-3 15,4-5-6-15,-3-2-44 0,4-1-20 16,2-3-7-16,-4-1-6 16,2-3-24-16,5-1-38 15,-3-5-4-15,-4-6-4 16,-2-5-4-16</inkml:trace>
  <inkml:trace contextRef="#ctx0" brushRef="#br0" timeOffset="331466.1869">10473 18526 3 0,'-21'18'70'0,"21"-18"-3"16,-29 22 2-16,5 3 1 16,24-25-42-16,0 0 0 15,0 0-8-15,0 0-4 0,0 0-3 16,0 0 0-16,0 0-5 16,0-1-2-16,2-4-1 15,64-63-6-15,23-16 0 16,-30 39 1-16,0-6 1 15,8 5-2-15,-3-8-1 0,5 7-5 16,-8-1-13-16,3 1-40 16,-3 4-12-16,-3 10-8 15,-7 2-4-15,-51 31 0 16</inkml:trace>
  <inkml:trace contextRef="#ctx0" brushRef="#br0" timeOffset="331601.1252">10970 18224 40 0,'-33'30'39'15,"1"0"-39"-15,32-30-1 16,0 0-2-16,-32 9-46 0</inkml:trace>
  <inkml:trace contextRef="#ctx0" brushRef="#br0" timeOffset="340742.0973">11057 3319 12 0,'-6'-7'74'0,"3"-3"2"16,-1 1 2-16,0-2-8 16,2 3-49-16,2 8-2 15,1-8-4-15,11 3-5 0,7-3-4 16,7 1-1-16,14-1-4 15,8-3 0-15,10-3 0 16,12 1 0-16,4-2 0 16,6 1 0-16,4 0-1 0,-4 0 1 15,-2-1-1-15,-5 4 0 16,-11 2 0-16,-12 2-1 16,-8 4-2-16,-17 3-1 15,-8 1-5-15,-15 10-2 16,-10 10-1-16,-17 2-1 0,-19 9 0 15,-4 1-2-15,-15 9 3 16,-5 3 2-16,-11-1 5 0,1 2 2 16,-4-4 3-16,4 0 4 15,8-6 2-15,6 3 1 16,3-12 1-16,12 0-1 16,7-5-1-16,15-4 0 0,8-4-1 15,10-4 0-15,9-10-1 16,18 0 1-16,17-4-1 15,14-10 0-15,13-7 1 0,18-4-1 16,11-6-1 0,6-4-3-16,11 3-8 0,-4-2-4 15,0 0-8-15,-1 0-15 16,-11 3-22-16,-5 3-17 16,-10 3-4-16,-4 0 4 0</inkml:trace>
  <inkml:trace contextRef="#ctx0" brushRef="#br0" timeOffset="343216.3584">16543 12341 9 0,'36'-38'71'16,"-10"-1"6"-16,-6 0-2 15,-5-2-2-15,-5 0-51 0,-4 3 1 16,-2 6 1-16,-3 2-3 16,-1 4-6-16,-5 1-4 15,-10 5-2-15,-6 2-3 16,-10 3-2-16,-9 2-2 0,-12 2-1 15,-8 3-1-15,-11-1 0 16,-10 5 1-16,-7 0-1 16,-9 1 0-16,-5 3 1 15,-6-1-1-15,-6 9 0 16,-5 7 0-16,-6 2 0 0,-6 10 0 16,-2 8 0-16,-5 7 0 15,-5 6 0-15,-4 13 0 16,-3 7 0-16,1 13-1 0,-5 11 0 15,4 11 1-15,4 11-1 16,3 13 0-16,13 13 1 16,16 5-2-16,18 10 2 15,18 2 0-15,29 4 1 0,21 2-1 16,26-4 1-16,23 0-1 16,29-11 1-16,22-6 1 15,22-14-2-15,20-13 0 16,22-18-1-16,15-20-1 0,16-21 2 15,17-28-2-15,12-21 1 16,8-21 1-16,6-29-3 16,7-24 2-16,2-20 1 0,-4-20 0 15,-4-18 0-15,-9-20 0 16,-3-8 0-16,-18-17 2 16,-13-8 2-16,-22-9 0 15,-18-2 2-15,-26-2 0 16,-27 11 1-16,-34 13 1 0,-36 17-1 15,-33 28-3-15,-48 30-5 16,-43 44-9-16,-49 40-19 16,-45 46-52-16,-21 42-1 0,-15 35-9 15,-5 30-5-15,2 22 4 16</inkml:trace>
  <inkml:trace contextRef="#ctx0" brushRef="#br0" timeOffset="344059.6514">16621 15020 12 0,'-20'-28'92'16,"-8"6"-4"-16,-8 2-4 0,-5-1-4 15,-7-4-1-15,-2 2-76 16,2 8 0-16,0 6 0 0,-1 9-1 16,-3 2-1-16,-8 11-1 15,-5 10 1-15,-8 7-1 16,-11 11 1-16,-9 9 0 16,-12 12 1-16,-7 12 0 0,-7 8 0 15,-4 10 0-15,1 9 1 16,6 9-1-16,8 5 0 15,12 5 1-15,12 3-1 0,20 4-1 16,14 3-1-16,17-3-1 16,17 0 2-16,16-3 0 15,13 0 1-15,19-8-1 16,15-5 1-16,20-11 1 0,-24-53-2 16,16 2 2-16,17-2-1 15,16 2-2-15,16-6 1 16,21 1-2-16,16-8 1 15,40-2-3-15,-2-9 2 16,37-3-1-16,86 0 2 0,158-16 0 16,25-15-2-16,23-22 2 15,-24-29-1-15,-28-21 1 16,-42-14 0-16,-41-4 2 0,-50-1-3 16,-8-5 1-16,-16-7 1 15,-21-4 1-15,-15-3 0 16,-31-8 1-16,-25-7 1 15,-34-10 0-15,-37-10 1 0,-40-7 0 16,-35-7-1-16,-51-3-1 16,-40-3-3-16,-62 5 0 15,-48 6 0-15,-58 15 0 16,-53 19 0-16,-58 29 0 16,-58 33 0-16,-42 42 0 0,-43 36 0 15,-29 55 0-15,-17 40-9 16,0 44-3-16,7 33-6 15,31 39-12-15,38 33-54 16,37 2-4-16,56 12-6 0,40-5 2 16</inkml:trace>
  <inkml:trace contextRef="#ctx0" brushRef="#br0" timeOffset="346042.974">15051 18454 25 0,'-24'-6'31'16,"1"0"-7"-16,23 6 0 16,-23 0-2-16,0 0 2 15,23 0-1-15,-24 2 1 16,1-1 1-16,23-1 0 15,0 0-1-15,-9 0-3 0,-2 0-8 16,0 0-3-16,1 0-1 16,10 0-4-16,0 0-2 15,0 0-1-15,0 0 0 16,0 0 2-16,1 0 1 16,3 0 0-16,58-19-1 15,-36 14 2-15,12-3 0 0,44-6 1 16,-34-3-1-16,8 2 0 15,1-7 0-15,9 3-1 16,0-8 0-16,1 1-2 16,2-1 0-16,0-2 1 15,-5-1-1-15,2 1-3 16,-3-7-2-16,-4 12-2 0,-5-4 2 16,-7 2-3-16,-3-1 1 15,-10 7-3-15,-4 3 1 16,-12 2 2-16,-4 4 4 15,-12 2 3-15,-2 9 0 0,-11-12 2 16,-3 7 0-16,-4 3 2 16,-6 0-1-16,0 2 1 15,-4 4-2-15,1-4-2 16,-2 0-2-16,3 1-1 0,3 1 0 16,2 3 0-16,5-3-1 15,6 2-1-15,10-4-1 16,0 0 1-16,0 0 0 0,6 5 0 15,6-1 0-15,40 15 0 16,-23-10 0-16,9 3 1 16,39 16 2-16,-38-9-1 15,1 12 3-15,-40-31-1 16,35 33 1-16,1-1 0 16,-8 7-3-16,17 48-3 15,-35-35-12-15,-10 7-31 16,-9-3-28-16,-8 2-3 15,-10 1-7-15,-3-8-3 16</inkml:trace>
  <inkml:trace contextRef="#ctx0" brushRef="#br0" timeOffset="350367.8095">18378 17952 1 0,'2'-11'48'0,"-2"-1"0"16,0-1-2-16,0-4-3 0,0 3-5 16,-1-2-2-16,-2 0-4 15,-2-3-6-15,-2 1-3 16,1 3-6-16,1 5-3 15,-4 2-3-15,-1 1-4 0,-3 0-3 16,-3 6-2-16,0 1-1 16,-4 5 0-16,0 9 1 15,20-14-3-15,-22 21 0 16,-3-1 1-16,0 15 0 0,-21 40-1 16,22-30 0-16,3 2 0 15,4 6 0-15,1-1 2 16,4 0 0-16,6 3-2 15,4-5 1-15,2-2-1 16,12-5-1-16,7-2 1 16,-19-41-1-16,28 29-1 15,44 10 1-15,-26-37-1 0,3-2 2 16,2-14-1-16,-1-8 2 16,2-2 2-16,-2-10 3 15,-2-2 0-15,-6-1 4 16,-1 1-2-16,-41 36 0 0,33-35 0 15,-1 0-1 1,-13 7-2-16,2 1-1 0,-21 27-2 16,4-25-3-16,-1 2 2 15,-3 23 1-15,0 0 0 16,-6 0-2-16,-5 4 1 16,0 0 0-16,-20 28-1 15,13-5 0-15,18-27-1 16,-7 24 1-16,-2 0 1 0,9-24 0 15,0 0 1-15,0 0-1 16,7 0 0-16,3 0 1 16,31-7 0-16,-20-6-1 15,7-4-2-15,-1 1 2 16,3-1-1-16,-1-2 0 16,0 6 1-16,1-1 0 0,-5 9-1 15,3 1 1-15,-4 4 1 16,0 0 0-16,-5 6-1 15,1 2 1-15,-20-8 1 16,22 19-1-16,-3 1 2 16,-19-20 0-16,10 19-1 0,0 3 0 15,-10-22 0 1,0 0 0-16,0 0-2 0,0 0 0 16,0 0-1-16,9-2-2 15,3-5 2-15,29-38 3 16,-41 45-3-16,0 0 0 15,22-26 0-15,1 0 0 0,-23 26 0 16,25-19 2 0,2 2-1-16,-27 17-1 0,27-2 1 15,1-3 0-15,-28 5 0 16,27 0 1-16,1 2-2 16,-8 2 2-16,-1-2-2 15,24-2 4-15,-43 0-4 16,49 0 4-16,-23-3-1 0,2-8-1 15,-1-3 2-15,2-3-1 16,-3-1 1-16,2-4-2 16,-1-5 3-16,-2 5-2 15,0-3 0-15,-4 4 0 0,-3 1 0 16,-3 2 0-16,-7 5-1 16,-2 0 0-16,-6 2-1 15,0 11-1-15,-14-5 1 16,1 5 0-16,-2-2 1 0,-3 9-1 15,1 1 0-15,0 4 0 16,2-1 0-16,-1-1 0 16,4 7 0-16,12-17-3 15,0 0 1-15,-7 28-2 0,-1 0 0 16,8-28-1-16,13 29 0 16,3 3-2-16,4-10 0 15,-2 2 3-15,3-3 0 16,1 3 3-16,-1-6 1 15,1 2 1-15,-22-20 2 16,26 25 1-16,3 0 1 0,-29-25-2 16,0 0 0-16,9 5-2 15,2 0 0-15,14-5 1 16,-22-14 0-16,3-1 0 16,-4-4 0-16,2 3 1 0,1-4 0 15,3 3 1-15,-2 4-1 16,-6 13-4-16,0 0-1 15,0 0 2-15,13-9-1 16,-1 0-1-16,0 1 0 16,22 5-2-16,-13 5-5 15,-21-2-4-15,21 24-19 16,1 2-46-16,-22-26-4 0,0 0-6 16,11 9-4-16</inkml:trace>
  <inkml:trace contextRef="#ctx0" brushRef="#br0" timeOffset="350532.7767">20135 17880 24 0,'-5'-33'91'0,"-8"3"-2"16,4-1-7-16,-2 6-7 0,3 2-3 16,-2 7-79-16,4 2-14 15,6 14-43-15,-13-15-16 16,13 15-5-16,0 0-4 15,-6-13 2-15</inkml:trace>
  <inkml:trace contextRef="#ctx0" brushRef="#br0" timeOffset="350803.6731">20461 17356 13 0,'13'-4'85'0,"-4"3"0"16,-9 1-5-16,9-4-4 0,-9 4 1 16,0 0-71-16,0 0 0 15,6 14-1-15,-3 2 0 16,1 9-1-16,-1 5 1 16,0 5-1-16,2 6-3 0,3 1-1 15,-3 7-6-15,4 0-10 16,-2 11-23-16,-3-5-40 15,3 1-3-15,0-3-7 16,-4-6-3-16</inkml:trace>
  <inkml:trace contextRef="#ctx0" brushRef="#br0" timeOffset="350974.924">20450 17992 69 0,'-13'-12'75'0,"2"6"-3"16,11 6-3-16,-9-11-13 16,9 11-63-16,0 0-22 15,0 0-30-15,9-2-11 0,2 2-5 16,-2-6 0-16</inkml:trace>
  <inkml:trace contextRef="#ctx0" brushRef="#br0" timeOffset="351401.3411">20720 17481 35 0,'-1'-43'57'0,"-12"9"4"16,-4 9-47-16,-2 4 11 15,4 5 3-15,5 7-3 16,10 9-1-16,-10-1-1 0,10 1-4 15,-11 6-3-15,7 3-3 16,-1 2-3-16,-3 1-1 16,3 4-2-16,0 2-1 15,-1 2-3-15,1 1-1 16,2 3 2-16,3-1 0 0,0 1-2 16,1 1 0-16,6 1 1 15,3 0-1-15,4 1 0 16,5 1 0-16,2 1-1 15,5-3 0-15,1-3 0 0,4 3-1 16,-1-2 1-16,1-1 0 16,-31-23-2-16,28 23 0 15,1 0 0-15,-7 1 1 16,1 0 0-16,-10 2-2 16,2 0-5-16,-10-2-9 0,0-1-40 15,-5 0-18-15,-14 7-2 16,4-29-6-16,1-1 0 15</inkml:trace>
  <inkml:trace contextRef="#ctx0" brushRef="#br0" timeOffset="351616.9771">20912 17654 1 0,'18'-56'85'0,"-4"13"1"15,3 8-4-15,-3 6-5 0,2 6 0 16,-2 8-70-16,-1 7-2 15,0 8-1-15,-3 7 1 16,1 9-1-16,-5 4 1 0,0 8-3 16,0 1-4-16,-4 3-5 15,2 4-9-15,6 5-20 16,-10-41-42-16,9 37-4 16,9 37-5-16,-10-41-1 0</inkml:trace>
  <inkml:trace contextRef="#ctx0" brushRef="#br0" timeOffset="351800.8596">21164 17595 19 0,'-26'-55'94'0,"19"27"-5"16,0 3-7-16,1 6-1 0,3 3-5 15,3 16-79-15,0 0-10 16,10 3-18-16,-1 12-39 15,4 7-10-15,-1 0-5 16,1 0-5-16</inkml:trace>
  <inkml:trace contextRef="#ctx0" brushRef="#br0" timeOffset="351994.9192">21148 17576 34 0,'-13'-1'61'0,"13"1"-15"16,0 0-29-16,0 0-17 16,0 0-66-16,15 1-10 0</inkml:trace>
  <inkml:trace contextRef="#ctx0" brushRef="#br0" timeOffset="352729.7172">23473 14738 51 0,'18'-56'85'0,"-4"-3"-4"0,2 5-5 16,-4 3-2-16,-12 8-57 15,10 12-7-15,8 9-1 16,1 18-3-16,1 13-2 16,4 21-2-16,-1 15 0 0,-1 23 0 15,1 14-1-15,3 24 0 16,-3 15-1-16,0 16 0 16,-1 13 0-16,4 9-1 0,-1 7 0 15,5 2 2-15,-1 3-1 16,3-6 1-16,2-4 0 15,0-11-2-15,-2-9 1 16,-7-11 0-16,0-6-2 16,-3-12-7-16,-9-14-6 0,-3-10-22 15,3-11-37-15,-13-15-5 16,0-15-7-16,-13-30-1 16</inkml:trace>
  <inkml:trace contextRef="#ctx0" brushRef="#br0" timeOffset="353413.4832">24902 14525 16 0,'-2'-15'73'16,"-3"-1"5"-16,-2-4-2 16,0-1-2-16,0 1-49 15,-1 0-6-15,4 5 0 16,-2 3-4-16,6 12-5 16,-16-8-3-16,7 12-2 0,-6 14-3 15,-4 10-1-15,-3 10 0 16,-5 14-1-16,-1 8 1 15,-4 13 0-15,-1 7 0 16,3 7 0-16,4-1 0 0,5-4-1 16,6-6 0-16,8-8 0 15,7-10 1-15,6-12-1 16,7-12 0-16,8-13 1 0,1-8-1 16,4-11 0-16,3-6 1 15,3-14 0-15,1-7 0 16,0-8-1-16,4-4 1 15,0 1 0-15,1 1-1 0,0 7 0 16,-2 6-1-16,-3 13 0 16,1 9 1-16,-3 15-1 15,-8 13 1-15,-2 12-1 16,-7 8-2-16,1 8-2 0,-11 2-3 16,2 8-4-16,-4-5-8 15,3-6-9-15,-2-5-14 16,8-14-14-16,5-5-13 0,6-17-2 15,5-6 2-15</inkml:trace>
  <inkml:trace contextRef="#ctx0" brushRef="#br0" timeOffset="353972.9564">25433 15389 24 0,'27'-76'70'0,"5"-3"5"16,-12 1-5-16,1 8-11 16,-5 4-10-16,-3 16-9 15,-4 9-13-15,0 16-8 16,-4 16-7-16,-5 9-6 0,2 10-4 15,-2 12-2-15,1 6 0 16,-1 4 0-16,0 6 1 16,-1-2 0-16,1-2-1 15,0-2 1-15,0-7-1 16,0-5 2-16,1-8-1 0,-1-12 1 16,14 5-1-16,-14-5 1 15,10-18 1-15,-4-1-1 16,-1-4 0-16,1-6 0 0,1-5 0 15,-1-1-2-15,5-3 0 16,0 0 0-16,6-1-1 16,3 5 0-16,5 3 0 15,5 6 0-15,4 5-1 0,4 7 1 16,0 7-1-16,-2 6 1 16,-2 7 0-16,-2 11-1 15,-8 6 2-15,-6 8-1 16,-6 2 0-16,-8 5 1 0,-3 4 0 15,-1 1 0-15,2-3 0 16,2-1 0-16,4-4 0 16,3-6-1-16,6-5-1 0,6-9 1 15,3-6 0-15,5-6 0 16,-4-7 0-16,0-9 1 16,-7-11 1-16,-2-6 1 15,-11-7 0-15,-6-5 2 0,-4-4-1 16,-8-3 1-16,-11 5-1 15,-1 1-1-15,0 9-2 16,-5 5-3-16,6 8-9 16,1 6-7-16,6 11-19 0,15 3-42 15,-7 13-5-15,8-3-6 16,9-3-2-16</inkml:trace>
  <inkml:trace contextRef="#ctx0" brushRef="#br0" timeOffset="354388.8096">26530 14829 54 0,'25'-4'85'0,"-6"-2"-3"16,-8 1-5-16,-11 5-4 15,2-10-58-15,-2 10-3 16,-6 0-5-16,-6 5-5 16,-2 6-2-16,-4 6-2 15,-3 3 1-15,-4 6 0 0,-2 2 1 16,1 2 0-16,2 0-1 15,4-3 1-15,2-2 0 16,10-6 1-16,8-6-1 16,0-13 0-16,21 3 0 0,7-7-1 15,8-14 1-15,8-6-1 16,7-11 1-16,6-9 1 16,-2-7 0-16,0-8 1 0,-3-7 2 15,-4-9 0-15,-7-3 1 16,-9-3 0-16,-4 1 2 15,-11 6 1-15,-10 9-3 16,-4 9 0-16,-3 15-1 0,-6 16 0 16,-8 19-3-16,0 13 0 15,-3 26-4-15,-6 17-2 16,2 20-6-16,-5 8-8 16,-3 14-39-16,4 16-21 15,-5 1-5-15,4 1-4 0,-2-14-4 16</inkml:trace>
  <inkml:trace contextRef="#ctx0" brushRef="#br0" timeOffset="356227.9776">28496 14420 73 0,'21'-18'86'0,"-15"0"-4"16,-7 3-7-16,-17 1 0 15,-13-1-68-15,-8 15 0 0,-8 8-2 16,-7 15-3-16,-6 11 0 16,-2 9 0-16,2 6 0 15,6 5 0-15,6-1 0 16,10 2 1-16,8-2-1 0,12-5-1 16,13-3 0-16,7-4 0 15,12 0 0-15,10-1-1 16,6-1 1-16,7 2-2 15,2-2 2-15,0 1-1 16,-1-3 0-16,-6 0 0 0,-8-4 0 16,-11-1 0-16,-11-3 0 15,-7-6 1-15,-15-4 1 16,-7-8 1-16,-4-6-1 0,-3-5 1 16,2-8 0-16,2-9-1 15,8-9 0-15,9-4-2 16,11-2-1-16,3-4 0 0,16 2 0 15,8-2-1-15,9 1 0 16,8-1 1-16,8 0 1 16,8-2 1-16,7-1 0 15,6-5 1-15,5-1 1 0,0-6 0 16,2-6 0-16,-3-4 0 16,-3-4 0-16,-8-3-1 15,-9-3 2-15,-8 0 0 16,-12 2-1-16,-11 5 0 0,-10 7 0 15,-10 10-2-15,-5 9 1 16,-12 13-1-16,-5 12-2 16,-2 13 0-16,-5 12 0 15,1 16-1-15,-4 14 1 0,3 11 0 16,-1 17 1-16,3 9-1 16,-1 7 0-16,0 7-1 15,9 1 0-15,2-3 1 16,8-4-1-16,5-4 0 0,6-9-2 15,11-6 0-15,8-9-3 16,9-9-1-16,4-10-1 16,9-7-1-16,6-8-1 15,4-12 2-15,2-12 1 16,1-11 3-16,4-13 4 0,-4-13 4 16,-1-8 5-16,-11-6 1 15,-3-4 3-15,-10 1 0 16,-9 2-1-16,-11 6-1 0,-11 7-1 15,-4 6-3-15,-13 10-3 16,-9 8 0-16,-12 10-3 16,0 5-1-16,-9 13 0 0,-1 8 0 15,1 9-1-15,4 2 1 16,2 6 0-16,11 0 0 16,7 0 0-16,12-2-1 15,7-2 2-15,15-4 0 16,10-2-1-16,14-4-1 0,8-5 0 15,8-4 0-15,8-6-1 16,10-7 1-16,6-4 0 16,0-14 0-16,4-6 2 0,-6-7 0 15,-5-5 2-15,-7-3 0 16,-6-2 1-16,-11 1 2 16,-12 2-1-16,-9 3 0 15,-11 4 0-15,-8 2-2 16,-8 4 0-16,-5 5 0 0,-10 1-2 15,-4 6-1-15,-7 3 0 16,-4 4 0-16,-4 3 0 16,-2 7 0-16,-1 7 0 0,2 7-1 15,1 7 1-15,3 6 0 16,8 5-1-16,6 4 1 16,10 3 0-16,7 0 0 15,7-1 1-15,12-3 0 0,9-3 0 16,9-7 0-16,7-8 1 15,7-8 0-15,5-8-1 16,5-8 1-16,3-12 1 16,1-10-1-16,1-7 1 0,-1-10 0 15,-6 0 0-15,-5-5 0 16,-8 1-1-16,-3 2 1 16,-12 7-1-16,-7 4 0 0,-7 7 0 15,-6 6-1-15,-3 5 2 16,-8 12-2-16,3-11 0 15,-3 11-1-15,-8 0 1 16,8 0-1-16,-19 16 0 0,5 1 0 16,-2 5-1-16,2 8 0 15,0 5 1-15,1 9 0 16,1 4 0-16,5 2 1 16,5 4 0-16,2 0-1 0,5 1 1 15,0-1 1-15,6-3-1 16,-1 0 1-16,1-2 0 15,-4 1-1-15,1 1 1 0,-7 2-1 16,-2 1 1-16,-8 3-2 16,-4-1 1-16,-3-1-1 15,-1-6 0-15,-2-6 0 16,2-5 0-16,2-13 1 0,3-10 0 16,3-14 0-16,2-8 0 15,6-19 1-15,1-14 0 16,5-15 1-16,5-14-1 15,6-13-1-15,4-10-1 0,9-13 0 16,6-6-1-16,4-3 0 16,8 2 0-16,5 6 1 15,4 10-1-15,5 9 2 16,2 15 0-16,-2 17 0 16,0 18 1-16,5 16 0 0,-3 13 0 15,-9 11-1-15,-12 14-1 16,-8 7 0-16,-14 8 0 15,-20 7 1-15,-17 2 0 0,-32 4-1 16,-21 5 1-16,-13 5-4 16,-20 1-10-16,-18 7-66 15,-7 0-3-15,-7-6-5 16,2-9-5-16,-4-14-5 0</inkml:trace>
  <inkml:trace contextRef="#ctx0" brushRef="#br0" timeOffset="356655.1684">26166 16020 80 0,'-118'9'86'15,"23"-6"-3"-15,21-4-2 0,16-8-1 16,17 4-72-16,10 0 1 16,12 5 0-16,11-3 0 15,8 3-1-15,23-4-1 0,18-2-2 16,31-1-2-16,25-6-1 16,43-3 0-16,33-3 0 15,46 0-2-15,32-5 1 16,61 1 0-16,-4 0-1 15,17 0 0-15,8 4 0 0,-3 2 1 16,1 2 1-16,-16 3 0 16,-8 4 0-16,-49 3 0 15,14 4 0-15,-26 2 0 16,-24 0-1-16,-28 7 0 0,-33 2-3 16,-27 5-4-16,-36 2-6 15,-36 8-18-15,-40 5-55 16,-43 3-1-16,-47 2-8 15,-39-4-4-15</inkml:trace>
  <inkml:trace contextRef="#ctx0" brushRef="#br0" timeOffset="356927.3597">27592 16545 25 0,'-139'34'98'0,"27"-8"-6"15,22-14-3-15,35-12-4 0,32-17-3 16,36-14-77-16,43-5-1 16,44 0 0-16,41-4-1 15,39 0-1-15,33-2 0 0,28 7 0 16,14 2-2-16,10 10 0 16,-3 9-1-16,-13 7-1 15,-17 8-3-15,-27-1-6 16,-22 15-10-16,-39 10-42 0,-20-3-23 15,-33 2-5-15,-36-4-4 16,-32-2-3-16</inkml:trace>
  <inkml:trace contextRef="#ctx0" brushRef="#br0" timeOffset="358587.4935">25698 16983 37 0,'12'-1'88'0,"-4"1"-1"15,-8 0-5-15,0 0-3 0,0 0-52 16,11 4-11-16,-7 8-4 16,-3 10-2-16,2 12-4 15,-2 11-1-15,0-15-1 16,-1 8-1-16,0 6 0 0,0 4-1 15,0 1 0 1,0 4-1-16,0-1 1 0,0 3-1 16,-3-1 1-16,1-1 1 15,0-4 0-15,0-3 1 0,-2-1-1 16,1-4 1-16,0-11-2 16,2-5 0-16,1-10-1 15,0-15 0-15,1-14-1 16,6-7 0-16,8-55 0 0,6-23-1 15,8-20 1-15,11-10 0 16,6-6 0-16,6 11-1 16,0 19 0-16,-6 43-1 15,3 18 0-15,-12 16 1 16,-3 16 0-16,-12 12 1 0,-11 15 0 16,-11 17 0-16,-20 14 1 15,-12 8 0-15,-11 7 1 16,0 0-1-16,-2 0 1 15,3-1-1-15,25-33-2 0,2 2 0 16,6-4 0-16,3 2 0 16,6-3-1-16,4 4 1 15,12-4-1-15,1 3 1 0,7 0 1 16,2 1 0-16,2 0 0 16,1 3 0-16,-2 1 0 15,2 1 1-15,-5-1-1 16,-3 7 1-16,-3-2 0 0,-5-2-1 15,-13-35-2-15,1 31-4 16,1 0-9-16,-6-1-20 16,-27 19-46-16,11-35-4 15,-3-2-4-15,-2-11-7 16</inkml:trace>
  <inkml:trace contextRef="#ctx0" brushRef="#br0" timeOffset="359586.8191">26270 17672 14 0,'47'-21'80'0,"0"10"5"15,-4 1-4-15,-2 3-4 0,-6 4-52 16,-4 3 1-16,-8 5-4 16,-9 5-6-16,-7 2-3 15,-6 3-3-15,-3 4-2 16,-9 1-1-16,-7 2-2 0,1 4-1 15,-2 1-2-15,0-2 0 16,0 1-2-16,-1 0 0 16,4-2 1-16,0-3-2 15,5-6 0-15,6-4-1 16,5-11-1-16,0 0 0 0,7 0 0 16,6-8 1-16,4-8-1 15,3-1 1-15,0-3 1 16,2-1 1-16,1 1 1 15,-1 1 0-15,0 1 0 0,1 2 1 16,-1 3 0-16,0 4 0 16,-3 7 0-16,0 2-1 15,-2 4 0-15,1 5 0 0,-4 1-1 16,3 2 1-16,0-2-2 16,3-2 2-16,3-3-1 15,-1-3-1-15,0-2 2 0,2-10-1 16,3-9 0-16,-12-5 1 15,39-47 0-15,1-25 0 16,-8-21 1-16,-4-6 0 16,-13 2 0-16,-8 9 1 15,-8 15 1-15,-12 37-1 0,-1 14-1 16,-1 17 0-16,-2 17 0 16,2 12 0-16,-5 19 0 15,1 17-1-15,-6 15 0 16,4 12 1-16,1-25-3 15,-1 9 2-15,1 1-2 0,0 6 1 16,3 0-1-16,2 1-1 16,0 0 1-16,5 2-2 15,10-4 3-15,3 2-3 0,4-8 1 16,4-4-2-16,8-7 0 16,1-3 1-16,5-9-1 15,1-4 1-15,2-6 1 16,0-12 1-16,-1-4 0 0,-1-9 2 15,-2-5 1-15,-4-3 0 16,-7-4 0-16,-2-1 0 16,-9-2 0-16,-5 1 0 0,-5 4-1 15,-7 3 0-15,-1 6-1 16,-9 4 0-16,1 6 0 16,-3 2 0-16,0 1 0 15,2 6 0-15,1 5 0 16,1 0 0-16,5 3 0 0,3 2 1 15,0-3-1-15,3 2 0 16,7-1 0-16,4-4 0 16,4-6-1-16,1-3 0 15,6-2 0-15,-1-5 0 0,3-5 0 16,1-2 0-16,2-2 0 16,0 1 0-16,1 1 1 15,-2-1 0-15,0 4 1 16,1 1-1-16,-1 3 1 0,-2 1-1 15,0 4-3-15,0 1-4 16,-1 7-9-16,-1 1-14 16,1 1-53-16,5 5-2 15,-1-3-6-15,0 1-5 0</inkml:trace>
  <inkml:trace contextRef="#ctx0" brushRef="#br0" timeOffset="360585.079">28609 17618 59 0,'23'-15'78'0,"-3"-3"-1"16,-3 0-1-16,-1 3-52 15,-4 1 1-15,-5 1 1 0,-3 4-1 16,-4 9-6-16,0-13-3 16,0 13-2-16,-16-8-3 15,4 8-1-15,-2 0-3 16,-2 4-1-16,0 5-1 0,-2 3-1 15,0 2-1-15,-2 3 0 16,-1 5 1-16,2 2-1 16,0 3-1-16,2 4 0 15,3 1 0-15,1 3-1 0,5-2 0 16,8-33-2-16,-2 32-1 16,0 1 1-16,3 1-2 15,4-2-1-15,11-5-1 16,-2 1-1-16,8-5-1 15,28 18 5-15,-18-28 0 0,4-4 0 16,2-7 1-16,6-4 0 16,-1-8 1-16,3-6-1 15,0 0 0-15,2-3-1 0,-5-4-1 16,0-1 0-16,-1-4 2 16,-5 3 0-16,-3-4 1 15,-2 1 2-15,-6 1 0 16,-4-2 0-16,-5 2 1 0,-3-2-1 15,-7 8 0-15,-4-1 0 16,-3 4-1-16,-2 2-1 16,-5 5 1-16,-5 1-1 15,-1 4 0-15,-2 5 1 16,-2 1-1-16,-1 4-1 0,2 6 1 16,-1 0 0-16,3 6 1 15,2 1 0-15,3 3-1 16,4 4 2-16,4 2-1 15,0 0-1-15,10 1 1 0,6-1-1 16,6 2 0-16,6-5-1 16,8-2 0-16,5-4-1 15,6-4 1-15,6-3 0 0,4-4 0 16,1-6 2-16,3 0 0 16,0-7 1-16,1-5 1 15,-4-5 0-15,-1-3 0 16,-3-2 0-16,-7 0 0 0,-6 1-1 15,-3-2-1-15,-8 3 0 16,-11 3-1-16,-5 5 0 16,-13 12 0-16,3-12 0 15,-3 12-1-15,-15 6 0 0,1 4 1 16,-2 1-1-16,1 5-1 16,3 0-1-16,3 0-1 15,4 1-1-15,5-8 0 16,0-9 0-16,9 12 0 0,8-12 2 15,4-13 0-15,-3-7 2 16,49-42 2-16,20-29 1 16,3-25 2-16,2-8 0 15,-11-2 1-15,-14 9 0 0,-19 14-1 16,-20 35 0-16,-9 15-2 16,-10 20 1-16,-9 33-2 15,-8 3 0-15,-13 36 0 16,-8 18-1-16,10-19-1 15,-6 10-1-15,-7 10-4 0,-7 10-9 16,-3 8-56-16,-6 8-15 16,-10 5-3-16,-2 0-8 15,-5-2-2-15</inkml:trace>
  <inkml:trace contextRef="#ctx0" brushRef="#br0" timeOffset="360943.1182">28056 18315 40 0,'-124'9'99'16,"7"-2"-5"-16,11 4-4 16,13-1-4-16,14-1-3 15,14 0-80-15,20-2-1 16,45-7-1-16,0 0 2 15,0 0-2-15,0 0 1 16,13-1-2-16,120-38 1 0,-34 23-2 16,24 5 3-16,19 4-3 15,11-4-1-15,15 6 2 16,7-2-1-16,7 3 0 16,1 4 0-16,-2 0 0 15,-2 0-3-15,-8 3 3 16,-10 5-3-16,-15 0-5 15,-16 6-13-15,-24-4-32 16,-24 5-31-16,-29-3-3 0,-53-12-6 16,0 0-4-16</inkml:trace>
  <inkml:trace contextRef="#ctx0" brushRef="#br0" timeOffset="361073.0538">29614 18453 19 0,'-111'13'96'0,"-2"0"-3"15,4-5-6-15,5-4-2 16,14-4-4-16,16-1-78 15,14 1-16-15,60 0-65 16,-23-2-5-16,1-2-4 16,38-12-9-16,54-35-1 15</inkml:trace>
  <inkml:trace contextRef="#ctx0" brushRef="#br0" timeOffset="364940.8091">16988 11658 436 0,'-15'-7'2'16,"1"0"0"-16,-1 0 0 15,1 2-1-15,1 2 0 16,13 3-1-16,-8 12 1 0,9 6-1 16,8 10 0-16,7 6-2 15,6 5 1-15,9 2 0 16,9 1 1-16,2-9 1 15,8-6 0-15,3-16 3 0,4-11 1 16,4-21 1-16,8-19 1 16,1-21 2-16,9-21-1 15,5-19-1-15,8-16 0 16,12-17-3-16,6-16-1 0,8-9-2 16,7-2-1-16,9 6-1 15,2 13-1-15,5 21-1 16,-1 18-4-16,-2 32-4 15,-10 28-9-15,-10 38-32 0,-9 30-31 16,-26 32-6-16,-24 28-4 16,-26 19-3-16</inkml:trace>
  <inkml:trace contextRef="#ctx0" brushRef="#br0" timeOffset="365464.8851">18161 14286 11 0,'-39'21'84'15,"5"1"1"-15,5-3-5 0,6 2-4 16,4-4-1-16,9 8-73 15,9 4 3-15,9 6 2 16,13 2 0-16,9-1 2 16,9-2-1-16,14-8 0 0,10-10 0 15,10-15-1-15,11-11-2 16,11-19-1-16,9-19-1 16,11-15 0-16,5-17 1 15,7-15-2-15,5-18 0 0,9-11-2 16,2-12 1-16,3-3 0 15,3-1-1-15,-4 2-2 16,-1 17-4-16,-13 10-10 16,-4 20-46-16,-19 31-20 15,-17 23-5-15,-25 20-5 0,-28 16-7 16</inkml:trace>
  <inkml:trace contextRef="#ctx0" brushRef="#br0" timeOffset="367802.6433">28527 16901 22 0,'41'-21'72'0,"-6"-3"3"0,1-3-4 15,-7 0-3-15,1-3-61 16,-5 6 3-16,-2 3 0 16,-2 4 3-16,-4 0 1 15,-4 2-1-15,-6 4 1 0,-3-2-2 16,-4 3-2-16,-7 1-3 16,-8-1-2-16,-8 3-2 15,-9-2-1-15,-5 0 0 0,-9 1 0 16,-8 0 1-16,-7-1 0 15,-5 1 1-15,-6 0 0 16,-2-1-1-16,-8 2 0 16,-1-2 0-16,-9 3-1 15,-7 0 0-15,-4 1-1 0,-13 1 0 16,-8 3 0-16,-15 1 0 16,-5 1-1-16,-9 6 0 15,-6-1 1-15,-4 2-1 0,-2 5 0 16,1-1 0-16,3 3 1 15,9 4 0-15,7 4 0 16,2 3-2-16,9 7 2 16,5 6 1-16,9 7-1 15,7 7 1-15,9 6-1 0,12 5 1 16,14 5-1-16,11 3 2 16,42-33-3-16,0 4 0 15,10 0-1-15,1 7 0 0,10 2 1 16,2 4-2-16,7 1 1 15,9 5 1-15,12-3-1 16,9 9 0-16,11-1-1 16,9 6 1-16,10-1 1 15,13 4-1-15,12-3 0 16,16 4-1-16,12-3 4 0,16-7-1 16,14-3 0-16,16-8-1 15,17 0 1-15,16-13-1 16,12-6 1-16,18-4-2 15,7-8 1-15,13-9-1 16,9-7 1-16,7-7 0 0,7-8 0 16,5-10-1-16,-4-8 1 15,0-8 1-15,-4-5 1 16,-8-5 0-16,-10-9 0 16,-12-4 0-16,-9-9 2 15,-23-2 1-15,72-40 1 0,23-45 0 16,-73-2-2-16,-77 0 1 15,-64 5-1-15,-55 10-4 16,-50 15 0-16,-51 13 0 16,-33 22 0-16,-22 6 0 15,-31 6 0-15,-26 8 0 0,-33 12 0 16,-39 12 0-16,-28 11 0 16,-48 13 0-16,-30 16 0 15,-39 17-2-15,-32 26-7 16,-36 31-6-16,-32 25-34 0,238-30-39 15,-32 18 0-15,-14 12-7 16,-32 14-4-16</inkml:trace>
  <inkml:trace contextRef="#ctx0" brushRef="#br0" timeOffset="370128.8079">24212 17351 6 0</inkml:trace>
  <inkml:trace contextRef="#ctx0" brushRef="#br0" timeOffset="371943.3583">22060 13884 50 0,'-1'-29'56'0,"-7"0"-1"15,3 1-44-15,3 6 3 16,1 4-3-16,-1 2 0 16,-1 3 0-16,-2 3-1 15,-1 1-2-15,6 9 1 0,-9-14 0 16,9 14 0-16,-15-12-1 15,15 12 0-15,-17-7-1 16,17 7 0-16,-16-2 0 16,16 2-1-16,-9-2 0 0,9 2-1 15,0 0 0 1,0 0-1-16,0 0 0 0,0 0 0 16,0 0-2-16,0 0 0 15,0 0-1-15,0 0 1 16,0 0 0-16,0 0 0 0,0 0-1 15,0 0 2-15,0 0 1 16,0 0 1-16,9 3 1 16,-9-3 2-16,17 0-1 0,-8 0 1 15,2-4-1-15,0 1 0 16,-2-1-2-16,2 2-1 16,-4-2 0-16,-7 4-1 15,11-2 0-15,-11 2 0 0,0 0-1 16,0 0 0-16,0 0 0 15,0 0-1-15,0 0-1 16,0 0 0-16,0 0 0 16,8 6 0-16,-8-6 0 15,7 13 1-15,-3-3 0 0,-3 7 1 16,-1 2 1-16,0 6-2 16,0 8 1-16,-3 5 1 15,-2 6-1-15,-1 5 0 0,3 5 0 16,-5 7-1-16,2 0-1 15,2 4 1-15,-4 1-1 16,1 2 0-16,3-2 0 16,-5 0 0-16,5-2 0 0,2-4 1 15,2-5 0-15,0-6 0 16,1-5-1-16,4-8 0 16,2-5 0-16,-2-5-2 15,0-5-2-15,-2-6-3 0,2-2-3 16,-5-4-4-16,0-9-8 15,-4 10-13-15,4-10-15 16,-9 0-21-16,-1-3-9 0,2-3-4 16,-9-5 8-16</inkml:trace>
  <inkml:trace contextRef="#ctx0" brushRef="#br0" timeOffset="372280.4428">21715 14712 0 0,'-25'0'61'15,"4"0"-1"-15,1 3-9 16,8 2-7-16,0 6-8 0,9 3-7 16,3 7-8-16,4 6-4 15,10-2-2-15,3 5-3 16,3-2 0-16,2 1-3 0,5-4 0 16,-2-1 0-16,5-9-1 15,-4-3 1-15,4-4 0 16,-3-4-1-16,4-3 1 15,-1-1-2-15,1-5 0 16,3-4-2-16,2-5 0 0,3-4-1 16,3-8 1-16,2-7-1 15,1-9 0-15,2-7-1 16,6-11 0-16,1-8-2 16,0-5-6-16,-1-5-12 0,2 3-62 15,5 3-3-15,-4 2-5 16,-4 4-5-16,-14 5-4 15</inkml:trace>
  <inkml:trace contextRef="#ctx0" brushRef="#br0" timeOffset="398167.5166">31472 16970 51 0,'3'-16'47'0,"0"-1"2"16,-3 3-5-16,1 2-4 16,0 1-7-16,2 2-5 15,-3 9-7-15,1-12-3 0,-1 12-6 16,0 0-4-16,0 0-2 16,13-11-3-16,-13 11-1 15,0 0 1-15,0 0-3 0,18 2 1 16,-18-2-1-16,14 9 1 15,-14-9-1-15,11 14 3 16,-1-6-3-16,3 2 1 16,-3 1 0-16,3 0 0 15,-3 0 0-15,6 3 1 0,-3-2 0 16,4 3-1-16,-3-1 3 16,3 2-2-16,-2-1 0 15,1-2 0-15,3 3-1 16,-2-2 1-16,1 0-1 15,-1 1-1-15,-3-4 0 0,2 0 1 16,-2-1-1-16,-2-1 0 16,-5 0 1-16,-7-9-1 15,12 9 1-15,-12-9 1 0,14 3-1 16,-4-3 2-16,-10 0 1 16,13-9-1-16,3-4 1 15,9-7 0-15,-3-6 0 0,4-7-1 16,9-5 0-16,-1-9-1 15,8-7 1-15,2 0-1 16,9-4 0-16,-7-2 0 16,5 2-2-16,1 2 2 0,-6 2-1 15,2 8 0-15,-9 7-2 16,-5 12 1-16,-10 7-2 16,-5 4-3-16,-3 13-2 15,-16 3-5-15,11 21-7 16,-18-1-12-16,-8 8-15 0,-6 10-24 15,-15 2-13-15,-11 7-7 16</inkml:trace>
  <inkml:trace contextRef="#ctx0" brushRef="#br0" timeOffset="398499.9983">31723 16887 47 0,'-18'3'79'15,"8"-2"-2"-15,10-1-4 16,0 0-2-16,0-14-69 16,5 14 6-16,6 8-2 0,3 7 0 15,7 5-1-15,-4 5 0 16,0 3 1-16,9 5-1 16,-8 1 0-16,2-4 2 15,5-3 2-15,-1-6 0 16,-3-14 1-16,13-6-1 15,7-18 0-15,-4-15 1 0,17-11-3 16,5-10 0-16,10-10-5 16,4-10-2-16,12-5-1 0,4-4-2 15,-2-1-3-15,-2 9-7 16,-11 6-13-16,-8 7-58 16,-11 18 0-16,-17 10-6 0,-29 12-4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03:34:26.9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8225 1037 43 0,'22'-28'76'16,"-22"28"0"-16,41-54-2 16,-41 54-5-16,18-21-58 15,0-1-1-15,-3 0-3 0,1-1-1 16,10-6-2-16,-17 22-1 15,-9 7-3-15,12 6-1 16,-7 9 0-16,-1 14 1 16,3 6 0-16,4 11 0 0,4 65-2 15,4 20 1-15,2 24-1 16,3 25 2-16,5 14 2 16,4 9 1-16,-3-1 0 15,-1-20 0-15,-1 5 0 16,1 7 0-16,0 8 0 0,0 9 0 15,-1 2 0-15,0 13-3 16,1 9 3-16,-2 11-2 16,4 8-1-16,-5 7 0 0,5 11 3 15,-3 7-1 1,-3 9 1-16,-4 1 2 0,-2 4-1 16,-5-3 2-16,-4 4 0 15,-4 1 2-15,-5 0-3 0,0 4 0 16,-1 4 1-16,2 7-2 15,1 6 0-15,5 11-1 16,1 0-1-16,4 7 0 16,2 3 0-16,1 1-2 0,2 5 1 15,-3 37-1-15,-1-33 1 16,-4-4 0-16,-4 1 2 16,-3-8 0-16,-3 0 0 0,-2-7 1 15,0-10-1-15,0-42 0 16,-1 29 0-16,2-4-1 15,0-4-2-15,5 0 1 16,-1-5-1-16,4-6 0 0,0-2-1 16,-6-13 0-16,2-5 0 15,-4-14 2-15,1-9 0 16,-1-131-1-16,-1 15 2 16,-3-9-1-16,1 11 2 15,-2-8-3-15,2 7 2 0,-3-6-1 16,0 6-2-16,2-7 1 15,-1 9-5-15,-2-13-8 16,-1 12-40-16,1-20-28 16,2-4-3-16,-7-12-5 15,-2-13-9-15</inkml:trace>
  <inkml:trace contextRef="#ctx0" brushRef="#br0" timeOffset="1211.8196">106 5891 12 0,'0'-78'57'0,"1"-1"4"0,-1 7-65 15,2-1 25-15,-2 1-17 16,0 3 0-16,0 7 3 16,0 3 3-16,1 11 0 15,-1 3 4-15,0 45 2 16,0-29 2-16,0 0 0 15,0 29 2-15,0 0-1 0,0-23 1 16,0 30-2 0,0 9-3-16,0-3-1 0,1 5-3 15,51 0 0-15,-14 0-4 16,105 17-1-16,23 0-1 16,15-3-2-16,24-2 0 0,13-8 1 15,-2-22-3-15,-9-6 0 16,-13-4 3-16,9-1-2 15,4-3-1-15,13 1 0 16,-1 0 0-16,18 1 0 0,5 1 2 16,6 4 0-16,3 1-1 15,0 2 1-15,5 3 0 16,3 1 0-16,10 1 0 0,0 1-1 16,8-1 0-16,9 3-1 15,3-1 0-15,10 4 1 16,4-1-2-16,8 1 1 0,4 0 0 15,7 2 0-15,6 0 1 16,2 2-1-16,10 1 0 16,5 1 0-16,5-1 0 15,1 3 0-15,10 0 0 0,5 1-1 16,3-1 1-16,10 1 0 16,4 0-1-16,5-2 1 15,6 1 0-15,8-2 0 16,2 4 0-16,12-3 0 0,1 1-1 15,5-1 1-15,1-2 0 16,-2 3-1-16,5-2 1 16,0-1-1-16,3-2 0 15,-5 2 1-15,2-1 0 0,-2 1-1 16,2 0 1-16,2 1-1 16,-4-2 0-16,39 4 1 15,-42 1 0-15,0-2-1 16,-11 6 0-16,-2-2 0 0,28 6 0 15,-49-2 1-15,-8 7-1 16,-57 1 0-16,25 1-1 16,-18 2 0-16,-11 2 1 0,-18 3 0 15,-54-1-1 1,22 1 1-16,-22-2-1 0,-16 2 2 16,-23 0-3-16,-17-3-1 15,-25 1-8-15,-23 1-15 16,-30 0-31-16,-31 1-25 0,-30-2-5 15,-46-6-5-15,-32-4-2 16</inkml:trace>
  <inkml:trace contextRef="#ctx0" brushRef="#br0" timeOffset="2218.3069">942 10762 67 0,'-30'-11'79'16,"7"-2"-4"-16,6-4-4 15,4-1-3-15,10 1-67 0,0-1 3 16,5 3 1-16,8 3-2 16,7 1 0-16,5 1 0 15,3 4 1-15,8 0 0 16,9 2 0-16,11 1 0 0,3 1 1 16,13 0-2-16,6-1 0 15,10 2 1-15,10-4 1 16,11-1-1-16,9 2-1 15,17 1-1-15,15 1 0 0,17 2 1 16,18 0-1-16,17 0-2 16,21 3 0-16,15 4-2 15,22 3 3-15,9 0-2 16,12 1 0-16,13 3 1 0,4-3 0 16,17 2 1-16,7 0 1 15,11-3 2-15,8 0 0 16,18-1 1-16,9 0 1 15,11-4 0-15,18 2 0 0,5 1-1 16,14-2 1-16,44 2-2 16,-15 2-1-16,2 0 0 15,15 0 0-15,34-1 0 0,-8 1 0 16,8-3 0-16,5 1 0 16,-22-2-1-16,51 1 1 15,-5-3-1-15,1 0 0 16,-10 0 2-16,23-1-4 15,4-1 0-15,0 2 0 0,7-1 0 16,-21 0 0-16,8 0 0 16,3 0 0-16,-10 0 0 15,-3 1 0-15,11-3 0 0,-29 4 0 16,-24 0 0-16,-10 1 0 16,-8 1 0-16,-31 1 0 15,-23 6-8-15,-30-7-20 16,-66 9-57-16,5 5-3 15,-40-5-6-15,-42-4-4 0,-57-12-3 16</inkml:trace>
  <inkml:trace contextRef="#ctx0" brushRef="#br0" timeOffset="3430.4785">1070 14705 73 0,'-31'11'78'16,"1"-1"-2"-16,6-5-3 0,6 36-26 15,0-37-36-15,6-1-2 16,12-3-2-16,-9 10-5 0,9-2-3 16,3 1 0-16,3 3 0 15,11 1 1-15,2-5 0 16,7 3 4-16,10 0 2 15,4-2-1-15,5-2-2 16,9-2 1-16,9 0 1 16,8-1 3-16,9 0 0 0,5-2-2 15,11-1-2-15,8-1 0 16,18 0 4-16,12-3-2 16,14 2-2-16,9-2-1 15,19 1-1-15,11 2-3 0,21 2 2 16,8 0-1-16,8 3 0 15,14 2 0-15,7 1 1 16,7-1-1-16,9 0 0 0,12-2 2 16,1-1-2-16,14-2 2 15,5 3-1-15,11-1 0 16,10-1 1-16,7 1-1 0,13 1 1 16,6 2-1-16,44 4 1 15,-26-2 0-15,11 2 0 16,5 2 0-16,8 2 1 15,8-3-1-15,5-1 0 16,11 2 1-16,-28-2-1 0,42-1 0 16,6-3 0-16,11-2 0 15,30-2 0-15,-14-2 0 16,7-4 0-16,1-1-1 0,30-1 0 16,-18-2 1-16,5 0-1 15,-5 0-1-15,0 3 1 16,-1 1 0-16,-5-1 0 0,-2 2 0 15,-31-2 1-15,12 2 0 16,-11-1-2-16,-9-1 0 16,-33-2 0-16,46 2 0 15,-56 1 0-15,-16-2 0 16,-21 4 0-16,-20-1-5 0,-19 2-48 16,-36 1-35-16,-27-1-1 15,-77-9-6-15,-4-18-7 16</inkml:trace>
  <inkml:trace contextRef="#ctx0" brushRef="#br0" timeOffset="4717.2134">1052 2430 66 0,'5'-18'80'0,"-5"9"-5"15,0-1-4-15,0 10-50 16,-12-9-4-16,12 9-6 15,-19 14-9-15,2 4-3 16,-4 11-1-16,0 7-2 0,-2 14 1 16,-2 8 1-16,11-24 4 15,0 10-2-15,-2-4 5 16,3 8-4-16,5-7 2 16,-2 4-3-16,3 44 0 15,4-14 0-15,5-3-2 0,13-19 2 16,7-13-3-16,12-26 4 15,6-20-2-15,0-14 5 16,-1-19 2-16,0-6 0 16,-2-12 2-16,-6-4 1 0,-11-8 1 15,-5 0 3-15,-9 0-2 16,-8 0 0-16,-9 11-2 16,-14 5-3-16,-3 11-5 15,-7 9-5-15,1 17-13 0,-6 6-14 16,4 10-39-16,7 13-13 15,15 0-3-15,10 2-4 16</inkml:trace>
  <inkml:trace contextRef="#ctx0" brushRef="#br0" timeOffset="5945.4942">634 8088 48 0,'-4'14'82'0,"4"-2"-6"16,-3-2 0-16,0 0-4 15,2 12-69-15,1 4-1 16,-2-7 5-16,2 5-6 16,0 1 4-16,6 6-2 15,-6 8-1-15,-1-1 0 16,13 41-1-16,-5 5 0 0,-1-44 2 15,0-2-2-15,4 35-1 16,-3-7 2-16,-6-39 2 16,0-5-4-16,3-1 3 15,-4-21 2-15,5-5-5 16,-5-6 4-16,0-17-2 16,-7 3 1-16,3-2-3 15,0-37 1-15,-2 31 3 16,0 0-3-16,5-3 3 0,-1 3-3 15,1-1 3-15,1 0-2 16,5-28-4-16,8 14 3 16,-10 39 0-16,-3 9-1 15,29-22-1-15,-11 24-1 0,7 3 0 16,-16 1 3 0,5-3 0-16,12 1 1 0,-9 3-3 15,-2-7 1-15,11-11 3 16,-9-15 0-16,0-10-1 15,0-11-2-15,-5-5 3 16,3 1-1-16,0 1 0 0,-4 7-2 16,3 8 0-16,-3 13 0 15,2 18 1-15,-5 15 0 16,6 27-1-16,-5 11 1 16,1 24-2-16,1 16-5 0,10 26-23 15,6 15-46-15,-5 13-4 16,5 6-5-16,-6-3-5 15</inkml:trace>
  <inkml:trace contextRef="#ctx0" brushRef="#br0" timeOffset="6525.0348">1156 12744 18 0,'-13'0'77'0,"3"0"4"16,10 0-2-16,-19-2-2 15,11 2-49-15,-2 0 2 0,10 0-9 16,-10 2-5-16,10-2-5 16,0 0-1-16,0 0-3 15,0 0-3-15,14 0-1 16,3-7-2-16,7-2 0 0,2-3 0 15,-1-3-1-15,9-3-2 16,4-6-3-16,5-1-5 16,-2 0-11-16,-1-1-21 15,-3 0-39-15,-1 4-3 0,0 1-5 16,-7 7-1-16</inkml:trace>
  <inkml:trace contextRef="#ctx0" brushRef="#br0" timeOffset="6713.3168">1434 12761 45 0,'-7'42'87'0,"4"2"-3"0,-3 2-5 15,-1 3-4-15,6 5-46 16,1 6-21-16,9 5-1 16,10 3-4-16,7 11-5 0,0 3-7 15,6 6-8-15,-1 1-17 16,-3 3-38-16,4 5-6 15,1-8-6-15,-8 1 0 16</inkml:trace>
  <inkml:trace contextRef="#ctx0" brushRef="#br0" timeOffset="7365.9369">1348 17164 86 0,'0'19'88'0,"4"-1"-1"15,-2-8-10-15,15-3 2 16,-4-8-51-16,-4-8-29 16,17-8 0-16,3-1 0 0,12-6 2 15,4-12-2-15,11-1 1 16,-2-2-8-16,1-5-7 15,8 1-11-15,2 1-15 0,-7-5-30 16,2 8-13-16,-15 3-5 16,3 4-1-16</inkml:trace>
  <inkml:trace contextRef="#ctx0" brushRef="#br0" timeOffset="7582.5845">1954 16932 73 0,'-18'37'86'0,"1"-2"-2"16,11-4-11-16,-4-1 2 0,-1-1-63 15,9 1-4-15,2-11-2 16,2 5-7-16,6 6-4 16,0 6-2-16,2 3-8 0,5 2-12 15,-1 5-19-15,3 10-23 16,-4-2-9-16,0 1-3 15,-3 2 3-15</inkml:trace>
  <inkml:trace contextRef="#ctx0" brushRef="#br0" timeOffset="7779.1365">1947 18086 20 0,'-18'29'86'0,"-4"-12"-6"16,-1-1-7-16,23-16-1 15,-25 23-2-15,-4-2-66 0,29-21 1 16,0 0-4 0,0 0-1-16,18-16 1 0,11-6-7 15,9-5-25-15,5-7-39 16,4-1-5-16,4-10-7 16,1-4 0-16</inkml:trace>
  <inkml:trace contextRef="#ctx0" brushRef="#br0" timeOffset="54602.3786">1662 2181 24 0,'0'-12'64'16,"0"3"0"-16,0 9-35 15,0 0-6-15,-9 0-6 16,0 11-7-16,9 13-5 15,-2 11-4-15,-4 12-1 0,-4 7-1 16,4 15 1-16,-1 6 0 16,4 1 1-16,0 1 1 15,-1-10 0-15,0-7-1 0,4-12 0 16,2-6 0-16,2-18 2 16,-1-8 3-16,-3-16-1 15,0 0 3-15,15 0-1 16,-10-12 1-16,2-7-1 0,7-5-1 15,0-8 1-15,5-6-2 16,14 5-2-16,-11-2-2 16,9 7 0-16,0 2 0 15,5 11 1-15,-7 1-3 0,2 14 1 16,-11 7-1-16,0 9-2 16,-4 11 3-16,-8 4 0 15,-7 7 1-15,-2 0 0 16,-11 6 5-16,-3-3-1 0,-4 2 1 15,-11-7 3-15,2-6-3 16,0-5 0-16,6-6 0 16,-5-4-1-16,10-8-4 15,0-7-1-15,6-5-3 16,5-12-2-16,6-6 0 0,4-8-2 16,4-5 1-16,10-5 1 15,2-5 2-15,9 1 1 0,3-6-1 16,-1 4 3-1,2 2-2-15,6 5 1 0,9 4 1 16,-6 6-1-16,-6 5 0 16,-1 8-1-16,-3 9 5 0,-5 6-3 15,-2 8 4-15,-14 12 0 16,-5 8-2-16,-5 13 0 16,-1 10 0-16,0 3 1 15,0 2-2-15,-7-1 0 16,3-1-2-16,0-7-9 0,1-4-19 15,-4-18-35-15,6-7-9 16,1-16-3-16,0 0-2 16</inkml:trace>
  <inkml:trace contextRef="#ctx0" brushRef="#br0" timeOffset="54769.3369">2189 2340 49 0,'0'-9'77'16,"0"9"-4"-16,0-10-5 16,0 10-13-16,0-12-85 15,0 12-31-15,0 0-12 0,16-5-5 16,-8 5 1-16</inkml:trace>
  <inkml:trace contextRef="#ctx0" brushRef="#br0" timeOffset="55134.488">2400 2487 29 0,'10'14'65'16,"-10"-14"3"-16,0 0-3 0,17 0-50 15,-17 0-4-15,14-6 1 16,-3-1-1-16,5 0-1 15,0-2-7-15,-2 0 0 16,3-3-1-16,-10 4 2 16,1-3 1-16,-6 1 0 0,-2 10 0 15,-8-13 1-15,-3 13 0 16,0 0-1-16,-6 11-1 16,-2 2-1-16,2 10-1 15,1 2-1-15,-3 4-2 0,8 2 1 16,5 4-2-16,3-1-2 15,5-1-3-15,10-5-3 16,7-6-5-16,1-3-13 0,17-14-23 16,9 3-21-16,-1-13-2 15,2-8 3-15</inkml:trace>
  <inkml:trace contextRef="#ctx0" brushRef="#br0" timeOffset="56204.2241">2900 2487 3 0,'7'-17'81'0,"1"4"1"15,-8 13-4-15,0 0-6 16,0 0-39-16,-14 9-17 0,2 9-10 16,-2 3-5-16,5 11-3 15,1 6-3-15,0 1-4 16,2 0 0-16,8-2-1 16,10-4-1-16,8-8-2 0,3-7-3 15,9-15-3-15,2-6 1 16,10-17 3-16,-6-10 2 15,7-9 0-15,4-7 1 16,-6-10 2-16,2-5 4 0,-8-9 4 16,-3-5 0-16,-10-6 4 15,3-3 6-15,-15 1 9 16,-1 7 9-16,-8 8 1 0,-3 7-1 16,0 18 3-16,-3 8-3 15,-4 19-3-15,-3 15-5 16,1 13-8-16,-3 11-8 15,2 16-2-15,2 10-3 16,1 15 1-16,-1 10 1 0,7 7-1 16,0 1-1-16,11-5 0 15,2-5 0-15,2-10-3 0,5-10 4 16,-1-11-1-16,0-15 0 16,2-8 2-1,1-10 2-15,-3-8-1 0,1-2 0 16,-1-11 0-16,1-7 1 15,-1-11 0-15,0 1-1 0,-3-4 1 16,-3 2 1-16,-3 2 0 16,0 5 1-16,-7 6 1 15,0 7-2-15,-2 12 0 0,0 0 0 16,0 0-1-16,2 7 0 16,1 6-2-16,3 4 0 15,2-1 0-15,4 4 1 0,0-1-1 16,6-1 1-16,-1-4 0 15,-1-4 0-15,2-3 0 16,1-3 0-16,1-4 0 16,-2-4 0-16,2-9-1 15,-2 0 1-15,0-7 0 0,1-2 0 16,-2-1-2-16,4-4 0 16,-4 6 0-16,2 1 0 15,-1 4 1-15,-1 4 0 16,-2 4 0-16,1 7 0 0,-1 1 2 15,-4 3-1-15,3 6 1 16,0 4 0-16,1 1-1 16,3 0-1-16,0-1-1 0,0-1-1 15,3-3 0-15,3-4-3 16,0-2 0-16,-2-4-1 16,1-10 0-16,-1-3-1 15,0-5 0-15,0-5 0 16,0-7 1-16,-7-3 1 0,2-8 1 15,-3-4 4-15,0 7 3 16,-2-1 1-16,-4 8 2 16,0 2 1-16,-2 10 2 0,-3 4-1 15,-3 16 0-15,0 0-5 16,10 0-3-16,-9 7-3 16,5 6-5-16,-1 3-2 15,4-2 1-15,-2-1-2 16,2-1 2-16,-1-3 0 0,4-7 3 15,-4-6 2-15,2-8 9 16,1-2 4-16,-7 0 6 16,2-1 2-16,-6 3-1 0,0-1 2 15,0 13-1-15,-11 0-2 16,0 3-2-16,-3 11-4 16,8 5-8-16,0 4-6 15,6 2-8-15,12 0-19 16,0-7-41-16,17-2-5 0,6-16-6 15,4-2 2-15</inkml:trace>
  <inkml:trace contextRef="#ctx0" brushRef="#br0" timeOffset="56401.0161">4112 1523 0 0,'-26'15'74'0,"7"0"-5"0,3 1-20 15,-2-7-47-15,11 10-2 16,-3 12-71-16,3-4-16 16</inkml:trace>
  <inkml:trace contextRef="#ctx0" brushRef="#br0" timeOffset="57443.1419">1571 4137 70 0,'0'0'82'0,"-15"3"-5"16,5 1-3-16,10-4-4 15,-11 19-68-15,11 2 0 16,0 9-2-16,4 10-1 0,2 10 2 16,1 3 0-16,6 6 1 15,-4-2-1-15,7-3 1 16,-4-8 0-16,-6-9-1 15,5-8 2-15,-5-11 0 0,0-5 1 16,-6-13-1-16,0 0 0 16,7-6 0-16,-6-9-1 15,-6-8-1-15,-2-10-1 16,3-6-1-16,-6-12-2 16,2-9 0-16,3-7 0 0,-2-5 0 15,7-1 2-15,7-1 2 16,1 4 0-16,8 0 3 15,3 8 0-15,5 5 1 0,6 9 0 16,6 8-1-16,-2 9 0 16,-2 9-1-16,0 8-3 15,-1 14-5-15,-8 5-5 16,-1 21-7-16,-17 3-3 16,-5 16-1-16,-8 5 1 0,-4 0 1 15,-3 2 7-15,-4-6 3 16,2 1 10-16,-1-10 8 15,3-1 2-15,1-11 4 0,7-4-1 16,2 4 0-16,4-1-1 16,2 4-4-16,7-1-1 15,8 5-2-15,2-2 0 0,10 5-4 16,3-5-7-16,8 6-11 16,4-3-17-16,1-9-37 15,7 4-7-15,0-8-5 16,-1-6-5-16</inkml:trace>
  <inkml:trace contextRef="#ctx0" brushRef="#br0" timeOffset="59068.0778">2430 4268 54 0,'0'0'76'0,"4"17"-2"15,-4-17-4-15,3 11-2 16,6-5-66-16,-9-6-1 16,17 5 3-16,-4-5 0 0,4 0 0 15,1-7-1-15,0-2-2 16,2-3 3-16,-8-5-3 16,0 1 3-16,-7-2 0 15,-5 1 0-15,-7 2 1 0,-8 5 0 16,-6 3 1-16,-11 5-2 15,4 3-1-15,-3 12-1 16,-4 7-2-16,5 3-1 16,9 6-2-16,4 2 0 15,5 4 0-15,11-5-1 0,5 2-2 16,7-9-3-16,17-1-2 16,2-10-3-16,9-6-3 15,2-6-6-15,14-8-1 0,6-8 2 16,7-10 2-16,3-3 3 15,-3-9 5-15,0 3 7 16,-5-7 9-16,-3 2 8 16,-12-3 7-16,-12 5 4 15,-11 1 2-15,-8 7 0 0,-8 4-2 16,-8 5-3-16,-4 8-4 16,-7 7-3-16,-7 5-5 15,-1 10-5-15,-5 9-4 0,3 6-1 16,2 8-3-16,2 4-2 15,2 3-2-15,8-3 0 16,5-3 1-16,1-5 0 16,7-7 0-16,6-6 1 0,-1-9 3 15,4-6 3-15,8-9 3 16,-5-7 2-16,-1-8 3 16,4-5 0-16,-6-8 2 0,-2-5 0 15,1-7-2-15,-2-8 0 16,-6-5 0-16,3-1 0 15,-6 4 0-15,-2 5 1 16,-2 6-2-16,0 9 0 0,1 10-2 16,-2 11 0-16,1 18-2 15,0 0-1-15,-6 25-3 16,6 5 0-16,0 11 0 16,1 8 0-16,3 6 0 15,4 3 2-15,0-1 0 0,6-3-2 16,0-5 0-16,4-5 1 15,-2-10-1-15,7-4-1 16,-4-9 3-16,0-1-1 0,2-8 0 16,-1-3 2-16,-3-7 0 15,1-2 1-15,-3-11-1 16,-1-5 2-16,-2-8-1 16,-3-1 0-16,-3-3 0 0,-4 2 1 15,-1 2-1-15,0 3 0 16,-1 7-2-16,-1 5 0 15,1 9 0-15,0 0 0 16,0 8-2-16,0 5 1 0,5 0-1 16,5 4 0-16,-3-2 2 15,6 0-1-15,3-1 0 16,2-5 0-16,1-4 1 0,1-4 0 16,3-1 1-16,1-5-1 15,-1-3 1-15,0-5 1 16,-2-1-1-16,1-4 1 15,-6-2 0-15,2 0-1 0,-2-1 0 16,-2 5-1-16,0-1 1 16,-2 5-2-16,-2 3 1 15,-1 7-2-15,0 2 1 16,-9 0 0-16,16 20-1 0,-9-6 0 16,1 1 1-16,2 3-1 15,0-4 0-15,0-1 0 16,3-1 0-16,2-6 0 15,0-4-1-15,2-2 2 16,1 0 0-16,2-6-1 0,-2-5 2 16,3-3 0-16,0-2 0 15,-2-6 1-15,2-1 0 16,-4-2 0-16,0-5 0 0,-1 0 0 16,-2-3 1-16,-3 3-1 15,1 1 0-15,-5 4 1 16,1 3-1-16,-3 5 1 15,-1 4 0-15,-4 13-1 0,1-11-2 16,-1 11 1-16,0 0-2 16,0 5 1-16,0 7-1 15,-5 1-1-15,2 7 0 16,1 2 1-16,-2 1 1 0,0 2 1 16,3 3 0-16,1-2 0 15,2-1 1-15,6 2-1 16,1-4 1-16,7 1 0 0,1-5 0 15,4 1-1-15,2-8 0 16,4-2 1-16,2-6 0 16,0-4 0-16,1-4-1 15,-2-6 1-15,1-6-1 16,-4-4 0-16,-1-2 0 0,-6-3 0 16,-5-3 1-16,-3-1-1 15,-7 3 1-15,-3 1 0 16,0 3 0-16,-3 3 0 0,-1 5-1 15,-2 5-2-15,6 9 2 16,-11 0-2-16,9 5-1 16,0 6 2-16,2 6-2 15,4-1 1-15,4 4 0 0,5-1 2 16,8 0-2-16,7-1-3 16,4-5-3-16,5-4-14 15,4-8-33-15,1 1-20 16,0-2-6-16,2-6-6 0</inkml:trace>
  <inkml:trace contextRef="#ctx0" brushRef="#br0" timeOffset="60045.8434">5599 3293 42 0,'-1'-15'77'0,"-1"0"-1"16,0 3-3-16,23 6-42 15,-21 6-5-15,1-8-9 16,-1 8-8-16,0 0-5 16,0 0-1-16,-1 16-3 0,1 9-1 15,0 9-2-15,0 9 1 16,0 11 1-16,-1 5 3 15,1 4-2-15,-1-3 1 16,0-2 0-16,1-9 0 0,0-10 0 16,0-9 2-16,0-10 0 15,0-8 1-15,0-12 1 16,0 0-1-16,2-15 0 16,-2-11 0-16,0-8 0 0,-2-10-2 15,-1-8-2-15,1-12 0 16,1-5 0-16,2-5 0 15,2-2 1-15,6 2 0 16,6 4 0-16,4 8 1 0,2 9 0 16,2 10-1-16,3 11 0 15,-1 12 1-15,-5 9-1 16,-2 11-1-16,-3 3 0 0,-8 19-2 16,-7 3 0-16,-5 11-2 15,-10 5 1-15,-6 7-1 16,-1 0 0-16,-2 0 0 15,0-3 1-15,5 0 0 0,3-4 3 16,9-5 0-16,7 0 1 16,1-5 0-16,11 1 0 15,6 2-5-15,4-3-8 16,5-1-14-16,5 2-35 0,-1-10-14 16,1-4-5-16,-3-9-3 15</inkml:trace>
  <inkml:trace contextRef="#ctx0" brushRef="#br0" timeOffset="60399.3721">5996 3431 37 0,'13'-1'77'0,"-13"1"-2"15,14 0-5-15,-14 0-1 16,17 2-63-16,-6 0-6 0,5-1 2 15,3-1 2-15,-1 0-4 16,3-1 0-16,-4-5 1 16,-1-1 0-16,-5-1 0 15,-1-2 3-15,-7 0 1 0,-3 1 1 16,-9-1 3-16,-4 3 1 16,-1 3 0-16,-6 4-2 15,-1 0-2-15,1 8-2 0,-1 7-2 16,3 4-1-16,3 6-1 15,2 5-2-15,5 1-1 16,5 2-3-16,3-1-4 16,7 0-6-16,3-4-8 15,7-7-12-15,7-1-22 16,2-10-21-16,8-4-3 0,0-6 2 16</inkml:trace>
  <inkml:trace contextRef="#ctx0" brushRef="#br0" timeOffset="61450.8388">6480 3395 17 0,'12'-26'81'0,"-5"3"2"0,-3 4-13 15,0 6-11-15,-4 5-19 16,0 8-13-16,0 0-10 16,0 0-9-16,-9 0-6 15,1 8-3-15,-3 8-2 16,0 4-1-16,1 8 1 0,-1 5 1 15,3 2 0-15,1 1 0 16,4-2 2-16,3-1 0 16,2-4 0-16,6-5 0 0,3-7 0 15,5-4 1-15,2-4-1 16,2-5 0-16,4-4 0 16,-1-2 0-16,2-7 0 0,-2-4 0 15,1-7 1-15,-3-3-1 16,-4-4 1-16,0-4 0 15,-5-2 0-15,-1 0 0 16,-1 1 0-16,-1-1 0 0,2 7 0 16,-2 1-1-16,3 8-1 15,5 2 0-15,-2 8 0 16,1 2 0-16,-1 5-1 16,-2 6 0-16,-2 6 0 15,-4 6 0-15,-2 3-1 0,-1 5 2 16,-3-2-1-16,0 3 1 15,1-5 0-15,0-1-1 16,3-6 2-16,3-3-1 0,2-6 2 16,2-3-1-16,0-3 1 15,2 0 0-15,0-4 1 16,2-5 0-16,-2-5 1 0,-1 0-1 16,-1-4 0-16,2 0 0 15,-1-1 0-15,-4-2 1 16,0 4 0-16,-1 1-1 15,-3 5 0-15,2 1-1 16,-7 10 0-16,0 0-1 0,10 5-1 16,-6 8-1-16,1 0 1 15,-1 5-1-15,3 0 1 16,0 2 0-16,2-2 1 16,0-4 1-16,1-1-1 0,2-3 0 15,1-1 1-15,-1-3-1 16,1-3 2-16,1-3-1 15,1 0 1-15,-2-5 0 16,2-5 0-16,0-3 1 0,0-4-1 16,-2-2 0-16,-1-6 1 15,3-1-1-15,-3-4 0 16,-1 3 0-16,-3-1-1 16,-2 5 0-16,1 2 0 0,0 3-1 15,-3 7-2-15,-4 11 0 16,0 0-1-16,0 0 1 15,11 15-2-15,-5-2 1 0,4 0 0 16,2-2 1-16,5-1 1 16,3-4 1-16,3-6 0 15,4-7 1-15,0-11 0 16,-1-4 2-16,-2-10 0 0,-2 1 2 16,-4-9 0-16,-4-2 0 15,-6-6 1-15,-3-2 1 16,-5-3 0-16,-2 4 1 0,-5 7-1 15,0 3-3 1,0 6 0-16,0 12-3 0,7 21 0 16,-9-1-2-16,9 26 0 15,0 15-1-15,0 15-1 0,0 10-3 16,5 12-5-16,-4 3-6 16,7 2-7-16,-4-6-11 15,4-9-17-15,5-6-13 0,-4-17-16 16,4-10-5-16,-4-15 5 15</inkml:trace>
  <inkml:trace contextRef="#ctx0" brushRef="#br0" timeOffset="61610.6402">7587 3261 74 0,'-15'-45'91'0,"0"2"-5"16,6-2-9-16,5 10-29 15,2 3-12-15,4 5-18 0,10 3-12 16,4-4-10-16,14 5-16 15,0 6-38-15,6-9-21 16,3 1-5-16,-5 1-6 0,-3 1 0 16</inkml:trace>
  <inkml:trace contextRef="#ctx0" brushRef="#br0" timeOffset="61797.7593">7133 2662 20 0,'-44'-8'90'15,"5"-3"-6"-15,8 5-13 0,5-3-9 16,11 4-23-16,15 5-112 16,0 18-7-16,10 0-7 15,1 3-4-15</inkml:trace>
  <inkml:trace contextRef="#ctx0" brushRef="#br0" timeOffset="63271.6655">4672 4460 9 0,'3'-15'58'16,"-3"15"-2"-16,0 0-6 16,2-13-7-16,-2 13-6 15,0 0-7-15,0 0-5 0,0-9-3 16,0 9-2-16,0 0-1 16,0 0-3-16,0-9-4 15,0 9-2-15,0 0-3 16,0 0-3-16,0 0-2 15,0 0-1-15,0 0-2 0,0 0-1 16,-9 7 0-16,9-7 0 16,-8 14 0-16,5-3 1 15,-1 3 1-15,1 1-1 16,-1 5 0-16,-1 2 2 0,0 8-1 16,2 3 0-16,-2 4 0 15,1 6 1-15,3 4-1 16,0 4 0-16,-1 1 1 0,2 2-2 15,1-1 1-15,4-4-1 16,3-4-3-16,3-7-3 16,4-3-5-16,8-15-16 0,1-4-46 15,10-8-6-15,1-8-5 16,0-11-3-16</inkml:trace>
  <inkml:trace contextRef="#ctx0" brushRef="#br0" timeOffset="63538.9723">4532 4820 31 0,'-24'4'88'0,"3"-2"-1"0,1-2-4 16,2 0-7-16,29-4-55 15,-11 4-3-15,-6-12-8 16,6 12-8-16,11-18-5 16,7 6-4-16,3-1-3 0,7-4-3 15,5-2-12-15,7 1-16 16,4 3-27-16,-2-2-12 16,3 0-2-16,-4 6 2 15</inkml:trace>
  <inkml:trace contextRef="#ctx0" brushRef="#br0" timeOffset="63698.6926">5036 4664 35 0,'0'0'71'0,"10"12"0"16,-9-1-2-16,2 4-46 16,2 3-9-16,0 7-3 15,0 4-12-15,2 2-36 0,5 6-29 16,-7-5-5-16,1-3-4 15</inkml:trace>
  <inkml:trace contextRef="#ctx0" brushRef="#br0" timeOffset="63885.2376">5031 4514 44 0,'-1'-23'76'15,"1"3"-2"-15,0 1-5 16,6 7-9-16,13 4-76 0,-19 8-15 16,18 3-21-16,-11 12-19 15,5 8-4-15,-3 2 1 16</inkml:trace>
  <inkml:trace contextRef="#ctx0" brushRef="#br0" timeOffset="64616.4947">5169 4675 34 0,'13'10'63'0,"0"-6"-10"16,-13-4-13-16,13 3-13 0,-3-2-9 16,1 1-7-16,-2 0-4 15,3-1-4-15,-2-1 0 16,1 1-2-16,-1-1 2 0,2 0-2 16,-1-2 2-16,3-8 3 15,1-2 2-15,2-7 0 16,1-3 1-16,0-3-1 15,3 0 1-15,-1-3 0 16,1 6-3-16,1 1-2 16,-1 7-2-16,-1 6 0 0,3 6-1 15,-3 2-1-15,4 7 1 16,-4 4-1-16,1 7 0 16,-2-1 1-16,3 5 0 0,-2-1 0 15,1-1 0-15,-3-1 0 16,-1-5 0-16,3 1 0 15,-4-7 0-15,3 2 0 0,-4-6 0 16,2-3-1-16,-2-1 2 16,2-1-1-16,-3-7 0 15,-2-3 0-15,0-5-1 16,3-5 0-16,-3 0 0 16,0-4 0-16,0 0-1 0,-1-4 1 15,0 5-1-15,-1 0 1 16,-1 3 0-16,1 5 0 0,-2 3-1 15,0 4 0-15,1 4-1 16,1 3 1-16,-1 2-1 16,0 5-1-16,1 6 1 15,3 2 1-15,1 1-1 16,1-1 1-16,4 3 0 0,0-3 1 16,6-3 1-16,2-4 0 15,7-6 0-15,0 0 1 16,3-11-1-16,6-2 1 0,-3-5-1 15,0-3 1-15,-5-5 0 16,-2 2 0-16,-11-3 0 16,-4 3 1-16,-11 2 0 15,-7 5 0-15,-8 4 0 0,-12 7-1 16,-4 6 0-16,-4 4 0 16,0 11-2-16,-2 5 0 15,8 6-1-15,2 0 0 16,14 4-1-16,6-4 2 0,14 0-2 15,11-6-6-15,13 1-9 16,6-8-25-16,1-2-30 16,10-3-6-16,-3-6-2 15</inkml:trace>
  <inkml:trace contextRef="#ctx0" brushRef="#br0" timeOffset="64983.5699">5412 5182 54 0,'-23'7'90'0,"6"-4"-7"0,7-3-3 15,10 0-2-15,-21-14-65 16,32 6-2-16,18-3-6 16,7-3-3-16,15-3-1 0,7-2 0 15,17-3 1-15,8-1-2 16,10-3 1-16,8 0 0 16,5-2 0-16,3-1-1 15,-2-1 0-15,-1 4 1 0,-7 0-2 16,-8 2-3-16,-8 4-7 15,-14 4-13-15,-8-3-35 16,-9 9-21-16,-14 1-5 16,-9 2-2-16</inkml:trace>
  <inkml:trace contextRef="#ctx0" brushRef="#br0" timeOffset="66976.2167">1622 8381 73 0,'0'0'78'0,"-2"-14"0"15,2 4-2-15,-1 0-47 16,1 10-3-16,-4-17-5 0,4 17-7 16,0 0-4-16,11-10-4 15,0 9-3-15,-4-1-1 16,15 0-2-16,2 1 0 16,3-2-2-16,3 0-2 15,0-1-5-15,-1 4-5 0,0-3-8 16,0 3-8-16,-7 0-15 15,-3 0-13-15,-1 6-19 16,-4 4-4-16,-4 5 7 0</inkml:trace>
  <inkml:trace contextRef="#ctx0" brushRef="#br0" timeOffset="67151.5547">1677 8718 24 0,'-17'14'69'15,"17"-14"2"-15,-17 7-15 0,17-7-19 16,1-13-12-16,16-2-15 16,4-1-17-16,7-5-25 15,6 0-31-15,3-1-6 16,5 4-4-16</inkml:trace>
  <inkml:trace contextRef="#ctx0" brushRef="#br0" timeOffset="82737.8354">3427 7136 12 0,'0'0'74'16,"0"0"1"-16,-2-10-2 15,2 10-3-15,0 0-55 0,-10-11-2 16,10 11-4-16,-3 6-2 15,3-6-3-15,-4 21 0 16,3-7-1-16,-2 7-1 16,0 4 2-16,3 6 0 0,0 3-1 15,0 3-1-15,0 3-1 16,-1 2 0-16,2 3 0 16,2-4 0-16,-3 2-1 0,-3-2 1 15,1-2-2-15,-1-3 0 16,-2 0-3-16,1-6-4 15,-1-1-8-15,2-3-20 16,-2-12-28-16,1 2-12 16,4-16-6-16,-5 10 2 0</inkml:trace>
  <inkml:trace contextRef="#ctx0" brushRef="#br0" timeOffset="83053.9719">3337 7209 41 0,'8'-10'74'16,"-8"10"-1"-16,0 0-4 0,0 0-2 16,0 0-64-16,0 0 0 15,0 0 0-15,12 2 1 16,0 7-1-16,2 2-1 15,3 4 1-15,5 3-2 16,1 2 1-16,-1 1-1 0,-2 1-1 16,1 0 0-16,-2-1 1 15,-1 2-2-15,1-3-4 16,-5-1-6-16,1-2-17 16,-1 2-25-16,0-6-18 0,2-5-4 15,-1-5-2-15</inkml:trace>
  <inkml:trace contextRef="#ctx0" brushRef="#br0" timeOffset="83344.1487">3872 6962 50 0,'9'-5'74'0,"-9"5"-3"16,11 0-2-16,-11 0-6 0,0 15-64 15,0-1 0-15,0 8 0 16,0 1 2-16,0 9 0 16,-9 4 1-16,1 0 0 0,-3 3 0 15,-2 0 1-15,-3 2 0 16,0-4 0-16,-4 5-1 16,4-5-1-16,-1 0 0 15,3 1-2-15,0-5-4 0,1 0-11 16,3-4-21-16,-1-9-24 15,10 5-11-15,-1-9-5 16,2-4 1-16</inkml:trace>
  <inkml:trace contextRef="#ctx0" brushRef="#br0" timeOffset="83709.6879">3903 7229 57 0,'9'-5'77'0,"-9"5"-3"16,12-4-3-16,-12 4-5 0,13 4-66 16,-13 10 0-16,0 6 0 15,0 8-1-15,-2 6 1 16,0 0 0-16,-1 5 0 16,3 0-1-16,0-3 1 15,1-2-1-15,7-8 0 16,0-3-1-16,6-7-1 0,2-4 1 15,3-5 1-15,0-4 0 16,4-3 1-16,0-9 0 16,1-5 2-16,-3-7 2 0,-2-4 0 15,-4-4 2-15,-3-1 0 16,-4-2 1-16,-8-1-1 16,-1 4 0-16,-9 2-3 15,-1 7-4-15,-3-1-13 0,-1 8-22 16,0 13-29-16,-3 0-11 15,3 0-3-15,1 5-4 16</inkml:trace>
  <inkml:trace contextRef="#ctx0" brushRef="#br0" timeOffset="84520.1401">4965 7102 38 0,'-12'-19'80'0,"-2"0"-2"0,-4 4-5 16,-3 2-3-16,0 10-60 15,3 3-2-15,-6 8-2 16,3 14-4-16,-1 6-2 15,-2 10-4-15,3 7 1 0,2 5-1 16,1-3 0-16,1 0 1 16,7-9 0-16,1-6 0 15,4-10 0-15,4-8 3 16,1-14 0-16,6 0 1 0,6-16 1 16,3-6-1-16,5-7 1 15,2-3 0-15,3-4-1 16,2-1 1-16,-2 2 0 15,0 3 0-15,-2 8 0 0,-3 5 1 16,-3 13 0-16,-2 8 1 16,-4 16-2-16,-2 12 1 15,-4 17-1-15,-4 13-1 16,-1 10 1-16,-1 10-2 0,-5 3-1 16,2-1-1-16,1-4 0 15,3-8 1-15,5-8-2 16,4-11 2-16,7-13-2 0,3-7 0 15,6-15 0-15,-3-7 0 16,3-8 0-16,2-11-1 16,-6-12 0-16,-4-7 0 15,-10-9 1-15,-2-6 3 0,-10-2 4 16,-8 2 2-16,-10 2 0 16,-6 5 4-16,-4 5 4 15,-4 5 1-15,0 10-1 16,3 3-2-16,4 6-2 0,6 1-3 15,5 1-1-15,8-3-5 16,11-1-7-16,6-4-5 16,19-4-14-16,2 0-28 0,10-8-25 15,14-2-7-15,4-4-3 16,2 3 3-16</inkml:trace>
  <inkml:trace contextRef="#ctx0" brushRef="#br0" timeOffset="86098.0453">6523 6889 38 0,'18'-9'80'0,"-4"3"-2"15,-14 6-2-15,4-14-4 16,-10 6-60-16,-7 2 1 0,0 1-3 16,-6 2-3-16,-2 3-3 15,-7 0-2-15,-6 8-1 16,-4 6 1-16,-2 5-1 16,-4 8 1-16,-5 7 1 15,-2 7 1-15,4 7-1 0,2 4 1 16,3 3-1-16,8 2-1 15,5-4 0-15,9-4-1 16,10-4-2-16,8-6-1 0,5-9 0 16,9-7 0-16,8-10 0 15,7-9 0-15,6-4 0 16,4-11 1-16,5-11 0 0,-1-8 1 16,8-9 1-16,-1-9-1 15,2-11 0-15,-2-7 1 16,-3-9 0-16,-1-7 1 15,-4-5-1-15,1-1 1 0,-7 2-1 16,-3 5 2-16,-6 6 1 16,-4 13-1-16,-1 14 0 15,-8 10-1-15,0 15 0 16,-7 9-1-16,-5 14-1 0,2 7 1 16,-2 20-2-16,-4 9 0 15,-4 12 0-15,-2 12 0 16,0 9-1-16,1 7 0 15,0 1 0-15,4-2-1 0,4-5 0 16,1-6 1-16,11-8 0 16,2-9 1-16,9-13 1 15,5-7 0-15,8-9 0 0,3-6 1 16,2-12 0-16,4-2-1 16,3-14 0-16,1-9 1 15,-6-10-1-15,-2-3 1 16,-9-7 1-16,-4 3-1 0,-11 2 2 15,-5 4 0-15,-9 9-1 16,-3 6 0-16,-9 14-1 16,-6 7 0-16,0 7-1 15,-1 11-1-15,2 6-2 0,-3-1 0 16,11 5-1-16,-1-5 1 16,7-2 0-16,1-3-1 15,4-7 2-15,6-5-1 16,2-4 2-16,4-2 1 0,2-11-1 15,4-4 1-15,3-9 0 16,5-3 0-16,-1-8-1 16,3-1 1-16,0 0-1 0,-4 2 0 15,1 5 0-15,-6 7 0 16,-4 9-1-16,-1 9 1 16,-2 6 0-16,-5 12 0 0,-2 8 0 15,3 4 0 1,-2 3 1-16,2-1 0 0,3-2 0 15,1-6 1-15,3-3 0 16,2-8-1-16,2-8 2 16,7-1-1-16,-3-9 1 0,2-4-1 15,-3-6 1-15,0-3 0 16,-4-2 0-16,-2-1 1 16,-4-2-1-16,-4 2 1 0,-4 4-1 15,1 1 0-15,-4 6-1 16,-5 14-1-16,5-8 1 15,-5 8-2-15,1 13 0 0,0 1 0 16,2 4 0-16,1 1 0 16,4-1 0-16,0-2 1 15,3-4-1-15,6-7 1 16,2-5 0-16,3 0 1 0,3-11-1 16,3-5 1-16,3-4-1 15,1-5 1-15,1-2-1 16,-2 1 0-16,0 1 1 15,-6 3-1-15,-2 4 0 0,-4 6 0 16,-6 9 0-16,-13 3 0 16,12 22 1-16,-12 8-1 15,-6 12 0-15,-6 9 0 16,-2 11 1-16,-7 6-1 0,-2 8 0 16,-3 3-1-16,1-3-1 15,1-4-1-15,4-8 1 16,3-8 0-16,4-10-1 15,5-11 0-15,4-16 0 0,4-19 1 16,6 0 1-16,7-18-1 16,3-18-4-16,4-12-2 15,8-14 0-15,-1-11-1 0,8-11 1 16,-1-8 2-16,2 0 5 16,2 4 4-16,-6 7 5 15,1 11 5-15,-8 12 1 16,-1 13-1-16,-10 16 0 0,1 11-3 15,-15 18-4-15,0 0-2 16,4 22-3-16,-4 0-2 16,0 7-1-16,0 3 0 0,5 5 0 15,5 1-1-15,3-2 1 16,4-4 0-16,4 1 0 16,0-2 1-16,-3 0-1 15,-2-1 0-15,-9 3-3 16,-7-3-6-16,-5 8-26 0,-15 7-34 15,-17 2-8-15,-16 2-3 16,-15 2-3-16</inkml:trace>
  <inkml:trace contextRef="#ctx0" brushRef="#br0" timeOffset="87944.2652">3747 8433 7 0,'-9'-8'88'0,"9"8"3"15,-11-15-7-15,11 15-6 16,-11-7-2-16,11 7-72 0,-13 17-1 16,13 12 0-1,0 11-3-15,2 14-1 0,2 7 1 16,-4 12-1-16,5 4 0 15,-3 1-1-15,1-4-2 16,-1-5-2-16,-3-7-1 0,1-7-2 16,0-13-3-16,-2-8-4 15,-7-7-5-15,3-9-10 16,-6-7-8-16,-4-8-3 16,3-3 0-16,-8-10 11 0,-2-5 20 15,-2-4 12-15,0-1 13 16,-4-1 17-16,3-2 13 15,-3 2 5-15,3-1-3 16,4 3-5-16,4 0-16 0,6 0-6 16,4-3-5-16,8 1-4 15,1-4-3-15,16 2-4 16,7-3-1-16,8-2-1 16,9-2 0-16,10-1-1 15,5-2-1-15,7 1-1 0,2-1 0 16,2 3-1-16,-2-1 1 15,-6 4 0-15,-4 4-1 16,-11 2 1-16,-6 6 1 0,-9 1 1 16,-8 6 1-16,-6 2 0 15,-15 6-1-15,9-3-1 16,-9 3 0-16,-9 6 0 0,-3 5-1 16,-1 5 0-16,-2 2-1 15,-1 4 1-15,0 1 0 16,2 4 1-16,5 1-1 15,3-1 0-15,4-2-1 0,2 0-1 16,6-5-1-16,6-1-2 16,0-6 1-16,6-3-2 15,-2-7-2-15,4-3-3 0,-1-9 1 16,2-8 2-16,-1-3 1 16,-4-7 2-16,3-1 1 15,-4-2 2-15,0 2 2 16,-4 4 3-16,-1 5 0 15,-2 6 0-15,-8 13 1 0,13-1 0 16,-9 8-1-16,3 11 0 16,-2 3 0-16,2 1-1 15,4-1 1-15,3-2 0 0,-1-6 0 16,10-8-2-16,2-5 1 16,1-14 0-16,7-10 1 15,-3-6 0-15,3-5 1 16,-6-3 0-16,6-5 1 0,-11-3 1 15,-1-1 0-15,-3 0 0 16,-5 2 3-16,-7 3 0 16,-1 5 1-16,-2 7 1 15,-3 4-4-15,1 10 1 0,-1 16-1 16,0 0 0-16,-9 15-2 16,8 13-2-16,-1 8-2 15,-1 9 1-15,1 4 0 0,0 5-1 16,2-1 1-16,0-3-1 15,-1-3 0-15,7-7 0 16,2-7 0-16,3-8 0 16,4-5-1-16,2-9 1 0,3-5-1 15,5-6-2-15,2-3 0 16,4-11 0-16,-2-6 0 16,3-4 1-16,-4-3 0 0,-1 0 2 15,-4-2 2 1,-6 6 3-16,-3 3 1 0,-5 2-1 15,-2 6 1-15,-7 12-1 16,3-8-2-16,-3 8-1 16,-3 8-2-16,-3 6-1 0,-2 6 0 15,0 1-1-15,1 1-1 16,2 3 2-16,2 0 0 16,2-4 0-16,0 0 1 15,6-5 0-15,4-3 1 0,6-5 0 16,2-3 0-16,6-5 0 15,7 1-1-15,2-8 1 16,2-9-1-16,0 1 1 0,2-7-2 16,-2-2 2-16,-1-4 0 15,-5-2 0-15,-5-2 2 16,-3 3 0-16,-2 1 0 0,-6 6 0 16,-3 2-1-16,-2 4 0 15,-3 6 0-15,-4 10 0 16,0 0-1-16,7 7 0 15,-3 6 0-15,2 0-1 0,0 1 1 16,5 3 0-16,-1-2 0 16,2-1 1-16,2-2-1 15,-1-2 1-15,1-4-1 16,2-1 1-16,-3-3 0 0,-1-1 0 16,0-1 1-16,1-3 0 15,-4-2 0-15,1-4 1 16,-3-4-1-16,0-1 1 15,0-6-1-15,-1 1 0 0,-1-1 0 16,-1 3 0-16,0-1-1 16,0 3-1-16,1 4 0 15,-5 11 1-15,14-6-1 0,-4 7-1 16,1 7-2-16,4 4-3 16,-2 2-6-16,7 2-21 15,5 4-41-15,-2-4-5 16,2-1-7-16,0-4 0 0</inkml:trace>
  <inkml:trace contextRef="#ctx0" brushRef="#br0" timeOffset="88268.5963">6590 7856 82 0,'14'8'86'16,"1"5"-5"-16,-6 5-4 16,2 2-2-16,-7 11-75 15,5 8 1-15,-2 11 2 0,1 7 0 16,2 12-1-16,-8 6-1 15,1 4 0-15,0 1-2 16,-1-5-2-16,0-3-2 16,3-6-10-16,-3-8-29 0,-3-13-30 15,2-9-5-15,0-13-5 16,-1-10-1-16</inkml:trace>
  <inkml:trace contextRef="#ctx0" brushRef="#br0" timeOffset="88676.7242">6476 8356 1 0,'-6'-29'85'0,"4"6"0"0,2 6-5 15,8 1-6-15,5 2-1 16,8 2-74-16,8-2-3 16,9 0-8-16,8 1-13 0,3 2-15 15,4-1-5-15,-2 1-2 16,1 2 2-16,-8 2 9 15,-4-1 16-15,-2 4 14 16,-16 0 22-16,1 2 20 0,-9 2 7 16,0 9-1-16,-11 3-4 15,9 7-7-15,-11 8-12 16,1-1-6-16,3 7-5 16,1-2-2-16,5 2-4 15,3-3-1-15,3-6-1 0,2-3-1 16,3-8 1-16,1-2 0 15,2-11 1-15,-1 0 1 16,-3-5 3-16,-1-6 4 0,-5-5-1 16,-5-2 0-16,-9-1 0 15,-1-5-2-15,-11 1-4 16,-8 1-6-16,1 7-18 0,-4 5-52 16,-4 0-5-16,0 7-7 15,2 2-2-15</inkml:trace>
  <inkml:trace contextRef="#ctx0" brushRef="#br0" timeOffset="89535.9577">4528 9579 79 0,'16'-18'88'15,"-5"0"-4"-15,-2 3-5 16,-4 2-2-16,2 4-70 15,-7 9 0-15,0 0-1 0,12 4-2 16,-7 14-1-16,0 11-1 16,3 12 0-16,-3 12-1 15,-1 17 2-15,-2 9-1 0,-1 7-1 16,-2-2 1-16,1-1-1 16,-1-5 0-16,1-9 1 15,-2-11-1-15,1-14-1 0,2-11 1 16,4-10-1-16,5-7-1 15,3-11-2-15,3-5-2 16,2-11-1-16,0-11-3 16,0-7 2-16,-1-5 0 15,-6-3 1-15,-5-2 2 0,-3 1 2 16,-3 0 4-16,-5 5 4 16,-6 4 1-16,0 6 2 15,0 3-1-15,2 5 0 16,0-2-1-16,6 4-1 0,3-2-2 15,6-1-2-15,8-3-1 16,6-2-1-16,4-5-1 16,5 2 0-16,4-4 0 0,3 2 0 15,-2 1 1-15,-1 2 0 16,-5 4-1-16,-4 5 2 16,-1 2-1-16,-5 6 0 15,-5 3 0-15,-2 3 0 0,-11 0-1 16,13 14 1-16,-8 1 0 15,-2 4 0-15,-1 3 0 16,-1 4 0-16,-1 2-1 0,0 0 0 16,0 0-3-16,-1-4-5 15,0 1-14-15,1-5-55 16,6-10-3-16,6-10-5 16,0-6-7-16</inkml:trace>
  <inkml:trace contextRef="#ctx0" brushRef="#br0" timeOffset="89734.5053">5224 9087 76 0,'0'0'101'0,"3"10"-8"15,-3-10-7-15,0 14-4 16,-3 11-28-16,1-11-71 15,3 0-20-15,0 9-48 16,13 3-2-16,3-1-6 16,0-3-4-16</inkml:trace>
  <inkml:trace contextRef="#ctx0" brushRef="#br0" timeOffset="89985.4588">5615 8992 70 0,'9'0'90'0,"-9"0"-3"16,9 14-6-16,-9 5-3 15,0 9-43-15,-3 11-31 16,2 16-2-16,-1 14 0 0,-1 9-1 16,-2 7 0-16,5 0 0 15,-2-2-2-15,0-4-1 16,2-9-4-16,0-6-7 15,-1-17-14-15,5-14-38 0,7-2-15 16,-1-15-5-16,5-10-6 16,-3-9 9-16</inkml:trace>
  <inkml:trace contextRef="#ctx0" brushRef="#br0" timeOffset="90232.2258">5935 9057 31 0,'20'-35'96'0,"-1"13"-2"16,-6 11-8-16,-1 11-2 16,-12 0-4-16,1 19-75 15,-1 11-3-15,1 7 0 0,-1 16-3 16,0 11-1-16,-4 15-2 16,-4 1-2-16,2 7-1 15,-2-4 0-15,0-3-3 16,1-9-3-16,0-5-10 0,4-10-30 15,1-14-25-15,2-9-3 16,5-12-4-16,5-9-3 16</inkml:trace>
  <inkml:trace contextRef="#ctx0" brushRef="#br0" timeOffset="91636.626">6939 8983 73 0,'0'-12'91'0,"0"2"-4"0,-1 0-4 16,-3 1-3-16,4 9-62 15,0 0-3-15,0 0-5 16,-9 19-4-16,4 13-4 0,0 11-1 16,-2 13-1-16,-4 10 0 15,2 8 0-15,-2 1 0 16,-2 0 0-16,3-7 1 15,-3-6-1-15,2-9-1 0,0-12 0 16,-1-8 0-16,2-10-2 16,-1-6 0-16,-2-4-1 15,1-10-2-15,-1-3 0 0,1-10-1 16,1-9 2-16,1-7-1 16,3-3 2-16,4-4 0 15,4-7 2-15,4 1 1 16,10-2 0-16,9 2 1 15,6 1 0-15,5 0 1 0,10 0-1 16,4 0 1-16,7-3-1 16,1 3 1-16,2-3 0 15,2 1-1-15,-2-2 1 0,-1 3 1 16,-8 1 0-16,-9 7 2 16,-7 3 1-16,-10 9 0 15,-6 3-1-15,-10 11 1 16,-8 5 0-16,0 15-1 0,-4 12-1 15,-5 6-1-15,-1 9-2 16,0 5 1-16,0 4-1 16,3 0-1-16,1-3 1 15,2-4 0-15,4-5-1 0,0-7 0 16,3-7-1-16,3-4 0 16,-2-7 1-16,2-5 0 15,3-8-1-15,1-1 1 16,3-12 0-16,2-8 0 0,2-8 1 15,2-6-1-15,0-2 1 16,4-4-1-16,2 2 0 16,1 1 0-16,-1 5 1 15,1 8 0-15,-1 6-1 0,2 9 1 16,-1 7-1-16,0 4 1 16,-1 6-1-16,-1 1 1 15,3 2 0-15,3-2 0 16,2-4 0-16,2-5 0 0,4-3 0 15,-1-9 0-15,1-6 0 16,-1-3 0-16,-3-3 0 16,-7 0 0-16,-7-2-2 0,-9 2 1 15,-10 5 0-15,-5 3 1 16,-15 8 0-16,-8 8 2 16,-7 3 0-16,-5 12 1 15,2 7-1-15,1 7 0 0,8 5 0 16,8-1-1-16,12 1 0 15,9-3-1-15,18-1-3 16,9-7-5-16,11-1-27 16,9-4-42-16,0-7-4 0,1-2-5 15,-12-4-5-15</inkml:trace>
  <inkml:trace contextRef="#ctx0" brushRef="#br0" timeOffset="92216.3597">6509 10230 74 0,'4'10'84'0,"-4"-10"-3"15,16 21-5-15,-8-1 0 16,-2 7-70-16,2 7-1 0,3 6 0 16,0 7-2-16,3 0 0 15,-3 1-2-15,1-5-1 16,-3-6 0-16,-3-6 0 15,-3-8 1-15,-2-8 0 0,-1-15 1 16,-5 5 0-16,-3-9 0 16,-7-12 0-16,1-11-1 15,-4-5-2-15,0-13-1 16,0-10-3-16,2-7 1 0,2-4-1 16,6-3 0-16,3 1 1 15,5 5 0-15,6 2 3 16,11 11 1-16,9 7 3 15,5 11-1-15,7 9 0 0,2 10 0 16,2 7-2-16,-5 6 0 16,-3 10-3-16,-10 8-1 15,-7 10-1-15,-13 5 0 0,-7 6 0 16,-13 0 1-16,-9 4 2 16,-2-6 1-16,-2 1 2 15,2-6-1-15,4-5-9 16,2-7-11-16,9-10-31 15,9 1-20-15,3-11-7 0,8 0-4 16</inkml:trace>
  <inkml:trace contextRef="#ctx0" brushRef="#br0" timeOffset="92534.0206">6875 10133 38 0,'18'-15'86'15,"-6"5"-4"-15,-1 6-3 16,-11 4-6-16,0 0-44 0,8 8-15 15,-6 10-7-15,0 1-4 16,0 7-2-16,1 0-1 16,2 3 1-16,3-1 0 15,0-1 0-15,2-6 0 0,1-4 1 16,5-5-1-16,0-8 1 16,2-3 0-16,-2-2-1 15,2-9 0-15,-3-2 1 0,0-4-1 16,-4-2 0-1,-4-5 0-15,-3 1-2 0,-4-3 0 16,-4 5-2-16,-8-1-2 16,-4 5-4-16,-4 2-5 0,2 4-11 15,-4 10-30-15,3 1-21 16,9 3-6-16,10-4-2 16,0 0 9-16</inkml:trace>
  <inkml:trace contextRef="#ctx0" brushRef="#br0" timeOffset="93104.4551">7343 9899 35 0,'26'-18'86'15,"-6"6"0"-15,-8 3-5 16,-12 9-4-16,4-13-47 16,-4 13-9-16,-12 0-10 0,-4 6-6 15,-3 4-2-15,-1 5-2 16,1 1 1-16,-1 2-2 15,2 1 1-15,5 1-1 16,3-1 1-16,2-3-1 0,6 3 0 16,2-5-1-16,7-1 1 15,2 1 0-15,6-3-1 16,5 0 1-16,4 0 0 16,4 0 0-16,1 0 0 0,0 1 0 15,1 3 0-15,-6-3 0 16,-2 5 0-16,-5 1 0 15,-7 3 0-15,-6-2 0 16,-4 3 0-16,-5-2 1 0,-6 1 0 16,-6-2 1-16,-2-2 0 15,3-5 0-15,0-2-1 16,4-4-1-16,0-6-2 0,5-9-3 16,7-6 0-16,0-7-2 15,7-1 1-15,5-7 0 16,0-1 2-16,5 1 2 15,1 3 5-15,3 2 1 0,2 5 2 16,-2 4 0-16,0 4 0 16,1 4-1-16,1 5 0 15,-3 3-2-15,1 2-1 0,-5 8-1 16,-2 6 0-16,-2 3-1 16,0 0 0-16,-5 2 0 15,-2 0-1-15,2-1-2 16,-2-2-5-16,0-9-9 15,4-9-39-15,1 5-23 0,4-5-4 16,-2-5-7-16,-4-11 0 16</inkml:trace>
  <inkml:trace contextRef="#ctx0" brushRef="#br0" timeOffset="93298.921">7709 9595 43 0,'-9'-17'100'0,"2"7"-7"16,7 10-5-16,-15-7-6 16,15 7-3-16,0 0-81 15,-3 8-4-15,9 8-9 0,7-3-8 16,1 8-21-16,7 9-24 16,-2-1-16-16,-3 1-6 15,0-2-1-15</inkml:trace>
  <inkml:trace contextRef="#ctx0" brushRef="#br0" timeOffset="94185.3553">7956 9743 62 0,'21'-17'79'15,"-1"3"-9"-15,-4 0-12 0,0 3-10 16,-4 6-9-16,-4 4-6 16,-8 1-9-16,14 16-8 15,-11 4-4-15,-1 7-2 16,-1 7-2-16,-1 8-2 0,0 5-2 15,-1 4-2-15,1 3-2 16,2-2-1-16,4-2-2 16,-1-5-2-16,3-4-2 15,0-11-4-15,2-2-5 0,0-10-1 16,-3-4-6-16,-7-14-8 16,0 0-10-16,0 0-6 15,-5-10 5-15,-8-4 18 0,-3-5 16 16,-2 1 9-16,-5-2 11 15,6 3 12-15,-4-1 14 16,5 3 5-16,0 2-4 16,6 1-13-16,4 0-10 15,3-2-8-15,7-1-4 0,6-3-2 16,6-2-2-16,5-2 0 16,9-4-1-16,-1-1 1 15,5 1 0-15,-1 2 2 0,1 3-1 16,-2 2 2-16,-6 4 0 15,0 3 0-15,-7 4 0 16,-4 3 0-16,-3 5 1 0,-4 0-2 16,-2 8 0-16,-2 4-1 15,-3 3 0-15,0 2-1 16,2 2 1-16,1-1-1 16,2 0 0-16,-1-2 0 0,2-5 0 15,3-2 0-15,0-4 2 16,1-3-2-16,3-2 0 15,3-7 1-15,0-3 1 16,0-7-1-16,1-3 0 0,1-5 0 16,0-1 0-16,0-3 1 15,-2 0-1-15,-3 3-1 16,-1 4 0-16,-2 1 0 0,-2 6-1 16,0 6 1-16,-9 9 0 15,11-4 0-15,-11 4-1 16,11 12 2-16,-6 0-1 15,3 2 1-15,-2 1-1 0,1-1 0 16,2 0 0-16,-2-3 0 16,1-3 0-16,-8-8 1 15,13 11-1-15,-13-11 2 0,9 2 0 16,-9-2 1-16,0 0 0 16,7-6 0-16,-7 6 1 15,2-18-1-15,-2 3 1 16,1-2-2-16,3-1-1 15,-3 1 0-15,2-2 0 0,0 3-1 16,2 3 0-16,3 2-1 16,1 5 1-16,4 5 0 15,1 1-1-15,3 0-2 0,0 7-3 16,-4 1-4-16,3 7-9 16,-6-2-29-16,-4 0-34 15,5 0-2-15,-8-3-6 16,-3-10-1-16</inkml:trace>
  <inkml:trace contextRef="#ctx0" brushRef="#br0" timeOffset="94361.5924">8656 9497 17 0,'-14'-29'94'0,"-2"3"-3"15,2 5-7-15,3 6-5 0,11 15-4 16,-8-6-72-16,8 6-13 15,7 10-39-15,4 10-31 16,-1 4-4-16,-2 5-5 16,-5-1-2-16</inkml:trace>
  <inkml:trace contextRef="#ctx0" brushRef="#br0" timeOffset="96992.2338">5010 10507 12 0,'-12'-7'73'0,"12"7"-1"0,-11-10-3 15,11 10-3-15,9-12-54 16,-9 12-4-16,0 0-3 16,11-8-4-16,-11 8 0 0,15 0-1 15,-15 0 1-15,19 8 1 16,-8 4 1-16,1 5 0 16,4 7 1-16,-2 6-1 0,7 3 0 15,-3 3 0-15,4 1 0 16,-2-2 0-16,4-5-2 15,-7-4 1-15,0-8 0 16,-3-4 3-16,-3-8 0 16,-11-6 2-16,13-7-1 15,-11-11 2-15,-2-4-2 0,-1-12 0 16,-5-3-1-16,-2-8-2 16,-1-4-2-16,0-1 0 15,1 2-2-15,1 5-1 0,-1 0-5 16,5 11-4-16,0 1-10 15,3 14-6-15,1-1-12 16,-1 18-13-16,18-9-11 16,-9 10-13-16,6 11 0 0</inkml:trace>
  <inkml:trace contextRef="#ctx0" brushRef="#br0" timeOffset="97346.0574">5499 10299 28 0,'4'-20'56'16,"-4"5"1"-16,-3 2-2 0,-9 6-3 16,-1 7-8-16,-6 0-10 15,2 7-11-15,-1 6-7 16,0 7-5-16,1 1-4 0,1 6-3 16,5-1-1-16,1 4-1 15,5-3-1-15,0 0-1 16,4-6-3-16,1-3 1 15,0-5-1-15,4-3 1 0,-4-10 0 16,14 3 1-16,-4-4 0 16,2-11 1-16,0-2 1 15,1-4 0-15,2-4 2 16,-1 1-2-16,2 0 0 0,-3 1-2 16,3 4 0-16,-2 4-4 15,2 5-3-15,0 3-7 16,3 4-13-16,-5 5-19 0,4 2-18 15,2 4-11-15,-3 2-4 16</inkml:trace>
  <inkml:trace contextRef="#ctx0" brushRef="#br0" timeOffset="97608.5598">5827 10186 20 0,'0'-12'81'15,"-6"0"2"-15,-2 1-3 16,-2 3-6-16,-1 2-52 16,2 6-4-16,9 0-7 0,-20 6-6 15,12 7-3-15,0 3-2 16,2 5-2-16,0 1 1 16,6 2 1-16,-1 1 1 15,3 0-1-15,10-6-1 0,-1-1-1 16,7-4-3-16,0-5-8 15,6-2-15-15,-4-8-35 16,7-2-14-16,1-7-3 16,0-3-3-16</inkml:trace>
  <inkml:trace contextRef="#ctx0" brushRef="#br0" timeOffset="98307.5956">6060 10147 40 0,'-12'6'55'0,"3"-2"2"0,2-17-29 0,7 13-18 16,-13 11-4-1,10-3-5-15,2 5-1 0,1-4 1 16,0 2 4-16,5-3-1 16,-1 0 3-16,-4-8 0 15,13 16 1-15,-13-16 0 0,14 7 1 16,-14-7-2-16,16 0-1 15,-16 0-1-15,17-3-1 16,-7-4-1-16,-2-3 0 0,0 1-1 16,1-7 0-16,-1 5-1 15,-2-6-1-15,1 1 0 16,1-1-1-16,-3 2 1 16,1 1-2-16,-1 3 2 0,-1 0 0 15,-4 11-1-15,6-13 0 16,-6 13 1-16,0 0-1 15,0 0 1-15,10 9-1 16,-8 0-3-16,2 2-1 16,1 0-3-16,3-1 1 0,-1-1 1 15,4-3-1-15,-2-5 2 16,2-1 1-16,-2-7 3 16,-1-7 3-16,0-2 3 0,0-4 0 15,-3-2 3-15,-3-5 1 16,0 1 2-16,-2-2 4 15,0 1 0-15,-4 4 2 16,2 3-1-16,-3 5-3 0,2 4-2 16,3 11-2-16,0 0-3 15,0 7-3-15,2 12-4 16,6 8-6-16,-1 1-6 16,6 9-8-16,-4-2-18 0,3-3-25 15,6 0-11-15,-6-6-5 16</inkml:trace>
  <inkml:trace contextRef="#ctx0" brushRef="#br0" timeOffset="98479.4211">6221 9889 42 0,'-6'-14'73'0,"6"-3"-1"16,0 1-4-16,6 2-11 0,32-4-77 15,-23 1-36-15,5 7-12 16,-1 5-3-16,-2 3-2 16</inkml:trace>
  <inkml:trace contextRef="#ctx0" brushRef="#br0" timeOffset="98792.5302">5535 10893 55 0,'-21'14'69'0,"8"-5"-6"15,2-7-2-15,5-20-34 16,6 18-23-16,0 0 3 0,8-10 0 15,7 2 2-15,2 0-1 16,8-8 2-16,4 0 1 16,9-8-3-16,5-3-2 0,7-7-5 15,2-2-10-15,5-6-28 16,7 2-31-16,-4 1-4 16,1-1-6-16,-9 1 2 15</inkml:trace>
  <inkml:trace contextRef="#ctx0" brushRef="#br0" timeOffset="104442.2786">4444 6253 23 0,'-20'-20'55'0,"-2"2"-29"16,0-4 2-16,4 4-1 0,-4-2-5 15,4 4-7-15,-3 3-5 16,1 2-4-16,-4 6-4 15,-1 4-1-15,-4 1-2 16,1 7-1-16,-8 5-1 0,0 3 1 16,-6 6 2-16,-5 1 1 15,-1 6 0-15,-5-1 2 16,4 6-1-16,-2-3 0 16,0 9 1-16,-1-4-1 0,3 9-1 15,3 6-1-15,-3 1 0 16,4 11-1-16,-4 3 0 15,1 9 1-15,0 4 0 0,-7 5 1 16,0 10 0-16,-3 5 0 16,-4 9 0-16,0-2-1 15,0 10 1-15,0 6-1 16,4 2-1-16,7 8 0 16,7-1 1-16,4-7 0 0,9 7 2 15,6 5 0-15,7-2 3 16,6-4-1-16,3 5 1 15,6 4-1-15,2-1-1 0,9 4 1 16,3-4-1-16,13 0-1 16,3-3 0-16,8 1-1 15,7-6 3-15,7-9-1 16,7-1 0-16,-1 2 0 0,11-10-1 16,0-2-1-16,5-6 2 15,5-8-1-15,-1-1 0 16,8-2 0-16,2-8 0 15,9-8 1-15,-1-4 1 0,1-4 2 16,7-7-1-16,-4 1 2 16,3-8 0-16,2-5 0 15,-3-2 1-15,5-6 1 16,0-5 0-16,-3-5 1 0,2-4 0 16,7-6-1-16,0-3 1 15,9-7-2-15,2-4-1 16,0-4-1-16,9-3-1 15,3-1-1-15,4-5-1 0,2 0 0 16,0 0-1-16,1-1 0 16,-2 1-2-16,1-1 1 15,-7 0 0-15,0-3 0 16,-3-5-1-16,3-3 1 0,-4-8 0 16,2-9 1-16,-1-5-1 15,2-6 0-15,0-9 0 16,-2-4 0-16,2-5 1 15,-3-5 0-15,-3-3 0 0,-1-5 0 16,-1-2 1-16,-7-5 1 16,3-4-1-16,-7-8-1 15,-7-7 0-15,-4-8 0 0,-4-10 1 16,-4-8-2-16,-9-11-1 16,-1-7-1-16,-8-3 1 15,-3-1 0-15,-9 3 0 16,-6 4-1-16,-9 4 0 0,-11 4 0 15,-6 7 1-15,-12 2 0 16,-13-5 0-16,-6-1-1 16,-4-5-1-16,-8-7 2 15,-5-5-1-15,-3-5 2 0,-2-4-2 16,-4-1 2-16,-1 2 1 16,-3 1 1-16,-3 7 1 15,-10 6-1-15,-7 14 0 0,-9 6 0 16,-11 9 0-16,-13 8-1 15,-13 11-2-15,-12 9 0 16,-17 6-1-16,-11 6 0 16,-15 10-1-16,-15 10-1 15,-15 14 0-15,-25 13-3 0,-10 18 0 16,-26 12-1-16,-15 27-3 16,-22 21-5-16,-12 30-12 15,-14 30-52-15,-14 27-4 16,2 28-3-16,-18 15-4 0</inkml:trace>
  <inkml:trace contextRef="#ctx0" brushRef="#br0" timeOffset="105283.9948">4652 9074 30 0,'12'-20'71'16,"3"-1"1"-16,7-6-4 0,3-5-3 15,13-2-63-15,14 1 1 16,9 0-1-16,21-3 0 16,13 2-1-16,21-3-1 15,8-1-4-15,24-1-10 0,9 3-21 16,6 0-32-16,16 1-3 16,-8 3-3-16</inkml:trace>
  <inkml:trace contextRef="#ctx0" brushRef="#br0" timeOffset="120980.1429">1782 13455 63 0,'0'0'73'0,"5"-5"-3"16,-5-20-18-16,0 25-18 0,6-13-10 15,-6 13-5-15,14-9-7 16,-5 6-4-16,-1-2-1 16,3 1 0-16,-2-2-1 15,0 3-1-15,2-2-2 0,3 3 2 16,-14 2 0-16,21-6-3 16,-11 2 3-16,3 1-4 15,5-1 0-15,2-1-3 16,1 2-2-16,0-4-9 0,3 5-15 15,2 1-18-15,-4 1-29 16,2 3-5-16,-10 5-4 16</inkml:trace>
  <inkml:trace contextRef="#ctx0" brushRef="#br0" timeOffset="121201.1159">2025 13639 67 0,'0'11'80'0,"0"-11"-4"16,0 0-6-16,0 0-44 0,8-7-5 15,1-3-8-15,3-4-9 16,12 0-7-16,-8-2-1 16,10-1-5-16,4 0-9 15,-5 1-19-15,8 4-20 16,-5 1-18-16,-2 2-1 0,-7 2 1 15</inkml:trace>
  <inkml:trace contextRef="#ctx0" brushRef="#br0" timeOffset="125379.5357">4642 12501 43 0,'0'-11'76'16,"0"-4"-1"-16,-3 2-2 0,-3-3-42 15,2 2-4-15,-2 4-5 16,4 0-6-16,2 10-3 16,-6-16-3-16,6 16-3 0,0 0-2 15,-12-7-2-15,12 7-1 16,-13 4-1-16,2 6-1 16,-3 7-1-16,-1 2-1 15,-5 7 1-15,-4 9 1 16,0 5 0-16,-4 5 0 0,1 6 1 15,-1 0 1-15,2 5-1 16,2 2 1-16,3 1-1 16,3 3 0-16,7-2 0 0,0 1-1 15,6-1 1-15,4-2-1 16,1-1-1-16,6-7 0 16,9-2 1-16,2-8-1 15,5-5 0-15,7-7 0 0,4-10 0 16,4-7 1-16,7-11 1 15,-3-3 1-15,2-15 1 16,4-9-1-16,-6-11 2 0,-2-3 1 16,-3-8-1-16,-7-1 1 15,-9-3 1-15,-4 3 0 16,-11 4 0-16,-5 3-1 16,-9 10-1-16,-12 5-1 15,-8 11-2-15,-9 9-1 0,-8 9-1 16,-5 11-1-16,-6 10-1 15,1 9-4-15,2 7-3 16,4 5-9-16,3 8-11 0,9 3-28 16,2 2-22-16,17-1-7 15,7-8-3-15</inkml:trace>
  <inkml:trace contextRef="#ctx0" brushRef="#br0" timeOffset="125823.1728">5018 12916 0 0,'14'-4'80'0,"-2"-3"1"15,-12 7-3-15,9-10-7 16,-10 34-15-16,1-24-50 15,0 0-2-15,0 14-3 0,0 1-2 16,2 5-2-16,0 6 2 16,3 3 0-16,-1 2 0 15,3 1 1-15,1-3 0 16,2-3 2-16,5-5-1 0,-1-4 1 16,6-9 0-16,1-5 1 15,4-6 2-15,0-9-1 16,2-6 1-16,-1-10 0 0,-3-4 1 15,-4-5 1-15,-6-2 1 16,-3-2-1-16,-10 3 0 16,-3 2-1-16,-13 6-1 15,-7 8-2-15,-8 6-1 16,-5 10-4-16,-3 4-2 0,0 7-4 16,-3 10-7-16,5 9-14 15,2 11-31-15,7 2-19 16,8 7-6-16,5-4-3 15,10 1 8-15</inkml:trace>
  <inkml:trace contextRef="#ctx0" brushRef="#br0" timeOffset="127125.4756">5896 12783 74 0,'19'-18'80'0,"-4"-3"-2"16,-11 2-3-16,-1 4-46 0,-3-1-4 15,-3 2-7-15,-5 4-6 16,-6 5-4-16,-3 4-3 16,-3 1 0-16,-4 7-3 15,-3 7-2-15,-2 9 0 0,-1 3 1 16,1 7-1-16,2 4 0 15,4 2-1-15,2 1 0 16,4-4 1-16,6 2-1 16,5-6 1-16,3-3-1 0,3-7 0 15,5-5 0-15,4-7 1 16,6-4-1-16,2-6 2 16,6-11-1-16,3-11 1 0,2-6-1 15,3-11 1-15,0-9 0 16,0-8 0-16,1-9 0 15,-2-9 0-15,-2-1-2 16,-1-1 1-16,-5 2 1 0,-2 5 1 16,-6 7 1-16,-3 12 0 15,-4 12-1-15,-3 13 0 16,-4 8-1-16,0 17-1 16,0 0 0-16,-5 18-2 15,0 14-1-15,0 11 0 0,-2 13 0 16,0 8 1-16,3 8 1 15,1-1 1-15,1-1-1 16,1-5 2-16,4-7-1 0,6-8 0 16,4-11 0-16,4-11 1 15,5-6-1-15,7-9 0 16,2-6 0-16,6-7-1 0,5-13-2 16,6-10 0-16,4-10 0 15,-3-5 0-15,0-7 1 16,-8-3 1-16,-3 1 2 15,-9 1 3-15,-9 4 2 0,-13 7 0 16,-7 7 1-16,-4 9-2 16,-11 9 0-16,-4 8-2 15,-5 7-2-15,-1 14-2 16,-1 7-2-16,0 9-1 0,1 0 0 16,6 2-1-16,2-2-1 15,6-4 1-15,4-6-1 16,5-6-1-16,2-6 2 15,0-13 1-15,14 2 0 0,0-5 3 16,5-12 0-16,2-5 0 16,3-3 2-16,2-5 0 15,1 2 0-15,-2-3-1 0,0 5 0 16,-5 4-1-16,-2 5 0 16,-3 7 0-16,-1 6-1 15,-2 2 1-15,1 10-1 0,1 4 1 16,0 3 1-16,5 1 0 15,2-3 1-15,3-1 0 16,1-7 1-16,6-4 0 16,1-6 0-16,4-12 0 0,3-6 1 15,1-9-1-15,3-2 0 16,0-7 0-16,-3-1 0 16,-3-3 0-16,-2 3 0 15,-6 0 0-15,-2 7 0 16,-8 3-1-16,-7 7 1 0,-2 4-2 15,-2 6-1-15,-8 13 0 16,0 0 0-16,0 0 0 16,8 13 0-16,-5 7 0 0,3 5 0 15,1 7 0-15,3 2 2 16,2 3 0-16,3 1 0 16,2-1 0-16,2-1-1 0,1 0 1 15,-2-4-1-15,-1-1 1 16,-5 2-2-16,-7 4 1 15,-5 4 0-15,-13 10 0 16,-10 6 0-16,-11 7-1 0,-6 10 1 16,-9 5 0-16,-1 2 0 15,-1 0 1-15,1-3-2 16,8-10 0-16,2-10-1 16,11-12 1-16,3-12-2 0,8-17-1 15,5-10-1-15,5-12-4 16,3-22-5-16,5-11-7 15,3-13-12-15,12-14-15 16,4-9-5-16,13-11-2 0,8-7-1 16,8-5 6-16,9 4 11 15</inkml:trace>
  <inkml:trace contextRef="#ctx0" brushRef="#br0" timeOffset="127425.0393">7285 12639 9 0,'65'-83'39'0,"-6"7"7"16,-7 8 7-16,-4 4-1 15,-5 10 1-15,-11 8-8 16,-5 10-8-16,-9 8-10 15,-2 5-7-15,-14 11-5 0,-2 12-6 16,-5 0-4-16,-10 10-4 16,-1 8-1-16,0 2-1 15,1 6 0-15,1 1 1 16,6 2-1-16,7-1 0 16,2-3 0-16,12 0 0 0,5-5 1 15,6-3-1-15,3 1 1 16,5-3 0-16,-2-1 0 0,3 1 0 15,-4 1-1-15,-2 1-1 16,-7 5-2-16,-5 2 1 16,-9 7-1-16,-6 1 0 15,-8 5-4-15,-12-2-1 16,-9 4-9-16,-13-4-23 0,-2 3-29 16,-5-6-5-16,-8-5-4 15,-5-6 0-15</inkml:trace>
  <inkml:trace contextRef="#ctx0" brushRef="#br0" timeOffset="132461.979">4860 13861 31 0,'-17'-15'43'0,"17"15"-3"16,-2-14-3-16,2 14-6 15,0-12-6-15,0 12-5 0,0 0-3 16,0 0-5-16,17-7-4 15,-17 7-4-15,20 3-4 16,-8 5 1-16,5 4-1 16,-1 0 1-16,2 9-1 0,-3-3 1 15,2 7 0-15,-4-5 0 16,0 3 0-16,-4-5 0 16,1-1 0-16,-5-4 2 15,-1-3 0-15,-4-10 0 0,5 10 4 16,-5-10 1-16,0 0 0 15,0 0 0-15,0 0 1 16,5-9-2-16,-5-4 0 16,2-1-3-16,1-9-2 15,1 2-2-15,4-7-1 0,9 0 0 16,-3-4 0-16,8 1-1 16,-3 0-1-16,6 2-2 15,-2 2-2-15,2 3-9 16,-6 2-20-16,1 10-26 0,-3 1-10 15,-3 6-3-15</inkml:trace>
  <inkml:trace contextRef="#ctx0" brushRef="#br0" timeOffset="133204.8474">5318 13723 36 0,'11'6'57'0,"-11"-6"3"0,4 14-30 16,2-5-13-16,3 1-6 15,3-1-5-15,0 3 3 16,4-1-2-16,3-4-4 0,-2-1 1 16,5-6-1-16,-3 0 0 15,2-9 3-15,-4-1-1 16,-2-4 4-16,-3-2 3 16,-4-3 0-16,-2 2 4 15,-5-1 1-15,-1 3-2 0,-2 3-1 16,-6 3-1-16,-3 4-4 15,-2 0-3-15,-2 5-2 16,1 7-4-16,2 5-1 0,-2 4-3 16,3 3 2-16,4 3-1 15,2 1 0-15,5 0-2 16,5-1 0-16,3 0-1 16,7-6 0-16,3-4-1 0,7-3-1 15,-2-7-2-15,12-4-3 16,-4-11-3-16,13-6 0 15,4-8-2-15,-2-4 2 16,5-7 2-16,-7 1 3 0,1 0 7 16,-13 1 8-16,0 1 10 15,-18 8 6-15,-7 7 0 16,-7 6 0-16,-6 8 0 16,-8 6-2-16,-7 2-5 0,-1 8-5 15,0 9-6-15,2-2-3 16,2-2 0-16,5 3-2 15,5-2-2-15,4-5-1 0,4-2 0 16,0-9 0-16,6 9-1 16,-6-9 2-16,15-1-1 15,-4-5 2-15,1-2 1 0,2 1 1 16,2 1 1-16,2 2 0 16,-1 4 1-16,3 4 0 15,-2 11 0-15,-1 6 2 16,-5 7 0-16,1 5 1 15,-6 3 2-15,-6 1 1 0,0-2 1 16,-1-1 2-16,-5-6 0 16,-9-1 1-16,-1-6 0 15,-1-4 1-15,0-4-3 16,2-2 0-16,-3-4-5 0,2-2-7 16,1-5-12-16,5-5-19 15,3-8-17-15,3-6-10 16,3-4-7-16,3-6-6 15,9-4 6-15</inkml:trace>
  <inkml:trace contextRef="#ctx0" brushRef="#br0" timeOffset="133369.579">6039 13639 26 0,'32'-31'66'0,"-2"6"1"16,-6 4-6-16,-6 4-7 16,-5 5-11-16,-2 6-14 0,-11 6-12 15,11 0-5-15,-8 15-6 16,-3 4-3-16,-1 6-3 0,0 7-8 15,0 1-6-15,-1-1-10 16,2-2-22-16,0 3-26 16,0-11-7-16,-2-6-2 15</inkml:trace>
  <inkml:trace contextRef="#ctx0" brushRef="#br0" timeOffset="133512.2318">6224 13361 0 0,'20'-6'30'0,"1"4"-13"0,1 2-15 15,3 4-47-15</inkml:trace>
  <inkml:trace contextRef="#ctx0" brushRef="#br0" timeOffset="134120.1852">6455 13385 37 0,'0'0'69'0,"0"0"-1"15,0 0-3-15,0 0-31 16,-16 11-22-16,1-4-5 16,2 1-5-16,1-1-3 0,0 2 1 15,1-4-1-15,11-5 1 16,-17 9 0-16,17-9-3 16,0 0 1-16,0 0-2 15,0 0 1-15,0 0-1 0,0 0 0 16,0 11 1-16,12-8 1 15,0 6 0-15,6 9 2 16,-7 1-1-16,3 10 2 0,1 3-1 16,2 11 1-16,-14-1 0 15,-2 4 0-15,-1-7 1 16,0-3 0-16,-3-6 1 16,0-6 2-16,-4-7 0 15,4-8 0-15,3-9 2 0,0 0-4 16,0 0-3-16,0-7-7 15,1-8-4-15,1-4-1 16,-1-5-1-16,-1-2 0 16,0-2 1-16,0-1 5 0,3 1 4 15,3 3 7-15,1 2 6 16,4 4 2-16,5 5 0 16,1 3 0-16,5 8-2 15,1 3-4-15,1 3-1 0,-3 9 1 16,0 5-2-16,-2 2-2 15,-5 3 0-15,-1-4 0 16,-2-1 0-16,-4 0 1 0,-1-6 0 16,-6-11 3-16,8 13-1 15,-8-13 2-15,0 0 0 16,0 0-1-16,6-5-2 0,-6-7-2 16,1-2-1-1,0-5-1-15,1 1-3 0,2 0-1 16,1 0 0-16,2 4 0 15,3 7 0-15,2 6-1 16,8 3-9-16,-2 14-28 0,-2 5-25 16,11 4-4-16,1 2-3 15</inkml:trace>
  <inkml:trace contextRef="#ctx0" brushRef="#br0" timeOffset="135028.4186">7511 13105 11 0,'7'-23'77'15,"-1"7"3"-15,1 2-4 0,-7 14-5 16,4-11-49-16,-4 11-3 16,16 20-5-16,-9 2-6 15,3 13-3-15,-1 6-2 16,0 11-1-16,0 5 0 15,-1 4 1-15,0-1-2 0,-3-3 0 16,4-5-2-16,-4-3-4 16,4-9-5-16,-3-9-11 0,-1-6-12 15,0-10-19-15,-1-5-24 16,-4-10-4-16,0 0-1 16</inkml:trace>
  <inkml:trace contextRef="#ctx0" brushRef="#br0" timeOffset="135447.2658">7523 13414 1 0,'-14'-18'81'0,"3"5"2"16,2 2-7-16,9 11-5 0,-10-4-40 15,10 4-15-15,0 0-8 16,4-7-8-16,-4 7-2 16,21-3-3-16,-8 0 1 15,3-2 1-15,-1 0 0 0,4-6 1 16,3-1 0-16,-2-3 1 15,3 0 1-15,-1-4 0 16,1 1 1-16,-3 0 0 0,1 3 0 16,-4 2 0-16,-3 4 0 15,-5 5 1-15,-9 4 0 16,14 4-1-16,-13 8 1 16,1 8-1-16,-2 3 0 0,3 0 0 15,4 0-1-15,-1 1-1 16,3-3 0-16,4-7 0 15,2-6 0-15,4-7 1 16,1-1 0-16,0-9 1 0,-3-1 1 16,-3-5 2-16,-1 1 2 15,-8-6 0-15,-4 3 0 16,-1-1 1-16,-6 0-4 16,-7 3-4-16,-4 1-11 0,-3 3-28 15,1 5-32-15,-2 5-6 16,-2 1-4-16,1 3-2 15</inkml:trace>
  <inkml:trace contextRef="#ctx0" brushRef="#br0" timeOffset="135998.4134">8452 13054 11 0,'0'0'77'15,"-10"-9"2"-15,10 9-5 0,0 0-5 16,0 0-31-16,-12 1-36 16,12-1-2-16,0 0-2 15,-1 10-1-15,1 3-1 16,0 4 1-16,0 3 0 0,1 3 1 15,5 1 3-15,4 1 2 16,2-2-1-16,2-4-1 16,3-7 1-16,1-5 0 15,2-7-1-15,2 0 1 0,-1-7 0 16,-3-6 1-16,-3-4 0 16,-1-2 1-16,-4-3 0 15,-6-1 0-15,-4 0 2 16,-2 2-2-16,-7 2-2 0,-4 4-4 15,-4 5-9-15,-2 3-9 16,-4 7-21-16,5 13-27 16,-1 0-9-16,4 2-4 0,-2 1 2 15</inkml:trace>
  <inkml:trace contextRef="#ctx0" brushRef="#br0" timeOffset="136544.2323">8799 12883 7 0,'-9'-1'68'0,"9"1"3"0,-18-7-1 16,7 0-32-16,11 7-4 15,-9-7-10-15,9 7-7 16,0 0-6-16,0 0-2 16,0 0-1-16,-4 12 0 0,4-2-6 15,3 7 1-15,2 0-3 16,-1 7 1-16,6-1 0 16,-4 4 0-16,3-1 0 0,0 0-1 15,-2-8 1-15,0-3 0 16,-3-6 0-16,-4-9 1 15,6 11 2-15,-6-11-1 16,0 0 0-16,0 0 0 0,8-12-1 16,-7 1-1-16,0-2-1 15,0-7-1-15,2-2-3 16,-1-5 0-16,3 1-2 16,1-4 2-16,-2 4 0 0,4-1-1 15,1 6 1-15,4 1 2 16,-2 7 1-16,4 3 0 15,0 8 1-15,2 2-1 0,-1 4 0 16,-1 6 0-16,-1 4 0 16,-2 3-2-16,-2 1-2 15,1 0-4-15,0-1-7 16,-2-1-18-16,3-14-29 0,5 6-9 16,2-8-3-16,3-8 0 15</inkml:trace>
  <inkml:trace contextRef="#ctx0" brushRef="#br0" timeOffset="136962.3046">9266 12370 32 0,'-13'-42'83'0,"1"11"-2"0,1 3-6 16,-2 13-4-16,7 5-41 15,6 10-23-15,-3 8-1 16,5 13-6-16,4 11-2 0,7 4-1 15,-4 9 3-15,2 4-1 16,-4 3 1-16,2 0 0 16,-4-6 0-16,2-3-1 15,0-7 1-15,-2-6-1 0,1-8 1 16,1-8 0-16,-7-14 1 16,18 6-1-16,-11-7 0 15,5-6 1-15,-1-5-1 16,3-1-1-16,3-3 1 0,4 3-2 15,4 1 1-15,2 5-2 16,4 3 0-16,-2 4-1 16,0 4 0-16,-7 10 0 15,-5 4 1-15,-12 6 0 16,-5 1 1-16,-12 5 2 0,-12-4 2 16,-4 3 1-16,-6-2 0 15,4-4-2-15,0-4-7 16,5-6-13-16,7 0-35 0,6-13-18 15,12 0-4-15,-6-10-4 16</inkml:trace>
  <inkml:trace contextRef="#ctx0" brushRef="#br0" timeOffset="138295.1435">9649 12550 48 0,'25'-27'75'0,"-5"7"-1"0,-7 3-4 16,4 4-36-16,-17 13-12 15,0 0-13-15,0 0-7 16,-5 15-2-16,-8 4-2 16,-1 1 0-16,-2 4 0 0,4 2 1 15,-3 0 1-15,4-4 0 16,6 0-2-16,2-5 0 16,3-2-2-16,3-4 1 0,5-1-1 15,5-7 1-15,3-3-1 16,2 0 0-16,1-9 1 15,4-5-1-15,3-7 2 16,-2-3-3-16,3-5 0 0,0 2 2 16,-1-1-2-16,0 2 2 15,-4 5 1-15,-4 3-1 16,2 6 2-16,-6 9 1 16,2 3 0-16,-7 6-1 0,4 4 0 15,-4 1 1-15,2 1 0 16,1 1 0-16,-3-2 0 15,1-2 1-15,-1-5 0 16,1-1 1-16,-2-2 0 16,3-1-1-16,-3-1 0 0,5-6 0 15,-1-1 1-15,0-1-1 16,-1-5-1-16,5 0 0 16,-7-2-1-16,6-5 0 0,-4-3 0 15,-4-2 0-15,6 0 0 16,-5-2 1-16,3 1 1 15,-2-4 0-15,1 10 0 0,-1-3 1 16,2 11 1-16,-2 1-1 16,1 10 0-16,2 2 0 15,-4 8-1-15,4 10 0 16,-2 0 0-16,3 4 0 0,0-3 3 16,1 3-2-16,0-8 2 15,4-2 0-15,-1-6 1 16,3-5 1-16,2-2 0 0,-1-6 1 15,2-5-2-15,-3-3 0 16,1-2 0-16,-4-7-1 16,0 5 0-16,-5-5 1 15,-6 6-1-15,-4-1 0 16,-2 6-1-16,-1 1 1 0,-6 8-2 16,-6 4-1-16,-3 3-1 15,1 8 0-15,-2 5-1 16,1 7 0-16,1-3 0 0,2 4-1 15,0-4 0-15,7-1 2 16,2-5-2-16,4-3-1 16,0-11 0-16,12 0-1 15,7-11-1-15,1-9 0 0,4-2 2 16,1-8 0-16,5-6 1 16,-4-5 2-16,3-6 3 15,-6-2 4-15,-2-4 2 0,-3-2 2 16,-4 2 3-16,-4 9-1 15,-3 2-1-15,-5 7-1 16,-1 10-3-16,-1 10-3 16,0 15-1-16,0 0-3 0,-2 23-1 15,-2 6 0-15,-3 8-1 16,0 7 0-16,1 2 0 16,0 2 1-16,2-3 0 15,3-5 0-15,1-6 0 0,0-6 0 16,8-6 0-16,2-4-1 15,7-4 1-15,-3-4-1 16,5-1-1-16,2-2 0 16,-2-5-1-16,4-2 0 0,1-7-1 15,3-6 0-15,-5-5 0 16,6-4-1-16,-5-4 0 16,2-4 1-16,2-1 1 0,-6-2 0 15,3 3 1-15,1 2-1 16,-3 4 2-16,-3 6 1 15,0 5 0-15,0 6 0 0,-2 5-1 16,-2 2 0-16,-2 4 0 16,-1 3-1-16,4-2 1 15,-3-1-1-15,2-4-1 16,-2 0-3-16,5-4 0 16,-3-5 1-16,4-3 1 0,-2-3 2 15,0 0 3-15,-3 2 1 16,-6 3 2-16,-8 10 2 15,10-7 2-15,-10 7 2 16,-5 16-1-16,-3 5-2 0,-9 9-2 16,-1 5-2-16,-4 10-1 15,-6 1-4-15,-5 12-10 16,-5 5-36-16,-5-3-25 0,-5-3-5 16,-8-5-4-16,-6-5-3 15</inkml:trace>
  <inkml:trace contextRef="#ctx0" brushRef="#br0" timeOffset="139079.564">4659 13853 75 0,'0'0'80'0,"5"-7"-3"16,-5 7-6-16,0-53-27 15,-1 44-34-15,1 9-2 0,10-16-2 16,4 6-5-16,1 0 1 16,4-1-1-16,4 0 0 15,3-4 1-15,6-3 0 0,6-1-1 16,4-5 1-16,5 0-2 15,5-2 0-15,3-2-2 16,-1-3 2-16,1 4 0 16,-6 2-1-16,-7 4 1 15,-5 1 0-15,-8 7-2 0,-8 1-2 16,-10 8-5-16,-11 4-6 16,-2 6-4-16,-14 13-9 15,-9 8-15-15,-14 9 0 16,-12 9 8-16,-9 8 10 0,-7 3 18 15,1 4 15-15,-2-8 11 16,6-5 15-16,7-6 13 16,10-10-2-16,13-10-9 0,15-8-6 15,17-13-10-15,0 0-9 16,19-17-6-16,15-9-4 16,18-10-3-16,8-9-4 15,17-9-7-15,14-5-18 0,4-7-42 16,14 0-5-16,-4 0-6 15,0-2-1-15</inkml:trace>
  <inkml:trace contextRef="#ctx0" brushRef="#br0" timeOffset="142229.0385">788 11710 32 0,'-11'1'37'16,"11"-1"-51"-16,-19-2-17 16</inkml:trace>
  <inkml:trace contextRef="#ctx0" brushRef="#br0" timeOffset="142642.3471">678 11644 22 0,'0'0'75'16,"-10"-11"4"-16,10 11-13 15,-7-12-16-15,7 12-13 16,-11-18-8-16,0 11-10 16,6-2-5-16,-6 0-6 0,4-1-2 15,-2 2-2-15,1-1 0 16,-2 6-3-16,0 2-2 16,-2 1 0-16,0 0-2 0,-5 4 1 15,5 2-1-15,-8 11 0 16,3 2 1-16,0-1-1 15,5-1 2-15,8-1-1 16,-2 5 1-16,-1 0 1 16,6 2 0-16,1-3 1 0,1 1 0 15,8 1 0-15,0-2 1 16,2-2-1-16,4 0 1 16,9 2-2-16,20-6-1 0,0-1 1 15,-33-5 4-15,-1 2 0 16,-10-10-1-16,10 19 1 15,-10-9-2-15,-4 1 2 16,-2-1-2-16,-4 3-5 16,2-4-17-16,-4-1-35 0,3 5-21 15,-3-2-5 1,3-3-6-16,-4-2 0 0</inkml:trace>
  <inkml:trace contextRef="#ctx0" brushRef="#br0" timeOffset="144170.2795">895 11544 34 0,'18'2'78'0,"-6"5"-2"16,-7 5-3-16,-1 2-3 15,-27 6-60-15,20 6-1 0,1-3 0 16,2 9-3-16,-1-3-2 15,1 3-2-15,-1-3-1 16,5-5 0-16,0 1 0 0,-2-7 1 16,2-4 1-16,-3-4 2 15,-1-10-1-15,0 0 1 16,0-8 0-16,-2-12 0 16,-5-6-1-16,0-8 0 0,-2-3-2 15,4-6 1-15,2 2-1 16,0 0 0-16,3 6 0 15,11 3-1-15,3 11 1 16,3 5 0-16,7 8-1 16,-4 2-1-16,2 6 1 0,3 4-3 15,0 9 0-15,-1 0 0 16,-1 1 1-16,-3 0-1 16,-3-4 1-16,-3 4 0 15,-3-5 1-15,-1-3 3 0,-1-6 1 16,-9 0-1-16,6-8 2 15,-3-5 0-15,-3-5-1 16,3-2-1-16,-1-4-1 0,2-4-1 16,-1 0-1-16,7 1-1 15,0 2-1-15,2 5 0 16,3 5-1-16,-3 6 1 16,3 5-3-16,4 5 4 0,-5 8-3 15,-1 3 1-15,2 5-1 16,3 0-1-16,-3 1-1 15,5-1-3-15,5-1 3 16,-10-7-3-16,5 2 1 0,1-8 0 16,-2-3 1-16,-1 0 3 15,0-6 1-15,-2-2 3 16,-3-5 1-16,2-2 1 16,-2-4 1-16,-2 0 0 0,-1-6-1 15,-1 3 2-15,-6-7-2 16,-2 1 0-16,2 0-1 15,-3 2 1-15,0-2 1 0,0 5 1 16,0 3-1-16,-4 6 0 16,-1 4-1-16,-4 4 0 15,-6 3-1-15,2 3 0 16,-2 3-3-16,3 5 0 0,-1 2 0 16,4 3-1-16,3 3 1 15,1 2 0-15,5 1 1 16,0 2-2-16,9 2 3 15,-5-2 0-15,6 0 0 0,2-2 1 16,0-3-1-16,1-2 2 16,1-5-2-16,2-3 1 15,-3-2 0-15,4-4 0 16,-8 0 0-16,1-9 0 0,-7-1 2 16,9-2-1-16,-4-1 1 15,1-1 0-15,-1-2-1 16,-6 2 0-16,4 1 0 0,-3 0-1 15,5 4-1-15,-8 9-1 16,3-13 0-16,-3 13 0 16,0 0 0-16,0 0 0 15,0 0 0-15,11-3 1 0,-11 3 0 16,0 0 1-16,0 0 0 16,0 0 0-16,-1 5 0 15,1-5 0-15,0 0 0 16,0 0 0-16,-3 9-1 0,3-9 1 15,0 0 0-15,0 0 0 16,0 0 1-16,0 9 1 16,0-9 0-16,0 0 1 15,0 0 0-15,-11 2 0 0,11-2-1 16,-13 1 0-16,13-1 0 16,0 0-2-16,0 0 0 15,-7 2-1-15,7-2-1 0,0 0 0 16,0 10 0-16,0-10-1 15,2 13 0-15,-2-4 1 16,1 4 0-16,1 1 0 16,-5-1 0-16,2 1 1 15,-2 3 0-15,3-2 0 0,3-1 0 16,-2 0 0-16,-1 0 1 16,0-4 0-16,5 0 0 0,2-1 1 15,-7-9 1-15,2 11 0 16,-2-11-1-16,0 0 1 15,-8-4-1-15,5-7 0 16,-2-4 0-16,-3-3-2 16,0-7 0-16,-1-7 0 0,5-4-1 15,-4-3 0-15,4-2 0 16,-2 1-1-16,-1 1 1 16,7 3-1-16,9 6 1 0,1 3 0 15,4 8 0-15,7 6 1 16,0 6 0-16,8 6 0 15,4 3 0-15,-1 9-2 16,1 9-1-16,2 4 0 0,-2 6-1 16,-6 4-2-16,-1 5 2 15,-3-5-7-15,2 3-7 16,-3-6-11-16,-4-1-21 0,4 0-25 16,-8-8-4-16,1-4-5 15</inkml:trace>
  <inkml:trace contextRef="#ctx0" brushRef="#br0" timeOffset="144347.0378">1905 11283 36 0,'-19'4'84'16,"6"-2"-1"-16,-4 1-6 15,6-3-11-15,-1 22-23 16,9-60-63-16,3 38-24 0,8-18-30 15,14 4-9-15,-3-4 1 16,4 0 2-16</inkml:trace>
  <inkml:trace contextRef="#ctx0" brushRef="#br0" timeOffset="144818.099">2130 11003 29 0,'12'-2'71'0,"-2"2"2"15,-10 0-4-15,13 1-5 16,-13-1-58-16,14 19-1 16,-4-2 0-16,1 3-1 15,-1 6-3-15,-1-2-1 0,1 4-2 16,-10-4 0-16,9-1-1 16,-9-7 1-16,2-1 1 15,-2-15 0-15,2 11 2 0,-2-11 1 16,-13-3 1-16,9-8 0 15,-9-4-1-15,4-5-4 16,-8-5-3-16,1-5 0 16,4-2 1-16,3-3 1 0,1-4 2 15,1 6 1-15,6 0 1 16,2 6 3-16,4 2 1 16,6 6 2-16,6 3-3 15,2 7-1-15,-2 4-4 0,5 4-1 16,-6 1-3-16,1 7-1 15,-7 4 1-15,4 7 0 16,-10 4 0-16,3 2 2 16,-4 1 1-16,1 0 2 15,6 3 3-15,-3-9-1 0,8 8 1 16,1-12 0-16,3-2-1 16,8-1-8-16,1-5-25 15,-5-6-30-15,14-1-5 0,-4-8-6 16,-8-7-1-16</inkml:trace>
  <inkml:trace contextRef="#ctx0" brushRef="#br0" timeOffset="145004.0797">2588 10718 29 0,'-13'0'82'15,"13"0"-2"-15,-1 8-5 0,1-8-4 16,12 42-25-16,7-40-55 15,4-2-4-15,4 0 0 16,7 0-7-16,0-4-16 16,11 0-23-16,-11-5-15 0,-1 0-5 15,-4-5 4-15</inkml:trace>
  <inkml:trace contextRef="#ctx0" brushRef="#br0" timeOffset="145182.7156">2797 10650 64 0,'-24'10'76'0,"-1"3"-2"0,4 2-4 16,6 4-41-16,6 3-6 16,6 6-13-16,3 1-3 15,4 7-4-15,8 3-3 16,6 3-5-16,0-1-9 16,3 0-17-16,5 12-33 0,3-15-10 15,-3 2-3-15,-1-10-1 16</inkml:trace>
  <inkml:trace contextRef="#ctx0" brushRef="#br0" timeOffset="146037.9934">1901 11761 32 0,'13'-15'69'0,"-6"2"4"15,4-5-3-15,5 1-7 0,0-6-54 16,2 2 1-16,8-4-2 16,9-4-1-16,-6 2 1 15,4-3 0-15,5-1 0 16,6 0-2-16,0 1 0 0,3-2-3 15,-1 4-2-15,-4 2-1 16,-1 5-3-16,-11 5-3 16,-2 3-5-16,-12 4-4 15,-8 7-5-15,-8 2-6 0,-1 8-10 16,-9 8-16-16,-9 3-19 16,2 10-2-16,-10 4 8 15</inkml:trace>
  <inkml:trace contextRef="#ctx0" brushRef="#br0" timeOffset="146238.5407">2123 11752 32 0,'-3'13'46'0,"3"-13"0"16,0 0-3-16,21-4-3 16,4-8-3-16,1-5-5 15,7-5-4-15,4-2-8 0,2-9-9 16,7 3-7-16,-3-6-9 15,-3 9-14-15,-6-3-22 16,1 7-27-16,1 4-5 16,-10 3-4-16</inkml:trace>
  <inkml:trace contextRef="#ctx0" brushRef="#br0" timeOffset="148677.6304">600 11244 23 0,'-7'-15'40'0,"3"6"-3"16,2 0 2-16,2 9-10 15,1-18-3-15,-1 18-6 16,-1-15-2-16,1 15-3 16,-4-13 1-16,4 13-3 0,-14-10 0 15,14 10 0-15,-7-12-1 16,7 12-1-16,-9-10-1 15,9 10-1-15,-10-7-2 0,10 7-2 16,-13-7-2-16,13 7-1 16,-11-3-2-16,11 3-1 15,-12 0-1-15,12 0 1 16,-15 7-1-16,-1 3 0 0,11 0 0 16,-3 2 1-16,0 5 0 15,-8 1 0-15,4 3 0 16,5-1 0-16,-5 4 0 15,2 1 1-15,-1 2-1 0,0 2 1 16,2 2-1-16,2 1 1 16,5-3 0-16,2 5-1 15,0 1 0-15,2-1 1 16,0 5 0-16,1 0 1 0,6-4-1 16,1 5 1-16,6-2-1 15,-5 4 2-15,4-2-1 16,1 0 1-16,1-1-1 0,3 0 0 15,-3-4 1-15,1-2-1 16,-3 3 0-16,0-6 1 16,0-3-1-16,15 18-2 15,-15-26 1-15,4 1-3 16,17 7-1-16,-1-12 1 0,-2-9 1 16,-10-5 0-16,1-1 1 15,-6-2 3-15,-6-9 0 16,2-3 3-16,-5-3 0 15,1-1 0-15,2-6 0 16,-4-1-1-16,3-1 0 0,0-4-2 16,-3 1 1-16,-2-1-1 15,-3 1 2-15,-2-3-1 16,2-1-1-16,0-2 1 0,-3-3-1 16,-3-3 0-16,-2-1 2 15,4-5-1-15,-4-4-1 16,-3 0 0-16,1 26 2 15,2-7-3-15,-6 8 4 16,3-8-4-16,-16-20-1 16,11 32 2-16,-3-2 0 0,-2 5-3 15,1-1-6-15,-2 6-3 16,-2 3-13-16,0 3-11 16,-1-1-20-16,0 8-24 15,0 5-5-15,0 10-1 0</inkml:trace>
  <inkml:trace contextRef="#ctx0" brushRef="#br0" timeOffset="150145.7578">884 12138 0 0,'7'-8'67'15,"-7"8"4"-15,0-14-2 0,0 14-32 16,0 0-7-16,0 0-3 16,0-10-6-16,0 10-5 15,0 0-3-15,0 0-2 16,0 0 0-16,0 0-3 0,0 0-1 16,0 0-3-16,0 0-1 15,0 0 0-15,0 0-1 16,0 0-1-16,0 0 0 15,0 0 0-15,0 0 0 0,0 0 0 16,0 0-1-16,0 0 1 16,0 0-1-16,7 5 0 15,-7-5 0-15,16 5 0 16,-5-2 0-16,-3 1 1 0,5 1-1 16,2 0 1-16,3 1-1 15,-1-1 1-15,1 0 0 16,-5 1 0-16,3 0 0 0,1-1 0 15,7 0 0-15,-3 1 0 16,4-1 0-16,-1-1 1 16,3 0-3-16,3-1 0 15,4-2 1-15,5 2 0 0,1-2 0 16,0 0-1-16,0 0 1 16,-2 2 0-16,8 1 2 15,-3 1 0-15,-1-2 0 16,-5 3 0-16,2-1 0 15,-1-1 0-15,2 1 0 0,-8-3-1 16,2 0 0-16,6-1-1 16,1-1-1-16,2 0 0 15,-5 0 0-15,3 0 0 0,-1 1 1 16,4-2-1-16,-2 1 0 16,0 0 3-16,-2 1-1 15,-4 2 0-15,5 1 1 16,-5-1-1-16,6-1-1 0,-3 1 2 15,2 0-3-15,-2-1 0 16,3-1 0-16,-4 1 0 16,4 0 0-16,1 1 0 0,-5-1 0 15,-1-1 0-15,2 2 2 16,-2 0 0-16,-2-1-1 16,2 0 1-16,-1-2 0 15,1 0 0-15,2 0-1 0,-2-2 1 16,-1 0 1-16,-3-1-1 15,1 0-1-15,-2 2-1 16,-2-1 1-16,0 2-1 16,-4 0 1-16,3 0-1 0,-4 0 0 15,4 3 0-15,-3 1 1 16,0 0 1-16,2 1-1 16,0 0 0-16,-4 1 1 15,3 0-1-15,1 0 1 0,-2 0-1 16,-2-1 0-16,0 3 0 15,-4-2 1-15,-2 1-1 16,0 0 0-16,-1 3 0 16,-3-3 0-16,0 2 0 0,-3 1 0 15,1 0 1-15,3 0-1 16,-1 1 0-16,4 0 1 16,0 1-2-16,4-1 1 0,0 0 0 15,0 1 0-15,-1-3-1 16,1 1 1-16,-2 0-1 15,-3-3 1-15,-2-2 0 16,-1 3 0-16,-2-2 0 16,-2 1 1-16,1-3-1 0,-1 2 0 15,1-1 0-15,-2 2 0 16,-1 0 1-16,2 3-1 16,-1-2 0-16,1 2 0 0,0 1 0 15,0 0 0-15,-1 0-1 16,2 0 0-16,-3-1-2 15,1 4-1-15,-3-5-3 0,0 3-4 16,-6-12-5-16,6 21-11 16,-6 0-12-16,0-10-26 15,-6 3-12-15,-4 0-6 16,-4 4 4-16</inkml:trace>
  <inkml:trace contextRef="#ctx0" brushRef="#br0" timeOffset="150503.8383">3929 12883 3 0,'-9'3'37'0,"9"-3"2"16,0 0 1-16,0 0-4 15,0 0-3-15,0 0-8 16,0 0-4-16,9 9-2 0,0-4-4 16,-1 0-3-16,4 0-4 15,-4 1-2-15,3-1-1 16,-1-1-3-16,1 1-1 0,-11-5 1 15,14 6 3-15,-14-6 3 16,0 0 4-16,9 3 0 16,-9-3 0-16,0 0 1 0,8-11 0 15,-4-2-1-15,1-7-4 16,8-2-2-16,-5-7-3 16,6-4-2-16,0-5 1 15,2-1-1-15,-2-1 1 0,-1-1-1 16,-2 2 0-16,0 0 0 15,-3 1 0-15,-4 5-4 16,-2 0-5-16,3 2-20 16,-4 5-44-16,5-6-5 15,0-4-7-15,0-5-2 0</inkml:trace>
  <inkml:trace contextRef="#ctx0" brushRef="#br0" timeOffset="154411.6394">1165 11230 5 0,'-3'11'6'0,"-5"-3"-1"16,0 0-1-16,8-8 1 16,-9 17 2-16,9-17 3 15,-8 12 3-15,8-12 2 0,-9 12 3 16,9-12 4-16,0 0 0 15,-6 11 0-15,6-11 0 16,-7 5-1-16,7-5 2 0,0 0 0 16,0 0-1-16,0 0-1 15,-10 0-2-15,10 0-1 16,0 0-1-16,-1-9-3 16,1 9-3-16,-1-9-2 0,1 9-2 15,0-13-1-15,0 3-1 16,0-2 0-16,1-2-1 15,1-3 0-15,7-2 1 16,-6-4 0-16,1 0 0 0,-4-6 1 16,3 1 0-16,-3-1-2 15,2-3 1-15,-1-3 0 16,-4-1-2-16,-2-3 0 16,-6 1-1-16,8-3 0 15,-5-1-1-15,4 0 0 0,-5-3 0 16,5 3 0-16,-7-3-1 15,11 3 0-15,-2-1 1 16,1 1-1-16,-1 1 0 0,0 2 0 16,2 2 0-16,0 1 0 15,1 2-1-15,-1-4 1 16,0 5 0-16,0 2 0 16,0-2 0-16,3-2 0 0,-3 1 0 15,0-3 0-15,0-1 0 16,0 2 1-16,1-3-1 15,-3-2 0-15,2-2 1 16,-4 0-1-16,-2 2 1 16,1 0-1-16,-3 1 1 15,-4-2 0-15,3 6 0 0,1-3 0 16,1 3 0-16,-2 1-1 16,1 1 1-16,3 3 0 15,0 1-1-15,4 1 1 0,-2 3-1 16,2 0 0-16,-3 4 0 15,0 0 1-15,4 5-1 16,-3 2 0-16,-1 2 0 0,1 2 0 16,3 11 0-16,-3-14 0 15,3 14 0-15,0 0-1 16,0 0 1-16,-3-9 0 0,3 9-1 16,5 0 1-16,-5 0-1 15,0 0 1-15,0 0-1 16,0 0 0-16,0 0 0 15,0 0 0-15,0 0 0 0,-6 0-1 16,6 0 1-16,0 0 0 16,-4 14 1-16,4-14-1 15,-1 17 1-15,-2-5 0 16,-1 1 0-16,-1 0 0 16,-3 1 0-16,3 2 0 0,-3-1 0 15,8-15 3-15,-10 20-3 16,-5-2 0-16,3 5-1 15,1-2 1-15,-3 2 0 0,7-2 0 16,-5 0-2-16,6-2-4 16,-1-2-1-16,7-4-4 15,0 1-8-15,0-14-16 16,18 17-21-16,0-8-24 0,5-7-5 16,3-2-2-16</inkml:trace>
  <inkml:trace contextRef="#ctx0" brushRef="#br0" timeOffset="154578.4931">1131 9358 12 0,'14'-29'81'16,"-1"0"1"-16,-2 1-4 15,3 2-5-15,-4 4-47 0,1 4-3 16,3 5-7-16,-4 9-12 16,8 3-6-16,3 3-14 15,4 11-15-15,-1 2-22 16,10 10-23-16,4 1-4 15,4 4-4-15</inkml:trace>
  <inkml:trace contextRef="#ctx0" brushRef="#br0" timeOffset="156439.4064">2083 10530 19 0,'4'-11'49'15,"0"-1"4"-15,-1-1 2 16,-2 0-7-16,0 0-9 15,-1 0-8-15,0 2-7 16,0-2-6-16,0 3-4 0,0 10-5 16,-2-14-1-16,2 14-2 15,-11-10-3-15,11 10-1 16,-11-5-1-16,1 3 0 16,-3 2 3-16,-3-2-1 15,-4 1 0-15,4 1 0 0,-3 0-1 16,5 1 0-16,-5 1-1 15,3 4 0-15,1-1-3 16,2 4 1-16,-1 0-1 0,2 3 1 16,-1 1-1-16,-3-1 2 15,5 3-1-15,-7 0 0 16,5 0 1-16,-3 0-1 16,0 0 0-16,2 3 0 0,0 0 0 15,-1 0-1-15,1 3 0 16,1 3 1-16,4 2-1 15,-3 3 1-15,-2 3 0 16,3 5 1-16,1 0-1 0,5 7 1 16,-5 0-1-16,6 3 2 15,0 3-1-15,3-3 0 16,0 1 0-16,0-3 1 16,1 1-1-16,0-5 0 0,0-5 0 15,-5-1 0-15,5-2 0 16,-4-3 0-16,4 0 1 15,0 0-1-15,-2-3 0 16,1 5 0-16,1 0 0 0,0-2-1 16,3 0 1-16,-1 2-1 15,4-4 1-15,-2-3-1 16,0 3 0-16,6-6 0 0,2-1 1 16,4 1-1-16,-1-2 1 15,2-1-1-15,1-2 1 16,0 1 0-16,4-3 0 15,0 2 0-15,-4-1 1 0,7-2-3 16,-2 0 3-16,-4 0 0 16,0-1 0-16,3-4-2 15,1-1 0-15,-5 0 0 16,7-3-1-16,-4-1 2 16,1-2-1-16,6-2 0 0,6 0 1 15,-4-3 1-15,1-3 0 16,0-3 2-16,-3-2-1 15,4-1 0-15,-2 0-1 0,0-2 1 16,-3-1 0-16,-2-1-1 16,-4-3 0-16,6 2 2 15,-3-5-2-15,-2 1-1 16,4-1 2-16,-1-4-1 0,-4 3-2 16,1 0 0-16,3 1 1 15,-5 2 1-15,-1-1 0 16,-6 3 1-16,-3-2 0 0,-6 1 1 15,3-4 3-15,-7-1 1 16,-3-2-1-16,-5-5-1 16,1 1 0-16,-3-3 0 0,2 0-1 15,-1 0 1-15,-2-1-3 16,1 3-1-16,4 1 0 16,-6 0 0-16,2 2 0 15,-4-3 0-15,-3 1-1 0,0 0 0 16,0-3 0-16,-4-2-1 15,4-1 0-15,-3-2 0 16,1-1 0-16,3 1 0 16,-1 0 0-16,3-1 0 15,4 4 1-15,-7 2 0 0,-1 4-2 16,2 2-1-16,2 5-5 16,-4 5-10-16,0 20-29 15,-4-5-30-15,-8 1-6 0,6 1-4 16,-7 1-2-16</inkml:trace>
  <inkml:trace contextRef="#ctx0" brushRef="#br0" timeOffset="158415.2674">2574 11610 1 0,'0'-11'69'0,"-5"-1"0"16,1-1-2-16,4-4-36 0,0 4-3 15,0-1-7-15,2 2-8 16,8-1-4-16,-4 5-2 0,2 4 2 16,-8 4-2-16,0 0-2 15,9-8 0-15,-9 8 0 16,9 0-2-16,-9 0-1 15,14 4-1-15,-1 1-1 16,4 3-3-16,14 1 4 0,2 2-1 16,2 1 0-16,5 1 0 15,3 0 0-15,7 0 0 16,-4 1 0-16,4-1 0 16,-5 2-1-16,0-2 0 0,3 3 0 15,0 1 1-15,-3-2-1 16,-1 7 0-16,2-1 1 15,-1 2 0-15,1 1 1 16,-2 2-1-16,-3-4 1 0,-1 1 0 16,-5 0 0-16,-1-4 0 15,-6-1 0-15,2-1 0 0,-6-5-1 16,-2 1 1-16,-4-1 0 16,1-1-1-16,0-2 1 15,-2-1-1-15,0 0 0 16,-1 2-1-16,4-3 1 15,-6 0-1-15,4-1 1 0,-5 1-1 16,3 1 0-16,-4-2 1 16,3 0 0-16,-3 1 1 15,0 1-1-15,2-1 0 0,2-1 1 16,-1 1-1-16,-2-1 1 16,2-2 0-16,-2 0 0 15,0 0-1-15,-3-1 1 16,3 0 0-16,-13-3 0 15,14 4-1-15,-14-4 0 0,11 3 1 16,-11-3-1-16,13 5 0 16,-13-5 0-16,14 6 1 15,-14-6-1-15,15 9 0 16,-7-5-2-16,-8-4-1 0,15 9-1 16,-15-9-4-16,17 6-1 15,-17-6-3-15,9 6-3 16,-9-6 1-16,0 0 0 0,11 3 1 15,-11-3 2-15,0 0 2 16,0 0 4-16,7-1 2 16,-7 1-1-16,0 0 0 15,11-11-4-15,-11 11-6 0,12-8-7 16,-12 8-15-16,10-3-9 16,-10 3-7-16,13 0-3 15</inkml:trace>
  <inkml:trace contextRef="#ctx0" brushRef="#br0" timeOffset="158924.4467">4032 12136 19 0,'0'0'69'16,"-18"-14"3"-16,18 14-10 15,-12-7-15-15,12 7-14 0,0 0-13 16,0 0-9-16,0 0-5 15,0 0-4-15,0 0-3 16,0 0-2-16,6 4 0 0,3 2 2 16,5 2 0-16,-1 3 1 15,4 2 1-15,0 1-1 16,2 1 0-16,0 0 1 16,-4-4 0-16,3 3 0 0,-4-8 2 15,0 1 1-15,-3-7 2 16,1-6 2-16,1-7 0 15,-4-6 2-15,2-4 1 16,1-4-2-16,-4-5 0 0,0-1-3 16,-1 1-1-16,-3 0-1 15,-2 0-3-15,-2 4-3 16,2 3-11-16,-2 5-23 0,-1 6-39 16,1 0-3-16,0 4-6 15,0 10-4-15</inkml:trace>
  <inkml:trace contextRef="#ctx0" brushRef="#br0" timeOffset="160424.4142">5324 12008 23 0,'9'-14'85'16,"2"-2"2"-16,-9-4-6 15,-2-1-2-15,-37-2-43 0,29 0-12 16,1 2-7-16,-2 0-4 15,-1 4-5-15,0 2-1 16,-1 0-2-16,-5 4-1 16,1 0-1-16,-7 3 0 0,-4 0 0 15,-4 3-1-15,-6 0-1 16,-4 2 0-16,-7 1 0 16,-5 2 0-16,1 1 0 0,-4 6-1 15,-3 3 0-15,0 3-1 16,-1 5 0-16,-2 3 1 15,0 7-1-15,0 1 0 16,0 4 0-16,-2 2 0 0,2 4 1 16,-1 2-1-16,0 1 1 15,6 2-2-15,-1 0 1 16,1 1 1-16,1 3 0 0,2 1 0 16,1 6-1-16,-1 3 1 15,1 4-1-15,-5 6 1 16,-1 2 0-16,2 5-1 15,0 3 1-15,4-1-1 16,4 0 0-16,11 0 0 0,9 0-1 16,12-1 1-16,12 0 1 15,9 0-2-15,9 3 1 16,9 1 1-16,9 0 0 0,1 1 1 16,6-2 0-16,5-5 0 15,2 1 0-15,1-8 1 16,5-5-2-16,3-3 0 15,1-6 1-15,9-6-1 16,2-6 0-16,6-6 1 0,7-8-1 16,3-5 1-16,5-5-1 15,2-5 1-15,2-9 0 0,-1-3 0 16,0-4-1-16,-2-10 1 16,-3-7-1-16,-4-3 2 15,-1-8-1-15,-2-6 1 16,-4-11-1-16,1-7 1 15,1-11-2-15,-3-6 1 0,0-6-1 16,-3-8-2-16,-2-2 2 16,-4-4 0-16,-5-1-1 15,-4 0 2-15,-5 3-1 16,-10 1 1-16,-6-3 0 0,-8 0 2 16,-7-5-1-16,-10-3 1 15,-9-6 0-15,-5-3 0 16,-18-4 0-16,-10-4 1 0,-11 0 1 15,-13 3-5-15,-13 12 0 16,-10 14 0-16,-14 18 0 16,-11 20 0-16,-12 23 0 15,-10 27-4-15,-8 27-7 16,-13 23-7-16,-10 34-27 0,-5 30-40 16,-6 21-2-16,-7 14-7 15,-5 6-4-15</inkml:trace>
  <inkml:trace contextRef="#ctx0" brushRef="#br0" timeOffset="172566.0656">7907 11228 30 0,'0'-9'37'0,"0"9"-3"16,0-14-3-16,0 14-6 0,-9-6-8 16,0 6-4-16,-1 0-5 15,-5 6-4-15,-2 6-1 16,-2 2-2-16,1 3-1 15,-5 5 0-15,3 2 1 0,3 1 0 16,1 0 0-16,4-1 0 16,4-4 0-16,3 1-1 15,3-6 1-15,2-2-1 16,4-2 2-16,4-1 0 0,5-4-1 16,5-1 0-16,4 1 1 15,4-1 1-15,4 0-1 16,4-1 0-16,0 1-1 0,4 3 0 15,-5 1-1-15,-2 1-1 16,-2 8 0-16,-6-3-1 16,-4 7 1-16,-5-4-1 15,-2 6 2-15,-8-6 0 16,-3 5 1-16,-1-6 1 0,-4-1 0 16,-10-1 1-16,1-3 0 15,-7-1 0-15,2-4-1 16,-7-1 2-16,1-5-2 0,-3-1 1 15,5-3 0-15,-2-6-1 16,5-5 0-16,6-3-1 16,2-2-1-16,9-3 0 0,2-6-1 15,6 3 1-15,6-6-2 16,6 3 2-16,2-1 0 16,4 1 2-16,0 1-1 15,-2-1 0-15,-2 6 0 0,1-3 1 16,-5 4 1-16,0 0 1 15,-6 3-1-15,-1 0 0 16,-3 3 1-16,-1-1 1 16,-1 4-2-16,-2-2 0 15,-2 3 0-15,0-1 0 16,0 3-1-16,-2-2 1 0,-2 3 0 16,4 8-1-16,-10-15-1 15,10 15 0-15,-11-10-1 0,11 10 1 16,-11-7-1-16,11 7 0 15,-15-3 0-15,6 2 0 16,9 1 0-16,-19 0 0 16,11 0 0-16,-3 0 0 0,-1 2-1 15,-1 1 0-15,-4 3 0 16,1 3-2-16,-3 2-2 16,-1 5-6-16,-4 3-7 0,-1 3-12 15,2 6-17-15,-2 0-18 16,7 2-1-16</inkml:trace>
  <inkml:trace contextRef="#ctx0" brushRef="#br0" timeOffset="173139.4668">8328 11160 23 0,'0'0'57'0,"0"0"1"16,-9 0-25-16,9 0-9 15,-4 9-11-15,3 4-7 16,1 3-7-16,0 7 0 15,0 2 0-15,1 4-1 0,4-2 4 16,2 1-2-16,4-3 0 16,1-4 0-16,2-4 1 15,3-6 0-15,5-4 1 0,3-7 2 16,2 0-1-16,2-11 0 16,-1-2 2-16,2-10 0 15,-3 0 1-15,-6-8-2 16,-5 0 0-16,-10-6-1 0,-6 3-1 15,-5-2-1-15,-11 5-2 16,-4 4-2-16,-6 6-7 16,1 7-10-16,1 8-15 15,-4 4-25-15,8 4-3 0,7 8 1 16</inkml:trace>
  <inkml:trace contextRef="#ctx0" brushRef="#br0" timeOffset="174306.4528">8471 10864 49 0,'-26'-25'52'16,"-4"5"-26"-16,2 0-5 16,-7 4 0-16,5 0-8 0,-2 6-4 15,2 2-2-15,-4 3-2 16,0 5-2-16,-2 0-1 15,-3 10-1-15,2 3 1 16,-7 10-2-16,-1 1 0 0,-2 11-2 16,0 8 4-16,-2 8-1 15,3 9 0-15,1 7 1 16,-1 9 0-16,10 4 1 16,0 2-1-16,14 3 0 0,2 0-2 15,13-4 0-15,4-5-1 16,13-4 1-16,14-4-1 15,5-11 0-15,15-2 1 16,0-9 1-16,12-8 0 0,5-5 0 16,8-11 1-16,7-7-1 15,7-9 1-15,7-6-2 16,3-15 0-16,7-18 1 16,-3-6 1-16,4-16 2 0,1-7 4 15,-8-11 2-15,-5-7 3 16,-9-7 1-16,-10-5 2 15,-12-2 0-15,-6-2 2 16,-21-2-1-16,-16 1-4 0,-14 0 0 16,-19 5-1-16,-18 8-3 15,-21 7-3-15,-17 18-5 16,-17 16-8-16,-12 20-13 0,-10 19-21 16,-13 19-34-16,1 25-4 15,1 12-8-15,4 12 4 16</inkml:trace>
  <inkml:trace contextRef="#ctx0" brushRef="#br0" timeOffset="175354.9579">7903 11602 32 0,'-8'-10'41'0,"8"-3"-2"0,0 13-1 15,-6-17-5-15,6 17-4 16,-10-15-6-16,10 15-2 15,-15-7-3-15,6 3-2 16,-1 2-2-16,-3-3-2 0,0 2-1 16,-1-1-3-16,0 3 0 15,0-2-1-15,-1 2 0 16,-1-1-1-16,-4 2 0 16,0-1-2-16,-4 1-1 15,3 0 0-15,-7 1-1 0,1 2 1 16,-3 3-2-16,-2 3 0 15,0-1 0-15,-3 2 0 16,0 4 0-16,-4 1 0 0,-3 2 1 16,-1 1 0-16,-4 2 0 15,0 1 1-15,-4 2-1 16,-1-1 2-16,-4 0-1 0,2 2 0 16,-3-2 0-16,1 1-1 15,0 0 0-15,1 0 0 16,1 0 0-16,-1 1-1 15,2-2 0-15,2 3 0 0,0-3-1 16,3 0 1-16,0-1 0 16,5-2-1-16,2-1 1 15,5-3-1-15,3 0 1 0,3-4-1 16,7-1 0-16,3-3 0 16,4 1-1-16,0 0-1 15,5-2-5-15,11-6-5 16,-16 8-7-16,16-8-13 0,-7 10-7 15,7-10-12-15,0 12-18 16,0-12-13-16,14 9 4 16</inkml:trace>
  <inkml:trace contextRef="#ctx0" brushRef="#br0" timeOffset="175731.4823">6365 11841 70 0,'2'-16'82'16,"-1"-1"-3"-16,-2 2-5 16,-8 2-40-16,1 3-8 15,8 10-10-15,-17-11-5 0,4 11-8 16,-2 5-2-16,-6 7-2 16,-2 5-1-16,-3 8 0 15,-2 5 1-15,-5 5 0 16,2 2 0-16,-4 3 1 0,2-1 1 15,-2 5 0-15,2-5-1 16,-1 2 1-16,3 0 0 16,0 0-1-16,1-3 0 0,5-2 0 15,4 0-1-15,4-5-1 16,6-2 1-16,6-8-1 16,5-5 1-16,17-3-1 15,11-9 0-15,15-4 2 0,13-6 0 16,16-8-3-16,6-8-9 15,21-5-21-15,12-3-35 16,1-4-7-16,3 0-3 16,-6-3-4-16</inkml:trace>
  <inkml:trace contextRef="#ctx0" brushRef="#br0" timeOffset="178519.6424">2706 10223 26 0,'-6'-22'35'16,"2"2"-3"-16,-4-1-1 15,5 3-4-15,0-1-5 16,-1 3-4-16,-2 1-2 0,3 3-1 16,0 0-5-16,3 12-2 15,-10-16-2-15,10 16-1 16,-10-12-1-16,10 12-1 0,-8-2-2 16,8 2 0-16,-15 0 2 15,1 6-2-15,0 4-1 16,-5 1 0-16,1 3 1 15,-4 1 0-15,1 4 0 16,-2-1 0-16,1 4-1 0,8-3-1 16,-5 5 2-16,4-3-1 15,-2 2 1-15,2 6-1 16,-4-2 1-16,2 5 0 0,1-5 0 16,1 7-1-16,2-6 0 15,2 8 0-15,2-6 0 16,2 0-1-16,4 3 1 0,3-3 0 15,-1 2-1-15,0 1 1 16,5 0 0-16,2-2 0 16,6 3 1-16,4-3-1 15,4 2 1-15,-1-4-1 16,10 6 0-16,-1 1 1 0,6-2-1 16,5 3 0-16,0-5 0 15,4 4 1-15,-3-7-1 16,2 5 1-16,-3-8 0 0,6-4 1 15,-6-3 0-15,-2-3 1 16,0-5-1-16,2-2 1 16,0-3 1-16,-3-3-1 15,1-3 2-15,-6 0-1 0,2-5 3 16,-6-3 1-16,2-6 1 16,-7-3-1-16,1-6 0 15,2-4 0-15,-5-4-1 0,4-7-1 16,-8-1-1-16,2-5-3 15,-11-2-1-15,3-3 0 16,-10-2 1-16,-3-3 1 16,-8-4-1-16,-4 0 5 0,-7-3 0 15,-2-5-1-15,-5 1 0 16,-4-2 0-16,-2 0 0 16,-2 5-1-16,-6 3-2 15,1 4-2-15,-4 7 0 0,0 5-1 16,-3 9-1-16,-2 7 0 15,-1 11 0-15,-5 9-2 16,1 10-5-16,-4 11-8 16,1 16-13-16,-4 10-22 0,4 10-19 15,5 16-11-15,11 8-5 16,10 8 4-16</inkml:trace>
  <inkml:trace contextRef="#ctx0" brushRef="#br0" timeOffset="179878.1519">3128 10761 18 0,'-4'-15'31'0,"4"15"-5"15,3-14-3-15,-3 14-4 0,16-8-6 16,-5 5 0-16,-2 3-4 16,7 0-2-16,6 0-1 15,0 5-2-15,3 4-1 16,-2 0-1-16,8 4 1 0,-2 1-1 15,5 0 0-15,-4 4 1 16,3-2 0-16,0 6-1 16,-4-5 0-16,4 6 2 15,-2 3-1-15,-2-2 2 16,-2 3-1-16,0 0 0 0,-5 0 0 16,3-1 2-16,-6 4-2 15,0-5 1-15,-5-1-1 16,2 0-1-16,-5 0 1 0,0 0 0 15,-3-1-1-15,0 3 1 16,-3-4-1-16,-1 4 1 16,-1-3 0-16,1 2-1 15,-2-4 1-15,-1 2 0 0,0-4 1 16,0 1-1-16,3-4 0 16,-4 0-1-16,1-3 1 15,0 0 0-15,0-3-2 0,0-1-1 16,4 1 0-16,-2 1-2 15,-3-11-2-15,11 15-6 16,0-9-6-16,-7 2-10 16,5 2-13-16,-9-10-16 0,7 22-15 15,-7-12 1-15</inkml:trace>
  <inkml:trace contextRef="#ctx0" brushRef="#br0" timeOffset="180246.7">3630 11607 35 0,'-12'0'56'0,"12"0"0"15,0 0-1-15,7 7-49 16,4 1-6-16,13 3-2 15,-3 5 2-15,7 2 1 16,1 2-1-16,3 2 0 0,4-1 1 16,-6-1 2-16,2-3 2 15,-9-5 9-15,7 0 5 16,-12-12 4-16,5-4 3 0,-9-13-1 16,1-10-1-16,-4-9 2 15,2-9-4-15,6-8-9 16,-1-8-6-16,3-2-4 15,1-3-5-15,5 6-10 0,-4 0-18 16,-2 4-41-16,8 16-8 16,-7 6-5-16,-3 12-2 15</inkml:trace>
  <inkml:trace contextRef="#ctx0" brushRef="#br0" timeOffset="193448.3296">4127 13940 34 0,'-14'-3'74'0,"4"-5"-1"16,-4-3-2-16,4 5-29 15,1-4-22-15,9 10-3 0,-13-10-6 16,13 10-4-16,0 0-2 16,-10-6-1-16,10 6 0 15,0 0-1-15,-9-2-1 16,9 2 0-16,0 0-2 0,0 0-2 15,0 0 0-15,0 0 0 16,0 0 1-16,11 0 1 16,3 0 0-16,8-1 3 15,5-2-2-15,10-1 3 0,9-4 0 16,8-4 0-16,11-4-2 16,8-1 1-16,10-8 0 15,7 1-2-15,6-4 1 16,5-2-2-16,4 1 0 0,4-3 1 15,2 1-1-15,-2 2 0 16,0 0 0-16,-7-1 0 16,-3 5-1-16,-4-1 1 15,-11 5 0-15,-5 2 0 0,-13 4-2 16,-7 1-5-16,-13 7-8 16,-6 3-22-16,-13 1-25 15,-10 9-15-15,-13 5-5 0,-10 6-1 16</inkml:trace>
  <inkml:trace contextRef="#ctx0" brushRef="#br0" timeOffset="194429.0905">2159 14509 18 0,'-7'0'63'0,"7"0"2"0,-2-9-4 16,2 9-33-16,-2-13-10 15,2 13-5-15,6-10-4 16,8 1-1-16,2 2-1 15,4-2 1-15,3 1-1 0,2-4 1 16,6-2-1-16,10-4 2 16,4-4-4-16,5-3-1 15,7-3 0-15,6-3 0 16,7-6 0-16,3-1-1 16,4-2 0-16,0 1-1 0,0-1 2 15,-2 2-1-15,-3 1 1 16,0 3-1-16,-10 3-1 15,-1 5 0-15,-3 4-1 16,-10 0 0-16,2 5 0 0,-8 3 0 16,-6 2 2-16,-3 4-3 15,-6 1-3-15,-2 2-5 16,-8 2-11-16,-1 1-25 0,-5 3-23 16,-11-1-10-16,10 6-4 15,-10-6 0-15</inkml:trace>
  <inkml:trace contextRef="#ctx0" brushRef="#br0" timeOffset="194745.3164">3204 13593 73 0,'-20'-11'86'16,"4"1"-3"-16,0-2-9 15,3-3 1-15,8 2-70 0,5 2-2 16,7 2-1-16,11 7-3 16,4 0-2-16,9 2 0 15,8 1 2-15,2 5-1 16,4 3 1-16,-3 2 1 0,-2 5-1 16,-5 2 2-16,-2 2-1 15,-5 5 0-15,-7 1 0 16,-8 7 0-16,-7 2-3 15,-6 8-5-15,-9 0-5 0,-3 9-12 16,-14 3-24-16,-14 10-24 16,-10 6-6-16,-9 3-1 15</inkml:trace>
  <inkml:trace contextRef="#ctx0" brushRef="#br0" timeOffset="204869.2722">2063 18060 45 0,'0'0'65'16,"0"0"4"-16,-6 12-3 16,-2 1-45-16,2 0-1 0,-5 0-4 15,11-13-5-15,-7 9-4 16,0 2 6-16,-2-1-7 15,1 0 1-15,8-10 3 16,0 0 0-16,0 0 3 0,0 0 2 16,0 0-2-16,0-1-6 15,35-56 3-15,-9 33-2 16,-3 1-1-16,7-7-2 16,2 2-1-16,-2-6-1 15,5 2-1-15,3-7 0 16,0 5-3-16,3-2-2 0,-6 3-3 15,-1-2-9-15,0 7-24 16,2-2-40-16,-5 5-2 16,-4 1-6-16,-10 8-3 15</inkml:trace>
  <inkml:trace contextRef="#ctx0" brushRef="#br0" timeOffset="205160.6265">2744 17131 54 0,'0'0'84'0,"25"-15"-1"15,-21 5-6-15,7 2-2 0,-7-4-55 16,-2 2-8-16,6-4-4 15,7-3-3-15,5-3-3 16,-2-1-1-16,2-3-2 0,2 0-5 16,6 3-7-16,-1 0-7 15,-4 7-9-15,-5 9-19 16,-10 5-29-16,4 14-4 16,-10 12-3-16</inkml:trace>
  <inkml:trace contextRef="#ctx0" brushRef="#br0" timeOffset="205327.673">2905 17224 24 0,'-11'22'64'16,"-1"1"3"-16,1-5 2 0,4 0-34 15,1-5-7-15,2-2-6 16,1-2-5-16,7-9-5 16,16-11-2-16,6-14-8 15,10-8-20-15,5-3-28 0,3-4-21 16,7-1-8-16,-6 6-5 15</inkml:trace>
  <inkml:trace contextRef="#ctx0" brushRef="#br0" timeOffset="208206.2172">6800 14386 26 0,'0'-13'73'0,"0"1"2"0,0-13-3 16,0 10-34-16,2 5-7 16,-2 10-9-16,4-11-8 15,-4 11-4-15,0 0-1 0,13 8-3 16,-8 10-2-16,0 3 1 15,1 8-1-15,-3 3 0 16,1 5 0-16,-1 4-1 16,0 0 0-16,-1 0-2 0,-2 1 1 15,0-6-1-15,0 2 0 16,0-1-1-16,0-1 0 16,0-4-3-16,0-1-4 15,0-3-8-15,1-1-15 16,-1 0-22-16,0-7-24 0,0-1-3 15,0-8-7-15</inkml:trace>
  <inkml:trace contextRef="#ctx0" brushRef="#br0" timeOffset="208477.2447">6649 14557 20 0,'-21'-12'91'0,"3"4"-2"16,-1-2-4-16,2 1-5 0,1-4-3 16,3-12-74-16,2 11 1 15,10 3-2-15,1 1-1 16,10-1-2-16,3 0 0 16,5-3-1-16,5-1 1 0,4-3-2 15,7 2-3-15,2-5-4 16,5 6-10-16,-2-1-23 15,2 1-33-15,8 2-7 16,-4 3-3-16,-2 1-3 0</inkml:trace>
  <inkml:trace contextRef="#ctx0" brushRef="#br0" timeOffset="208965.3321">7312 14360 22 0,'16'4'90'16,"-3"-3"-3"-16,0-1-5 15,0-4-5-15,-5-5-1 16,3 2-75-16,-2 5-1 16,1 2 1-16,-1 9-2 0,-2 9 1 15,-2 7 0-15,-4 6 1 16,-1 6 1-16,0 6-2 15,-7 3 2-15,0 0 0 0,-2 0-1 16,0-4 0-16,2-4-1 16,0-5 0-16,1-7 0 15,2-4-1-15,3-7-3 16,1-6-1-16,0-9 1 0,0 0 1 16,0 0 0-16,2-4 1 15,3-16-1-15,1-9 2 16,-3-9 2-16,1-7 1 0,4-8-1 15,2-4 0-15,-2 0 1 16,5 5 0-16,3 5 0 16,0 8-1-16,5 10 1 15,3 9 0-15,5 11-1 16,-1 9-1-16,3 12-1 0,0 9-2 16,-1 10-7-16,-4 5-6 15,0 9-9-15,-4-1-8 16,-8 7-12-16,-2-3-12 15,-4-3-12-15,-2-3-14 0,-5-9 7 16</inkml:trace>
  <inkml:trace contextRef="#ctx0" brushRef="#br0" timeOffset="209157.1255">7655 14639 38 0,'-17'-25'89'0,"-1"3"-1"16,4 5-5-16,2 3-6 0,3-4-37 15,3 9-23-15,6-2-7 16,11-1-7-16,7 1-8 16,4 0-6-16,8-1-14 0,5 1-25 15,1-3-26 1,8-2-7-16,2-1-5 0,-3 0-1 16</inkml:trace>
  <inkml:trace contextRef="#ctx0" brushRef="#br0" timeOffset="209356.7167">8326 14101 62 0,'12'-3'78'0,"-4"0"-2"16,-8 3-4-16,19-9-6 16,-6 3-59-16,7-1-2 15,9-1-4-15,5-4-5 0,6-1-6 16,0-2-11-16,13-5-17 15,-1 4-22-15,6-7-14 16,2 3-5-16,-3-4 2 16</inkml:trace>
  <inkml:trace contextRef="#ctx0" brushRef="#br0" timeOffset="209544.4246">8956 13915 53 0,'-29'17'73'0,"4"1"-2"15,0-4-4-15,6 4-39 16,-2 1-7-16,10 7-11 0,-5 5-6 16,7 4-3-16,3 6-1 15,1 2-2-15,0 7-4 16,3 3-11-16,-1 7-21 0,-1-2-28 16,4 1-3-16,4-6-4 15</inkml:trace>
  <inkml:trace contextRef="#ctx0" brushRef="#br0" timeOffset="209885.3131">9816 14169 22 0,'18'4'89'0,"-2"-2"-2"15,-2-2-2-15,1-7-7 16,-2-6-1-16,-13 1-75 16,18-1 0-16,8 1-1 0,3-2-2 15,3 0 0-15,2 2-2 16,-3-1-2-16,3 1 0 15,1-1-3-15,-1 3-4 16,0 0-5-16,-2 5-11 0,-5 0-9 16,-3 5-19-16,-3 11-15 15,-16 7-9-15,-5 8-2 16</inkml:trace>
  <inkml:trace contextRef="#ctx0" brushRef="#br0" timeOffset="210057.8898">10091 14330 22 0,'-33'29'73'0,"6"-9"5"15,8-2-11-15,4-12-15 16,15-6-17-16,-14 13-10 0,14-13-6 16,0 0-5-16,12-1-6 15,3-6-6-15,1-3-6 16,11-2-8-16,4-4-9 0,3-4-27 16,10 2-26-16,-5-1-5 15,3-1-5-15</inkml:trace>
  <inkml:trace contextRef="#ctx0" brushRef="#br0" timeOffset="210874.2225">11242 13752 3 0,'15'-22'88'0,"-10"0"2"15,0 3-4-15,-4 2-7 16,-1-1 0-16,-3 1-71 0,3 17-2 15,0 0-1-15,-12 3-2 16,4 25-3-16,-6 6 1 16,-4 15-1-16,-5 10 2 15,-5 13-1-15,-4 5 2 0,-3 5-2 16,1-2 1-16,3-6-1 16,5-3 0-16,6-10 0 15,5-6 0-15,10-9-1 16,4-9-1-16,3-9 0 15,14-5-2-15,3-8 0 0,4-9-1 16,9-5 0-16,2-16-1 16,3-8 3-16,3-8-1 15,-3-10 2-15,-2-3 1 0,-7-1 2 16,-2-1 2-16,-12 5 0 16,-8 5 1-16,-7 9 0 15,-13 8-1-15,-8 9-2 0,-9 7-1 16,-4 5-3-16,-4 9-2 15,-1 8-6-15,2 3-7 16,3 4-15-16,0 8-33 16,6-8-15-16,4-2-5 0,9-8-6 15</inkml:trace>
  <inkml:trace contextRef="#ctx0" brushRef="#br0" timeOffset="211231.6468">11495 13997 41 0,'24'-2'95'0,"-7"2"-6"15,-6 0-5-15,-11 0-2 16,3 12-4-16,-3-1-80 16,-5 10 0-16,5 11-2 15,0 5-2-15,5 0 1 0,1 1-1 16,6-2 1-16,1-7 0 15,5-11 2-15,6-6 1 16,1-12 2-16,5-4 1 0,3-12 1 16,3-6 1-16,1-9 1 15,-1-4-1 1,-2-6 1-16,-6-5-1 0,-4-3 1 16,-8-1-1-16,-10 2 1 15,-8 1-2-15,-10 6-1 0,-14 9-2 16,-3 10-3-16,-10 8-10 15,-3 14-27-15,10 10-39 16,-12 11-3-16,2 8-6 16,-1-1-3-16</inkml:trace>
  <inkml:trace contextRef="#ctx0" brushRef="#br0" timeOffset="211862.2998">11997 13088 1 0,'-3'-42'87'0,"-9"-1"2"0,-6-1-2 15,-7 1-8-15,-3 1-1 16,-26 2-68-16,16 6 0 0,-6 9-3 16,-2 5-4-16,-9 11-1 15,-11 6-2-15,-4 8 0 16,-9 13-1-16,-2 10 1 16,-6 11 0-16,-3 12-1 0,-2 11 1 15,0 14-1-15,3 11 1 16,-1 15 0-16,6 12 1 15,3 11 0-15,5 8 1 16,5 6 0-16,9 2 1 0,10 0 0 16,11-2 0-16,16-5 1 15,19-6-2-15,11-7 0 16,26-8 0-16,16-7 1 0,23-4-2 16,19-11 0-16,16-9-1 15,16-11-1-15,15-13 0 16,13-17 0-16,7-16 0 15,13-22-1-15,0-17 1 16,3-25 1-16,4-22 0 0,-7-21 2 16,2-21-1-16,-13-23 0 15,0-19 3-15,-19-14-1 16,-8-12 0-16,-23-10 1 0,-16-3 0 16,-29 2 1-16,-23 5 1 15,-29 15-1-15,-35 16-5 16,-44 28 0-16,-45 22 0 0,-40 36-16 15,-41 28-67-15,-42 32-4 16,-35 21-5-16,-23 15-7 16,-18 18-3-16</inkml:trace>
  <inkml:trace contextRef="#ctx0" brushRef="#br0" timeOffset="218992.8283">3839 16574 55 0,'-20'12'46'16,"0"-4"-26"-16,3-6-14 16,17-2-69-16,-10 3 2 15</inkml:trace>
  <inkml:trace contextRef="#ctx0" brushRef="#br0" timeOffset="219936.8186">3647 16049 53 0,'0'0'83'0,"1"-11"0"16,-1 11-3-16,-1 9-27 15,1-9-22-15,0 0-6 0,0 0-6 16,-5-6-7-16,5 6-6 15,0 0-1-15,0 0-2 16,0 13-3-16,4 3 0 16,3 9-1-16,3 6-1 0,1 5 1 15,6 9-1-15,-2 4-2 16,5 2-5-16,-5-2-6 16,7 0-19-16,3-3-39 0,-4-6-10 15,-1-7-6-15,-3-12-1 16</inkml:trace>
  <inkml:trace contextRef="#ctx0" brushRef="#br0" timeOffset="220191.2188">4112 15959 31 0,'1'17'96'0,"0"-3"-3"16,-5-5-8-16,4-9-4 15,-18 6-5-15,10-6-83 16,8 0-4-16,0 0-5 0,-5-9-12 16,5 9-24-16,5-9-29 15,3 9-5-15,-8 0-4 16,10 10 4-16</inkml:trace>
  <inkml:trace contextRef="#ctx0" brushRef="#br0" timeOffset="221488.5766">4165 17152 19 0,'-13'-9'69'0,"13"9"4"0,-18-14-3 16,-4 7-35-16,22 7-7 15,-10-16-10-15,10 7-8 16,1-2-5-16,5-1-3 0,5-3-2 16,4 0-1-16,4 0 0 15,3-2-1-15,0 4-1 16,1 5-3-16,2 3 0 15,-7 5 0-15,1 6 1 0,-8 6 0 16,1 9 1-16,-8 5 2 16,-1 6 2-16,-3 4 2 15,0-15 1-15,0 2 1 16,0 1-1-16,0 0 0 0,0 1 0 16,0 2-1-16,0-3-1 15,3 1 2-15,0 0-1 16,0-1 0-16,4-2-3 15,0-3-2-15,2-5-9 16,3-1-32-16,3-7-22 0,3-1-5 16,16-10 0-16</inkml:trace>
  <inkml:trace contextRef="#ctx0" brushRef="#br0" timeOffset="221678.258">4787 16931 35 0,'13'1'93'16,"-13"-1"-5"-16,0 0-6 15,0 0-7-15,0 0-7 16,6-9-88-16,-6 9-18 0,16-10-39 16,-2 10-6-16,2 0-6 15,-4 3-1-15</inkml:trace>
  <inkml:trace contextRef="#ctx0" brushRef="#br0" timeOffset="222280.8353">4715 17955 13 0,'-5'24'87'0,"1"0"-1"16,4-24-7-16,0 0-4 16,0 0 0-16,-12 8-70 15,12-8-2-15,4-10 1 0,-4 10-5 16,12-9 2-16,-12 9-2 16,14-13-2-16,-14 13-1 15,0 0-2-15,0 0 1 16,0 0 0-16,0 0 4 0,10 0 1 15,1 2 3-15,0 1 1 16,9 24 2-16,-14-3 0 16,-3 0 1-16,0-2-2 15,1 2-3-15,-2-1-1 16,0 0-2-16,0 3 0 16,0-3 0-16,1 1 1 0,1-5 1 15,3 3 0-15,-7-22 0 16,0 0 1-16,7 12-1 15,0-1 1-15,0 2 1 16,7 21-3-16,-8-13-3 16,-6-21-4-16,-1 28-9 15,-5-2-26-15,6-26-31 16,-13 23-5-16,-1-1-6 16,14-22-1-16</inkml:trace>
  <inkml:trace contextRef="#ctx0" brushRef="#br0" timeOffset="222491.6731">4916 18185 49 0,'33'-31'97'16,"-3"4"-6"-16,-1 2-4 15,-3 4-5-15,2 0-3 16,-5 11-79-16,1-3-6 15,-24 13-10-15,24-3-23 16,-1 0-41-16,-23 3-5 0,0 0-5 16,0 0-3-16</inkml:trace>
  <inkml:trace contextRef="#ctx0" brushRef="#br0" timeOffset="229374.5592">9543 11015 69 0,'0'-17'77'0,"-6"-1"-2"15,-7 0-3-15,10-3-45 0,-10 3-5 16,-1-1-5-16,5 2-1 16,1 5-2-16,-3-1-4 15,1 3-1-15,-1 1-3 16,-3 4 0-16,-3 3-2 0,-4 2-2 16,-7 7-1-16,-2 5 0 15,-6 6-1-15,-5 3-1 16,-3 5 2-16,2 6-1 15,-3 4 1-15,5 6 0 0,5 3 0 16,4 3 0-16,7-2 0 16,9 2 1-16,7-1-2 15,7-5 0-15,2-5-1 0,14-8-1 16,7-7-1-16,7-7-1 16,5-10-1-16,6-5 0 15,4-17 0-15,3-13-1 16,1-14 2-16,3-10 1 15,-1-17 1-15,-5-10 0 0,4-12 2 16,-7-8 2-16,-2 0 1 16,-4 2 1-16,-5 6 1 15,-9 9 1-15,-4 11-1 0,-5 13 2 16,-7 18 0-16,-5 11-1 16,-1 12-4-16,-1 6 0 15,1 13 0-15,-9 5 0 16,1 17-2-16,2 8-1 15,-2 13-2-15,-2 16 1 0,-4 14 0 16,-2 11-3-16,-1 9 1 16,-1 4 1-16,2-4 0 15,3-2 1-15,3-4 1 0,5-11 0 16,4-11 1-16,7-11 1 16,8-11-2-16,5-11 1 15,1-7-1-15,4-11-1 16,1-8 1-16,1-6 0 0,1-10 0 15,-2-10 1-15,-3-4 0 16,-1-7 3-16,0-3 0 16,-9 0 2-16,-2 1 1 15,-3 3 2-15,-6 6-3 0,-1 3 1 16,-2 8-1-16,-8 6-1 16,-3 7-2-16,-4 4 0 15,1 9-2-15,-4 2-2 16,2 5 0-16,-1 3 0 0,1 2 0 15,4 0-1-15,4-5 0 16,1-3 0-16,6-2 1 16,3-7 0-16,0-8 1 15,14-5 0-15,1-14 0 0,6-3 1 16,0-6 0-16,5-5-2 16,2-4 1-16,-1 2 0 15,1 3-1-15,-6 6 1 0,-4 5 0 16,-1 4-1-16,-5 9 1 15,-12 8 0-15,10 3 0 16,-10 10 1-16,0 5-1 16,0 3 1-16,0 3 1 0,-1 1-1 15,3-2 1-15,5-2-1 16,-1-7 1-16,9-1-1 16,0-11 1-16,0-2-1 0,3-2 0 15,2-11 0-15,0-3 0 16,2-9 1-16,-2-2-2 15,-1-5 2-15,1-2-1 16,-2 2-1-16,-2 4 0 0,-2 3 1 16,-5 7-1-16,2 5 0 15,-11 13 0-15,17 0-1 16,-12 9 2-16,2 7 0 16,5 2 0-16,2 2 1 0,0-4-1 15,3 1 1-15,1-6 0 16,4-4 1-16,0-6-1 15,1-8 1-15,1-8-2 0,2-3 0 16,-2-5 1-16,2-4 0 16,-2 2 0-16,-5 0 0 15,0 4 0-15,-1 3 0 16,-3 9 1-16,-6 7 0 0,0 9 0 16,-6 14-1-16,-3 16 2 15,0 13 0-15,-3 14-1 16,-8 13-1-16,-2 16-3 0,-6 0-5 15,0 10-7-15,-6-3-10 16,5-10-35-16,2-4-21 16,-1-12-6-16,-2-15-5 15,2-24 3-15</inkml:trace>
  <inkml:trace contextRef="#ctx0" brushRef="#br0" timeOffset="229972.9572">9351 11959 0 0,'-48'19'78'16,"4"-3"5"-16,2-6-2 15,8-5-4-15,-25-3-48 0,41 1 0 16,7-3-10-16,11 0-7 15,8-3-5-15,14-3-2 16,18-3-3-16,9-5 0 16,20-6 1-16,10-5-1 0,16-3 1 15,12-6-1-15,8-4 0 16,9-3 0-16,4-1-1 16,1 0 0-16,-5 3-1 0,-4 1-2 15,-11 8-8-15,-14 1-6 16,-11 8-24-16,-11 14-32 15,-21 2-9-15,-17 5-6 16,-21 5-1-16</inkml:trace>
  <inkml:trace contextRef="#ctx0" brushRef="#br0" timeOffset="230540.8207">11200 11097 69 0,'0'0'78'0,"0"-13"-4"0,0 13-3 16,-2 26-25-16,2-26-36 15,0 18-5-15,6 0-4 0,5 4-2 16,3 3 1-16,1 1 1 16,9-2 0-16,3-3 1 15,9-9 2-15,2-8 2 16,7-8 2-16,4-12 1 0,5-13-1 15,6-4 1-15,2-11 1 16,7-6-2-16,-2-5-2 16,5-3-2-16,4 1-1 0,2 2-4 15,0 7-6-15,-5 7-15 16,-4 0-51-16,-6 25-7 16,-11 9-4-16,-15 7-6 15</inkml:trace>
  <inkml:trace contextRef="#ctx0" brushRef="#br0" timeOffset="238127.7964">14570 11914 40 0,'11'-13'60'0,"1"-1"0"15,-3-25-9-15,9 23-40 16,-3 1-2-16,7 0-4 0,-5 1 0 16,1 2-3-16,0 2-1 15,0 0 2-15,1 2 3 16,-3 2 0-16,-2 1 5 0,-3 2 3 15,0 1 1-15,-11 2 3 16,11-2 1-16,-11 2-2 16,0 0 0-16,0 0-1 15,-14 0-5-15,0 0-1 0,-5 4-4 16,-5 1-1-16,-8 2-2 16,-6 2 0-16,-8 3 0 15,-5 4-1-15,-7 4 1 16,-5 2 0-16,-8 4 0 0,-3 5 0 15,-4 1-1-15,-5 2 0 16,0 4 0-16,-4 0 0 16,-1 2 0-16,-2 1-1 15,0 1 0-15,0 1 0 16,1-3 0-16,2 2-1 0,1-2 1 16,1-1 0-16,6 0-1 15,2-1 0-15,5-2 0 16,7-3-1-16,10-1-3 15,3-2-4-15,12-2-6 0,1-3-15 16,7-5-30-16,13 2-22 16,2-9-4-16,3-7-4 15,4-8 2-15</inkml:trace>
  <inkml:trace contextRef="#ctx0" brushRef="#br0" timeOffset="238463.254">13010 12030 12 0,'22'-22'87'0,"0"1"1"15,-7 3-6-15,-2 3-5 0,-9-2-1 16,18 5-73-16,-22 12 1 16,0 0-1-16,2 22-2 15,-9 9 0-15,-9 12-1 0,-4 9 1 16,-8 10 0-16,-5 7 1 15,-5 5-2-15,0-2 2 16,2-7-1-16,6-5 1 16,1-7 0-16,11-8 0 0,7-9 0 15,5-8-1-15,9-8 1 16,10-5-1-16,17-5 1 16,8-8-2-16,21-2-1 15,14-15-4-15,20-3-12 0,13-4-37 16,15-9-24-16,9-5-5 15,-1-6-6-15,1-4-3 16</inkml:trace>
  <inkml:trace contextRef="#ctx0" brushRef="#br0" timeOffset="242569.5062">294 16491 3 0,'-16'8'53'16,"-7"-2"-2"-16,10 0-8 15,0-3-6-15,2 0-5 16,1-3-6-16,10 0-4 0,-9-8-8 15,9 0-3-15,2-6-2 16,1-3 0-16,8-1-1 16,3-4 0-16,2-3-2 0,-1-2 0 15,10-4-1-15,-6-1 0 16,8-4-3-16,-9 12-7 16,9-14-5-16,-1-1-16 15,29-33-28-15,4 10-19 16,-4 13-4-16,-6 13-4 0</inkml:trace>
  <inkml:trace contextRef="#ctx0" brushRef="#br0" timeOffset="242833.0524">534 16162 54 0,'-10'16'77'15,"-3"1"-3"-15,2-2-5 0,3 4-4 16,5 2-66-16,3-1-1 16,-1 3 0-16,0-1 0 15,1 4 1-15,1 0 0 16,13 16-4-16,-11-11 7 16,3 1-4-16,0 3-6 0,11 3-10 15,14 44-12-15,-19-40-8 16,4 11-16-16,13 32-8 15,-17-41-10-15</inkml:trace>
  <inkml:trace contextRef="#ctx0" brushRef="#br0" timeOffset="245928.2836">626 17073 23 0,'-5'-9'68'0,"5"9"5"15,-15 2-4 1,15-2-1-16,-3 8-52 0,3-8 0 16,0 12-9-16,0-12-4 15,0 0 0-15,-22 10 0 16,-10-10-1-16,50-6 1 15,-1-8-4-15,5-10 0 16,-18 9 3-16,3-2-1 16,-3-8 5-16,2 0-5 0,1-5 2 15,8 3 1-15,-13-6-1 16,8-2 1-16,0-1-5 16,-4-1 1-16,3-23-1 15,10 5 0-15,-2 9-2 16,10 7 3-16,4 17-1 15,-11 22-1-15,1 7 0 16,4 10-3-16,-2 4 4 0,-13-3-1 16,5 2 1-16,-4-5 0 15,0-2 1-15,2-7 0 16,-13-6 4-16,23 0 2 0,-9-12-4 16,4-6 1-16,-7-6 0 15,2-5-1-15,-1-4 1 16,-6-1 0-16,7-4-4 0,-12 2 4 15,1 5-1-15,1 3-1 16,-3 8 0-16,5 7-1 16,-5 13 1-16,0 0-1 15,11 0 1-15,-6 12-1 16,4 6 0-16,-2 1 0 0,5-1 1 16,-5 0-1-16,6-5 1 15,0 0-1-15,-2-6 1 16,1-6 1-16,1-1 0 15,-4-8 0-15,3-8 1 0,-5-7-1 16,0-5 1-16,-1-3 1 16,-6-3-1-16,2-1 0 0,-2 3 1 15,0 5-1-15,0 4-1 16,1 8 0-16,2 5 0 16,-3 10 0-16,0 0-4 15,19 6 2-15,-5 7 0 16,5 6 0-16,-5 1-4 0,2 2 1 15,3-3-1-15,1-2 0 16,4-6 4-16,-1-7-3 16,-7-4 0-16,2-12 2 0,4-8 2 15,-8-8 1-15,-3-8 1 16,-4-6-2-16,-3-8-1 16,-4-5 0-16,-10-6 0 15,-5-5 0-15,-3-4 0 16,4 1 3-16,-3 0 0 0,-4 4 2 15,2 7 1-15,0 9 1 16,6 9 1-16,-6 10-5 0,11 10 2 16,2 11-3-16,-6 9-3 15,12 11 1-15,0 9-4 16,1 13-1-16,14 6 3 16,5 8 1-16,-5 3-2 15,3 4 1-15,6-3 0 0,-2-4-1 16,2-7 4-16,0-5-1 15,-6-6-3-15,3-6 2 16,-1-6 0-16,-2-4 1 16,1-6-1-16,-9-2 1 0,4-5 0 15,-14 0 0-15,13-10 0 16,-12-5 2-16,-1-6-1 16,3-2 1-16,-1-4-1 15,0 2 3-15,-2-1-3 16,0 4 1-16,0 4-1 0,0 2 0 15,4 8-1-15,-4 8 0 16,0 0 0-16,0 0-1 16,0 10-1-16,3 4 1 0,10 1 0 15,-5 3 1-15,6 0-3 16,4-3 2-16,1-1 0 16,2-3 0-16,-1-2 0 0,4-5-1 15,-3-4 2-15,-1 0 0 16,0-4-3-16,-2-3 4 15,0-3-1-15,1-3-2 0,-1-2 0 16,0-1 1-16,-2 0-1 16,-7-2 3-16,1 0 1 15,-1-1-4-15,4-3 1 16,-12-1 4-16,2 1-2 16,-2 0 3-16,2 1-4 15,-1 2-2-15,-2 2 5 0,0 3-3 16,-2 3 4-16,2 11-6 15,0-14 2-15,0 14 1 16,0 0 0-16,-2-10 2 0,2 10-1 16,0 0 0-16,0 0-4 15,0 0 4-15,-9-11 1 16,9 11-3-16,0 0 0 0,0 0-3 16,0 0 1-16,0 0 0 15,0 0 5-15,0-8-1 16,0 8-4-16,0 0 1 15,0 0 5-15,0 0 0 16,0 0-3-16,0 0-1 0,0 0 1 16,0 0-1-16,0 0 1 15,0 0-1-15,0 0-1 16,0 0-1-16,0 0 6 0,0 0-3 16,0 0-2-16,0-9-1 15,0 9 3-15,-15-6 2 16,7 2 0-16,8 4-3 15,-12-2-4-15,0 2 5 16,3 2-1-16,-3 6 0 0,2 3 0 16,3 3-6-16,2 2 4 15,-2 4 2-15,-2 1 0 16,9 1-2-16,0-1 1 0,6 1-1 16,4-3-2-16,1-1 3 15,1-5-4-15,0 0 2 16,1-1-2-16,-2-5 0 0,5-2 0 15,-5-3 3-15,-11-2 1 16,12 0 1-16,-12 0 1 16,12-8-3-16,-2-4 4 15,-7-2 1-15,1-2-2 0,-2 1-2 16,1-1 0-16,5 3 1 16,-2 1-2-16,-6 12 0 15,14-8 0-15,-7 8 0 16,7 3 0-16,0 6-1 0,-3-1 1 15,2 3 0-15,2-4 1 16,-1-3 0-16,-4-4 1 16,6-6 1-16,-6-10 0 15,-5-8 0-15,8-8 1 0,-5-2 1 16,-5-8-2-16,-2-3 0 16,0-2 0-16,-3-3-1 15,-9 0 1-15,-3 1 0 16,-6 1 1-16,-6 1 1 15,4 5 1-15,-5 4 3 0,1 8-1 16,8 6-4-16,10 5-1 16,8 19-1-16,0 0-2 15,0 0 0-15,4 21-1 0,16 8-2 16,4 7-1-16,3 11 6 16,6 6 0-16,6-2 0 15,-1 0 0-15,4-6 1 16,-3-6-1-16,-5-7 0 15,2-9 1-15,-2-11-1 0,-11-6 1 16,-2-4 2-16,-3-6 0 16,-5-8 0-16,-1-5 0 0,-6-3 0 15,2-8-1-15,-7 1 1 16,-1-5 0-16,-4 2-3 16,-2 1 1-16,4 6-1 15,-3 3-1-15,0 6 1 0,3 6-3 16,2 8 2-16,0 0-1 15,11 1 0-15,-1 8-2 16,1 4 3-16,5 0 1 16,1 1-2-16,1 1 0 0,0-2 0 15,1-3 1-15,-3-2-1 16,0-1 4-16,-5-7-3 16,1 0 1-16,-12 0 3 15,12-5 0-15,-9-5-1 16,-1 0 1-16,0-6 0 0,-2-1 1 15,0-3-1-15,-2-2-2 16,-1 0 1-16,-1 2-2 16,4 1 0-16,0 3 0 0,0 4-1 15,9 1-1-15,1 6 2 16,2 3-2-16,3 2 0 16,2 0 2-16,1 5 0 15,1 0 0-15,-2 1 0 0,1-1 1 16,-1-2-1-16,-2-1 0 15,-1-2 0-15,2 0 0 16,-2-7 0-16,1 0 1 16,-1-5-1-16,-4-1 2 0,-2-5-2 15,1 2 0-15,1 0 1 16,-8 0 0-16,2 3 0 16,-3 3-1-16,-1 1-1 0,0 9-1 15,0 0 0-15,0 0-1 16,0 0 0-16,0 0 0 15,0 9 1-15,0-9 0 16,0 10 3-16,0-10 0 16,0 0 1-16,4 3 1 0,-4-3 1 15,9-16 0-15,-4 1-1 16,-2-3 0-16,5-1-1 16,-4 0 0-16,0 2 0 15,-3 4-1-15,-1 1 0 0,0 12-1 16,0-9 0-16,0 9 1 15,-20 3-2-15,6 4 1 16,-3 1-1-16,3 4 1 0,-6-1-1 16,2-1 1-16,2 1 1 15,3-3 0-15,-2-1 1 16,0-2 0-16,15-5 0 16,-15 6 0-16,15-6-1 0,0 0 0 15,-9 7-1-15,9-7 0 16,-1 11-1-16,1 1 0 15,2 2 0-15,4 0 0 16,-3 2 0-16,3 2 1 16,0-4 0-16,2-1 0 0,3-1-1 15,2-4 1-15,-4-3 1 16,6-3-1-16,0-1 0 16,4-1 0-16,3-1 1 15,2-4-1-15,1-4 1 0,-1 0 0 16,4-3 0-16,-2-2-1 15,-3 0 1-15,-3-2 0 16,1-1 0-16,-6-3-1 0,-2 0-1 16,-2-3 0-16,-3-1-2 15,-1-4-2-15,1-2-7 16,-4 0-9-16,1-5-42 16,0 10-15-16,-4 0-7 0,0 8-4 15,-6 2 0-15</inkml:trace>
  <inkml:trace contextRef="#ctx0" brushRef="#br0" timeOffset="246163.5083">2236 14941 28 0,'-31'14'92'0,"-1"-5"-3"15,12-2-5-15,-3-7-6 16,6 0-2-16,23-10-78 16,-8-4-3-16,4 1-8 15,13-5-9-15,8 0-21 0,4 8-24 16,0-9-13-16,7 1-5 16,-1 3-3-16</inkml:trace>
  <inkml:trace contextRef="#ctx0" brushRef="#br0" timeOffset="246375.6922">1900 15241 1 0,'-19'28'87'15,"5"-8"2"-15,4-8-7 16,0-11-4-16,5-8-5 0,5-12-61 15,8-7-7-15,14-13-14 16,7-7-18-16,6-13-51 16,4 5-1-16,2-1-7 15,-3 6 0-15</inkml:trace>
  <inkml:trace contextRef="#ctx0" brushRef="#br0" timeOffset="246634.7145">1280 15550 18 0,'-19'8'89'0,"6"-3"-1"0,-5-5-8 16,3 0-5-16,15 0 0 15,-16-15-78-15,16 15-4 16,-12-11-9-16,12 11-23 16,0 0-24-16,14 0-15 15,-14 0-9-15,16 10 3 0</inkml:trace>
  <inkml:trace contextRef="#ctx0" brushRef="#br0" timeOffset="247752.3508">1097 17174 11 0,'-18'19'86'0,"3"2"-2"0,-3-4-7 16,5 2-4-16,3-6-1 15,-3-3-69-15,2 7-1 16,11-17-1-16,0 0-2 0,15-24 1 16,12-7 2-16,14-10-2 15,16-10 1-15,13-5 1 16,4-8-1-16,-4-5 1 15,14-10 3-15,6-1-3 0,12-8-2 16,11-2 3-16,5-3 0 16,-4-1 1-16,6 0-3 15,12 2 0-15,-3 0-3 16,1 0 3-16,-4 0 3 16,-1 3-2-16,-4 3-2 0,-2 4 0 15,-5 3 3-15,-5 1-1 16,-2 5-1-16,-9 5 0 15,-12 4 0-15,-4 8 0 0,-11 1 0 16,-7 7-1-16,-12 3 2 16,-5 6-1-16,-13 3 0 15,-5 3 1-15,-8 1 0 16,-7-2 0-16,-9 0 1 0,-5-3 0 16,-7-4 1-16,-9-4-1 15,-7-5 0-15,-9-2-1 16,-8-4-1-16,-11 0 0 15,-7 0 0-15,-8 2-1 0,-5 4-1 16,-10 6 1-16,-7 4 0 16,-6 5 0-16,-7 7 1 15,-3 3-1-15,-5 4 0 0,-8 1 2 16,-3 3-1 0,-2 2-1-16,0 3-1 0,2 6 0 15,-5 2 2-15,-3 6 0 16,2 12-1-16,-2 13-4 0,4 14 3 15,0 10 0-15,0 14-1 16,-9 10 0-16,67-30 0 16,-8 6 0-16,3 3 0 15,-8 6 0-15,0 4-2 0,-6 3 0 16,7 3-1-16,0 8 1 16,0 1-5-16,-5 10-1 15,9 3-2-15,1 4-3 16,5 3-1-16,4 8-1 15,8 0 1-15,4 6 2 0,11-1 2 16,13 0 7-16,-3-3 4 16,14 11 5-16,10-5 5 15,12 3 3-15,13-1 3 16,2-7 1-16,10-4 1 0,10-10-7 16,10-7-1-16,2-1-1 15,5-11 0-15,6-10-2 16,14-13-4-16,3-9 2 15,45-1-4-15,90-15-1 16,3-50-12-16,-9-41-30 0,21-35-36 16,-6-20-2-16,-1-26-6 15,-20-4-8-15</inkml:trace>
  <inkml:trace contextRef="#ctx0" brushRef="#br0" timeOffset="251793.4727">3491 15422 10 0,'-10'11'68'0,"10"-11"2"16,0 0 2-16,-10 21-35 16,10-21-14-16,0 0-5 0,0 0-5 15,0 0-5-15,0 0-2 16,0 0-4-16,0 0-1 16,0 0 0-16,6 0 0 0,3 0 0 15,5 0 1-15,2 1 1 16,7-1 1-16,4 0 1 15,7 0-1-15,2-5 0 16,10-1 0-16,0-1-2 16,3-3 0-16,0-2-1 0,-2 4-3 15,0-4-4-15,-5 6-7 16,-1-2-14-16,-15 4-24 16,3 4-22-16,-4 5-3 15,-7 5-3-15</inkml:trace>
  <inkml:trace contextRef="#ctx0" brushRef="#br0" timeOffset="252068.2689">3780 15608 45 0,'-25'12'74'0,"2"-5"-2"0,1-2-4 15,8-5-49-15,5 0-4 16,9 0-3-16,0 0-7 15,0 0-4-15,0 0-2 16,9 5 0-16,2-3 0 16,8 0 2-16,1 1 0 0,6-1 0 15,6 1 0-15,0-1 0 16,6-2 0-16,-3 0-5 16,7 0-6-16,-6 0-12 0,6-2-21 15,-13-2-24-15,3-1-4 16,-8-2-1-16</inkml:trace>
  <inkml:trace contextRef="#ctx0" brushRef="#br0" timeOffset="252604.6534">4032 15284 9 0,'0'0'75'0,"-11"-9"2"15,11 9-2-15,-9-16-3 0,9 16-54 16,-10-12-3-16,10 12-6 16,0 0-5-16,1-9-2 15,-1 9-2-15,19 0-1 16,-3 0 0-16,3 3 1 0,9 5 0 16,0 0 0-16,4 1 1 15,5 2 0-15,-4-1 0 16,3-1 0-16,-6 2 0 15,-1-3-1-15,-6 0 1 16,1-2-1-16,-7-1 1 0,-4 2-1 16,0-1 0-16,-3 1 1 15,-10-7 2-15,13 8 1 16,-13-8 1-16,7 19 0 0,-7-3 2 16,-6 2-2-16,-6 7 0 15,-10 7-2-15,-7 5-3 16,-8 8-5-16,-2 1-9 0,-6 4-15 15,2 2-33-15,-4 0-16 16,5-2-6-16,2-8 0 16</inkml:trace>
  <inkml:trace contextRef="#ctx0" brushRef="#br0" timeOffset="278035.3964">2062 10411 1 0,'1'-15'8'16,"-1"15"3"-16,6-10 7 16,-6 10 6-16,0 0 3 15,0-11 7-15,0 11 0 16,0 0-2-16,0-12 0 0,0 12-5 15,-8-7-6-15,8 7-5 16,-15-7-3-16,15 7-5 16,0 0-2-16,-13-12-1 0,13 12-2 15,0 0 0-15,-14-8 1 16,4 1-2-16,10 7 2 16,-17-8-2-16,17 8 2 15,-21-6-2-15,9 5 2 0,1-3 0 16,11 4-2-16,-18 3 2 15,7-1-2-15,-1 5 2 16,-2-4-2-16,0 4 4 16,1-3-2-16,-1 4-1 15,-1-3 1-15,2-1 0 0,2-1-1 16,4 1 0-16,-4 0-1 16,11-4-1-16,-13 10-1 15,13-10 0-15,-16 12-2 16,16-12 1-16,-18 17 0 0,6-5 0 15,1 0 0-15,1 1-1 16,-4 1 1-16,4 2 1 0,1 1-1 16,1 0 1-16,-4 2-2 15,6 3 2-15,-1 0-1 16,-2 2 1-16,3 0-1 16,2 5 1-16,0 0 0 15,1 1 0-15,1-1 0 0,-9-3-1 16,4 6 1-16,3-7 0 15,-5 4 0-15,-1-5 0 16,1 3 0-16,1-1 0 0,4 0 0 16,-2 1-1-16,6-1 1 15,0 5 0-15,0-4 0 16,1 6 1-16,7-1-1 16,-1 0 0-16,-7 2 0 15,4 1 0-15,-1-1 0 0,4-2 1 16,0 0-1-16,-5-1 0 15,-2-4 1-15,-1-2-1 0,4-1 1 16,4 0 1-16,-4-1-4 16,-3 2 2-16,3-1 0 15,5 1 0-15,2-2 0 16,2 7 0-16,-5-3-1 0,5 2 1 16,4 1 1-16,-1 0 1 15,5 1-2-15,-7-2 1 16,4 2-1-16,0-2 1 15,2-2-1-15,-3-2 1 0,3-2-1 16,0-2-2-16,2-5 1 16,3 2 1-16,-1-5-3 15,-1-2 2-15,1-3-1 16,2 0 1-16,-2-2 0 0,-1 0 2 16,-4-2 0-16,0-2-2 15,-2 0 2-15,0-1 0 16,-1-1 0-16,3 0 1 15,-5 0 0-15,8-4-1 0,6 0 0 16,-6-1 0-16,8-2 0 16,-3 0 0-16,5-2 0 15,-1 0 0-15,1 0 0 16,-7 1 0-16,2-3 0 0,-4 0 0 16,0-2 0-16,4-2-2 15,-5-2 3-15,-3-1-3 16,2-3 1-16,1 1 0 15,-2-1 0-15,3-4 0 0,-5 3 0 16,4 1 3-16,-9 0-1 16,5 0 1-16,-4 1 1 15,-6 0 0-15,2-2-1 0,-4 0 1 16,-1-1 0-16,2-1-1 16,-1-1-1-16,-5-4 0 15,0 1 0-15,0-1-2 16,0-2 1-16,-3 0 0 0,-3 0 0 15,0-2 0-15,0 0 0 16,-2 2 1-16,1-1-2 16,-1 0 1-16,0 2-1 15,-1-2 1-15,-1 1 0 0,1 0-1 16,1 0 0-16,-5-3 0 16,4 0 2-16,-3 0-1 15,3-3 1-15,-1-2-1 16,-2-1 0-16,0 1 1 0,1 0-1 15,1 1 1-15,-3 2-1 16,-3 1-1-16,-1 3 1 16,-2 0 0-16,0 5 0 0,-2-2 0 15,0 1 0-15,-6 1-1 16,8 0 1-16,-6 0-1 16,-5 2 0-16,8 0 0 15,0 2-1-15,-4 1 1 0,0 3 0 16,3-1-1-16,-7 2 1 15,7 2-1-15,-4 2 3 16,-1 0 0-16,-2 3-1 16,0-1 1-16,3 2 0 0,1 3-1 15,0 0 1-15,6 2-1 16,1 1-2-16,0 2 1 16,3 0-1-16,1 1 0 0,-1 1 0 15,2 0 0-15,-2 0-1 16,1 1 1-16,-2 2 0 15,1 2-1-15,1 0 1 16,-3 0 0-16,7 2-1 0,-8 2 0 16,6 1 1-16,-2 1-1 15,9 0 0-15,-8 6 0 16,-2-1 0-16,2 3 1 16,1 2 0-16,2 2 0 0,2 0 0 15,-5 2 1-15,-3-2-1 16,2 4 1-16,3-4-1 15,5 3 1-15,-9-1 0 0,7 3 0 16,-6 1 0-16,3 1-2 16,3 2 2-16,-3 0 0 15,7 3 2-15,-7 0-2 16,11 1 2-16,-2 0 0 16,1 0-2-16,-1 3 0 0,3-3-1 15,-4 4 1-15,1-2-3 16,3 1 3-16,0 0-2 15,0 0-1-15,-1 0 3 16,8-2 1-16,2 2-1 0,-2-3 1 16,6 0-1-16,1-1 1 15,0 0-1-15,1-2 2 16,8 1-2-16,-1-2 1 0,-1 1-1 16,-4 0 0-16,-3 2 0 15,4 1 1-15,-1 0-1 16,2 0 0-16,-4 0 1 15,0 1-1-15,2 1 1 0,8-3 0 16,2-1 0-16,-3-4 0 16,3-2-2-16,-4-1 2 15,2-2 0-15,-1-1 0 16,2-6-2-16,-4 0 2 0,4-3-2 16,-2 2 0-16,-6-3 2 15,3 0-3-15,0-2 1 16,1-2 0-16,-4 1 1 0,5-4-2 15,-7-1 3-15,1-1-1 16,1 0 1-16,-1-3-1 16,7-2 0-16,-8 0 1 15,3 0-1-15,0-2 1 0,5-4-1 16,1-1 1-16,0-2-1 16,2-2 1-16,-10 0 0 15,10-1 0-15,-5 0-1 16,-1-3 1-16,-3-1 0 0,2-1 0 15,1-2 1-15,-5-4-3 16,5-2 2-16,-4 1-2 0,3-5 0 16,0-1 0-16,-1-3 1 15,-2-2-1-15,1-1 1 16,-2 0 3-16,-1-2-3 16,0-1 3-16,-3 2-1 15,-5-3 1-15,1-1-1 0,-2 0-1 16,-5-1 1-16,3 0-1 15,-2 2-1-15,2-2 1 0,-4 2-1 16,0-1 1 0,1 1 0-16,-2 0 0 0,-4 4-1 15,-1-2 1-15,1 2-1 16,-9 0 1-16,4 0-1 16,-2 2 1-16,-5-3 1 0,-1 1-1 15,-2-1 0-15,-2-2 1 16,-3 0-1-16,4-2 1 15,-3 1 0-15,-3-2-2 16,2 3 0-16,3 1 0 0,-8 1 0 16,5 1 0-16,-8 5 0 15,3 0 0-15,2 5 0 16,-3 1-1-16,1 3 1 0,-2 2-1 16,6-1 1-16,-3 3-1 15,7 0 0-15,0 3 0 16,-3-3 3-16,5 3-3 0,-7 1 3 15,7 0-1-15,-4 4 0 16,2 2 0-16,-4 1 0 16,1 2-1-16,1 5-2 15,-2 0 2-15,1 0-1 16,-1 4-1-16,3 1 1 0,3 2 0 16,1 0-1-16,5 0 1 15,-3 2 0-15,8 0-1 16,1 1 1-16,-1 4-2 0,0 1 1 15,2 1 0-15,-3 4 1 16,1 1-1-16,6 1 1 16,-9 5 0-16,-2-1 0 15,7 5 0-15,6 2 1 0,-8 1-1 16,4 4 0-16,-1 2 1 16,-2 2-1-16,5 2 1 15,0 4 0-15,0 0-1 16,-11 2 1-16,11 1 0 0,-9-1 0 15,7 1-1-15,-9-2 1 16,8-2 0-16,6 0 0 16,-3-1 0-16,3-1 0 15,-3-2 1-15,7-1-1 0,2-1 0 16,-1 3 1-16,8-4 0 16,-2 0-1-16,2 0 0 15,-2-1 1-15,-3-1-1 16,0-2 0-16,2-1 0 0,6 0 0 15,-1 0 0-15,-9-1 0 16,9-2 1-16,5 3 0 16,-4-5 0-16,9 3-1 0,-5-5 1 15,-1-1 0-15,-1-1 0 16,4-5 1-16,-2-2-4 16,-1-4 1-16,6 0 0 15,1-3 0-15,-3-1 0 0,5 0 0 16,-2-3-1-16,-2 0 1 15,4 0 2-15,-2 0 0 16,4-2 0-16,-3-2 0 16,6 0 0-16,-1-3 0 0,-2 1 0 15,2-2 0-15,0 0 0 16,-2-5 0-16,-5-1 0 16,5-1 0-16,-4-3-1 15,1 0 1-15,0 0 0 0,2-3-2 16,-6 2 1-16,7-1-1 15,-4-1-1-15,-5 0 1 16,4-2 2-16,-6-3-2 16,-5-1 2-16,4-3-1 15,-3-2-1-15,0-1 2 0,2-2 0 16,-5 2-1-16,0 0-1 16,2 0 1-16,-2 1-1 0,-3 4 1 15,3-1 1-15,-5 1-1 16,1 0 1-16,0 0 0 15,0-1 1-15,-4 0-1 16,3-2-1-16,-2-2 1 16,4-2 0-16,-5 0 0 0,-1-1-1 15,4-1 0-15,-7 1 0 16,1-1 0-16,-1 3 0 16,0 2 0-16,-5 1 0 0,3 1 0 15,-1 3 1-15,-3 0-2 16,3 5 1-16,1 2-1 15,-1-2 1-15,2 3-1 16,1 3 0-16,-3-2-1 0,3 10-2 16,1-9-1-16,-1 9-5 15,0 0-10-15,0 0-11 16,0 0-38-16,0 0-13 0,0 8-6 16,-2 2-3-16</inkml:trace>
  <inkml:trace contextRef="#ctx0" brushRef="#br0" timeOffset="278793.9998">1766 10513 44 0,'0'0'54'16,"-8"10"-1"-16,9-32-14 0,-1 22-37 15,8 4 0-15,-8-4-1 16,16 12 3-16,-6-4 1 16,6-1-1-16,0 3 1 0,2-1-5 15,0-2 3-15,-1 0 1 16,-5 1 0-16,3-3 3 16,-2-2-2-16,0-3 3 15,4 0 6-15,-10-1 2 0,8-5 0 16,-5-3 0-16,5-2 0 15,-2-4-2-15,4-5 1 16,-10 0-1-16,4-7-6 16,-2-1 2-16,-1-8-4 0,-3-1 0 15,1-8-1-15,-3-2 0 16,3-4 0-16,-5-4-1 16,0-5 0-16,-1-4 0 15,1-3 0-15,0-3 0 16,-1-2-1-16,3 1 2 0,-3-1-4 15,1 3 2-15,5 3-1 16,-4 3 0-16,0 4-1 16,-1 9 0-16,4 5-2 0,2 8-2 15,-4 5-6-15,2 9-15 16,-3 10-32-16,-2 13-23 16,0 0-6-16,11 8-6 0,-16 15 1 15</inkml:trace>
  <inkml:trace contextRef="#ctx0" brushRef="#br0" timeOffset="279291.9651">1784 9637 9 0,'0'0'80'0,"0"16"0"0,0-16-4 16,4 10-4-16,-4-10-2 16,2 13-74-16,7 1 0 15,3 4 3-15,10 7-1 16,4 3 0-16,2 5 1 0,3-2-1 15,5 0 0-15,0-4 0 16,-2-2 1-16,-3-7 0 16,-2-6 5-16,-2-6-1 15,-4-6 1-15,-4-5 1 16,-2-10 2-16,-2-5 0 16,3-6-1-16,-7-8 1 0,6-7 1 15,1-6-1-15,-5-7-1 16,4-3 0-16,-6-5-1 15,2-4-1-15,2-6 0 16,2 3-1-16,-9 0-1 0,0 0 0 16,7 3-1-16,3 5-3 15,0 4-4-15,2 11-9 16,-10 3-22-16,9 15-42 0,6 6-1 16,4 5-10-16,-11 11-2 15</inkml:trace>
  <inkml:trace contextRef="#ctx0" brushRef="#br0" timeOffset="283527.1359">618 14390 44 0,'-9'11'60'16,"9"-11"-6"-16,-6 14-29 16,6-14-21-16,-5 14-2 0,5-14 0 15,-10 7-1-15,10-7-1 16,0 0 0-16,0 0 4 16,-7 11 0-16,7-11 5 15,0 0 4-15,8-8 0 16,-8 8 4-16,0 0-1 0,7-21-1 15,-7 21 0-15,7-25-4 16,-2 13 0-16,1-5-2 16,0-4-1-16,-1-4-3 15,18-25-2-15,5-17 1 16,-1-4-1-16,11-13 0 16,0-1-1-16,3 0 0 15,0-11 0-15,10 11-2 0,-9 3 4 16,-3-1 1-16,6 1-1 15,-5 2 0-15,2-4 1 16,-6 3-3-16,6-3 2 0,-11-2-1 16,1 3-2-16,7-5 0 15,-4 3-1-15,-3 2 1 16,3 3-1-16,4 5 2 16,-5 3-2-16,0 9 2 0,-9 6-1 15,-1 6 0-15,1 7 0 16,-3 3 0-16,-1 7 0 15,-6 1 0-15,0 6 0 16,-4 4 0-16,5 4-1 0,-5 3 2 16,-4 3-1-16,0 2 0 15,-7 11 1-15,5-13-1 16,-5 13 1-16,0 0 0 16,5-10 0-16,-5 10-1 0,0 0 0 15,0 0 0-15,0 0 0 16,4-8-1-16,-4 8 0 15,0 0-1-15,0-12 1 0,0 12 0 16,4-12 0-16,-4 12 0 16,5-14 1-16,-5 14-1 15,0-12 1-15,0 12-1 16,2-11 1-16,-2 11 0 0,0-10-1 16,0 10 0-16,0 0 0 15,2-11 0-15,-2 11 0 16,0 0 0-16,0 0-1 15,0 0 0-15,0 0-2 16,-5-7-2-16,5 7-6 0,0 0-4 16,0 0-11-16,0 0-8 15,-4 6-5-15,4-6-8 16,1 12-16-16,5-1-13 0,-6-1 2 16</inkml:trace>
  <inkml:trace contextRef="#ctx0" brushRef="#br0" timeOffset="283915.4457">1549 11955 64 0,'-14'-3'72'0,"-6"-3"-3"16,20 6-33-16,-17-9-2 15,0 7-6-15,6-1-8 16,-1-3-9-16,2 6-5 0,10 0-4 15,0 0-1-15,-7-9-1 16,7 9 0-16,2-8 0 16,12 2 0-16,-1-1 0 15,5-3 2-15,3 0 1 0,0-2 1 16,-3-1-2-16,6 1 1 16,-2-1-2-16,-6 2 1 15,5 2-1-15,-6 0 0 0,-1 4-1 16,3 2 0-16,-2 3 0 15,-7 3-1-15,-1 6 1 16,1 5 0-16,-7 8 0 16,-2 7-1-16,-6 6 0 0,-3 12-5 15,-6 4-4-15,-1 18-11 16,1 16-28-16,-6 8-21 16,5 9-6-16,6 5-1 0</inkml:trace>
  <inkml:trace contextRef="#ctx0" brushRef="#br0" timeOffset="303928.8861">1782 11508 26 0,'-14'0'65'0,"3"0"-4"16,1 0-7-16,-2 0-12 0,12 0-11 15,-12 2-12-15,12-2-7 16,0 0-3-16,0 0 1 15,0 0-2-15,-8 8 0 16,8-8 0-16,0 0-2 0,0 0 1 16,0 0-1-16,5 5-1 15,-5-5-2-15,12 3 0 16,-5 0-1-16,10-2 1 16,0 0 0-16,0-1 1 0,9 1-1 15,0-8 0-15,9 0-1 16,2-6-2-16,1 1 0 15,2-3 0-15,1-3 1 0,2-1-1 16,-2-3 0-16,0 0 0 16,-5 1 3-16,-1 0-1 15,-2 3 1-15,-2 2-1 16,-6 2-1-16,-3 3 1 0,-2 2 0 16,-5 3-1-16,-1 3 1 15,-7 1 0-15,-7 2 1 16,0 0-1-16,0 0 0 15,-5 9 0-15,-7-2 0 0,-6 5-1 16,-7 3-1-16,2 2 0 16,-8 5 0-16,-1 2 0 15,-4 3-1-15,3 0 1 16,-11 4 0-16,6 1-1 0,1 4 0 16,-12 0 2-16,5 1-1 15,-4-2 1-15,7 0-1 16,-3-3 1-16,6 0-2 0,2-5 4 15,-1-3-2-15,10-5-2 16,0-3 2-16,6-6-1 16,10 0 0-16,11-10-1 0,-17 9 1 15,17-9 0-15,0 0 0 16,9-6 0-16,9-6 0 16,-1-4 0-16,12-4 1 15,7-8-1-15,7-3 2 16,4-6-2-16,9 1 1 0,-3-6-1 15,9 3 0-15,2-2 0 16,-4 3 0-16,-4 3 2 16,-4 2-2-16,-8 5 1 15,-5 5 1-15,-3 2 1 0,-8 5 0 16,-9 7 0-16,-6 1 1 16,-13 8 0-16,11-5-1 15,-11 5 0-15,-11 10 0 16,-3 4-2-16,-15 5-1 0,5 6-1 15,-8 7 0-15,-9 4-1 16,-9 6 2-16,2 2 0 16,-3 1 0-16,-2-1 0 15,4-2 0-15,-3-5 0 0,5-4 1 16,10-6 0-16,8-6-2 16,9-6-1-16,5-4 0 15,4-4 0-15,11-7-1 0,0 0 1 16,8-5 0-16,10-10-1 15,7-5 1-15,2-4 1 16,9-5-1-16,12-3 2 16,-2-4-1-16,4 4 1 15,3 0-1-15,-9 6 0 0,3-1-7 16,-1 10-12-16,-8 1-23 16,-7 12-34-16,1 5-5 15,-6 4-4-15,-12 5-5 0</inkml:trace>
  <inkml:trace contextRef="#ctx0" brushRef="#br0" timeOffset="305432.0749">458 6233 44 0,'9'-13'76'0,"-7"-2"1"16,-2 2-29-16,0 0-7 15,0 2-5-15,0-1-9 16,0-1-5-16,0 3-7 0,0 0-6 16,0 0-3-16,0 10-2 15,0-14-3-15,0 14 0 16,0 0-1-16,6-7 0 16,-6 7 0-16,12 7 1 0,-7 5 0 15,1 4 0-15,3 6 1 16,-2 1-1-16,4 9 1 15,-3 2 0-15,7 3 0 0,-1 4 0 16,0 2 0-16,-1-11-3 16,1 16 3-16,3 3-4 15,16 45 1-15,-5-7-1 16,-15-51 2-16,2 0-5 16,-6-8 2-16,2-1 4 15,13 17-10-15,-17-35 3 16,-2-3-7-16,-5-8-6 0,3-8-13 15,-3-8 0-15,0-6-5 16,-5-4-3-16,0-5 7 16,-9-30 3-16,4 22 17 15,2-1 11-15,-3-3 15 16,1-1 8-16,-5-3 5 16,0-2 1-16,0 3-2 0,3-1 1 15,-3 9-9-15,-2-2-4 16,3 5-2-16,-4 0-1 15,8 8-2-15,-1-2 0 0,-2 8-2 16,4-1 0-16,-2 3 0 16,6 0-2-16,-1 2 0 15,4 1-1-15,2 0 1 16,0 0-2-16,7 2 0 0,-2 1 1 16,7 0 0-16,0 12-3 15,2-9 3-15,4 5 0 16,27 2-3-16,1 6-1 15,6 14 0-15,2 11 1 16,-7 13-1-16,1 8 3 16,-2 2-3-16,-3 4 0 0,-11-4 3 15,6-4 0-15,-4 2-4 16,-2-9-5-16,4 0-9 16,-5 1-13-16,-7-10-28 0,4 6-18 15,-7-7-7-15,-6-1-2 16</inkml:trace>
  <inkml:trace contextRef="#ctx0" brushRef="#br0" timeOffset="305665.8572">950 6467 69 0,'-27'-14'79'15,"0"0"-2"-15,6 2-3 0,3 11-44 16,3-9-14-16,15 10 0 15,-8-7-7-15,7-6-5 16,1 0-2-16,10-3-1 0,12-3-3 16,7-4-1-16,8 0-4 15,7-7-13-15,2 1-8 16,4 1-19-16,-4-6-25 16,5 1-6-16,-11 0-2 0</inkml:trace>
  <inkml:trace contextRef="#ctx0" brushRef="#br0" timeOffset="306200.3186">1358 5841 0 0,'0'-26'79'0,"-5"4"3"16,3 7 0-16,-4-3-24 15,6 18-16-15,-12-12-20 16,12 12-8-16,0 0-7 0,3 15 0 16,3 4-8-16,5 8 0 15,5 9 1-15,0 7-2 16,6 9 2-16,4 4 0 15,0 0-2-15,-4-2-4 16,3-5 3-16,-1-6-3 0,-3-7 1 16,-1-10 3-16,-4-7-2 15,-1-9 4-15,-15-10 0 16,14 0 4-16,-6-8-2 16,-8-13 3-16,0-8-1 0,-3-8-1 15,-9-11 1-15,-2-8-1 16,1-11-1-16,2-3 1 15,-1-2-1-15,6-3 0 16,6 4 1-16,4 4 0 0,10 3 0 16,2 10-2-16,8 8 1 15,-4 12-1-15,6 8 0 16,-4 10-1-16,-2 11 1 0,-1 5-1 16,-4 18 0-16,1 11 0 15,-14 12-1-15,-2 6 1 16,0 12-2-16,-10 6 1 0,2 5-1 15,-7-2 1-15,9-4 0 16,-7-6 0-16,13-8 0 16,0-3 1-16,11-13 0 15,4-4 1-15,4-9 1 16,6-3-1-16,2-4 1 0,15-2-4 16,2-5-2-16,10-5-7 15,0-1-15-15,7 2-34 16,4-7-17-16,0-7-3 0,-6 0-7 15</inkml:trace>
  <inkml:trace contextRef="#ctx0" brushRef="#br0" timeOffset="306662.5016">989 7343 54 0,'-14'0'84'0,"5"-2"-1"15,9 2-5-15,-16-16-4 16,12 5-60-16,6-2-2 0,8-6-3 16,5 0-4-16,10-5-2 15,3-8 0-15,11-5-1 16,12-9 2-16,6-7-2 16,13-5 1-16,3-3-1 0,5-5 0 15,8 1 2 1,5-2-2-16,3 4 0 0,-5 4-2 15,1 4 0-15,-8 6 1 16,-4 7-1-16,-6 8-1 0,-15 5-3 16,-8 10-5-16,-6 4-5 15,-12 11-9-15,-11 4-32 16,-21 17-24-16,-1 10-6 16,-22 9-6-16,-9 9 9 15</inkml:trace>
  <inkml:trace contextRef="#ctx0" brushRef="#br0" timeOffset="306969.9953">1373 7240 38 0,'-48'38'80'0,"12"-9"0"16,-1-7-4-16,8 17-28 16,3-31-25-16,11-3-3 0,15-5-4 15,0-11-5-15,14-10-6 16,12-10-3-16,11-8-2 15,16-11 3-15,11-8 1 16,12-7-1-16,6-7 2 0,7-2 0 16,9-2 0-16,4 0 1 15,-5 6-1-15,-1 2 1 16,-7 7-1-16,-3 6-2 16,-12 9 0-16,-4 6-2 0,-11 11 1 15,-10 5-6-15,-7 11-7 16,-16 1-14-16,-5 13-52 15,-13 15-4-15,-9 5-5 0,-16 7-7 16</inkml:trace>
  <inkml:trace contextRef="#ctx0" brushRef="#br0" timeOffset="308022.8551">2444 5448 6 0,'-13'-23'72'0,"-8"-5"3"0,6 1 1 15,-4-2-5-15,1 3-53 16,0 3 1-16,-2-2-5 16,0 8-4-16,-4-5-2 15,-2 8-3-15,-11-5-3 0,0 5-1 16,-5-3 2-16,-12 6 1 16,-5 0-1-16,0-1 0 15,-8 3 1-15,-4 1-1 16,-4 4 1-16,-2-1 0 0,3 5 0 15,-8 0-1-15,1 1-1 16,-4 11 1-16,-1 2-2 16,-1 3 1-16,1 1-4 15,41-3 4-15,-8-1-8 16,5 6 4-16,-13 4-2 0,8 4 1 16,-10 0-1-16,2 5-1 15,-6 4 2-15,6-2-4 16,-3 7 4-16,6 5-5 0,-1 5-1 15,4 5 2 1,1 5-1-16,4 3 2 0,4 3 2 16,6 3 0-16,2 3 3 15,30 4 1-15,6-2 2 16,1 4 2-16,1 7 2 16,-1-5-1-16,1-3 2 15,-1 7-1-15,5-9 2 0,34 0-1 16,4-7 1-16,45 36-4 15,34 7 0-15,14-22 1 16,19-25-1-16,14-30-1 0,-1-17-2 16,-18-18 1-16,4-19-1 15,-5-9 1-15,3-7-1 16,4-13 0-16,1-4 0 16,4-11 0-16,-4-7 1 15,2-8 1-15,-12-4 0 0,-10-8 3 16,-8-5 1-16,-12-4 0 15,-13-5-1-15,-17-6 2 16,-10-5-1-16,-17-8 0 16,-11-4-2-16,-21-7 1 0,-14-4-3 15,-17-2 3 1,-25 3-2-16,-22 6-1 0,-28 11 0 16,-22 19 0-16,-33 19-2 15,-21 28-4-15,-30 25 1 0,-16 34-7 16,-16 33-12-16,-5 26-62 15,-3 33-5-15,110-42-4 16,-13 8-6-16</inkml:trace>
  <inkml:trace contextRef="#ctx0" brushRef="#br0" timeOffset="332863.5595">8218 12616 5 0,'-10'1'68'16,"0"-3"3"-16,2-8-3 0,6-6-5 16,-6-1-54-16,10 0-1 15,9 2-2-15,6-2-2 16,4 4-2-16,3-1 0 16,4 0-1-16,-2 0 2 0,6 0 1 15,1-1 1-15,5-1 2 16,1-3 0-16,8-3 1 15,8-6 0-15,3-5-1 16,13-3 0-16,5-3 0 0,10-4-1 16,1-2-2-16,10-2 1 15,-1-3-1-15,7 1-1 16,-4 3-1-16,-1 1 1 0,-4 4-2 16,-10 2 1-1,-7 6-1-15,-11 4-1 0,-6 7 1 16,-12 8-2-16,-14 4 0 15,-10 6 0-15,-11 4-1 16,-11 8-1-16,-7 12 0 0,-20 6-1 16,-10 9-2-16,-9 8 1 15,-12 2-2-15,-13 13-3 0,-8-3-1 16,-7 11-1-16,-6 0 0 16,-6 0-1-16,-1 2 2 15,-4 0 1-15,0 0 3 16,1-5 2-16,9-3 2 0,4-8 2 15,10-8 2-15,12-6 0 16,10-9 3-16,13-6-1 16,13-10 1-16,9-6 2 15,20-7 3-15,0 0 0 0,16-17 0 16,14-7 0-16,10-3-1 16,18-11-1-16,5-5 0 15,20-7-3-15,8-3-1 16,9-2-2-16,7-3 0 15,9 2-5-15,5 0-11 0,-3 2-40 16,8 12-15-16,-9 3-5 16,-9 7-4-16</inkml:trace>
  <inkml:trace contextRef="#ctx0" brushRef="#br0" timeOffset="339433.2492">4460 13716 14 0,'-13'2'61'16,"-3"-1"-21"-16,3-1-2 0,13 0-4 16,-10-1-4-16,10 1-12 15,0 0-6-15,6 1-3 16,3-1-5-16,8-3 0 15,10 0-1-15,0-3 2 0,11-3 1 16,5-5-1-16,5 1 0 16,6-5 0-16,8-2 2 0,-1-2-1 15,0-5-2-15,10 1 1 16,3-5-1-16,0 1 2 16,4-3-2-16,-1 3 0 15,-2-2 0-15,-2 5-1 16,-5 2 2-16,-8 1-3 0,-11 7 0 15,-8 4 1-15,-12 4 0 16,-5 4 2-16,-13 3 0 16,-11 2 0-16,-1 11-1 15,-20 3 0-15,-4 4-2 0,-12 5-4 16,-9-1-4-16,-9 7-4 16,-6 3-2-16,-6 3-1 15,-9-1-1-15,2 1 0 0,-4 3 3 16,2-4 1-16,1 5 4 15,4-3 3-15,3-1 2 16,4-4 2-16,11-2 0 0,7-3 0 16,9-5-1-16,8-3-5 15,8-6 1-15,6-4-1 16,15-8 1-16,0 0 0 16,18-6 1-16,11-11 0 15,7-4 2-15,13-8 3 0,5-3 1 16,16-7-1-16,5-1 0 15,6 1 0-15,0-7-2 16,2 10 1-16,-2-3 0 0,-5 10 0 16,-3 0-1-16,-10 7 1 15,-9 2 0-15,-1 6 1 16,-15 7-2-16,1 3-3 16,-14 4-7-16,-2 9-18 0,-5 18-32 15,-14 5-3-15,-4 10-3 16</inkml:trace>
  <inkml:trace contextRef="#ctx0" brushRef="#br0" timeOffset="340505.0775">8875 11725 17 0,'0'0'20'15,"-9"-4"-1"-15,9 4-2 16,0 0-1-16,0 0 0 16,0 0-3-16,0 0-4 0,0 0 0 15,0 0-5-15,0 0-1 16,0 0-2-16,0 0-1 16,0 0-1-16,0 0 1 0,0 0 1 15,0 0-1-15,0 0 2 16,0 0-2-16,0 0 0 15,0 0 0-15,0 0-2 16,0 0-2-16,0 0-2 0,0 0-9 16,0 0-15-16,0 0-10 15,0 0-6-15</inkml:trace>
  <inkml:trace contextRef="#ctx0" brushRef="#br0" timeOffset="358082.2759">14635 13301 38 0,'4'-15'75'0,"3"-2"-1"16,-5-5-1-16,3 12-3 0,0-15-59 15,7 3 2-15,0 1 2 16,1 3 0-16,2 2-1 16,-1 2-2-16,-1 5-1 0,-3 4 0 15,-1 5-3-15,-9 0-1 16,12 20-1-16,-7 6-1 15,-3 11 0-15,-2 9-2 16,1 11 0-16,-2 6-1 0,2 10 0 16,-1 4-1-16,0 4 0 15,-1 0 0-15,1-5-1 16,0-5-1-16,0-3-3 16,0-8-4-16,-4-6-6 15,-1-15-11-15,1-9-29 0,4-5-28 16,-7-14-4-16,-3-12-5 15,-5-14-1-15</inkml:trace>
  <inkml:trace contextRef="#ctx0" brushRef="#br0" timeOffset="358363.0608">14509 13269 6 0,'-2'-16'86'0,"-1"-4"2"15,3-1-5-15,1-1-6 16,5-9 1-16,5 1-72 0,11-1 0 16,14 0-1-16,5-1-1 15,9 1-1-15,6 0-1 16,4 1 0-16,5 3-1 16,-4 0 0-16,3 5 0 0,-7 2-1 15,-2 7-1-15,-10 1-2 16,0 9-4-16,-12 0-10 15,-7 10-11-15,-9 8-24 16,-17 14-26-16,0 10-8 0,-18 8-3 16,-10 7 2-16</inkml:trace>
  <inkml:trace contextRef="#ctx0" brushRef="#br0" timeOffset="358575.6105">14835 13448 48 0,'-28'20'80'16,"7"-3"0"-16,6-7-3 15,2-5-37-15,13-5-9 0,-9 6-6 16,9-6-6-16,15-3-7 16,6-5-3-16,11-7-3 15,7-4-1-15,11-2-2 0,5-4-3 16,7-4-4-16,4 0-4 16,3 0-5-16,-3-1-9 15,2-3-17-15,-1 4-23 16,-2-6-18-16,1 0-3 15,-3-3 0-15</inkml:trace>
  <inkml:trace contextRef="#ctx0" brushRef="#br0" timeOffset="358998.1448">16091 12762 9 0,'40'-29'82'0,"-5"8"3"16,-10 5-1-16,-6 3-5 15,-29 3-43-15,10 10-5 16,0 0-11-16,0 0-7 0,-17 20-5 15,-8 2-4-15,-4 13-2 16,-13 7-1-16,-5 13-1 16,-8 12 1-16,-3 8-1 15,-3 6 0-15,4 0 0 0,7-3 1 16,6 0-1-16,8-8-1 16,12-7 1-16,8-10-1 15,12-10-1-15,4-8 1 16,12-8-1-16,10-10-1 0,6-7 0 15,5-10 0-15,7-6 1 16,6-11 0-16,-1-10 1 16,4-3 2-16,-4-3 1 0,2 0 0 15,-6 5 1-15,-4 2 0 16,-4 10 0-16,-8 8 0 16,-1 8 0-16,-8 15-2 0,-5 12 1 15,-6 10-2-15,-1 13 0 16,-4 8-2-16,-4 8-3 15,0 1-4-15,0 2-8 16,0-12-16-16,0-4-46 0,4-6-3 16,8-18-6-16,2-12-1 15</inkml:trace>
  <inkml:trace contextRef="#ctx0" brushRef="#br0" timeOffset="359264.6036">16744 12706 41 0,'13'-2'90'16,"-3"6"-5"-16,-5 12-3 0,-3 4-6 16,-2 44-15-16,0-22-61 15,-1 12 0-15,1 13-1 16,0 7-1-16,-1 4-2 15,-1-1-3-15,2-5-2 0,0-9-4 16,0-6-8-16,1-20-8 16,3-9-10-16,6-11-29 15,-10-17-10-15,13-9-4 16,-7-20 5-16</inkml:trace>
  <inkml:trace contextRef="#ctx0" brushRef="#br0" timeOffset="359623.6116">16825 12772 68 0,'5'-44'89'16,"4"7"-4"-16,-2 7-4 16,1 2-3-16,6 9-60 15,5 5-3-15,8 1-7 0,10 5-4 16,3 5-2-16,7 3-2 16,6 4 0-16,2 10 0 15,2 4-1-15,-4 9 0 16,-1 4 0-16,-5 8 0 15,-1 2 1-15,-7 2 0 0,-5 2 1 16,-6 0 1-16,-2-3-1 16,-6-1 1-16,-5 0-1 0,-5-2 1 15,-9-2 0-15,-2 1 0 16,-12 0 0-16,-9 0 1 16,-1 0-1-16,-10 1 0 15,-4-1 0-15,-3 0 0 16,-2-1-1-16,-3-2-2 0,2-5-2 15,-3 0-5-15,-1-7-6 16,1-1-16-16,1-2-46 16,1-6-8-16,1-4-6 0,-1-8-2 15</inkml:trace>
  <inkml:trace contextRef="#ctx0" brushRef="#br0" timeOffset="360356.6884">15295 14629 75 0,'-29'11'83'0,"6"-5"-4"16,10-4-3-16,13-2 0 15,-5-7-67-15,21-4 1 16,19-4 0-16,13-7-3 16,13-5 2-16,16-7-1 0,16-7-1 15,16-5-1-15,13-3-2 16,13-3 1-16,11-2-1 15,11-3-1-15,9 1-1 16,6 1 1-16,0 2 0 16,-3 2 0-16,-4 4 0 0,-10 1 0 15,-8 7-1-15,-18 7 1 16,-15 5-1-16,-17 4-1 16,-16 4 1-16,-18 8-2 0,-14 2 0 15,-11 6-3-15,-16-1-3 16,-4 4-6-16,-18 0-13 15,0 0-58-15,-1 15-3 16,-19-4-5-16,-8 0-7 0,-9-10 4 16</inkml:trace>
  <inkml:trace contextRef="#ctx0" brushRef="#br0" timeOffset="360930.9697">18350 12983 13 0,'-23'6'87'0,"2"-1"-1"16,5-4-6-16,2-1-6 15,4-2 0-15,10 2-75 0,1-15 1 16,15 9 1-16,4 0-1 16,10-2 1-16,4-3 2 15,11-3 0-15,2 0 1 16,9-4 0-16,3 0 0 0,7-4 1 16,1 0-1-16,5-2-1 15,1 0 1-15,2 0-2 16,-1 1 1-16,-2 0-2 15,-1 2 0-15,-6 1 0 0,-8 1 0 16,-5 4-2-16,-11 2 0 16,-9 2-2-16,-8 3-3 15,-9 0-3-15,-15 8-9 0,0-10-9 16,-9 6-16-16,-10 2-9 16,-7-3-12-16,-3 2-11 15,-4-1-8-15,0-2 7 16</inkml:trace>
  <inkml:trace contextRef="#ctx0" brushRef="#br0" timeOffset="361199.4967">19024 12462 53 0,'-23'-14'81'0,"3"1"1"0,4 0-5 16,4-4-33-16,5 5-10 16,7 2-12-16,12-1-8 15,7 3-5-15,14 1-3 16,9 4-2-16,9 3-1 0,9 0 0 15,8 8-1-15,5 6 0 16,1 4 0-16,-5 8-2 16,-3 5 0-16,-12 5 0 0,-7 9 1 15,-14 6-1-15,-15 8 1 16,-18 8 0-16,-12 9-3 16,-21 14-8-16,-13 8-24 15,-26 16-45-15,-34 31-2 16,-20 3-6-16,-19 4-4 15</inkml:trace>
  <inkml:trace contextRef="#ctx0" brushRef="#br0" timeOffset="363871.5689">20502 11972 0 0,'-12'1'86'0,"-1"-1"2"16,5-2-4-16,-3-8-5 0,8-3-2 15,12-3-68-15,3-2 0 16,10 2-3-16,7-3-2 16,8 0-1-16,8-4 0 0,14 0-1 15,2 0 0-15,7-1-2 16,-2 3 0-16,5 1-4 15,-3 1-2-15,-4 6-8 16,-5-1-13-16,-12-1-41 0,-1 11-12 16,-12-1-5-16,-10 5-5 15</inkml:trace>
  <inkml:trace contextRef="#ctx0" brushRef="#br0" timeOffset="365259.0143">21023 11862 6 0,'-30'29'89'0,"0"1"2"16,4-4-6-16,2 0-6 16,5-1 0-16,6 3-70 0,-1 7-2 15,3 8-2-15,0 2-2 16,5 7-1-16,0 1-1 0,0 0 0 16,1 0 0-1,2-4-1-15,1-3-2 0,0-7 0 16,-1-5-3-16,3-5-3 15,-1-8-2-15,1-6-3 0,0-15-1 16,0 0-3-16,11 1-4 16,4-13 3-16,2-6 3 15,1-7 2-15,7-2 6 0,-3 2 4 16,7 0 3-16,-3 1 4 16,6 6 5-16,-3 3 0 15,-1 3 1-15,3 3-2 0,2 2-2 16,5 1-1-16,-1 1-1 15,4-1 0-15,-1 0-2 16,6-4 1-16,-5-2 0 16,5-5 1-16,-2-4 2 0,-5-1-1 15,-3-3 1-15,-5-1 1 16,-6-1 1-16,-9 1 0 16,-5 2 0-16,-11 2-2 15,-11 3 0-15,-9 3-1 16,-7 6 0-16,-4 7-1 15,-6 3-2-15,-6 8 0 0,0 9-1 16,1 9 0-16,-1 7 1 16,5 6-1-16,1 4-1 15,8-1 1-15,3-1-1 0,9-2 1 16,7-3-1-16,8-2 0 16,4-9 0-16,15-5-1 15,8-6-1-15,10-7-1 16,8-4-1-16,11-4-2 0,10-11 0 15,2-9-2-15,6-5-1 16,2-8 0-16,-2-3 1 16,-6-5 2-16,-3 0 2 0,-11 0 4 15,-6 5 3-15,-15 2 3 16,-7 7 2-16,-9 7 0 16,-10 7 0-16,-5 14 0 15,0 0-1-15,-18 1-2 0,2 16-3 16,-5 7-1-16,1 5-1 15,-5 7 1-15,3 2-1 16,2-2 0-16,5 1 0 16,3-4 1-16,2-3-2 0,6-8 1 15,3-6 0-15,1-7 0 16,0-9 0-16,13 0 0 16,-1-5-1-16,2-12 1 15,4-5-1-15,3-3 0 0,1-4 0 16,4 2 0-16,-3 0 0 15,2 6-1-15,-2 5 1 16,-1 7 0-16,-3 6 2 16,-2 4 0-16,1 10-1 0,-6 7 1 15,1 2 1-15,0 3-1 16,-3 0 0-16,2-2 0 16,0-1 0-16,0-4 0 0,0-5 0 15,5-3 0-15,-1-6 0 16,2-2 0-16,1-5 1 15,0-7-1-15,-1-5 1 16,2-4-1-16,0-2 0 0,-3-4 1 16,0 1-1-16,-1 2-1 15,-4 2 1-15,-1 5-1 16,2 5 0-16,-5 6 0 0,3 5 0 16,-4 3 0-16,4 9 1 15,-7 2-1-15,5 4 0 16,-4 1 1-16,2 1 0 15,1 0 0-15,-3-1 0 16,3-2 0-16,2-2-1 0,-1-1 1 16,0-4-1-16,5-2 1 15,-6 0 0-15,3-5 0 16,-1-2 1-16,1-2-1 0,-3-9 1 16,2-7 0-16,-1-3-1 15,1-5 1-15,-2 0-1 16,2-3-1-16,-4 3 1 15,1 1 0-15,-3 6-1 0,-2 4 0 16,0 6 0-16,-2 9 0 16,0 0 1-16,12-7-2 15,-12 7 1-15,13 3 0 0,-1 1 0 16,3 2 1-16,5 1-1 16,1-1 0-16,7 0 0 15,-2-2 0-15,4-1 0 16,-1-2-2-16,0 0-1 0,-4-1-3 15,-6 0-5-15,-1 0-6 16,-7-3-10-16,-11 3-30 16,3 7-26-16,-17 7-4 15,-12 5-5-15,-14 4 0 0</inkml:trace>
  <inkml:trace contextRef="#ctx0" brushRef="#br0" timeOffset="365564.9794">21487 12915 23 0,'-67'30'94'15,"7"-7"-3"-15,13-6-6 16,11-11-3-16,17-6-1 16,19 0-76-16,11-11 1 0,27-5-2 15,14-3-1-15,17-7 0 16,16-4 1-16,15-8-1 15,11 1-1-15,8-2-1 16,8-2 0-16,2 4 0 16,1 1 0-16,2 7-1 0,-3 0-1 15,-6 8-1-15,-4 1-2 16,-8 8-4-16,-13 1-6 16,-2 6-12-16,-15 6-31 15,-10-1-26-15,-4 0-5 0,-8 2-4 16,-10 4 0-16</inkml:trace>
  <inkml:trace contextRef="#ctx0" brushRef="#br0" timeOffset="366061.5994">23059 12365 42 0,'-13'-5'81'0,"5"-2"-2"16,-1-2-1-16,4 0-3 16,-3-4-58-16,2 2 1 15,2-2-2-15,-1-2-3 0,4-2-2 16,1-2-2-16,2-3-2 16,6-5-1-16,4 0-1 15,0-6-1-15,7-1 0 16,4-1-1-16,4 1 0 15,7 0-1-15,3 5 0 0,5 6 0 16,7 7-1-16,5 11 0 16,1 9-1-16,1 16-1 15,-4 13 1-15,-6 14-1 0,-4 13-2 16,-13 12-5-16,-6 19-18 16,-2 8-55-16,-21 4-2 15,-12 0-5-15,-6-8-7 16,-3-9 2-16</inkml:trace>
  <inkml:trace contextRef="#ctx0" brushRef="#br0" timeOffset="381112.9942">16693 12355 67 0,'-6'-22'85'16,"-1"-3"-2"-16,-2 0-5 16,-2-1-1-16,23-1-66 0,-23 4 0 15,-6 2 0-15,-3 4-4 16,-5 1-2-16,-6 0-1 16,-6 1 0-16,-9 1-1 15,-5 0 0-15,-8 2 0 0,-6 0-1 16,-7 4 1-16,-5 3 1 15,-5 2-2-15,-4 3 1 16,-3 3-1-16,-4 7 1 16,-2 6-1-16,-3 5-1 0,-6 7 0 15,-2 4 0-15,-4 9-1 16,0 4 0-16,3 8 0 16,1 5 0-16,2 10 0 15,3 4 0-15,7 6-1 16,4 5 1-16,11 6-1 0,3 7 1 15,6 4-1-15,4 6 0 16,11 2-1-16,10 4 1 16,7 4 1-16,9 0-1 0,13 2 2 15,12-4-1-15,10-4 1 16,20-5-1-16,13-2 2 16,15-5-1-16,17-4 1 0,16-8-1 15,14-4 0-15,16-4 0 16,16-3 0-16,9-4 0 15,11-6-1-15,15-6 0 16,7-9-1-16,9-9 1 0,12-7-1 16,3-11 1-16,6-12-2 15,4-9 2-15,3-8 0 16,-5-14 1-16,-2-10-1 0,-3-9 1 16,-11-10 0-16,-7-10 0 15,-13-11 1-15,-9-9 0 16,-14-10 2-16,-11-8 0 15,-19-14 0-15,-14-9 0 16,-18-10 0-16,-16-9 0 16,-20-10-1-16,-23-6-3 0,-24-2 0 15,-22-4 0-15,-32 4 0 16,-29 4 0-16,-33 10 0 0,-35 11 0 16,-29 18 0-16,-33 18 0 15,-27 21 0-15,-26 20 0 16,-16 25-2-16,-13 19-13 15,0 23-15-15,7 24-56 0,0 21-2 16,18 17-4-16,14 13-5 16,25 10 0-16</inkml:trace>
  <inkml:trace contextRef="#ctx0" brushRef="#br0" timeOffset="381826.2491">20182 13743 36 0,'0'-16'77'0,"0"16"-3"16,-12-12-4-16,12 12-2 0,-11-4-60 15,10 9 0-15,-3 15 1 16,3 9-1-16,-2 15-1 16,-2 12 2-16,-1 16 0 15,-3 12-1-15,-3 14-4 0,-2 5-4 16,0 2-2-16,3-8-4 16,4-8-6-16,2-14-12 15,4-15-19-15,1-11-20 0,3-23-14 16,7-15-4-16,-1-17 3 15</inkml:trace>
  <inkml:trace contextRef="#ctx0" brushRef="#br0" timeOffset="382173.2559">20050 14055 73 0,'-23'-75'89'0,"3"6"-2"15,0-1-6-15,6 8-3 16,3 5-64-16,9 10-1 0,5 10-3 15,14 10-4-15,9 10-2 16,6 8-1-16,12 9-2 16,4 11 1-16,5 12-1 0,1 12 1 15,-1 12 0-15,-6 10-1 16,-4 15 2-16,-9 6-2 16,-11 7 0-16,-9 0 1 15,-8-1-1-15,-5-5 0 0,-5-5 0 16,-10-7 0-16,-5-9-1 15,-4-7 1-15,-6-8-1 16,-4-5 0-16,-7-3-2 16,-5-5 0-16,-6-5-2 0,-1-8-2 15,0-1-4-15,-1-13-11 16,-1-3-55-16,8-4-7 16,5-9-3-16,7-8-6 15,7-8 0-15</inkml:trace>
  <inkml:trace contextRef="#ctx0" brushRef="#br0" timeOffset="384082.9069">20569 14173 22 0,'47'-7'90'0,"-7"0"-4"0,-9 1-4 15,-5 0-6-15,-4 2 0 16,-22 4-75-16,26 0 0 15,-3 2 0-15,3 4-1 16,-1 2 0-16,-3 1 0 0,3 0-1 16,-4-4 2-16,-1-4 0 15,-6-1 1-15,-1-1-1 16,-1-10 1-16,-6 2-1 16,-1-5 2-16,-5-4 0 0,-2 3-2 15,-5 1 1-15,-6 3 0 16,-3 1 0-16,-5 10 0 15,-3 0 1-15,-3 11 1 16,-1 9-2-16,-2 5 1 16,-1 9-1-16,2 9 0 0,1 3 0 15,7 3-1-15,6-1 0 16,7-2-1-16,8-4 1 16,6-3-1-16,16-7 1 0,11-10-1 15,11-7-1-15,4-8 1 16,14-7-1-16,3-14 0 15,8-10 0-15,2-10 1 16,3-9-1-16,-2-13 2 0,-2-11-1 16,-2-10 0-16,-5-9-1 15,-4-9 0-15,-5-3 0 16,-6-4-1-16,-6 1 1 16,-9 3 0-16,-6 7 2 0,-9 14 0 15,-8 10 2-15,-4 14 0 16,-7 11 0-16,-3 12 1 15,-2 11-2-15,-10 12 0 0,-1 7-1 16,-4 15-1-16,-6 12 0 16,-2 14-1-16,-8 10 1 15,-1 14 0-15,-3 9 1 16,-2 9 0-16,5 2 1 0,6-1-1 16,4-3 1-16,9-4-1 15,8-6 0-15,7-8-1 16,12-8 0-16,8-8 0 0,7-8 0 15,7-7-1-15,3-7 1 16,5-12 1-16,3-9-1 16,8-7 1-16,-8-17 1 15,5-15-1-15,0-10 1 16,-4-17-2-16,2-11 1 0,-5-12-1 16,4-6-1-16,-7-4 1 15,-3 2-1-15,-4 6 1 16,-7 7 0-16,-3 15 1 15,-8 11 0-15,-2 16 1 0,-8 10 0 16,-1 12-2-16,-4 6 1 16,0 10-1-16,0 0-1 15,-11 13 0-15,5 6 1 0,-6 12-1 16,0 9 1-16,-5 11 1 16,-1 8 0-16,0 9 0 15,0 3 2-15,6-1-3 16,-1 0 0-16,8-2 0 0,4-5 0 15,2-4 0-15,6-5 0 16,7-9 0-16,0 0 0 16,3-5 0-16,-4-4 0 0,2-4 0 15,-2-5 0-15,-5-2 0 16,2-8 0-16,-6 0 0 16,-1-1 0-16,-3-3 0 15,0 2 0-15,-6 2 0 16,-3 4 0-16,-1 4 0 0,-2 5 0 15,0 2 0-15,-2 7 0 16,-4-2 0-16,4 2 0 16,0-3 0-16,3-4 0 0,-2-3 0 15,7-6 0-15,-3-8 0 16,6-1 0-16,3-14 0 16,0 0 0-16,0 0 0 15,-2-15 0-15,2-8 0 0,1-13 0 16,3-9 0-16,3-15 0 15,3-8 0-15,4-10 0 16,4-5 0-16,0-6 0 0,6-1 0 16,6 5 0-1,4 4-3-15,-1 10 3 0,6 10-1 16,-1 11 0-16,1 15-1 16,-1 10 1-16,0 11 1 15,-2 13 0-15,-4 5 0 0,-10 13 0 16,-4 7 1-16,-8 6 0 15,-10 8-1-15,-11 1 1 16,-10 0 0-16,-8-1 1 16,0-4 0-16,-2-5-2 0,0-6 0 15,7-6 0-15,5-8 0 16,5-7 0-16,14-2-2 16,0-16-1-16,8-7 0 0,9-6-1 15,7-7 0-15,3-10-1 16,6-5 1-16,5-8 0 15,4-1 0-15,2-4 2 0,-1 0 1 16,3-2 1-16,-5 4 1 16,-2 7 1-16,-4 5 0 15,-7 8 0-15,-4 8 2 16,-8 9-2-16,-10 12-1 0,-6 13 0 16,-1 9-1-1,-9 16-1-15,-8 15 1 0,-6 11 0 16,2 10 0-16,-4 8 1 15,1 3 0-15,5 2 0 16,6-5 1-16,8-5-1 0,6-6 1 16,0-10-1-16,12-8 0 15,1-7 1-15,6-8-1 16,1-8 0-16,2-10 1 0,1-6-1 16,6-14-1-16,2-10 1 15,2-6-1-15,2-8 0 16,2 0 0-16,-1-1-1 0,-1 4 0 15,-2 2 0-15,-5 11 0 16,0 8 0-16,-6 9 1 16,-3 5 0-16,-4 15-1 15,-6 7 2-15,0 4-1 16,-6 4 0-16,-1-2 1 0,1 1 0 16,1-3 0-16,2-3 0 15,-2-9-1-15,5-5 2 16,2-7-1-16,5-3 1 15,1-3-2-15,1-7 0 0,2-8 0 16,0-4 0-16,3-5 0 16,3-2 0-16,-4 0 0 15,-1 3 0-15,1 2 0 0,-3 5 0 16,-1 7 0-16,0 7-2 16,-3 6 0-16,-1 10-2 15,-1 12-9-15,-6 9-42 16,0-2-30-16,4 0-1 0,-4-7-7 15,2-2-5-15</inkml:trace>
  <inkml:trace contextRef="#ctx0" brushRef="#br0" timeOffset="384264.7131">23522 13575 45 0,'-29'-25'101'15,"2"1"-7"-15,4 3-11 0,6 3-7 16,5 1-10-16,10 5-118 16,7 12-31-16,8 15-5 15,-6 5-7-15,3 5-3 16</inkml:trace>
  <inkml:trace contextRef="#ctx0" brushRef="#br0" timeOffset="384779.9439">24449 13393 17 0,'21'2'59'0,"-2"3"6"15,-3-4 3-15,-1 4-3 16,-3-5-7-16,5 2-9 16,1-2-13-16,10-5-11 0,0-3-9 15,10-4-4-15,9-1-5 16,7-5-3-16,4 0-1 15,8-4-2-15,-1 4 0 16,1-1-1-16,-1 3-2 16,-3 2-1-16,-5 2-5 0,-2 2-7 15,-5 3-19-15,-5 9-45 16,-7-6-7-16,-3-2-5 16,-8-2-4-16</inkml:trace>
  <inkml:trace contextRef="#ctx0" brushRef="#br0" timeOffset="385366.4699">25843 12964 62 0,'0'0'82'16,"-4"13"-5"-16,4-13-5 15,-7 13-2-15,7-13-63 16,1 11 1-16,-1-11 2 16,12 9 2-16,1-9 0 0,6 0 0 15,4-9-1-15,7-2 0 16,1-5-2-16,6-3-3 0,1-2-1 16,-1-1-2-16,-3 0-1 15,-6 1-1-15,-3-2 1 16,-9 3-1-16,-7 2-1 15,-8 4 0-15,-6 2-1 0,-9 5 0 16,-13 7 0-16,-4 3-1 16,-7 10 0-16,-7 7 1 15,-1 8 0-15,-6 7 1 0,0 7 0 16,5 3 0-16,3 4 0 16,7-2 0-16,8 1 0 15,8-2 0-15,11-4 0 16,6-3-1-16,8-6 1 15,10-5 1-15,10-6-1 0,6-7 2 16,11-8-1-16,5-7 1 16,10-10 0-16,8-12 0 15,2-10 0-15,8-7 1 0,3-10-1 16,3-4 0-16,-3-6-1 16,4-2 0-16,-5 2 0 15,-6-1-2-15,-5 6 0 0,-10 3-3 16,-5 11-4-16,-14 4-6 15,-10 11-17-15,-12 7-26 16,-14 4-21-16,-15 7-9 16,-10 6-6-16,-12 1-1 0</inkml:trace>
  <inkml:trace contextRef="#ctx0" brushRef="#br0" timeOffset="386060.5978">26313 12701 67 0,'-33'-1'88'0,"9"-8"-3"16,8 1-7-16,5 8-29 15,11 0-13-15,0 0-16 16,9 1-10-16,6 12-3 16,8 9-3-16,2 5-1 0,6 7 2 15,1 7-2-15,-1 3 0 16,1 3 0-16,1 2-2 16,0-5 1-16,1-1-1 15,3-5 0-15,1-6 0 0,2-9-2 16,2-6-2-16,3-7-1 15,-4-8-3-15,-3-3-2 16,-2-13-1-16,-6-6 0 0,-7-6-1 16,-2-5 2-16,-9-10 2 15,-2-2 5-15,-7-6 4 16,2-1 4-16,-4-1 3 0,0 1 3 16,-1 6 1-16,2 4 2 15,-2 9-1-15,0 5-3 16,3 10-2-16,-3 16-2 15,0 0-2-15,0 0-2 16,12 27-2-16,-11 5 0 0,1 9-1 16,-2 11 1-16,-1 7-1 15,-10 9 1-15,-2 6-1 16,-7 2 0-16,-2 3 0 0,-1-1 0 16,0-6-1-16,-2-8 0 15,6-8 0-15,5-10 0 16,3-16 0-16,0-10 1 0,11-20-1 15,0 0 1-15,-7-26 1 16,7-14-1-16,1-10 1 16,2-15-1-16,8-8-1 15,1-8 1-15,7-7-1 0,6 1 0 16,2 2-1-16,8 10 1 16,0 9-1-16,3 10 0 15,7 14 0-15,0 12 0 16,1 15-1-16,-2 15-1 0,-2 6-1 15,-5 11-2-15,-5 10 0 16,-12 6 0-16,-17 4-1 16,-10 3-1-16,-16 0 2 15,-11-2 0-15,-7-5 2 0,-4-2 0 16,0-6-2-16,0-5-8 16,9-10-37-16,14-1-21 15,1-6-8-15,8-3-3 16,13 0 0-16</inkml:trace>
  <inkml:trace contextRef="#ctx0" brushRef="#br0" timeOffset="386697.4559">27040 12916 4 0,'19'-10'80'0,"-4"0"2"15,5 3-3-15,-2 0-6 16,-18 7-43-16,26 0-7 16,-3 0-11-16,4 3-8 15,-2 1-1-15,6-1-1 0,-3 0 1 16,4-1 2-16,0-2 0 15,-3-2 2-15,-1-4 0 16,0-3 1-16,-3-1 1 16,-4-2-1-16,-3 0 0 0,-3-2-1 15,-6 1-2-15,0 2-1 16,-9 11-1-16,0-12-2 16,-12 12 0-16,-5 1-2 0,-7 10 1 15,-6 6-1-15,-6 5 0 16,-4 7 1-16,0-1 0 15,5 1 0-15,3-1 0 16,6-1 1-16,8-3-1 0,6-3 1 16,9-6-1-16,4-4 1 15,9-4-1-15,5-2 1 16,5-4 0-16,8-3-1 16,4-7 1-16,7-6 0 0,3-1-1 15,5-5 0-15,3-3-1 16,2 0 1-16,0 0-1 15,-2 2 0-15,-2 3-1 16,-6 5 1-16,-3 4 0 0,-7 5 0 16,-5 5 0-16,-5 3 0 15,-10 10 0-15,-4 2 1 16,-8 4 0-16,-7 5 0 0,-3 0 0 16,-5 2 0-16,-3 0 0 15,2-3 0-15,1-4 0 16,4-1 0-16,1-6 0 15,8-3 1-15,2-9-1 16,10 5 1-16,3-5 0 0,5-5-1 16,1-3-1-16,6-2 0 15,2-3-2-15,1-1-2 16,-1 1-3-16,1-3-3 16,-4-1-8-16,0-3-8 0,2 1-19 15,-1 1-22-15,-3-5-16 16,3-3-2-16,-2-4-1 15</inkml:trace>
  <inkml:trace contextRef="#ctx0" brushRef="#br0" timeOffset="387081.5772">28346 12477 82 0,'25'-51'90'16,"-8"5"-5"-16,-4 16-9 0,-5-2-24 16,3 11-22-16,-7 9-12 15,-4 12-7-15,0 0-6 16,-12 6-1-16,-3 15-3 0,-4 11-1 15,-5 8 0-15,-8 11 1 16,-5 8-1-16,1 6 0 16,-1 4-1-16,2-1 0 15,4-2-1-15,3-2-1 0,3-7-1 16,6-7-2-16,8-8-2 16,2-7-1-16,3-8-2 15,3-8-4-15,2-4-11 16,1-15-21-16,0 0-14 0,8-5 2 15,-1-11 10-15,-1-9 24 16,-3-3 21-16,4-4 11 16,-4-5 20-16,3 1 28 15,-2-1 12-15,-1 3-5 0,6-1-11 16,2 9-19-16,9 0-15 16,3 4-9-16,10 10-10 15,-1 1-10-15,14 9-26 0,4 4-42 16,-5 9-4-16,-4 3-6 15,-5 5-4-15</inkml:trace>
  <inkml:trace contextRef="#ctx0" brushRef="#br0" timeOffset="387470.2326">26253 13790 49 0,'-95'10'75'0,"14"-5"-1"0,11-5-1 16,20-1 1-16,11-3-66 16,13 1 4-16,10 1 4 0,16 2 0 15,0 0 0-15,24-12-1 16,10 6-1-16,15-3-5 15,13-1 0-15,17-2-3 0,18-1-2 16,10-1-1-16,12 2-1 16,10-4-1-16,11 0 0 15,3-1 0-15,-1 0-2 16,-4 3 0-16,-8 0 0 0,-7 1-2 16,-12 4-2-16,-17 0-4 15,-18 6-7-15,-21 2-14 16,-18-4-36-16,-33 10-16 15,-23 5-8 1,-24 3-3-16</inkml:trace>
  <inkml:trace contextRef="#ctx0" brushRef="#br0" timeOffset="388090.211">25778 14366 24 0,'-30'9'97'0,"6"-6"-3"15,8-3-5-15,16 0-4 16,-3-13-2-16,10-2-74 0,27 4-1 15,8-3-2-15,15 2-2 16,11-1-1-16,11 1 0 16,6 1-1-16,1 2-2 15,-2-1-1-15,-3 3-1 0,-7-1-3 16,-11 2-5-16,-9-1-3 16,-14 3-10-16,-12-2-19 15,-11 0-15-15,-15-5 2 16,-7 6 2-16,-19-4 12 15,-6 6 15-15,-6 0 8 0,-9 3 19 16,2 9 27-16,-6 7 17 16,3 10 2-16,-1 4-3 15,8 9-12-15,-1 4-7 16,2 9-6-16,4-3-7 0,2 2-5 16,10 6-7-16,0-7-5 15,9 4-8-15,1-11-13 16,10-3-25-16,10-1-28 0,1-9-4 15,9-8-5-15,3-11 12 16</inkml:trace>
  <inkml:trace contextRef="#ctx0" brushRef="#br0" timeOffset="389016.3492">26401 14679 84 0,'36'-25'87'0,"-1"1"-5"15,-1 4-4-15,0 4-4 16,1 5-65-16,2 3-3 0,1 4-6 15,4 1 0-15,-5-1-1 16,-1-3 0-16,0-3 0 16,-2-4 1-16,-2-4-1 15,1-3 2-15,-5-2 1 16,-5-1 0-16,-5 0 0 0,-9 3 0 16,-4 1 1-16,-5 6-1 15,-12 7 1-15,-7 6 0 0,-9 2-1 16,-4 10 1-16,-5 11-1 15,-6 8-1-15,1 5 1 16,2 4 0-16,2 4-2 0,4-1 0 16,8-1 0-16,9-3-1 15,10-5-1-15,7-7 0 16,10-2-1-16,12-8-1 16,8-5 1-16,10-5 0 15,9-6 0-15,5-5 0 16,4-10 1-16,0-5 2 0,3-10 1 15,-2-2 2-15,-4-7 0 16,-4 3 1-16,-12 0 1 16,-6 3-2-16,-7 6 0 0,-5 4 0 15,-11 7-2-15,-10 16-1 16,0 0-1-16,-14 0-1 16,-3 9 1-16,-4 6-2 0,0 5 2 15,-1 1-1-15,2-4 2 16,3 3-2-16,5-4 1 15,7-2 1-15,5-5 0 0,5-5 0 16,10-2 1-16,4-2 1 16,4 0-1-16,8-6 1 15,3-6-1-15,3-3 1 16,2-3 0-16,1-4 0 0,1 1-1 16,-1-1 1-16,-3 2-2 15,-3 3 1-15,-3 4 0 16,-2 6-1-16,-6 5 0 15,-3 2-1-15,-3 7 1 16,-3 5-1-16,-5 6 1 16,0 0 0-16,-4 3 0 0,-1 1 0 15,0 0 0-15,0-1 0 16,0-2 0-16,0-4 1 16,1-2-1-16,1-2 1 0,-6-11 0 15,13 14 0-15,-13-14 0 16,18 4 1-16,-7-4-1 15,4-4 0-15,2-4 1 16,2-3-1-16,5-5 0 0,2-2 0 16,-2-2-1-16,3 0 1 15,-1 0-1-15,-1 3 1 16,0 1-1-16,-2 4 0 0,0 6 1 16,-4 2-1-16,1 4 0 15,-4 1 0-15,1 6 0 16,-2 2 0-16,2 2-1 15,-3-2 1-15,2 3-2 16,-1-2-2-16,2 0-4 0,-3-3-7 16,7-5-39-16,-2 2-27 15,-1-1-5-15,3-3-5 16,-4-9-1-16</inkml:trace>
  <inkml:trace contextRef="#ctx0" brushRef="#br0" timeOffset="391354.4933">12678 14679 57 0,'39'-27'68'16,"-2"0"-20"-16,0 6 0 0,-6 3-5 16,6 4-8-16,-15 3-4 15,-2 2-4-15,-5 4-1 16,-7 1-7-16,-8 4-3 15,0 0-3-15,0 0-4 0,-2 14-2 16,-14 2-2-16,-5 5-2 16,-2 8-2-16,-11 7 1 15,-8 7-2-15,-10 6 0 16,-6 7 0-16,-9 2 0 0,-6 3 0 16,-11 0 0-16,-7 3-1 15,-7 1 1-15,-5-2 0 16,-8-1 1-16,-3 1-1 15,-7-1 1-15,-3 4-1 0,-7 2 0 16,3 0 0-16,-1 3 0 16,0 1 0-16,1 0 0 15,-3 0 0-15,2 0 0 0,5-3-1 16,3-3 1-16,-1-1 0 16,3 0 1-16,4-5-1 15,1 0 1-15,4-4-1 16,4-2 0-16,3-4 0 0,4-3 1 15,5-4 0-15,7-5-1 16,6-3 2-16,8-3 0 16,3-2 0-16,6-3 0 15,8 0 0-15,5-4-1 0,4-1 1 16,7-3 0-16,4-3-2 16,6-3-1-16,7-3-2 15,3-4-4-15,8-1-4 0,1-3-5 16,11-2-5-16,0 0-14 15,4-11-35-15,5 0-14 16,7-7-6-16,4-3 1 16</inkml:trace>
  <inkml:trace contextRef="#ctx0" brushRef="#br0" timeOffset="391628.0422">9141 16433 44 0,'16'-27'89'16,"2"5"-2"-16,-9 1-4 0,-1 5-5 15,-5-1-62-15,-3 6-1 16,0 11-5-16,0 0-4 16,-14 21-3-16,-4 7-2 0,-7 11-1 15,-7 11 1-15,-6 10-1 16,-5 9 3-16,-4 4 1 16,3-1 0-16,1 3 0 15,5-4 0-15,12-4-1 0,5-9 1 16,10-6 0-16,10-9-5 15,13-8-4-15,13-8-6 16,16-11-12-16,14 3-50 16,9-19-8-16,7-10-6 0,4-20-7 15,1-8 6-15</inkml:trace>
  <inkml:trace contextRef="#ctx0" brushRef="#br0" timeOffset="403893.0483">8727 8817 54 0,'-12'5'84'16,"12"-5"-3"-16,-13 3-6 15,13-3-3-15,-12-3-59 0,12 3-3 16,7-1-2-16,6 0-3 16,4 0-3-16,10-1 1 15,2-2 1-15,14-2 1 0,3-1 0 16,10-1-1-16,8-2 1 15,7-1-1-15,7-2 1 16,9-2-1-16,6-1 1 16,4 0-2-16,7-2 1 15,6-1-1-15,3-1 1 0,3 1-1 16,3-1 0-16,-2 2 0 16,0-2 0-16,-4 3-1 15,-3-1-1-15,-7 3 1 0,-10 2-1 16,-7 3 0-16,-12 3-2 15,-9 2-2-15,-12 3-3 16,-5 2-5-16,-13 0-6 16,-8 6-11-16,-6 1-14 0,-6 0-22 15,4 5-20-15,-5-2-4 16,-1 0-1-16</inkml:trace>
  <inkml:trace contextRef="#ctx0" brushRef="#br0" timeOffset="405548.2661">11107 8629 37 0,'-14'14'74'0,"6"0"-2"16,2 0-3-16,6-3-4 0,2-1-58 16,7-1-4-16,9 2 0 15,4-5 0-15,9-4 0 16,6-2 1-16,4-9 0 16,1-9 1-16,8-10 2 0,5-8 2 15,-2-6 2-15,1-9 1 16,-2-9 1-16,-1-6 0 15,-5-8-1-15,2-5 0 0,-8-4-4 16,-7-5-1-16,-6 1-2 16,0-4-1-16,-8 4-1 15,-3-1 0-15,-7 8-1 16,-4 1-1-16,-4 9 1 0,-3 4 0 16,-3 8-1-16,-10 7 0 15,1 10 0-15,-4 6-3 16,2 12-1-16,1 7 0 15,0 11-1-15,-2 5 1 16,-1 15-1-16,0 10 0 0,0 9 0 16,0 10 2-16,-2 8 1 15,2 5 0-15,1 4 1 0,5 3-1 16,6 3 1-16,2 1 1 16,4 1 0-16,4 2 0 15,8 2 0-15,6 3 1 16,3-1 0-16,3 0 0 0,10-4 0 15,5-5-1 1,4-6 0-16,5-9 0 0,5-9-1 16,4-13 0-16,8-12-1 15,1-12 1-15,3-10 0 0,3-13 1 16,-1-11-1-16,-4-10 0 16,-5-8 0-16,-4-6 0 15,-7-5 0-15,-11 2 0 16,-5 3-1-16,-12 2 1 0,-8 6 0 15,-9 7 0-15,-4 8-1 16,-12 8 1-16,-12 12-1 16,-7 10 1-16,-5 5 0 0,-5 13 0 15,-1 12-1-15,0 8 2 16,0 9-1-16,2 7 1 16,9 1 0-16,4 2 0 15,9-2 0-15,7-2-1 16,9-6 0-16,11-6-1 0,9-9-1 15,12-5 0-15,10-9-2 16,12-10 0-16,7-8 0 16,11-4 1-16,9-14-1 0,2-9 1 15,6-11 0-15,1-8 1 16,-5-9 0-16,-3-7 1 16,-8-3 1-16,-3-1 0 15,-15 1 2-15,-5 6 2 16,-14 5 1-16,-11 10-2 15,-10 9 1-15,-9 11 1 0,-9 10-2 16,-14 10-1-16,-11 7 0 16,-1 12-2-16,-8 9 0 15,-1 4 0-15,1 8 0 0,3 2 0 16,2 1 0-16,9-3 0 16,7-3 0-16,6-4 0 15,4-8-1-15,5-2 0 0,3-10 0 16,6-5 0-16,3-4 0 15,0-7 1-15,4-8-1 16,4-3 1-16,-1-5 0 0,2 0-1 16,-1-1 1-16,-3 2-1 15,3 3 1-15,-3 7-1 16,1 6 1-16,-3 3 0 16,4 6 0-16,0 9 0 15,5 8 0-15,1 3 1 0,8 4-1 16,3-2 0-16,9-3 1 15,8-1-1-15,6-6 0 16,6-8 0-16,5-7 0 16,3-3 0-16,-1-12 0 0,0-4 1 15,-4-5-1-15,-5-5 0 16,-6-2 0-16,-6-2 1 16,-11 0 0-16,-8-1 0 0,-10 2 0 15,-9 3 1-15,-11 4-1 16,-5 4 0-16,-13 9 0 15,-12 7 0-15,-3 4-1 0,-6 7 0 16,-3 14 0-16,-1 5 0 16,4 7 0-16,-1 3 0 15,13 0-2-15,5 1 1 16,9-7-1-16,9-2 0 0,4-9 0 16,16-11-1-16,7-7 1 15,11-14-1-15,7-14 2 16,3-7-1-16,8-11 1 15,0-12 1-15,2-9-1 0,-1-11 1 16,-1-7 1-16,-3-6 0 16,-10-6 0-16,-6-2 2 15,-7 3 2-15,-9 6 0 0,-10 10 1 16,-8 12 1-16,-2 13-1 16,-5 13-2-16,-6 19 1 15,1 16-2-15,-2 16-2 16,-3 21-1-16,0 19 0 0,-1 19-1 15,-2 17 0-15,-1 15 0 16,4 12-3-16,1 2-2 16,12 2-3-16,2-6-4 15,14-5-1-15,8-12-5 0,8-9-5 16,4-14-11-16,6-13-22 16,4-4-21-16,-3-18-3 15,2-12-1-15</inkml:trace>
  <inkml:trace contextRef="#ctx0" brushRef="#br0" timeOffset="406735.184">15402 7301 17 0,'34'-58'80'0,"-11"10"3"15,-3 7-2-15,-9 5-2 16,-1 6-49-16,-10 5-3 0,0 6-8 15,-1 3-4-15,-5 5-4 16,6 11-3-16,-20 0-3 16,5 16-3-16,-3 14 1 0,-2 15-2 15,-4 12-2-15,-2 18 1 16,-1 12-1-16,-1 7 1 16,6 2 1-16,3 2-1 15,6-7 0-15,6-5 1 0,6-9 0 16,3-11 0-16,10-9 0 15,5-10 0-15,6-9 1 16,4-7-1-16,4-10 0 0,4-8 0 16,2-13 0-16,5-8-1 15,3-13 0-15,0-13-1 16,1-9 0-16,-4-7 0 16,0-5 0-16,-5-1 0 15,-4 2 0-15,-6 5 1 0,-5 8-1 16,-7 9 1-16,-2 8 0 15,-6 8-1-15,-7 16 0 16,0 0 0-16,10 0 0 16,-9 11-1-16,1 5 1 0,3 2 0 15,2 4 0-15,1-2 1 16,0 1 0-16,4-2 0 16,1-2 0-16,4-7 0 15,1-2 0-15,1-5 1 0,1-3 0 16,2-2 0-16,2-6 0 15,-3-5 0-15,2-2-1 16,0-2 1-16,0 0-1 0,-2 1 1 16,-1 4-1-16,0 1 0 15,-3 4-1-15,1 4 1 16,-3 3 0-16,0 7 0 16,-3 5-1-16,1 5 1 0,-2 1 0 15,0 2 0-15,1-1 0 16,0-1 0-16,1-1 0 15,1-3 1-15,1-3-1 0,3-3 1 16,1-2-1-16,-3-2 0 16,4-3 1-16,-2-1-1 15,4-1 0-15,-1-8 0 16,-1-2 0-16,3-5 0 0,1-2 0 16,2-5 1-16,0 0-1 15,0-2 0-15,-1 1 0 16,3 2 0-16,-1 2 0 0,-1 2 0 15,-1 5 0-15,1 2 0 16,-6 3 0-16,-1 3-1 16,-2 2 1-16,0 3-1 15,-5 0 0-15,1 3 0 16,-3 2 0-16,-1 4 0 0,2 0-1 16,-1 3 1-16,0-1 1 15,4 1-1-15,1 2 1 16,3-3 0-16,4 2 0 0,4-4 0 15,6 0 0-15,5-2-1 16,4-4 0-16,6-3-2 16,3-1 0-16,5-10-1 0,3-4 0 15,1-6-1-15,-2-4 1 16,1-6 0-16,-3-2 1 16,-3-3 2-16,-3-2 0 15,-8 1 1-15,-6 1 0 16,-7 1 0-16,-8 6 0 0,-11 3 1 15,-6 5-1-15,-7 5 2 16,-12 4-1-16,-4 8 1 16,-4 4 0-16,-3 9 0 15,1 8 0-15,1 6 0 0,7 5 0 16,9 5 0-16,5 2-2 16,7-1 0-16,12 1 0 15,8-4-2-15,9-4-1 0,6-3-2 16,4-7-4-16,5-3-8 15,-3-10-16-15,-2-6-36 16,1-2-12-16,-9-10-4 0,-5-7-2 16</inkml:trace>
  <inkml:trace contextRef="#ctx0" brushRef="#br0" timeOffset="407063.2468">16204 7074 79 0,'-95'0'87'0,"12"0"-5"0,8 0-4 15,13-9-3-15,6 9-63 16,9-2-10-16,12-1-2 15,10 2-1-15,4-1 0 0,6 2 0 16,15 0-1-16,0 0 1 16,11-10 0-16,18 3 0 15,12-5 0-15,19-2 1 16,13-3 0-16,15-2-4 0,22 0-5 16,10 1-17-16,5-5-33 15,5 11-16-15,-3 3-7 16,-8 0-3-16</inkml:trace>
  <inkml:trace contextRef="#ctx0" brushRef="#br0" timeOffset="407929.5999">11989 9301 37 0,'0'0'78'16,"-3"-18"-2"-16,2 9-3 16,1-16-5-16,5 13-54 0,10 0-4 15,5 2-4-15,9 1-2 16,10-2-3-16,5 2 2 16,16-1-2-16,8-1 0 15,13 1 0-15,15-3 0 0,14-4 1 16,9 0 0-16,19-6 3 15,14-2 0-15,20-5 0 16,17-6 0-16,23-5 0 0,13-2 1 16,16-2-1-16,19-5 0 15,14 2-1-15,12-5 1 16,9 0 0-16,10 2 0 16,4 1 0-16,4 0-1 0,1 3 0 15,-2 0-1-15,-3 3 0 16,-10 5 0-16,-12 4-2 15,-19 2 0-15,-17 4-1 16,-25 6 1-16,-20 3 0 16,-28 3 0-16,-24 4-1 0,-29 4 0 15,-26 2-4-15,-23 5-4 16,-27 2-7-16,-24 0-39 16,-27 9-28-16,-36 8-4 15,-30 2-5-15,-30-1-3 0</inkml:trace>
  <inkml:trace contextRef="#ctx0" brushRef="#br0" timeOffset="414432.0884">12884 6293 60 0,'-12'9'65'0,"3"1"0"16,-3 26-13-16,4-16-37 15,-2 2-4-15,3 13-1 0,-1 7-3 16,2 6-2-16,3 9-1 15,0 5 1-15,-2 6-3 16,4 2 0-16,0-2-1 16,1-5-1-16,-1-12 0 0,1-4-1 15,0-13 1-15,-3-8 0 16,0-15-2-16,3-11 0 16,-18-7 1-16,0-17 0 15,-5-8 1-15,1-14 2 0,-5-10 1 16,3-13 1-16,-4-12 1 15,6-6 3-15,5-8 0 16,9-4 0-16,7-2-1 0,1 4 2 16,12 4 0-16,12 8 0 15,8 10-1-15,7 9 1 16,12 7-2-16,5 15-1 16,5 9-1-16,0 11-3 0,-2 7-2 15,-3 10-2-15,-7 8 0 16,-11 5-1-16,-11 11 0 15,-16 13 0-15,-12 8 0 16,-8 4 1-16,-17 10 0 0,-9 1 3 16,-5 5-1-16,-4-3 1 15,-1 3 0-15,0-5 1 16,3-4 0-16,5-2-1 0,7-5 0 16,3 1 1-16,7-1-1 15,7-1-1-15,6-3 1 16,6-1-1-16,2-2 0 15,12-4 0-15,6 0 0 0,4-6 0 16,9-2-2-16,4-5 0 16,3-3-1-16,3-6-1 15,7-4-1-15,0-4 0 16,1-1-1-16,4-9 1 0,2-3 3 16,-2-7-2-16,1-5 3 15,-1-3 0-15,0-9 1 16,-5 1 1-16,2-5 1 0,-10-1-1 15,-2 1 1-15,-5 1 0 16,-10 3 2-16,-1 3 0 16,-11 6 1-16,-6 2 1 15,-6 7-2-15,-9 6 1 0,-8 2-1 16,-5 6-2-16,-4 4 0 16,-6 5-2-16,-1 5 0 15,1 8-1-15,1 3 0 16,1 6 1-16,2-1-1 0,6 6 0 15,2-2 1-15,5 3 0 16,7 2-1-16,4-1 1 16,2-1 0-16,7-2 0 0,8-1-1 15,8-3 2-15,7-2-2 16,6-6 0-16,7-3 0 16,8-4-1-16,6-7-1 15,3-4 0-15,2-3 1 0,6-11-2 16,4-6 1-16,-2-4 1 15,-2-6 1-15,-2-3 1 16,-4-8 1-16,-7 4 0 16,-2-3 1-16,-10 2 0 0,-7 2 2 15,-8 2-1-15,-8 4 1 16,-4 3-1-16,-10 6 1 16,-4 4-1-16,-5 6-1 15,-8 6-1-15,-6 4-1 0,1 6 0 16,-4 8-2-16,0 8 1 15,3 1-1-15,2 4 1 16,6 3-1-16,4 0 1 16,7-1 0-16,3-3-1 0,9-1-1 15,8-8 0-15,4-1-3 16,7-8 1-16,4-5-2 16,4-6-1-16,1-13 2 0,7-7 0 15,1-9 1-15,-2-10 1 16,-3-8 1-16,-7-10 1 15,-1-7 0-15,-8-7 2 16,-1-2 2-16,-12-4 4 0,-5 5 2 16,-8 4 2-16,0 6 3 15,-2 14 0-15,-4 9-1 16,-5 12-2-16,2 14-2 16,-3 16-4-16,-1 6-2 0,1 19-2 15,-2 8-2-15,3 13-1 16,-1 10 1-16,5 7 1 15,-2 5 0-15,8-2 0 16,5-1-1-16,4-4 1 0,6-5 0 16,5-10 0-16,4-7 1 15,4-9-1-15,2-10 0 16,-1-7 2-16,2-6-1 16,0-7 0-16,-1-5 1 0,2-13 0 15,-3-6 0-15,-3-8 0 16,-3-5 0-16,1-2-1 15,-3 0 2-15,-5 3-2 0,-4 4 1 16,0 8-1-16,-4 8-1 16,4 9 1-16,-12 7 0 15,16 8 0-15,-8 10-1 16,5 8 1-16,0 3 0 16,4 2 0-16,2 0-1 0,0-2 1 15,3-1 0-15,-2-5 0 16,3-4 0-16,2-6 1 15,-1-5-1-15,-2-5 2 16,0-3-1-16,2-4 0 0,-1-8 1 16,-3-7-1-16,1-3 0 15,-2-3 0-15,-1-2 0 16,-2 1 0-16,-1 1-1 0,1 3 0 16,-5 4-1-16,4 8 1 15,-2 2-1-15,-2 8 0 16,2 0 0-16,0 9 0 15,0 3 0-15,0 2 0 0,3 3 1 16,1 1 0-16,1 0 0 16,1-3 0-16,5-1 1 15,3-3-1-15,3-4 0 16,-1-3 1-16,6-4-1 0,0-4 1 16,4-6-1-16,-1-2 0 15,-1-4 1-15,0-3 0 0,-2 1-1 16,0-4 0-1,-2 1 1-15,-1 1-1 0,-3 0 0 16,0-1 0-16,0-1 0 16,-4 1 0-16,-4-2 0 0,-2 3 1 15,-3-1-1-15,-4 1 2 16,-4 2 0-16,-4 4-1 16,-3-1 1-16,-1 5 0 15,0 2 0-15,0 8-1 0,-8-12-1 16,8 12-1-1,-12-2 0-15,4 2-1 0,-1 4-1 16,-2 3 1-16,-2 5-1 16,-1 1 2-16,-1 3-1 15,2 2 1-15,0 4-1 0,1-1 2 16,2 1 0-16,2 1-1 16,6-1 1-16,2 0 0 15,5 0 0-15,5-3 0 16,6 0 0-16,3-3 1 0,4-3-1 15,5-1 1-15,3-5 0 16,9-6-1-16,4-1 1 16,7-3 0-16,1-8-1 0,6-5 1 15,0-5-1-15,1-4 0 16,-3-6-1-16,-7-3 1 16,-4-3 1-16,-12-1 1 0,-4-1 0 15,-13 4 1-15,-8 2 0 16,-8 7 0-16,-13 6 1 15,-7 12-3-15,-6 6 1 16,-5 8-3-16,0 11-1 0,2 10-1 16,6 6 1-16,8 5-1 15,9 1 0-15,9 2-4 16,15-4-3-16,14-3-6 0,6-5-18 16,15-10-32-16,8-3-12 15,6-5-6-15,3-6 0 16</inkml:trace>
  <inkml:trace contextRef="#ctx0" brushRef="#br0" timeOffset="419947.9555">4839 15689 6 0,'0'0'39'0,"-10"-14"3"15,10 14-1-15,-13-16-1 16,13 16-2-16,-10-17-4 15,10 17-5-15,-8-16-4 16,8 16-4-16,-4-10-6 0,4 10-6 16,0 0-3-16,-7-9-3 15,7 9-2-15,0 0-2 16,0 0-1-16,0 0 0 16,0 0 0-16,0 0 1 0,0 0-1 15,0 0 1-15,0 0 1 16,1 7-1-16,-1-7 0 15,7 13 0-15,-3-1 1 16,-1 3-1-16,5 4 1 16,-1 3 0-16,1 6 0 0,2-1 0 15,2 6 0-15,-1 0 0 16,2 3-1-16,-2-6-4 16,0 3-4-16,-4-1-5 0,4-3-9 15,-3-1-12 1,-1-7-16-16,1 3-14 0,-2-8-9 15</inkml:trace>
  <inkml:trace contextRef="#ctx0" brushRef="#br0" timeOffset="420307.0528">4640 15844 24 0,'-14'-10'64'0,"2"3"3"0,-4-2-33 16,8 2 0-16,0-2-4 15,8 9-7-15,-10-16-5 16,6 7-4-16,3 0-4 15,1-1-3-15,0-4-3 16,4 0-2-16,6-4-1 0,2 0-1 16,1-4 0-16,8 0 0 15,3-2-1-15,2-2 1 16,5 2-5-16,1 2-9 0,3 0-10 16,-1 5-10-16,3 1-17 15,2 9-19-15,-3 3-4 16</inkml:trace>
  <inkml:trace contextRef="#ctx0" brushRef="#br0" timeOffset="422904.0335">4842 15995 40 0,'-11'10'64'0,"-1"-10"-3"16,12 0-32-16,-10 0-14 15,10 0-2-15,0 0-5 16,0 0-5-16,0 0-2 0,8 0-1 16,-8 0 0-16,18 0 2 15,-8 0-1-15,6 0 1 16,-1 0-5-16,5 0-7 0,0 0-5 15,4-4-6-15,-2 0-3 16,5-5-5-16,7 1-3 16,-4-4 0-16,3 1 3 15,-5-6 11-15,4 3 8 0,-6-4 10 16,3 3 8-16,-8-3 10 16,-5 4 10-16,-1-2 7 15,-3 4 1-15,-6 1 3 16,-6 11-3-16,6-15-5 0,-6 15-5 15,0 0-7-15,0-10-7 16,0 10-5-16,-7-1-5 16,7 1-3-16,-10 0-1 15,10 0-2-15,-14 8 1 0,14-8 1 16,-14 15-1-16,6-3-1 16,1 3 2-16,0 2 0 15,1 0 0-15,1 3 0 16,2-5 0-16,3 3 1 0,0-5-1 15,0-2-1-15,0-11-1 16,14 12 1-16,-3-12 0 16,3 0 1-16,1-4 0 15,2-9 1-15,2-2 1 16,-1-9 1-16,2-1 2 0,-4-8 1 16,1-2 1-16,-5-8 2 15,-2-2-1-15,-4-5 2 16,-5 0 1-16,-1-3 1 15,-4 1 1-15,-6 7-1 0,2 2 0 16,-2 8-2-16,-2 6 0 16,2 9-2-16,2 3-6 15,8 17-2-15,-12-9 0 0,12 9-3 16,-7 11 0-16,6 8-1 16,1 11 1-16,0 5 1 15,1 10 3-15,3 1-1 16,2 4 1-16,5-2 1 0,-1 2-1 15,5-8 1-15,0-3-1 16,3-4 1-16,1-8 0 16,3-1 0-16,1-4 0 0,0-4 0 15,-2-6 0-15,6-2 0 16,-2-7-1-16,0-3 1 16,-1-4 0-16,2-10 0 15,-3-3 1-15,-2-8 1 0,-5-2 0 16,-2-3 1-16,0 0 0 15,-6-2 2-15,-5 3 0 16,-3 5-1-16,-3 4 0 16,-3 6-1-16,-2 3-2 0,-2 9-1 15,-4 2-1-15,3 5-2 16,1 8 0-16,0 5 0 16,2 4-1-16,4 4 1 15,1 2 0-15,2 0 1 0,1-2 0 16,2 1 1-16,4-6-1 15,0-2 1-15,4-7 0 16,-1-2 0-16,2-5 0 16,1-3 1-16,5-2 0 0,-1-4 0 15,2-5 0-15,0-6 0 16,5-1 0-16,-6-4-1 16,5-1 0-16,-2-2 0 0,-4 0-1 15,2-1 1 1,-1 4-1-16,-1 2 0 0,-3 1 1 15,1 3 1-15,-2 4 0 16,-3 1-1-16,1 4 1 16,-10 5-1-16,14-7-1 0,-14 7 1 15,12 1 1-15,-2-1-1 16,-10 0 0-16,19 6 0 16,-7-2 1-16,0-3 0 15,2 0 0-15,0-1 0 0,3 0 1 16,2-4-1-16,-1-3 1 15,1-1-1-15,-2-3 1 16,3 0 0-16,-4-5 2 0,3-2-1 16,-5 0 1-16,-1-4 3 15,-2 1 0-15,-4-5 2 16,2-1 1-16,-8-4 0 16,-1-3 0-16,-1 4 0 0,-6-5-2 15,-1 3-2-15,-1 3-2 16,-1 5 0-16,0 5-4 15,3 6-4-15,7 13-2 0,-10-7-1 16,10 7 0-16,0 13 0 16,1 5-1-16,6 7 1 15,0 0 2-15,4 5 4 16,1 4 1-16,3-2 1 0,2-2-1 16,1-5 1-16,5-1 0 15,-1-7 1-15,5-1-2 16,-6-6 0-16,6-3 1 15,-6-4 0-15,4-2 0 16,-9-1 2-16,1-7-1 16,-4-5 1-16,-2 1 1 0,-1-4-1 15,-4-2 1-15,2 2-2 16,-1-2-1-16,-1 6-1 0,1-3 0 16,-7 14-1-16,16-14-1 15,-7 11 0-15,2 3 1 16,0 0 0-16,1 4 0 15,-1 2 1-15,1 1 0 16,1-1 1-16,2 2 0 0,-2-4 0 16,1-4 1-16,1 0 0 15,-3 0 1-15,6-5 0 16,-5-1 0-16,2-3 0 0,-2-3 2 16,-1-1-1-16,-2 3 1 15,1-2-1-15,-2 4 1 16,-1-3 0-16,-8 11-2 15,11-16 1-15,-11 16-2 0,10-11 0 16,-10 11-1-16,0 0 1 16,0 0-1-16,8-8 1 15,-8 8 0-15,0 0-1 0,0 0 0 16,0 0-1-16,0 0 1 16,0 0-2-16,0 0 0 15,4 8 1-15,-4-8-2 16,2 20 3-16,1-8-1 0,0 9 2 15,-1 3-1-15,0 5 1 16,3 4 1-16,-2 2-1 16,0 6-1-16,1-2 0 15,-1 4 0-15,3-5-1 16,0-2 1-16,2-5 0 0,-1-2 0 16,3-7 0-16,5-1 0 15,-5-6 0-15,3-2 1 0,-1-2-1 16,2-3 0-16,-3-2 0 15,3-2-1-15,-14-4 1 16,16 4 0-16,-16-4 0 16,14 0 0-16,-14 0 0 0,11-4-2 15,-11 4 1-15,13-16 0 16,-5 5 1-16,-1-1 0 16,-2-7-2-16,1-1 2 15,-1-5 0-15,-5-2 2 0,1-4-1 16,-4-3 5-16,-7 2-1 15,-2-2 3-15,-2 4 0 16,-3 3 0-16,-3 2 0 16,2 7-1-16,2 3-1 15,3 5-2-15,3 4-2 0,1 0-2 16,9 6-2-16,0 0 0 16,0 0-1-16,-2-14 0 15,2 14 0-15,13-13-1 0,-3 3 0 16,8-3 1-16,-2-4 0 15,4-1 0-15,1-2 0 16,0-2 0-16,-2 2 1 16,-1 1 1-16,-1 0 0 0,-2 5-1 15,-1 1 1-15,-2 5-1 16,0 3 0-16,-3 2-1 16,0 4 1-16,1 2-1 0,-2 5 0 15,-1 2 0-15,1 1 2 16,-1 1 0-16,1-2 1 15,-8-10 0-15,13 15 0 16,-13-15 1-16,10 5 2 16,-10-5-1-16,12 0 0 0,-12 0 0 15,13-13-1-15,-4 5 1 16,0-4-1-16,2 3-2 16,2-2 0-16,1 4-1 0,1 3 0 15,-1 4-1-15,3 5 0 16,-2 10 2-16,3 12 0 15,-3 3 1-15,0 15 1 0,-3 10-1 16,1 5 1-16,-3 5-3 16,0 3-5-16,-9-3-9 15,2-2-17-15,-2-2-23 16,-1-11-20-16,-5-11-4 16,-9-11-1-16</inkml:trace>
  <inkml:trace contextRef="#ctx0" brushRef="#br0" timeOffset="423162.0536">6185 15404 1 0,'-39'3'75'0,"8"2"-1"15,9-5-5-15,4-1-4 0,18 1-45 16,-6-10-15-16,14-7-3 16,16 1-3-16,4-1-5 15,13-5-6-15,11-3-12 16,6-3-14-16,11 7-21 16,7-8-12-16,6 2 2 0</inkml:trace>
  <inkml:trace contextRef="#ctx0" brushRef="#br0" timeOffset="428507.4251">5858 16084 10 0,'0'-14'65'15,"0"-2"3"-15,-11 6-20 16,5-2-14-16,-1 3-5 16,7 9-4-16,-14-14-7 15,14 14-6-15,-16 0-4 0,8 2-1 16,1 7-3-16,-1 9-1 16,0 2-5-16,1 6-1 15,2-3 1-15,1 8 1 0,1-4 1 16,1 2-1-16,1-4 1 15,1-6 0-15,-1 0-2 16,5-3 2-16,2-3 0 16,4-1 0-16,8-5 0 15,4-5-2-15,7 0-3 0,3-2-2 16,2 0-2-16,3-3-3 16,2-1 0-16,-6 4-1 15,-1 0 0-15,-7 0 3 16,-5 0 5-16,-8 4 4 0,-12-4 4 15,13 14 4-15,-13-5 0 16,-6 2 2-16,-4-2 0 16,2 1-2-16,-5 0 0 0,5 0-3 15,-4-1-1-15,2-2-1 16,10-7-2-16,-13 9-2 16,13-9-2-16,0 0-3 0,0 0 2 15,0 0 0 1,0 0-1-16,3-7 1 15,12-6-1-15,-2-2 1 0,7-3 2 16,-2-7-2-16,8-2 2 16,-5-4-1-16,5 0 1 15,-7-2 2-15,3 1 5 0,-6 3 2 16,-2 1 6-16,-3 3 4 16,-2 7 0-16,-3 1-3 15,-5 9-1-15,-1 8-2 16,0 0-4-16,-8-6-2 0,-2 9-5 15,1 10-3-15,-1 2 0 16,0 6 0-16,2-1 2 16,3 7 0-16,-1-5 0 0,5 3 1 15,1-3 0-15,1 0 0 16,6-3 1-16,-1-1-1 16,5-3 0-16,-1-3 1 0,4-3 0 15,3-4 1-15,-1-1 0 16,6-4 1-16,-4-1 1 15,2-9 0-15,-2-2 0 16,2-5 1-16,-5-2 1 16,5-4-2-16,-5-2 0 0,-3-2-1 15,2 2-1-15,0 0-1 16,2 3-1-16,-3-1-1 16,2 9 0-16,-3 0-2 0,1 9 0 15,-2 4 2-15,-2 1-1 16,0 5 2-16,-2 4 0 15,0 5-1-15,0-4 3 16,0 4-1-16,2-5 0 0,-9-9 0 16,15 14 0-16,-15-14 1 15,16 2 1-15,-7-2-1 16,0-4 1-16,2-2 0 0,-1-5 0 16,1 1 0-16,0 0-1 15,-3-4-1-15,3 3 0 16,-4-2-1-16,-7 13-1 15,15-18 1-15,-15 18-1 0,11-12 0 16,-11 12 0-16,12-3-1 16,-2 3 1-16,-3 0 0 15,5 5 1-15,-2 4 1 16,5-2 0-16,-2 4 0 16,4-4 0-16,-3 2 1 15,4-4 0-15,-1 1 1 0,3-4-2 16,4-2 0-16,-4-1 1 15,4-9-1-15,-1-1 1 16,4-4 0-16,-4 0 0 0,6-4 1 16,-6-3-1-16,3 0 0 15,-1-2 1-15,-3 5-1 16,2-2 2-16,-2 2-2 16,-1 0 0-16,-4 5 0 0,2-2 1 15,-7 6-1-15,2 0-1 16,-2 3 1-16,1 2-1 15,-2 2 0-15,2 2-1 0,0 1 1 16,1 0-1-16,2 1 1 16,4 3 0-16,0-2 0 15,5 2 1-15,-2-4 0 16,8-2 0-16,2-4-1 0,2-6 1 16,4-2 0-16,2-4 0 15,5-2 0-15,-1-5 0 16,5 1 0-16,-4-3 1 15,-1 1-1-15,0 0 0 0,-5-2 1 16,-3 4 0-16,-7 3 0 16,-5-1 2-16,-8 4-1 15,-7 4-1-15,-9 2-1 0,-7 6-3 16,-11 6-2-16,-11 5-1 16,-6 7 0-16,-6 7-2 15,1 5 0-15,-2 8 0 16,5 7 2-16,4 7 1 0,7 2 2 15,6 7-1-15,9-1-4 16,3 8-4-16,5-4-7 16,2-2-11-16,0-2-15 0,-1-9-23 15,1-6-4-15</inkml:trace>
  <inkml:trace contextRef="#ctx0" brushRef="#br0" timeOffset="428684.8915">7542 15538 63 0,'-13'-27'77'0,"-2"7"-8"0,8 10-14 16,7 10-27-16,-32 0-96 15,38 9-8-15,9 7-4 16</inkml:trace>
  <inkml:trace contextRef="#ctx0" brushRef="#br0" timeOffset="429472.1772">8593 15460 36 0,'33'-5'81'0,"-10"-1"-4"16,-6 2-4-16,-3-1-4 0,-8-8-47 15,-6 13-20-15,8 11-1 16,-3 6 0-16,-3 7-1 16,1 4 0-16,-3 1 1 15,0 5-1-15,0-4 2 0,0-3-2 16,0-2 2-16,0-7 0 15,0-4 0-15,0-5 0 16,0-9 1-16,11 2 0 16,-11-2 2-16,11-13-2 15,0-1 0-15,0-6 1 0,0-2-2 16,5 0 0-16,-1-2-1 16,1 1 0-16,0 2-1 15,6 4-1-15,-3 5 1 16,0 7-2-16,2 3 1 0,0 2 0 15,-2 7 0-15,2 4 0 16,-2 3 0-16,0-1 1 16,2 1 0-16,-2-1 1 0,0-4-1 15,2-3 1-15,0 0 0 16,0-5 0-16,4-1-1 16,0-4 1-16,-1-3-1 15,4-3 0-15,-4-4 1 0,0 0-1 16,2-3 0-16,-5 0 0 15,-3-2 1-15,1 3-1 16,-2-1 1-16,-1 1-1 0,-3 4-1 16,1 3 0-16,0 3 0 15,-1 4 0-15,-2 2 0 16,2 8-1-16,2 4 1 16,3 3 0-16,0 2 0 15,5 1 1-15,2-3 0 0,7-1 0 16,1-5 0-16,4-6 1 15,1-3 1-15,4-3-1 16,-5-8 1-16,-3-3 2 0,-4-4 1 16,-6 0 0-16,-7-2 1 15,-9 2 0-15,-8 0-1 16,-13 2 0-16,-13 8-2 16,-4 3 0-16,-9 4-5 0,-10 9-3 15,4 7-6-15,-3 2-10 16,5 2-32-16,9 9-25 15,1-4-4-15,7 1-7 16,8-10 2-16</inkml:trace>
  <inkml:trace contextRef="#ctx0" brushRef="#br0" timeOffset="429727.9061">9829 15136 11 0,'28'-30'87'15,"0"6"-1"-15,-6 6-4 16,-2 8-5-16,-1 8-3 0,-3 8-72 16,3 13 0-16,0 13 0 15,-2 10-1-15,-2 11 1 16,-6 9-1-16,0 9 0 0,-6-1 1 16,0-1-1-16,-1-4-1 15,-1-2-2-15,-2-8-6 16,6-5-9-16,-5-12-22 15,4-9-29-15,3-7-14 0,2-5-5 16,-1-10-3-16</inkml:trace>
  <inkml:trace contextRef="#ctx0" brushRef="#br0" timeOffset="430001.3761">10139 15649 38 0,'0'-23'83'0,"2"5"-2"15,1 3-4-15,6 2-6 16,0-1-56-16,1 2-2 15,6 0-7-15,6 1-3 0,-1-2-3 16,3 2 0-16,0-2-2 16,3-4-2-16,-3 4 1 15,4-4-1-15,-2 4 1 16,0-3-1-16,-1 5 2 0,-5-1 2 16,-2 6 2-16,1 6 4 15,-6 5-1-15,-4 12 1 16,3 6-1-16,-6 11-1 15,3 5-3-15,-3 5-4 0,7 2-11 16,-8-1-15-16,3-8-34 16,3 0-15-16,-1-9-4 15,-3-10-3-15</inkml:trace>
  <inkml:trace contextRef="#ctx0" brushRef="#br0" timeOffset="430168.8179">10519 15402 68 0,'-8'-22'86'16,"4"4"-5"-16,0 5-6 15,0-2-9-15,4 15-73 0,0-14-28 16,0 14-36-16,11-1-9 16,2 1-4-16,-2 1-2 15</inkml:trace>
  <inkml:trace contextRef="#ctx0" brushRef="#br0" timeOffset="430514.6843">10988 15249 47 0,'23'-5'83'16,"-8"2"-4"-16,-4 3-4 15,-11 0-4-15,20 3-59 16,-24 10-1-16,-7 5-4 0,1 7-5 15,-2 7-1-15,0 8-1 16,4 1 0-16,5 0 0 16,0 1 1-16,3-4 1 15,8 0-1-15,9-11 1 16,3-4 0-16,7-9 1 0,2-4 0 16,6-6 1-16,4-4-1 15,4-3-1-15,2-7 0 16,0-4-1-16,3-5-1 15,-3-5 0-15,0-2-1 0,-6-2-3 16,-1-4-5-16,-5 4-4 16,-3-4-22-16,-18 8-39 15,9 3-6-15,-10 5-4 0,-2 4-1 16</inkml:trace>
  <inkml:trace contextRef="#ctx0" brushRef="#br0" timeOffset="430989.9707">11527 15379 51 0,'5'10'80'16,"9"-4"-4"-16,-2 1-3 0,7-5-6 16,4 7-55-16,0-9-15 15,10-2 2-15,-2-2 1 16,5-6 3-16,-4 0 4 16,0-8 2-16,-6 3 3 15,-4-7 1-15,-3 1-1 0,-8-3 1 16,-3 2-3-16,-8 0-4 15,-11 2-3-15,-6 5-4 16,-13 7 0-16,-9 8-1 16,-7 2 1-16,-8 14-2 0,-3 9 3 15,-1 9 1-15,2 7 1 16,8 6-1-16,8 4 0 16,9-1 1-16,15-3-2 0,15-3-1 15,8-7-1-15,20-6-3 16,9-10-2-16,10-10-6 15,10-7-7-15,8-4-14 16,-1-9-15-16,3-10-29 16,9-1-7-16,-4-5 0 0</inkml:trace>
  <inkml:trace contextRef="#ctx0" brushRef="#br0" timeOffset="431397.0236">9583 16244 22 0,'-79'24'75'16,"13"-6"-1"-16,25-9-4 0,12-5-2 15,21-15-46-15,11 2-15 16,25-3 1-16,11-4 2 16,13-4 3-16,16-4 2 15,16-3-1-15,13-5 0 16,18-2-3-16,13-3-2 0,11-2-2 16,11-2-2-16,10-2-2 15,3-1-1-15,4-3 1 16,1 4-1-16,-7-1-1 15,-4 4 1-15,-10 2-1 16,-12 3 0-16,-12 6 0 0,-11 4-4 16,-13 10-8-16,-19 3-19 15,-24 8-49-15,-7 5-4 16,-27 4-5-16,-21 5-5 0</inkml:trace>
  <inkml:trace contextRef="#ctx0" brushRef="#br0" timeOffset="448615.6429">12958 15663 55 0,'0'0'59'0,"0"0"-5"16,0 0-8-16,0 0-11 0,0 0-9 15,0 0-6-15,13 6-1 16,-13-6 0-16,15 0-1 16,-5 0-3-16,5 0-1 15,3 0-4-15,4 0-3 16,1 3-2-16,5 2-2 0,3 4 1 16,6 0-2-16,-1 2 1 15,7-1-1-15,5 1 1 16,2-2 0-16,9-1-1 15,3-3 1-15,10-3-2 16,-1 1 1-16,3-3 0 0,2 0-1 16,-1 0-1-16,-1 0 0 15,-6 0 0-15,-6 2-3 16,-8 1-4-16,-6 4-5 0,-12-1-9 16,-6-1-7-16,-10 1 0 15,-8-3-3-15,-12-3-3 16,0 0-1-16,9-10 3 15,-13-6 6-15,-6-3 15 0,-4-6 11 16,0-2 10-16,-2 1 10 16,-1-1 6-16,-1 0 5 15,0 2 3-15,1 3-1 0,2 2-3 16,1 3-6-16,7 1-6 16,4 5-7-16,3 1-4 15,16 5-3-15,5 3-4 16,13 2 0-16,6 0-2 15,6 7 1-15,8 4 0 0,4 2 0 16,2 2 1-16,-6 3 0 16,-4 1 1-16,-6 1 1 15,-8 3 2-15,-10 3 0 0,-8 3 0 16,-15 4 1-16,-6 6 0 16,-15 4 0-16,-8 0-1 15,-11 7-2-15,-7 0 1 0,-2 3-2 16,-5-3-4-16,3 3-6 15,1-4-13-15,4-5-34 16,9 2-23-16,5-5-8 16,7-7-5-16,9-15 1 15</inkml:trace>
  <inkml:trace contextRef="#ctx0" brushRef="#br0" timeOffset="449101.1331">15080 15644 38 0,'38'0'99'0,"-14"3"-5"0,-7 6-7 15,-11 1-2-15,-1 3-3 16,-5 3-83-16,-1 16 0 16,1 13 0-16,-5 10-1 15,-2 12 2-15,-4 6 0 0,-5 3 0 16,-3-3 0-16,-1-5 0 15,-2-7 0-15,2-10 0 16,3-14 1-16,3-8-2 16,1-10 0-16,8-9 0 15,5-10-1-15,-2-8-1 0,4-14 0 16,10-10 1-16,2-11-2 16,7-12 1-16,3-9 1 15,6-10 1-15,3-7 1 16,4-1 1-16,4 4 0 0,-1 5 0 15,1 8 1-15,0 12 0 16,0 12-1-16,-1 14 0 16,-8 14-1-16,-2 11 0 0,-9 8 0 15,-4 14-1-15,-13 10 1 16,-7 9 0-16,-17 7-1 16,-13 4 1-16,-6 3 1 0,-12 0-2 15,2-1 1-15,-6-3-3 16,0-7-9-16,11-6-27 15,16-3-42-15,-4-10-3 16,13-8-5-16,6-13-7 0</inkml:trace>
  <inkml:trace contextRef="#ctx0" brushRef="#br0" timeOffset="449976.1264">15527 15843 13 0,'31'14'92'0,"-6"1"-3"16,-2 1-5-16,-3 0-5 0,5-6-2 16,-1 19-76-16,2-21-5 15,9 0 0-15,6-2 1 16,1-2-1-16,-1-4 0 16,-1-1 2-16,1-8 0 0,-8-5 4 15,0-1 1-15,-11-6 2 16,-1 0 0-16,-7 0 1 15,-4 0 0-15,-9 1-1 0,-5 3-1 16,-11 6-1-16,-8 6 0 16,-5 5-2-16,-6 4 0 15,-7 9-1-15,-1 3 0 16,-2 7-1-16,2 3 1 0,1 0 0 16,4 2-1-16,3-1 1 15,7-1 0-15,4 1 0 16,5-2 1-16,8 0-1 15,3-3 0-15,6 1 1 16,1-4-1-16,8-2 1 0,3-3-1 16,5-3 0-16,1-3 0 15,3-1 1-15,0-1 0 16,0-1 0-16,2-2 0 0,2 1 0 16,-3-1 1-16,1 2-1 15,0 0 0-15,1 1 0 16,0 1 0-16,-2-1 0 0,1 1-1 15,-5-1 0-15,1 0 0 16,-2-3 0-16,0 1 1 16,-3-2-1-16,0-1 0 15,-2-1 1-15,0 0 0 16,2-3 0-16,0-3-1 0,0-1 1 16,1-2 0-16,3 0-1 15,1-1 0-15,2 1 1 16,3 0-1-16,0 2 0 15,2 1-1-15,2 3 1 0,0 4 0 16,3-1-1-16,-2 1 1 16,0 4 0-16,-2 2-1 15,-1 0 1-15,-6 2 0 16,-1 0-1-16,-6 1 1 0,-3 0 0 16,-3 4 0-16,-5-2 0 15,-1 2 0-15,-3 3 1 16,-3-1-1-16,-2 3 0 0,2 3 0 15,1-3 0-15,-2 1 0 16,1 1 0-16,4-2 0 16,-2-3-1-16,2 2 1 15,-2-4 0-15,3-1 0 0,1-2 0 16,0-1 0-16,0-10 0 16,0 14-1-16,0-14-1 15,10 9-2-15,2-6-7 16,-1-3-11-16,6 0-30 0,6-3-29 15,-3-5-6-15,4-4-6 16,-1-7-2-16</inkml:trace>
  <inkml:trace contextRef="#ctx0" brushRef="#br0" timeOffset="452142.7202">16960 16261 10 0,'3'9'64'16,"-3"-9"2"-16,0 0 0 0,0 0-35 15,11 3-9-15,-11-3-5 16,14 2 1-16,-6-2-1 16,3 0 0-16,2-2-1 15,5-4-2-15,0-2-1 0,6-4-3 16,0-2-2-16,7-4-3 15,0-2-1-15,4-2-3 16,-6-2 0-16,2 1 0 16,-6-2 1-16,-4 4 1 0,-7 0 1 15,-6 1 1-15,-7 6 0 16,-6 1 1-16,-12 6 0 16,-5 3 0-16,-4 4-2 0,-9 8-1 15,-3 10 0-15,-1 6-2 16,0 5 0-16,-1 8 0 15,4 3-1-15,2 4 1 16,6-1-1-16,9 3 0 0,7-5-1 16,7-4 0-16,5-5 0 15,12-3-1-15,11-8 0 16,10-5-1-16,8-8-1 16,11-7-1-16,6-2 0 15,6-10 0-15,7-6 1 0,3-5-1 16,-3-5 2-16,-1-5 1 15,-2 0 1-15,-8-1 2 16,-7-1 0-16,-7 2 1 16,-11 3 0-16,-8 3 0 0,-10 2 0 15,-5 3 1-15,-10 4 1 16,-4 1-1-16,-10 4 0 0,-2 4 0 16,-5 2-2-16,1 0 2 15,-2 6-2-15,0 0 0 16,3 0-1-16,1 4-1 15,3 1 1-15,3-2 0 16,10-3 1-16,-15 8-1 0,15-8 0 16,0 0 1-16,0 0 0 15,-6 12 1-15,6-12-1 16,0 0 0-16,5 6 1 0,-5-6 0 16,9 2 0-16,-9-2 0 15,9 0 0-15,-9 0 0 16,0 0 1-16,12 0-1 15,-12 0 1-15,0 0-1 16,0 0 1-16,0 0-1 0,8-2 0 16,-8 2-1-16,2 11 1 15,-2 2 0-15,0 8-1 16,0 7 1-16,0 9-2 0,0 8 1 16,-3 6 0-16,-4 10 0 15,-4 5-1-15,-1 3-1 16,-2 1 2-16,-2-6 0 0,1 0 0 15,-2-9 0-15,4-8 0 16,3-11 0-16,2-8 0 16,3-10 1-16,3-7 0 15,2-11-1-15,0 0 0 16,0-11-1-16,0-13 1 0,5-10-1 16,7-13-1-16,2-12-1 15,9-16 0-15,5-12-2 16,9-8-1-16,7-3 0 15,4 3-1-15,5 8 2 0,1 10-1 16,0 14 1-16,-3 17 1 16,-6 18 0-16,-5 15 2 15,-8 13 0-15,-12 12 1 16,-9 8 0-16,-11 8 0 0,-6 6 2 16,-16 5-1-16,-7 5 0 15,-4-1 0-15,-4-2 0 16,3 0-1-16,4-6-1 0,6-6-4 15,8-7-3-15,11-3-4 16,5-10-4-16,15-5-5 16,8-4-5-16,11-8-2 15,3-4 2-15,10-7 4 16,2-6 7-16,4-3 8 0,-2 1 9 16,0-4 10-16,-1 2 8 15,-11 2 3-15,0 4 1 16,-12 2 0-16,-6 6-2 15,-13 2-6-15,-8 13-3 0,-6-6-3 16,-14 8-5-16,-5 12-1 16,-6 5-3-16,-1 6 0 15,-1 2 0-15,4 2-1 0,3-1-1 16,7-2 1-16,8-4-1 16,5-4 0-16,6-5 1 15,0-13-1-15,17 7 1 0,2-7 0 16,6-6 1-16,4-5-1 15,6-2 1-15,1-4 0 16,2-2 0-16,3-1-1 16,-1 2 1-16,-3 3 0 0,-1 3-1 15,-4 4 1-15,-1 2-1 16,-4 6-1-16,-1 6 1 16,-4 5 0-16,-1 5 0 15,-1 1-1-15,0 4 1 0,0 0 0 16,1-1 1-16,2-1 0 15,0-4 0-15,1-3 0 16,2-3 0-16,0-4 0 16,2-4 0-16,-1-1 0 15,-1-2 0-15,-1-6 0 0,1-3 0 16,-2-2 0-16,1-4 0 16,1-2 0-16,-1 0 0 15,1-2-1-15,2-1 1 0,-3 2 0 16,1 3-1-16,-3 2 0 15,-1 4 0-15,-2 5 0 16,0 6-1-16,-3 1 1 16,1 10-1-16,-1 5 0 15,2 4 0-15,3 1 0 0,2 3 0 16,2 0 0-16,5-3 1 16,5-6-1-16,3-2 1 15,8-7 0-15,2-6 0 0,4-3 1 16,5-10-1-16,0-7 1 15,0-3-1-15,-4-5 1 16,-10-1-2-16,-5-3 0 16,-11 1 0-16,-13 0-1 0,-14 3 1 15,-8 4 1-15,-16 9-1 16,-7 8 0-16,-4 6 3 16,-7 17-1-16,-4 12 1 0,-1 15 0 15,0 15-1-15,-1 12-1 16,-5 12 0-16,-1 7-1 15,0 4 0-15,1 0-1 16,3-6-1-16,9-6-4 0,3-13-8 16,10-11-13-16,10-14-50 15,5-21-4-15,12-22-7 16,-13-14-5-16</inkml:trace>
  <inkml:trace contextRef="#ctx0" brushRef="#br0" timeOffset="452287.2701">19310 16241 23 0,'-7'-85'98'0,"-7"7"-2"0,3 7-7 16,-2 15-7-16,-3 10-5 15,-4 13-85-15,6 6-23 16,-2 10-50-16,16 5-5 16,10 3-6-16,5 3-6 0</inkml:trace>
  <inkml:trace contextRef="#ctx0" brushRef="#br0" timeOffset="453163.5893">20852 15550 92 0,'56'1'99'15,"-13"2"-8"-15,-10 4-7 16,-9 5-1-16,-12-10-42 15,-7 30-44-15,-4 17-1 16,-3 11 0-16,-12 12 0 0,-12 12 1 16,-7 0 1-16,-6 3 1 15,-3-7-1-15,-6-8 1 16,5-9 1-16,-2-8 0 0,4-10 2 16,6-12-3-16,7-9 1 15,1-12-2-15,8-6-1 16,2-6 0-16,9-14-1 0,1-14-2 15,7-9 0-15,11-8-2 16,7-8 1-16,7-4 1 16,10-2 1-16,9-1 0 15,6 2 2-15,11 1 2 16,2 4 1-16,8 2 3 0,0 6 1 16,0 1 0-16,0 2 3 15,-8 7 0-15,-8 5 1 16,-6 3-1-16,-13 9 0 0,-9 7-1 15,-10 11-1-15,-9 7-1 16,-8 18-2-16,-12 10 0 16,-5 13-2-16,-3 9 0 15,0 6 0-15,-4 3 1 16,5-1 0-16,5-4 0 0,2-8-1 16,9-6 0-16,3-11 1 15,7-7 0-15,8-7 0 16,4-8-1-16,4-8 0 0,7-6 1 15,9-9-1-15,6-13-1 16,4-7 0-16,3-6 1 16,6-8-1-16,-1-1 0 0,4 2 0 15,-6 2 1 1,0 4-1-16,-8 6 1 0,-2 8 0 16,-7 6 0-16,-4 6-1 15,-7 6 0-15,-2 4 1 16,-4 3-1-16,-2 5-1 0,-1 1 1 15,2-2-1-15,3-1-1 16,5-3-1-16,2-3-2 16,5-2 0-16,0-6-3 15,3-6 0-15,1-4 1 0,-3-3 1 16,-6 0 2-16,-7-1 3 16,-8 4 2-16,-9-1 4 15,-6 6 2-15,-17 6 1 0,-12 7 1 16,-8 9-1-16,-7 8 0 15,-3 7-3-15,4 8 0 16,0 3-2-16,9 2-2 16,9 2 0-16,9-5-4 15,16-1-4-15,6-9-10 0,20-3-24 16,22-3-40-16,-4-6-2 16,11-6-8-16,7-6-1 15</inkml:trace>
  <inkml:trace contextRef="#ctx0" brushRef="#br0" timeOffset="453843.5541">23228 15642 19 0,'38'-33'96'0,"-8"10"-4"16,-9 9-5-16,-11 8-5 16,-10 6-2-16,6 16-76 15,-6 11-1-15,-10 12-2 0,-1 8 0 16,-4 12-1-16,-4 9 1 15,-8 7 0-15,-4 5 1 16,-7 6-1-16,-3 3 0 16,1-4 0-16,2-5 0 15,3-14 0-15,2-9 1 0,10-13 0 16,5-11 1-16,7-18 0 16,11-15 0-16,-1-14 1 15,1-13 0-15,10-13-1 16,1-11-1-16,7-15-3 0,9-9 1 15,6-10-2-15,7-5 0 16,4 2-1-16,7 3 0 16,5 8-1-16,2 13 0 0,2 10 1 15,-4 16-1-15,-6 14 1 16,-3 11-1-16,-10 10 2 16,-4 3-1-16,-11 8 2 0,-6 5 0 15,-15 4 0-15,-5 2 1 16,-13 4 0-16,-9 2 0 15,0 0 0-15,-4 4 1 0,1-1-1 16,2 2 0-16,6-3 0 16,7-1 0-16,8-3 0 15,6-2 0-15,1-3 1 16,13-4-1-16,3-2 1 16,6-4 0-16,4-6-1 0,4-2 1 15,5-1-1-15,2-10 1 16,3-6 0-16,2-5 1 15,-3-6 0-15,2-4 0 0,-5-4 1 16,0 2-1-16,-7 0 1 16,-3 6 0-16,-6 3-2 15,-7 9 0-15,-3 7 0 16,-11 9-1-16,5 9 0 16,-6 8-1-16,-5 9 0 0,-4 5-2 15,0 7-2-15,-8 3-8 16,3 6-18-16,-3 0-52 15,0-9-2-15,6-6-7 16,4-12-6-16</inkml:trace>
  <inkml:trace contextRef="#ctx0" brushRef="#br0" timeOffset="454010.4704">23991 15527 36 0,'2'-43'97'0,"1"5"-4"15,-3 4-10-15,5 10-12 16,-2 2-13-16,-21 6-121 16,32 16-20-16,8 9-5 15,0 5-6-15,-3 2-3 16</inkml:trace>
  <inkml:trace contextRef="#ctx0" brushRef="#br0" timeOffset="455576.2754">24229 15522 48 0,'17'0'90'0,"-3"0"-4"16,-3 0-4-16,-11 0-4 16,11 12-51-16,-11 8-9 15,-1 8-8-15,-7 13-6 0,-4 12-2 16,-7 12 1-16,-8 10 0 16,-9 10 0-16,-5 8-2 15,-5 0 0-15,2-2 0 16,-1-8 0-16,7-7 0 15,7-9-1-15,7-11 0 0,9-14-1 16,7-11 0-16,7-12 1 16,0-7 0-16,1-12 0 15,0 0 0-15,6-24 0 16,3-8 0-16,1-9 0 0,6-13-1 16,12-9-4-16,5-10-1 15,9-3-1-15,6-2-1 16,6 6 0-16,7 5 0 0,1 10 0 15,2 11 2-15,-2 13 2 16,-8 13 3-16,-1 11 0 16,-11 9 1-16,-2 0 1 15,-9 10 2-15,-11 4 1 16,-5 1 2-16,-15 2-1 0,-4 3 1 16,-17 2-1-16,-6 1 0 15,-5 4-1-15,-1-3-1 16,1 3-1-16,0-2-2 15,8-2 2-15,5-1-1 0,8-3 0 16,11-3 0-16,5-2 0 16,10-2 0-16,13-5 0 15,2-4-1-15,11-3 0 0,3-3 0 16,3-7-1-16,3-5 1 16,-2-2 0-16,-3-3 1 15,-5-2 2-15,-9 0 0 0,-8-1 1 16,-13 2 2-16,-7 4-1 15,-6 4 0-15,-12 6-1 16,-8 7 0-16,-2 3-2 16,-6 9-2-16,-4 9 0 0,3 5-1 15,1 5 0-15,2 2-2 16,7 1 0-16,7-2-1 16,10-2 1-16,7-6-1 15,18-5 1-15,11-6-2 16,15-8 2-16,8-5 0 0,11-6 2 15,4-9 0-15,1-11 0 16,3-4 1-16,-5-8 2 16,-5-8 1-16,-5-7 1 15,-7-8 0-15,-2-5 0 0,-7-3 1 16,-2-1 0-16,-9 2-1 16,-5 6-1-16,-5 9 0 15,-5 11-2-15,-9 14 0 0,-7 15 0 16,-6 13-2-16,-12 13 1 15,-9 13-2-15,-5 13 1 16,-9 10 0-16,-5 9 0 16,-5 6 0-16,-2 3 0 0,10-1 0 15,0-2 1-15,9-4 0 16,7-5 0-16,9-8 1 16,11-9-1-16,7-6 1 0,5-7 0 15,8-5 0-15,7-8 0 16,3-4 0-16,5-8 0 15,6-3 0-15,5-7 0 16,0-8 0-16,2-5-1 16,2-2 0-16,4-1 0 0,-3-1-1 15,1 3 1-15,-5 3-1 16,0 3 0-16,-3 7 1 16,-3 6 0-16,-6 5-1 0,-6 5 0 15,-6 8 0-15,-6 6 1 16,2 1 0-16,-7 3 0 15,-1 1 0-15,2-1 1 16,-1 2-1-16,4-6 1 0,3 1 0 16,4-5-1-16,-1-1 0 15,2-3 1-15,1-5-1 16,4-2 1-16,-1-3-1 16,1-1 0-16,3-4 1 0,1-4-1 15,3-3 1-15,-1-3-1 16,4 0 0-16,-2-4 0 15,-1 0 0-15,3 0 0 0,-4 0-1 16,0 1 1-16,-5 3-1 16,0 2 1-16,-6 3-2 15,-2 3 1-15,-1 2 1 16,-4 4-1-16,-10 0 0 16,12 7 1-16,-6 4 0 0,-1 3 0 15,0 1 0-15,4 2 0 16,4 1 0-16,3-2 1 15,9-2 0-15,4-2-1 16,7-5 0-16,5-3 0 0,8-4 0 16,7-2 1-16,1-8-1 15,5-3 1-15,-1-4-1 16,-2-3-1-16,-5-4 1 0,0-3 0 16,-8-2 0-16,-11 1 0 15,-7 1-2-15,-11 3-1 16,-11 4 1-16,-6 4-1 15,-10 8 0-15,-16 8 0 16,-4 4 0-16,-7 13 0 0,-6 6 2 16,0 6 1-16,5 3-1 15,3 2 1-15,8 2 0 16,6-1 0-16,12-2 0 16,6-3-3-16,7-2-2 0,13-3-11 15,1-4-21-15,-4-5-44 16,14-6-2-16,2-7-6 0,-2-3-6 15</inkml:trace>
  <inkml:trace contextRef="#ctx0" brushRef="#br0" timeOffset="455775.8252">26681 15867 6 0,'-48'-48'92'0,"3"6"0"16,9 3-7-16,10 6-6 0,8 3-2 15,24 5-75-15,-4 8-3 16,9 10-7-16,1 4-6 16,7 3-11-16,1 8-23 15,-9 2-31-15,7 3-4 16,-8 1-4-16,-7-1 2 0</inkml:trace>
  <inkml:trace contextRef="#ctx0" brushRef="#br0" timeOffset="456713.528">13608 17008 16 0,'-33'3'76'0,"1"-3"3"15,4 0-2-15,-1-3-1 0,29 3-55 16,-15-13 0-16,0 9 0 15,5 3-7-15,-2 1-4 16,12 0-2-16,0 0-3 16,0 0-2-16,10 7-1 0,9-2-1 15,7 1 0-15,11-2 0 16,12-3 0-16,8 0 0 16,9-1 0-16,9-6 0 0,5-4-1 15,2-2-2-15,2-4-1 16,-2 4 1-16,-7-4 0 15,-6-1-1-15,-11 4 1 16,-13-1 2-16,-10 2 0 16,-15-2 2-16,-9 1 0 15,-11 1-1-15,-13-1 2 0,-14-1 0 16,-9 3 0-16,-12-1-1 16,-5 2 0-16,-6 5 2 15,-2 2 0-15,-1-2 1 16,9 4-1-16,6 1-2 0,11 0 0 15,11 2 0-15,14 2-2 16,11-4 0-16,21 12 0 16,14-1-2-16,10 4 2 0,16 3 0 15,3 2 0-15,5 9 1 16,-1 5 0-16,-11 6-1 16,-9 7 1-16,-16 10 0 15,-23-25-3-15,-6 12-18 0,-6 5-58 16,-12 6 0-16,-14 2-6 15,-8-1-5-15,-10-3-2 16</inkml:trace>
  <inkml:trace contextRef="#ctx0" brushRef="#br0" timeOffset="459702.3049">15431 16917 63 0,'10'-3'87'16,"-10"3"-4"-16,0 0-6 16,0 0-25-16,0 0-22 0,0 0-13 15,9 13-6-15,-8 10-4 0,-2 6-2 16,1 9-1-16,-1 6 1 15,-5 7-1-15,5-25-2 16,0 3-1-16,-1-1-1 16,0 1-2-16,0-2-2 15,1-1 0-15,-1-2-6 16,1-3-1-16,0-2 0 16,1-2-4-16,0-7-2 0,0-1-1 15,0-9 4-15,0 0 2 16,0-15 4-16,2-13 1 0,1-10 8 15,-2-6 7-15,1-6 5 16,-2 4 4-16,0 2 1 16,0-1 1-16,0 2-2 15,5 1 0-15,7 2-3 16,4 6-3-16,5 1-5 0,12 9-1 16,4 4-2-16,4 7-2 15,1 7 1-15,3 6-2 16,-6 3 1-16,-4 9-1 15,-8 9 1-15,-9 8 0 16,-8 7 0-16,-8 1 1 0,-2 0-1 16,-11 0 0-16,1-3 1 15,-1-5-1-15,-1-3 0 16,3-8 0-16,6-4-1 16,3-1 0-16,0-3 1 0,4 2-1 15,8 1 0-15,2 2 1 16,0 1-1-16,3 2 0 15,-2 1 0-15,-9-11-1 0,1 5-1 16,-4 0 0-16,-3 1-1 16,0 2 1-16,-3 0 0 15,-7-1 0-15,0 2-1 0,-3-2 0 16,-2 0-3-16,0-1-4 16,0 0-7-16,1-2-13 15,-1-2-20-15,-2-5-25 16,5-1-10-16,5-4-5 15,7 0 4-15</inkml:trace>
  <inkml:trace contextRef="#ctx0" brushRef="#br0" timeOffset="460079.695">15974 17170 23 0,'42'-23'85'0,"-7"3"1"0,-3 6-5 16,-3 7-3-16,-10 3-45 15,-4 4-6-15,-1 9-10 16,-6 4-8-16,-5 8-3 15,0 2-3-15,1 6 0 0,-3-3-2 16,2 2 1-16,0-2-1 16,-2-13-2-16,4-1 2 15,5 8 0-15,-10-20-2 16,18 13 2-16,1-7 0 16,3-6-1-16,6-1 1 15,-1-10 1-15,3-5-2 0,-1-6 1 16,0-3 2-16,-9 1-2 15,0 0-1-15,-3 3 1 16,-3-1 0-16,-6 8 0 0,-2 2-1 16,-6 12 0-16,3-8-1 15,-3 8 1-15,0 0-1 16,0 8 0-16,0-8-1 16,0 18-2-16,0-18-5 0,3 18-11 15,-3-18-25-15,3 14-35 16,-3-14-4-16,16 5-5 15,-8-5-3-15</inkml:trace>
  <inkml:trace contextRef="#ctx0" brushRef="#br0" timeOffset="460567.4796">16786 17060 20 0,'0'10'80'16,"0"-10"3"-16,0 0-2 0,0 0-4 16,0 0-51-16,0 18 1 15,-1-7-9-15,1 9-4 16,0 1-4-16,2 6-2 15,-1 0-2-15,5 3-3 0,4-2 0 16,0 1-1-16,-4-17-3 16,1 0 1-16,10 7 1 15,-7-12-1-15,4-1 1 16,14-2 0-16,5-4 0 16,5-9 0-16,1-6 2 15,3-5 0-15,2-4-2 0,-3-1 2 16,-7 1-1-16,-7 4 0 15,-5 6 1-15,-4 5-1 16,-7 7 1-16,-11 2 0 16,13 23 0-16,-13-9-3 15,0 5-1-15,0 5-1 0,0 3-1 16,-3 6-3-16,0 0-5 16,2 5-7-16,-1-1-17 15,-1 2-46-15,2 4-1 16,1-4-7-16,4-2 0 0</inkml:trace>
  <inkml:trace contextRef="#ctx0" brushRef="#br0" timeOffset="461125.6179">17943 16922 10 0,'11'-7'88'0,"-2"4"0"15,-9 3-5-15,12 11-5 16,-12 4-1-16,3 12-73 0,-2 9-2 15,0 7 0-15,-1 9 0 16,0 4 0-16,-2-29-2 16,-1 2 0-16,0-2 0 0,-1 0 2 15,1-3-2-15,0 1 0 16,0-6 1-16,1 0 1 16,1-5 2-16,1-3 0 0,0-11-1 15,3 12 1 1,12-12 1-16,7-14-1 0,9-6-2 15,8-6-1-15,3-1 0 16,7 1 0-16,-2 8 0 16,-5 14-2-16,-4 5 0 15,-7 13 1-15,-21-3-2 0,-2 5 1 16,-7 3 0-16,-1 4 0 16,-9-2 0-16,-3 2 1 15,-7 2 0-15,-3 0-1 16,-2-1 1-16,-3-2-2 0,-1 0-4 15,-2-1-10-15,2-3-14 16,-2-3-20-16,5-4-16 16,3 0-17-16,6-9-6 15,7-2-2-15</inkml:trace>
  <inkml:trace contextRef="#ctx0" brushRef="#br0" timeOffset="462281.2884">18292 17395 5 0,'97'-51'80'0,"1"9"4"16,-9 3-5-16,-16 9-13 0,-23 5-18 15,-5 8-12-15,-13 4-13 16,-12 3-6-16,-7 9-6 16,-13 1-3-16,-2 14-3 15,-15 3-2-15,-5 9-1 0,-2-2-1 16,12-11-1-16,1 2-2 16,-3 1 1-16,2 0 0 15,3 0-1-15,-3 0 0 16,7-2 0-16,0 0 0 0,5-2 2 15,0-2 0-15,0-10 0 16,11 11 0-16,3-9 0 16,-2-2 2-16,22-5 0 15,7-5 0-15,6-4-1 0,-1-5 0 16,1 0 0-16,-8 1 0 16,-5 9 1-16,-13 9-3 15,-11 3-2-15,2 4-1 16,-1 2 1-16,2 1 1 15,1-1-1-15,3 0 0 0,1 2 1 16,4-1-1-16,5-1 2 16,0-1 1-16,7-2-1 15,1 0 0-15,2-3 0 0,7-1 1 16,-1-1-1-16,-14-1 2 16,64-4 1-16,0-13 0 15,-9 0 2-15,-11-3 0 16,-14 0 1-16,-17 1 0 15,-17 5 2-15,-12 4-3 0,-13 10 0 16,-4-9-1-16,-12 8 0 16,-9 10 0-16,11-2-4 15,-5 1 1-15,0 5-1 16,-3 2 0-16,0 2 0 0,-2 3-1 16,1 0 1-16,0 3-1 15,2 1 2-15,4-2 0 16,2 2 0-16,5-3 0 15,5-2-1-15,5-1 0 0,5-4 1 16,6-4-1-16,11-2 1 16,5-8-1-16,7 0 1 15,-10-9 1-15,66-28 1 16,7-16 0-16,4-13 0 0,-5-13-1 16,-8-7 1-16,-16 1 0 15,-18 7 0-15,-21 20-3 16,-10 10 0-16,-7 10 0 0,-6 13 0 15,-6 16 0-15,-6 15 0 16,-9 17 1-16,-2 13-1 16,-6 6 2-16,-1 9 1 15,-4 5 0-15,13-29-2 16,-3 5 1-16,5-1-1 0,-2 3 1 16,4-2-1-16,0 1-1 15,3-3 0-15,0-1 0 16,3-2 2-16,0-1-1 15,1-3 0-15,3-2-1 16,7-4-1-16,-2-4 0 0,9-5-3 16,0-3-1-16,17-5 0 15,16-16 0-15,7-18 0 16,-1-10 2-16,2-6 0 0,-2-2 3 16,-2 3 1-16,-6 5 2 15,-7 10-1-15,-6 8 1 16,-5 6 1-16,-4 4-1 15,-6 5 1-15,-2 3-1 16,-4 7 1-16,-14 1 0 0,2 14 1 16,-6 5 0-16,-11 3 0 15,-1 9 1-15,4-15-3 16,1 3 0-16,-4 2 0 0,0 1-1 16,2 1-1-16,1 2 1 15,1 1-1-15,4 0 0 16,3 1 1-16,4-1 1 15,5 1-1-15,4-2-1 16,10-1-2-16,4 1-2 0,8-4-4 16,1 0-6-16,9-4-10 15,1-5-17-15,5-1-44 16,2-4-2-16,-3-4-4 16,-1-3-3-16</inkml:trace>
  <inkml:trace contextRef="#ctx0" brushRef="#br0" timeOffset="462790.2831">16481 17942 14 0,'-94'19'86'0,"13"0"0"0,15-5-1 15,15 0-4-15,51-14-1 16,-26 9-70-16,-2 1-1 15,40 0 0-15,27-9 0 0,17-1 1 16,22-3-3-16,14-2-1 16,25-6-1-16,8-7-1 15,30 2 0-15,20-5-2 0,21 3 2 16,18-2-4-16,20-3 0 16,15 3 0-16,14 3 0 15,9 1 0-15,6 1 0 16,8 2 0-16,-3-1 0 0,2 4 0 15,-8 2 0-15,-7-1 0 16,-8 4 0-16,-12-1 0 16,-16 2 0-16,-17 3 0 15,-21-3 0-15,-21 2 0 16,-18-2-84-16,-28-1-6 0,-27-7-4 16,-18 0-8-16,-25-6-2 15</inkml:trace>
  <inkml:trace contextRef="#ctx0" brushRef="#br0" timeOffset="468079.8616">15482 9268 9 0,'22'-28'76'0,"-4"-4"3"0,2-1-2 16,-6 0-4-16,2-1-50 16,-1 5-4-16,0 5-1 15,0 5-5-15,-5 0-2 16,2 8-3-16,-6 2 0 0,-6 9-2 15,5-14-1-15,-5 14 0 16,0 0-1-16,-11-9 0 16,0 7-3-16,0 2 0 15,-3 0 0-15,0 0 0 0,3 5 1 16,-2-2-1-16,3 0 0 16,10-3 0-16,-12 6 0 15,12-6-1-15,0 0 1 16,0 0-1-16,0 0 0 0,-8 8 0 15,8-8 0-15,0 0 0 16,0 0 1-16,0 0-1 16,0 0 1-16,0 0-1 0,0 0 1 15,7 9-1-15,-7-9 0 16,0 0-1-16,0 0-1 16,0 0-5-16,0 0-5 15,9 10-12-15,-9-10-27 16,3 15-26-16,-1-4-7 0,-2-1-5 15,0 0 1-15</inkml:trace>
  <inkml:trace contextRef="#ctx0" brushRef="#br0" timeOffset="469240.3203">16064 8967 35 0,'1'-23'71'16,"-1"1"0"-16,-1-2-1 15,-17 2-43-15,11 7-2 16,-5 1-5-16,-3 6-6 0,-2 5-7 16,-4 3-2-16,-4 9-3 15,-9 8-1-15,2 10-1 16,-3 3-1-16,4 7 0 15,0 1 1-15,7 1-1 0,3 0 0 16,10-5 1-16,10 0 0 16,5-8-1-16,14 2 2 15,13-4 0-15,12-3-1 0,11 3 2 16,10-2-1-16,8 0 0 16,2 3-1-16,2 3-1 15,-7-1 0-15,-8 1 0 16,-11-1 1-16,-14 2 0 0,-14 1 2 15,-15 1 2-15,-7 0 1 16,-19-1 3-16,-5-2 1 16,-12 1 1-16,-5 0-2 0,-13-4 0 15,0-3-2-15,-2-8 0 16,1-6-3-16,2-7 0 16,4-1-2-16,10-11-2 15,9-10-4-15,20-7-1 16,10-8-3-16,14-7-2 0,16-5-1 15,14-6 0-15,7-4 2 16,13-5 3-16,3 0 5 16,-1 0 4-16,-4 1 4 0,-6 3 4 15,-12 6 4-15,-7 1 0 16,-14 6-2-16,-14 5 0 16,-9 6-3-16,-15 9-1 15,-9 4-4-15,-9 13-4 0,-7 6-3 16,-6 8-5-16,3 7-5 15,-1 10-9-15,7 0-15 16,7 6-28-16,11 5-15 0,8-5-3 16,11 0-3-16</inkml:trace>
  <inkml:trace contextRef="#ctx0" brushRef="#br0" timeOffset="469566.802">16884 9037 48 0,'30'2'77'0,"-12"3"0"16,-11 9-5-16,-7 4-3 0,-36 8-63 15,29 8 0-15,1 2-1 16,3 9 0-16,3-4-5 0,7 2-2 16,8-4 0-16,5-8-1 15,8-9 1-15,4-5 0 16,6-14 1-16,4-3 2 15,-1-11 5-15,2-9 3 16,-8-7 1-16,-1-7 3 0,-11-4 0 16,-5-3-1-16,-17-2 0 15,-7-1-3-15,-14 3-4 16,-12 5-5-16,-4 8-8 0,-12 2-15 16,1 12-28-16,4 12-27 15,-2 4-6-15,3 10-3 16,8 4-5-16</inkml:trace>
  <inkml:trace contextRef="#ctx0" brushRef="#br0" timeOffset="470448.8184">18756 9217 51 0,'-15'-5'75'0,"2"0"-2"16,4-3-2-16,9 8-48 15,-7-10 1-15,7 10-5 0,7-8-6 16,2 4-3-16,7 4-2 15,2-3 0-15,9 1 0 16,0-1-2-16,8 0 1 16,3 0 0-16,11-4 1 0,5-2-1 15,9 0 0-15,12-4-1 16,10 1-1-16,12-5 0 16,11 0-1-16,10-1-1 15,9-1-2-15,5 1 0 0,4-2-1 16,4 1 0-16,-1 1 1 15,-4 0-1-15,-2 1 1 16,-9 2-1-16,-4 0 1 16,-12 2 0-16,-10 5-1 0,-11-1-1 15,-11 4-3-15,-13-1-4 16,-12 5-4-16,-14-3-6 16,-8-1-15-16,-17 1-16 0,-7-4-15 15,-5-3-7-15,-16-4 0 16,-6-5 8-16,-8-5 16 15</inkml:trace>
  <inkml:trace contextRef="#ctx0" brushRef="#br0">21126 8672 7 0,'-35'-32'48'0,"2"-2"14"16,2 0 0-16,7 5-7 15,2 2-9-15,6 4-11 16,6 5-10-16,8 1-8 16,11 5-5-16,10 3-5 0,16 4-3 15,9 5-1-15,14 0-2 16,9 7 0-16,8 6 1 15,9 6 0-15,-4 4 1 16,-1 7-1-16,-5 3 1 0,-11 8 1 16,-12 3 0-16,-12 9 0 15,-22 3 0-15,-17 6 0 16,-16 4-1-16,-22 0-1 0,-13 4-2 16,-16-3-4-16,-7 1-9 15,-7-2-15-15,-5-13-35 16,4 8-16-16,2-9-4 15,9-4-6-15</inkml:trace>
  <inkml:trace contextRef="#ctx0" brushRef="#br0" timeOffset="474211.7481">20104 9656 44 0,'-10'-12'73'0,"4"-2"-1"15,4-4-29-15,2 5-4 16,0-5-8-16,10 5-9 16,5-5-7-16,6 3-6 0,11 2-4 15,7 2-2-15,8 5-2 16,3 3-1-16,3 4 0 15,3 6-2-15,-6 5 1 16,1 6-1-16,-13 10 0 16,-5-1 0-16,-13 10 2 0,-12 6 1 15,-9 4 1-15,-10 9 2 16,-13 2 0-16,-5 7 2 16,-5-1-1-16,-1 3 0 0,-2-3-1 15,1-5 0-15,8-2-1 16,2-12-1-16,6-6 0 15,4-6 0-15,4-8 0 16,6-4 0-16,6-9 0 16,0-12 0-16,22 5 0 0,3-9 0 15,10-10-1-15,8-9 0 16,11-8-1-16,7-6 0 16,8-6 0-16,4-4 0 0,5-3 0 15,1 0 0-15,-4 0 1 16,-3 6 0-16,-11 2 1 15,-5 9 1-15,-10 5-1 16,-12 7 0-16,-9 9-1 0,-8 6 0 16,-17 6 0-16,8 6-1 15,-8 9-1-15,-5 7 1 16,-3 7-1-16,0 3 0 0,2 4 0 16,4 0-1-16,2-1 0 15,8-2 0-15,8-5 0 16,8-7 0-16,7-8 0 15,3-7 1-15,4-5 1 0,0-8 2 16,-1-9 1-16,-3-7 1 16,-7-7 1-16,-5-6 1 15,-11-3 0-15,-7-2 0 16,-6-2-1-16,-10 2-2 0,-9 3-3 16,-7 3-4-16,-4 8-6 15,-3 3-7-15,0 12-19 16,14 9-37-16,-12 3-8 0,5 0-5 15,7 1-2-15</inkml:trace>
  <inkml:trace contextRef="#ctx0" brushRef="#br0" timeOffset="475760.5044">22195 9760 4 0,'37'13'85'16,"-11"-7"1"-16,-8-4-6 16,-6-2-4-16,-3-5-2 15,-34-6-74-15,25 11 1 0,0-10-1 16,0 10-2-16,-11-6 0 16,-7 6 0-16,-6 0 0 15,-9 8 1-15,-4 2 1 0,-8 5 1 16,-3 4 0-16,-4 10 1 15,1 3 0-15,7 5-1 16,2 3-1-16,9 0-2 16,6 0 0-16,10-1-2 0,9-3 1 15,8-6 0-15,5-8-1 16,13-8 2-16,9-8 1 16,5-6-1-16,9-15 2 15,4-8 2-15,7-12 0 0,4-8-1 16,1-12 1-16,4-10-1 15,2-10 1-15,-2-7-1 0,-3-10 2 16,2-6 1 0,-7-1 0-16,-6 0 1 0,-5 3 1 15,-7 10 0-15,-9 11 1 16,-8 13-2-16,-8 18-1 16,-5 15-1-16,-5 17-2 0,0 12 0 15,-18 26-2-15,-2 13-1 16,-2 16-1-16,-4 14-1 15,-7 13 1-15,-2 6-2 16,4 5 1-16,4 2-1 0,7-6 0 16,7-4 1-16,11-6 0 15,5-8 0-15,17-10 1 16,12-7 0-16,13-13-1 16,4-7 1-16,13-14-1 0,7-9 3 15,3-13 0-15,2-13 2 16,-3-15 4-16,-3-7 0 15,-12-10 2-15,-6-2 0 16,-17-1 2-16,-8 2-1 0,-13 9-2 16,-12 4-1-16,-5 12-3 15,-12 10-1-15,-8 13-1 16,-6 7-2-16,-3 12-2 0,0 8-2 16,2 2-1-16,1 3-1 15,8-1 1-15,3-1 0 16,6-8 2-16,9-3 2 15,5-9 1-15,0-10 3 0,17 0 1 16,6-8 1-16,4-8 0 16,8-8 1-16,9-4-2 15,-2-4 0-15,7-2-1 16,-5 0 0-16,2 5 1 0,-6 4-2 16,-5 5 1-16,-6 8-1 15,0 7 0-15,-9 5 0 16,-2 9 0-16,1 4-1 15,-6 6 0-15,-1 0 1 0,1 2 0 16,3-1 0-16,-2-3 1 16,2-3 0-16,1-4 0 15,6-3 0-15,-2-7 0 16,6-3 0-16,3-8 0 0,1-4-1 16,0-4 1-16,1-2 0 15,3-6 0-15,-1 0 0 16,3 0-1-16,-6 1 1 0,-1 3 0 15,-2 3-1-15,-5 3 0 16,-1 5-1-16,-3 6 0 16,-4 6 0-16,0 1 0 15,-3 10-1-15,0 3-1 0,6 3 1 16,3 2 0-16,4-1-1 16,0 0 0-16,7 0 0 15,2-3 1-15,4-2 0 0,-4-2 0 16,-1 1 0-16,-4 0 1 15,-1-1 0-15,-5 5 0 16,-5 4-1-16,-6 4 1 16,-5 5 0-16,-7 4 1 15,-1 9-1-15,-11 5 1 0,-5 8-1 16,-7 4 1-16,-3 3 0 16,-7 5 1-16,-1 1 0 15,-2-2-1-15,-2-5 0 0,6-8 0 16,0-5 0-16,11-14 2 15,3-6 3-15,7-14-2 16,12-14 1-16,0 0 1 0,17-17 0 16,5-8 0-16,11-10-1 15,5-12-2-15,15-9-1 16,9-13-1-16,7-9-1 16,13-10 0-16,0-6 0 0,6-7 1 15,3 6 1-15,-6 3 1 16,-5 12 0-16,-6 12 1 15,-9 14 0-15,-13 17-1 16,-9 14 1-16,-12 14-3 0,-11 9 1 16,-10 10-2-16,-8 12 0 15,-4 5 0-15,-5 5 0 16,-8 3 0-16,0 5 1 16,-2 0 0-16,1 2 0 0,2 1 0 15,3-1 0-15,-2 1 0 16,3 2-1-16,-2 0 0 15,-4 2-3-15,1 2-3 0,-7-4-6 16,-1 5-10-16,-11-4-21 16,-8 2-34-16,-7 0-3 15,-8-9-5-15,-7-4 3 16</inkml:trace>
  <inkml:trace contextRef="#ctx0" brushRef="#br0" timeOffset="476677.2415">25780 9831 64 0,'-17'-21'89'16,"-2"0"-2"-16,-1-5-5 15,1 1-2-15,-14-1-66 16,18 6 1-16,1 6-4 0,4 3-4 15,10 11-2-15,-11-7-3 16,11 7 1-16,5 3-1 16,14 2 0-16,9 1 0 15,12-4 1-15,13-2 0 0,15 0 1 16,11-6 1-16,17-8-1 16,11-5 0-16,11-1-1 15,2-5-1-15,3 2 0 0,2-2 0 16,-4 2 0-16,0 1-1 15,-12 4 0-15,-7 2-1 16,-15 2 1-16,-6 2-1 16,-18 1-1-16,-9 2 0 15,-14 3-2-15,-12-2-3 0,-9 2-3 16,-9-3-5-16,-10 9-3 16,0-12-5-16,-5 2-4 15,-11-3-4-15,-3-3 1 16,-4-3 2-16,-4-6 5 0,-2 1 6 15,-1-5 6-15,3-3 12 16,-3 1 10-16,6-1 7 16,5 3 2-16,1 0 1 0,9 6 0 15,7 1 1-15,3 5-5 16,14 7-6-16,11 3-4 16,9 4-3-16,8 3-2 0,7 9-1 15,7 6-1-15,1 6 0 16,-1 5 1-16,-2 7-1 15,-5 3 0-15,-10 7 0 16,-10 4 0-16,-13 5 0 0,-15 3 0 16,-13 8 0-16,-24 5-1 15,-23 5-1-15,-23 10-4 16,-21 5-9-16,-22 12-15 16,-15 6-51-16,-29 6-1 0,-15-3-7 15,-13-4-6-15</inkml:trace>
  <inkml:trace contextRef="#ctx0" brushRef="#br0" timeOffset="478243.1381">28530 8493 61 0,'-22'-53'85'0,"-1"-6"-4"15,8-5-3-15,2-2-3 16,44-2-66-16,-26 5-1 16,8 6 0-16,8 7-3 15,8 2-2-15,5 10-1 0,5 4-1 16,3 11-1-16,7 9 0 15,2 11 0-15,1 4-1 16,2 20 0-16,-6 14 1 0,-2 16 0 16,-10 13 0-16,-10 15 2 15,-15 12-2-15,-11 12 2 16,-22 13-1-16,-14 8 1 16,-12 1-2-16,-15-1 2 0,-10-7-2 15,-6-3 1-15,-5-5 0 16,-3-11 2-1,-2-10-1-15,1-11 1 0,6-7 0 16,4-8-1-16,8-10 1 16,8-6-1-16,9-8 0 0,12-9-2 15,11-4 0-15,10-6 1 16,12-2 0-16,8 0 2 16,7 6-1-16,17 2 2 0,10 8-1 15,14 8 1-15,9 8 1 16,13 9-4-16,3 6-6 15,10 9-11-15,1 3-30 16,-6-3-37-16,-1-2-2 0,-10-14-8 16,-7-12-4-16</inkml:trace>
  <inkml:trace contextRef="#ctx0" brushRef="#br0" timeOffset="478622.5691">28480 8749 30 0,'-50'-42'97'0,"1"2"-2"0,8 7-6 15,5 1-2-15,9 2-4 16,5 0-79-16,13 9 1 15,10 7-1-15,10 3-2 0,12 0 0 16,11 1-2-16,13-2 0 16,14-3 0-16,13-2 0 15,16-2 0-15,16-4 0 16,14-4 1-16,15 1-1 0,9-6 0 16,9 2 0-16,1-2-1 15,-5 4 0-15,-5 0-1 16,-10 6-1-16,-15 3-3 15,-16 5-4-15,-21 1-10 0,-12 6-24 16,-8 8-40-16,-32 1-4 16,-20 9-6-16,-18 3-3 15</inkml:trace>
  <inkml:trace contextRef="#ctx0" brushRef="#br0" timeOffset="478929.0298">28538 9101 64 0,'-34'28'93'15,"11"-10"-6"-15,9-7-4 16,14-11-2-16,-4 12-48 16,11-14-23-16,20-6 0 15,12-1-4-15,6-3 0 0,14-5-1 16,17 1-1-16,12-6-1 15,17-2-1-15,14-1-1 16,7-3 0-16,12 0 0 16,9-3-1-16,3 2 0 0,2 2-2 15,-2 3-1-15,-7 1-6 16,-5 11-9-16,-15 3-27 16,-12 7-39-16,-14 5-3 15,-17 3-8-15,-19 2-2 0</inkml:trace>
  <inkml:trace contextRef="#ctx0" brushRef="#br0" timeOffset="482367.1547">7465 2722 13 0,'-19'-9'75'16,"-1"-10"6"-16,-5-4-4 0,-5-4-4 15,-3-1-50-15,1 1-4 16,-5 1-5-16,-6 5-4 15,-5-1-5-15,-9 2-2 0,-5 3-1 16,-7 2-1-16,-9 1 0 16,-9 5-1-16,-8-1 0 15,-10 3 0-15,-11 4 0 0,-6 3-1 16,-8 1 1-16,-12 6 0 16,-7 5 0-16,-11 3 0 15,-5 9 1-15,-7 2 0 16,-4 6 0-16,-8 4-1 0,-4 7 0 15,-2 5 0-15,-1 5 1 16,-2 7-1-16,-7 7-1 16,0 6 2-16,-7 5-1 15,2 4 1-15,-4 6 0 0,2 3 1 16,3 5-3-16,6-3 1 16,11 0 2-16,14-2-2 15,19-1-1-15,13 0 1 16,25-4-3-16,15 1 0 15,17 0 1-15,14 2 0 0,14 1-1 16,13 7 0-16,15-2 2 16,7 7 0-16,9-1 1 15,12 1 0-15,8-2 0 16,17 0-1-16,17-1 0 0,9-2 0 16,17-1-3-16,21-4 1 15,15-6 2-15,20-7 1 16,22-7 0-16,24-7 3 0,14-13-2 15,27-10 3-15,14-9 1 16,10-14 0-16,25-4-1 16,10-10-1-16,17-7 1 15,1-7-2-15,13-8 0 16,0-5-1-16,5-12-1 0,2-5 0 16,-8-13 0-16,0-7-1 15,-11-11 1-15,-4-11-1 16,-15-14 0-16,-3-11 1 0,-14-14 2 15,-5-12 1-15,-20-12 2 16,-11-17 2-16,-20-13 0 16,-21-15 3-16,-28-7 0 15,-31-8 0-15,-43 0-2 0,-40 3-3 16,-45 16-3-16,-51 20-2 16,-54 29-2-16,-52 33-5 15,-39 38-3-15,-38 29 0 0,-18 34 0 16,-10 19 0-16,3 27-3 15,7 12-7-15,20 17-8 16,24 5-17-16,20 15-31 16,30 8-6-16,20 5-4 0</inkml:trace>
  <inkml:trace contextRef="#ctx0" brushRef="#br0" timeOffset="482934.1542">8315 3456 50 0,'-9'11'83'0,"9"-11"-1"0,9-1-4 16,15-15-2-16,-1-9-64 15,28-1 2-15,17 1-3 16,17-3-1-16,12 1-2 15,13-1-3-15,5 3 0 16,7 1-1-16,6 3-4 16,1 6 1-16,-1 2-2 0,-5 4-3 15,-9 3-4-15,-13 3-4 16,-10 3-8-16,-20 1-13 16,-17 4-10-16,-16 8-26 0,-22 2-13 15,-16 4-1-15,-22-2 3 16</inkml:trace>
  <inkml:trace contextRef="#ctx0" brushRef="#br0" timeOffset="483181.4073">8696 3805 74 0,'-54'34'87'15,"10"-9"-4"-15,13-12-5 16,17-10-1-16,10-8-69 15,21-7 1-15,29-2-2 0,16-6-2 16,19-4-1-16,15 0 2 16,19-3-4-16,6 1-3 15,7 4-5-15,-4 4-5 16,-2 4-6-16,-7 3-10 0,-12 4-22 16,-2 2-31-1,-13 0-4-15,-4 0-5 0,-13-8 13 16</inkml:trace>
  <inkml:trace contextRef="#ctx0" brushRef="#br0" timeOffset="483838.9192">10393 2648 7 0,'-15'-15'72'15,"7"0"3"-15,0-5 1 0,8-5-4 16,0-28-42-16,7 27-15 16,12 2-1-16,9 2-2 15,11 2-2-15,12 6-5 16,16 6-2-16,12 4-2 0,15 5 0 16,3 8 0-16,11 15-1 15,-1 6 1-15,0 10-1 16,-8 3-1-16,-12 10-1 0,-13 11 0 15,-19 8 0-15,-17 8-1 16,-20 4 2-16,-17 5-3 16,-15 2 1-16,-16 3 1 15,-10-8 1-15,-9-7-1 16,-5-9 1-16,-1-10-1 0,-3-11-2 16,-5-6 4-16,1-12 0 15,-1-9 0-15,-2-11 1 16,-4-3 2-16,1-8-1 15,4-4 2-15,0-9 0 0,13-3 3 16,6 2-5-16,11-1-1 16,10 8 0-16,13 7 0 15,11 7 1-15,11 15 0 0,18 13 0 16,4 9-2-16,14 13 6 16,66 79-66 15,-7-18 0-16,3-8-4-15,-1-10-4 16,0-16-4-16</inkml:trace>
  <inkml:trace contextRef="#ctx0" brushRef="#br0" timeOffset="483930.728">11218 4279 79 0,'98'70'-74'0</inkml:trace>
  <inkml:trace contextRef="#ctx0" brushRef="#br0" timeOffset="484175.661">10936 3151 84 0,'-43'0'85'0,"8"-1"-5"16,10-10-9-16,5 0 0 15,8 1-67-15,12 10 0 16,12-5-2-16,14 4-1 0,16-1-1 15,15 0 2-15,16-1 4 16,16-3-1-16,20-1-1 16,13-5-1-16,12 2-5 15,1-3-6-15,-2 2-6 16,-4-1-8-16,-7 1-12 0,-10 2-18 16,-23 1-26-16,-12 0-7 15,-21-2 2-15</inkml:trace>
  <inkml:trace contextRef="#ctx0" brushRef="#br0" timeOffset="484474.2006">10890 3332 14 0,'-46'18'90'16,"11"-5"-6"-16,10-6-3 0,15-7-6 16,10-8 2-16,18-4-73 15,23 0-1-15,17-2-2 16,14 0 0-16,20-3 2 0,13 1 0 16,13-2-1-16,8 3-5 15,8 3-4-15,-6 0-4 16,3 5-7-16,-6 0-11 15,-9 1-25-15,-3 6-25 0,-19-4-5 16,-8 4-1-16</inkml:trace>
  <inkml:trace contextRef="#ctx0" brushRef="#br0" timeOffset="485836.2355">14303 2512 23 0,'1'-49'65'0,"2"-2"5"15,-3 2-30-15,3 0 3 16,-2-1-4-16,6 3-7 16,-4 7-6-16,0 1-5 0,0 8-4 15,-2 4-4-15,1 7-5 16,-1 4-4-16,-1 16-1 15,0-9-2-15,0 9 0 0,0 17-1 16,0 7 0-16,-5 20 1 16,0 11 0-1,-3 14 1-15,1 10 0 16,-4 15-1-16,3 9 0 16,-3 12 0-16,2 5 0 0,1-1 0 15,3 1-2-15,2 3 1 16,0 3-1-16,0 0 2 15,1-2-1-15,-1 1 1 0,0-5-1 16,1-5 0-16,-2-5 0 16,-3-9 1-16,0-5-1 15,-1-13 0-15,-1-7 0 16,1-13 0-16,-3-7 0 0,2-9-2 16,-1-9-3-16,3-4-5 15,-3-13-11-15,6-3-19 16,2 0-25-16,2-18-16 0,-5 10-5 15,3-20 0-15</inkml:trace>
  <inkml:trace contextRef="#ctx0" brushRef="#br0" timeOffset="486672.2745">15385 2939 25 0,'0'0'72'16,"0"0"-1"-16,0 0 0 0,-15 11-4 16,5 6-57-16,-2 12 0 15,-1 7-4-15,-2 13-1 16,-6 5 0-16,1 12 0 0,-3 4-1 15,6 0-2-15,1-5 0 16,7-5-1-16,1-9-1 16,6-10 0-16,2-5 2 15,2-16 0-15,6-9 3 0,-8-11-1 16,12-4 1-16,-2-17 0 16,-1-10 3-16,0-11 1 15,6-14-2-15,0-9 0 16,8-11-1-16,2-6-1 0,7-2-1 15,4 1 0-15,2 3-1 16,4 7-2-16,5 9 0 16,-1 10-1-16,2 14 1 15,-1 12-1-15,-4 11-1 0,-2 12-4 16,-2 5 1-16,-7 14-3 16,-9 11 2-16,-9 7-1 15,-12 9 0-15,-7 5 0 0,-13 6 2 16,-8-4 4-16,0-2-1 15,-1-6 1-15,2-4 1 16,7-5 0-16,12-9 0 16,8-2 1-16,18-7-1 0,11 1 0 15,8 2-1-15,6 2 0 16,3 1-3-16,4 2-1 16,-4-1-1-16,-6 3-2 15,-9 3 0-15,-11 0 1 0,-15 1 0 16,-8 1 2-16,-18 0 2 15,-16 0 0-15,-13 3 2 16,-8-6 3-16,-8-3 1 16,-4-2-1-16,4-2-3 0,0-4-5 15,8-3-6-15,11-5-12 16,12-2-18-16,2-4-20 16,13-1-6-16,18 1 0 15,-3-20 5-15</inkml:trace>
  <inkml:trace contextRef="#ctx0" brushRef="#br0" timeOffset="487625.1232">15681 3463 22 0,'52'-33'56'0,"4"-2"2"16,-2 0-6-16,2 2-4 0,-5 5-10 15,3 3-7-15,-14 8-10 16,0 8-7-16,-8 5-6 16,-9 4-2-16,-6 11-3 0,-5 7-1 15,-7 7-1-15,-2 7-1 16,2 0-1-16,-4 4 0 15,3-2 0-15,0 0 0 16,3-7 2-16,2-2-1 0,7-9 1 16,1-4 1-16,5-7 0 15,1-5 1-15,6-2-2 16,-2-9 3-16,7-8-2 0,1-5 0 16,0-5 0-16,1-6 0 15,-2 2 1-15,-3-2 2 16,-6 6-1-16,-2 2-1 15,-6 7 0-15,-3 7 0 16,-6 12 0-16,-8 1-1 0,11 18-1 16,-6 0-2-16,2 5-1 15,1 6 0-15,5-2-1 16,1 1 1-16,1-3 0 16,7-4-1-16,1-9 2 0,3 0 0 15,2-10 1-15,1-2 1 16,3-7 1-16,1-6 0 15,1-6 0-15,1-4 0 16,5-5 0-16,1-4-1 0,2-4 0 16,1 0-1-16,-1-5 1 15,0 4-2-15,-4-5 1 16,-3 7 1-16,-10 0 0 16,-2 5 1-16,-6 6 0 15,-9 2-1-15,-4 10 1 0,-5 1-2 16,0 11 1-16,-8 1-1 15,-3 10-1-15,1 4 0 0,0 3-1 16,4 1 1-16,1 1 0 16,3 1 1-16,8-4 0 15,8-3-2-15,8-1-1 16,6-3 0-16,8-4-2 0,4 0 1 16,7-1-1-16,1-1 0 15,6 2 0-15,1-1 2 16,0 4 2-16,-7-2 1 0,-3 5 0 15,-6 3 0-15,-7 1 1 16,-5 1-1-16,-14 4 2 16,-11 0-2-16,-10 6 1 15,-14 1-1-15,-8-2 1 0,-6 1 0 16,-5-4 0-16,0 0 0 16,1-6 1-16,4-2-1 15,9-6 0-15,6-5-1 16,9-1-4-16,3-3-4 0,9 0-6 15,0-9-5-15,13-5-11 16,6-5-9-16,15-10-3 16,8-7 3-16,6-7 10 15,9-2 13-15,-1-7 19 0,3 8 14 16,-8-1 16-16,4 6 8 16,-15 10 2-16,-7 11-5 15,-3 7-7-15,-6 11-8 0,-6 12-9 16,-8 9-9-16,-2 13-4 15,-7 4-7-15,0 11-12 16,-1 3-10-16,-4-3-27 16,4 4-21-16,0-9-5 0,0-8-4 15</inkml:trace>
  <inkml:trace contextRef="#ctx0" brushRef="#br0" timeOffset="487772.0614">18246 3214 1 0,'-6'-62'74'0,"0"-4"3"16,0 3-5-16,1 7-4 16,23 6-65-16,-18 11-17 0,7 15-38 15,-1 13-18-15,3 7-5 16,-9 4-2-16</inkml:trace>
  <inkml:trace contextRef="#ctx0" brushRef="#br0" timeOffset="488834.615">18695 3271 48 0,'20'23'64'0,"0"-9"-1"0,-21 2-40 16,19-3 2-16,7 0-6 15,-2-2-7-15,6-3-3 16,-1-6-3-16,3-2-3 16,-2 0 1-16,3-9-1 0,4-5 0 15,0-9-1-15,1 0 0 16,-5-8 1-16,4 4 5 16,-5-5 0-16,-1 4 1 0,-8 1 3 15,-7 8-3-15,-2 3 0 16,-13 16-2-16,13-10 0 15,-13 10-4-15,1 10-1 0,0 1-2 16,3 6 0-16,5-1 0 16,2 0 2-16,6-2-2 15,8-1 0-15,4-5-2 16,7-5 0-16,3-3 0 16,6-1-1-16,-1-9 1 0,4-3-1 15,-3-5 2-15,-5 0 1 16,-3-3 1-16,-10-1 1 15,-2 1 2-15,-12 5-2 0,-1 2 1 16,-8 1-2-16,-4 13-2 16,-2-9 0-16,2 9 0 15,-13 4 0-15,8 5-1 16,1 3 1-16,1 2 1 0,2 3 2 16,3 1 0-16,8 1 3 15,8-2-1-15,8 2 1 16,7-5-2-16,10 2 0 15,8-5-2-15,10-1-1 16,2-6 0-16,9-4-2 0,4 0 1 16,0-11 0-16,2-5 1 15,-6-8 1-15,0-5 2 16,-11-8 2-16,-2 0 0 0,-8-3 0 16,-9-1-1-16,-7 1 0 15,-8 5-1-15,-5 7-2 16,-8 5-1-16,-4 9 0 15,-8 5-2-15,-2 9 0 16,0 0 0-16,-8 15 1 0,5 1-2 16,1 4 3-16,2 4 0 15,1 1 1-15,9 1 0 16,10-2-1-16,9 2 2 0,4-2-1 16,7-2 0-16,5-3-1 15,8-3 1-15,4-3-1 16,3-5 0-16,-3-5 0 0,4-3-1 15,8-4-1-15,-5-7 0 16,0-7-2-16,-3-5 0 16,-8-5 0-16,-4-3 0 15,-12-8 0-15,-6 0 4 0,-17-2 3 16,-7 0 0-16,-7 4 1 16,-7 6-1-16,-5 5 0 15,-2 9 0-15,2 9-1 16,1 8-2-16,1 10-3 0,6 11 1 15,4 6-1-15,0 7 2 16,7 5 0-16,3 4 0 16,0 3 0-16,1 6-1 15,0 0 0-15,-3-1-2 0,-2 1 0 16,-3-1-3-16,-6 3-5 16,-11 0-3-16,-15-2-2 15,-14 2-4-15,-19-2-6 0,-16 8-20 16,-20-1-26-16,-23 3-3 15,-20-9 7-15</inkml:trace>
  <inkml:trace contextRef="#ctx0" brushRef="#br0" timeOffset="489288.3699">17256 4207 40 0,'-93'2'84'0,"18"-2"-3"0,18-2-3 16,20-9-5-16,18 1-58 16,14 1-3-16,5 9-5 15,21-11-3-15,8 5-1 0,14 0-1 16,12 0 0-16,20-2 1 15,18 0 0-15,19-1 1 16,20-1 0-16,21-4 0 16,22 0 0-16,16 0 1 0,19-2-1 15,14 0 0-15,13 2 0 16,9 0-2-16,8 3 0 16,-1 1 1-16,-2 2-2 15,-6 1 1-15,-9 1-1 0,-16 4 0 16,-19 2 0-16,-20 0 0 15,-26 0-1-15,-25 4-1 16,-28 5-2-16,-22 1-4 16,-22 3-3-16,-23 1-5 0,-19 8-7 15,-18 0-11-15,-29 4-11 16,-17 5-14-16,-24-5-20 16,-18 5-7-16,-25-4 4 0</inkml:trace>
  <inkml:trace contextRef="#ctx0" brushRef="#br0" timeOffset="489489.1078">18966 4452 64 0,'-80'7'84'16,"21"-5"-3"-16,17 0-36 16,19-2-5-16,23 0-7 0,7-8-8 15,33-1-10-15,16-2-9 16,19 0-6-16,17-1-6 15,20 0-9-15,7 1-8 16,19-3-25-16,16 3-29 16,-7-1-4-16,3-1-5 0</inkml:trace>
  <inkml:trace contextRef="#ctx0" brushRef="#br0" timeOffset="494102.511">23794 4602 51 0,'-11'-11'82'0,"5"0"-3"16,-1-2-5-16,-1 3-4 0,0 10-67 16,1 7 1-16,2 19-1 15,-1 13 0-15,-5 10-2 16,3 15 2-16,-5 14-1 15,0 6 0-15,4 4-1 16,2-3-2-16,5-3 1 0,2-7 1 16,8-12-1-16,0-12 1 15,8-14 1-15,-1-12 0 16,0-14 0-16,2-11 4 16,3-12-6-16,0-19 1 0,2-11 0 15,7-15-1-15,4-10 1 16,6-8 0-16,5-3 0 15,-3 3 0-15,4 5 1 0,-5 9 1 16,-6 14 0-16,-4 12 0 16,-4 16-1-16,-5 11 0 15,-5 8-1-15,-5 14-1 0,-2 9 1 16,-4 6-1-16,0 6-1 16,2 1 0-16,-1 4 0 15,5-4 0-15,-3 0 0 16,7-6 1-16,-1-9 0 15,4-7 0-15,1-12 2 0,2-3 0 16,2-19 0-16,3-5 1 16,-2-12 1-16,1-9-1 15,1-3-1-15,-2-7 0 0,-2 3 1 16,-3 4-2-16,-4 4 1 16,-5 9-3-16,-4 7-1 15,-3 12-1-15,-3 17-3 0,0 0-4 16,0 0-9-16,-3 20-10 15,2 12-26-15,1 8-21 16,0 7-8-16,7 1-4 16</inkml:trace>
  <inkml:trace contextRef="#ctx0" brushRef="#br0" timeOffset="494743.6207">24975 4955 44 0,'33'-12'86'16,"-3"-2"-3"-16,-10-1-2 0,12 1-33 15,-24 5-12-15,-2-1-16 16,-6 10-11-16,5-10-4 16,-5 10-3-16,0 0-3 0,0 7-2 15,0 1-2-15,0 4 0 16,0 0 1-16,2 2 1 16,4-4 1-16,5-1 2 15,0-4 0-15,3-5 0 0,-1-2 3 16,4-8 0-16,-5-3 0 15,-4-5 0-15,-1-5 0 16,-7 0-1-16,-2-2-2 16,-11 1 1-16,-6 0-2 0,-5 2 0 15,0 3-1-15,-4 5 0 16,3 3 0-16,5 3-1 16,4 2 0-16,4 5 0 15,12 1 2-15,-9-3-2 16,9 3 2-16,6-3-1 0,7 1 2 15,5-2-1-15,0 3 2 16,11 1-1-16,1 0 2 16,11 0-2-16,6 10 0 0,5 2 0 15,3 9-1-15,1 4 1 16,1 5-1-16,-3 8-1 16,0 5-5-16,-12 4 2 15,-6 1-4-15,-5 2 3 0,-10-4-1 16,-6-4 1-16,-1-6 1 15,-8-10 5-15,0-3 4 16,-1-10 3-16,-5-13 2 0,11 3 0 16,-1-6 1-16,-4-13 0 15,3-6-2-15,3-5-2 16,1-5-3-16,5-5-2 16,-2 1 0-16,4-3 0 15,-1 6-1-15,4 3-1 0,6 5 0 16,-2 5-1-16,6 5-3 15,3 5-4-15,2 5-9 16,1 2-21-16,7 3-38 0,-8 0-3 16,0 0-6-16,-2 1 3 15</inkml:trace>
  <inkml:trace contextRef="#ctx0" brushRef="#br0" timeOffset="495333.9164">26529 4511 24 0,'1'-25'87'0,"2"-1"-2"15,-3 2-5-15,0 5-3 16,0 4-59-16,0 15-1 0,1-14-8 16,-1 14-6-16,0 12-2 15,0 6-2-15,-3 5 0 16,-2 9 0-16,-2 5 1 15,-1 12 1-15,-4 9 1 16,-3 7-1-16,2 10 1 16,-7 7 0-16,4 3 0 0,1-1 1 15,2 0-1-15,7-6 0 16,-1-4 1-16,6-9-1 0,1-8 0 16,7-12-2-16,-1-7 0 15,-1-10 1-15,1-7 0 16,-3-8-4-16,-3-13-2 0,0 0-1 15,7-16-3-15,0-9-1 16,-1-14-8-16,7-8-1 16,-2-9 1-16,9-11 5 15,6-2 3-15,0-3 5 16,7 2 6-16,-1 1 4 0,6 12 9 16,-7 4 2-16,5 10-1 15,-8 11-1-15,-5 7-2 16,-5 10-4-16,-4 7-3 0,-14 8-4 15,0 0-1-15,-1 11-1 16,-18 7 0-16,-5 7-2 16,-5 4 1-16,-3 7 0 15,1 1 0-15,4 2 2 0,6-2-1 16,11 0 1-16,10-4 0 16,16-2-3-16,14-5-3 15,12-2-6-15,11-6-14 16,4-8-39-16,10 9-12 0,-3-6-7 15,4-6-1-15</inkml:trace>
  <inkml:trace contextRef="#ctx0" brushRef="#br0" timeOffset="495787.5422">28296 5068 17 0,'34'-16'81'16,"-4"0"2"-16,-11 1-3 16,-8-4-5-16,-11-2-56 15,-9 10-7-15,-10 4-2 16,-14 7-3-16,-6 1-4 0,-14 10-2 15,2 5 0-15,-4 3-2 16,5 3 0-16,5 4 0 0,10 0 0 16,11 1 0-16,15-1 1 15,10 3-1-15,14 3-1 16,9 1 0-16,8 1 4 16,7 1 0-16,0 1 0 15,2 0-2-15,-2 0 1 0,-5-1-1 16,-8-2 1-16,-7 0 0 15,-13 0-2-15,-8-1 0 16,-13-2 1-16,-7-2 0 16,-4-3 1-16,0-6-2 0,3-7-6 15,4-5-7-15,9-7-22 16,10-16-36-16,18-10-5 16,16-11-6-16,15-8 0 15</inkml:trace>
  <inkml:trace contextRef="#ctx0" brushRef="#br0" timeOffset="495949.5256">28876 5064 62 0,'69'-37'90'16,"-10"12"-6"-16,-12 12-5 0,-11 13-3 15,-10 8-68-15,-6 15-4 16,-10 13-6-16,-10 11-3 16,-10 12-6-16,-15 8-8 0,-6 9-25 15,-6 9-30-15,-6-1-5 16,1-5-4-16,1-8 1 15</inkml:trace>
  <inkml:trace contextRef="#ctx0" brushRef="#br0" timeOffset="497100.4693">28521 5493 66 0,'-14'-28'82'16,"11"0"-4"-16,4 5-2 15,16 0-8-15,15 7-67 16,10 2-3-16,14 7-6 0,7 1-2 16,13 5-2-16,4-4-4 15,4 5-5-15,-4-1 3 16,-3-1 3-16,-5-1 5 16,-13-2 9-16,-7 1 7 0,-15-3 3 15,-10 3 7-15,-11-2 3 16,-16 6-1-16,0 0-3 15,-12 3-4-15,-6 9-4 16,-5 5-3-16,-2 5-4 0,6 5 2 16,-3 0-2-16,6 3 0 15,8-2 0-15,6-1 0 16,3-5-4-16,8-3 2 16,9-4-1-16,2-6 0 0,8-3 0 15,3-5 1-15,4-2 2 16,0-8 0-16,6-6 1 15,0 0-1-15,-4-6 0 0,-1 2 1 16,0 1 0-16,-6 1-1 16,-4 7 1-16,-4 7-2 15,-7 3 1-15,-3 9 0 0,-6 11 0 16,1 6 1-16,-3 0 0 16,2 4 0-16,6-2 1 15,2-4 1-15,9-4 0 16,8-11 0-16,6-9 1 15,4-7-2-15,4-10 1 0,-1-10-1 16,0-6 0-16,-5-2 1 16,-1-10-4-16,-8-2 4 15,-5-3-2-15,-5-2 1 0,-7 2 2 16,-2 5 0-16,-3 6-1 16,-6 3-3-16,-1 12 3 15,-1 15-2-15,0 9 0 16,-13 18-1-16,0 16-1 0,-6 9-2 15,-2 12 3-15,-3 8 0 16,1 9 0-16,1 0-1 16,4-2-2-16,4-3 0 15,11-7-2-15,3-8 2 0,10-8-3 16,8-10 3-16,4-9 1 16,5-10 2-16,8-8 2 15,2-7 0-15,6-5 1 16,4-9 1-16,-1-9-1 0,3-1-2 15,1-4 0-15,-3 0 0 16,-4 3-1-16,-2 3 0 16,-6 8-1-16,-6 5 0 15,-3 8 0-15,-7 5 1 16,-2 10-1-16,-8 7 0 0,1 6 1 16,-2 1 0-16,-1 5 0 15,3-5 1-15,2 3 0 16,3-6 1-16,2-1-1 0,5-5 1 15,5-6 0-15,6-3 1 16,-1-5 0-16,2-5 2 16,-2-1 0-16,4-7 0 0,-4-6 0 15,8-4-1-15,-2-5 0 16,-1 0 0-16,-3-1-1 16,-3 1-2-16,6 3 2 0,-6 4-3 15,1 6 0-15,-6 6 1 16,-4 4 0-16,2 7-1 15,-1 6 1-15,-4 5-1 16,-5 5 1-16,0-1-1 0,0 4 1 16,-1 1 0-16,0 1-1 15,-3-2 0-15,4-2 1 16,3-4-2-16,1-3 1 16,0-2 0-16,1-5 0 15,5-3-2-15,-5-3 1 0,1-4-2 16,3 0-7-16,1-7-22 15,-6-4-46-15,10-4-3 16,-3-7-4-16,1-4-6 0</inkml:trace>
  <inkml:trace contextRef="#ctx0" brushRef="#br0" timeOffset="497294.3417">30615 5361 11 0,'-73'-30'89'0,"20"-2"1"16,17-3-7-16,18-1-6 15,18 0-5-15,21 8-83 16,17 10-10-16,22 4-40 0,13 13-21 16,7 2-5-16,7 6-4 15</inkml:trace>
  <inkml:trace contextRef="#ctx0" brushRef="#br0" timeOffset="497708.1736">26790 6103 24 0,'-42'-19'75'15,"14"-4"0"-15,19 2-2 16,16-5-5-16,21 1-56 15,21 6-1-15,18-1-5 0,26 2-2 16,25 3-1-16,28 1 2 16,23 0-2-16,19 9 0 15,14 0 0-15,19 5-1 16,11 2 0-16,6 5 0 0,-4 2-2 16,-9 5-2-16,-17 4-2 15,-12 3-10-15,-14 4-12 16,-34-1-28-16,-24 6-19 0,-38 1-6 15,-37 3 0-15</inkml:trace>
  <inkml:trace contextRef="#ctx0" brushRef="#br0" timeOffset="498172.3933">25962 6645 40 0,'0'0'52'16,"12"0"-5"-16,-4 17-33 16,-8-17-60-16,10-2-8 0,-10 2 1 15</inkml:trace>
  <inkml:trace contextRef="#ctx0" brushRef="#br0" timeOffset="500097.4688">27567 6497 10 0,'-11'-14'72'0,"-4"-2"3"16,-2-2-2-16,-3-2-5 16,-3 4-55-16,1 0 1 15,-6 7-2-15,-3-2-3 0,-2 6-2 16,-9 4 1-16,-1 1 0 15,-6 2 0-15,1 6-1 16,-6 5 0-16,-1 2-2 16,-3 5 1-16,-3 1-2 0,3 5-1 15,2 4-1-15,-3 2 0 16,-2 4-1-16,5 2 0 16,1 4-1-16,8 3 0 15,0 3 0-15,7 6-1 0,7-1 0 16,9 2 0-16,7 3 1 15,6 2-1-15,10-1 1 16,7 1 0-16,13 1 0 0,12-4 0 16,13 0 1-16,12-6 1 15,9-2 0-15,16-6 0 16,10-3-1-16,9-9 1 0,13-7 0 16,9-4 0-16,4-8 0 15,5-4-1-15,6-8 1 16,0-2 0-16,3-9 1 15,-6-9 1-15,-5-5 1 16,-8-9 0-16,-7-8 2 0,-9-6 0 16,-11-11 0-16,-10-10 0 15,-12-9 0-15,-13-5 0 16,-16-7-1-16,-15-2-1 0,-18 2-1 16,-21-2-1-16,-30 6-1 15,-27 10-4-15,-38 7-5 16,-29 15-8-16,-30 8-32 15,-42 15-40-15,-37 7-1 0,-34 9-6 16,-22 1-8-16</inkml:trace>
  <inkml:trace contextRef="#ctx0" brushRef="#br0" timeOffset="504443.5199">22793 7131 23 0,'-21'-10'74'0,"4"0"3"15,1 5-26-15,7-5-4 0,-1 4-7 16,10 6-12-16,-2-12-10 16,2 12-4-16,1-10-5 15,-1 10-2-15,16-5-4 0,-2 2-2 16,3 0 0-16,3 2-1 15,3-1 2-15,2 1 0 16,5-3 1-16,3 1-1 16,5-3 2-16,0 0-1 0,0-1 0 15,7-3-1-15,1 2 0 16,7-4 0-16,1 0 0 16,5-1 0-16,7-1-1 15,0-2 0-15,5 1-1 16,6-2 1-16,5-2 0 0,4 3 0 15,3-1-1-15,2-1 1 16,6 0 0-16,-2-1 0 16,9 2 0-16,-3-1 0 0,4 3 0 15,2 1-1-15,0 2 1 16,-2 3 0-16,1 1 0 16,0 5 1-16,2-2-1 0,-3 5 0 15,-2 0 1-15,-1 1-1 16,-5 0 1-16,2 6-1 15,-1 0 0-15,-4 1 0 16,-1 4-1-16,-2-3 0 0,-6 3 1 16,-3 0-1-16,0 0 0 15,-8 0 0-15,-4-1 0 16,-9 1 0-16,-3-1 0 16,-6 2 1-16,-2-1-2 15,-10-1 2-15,-4 1-1 0,-4-3 0 16,-8 2 0-16,-1-2 0 15,-5-2 1-15,-2-2-1 16,-2 1 1-16,-2-2-1 16,-4-2 1-16,-8-2-1 0,12 2-1 15,-12-2-1-15,0 0-4 16,0 0-4-16,0 0-7 0,0-9-20 16,0 9-19-16,-12-14-25 15,0 2-5-15,-1-2-3 16</inkml:trace>
  <inkml:trace contextRef="#ctx0" brushRef="#br0" timeOffset="504745.2557">26582 6704 34 0,'-18'-23'81'0,"-2"-1"0"0,1-11-7 16,0 10-26-16,2 2-9 16,2 1-11-16,1 3-10 15,5 1-4-15,1 3-4 16,1 4-4-16,7 11 0 15,-2-12-3-15,2 12 0 16,16 0-2-16,8 9-1 0,4 5 0 16,10 6-1-16,7 5 2 15,6 2-1-15,0 7 1 0,3 0-2 16,-1 5 1-16,-5 2-1 16,-10 0-1-16,-7 5 1 15,-12 3 0-15,-13 4 1 16,-12 5 0-16,-21 8 0 0,-26 4-3 15,-20 10-6-15,-25 7-11 16,-30 2-55-16,-25 11-5 16,-27-3-7-16,-21-6-5 15</inkml:trace>
  <inkml:trace contextRef="#ctx0" brushRef="#br0" timeOffset="513502.435">28123 7180 26 0,'-2'-9'69'16,"2"9"2"-16,-2-15-5 0,2 15-43 15,-2-12 0-15,2 12-9 16,0 0-2-16,0 0-3 16,0 0 0-16,0 0 0 15,0 0 0-15,3-9-1 0,-3 9-1 16,0 0-1-16,12-6 0 16,-2 5-1-16,4-3-3 15,2 0 0-15,3 0 0 0,8-1 0 16,3 1-1-16,7 0 2 15,3 0-1-15,8 0 0 16,9-1 1-16,5 1-1 16,7 3-1-16,7-2 1 15,6 0 0-15,7 1 1 0,8 0-1 16,3 1 0-16,0-1 1 16,4 1-1-16,0 1 1 15,1 0 0-15,3 0-1 0,-3 1 1 16,-3 2-1-16,0 0 0 15,-7 2 0-15,-2-2 0 16,-4 4 0-16,-8-4 0 16,-7 3 0-16,-12-5-1 15,-7 2 1-15,-8-3 0 0,-7 2 0 16,-10-2-1-16,-5 0 1 16,-5 0-1-16,-6-2 0 15,-3-2 1-15,-2 1-2 0,-9 3 0 16,9-8-2-16,-9 8-3 15,0 0-4-15,6-9-4 16,-6 9-7-16,0 0-15 0,5-10-19 16,-5 10-21-16,-1-15-10 15,-4 5 0-15</inkml:trace>
  <inkml:trace contextRef="#ctx0" brushRef="#br0" timeOffset="513827.3515">30646 6825 74 0,'5'-19'77'0,"-2"-3"-9"16,-1 2-9-16,-2 1-17 0,0 4-11 16,0 3-15-16,0 3-5 15,0 9-5-15,17-6-4 16,-3 6-3-16,4 6 0 16,7 5-2-16,8 5 1 0,7 4 1 15,7 3 1-15,1 4-1 16,5 1 0-16,0 3 0 15,0 3 1-15,-1-1-1 0,-5 1 1 16,-7 1-1-16,-8-1 3 16,-6 5 1-16,-16-3 0 15,-12 4 2-15,-14 4 0 0,-20 0-2 16,-13 1 0-16,-14 1-5 16,-12-1-5-16,-10-1-14 15,-11 1-21-15,-7-2-35 16,1-3-4-16,-1-7-4 0,6-5 3 15</inkml:trace>
  <inkml:trace contextRef="#ctx0" brushRef="#br0" timeOffset="518566.6904">24290 7307 23 0,'-1'-18'81'0,"1"6"-3"16,0 1 0-16,0 1-5 16,0 10-54-16,7-16 0 15,-7 16-6-15,11 0-4 16,-11 0-1-16,11 24-2 0,-6-3-1 15,-3 7-1-15,0 7 0 16,2 5 0-16,1 5-2 16,0 3 0-16,-2 6-1 15,2 0 0-15,-2 1 0 0,3-2 0 16,-2 2-3-16,-2-5-2 16,4-1-10-16,-1-5-14 15,0-12-37-15,4 3-15 0,2-16-6 16,5-8-6-16</inkml:trace>
  <inkml:trace contextRef="#ctx0" brushRef="#br0" timeOffset="518911.8966">24825 7268 62 0,'0'0'81'0,"0"0"-5"15,-22 6-3-15,-3 3-7 16,-7 6-67-16,-5 4 1 16,1 4 0-16,-1 4 1 15,0 1 2-15,1 2 1 0,-1-1 2 16,8 0 0-16,5-1 1 16,5-1-1-16,6-1 0 0,7-1 0 15,6 0-3-15,5-3 0 16,10-1-1-16,13 0 0 15,4-2 0-15,10 0-1 16,4-2 0-16,5 4-1 16,2-3-2-16,1 3-4 0,0-5-3 15,-6 5-10-15,0-1-20 16,-11-5-37-16,1 0-6 16,-6-6-3-16,-5-5-1 0</inkml:trace>
  <inkml:trace contextRef="#ctx0" brushRef="#br0" timeOffset="519335.2985">25025 7454 4 0,'3'-9'87'16,"-3"9"2"-16,9-13-6 15,-9 13-5-15,15-19-1 16,28 8-74-16,-49-1 2 15,29 0-2-15,16-1-1 0,5 0 0 16,5-3-1-16,1 4-1 16,4 0-3-16,-5 1-3 15,-6-2-2-15,-6 4-4 16,-6 1-2-16,-10-4-10 0,-8 5-4 16,-7-5 0-16,-6 12 3 15,-14-12 6-15,-3 9 7 16,-4 0 10-16,-6 2 7 15,-1 7 12-15,-1 3 7 0,0 11 1 16,5-2 0-16,2 9-2 16,4 0-5-16,7 9-8 15,0 3-3-15,6 7-3 16,1 4-1-16,3 1-3 16,1 2-4-16,0-3-4 0,3 3-3 15,1-10-9-15,1 4-22 16,9-3-34-16,-9-7-6 0,3-1-4 15,-5-11 4-15</inkml:trace>
  <inkml:trace contextRef="#ctx0" brushRef="#br0" timeOffset="520218.9869">25428 7252 6 0,'-1'-34'91'0,"-7"5"0"0,-7-2-7 15,-3 4-2-15,-3-14-5 16,0 14-70-16,-1 2-1 16,-3 1-1-16,-1 4-2 0,-11-1 0 15,-8 6 0-15,-8-2-1 16,-9 7 0-16,-10 1 0 15,-13 8-1-15,-9 3 0 16,-4 10-1-16,-11 6 0 0,-1 6 0 16,-5 7 0-16,-2 4 0 15,4 5 0-15,1 5 0 16,4 1 0-16,10 5 1 16,5 5-2-16,10 4 2 15,9 6-2-15,10 5 1 16,10 4 0-16,13 6-1 0,13 5 1 15,13 8 0-15,13 3 1 16,15 5 0-16,18 0 1 16,21 2-1-16,15-6 1 0,21-2-1 15,20-9 1-15,19-12-1 16,22-10 0-16,16-17-2 16,18-16 0-16,13-19 1 0,9-11-1 15,4-19 0-15,-1-17 1 16,-1-18 1-16,-12-15 1 15,-10-17 1-15,-13-15 0 16,-18-15 2-16,-16-10 0 0,-24-16 2 16,-21-4-1-16,-26-6 0 15,-29 0-6-15,-34 1 0 16,-28 5 0-16,-44 12 0 0,-39 11 0 16,-41 18 0-1,-38 17 0-15,-36 26-5 0,-48 19-23 16,-39 37-58-16,-27 28-3 15,-41 25-5-15,-28 25-4 16,-45 7-3-16</inkml:trace>
  <inkml:trace contextRef="#ctx0" brushRef="#br0" timeOffset="542669.562">19685 2491 30 0,'1'-14'94'0,"-1"-8"-3"15,-5-2-5-15,-5-6-3 16,1-4-3-16,-5-5-78 15,3 3 0-15,5 3-2 0,-3 4-1 16,-1 1 0-16,-7 2-1 16,-7-2-2-16,-5 2 2 15,-10 2-2-15,-7 1 2 16,-10 0 0-16,-8 1 2 16,-10-3 0-16,-5 2 1 15,-10 0 0-15,-7 1 0 0,-5 0 1 16,-8 1-1-16,-4 4 0 0,-5 3 0 15,-6 2 0 1,-6 5-2-16,-4 4 1 0,-9 3 0 16,-4 7 0-16,-4 5 0 15,-2 3 0-15,-5 6 0 16,0 3 0-16,2 5-1 0,2 2 1 16,5 7 1-16,2 1-1 15,3 6 1-15,2 5-1 16,4 3 1-16,5 7 1 0,0 7 0 15,6 7-1-15,3 1 0 16,7 10-1-16,4 1 0 16,7 8 0-16,9 3 0 0,9 1-1 15,11-1 1-15,9 2-2 16,10 2 1-16,14-1 0 16,13 1 0-16,15 2 0 15,16 0-1-15,11 1 1 0,19 6-1 16,16-1 1-16,12 7 0 15,19 0 0-15,14 1 1 16,13 4 0-16,15 3-2 16,10-2 1-16,18-3-1 15,12-6 0-15,14-12 0 0,15-11 3 16,16-10-1-16,17-14 0 16,11-16 2-16,24-14 0 15,7-13 0-15,50-12 1 0,-21-9 0 16,10-12-1-16,8-13-2 15,4-12 0-15,7-12 1 16,2-13 0-16,7-11 1 16,-37-11-1-16,33-10 0 0,-3-8 1 15,-6-12 1-15,-10-8 1 16,-10-10-1-16,-14-10 0 16,-20-4-2-16,-22-6 2 15,-30 0 0-15,-30-1-1 16,-35 6 1-16,-40-1-2 0,-37 9 2 15,-48 3-1-15,-38 12 0 16,-50 9-2-16,-43 11-1 16,-36 13-2-16,-30 17-2 15,-21 22-1-15,-16 16-3 0,1 25-6 16,11 7-17-16,19 21-50 16,39 19-5-16,35 9-3 15,38 2-4-15</inkml:trace>
  <inkml:trace contextRef="#ctx0" brushRef="#br0" timeOffset="543258.651">24550 1890 11 0,'0'-36'94'0,"-5"5"0"0,3 3-5 16,-6-1-6-1,-1 5-2-15,3 5-75 0,-1 8-2 16,7 11-1-16,0 0-2 15,0 27-3-15,0 6 0 0,-1 18 0 16,-2 13 1-16,-2 16 2 16,-5 15 1-16,2 8 0 15,-7 14 1-15,-2-3-1 16,-3 4 1-16,3-6-2 16,-1-7 0-16,0-6 1 0,-1-6-2 15,1-10 0-15,1-8 0 16,0-5 0-16,0-12-1 15,-2-8-1-15,3-7-4 0,3-9-6 16,0-11-9-16,0-8-20 16,9-4-37-16,-6-11-7 15,10 0-7-15,-19-25-2 16</inkml:trace>
  <inkml:trace contextRef="#ctx0" brushRef="#br0" timeOffset="543660.8838">24185 2855 38 0,'0'-22'82'16,"-2"5"-2"-16,-4 0 0 15,-3 3-41-15,9 14-6 16,-15-9-8-16,6 14-9 0,0 14-8 16,-2 8-3-16,-3 16-1 15,2 13-2-15,0 14 1 16,-1 12 0-16,3 7-1 0,2 8 1 15,5 1-1-15,3-3-1 16,10-7 0-16,2-9 0 16,6-10 1-16,4-14 0 15,4-8 2-15,-1-18 2 0,5-8 0 16,-1-18 0-16,7-8 1 16,6-21 0-16,3-18-1 15,7-13 0-15,9-19-1 16,7-15-1-16,9-15-1 15,8-12-1-15,2-7 1 0,-1 1-2 16,0 8 1-16,-2 6-2 16,-9 11-1-16,-10 23-6 15,-13 11-18-15,-19 24-57 16,-4 23-4-16,-29 18-5 0,-4 5-4 16,-37 12-4-16</inkml:trace>
  <inkml:trace contextRef="#ctx0" brushRef="#br0" timeOffset="562688.4435">28007 15451 4 0,'-2'-17'80'0,"1"6"3"16,1-4-1-16,0-2 0 0,26 4-54 16,-24-2 1-16,1 6-4 15,0-1-6-15,-3 10-4 16,7-10-4-16,-7 10-4 15,0 0-1-15,5 15-4 0,-3 4 0 16,-1 8 0-16,-1 11 0 16,-2 10-1-16,-2 10 0 15,-3 11 0-15,-4 7-1 16,0 5 1-16,-2 2-1 0,1 2 0 16,-1-3 0-16,0 2 1 15,1-6 0-15,-2-3 0 16,5-2 0-16,-1-4-1 0,0-1 2 15,1-4-2-15,-2-2-2 16,1-4 2-16,0-5-1 16,1-2 1-16,-3-4-1 15,2-3 0-15,1-6-2 0,-2-8-3 16,4-3-3-16,-2-8-11 16,5-7-27-16,4-12-38 15,9-4-4-15,-3-19-5 16,2-17-2-16</inkml:trace>
  <inkml:trace contextRef="#ctx0" brushRef="#br0" timeOffset="565740.1655">28744 15439 3 0,'-3'-14'60'0,"3"14"-12"0,0 0-11 15,-3-10 2-15,3 10-6 16,0 0-6-16,0 0-2 16,0 0-7-16,0 0-3 15,0 0-4-15,0 0 0 0,0 0-3 16,0 0-2-16,-2 8-1 16,2-8-1-16,-1 9-1 15,1-9 1-15,-1 13-1 16,1-13-1-16,0 13 1 0,0-13-2 15,0 10 2-15,0-10 0 16,0 0 0-16,2 11 0 16,-2-11 0-16,0 0 2 0,0 0 0 15,0 0-1-15,5 9 0 16,-5-9 0-16,0 0-1 16,0 0 1-16,0 0-1 15,0 10-1-15,0-10 1 0,-1 9-1 16,1-9 0-16,-1 12 0 15,-1-3 0-15,0 2 0 16,-2 2 0-16,1 5 0 16,-2 2 0-16,1 8 2 15,-5 6-4-15,1 8 2 0,-1 7-1 16,-2 4 0-16,0 5 0 16,2-2 0-16,1 1 0 15,2-4-1-15,2-5-1 16,2-9-3-16,2-4-6 0,2-10-7 15,4-6-15-15,5-4-37 16,-11-15-14-16,15-6-6 16,-5-21-3-16</inkml:trace>
  <inkml:trace contextRef="#ctx0" brushRef="#br0" timeOffset="566542.4815">28794 15372 48 0,'3'-41'84'15,"-2"1"-2"-15,4 7-4 16,1 1-5-16,0 5-62 16,10 3-1-16,5 6-4 0,8 6-4 15,2 6-1-15,3 6-1 16,-2 4 0-16,-1 12-1 16,-4 4 0-16,-5 9 1 0,-8 4-1 15,-13 8 0-15,-5 3 1 16,-12 4-4-16,-7 1-2 15,-9-2 1-15,-4-2-2 16,-1-6-4-16,-2-2-3 16,0-10-2-16,0-5-3 0,3-8 2 15,3-9 0-15,2-5 2 16,3 0 0-16,1-10 3 16,7-6 4-16,6-4 5 0,7-4 3 15,7-3 3-15,6-2 4 16,9 2 4-16,7 0 2 15,9 7 4-15,5 4-1 16,5 5 1-16,3 4-1 0,4 7-3 16,-4 7-2-16,4 7-3 15,-3 8-3-15,-3 2-3 16,-4 6 0-16,-7-1-2 16,-3 4 0-16,-8-2 0 0,-3 0 0 15,-7-5 0-15,-3-3 2 16,-4-6-2-16,-1-4 2 15,-2-4 1-15,0-9 0 16,0 0-1-16,0 0 0 16,0-12-1-16,3-6 0 0,3-5-2 15,4-4 0-15,2-2 0 16,4-2-1-16,2 2 0 16,1 0 1-16,0 6 1 15,1 4-1-15,-3 7 1 0,1 2 0 16,0 8 0-16,-5 2 1 15,1 3 0-15,-1 11-1 16,-3 1 0-16,0 5 0 0,0-3 0 16,1 3 1-16,1-1-2 15,0 0 1-15,6-6-1 16,1 0 0-16,7-5 0 0,2-3-1 16,6-2 2-16,0-3 0 15,-3 0 0-15,0-3 4 16,-6-7 0-16,-2-1 2 15,-11-4 2-15,-4-5 0 0,-10-3-1 16,-12 0 0-16,-6-2-1 16,-6 2-2-16,-2 3-4 15,-6 3-8-15,3 8-14 16,-4 7-32-16,7 1-25 0,1 13-4 16,7-1-6-16,5 1 3 15</inkml:trace>
  <inkml:trace contextRef="#ctx0" brushRef="#br0" timeOffset="567612.4083">30311 15597 22 0,'0'0'75'16,"-12"0"4"-16,17 2-19 16,-5-2-13-16,0 0-7 15,0 0-8-15,-1-6-7 0,1 6-6 16,7-9-5-16,-7 9-3 15,16-14-2-15,-5 5-2 16,5-4-2-16,0-1 0 16,10-2-2-16,3-4 1 15,5-3-1-15,6-3 0 0,6 0-1 16,5-4 1-16,7-1-1 16,1 2-1-16,4-2 1 15,-4 2 0-15,-3 1-1 16,-2 5 0-16,-12 0-2 0,-5 7-5 15,-13 1-21-15,-11 5-56 16,-3 3-1-16,-10-3-6 16,-7-1-8-16</inkml:trace>
  <inkml:trace contextRef="#ctx0" brushRef="#br0" timeOffset="571297.3802">31358 14820 36 0,'0'0'64'0,"0"0"-24"16,-8-12 0-16,8 12 0 16,0 0-3-16,0 0-5 15,-9-8-7-15,9 8-4 0,0 0-6 16,0 0-2-16,0 0-1 16,8-10-2-16,2 6-3 15,9 0-1-15,5-3 0 16,8-2-1-16,9 1 1 0,11-2-1 15,2 0-2-15,7 1 0 16,-3 1-1-16,2 2 0 16,0 3-2-16,-7 2-1 15,-12 1-5-15,-7 2-5 0,-5 4-8 16,-16-1-13-16,5 3-20 16,-2 7-27-16,-17-1-5 15,-12 3-5-15</inkml:trace>
  <inkml:trace contextRef="#ctx0" brushRef="#br0" timeOffset="571552.0049">31657 14875 16 0,'-16'0'73'16,"0"0"3"-16,16 0-5 15,-14 0-3-15,14 0-52 16,0 0-6-16,7 14-7 0,-1 6 0 15,2 0 0-15,6 7-1 16,-8 4 1-16,2 8 0 16,-7 4-1-16,0 1 0 0,2 3-1 15,-3-2 0-15,0 2-4 16,0-8-6-16,-1 3-10 16,-1-10-16-16,-1-2-27 15,3 4-12-15,-7-8-4 0</inkml:trace>
  <inkml:trace contextRef="#ctx0" brushRef="#br0" timeOffset="571755.5259">31413 15568 60 0,'-9'0'79'15,"9"0"-2"-15,-5-23-8 0,10 11-38 16,8 1-11-16,7-4-9 15,9 1-6-15,7-3-4 16,10 1-8-16,2-4-13 16,8 2-23-16,8 3-29 0,-7-3-5 15,2 1-3-15</inkml:trace>
  <inkml:trace contextRef="#ctx0" brushRef="#br0" timeOffset="572286.8246">32156 14839 40 0,'0'0'83'0,"-16"-14"-3"15,11 3-3-15,6-2-4 16,11 1-59-16,6 5-1 15,7-2-3-15,9 4-4 16,5-3-2-16,6 2-1 0,6 2-1 16,0-1-3-16,1 1 0 15,-1 1 0-15,-1 1 0 16,-3-2 0-16,-10 1 0 16,-6 0 0-16,-8 2 0 0,-11-2-1 15,-12 3 0-15,0 0 0 16,0 0 0-16,-22-3 0 15,2 6-1-15,0 6 2 16,-7 8-2-16,2 1 2 16,-3 11-1-16,4 8 1 0,-7 1 1 15,5 8-1-15,2 4 0 16,-1 6 1-16,4-3-1 16,-3 3 0-16,6-5 2 0,-3-3-1 15,11-3 1-15,-3-9-1 16,1-3 1-16,3-9 1 15,-1-3 0-15,1-6 2 16,0-6 0-16,9-9-1 0,-20 9 1 16,3-8-2-16,1-1-2 15,-3-1-8-15,0-5-14 16,3 2-21-16,-4-1-34 16,10-2-4-16,-1-6-6 0</inkml:trace>
  <inkml:trace contextRef="#ctx0" brushRef="#br0" timeOffset="572735.1359">32786 15048 45 0,'43'-4'76'16,"-6"2"2"-16,-6 3-3 15,-12-32-29-15,-3 41-31 16,-6 18-3-16,-5 8 0 0,-5 11-1 15,-8 8-3-15,-6 8-2 16,-1-1-2-16,1 1-1 16,-8-3-1-16,7-10 0 15,-2-7 1-15,3-11-1 16,8-10 2-16,0-14 1 0,6-8 0 16,-5-5-1-16,5-17-1 15,-2-9 0-15,2-12 0 16,0-11-2-16,8-12 0 15,6-5-3-15,4-7 2 0,5 1 0 16,13 2 0 0,7 8 0-16,-4 8-2 0,7 11 2 15,-2 14 0-15,5 13 1 0,0 12 0 16,-27 9 1-16,4 2-1 16,6 17 0-16,-22-7 1 15,-1 11-1-15,-9 22 0 16,-12 12-5-16,-22 6-12 15,-21-3-55-15,-17 22-8 16,-15-5-6-16,-14-3-7 0,7-15 4 16</inkml:trace>
  <inkml:trace contextRef="#ctx0" brushRef="#br0" timeOffset="573203.2284">30163 16000 53 0,'11'-7'81'0,"3"3"1"0,9 5-3 16,2-22-34-1,12 24-23-15,3 12 0 0,12 7-4 16,4 8-3-16,9 7-3 15,5 7-3-15,3 8-3 16,3 9-1-16,-2 2-2 0,4-1-1 16,-4 0 0-16,3-5-2 15,-9-4 0-15,0-9 0 16,-6-6-1-16,-7-10-1 0,-6-10-1 16,-8 1-5-1,-8-9-8-15,-10 0-17 0,-3 0-46 16,-9-5-5-16,-11-5-8 15,0 0-2-15</inkml:trace>
  <inkml:trace contextRef="#ctx0" brushRef="#br0" timeOffset="574020.9299">31606 16282 13 0,'0'0'74'0,"-1"-15"4"16,1 15 0-16,3-16-46 15,-3 16 1-15,10-8-1 16,-10 8-6-16,0 0-4 16,9-5-8-16,-9 5-2 0,0 0-4 15,0 0-3-15,0 0 0 16,14 3-2-16,-14-3 0 15,7 10-2-15,-7-10 1 0,7 16 1 16,1-3-2-16,-3 2 2 16,0 5-1-16,-1 5 0 15,1 7 0-15,-3 4-1 16,7 6 1-16,-3 5-1 0,-4 0 0 16,9 3-1-16,-6-3 0 15,3-1 1-15,0-6-1 16,8-6 1-16,-10-4 0 15,7-6 0-15,-4-5 0 0,1-5 1 16,-5-6 1-16,10-4-2 16,-3-4 1-16,-9-12 0 15,3-7-1-15,4-11-1 16,5-4 0-16,1-8-1 0,3-3 0 16,-7-2-1-16,4 2 1 15,3 3-2-15,4 10 1 16,-8 7 0-16,1 12 1 0,-4 11-1 15,-2 3 1 1,1 16-1-16,1 5 1 0,-3 6 0 16,-3 4 0-16,6 2 0 15,-5-5 1-15,3-2 0 16,1-4 0-16,5-6 1 0,0-6 0 16,3-9 0-16,1-3 0 15,1-11 1-15,1-5 0 16,0-7-1-16,2-8 1 15,-2-5-1-15,-6-6-1 0,3 2-2 16,-5-1-3-16,1 1-8 16,-7 4-10-16,2 5-27 15,3 10-33-15,-11 6-4 0,-2 16-7 16,0-14-1-16</inkml:trace>
  <inkml:trace contextRef="#ctx0" brushRef="#br0" timeOffset="574747.0595">32350 16442 3 0,'8'14'81'0,"-8"-14"3"15,9 13-3-15,-9-13-4 0,15 1-44 16,-2-1-18-16,-3 0-5 16,10 3-1-16,-1-2-5 15,1-1-2-15,2 1-1 16,0-1-1-16,-9 0 1 0,4 0 0 15,0-3 1-15,-17 3 0 16,16-9 1-16,-16 9 1 16,14-7 0-16,-14 7-1 0,0 0 1 15,-9 0-2-15,9 0 1 16,-19 16-2-16,5-1 0 16,-4 5-1-16,-4 7 0 15,4 2 0-15,-1 3 0 0,4-2 0 16,3-1 0-16,2-3 0 15,8-2 0-15,4-4 0 16,12-6 0-16,3-6-1 16,5-6 0-16,13-4-1 0,1-10 0 15,5-9-1-15,-2-8 0 16,5-11 0-16,-6-9 0 16,6-8 0-16,2-8 1 15,-14-2 2-15,-5 3 0 16,-1 1 1-16,-6 8 2 0,-6 9-1 15,-2 12 0-15,-8 13 0 16,-4 21 1-16,0 0 0 16,-11 20-1-16,-1 13 0 0,-4 11-1 15,-2 11 0-15,-4 8 0 16,2 1-1-16,-1 3-1 16,8-4 0-16,-1-5 1 15,8-6-2-15,1-10 1 0,9-9 3 16,2-7-2-16,9-10 2 15,3-7 1-15,-1-8-1 16,5-2 1-16,6-10-1 16,6-3 1-16,-6-4-4 0,8 5 4 15,-9 0-4-15,3 8-1 16,2 2 1-16,-8 6 1 16,1 10 0-16,-16 4-1 15,-3 6 3-15,-11 2 0 0,-9 4 1 16,-11-2-1-16,-20 5-1 15,-13 1-5-15,-11 3-13 16,-3 14-53-16,-10-20-11 16,1-5-7-16,-15-14-7 15,5-5 1-15</inkml:trace>
  <inkml:trace contextRef="#ctx0" brushRef="#br0" timeOffset="575324.6575">30116 16148 31 0,'-23'-5'86'0,"9"2"0"16,5-3-3-16,9 6-3 15,0 6-47-15,5 13-15 16,7 12 1-16,3 10-4 16,2 14-3-16,4 11-1 0,-4 9-2 15,4 11-4-15,-4 6-1 16,3 4 0-16,-1 2-1 15,2-1-1-15,1-3 1 16,-1-4-1-16,-10-47-1 16,-1 4 1-16,1-1-2 0,0 1 2 15,1 1-2-15,-2 1 0 16,-2-3-2-16,3 3 1 16,-3-5 2-16,3 3-1 0,-6-3 0 15,5 1-1-15,-2-4 0 16,5-3 0-16,4-3 0 15,4-3-1-15,5-5 0 16,6-5 0-16,7-5 2 0,6-4-1 16,4-6 1-16,9 0-1 15,4-2-1-15,3-3-2 16,3-2-1-16,-2 0-2 16,5 0-7-16,0-1-11 15,-2-3-36-15,0 2-24 0,-4 1-5 16,-6 1-3-16,-4 0-1 15</inkml:trace>
  <inkml:trace contextRef="#ctx0" brushRef="#br0" timeOffset="576495.2781">32070 17658 32 0,'0'-11'49'0,"0"11"3"16,0 0-6-16,7-12-5 16,-7 12-5-16,3-9-3 15,-3 9-5-15,1-10-2 0,-1 10-4 16,4-8-2-16,-4 8-5 15,8-10-3-15,-8 10-3 16,0 0-2-16,4-11-2 0,-4 11 0 16,0 0-3-16,4-8 0 15,-4 8 1-15,0 0 0 16,0 0 0-16,4-9 0 16,-4 9-1-16,0 0 0 0,0 0 0 15,0 0-1-15,0 0 0 16,-6-6 0-16,6 6-1 15,-11 0-1-15,11 0 1 16,-17 3 0-16,4 3 0 0,-2 0 0 16,-1 3 0-16,-4 3 0 15,-1 0 0-15,-5 4 1 16,5-1-1-16,-4 4 0 16,4 0 0-16,1 3 0 0,0 1 0 15,5-1 0-15,-2 3 1 16,3 0-1-16,3 1 0 15,6-2 1-15,5 0 0 16,-3 2-1-16,3-5 1 16,0-21-2-16,0 21 1 15,6-1 0-15,-6-20-1 0,13 28 1 16,-1 0-1-16,-12-28 2 16,0 27-2-16,-5-1 2 15,5-26 0-15,-13 22-1 16,-2 0-1-16,15-22-3 0,-30 17-4 15,2 0-11-15,28-17-24 16,-31 12-40-16,2 1-3 16,29-13-8-16,-49 0 0 15</inkml:trace>
  <inkml:trace contextRef="#ctx0" brushRef="#br0" timeOffset="576924.15">32125 17932 48 0,'24'-3'79'16,"-6"0"0"-16,0-1-29 0,0-1-6 15,-5 4-10-15,-4 0-9 16,-9 1-7-16,0 0-3 15,0 0-4-15,0 0-4 0,0 0 1 16,-4 11-2-16,-9 0 1 16,13-11-3-16,0 0-1 15,0 0 0-15,-11 12-1 16,2 1-1-16,-1 1-1 16,-17 25 1-16,11-13-1 0,16-26 1 15,-1 22 0-15,-2 2 0 16,3-24-1-16,0 0 1 15,9 9-1-15,48 15 2 16,-34-25-1-16,-5-5 0 16,1-2-1-16,0-4-1 15,0-2-2-15,0-4-7 0,-6 2-13 16,-3 1-31-16,-4-2-26 16,-4-3-7-16,-2 3-4 15,-3-4-2-15</inkml:trace>
  <inkml:trace contextRef="#ctx0" brushRef="#br0" timeOffset="578182.4873">30245 17726 70 0,'0'14'84'15,"-1"2"-4"-15,1 1-3 16,0 0-3-16,0 1-71 0,2 4 0 15,-2-22-1-15,3 23 2 16,0 1-1-16,-1 4 1 16,-1 1-1-16,0 3 0 15,0 1 0-15,4 6 0 16,5 42 1-16,-2-34 0 0,-1 2-1 16,3 1-1-1,-2 1 0-15,0 2 0 0,2-5 0 16,0 2-1-16,-1-6-1 15,2-1 2-15,-3-2-2 16,-8-41 1-16,9 36 0 16,3 0 2-16,-4-9 2 15,1 1-1-15,-1-6 1 16,2 0 0-16,-10-22 1 0,22 22-1 16,3 0 0-16,-2-14-3 15,1 1 0-15,7-3 0 16,0-1 0-16,7 4-2 15,39-1-1-15,-36-7 1 16,-1 2-1-16,1 1 1 16,5-1-3-16,-3-2-1 15,-43-1-2-15,38 0-4 0,-1 2-2 16,-5 0-11-16,2-1-23 16,-4 0-37-16,-1-1-3 15,-29 0-4-15,28-4-2 16</inkml:trace>
  <inkml:trace contextRef="#ctx0" brushRef="#br0" timeOffset="578696.0829">31504 18734 53 0,'11'6'64'16,"-11"-6"-5"-16,0 0-3 16,0 0-7-16,0 0-7 15,0 0-8-15,0 0-6 0,0 0-7 16,0 0-7-16,0 0-5 15,5 0-3-15,2-4-1 16,-2 0-2-16,-1 0 0 16,1 0 0-16,0 1-1 15,-1-2 1-15,4 0 0 0,-3 3 0 16,0-1 0-16,-1 0 0 16,1 0-1-16,1 0 0 15,-1 0-1-15,-1 0 0 16,-2 6-1-16,-2 8 1 15,-2 0-2-15,-2 3 0 16,-8 0 1-16,2-3 0 16,-1 0-1-16,-30 22 2 0,16-12-3 15,4-8 0 1,-1 1-1-16,0-5-2 0,1 1-4 16,-5 3-9-16,-1 0-16 15,-6 0-49-15,-1-1 0 16,2-8-6-16,0 1-4 15</inkml:trace>
  <inkml:trace contextRef="#ctx0" brushRef="#br0" timeOffset="580300.2851">31546 18601 6 0,'0'0'73'16,"-23"1"1"-16,-3 0-10 16,26-1-9-16,-19 0-8 15,-1-5-9-15,20 5-8 16,-21-10-9-16,-2 3-6 16,23 7-4-16,0 0-4 15,-11-5-2-15,-2 1-1 0,2-2-1 16,-4-1-2-16,15 7 0 15,0 0-1-15,0 0 0 16,0 0 0-16,0 0 1 16,0 0-2-16,0 0 0 15,2 0 2-15,4 2-2 16,52 40 1-16,-35-25-1 0,-2 3 0 16,0 1 2-16,-21-21 0 15,27 27 1-15,-1 4 0 16,-18-12 1-16,0 2-1 15,-8-21 2-15,-6 26 0 16,-5 2-1-16,-11-14-1 16,-1 1-1-16,-5-4-2 15,-2-1-3-15,-4 0-4 0,0 0-11 16,-1 1-26-16,-43 10-38 16,78-21-4-16,-33 7-5 15,-1 2-2-15</inkml:trace>
  <inkml:trace contextRef="#ctx0" brushRef="#br0" timeOffset="581248.4179">31979 18598 68 0,'6'3'76'15,"26"10"-8"-15,-22-13-25 16,1 0-10-16,0 3-6 0,-11-3-5 16,10 0-6-16,-1 0 0 15,3 0-4-15,1 0 1 16,-13 0-2-16,0 0-1 16,0 0-3-16,0 0-1 15,0 0-2-15,0 0 0 16,0 0-1-16,0 0-1 15,0 0 0-15,0 0-1 16,0 0-1-16,0 0 0 0,0 4-1 16,0 2 0-16,0 0 0 15,-23 58 0-15,7-35 0 16,5-9 0-16,1-1 1 16,10-19-2-16,-18 29 1 15,-1 0-1-15,19-29 1 16,-17 22-2-16,1 0 1 0,16-22 1 15,0 0 0-15,0 0 1 16,0 0 1-16,0 0 1 16,7-1-1-16,3-4 2 15,1 0-1-15,19-22 2 16,-13 4-3-16,-17 23 0 16,29-21 1-16,2-2-2 15,-11 13-1-15,1 0 1 0,0 6-1 16,2 0-1-1,-23 4 2-15,24 0 0 0,1 0-2 16,-5 4 2-16,3 2 2 16,-23-6 0-16,23 9 0 15,-1 1 1-15,-1-8 1 16,1 1-1-16,-3-3 1 16,3 0 0-16,-22 0-2 0,23-21 0 15,3 0-1-15,-10 0-2 16,1-1-3-16,-17 22-4 15,26-29-8-15,-2-1-8 16,-24 30-15-16,20-21-20 16,1-2-26-16,-21 23-5 15,0 0 0-15</inkml:trace>
  <inkml:trace contextRef="#ctx0" brushRef="#br0" timeOffset="582052.2522">32646 18586 19 0,'6'16'79'15,"-6"-16"0"-15,6 10-7 16,-1 2-22-16,-1-2-16 0,2 3-13 16,-6-13-8-16,0 0-5 15,9 9-3 1,-2 2-1-16,2-1-3 0,-1-1 0 16,-8-9 0-16,11 2 1 15,0 2 1-15,-1-1 0 16,2 3 1-16,-12-6 1 0,0 0 0 15,9 1 2-15,2 0-1 16,-3-1 0-16,5 3 0 16,-13-3-2-16,0 0 0 15,0 0-2-15,0 0-1 16,0 0-1-16,0 0-1 16,0 0 0-16,-1 0 0 0,-3-3-1 15,-3 0 1-15,-43 0 0 16,28 12-1-16,22-9 0 15,0 0-1-15,-9 11-1 16,-3 2-1-16,4-1 1 16,2 22-1-16,10-15 1 15,-4-19 1-15,0 0-1 16,11 0 3-16,3 0 2 16,41-1 0-16,-30-8 1 0,4-2 0 15,3-1 0-15,-9-1 0 16,2 0 0-16,-3 0 0 15,0 0 0-15,-22 13-1 16,19-12 0-16,2-2 1 16,-21 14-1-16,0 0 0 15,0 0 0-15,0 0 0 0,0 0 0 16,0 0 1-16,0 0-1 16,0 1 0-16,0 4 0 15,0 0 0-15,0 0-2 16,-1 0-1-16,0 0 0 15,0 0-3-15,7 2 2 16,7-3 0-16,0-1-1 0,28-13 1 16,-14-11 2-1,-27 21 1-15,30-19 0 0,-1 0 2 16,-29 19 0-16,25-19 0 16,-2 2-1-16,-23 17 1 15,0 0-1-15,12-5 1 16,-2 0-2-16,1 0 1 0,4-1 0 15,-15 6-1-15,0 0 1 16,0 0 1-16,8 5 0 16,2 3 0-16,0 2 0 15,2-1 1-15,-12-9-4 16,0 0-4-16,11 2-17 16,-2-1-50-16,2-1-8 15,10-12-6-15,-11-9-6 0</inkml:trace>
  <inkml:trace contextRef="#ctx0" brushRef="#br0" timeOffset="686715.6905">22897 17197 0 0,'0'-11'24'16,"0"0"0"-16,0 11 1 15,0-14 2-15,0 14 5 0,0-10 0 16,0 10 3-16,-5-14 1 16,5 14 0-16,-8-12-2 15,8 12-3-15,-4-9-7 0,4 9-1 16,-6-10-6-16,6 10-3 15,0 0-3-15,0 0-3 16,0 0-2-16,0 0-1 16,0 0-1-16,0 0-1 0,0 0 0 15,-1 7 0-15,0 3-1 16,0 3 0-16,1 7 2 16,-1 5-1-16,-1 6 0 15,0-13-1-15,0 4-1 16,2 2 1-16,-1 5 0 0,1 2-1 15,-1 5 0-15,0 1-1 16,0 3 1-16,0 1 2 16,0 5-1-16,1 1 1 0,0 5-2 15,0 0 0-15,-2 4-2 16,1 2 2-16,0 6-1 16,-2 2-1-16,1 2 0 15,0 2 0-15,0 1 2 16,-2-2 1-16,-3-1 0 15,2-5-1-15,3 1 1 16,1-7-2-16,0 3 0 0,-3-4 1 16,1-4-1-16,3-7 4 15,-3 0 2-15,3-45-2 16,-3 37-4-16,1 1 0 16,2-13 0-16,-1 2 0 15,1-27 0-15,0 0-14 16,0 10-62-16,0 0-6 0,0 0-3 15,0 1-5-15,0-11-6 16</inkml:trace>
  <inkml:trace contextRef="#ctx0" brushRef="#br0" timeOffset="688012.4615">23001 16950 18 0,'-13'-8'80'0,"-1"-1"2"0,3-1-3 16,1-1-3-1,-1 1-58-15,11 10-2 0,-8-11-2 16,8 11-6-16,0 0-2 15,0 0-3-15,3 7-1 16,-3-7-1-16,17 17 0 0,-6-8 0 16,0 2 0-16,5 0 1 15,0-1 0-15,4-3 0 16,1 0 1-16,4 0 0 16,2 0 0-16,9-1 1 15,1-1 0-15,10-1-1 0,3 1 0 16,4 0 0-16,6 1-2 15,6-4 2-15,7-2-2 0,3 0 1 16,8 0-1-16,4-6 1 16,8-3 0-16,2 0 0 15,10-3 0-15,4 0-1 16,6 2 0-16,2-1 0 0,2 1 0 16,4 1 0-16,-3 3-1 15,3-1 0-15,-2 0 0 16,1 3 0-16,0 0 0 15,5 0 0-15,-1-3 0 0,3 2 0 16,-2-3 0-16,-1-1 0 16,-2 0 1-16,-4-2-1 15,0-1 1-15,-10-1-1 16,-5 2 1-16,-5 1 0 16,-5 1 0-16,-6 3 0 0,-3 0 0 15,-6 4 2-15,-8 2-3 16,-4 1 1-16,-6-1-1 15,-4 5 1-15,-7-3-1 0,-6 2 1 16,-3 0-1-16,-4-1-1 16,-3 0 3-16,-1 0-1 15,-3-1-1-15,-5 1 1 16,-1 0-1-16,-1 0 1 0,-3 1-1 16,-5 0 1-16,0 0 0 15,-4 0-1-15,1 2 1 16,-5-2 0-16,-1 2 0 15,-2 1 0-15,1 1 0 0,1 2 0 16,-1 3 1-16,0 1-1 16,3 3 1-16,0 4-1 15,1 1 1-15,0 6-1 16,-1 2 1-16,-4 5 0 0,3 5 0 16,-5 3 0-16,-1 5 0 15,-4-23-1-15,0 4 0 16,2 4 0-16,-1 5-1 15,-1 1 0-15,-1 4 0 0,1 3 0 16,1 3 0-16,-2 3-1 16,1-1 1-16,1 6-1 15,1 1 1-15,-2 0-1 16,4 1 1-16,-3 4-1 16,1-1 0-16,0-2 2 0,1 0 0 15,-2-6-1-15,5-3 0 16,-3-2 0-16,1-6 0 15,2 0 0-15,-7-43 0 16,5 33 0-16,0 2 0 16,1-11 0-16,1 1 1 15,-7-25 0-15,7 26 0 16,1 0 0-16,-8-26 0 0,0 0 0 16,0 0 1-16,0 0-2 15,0 0 0-15,0 0 0 16,3 5 0-16,0 0-2 15,0-1 1-15,0 2-1 16,-1-2-4-16,2 2-6 0,-1-1-29 16,-1 3-45-16,-2-8-1 15,-1 2-7-15,-5 0-7 16</inkml:trace>
  <inkml:trace contextRef="#ctx0" brushRef="#br0" timeOffset="688954.658">23254 18736 34 0,'-25'2'53'0,"5"-2"-8"15,-2 0 5-15,22 0 1 16,-28-1 0-16,2-4-7 16,26 5-10-16,-22-3-6 15,1 0-8-15,21 3-6 16,0 0-5-16,0 0-4 15,-9-3 0-15,-2 1-3 16,3-2 2-16,-5 0-1 0,13 4 0 16,0 0 1-16,8 0-1 15,2 4 1-15,44 11-1 16,18-5 1-16,-20-7 0 16,7-3 0-16,12 1-1 15,5-2 0-15,13-4 2 0,14-5-3 16,9-1 2-1,8-2-1-15,16-1 0 0,7-4-1 16,9 0-4-16,11 0-1 16,6-4 0-16,7 1-1 15,4-5 0-15,4 5-1 16,-2-4 1-16,5 5 0 16,-1-2 5-16,2 6-1 0,-1-1 1 15,-8-2 1-15,-3 6-1 16,-3 0 1-16,-8 2-1 15,-8-1 1-15,-6 3 0 16,-14-1-1-16,-8 0 1 16,-8 5-1-16,-12 3 1 15,-8-1-1-15,-15 2-1 0,-9 1 0 16,-9 0 2-16,-12 0-1 16,-9 3 0-16,-6-2 0 15,-41-1 0-15,26 3 1 16,3 0-1-16,-29-3 0 15,20 2 1-15,0 0-1 16,-20-2-1-16,0 0 2 0,0 0-2 16,0 0 0-1,0 0 0-15,0 0 0 0,0 0 0 16,0 0 0-16,0 0 0 16,0 0-4-16,0 0-4 15,0 0-34-15,0 0-45 16,0 0-2-16,0 0-6 0,0 0-7 15</inkml:trace>
  <inkml:trace contextRef="#ctx0" brushRef="#br0" timeOffset="694884.0937">23940 17579 22 0,'0'0'31'0,"0"0"3"16,0 0 7-16,0 0 0 0,0 0 3 15,1-9-4-15,-1 9-5 16,0 0-6-16,0 0-4 15,0 0-5-15,0 0-4 16,3-10-4-16,-3 10-5 0,0 0 1 16,0 0-2-16,0 0 0 15,-2-10 0-15,2 10-2 16,0 0 1-16,-11-8-1 16,11 8-1-16,-10-6 0 0,10 6 0 15,-14-6-1-15,14 6 0 16,-13-6-1-16,13 6 0 15,-13-4 0-15,13 4-1 16,-15-5 1-16,15 5-1 0,-16-4 0 16,6 2 1-16,2 1-1 15,-3-1 0-15,2 1 0 16,-4 1 1-16,3 0-1 16,-2 0-1-16,-2 4 2 15,0 0-2-15,1 0 1 0,-2 3 0 16,-1-1 0-16,1 1 0 15,-1 1-1-15,0 2 2 16,3 0-1-16,-2 1 1 16,-1 1-1-16,2 3 0 0,0-3 0 15,1 3 1-15,-2-2-1 16,2 4 1-16,2-1-1 16,-1-1 0-16,1 2 0 0,3 2 0 15,-3 0 0-15,1 1 1 16,-1 2-1-16,4-2 1 15,-6 3 0-15,5-1-1 16,8-22-1-16,-11 20-1 0,1 4 0 16,1 1 0-16,2 1 0 15,0-4 0-15,2 5 0 16,0-4-1-16,-1 4 3 16,5-2 1-16,0 1-1 15,0-4 1-15,1 5-1 16,2-4 1-16,3 2-1 15,2 1 1-15,-3 0 0 16,8-2-1-16,-2 0 0 0,5-3 0 16,-1 0 0-16,6 0 0 15,-1 1 1-15,1-6-1 16,2-1 1-16,2 0-1 16,-1 0 1-16,2-8-1 15,4 1 1-15,1 0-1 0,-1-1 0 16,4-7 0-16,2 0 1 15,1 0 0-15,39-9-2 16,-75 9 1-16,37-8 0 16,43-11 0-16,-39 10 0 15,1 0 0-15,-3-2 0 0,0-4 1 16,0 3 1 0,-39 12 0-16,37-16-1 0,1 0 1 15,-6-1 0-15,1-1-1 16,-3-4 1-16,23-25 1 15,-34 23 0-15,-1-5-1 16,-7-1 0-16,1 0 0 16,-8-4 1-16,0-3-1 0,-4 1 1 15,-2-2-3-15,-3-1 2 16,-7 1-2-16,1 0 3 16,-8 2-3-16,0-3 1 15,-5 5 0-15,-1 4-2 0,-9 0 0 16,0 3-1-16,-6 6-1 15,0 0-2-15,-6 4-4 16,2 6-8-16,-5 7-40 0,2 2-28 16,0 2-2-16,-3 2-6 15,5 3-1-15</inkml:trace>
  <inkml:trace contextRef="#ctx0" brushRef="#br0" timeOffset="697030.2433">25621 17525 35 0,'8'-15'35'0,"-8"15"2"16,7-15 2-16,-7 15-1 15,4-14-1-15,-4 14-5 16,3-14-4-16,-3 14-5 0,-1-11-3 16,1 11-6-16,-1-11-1 15,-3 1-4-15,4 10-3 16,0 0-1-16,-12-13-1 15,12 13-2-15,-13-9 1 16,13 9 1-16,-11-2-1 16,11 2-2-16,-14-3 3 15,14 3-1-15,-15-3 1 16,15 3-2-16,-13-1-1 0,4 1 0 16,0 0-2-16,-1 2 2 15,-3 2-1-15,3-1 0 16,-3 3-1-16,0-2 1 0,1 2 0 15,-1 1 0-15,-2 0 0 16,2 5 0-16,-1-2 0 16,1 1 0-16,-2 0 1 15,1 3-1-15,1 2 0 0,0 1 0 16,-1-1 0-16,-1 1 0 16,4 1 1-16,-3 1-1 15,2 0-1-15,2 1 2 16,-2 3-1-16,3-1 1 15,-1 1 0-15,3-1 0 0,-1 1-1 16,2 1 1-16,2 1 0 16,4-25-3-16,-7 48 2 15,7-48-2-15,0 20 1 16,0 3-2-16,2 3 2 0,4-2-1 16,0-1 1-16,3 0 2 15,1 0-3-15,2-1 3 16,-1 1 1-16,3-1 0 15,2-1 1-15,2-2-1 16,0 0 0-16,3 2 0 16,2-4 1-16,2 0-2 0,-2-3 0 15,5 2 0 1,0-5-1-16,3 1 1 0,0-3-1 16,-1 0 0-16,5-2 0 15,0 1 0-15,1-5 0 16,0 0 0-16,0-1 0 15,3-1 1-15,-1-1-2 16,39-7 2-16,-37 2-1 16,1-3 1-16,-41 8-2 0,37-10 2 15,1 0-1-15,-3-5 0 16,35-17 2-16,-38 11 0 16,0 2 1-16,-2-3-1 15,-3 2 1-15,1-5 0 0,-5 0 1 16,-3 0-2-16,-2-3 0 15,-1 0-1-15,-4-1 1 16,-3 1 1-16,-1-1-1 16,-4-3 2-16,-5 3-2 0,1-2 2 15,-1 0 0-15,-2 0 0 16,-5 0-1-16,-4-1 0 16,-4 3 0-16,2 0-1 0,-6 1 0 15,-12-11 1-15,5 13-2 16,-4 1 0-16,-33-18 1 15,-3 11 0-15,-5 6-1 16,-3 7-1-16,0 7-2 16,-4 5-5-16,44 6-5 15,-12 1-14-15,6 2-59 16,-1 3-1-16,0 2-5 0,0-2-6 16</inkml:trace>
  <inkml:trace contextRef="#ctx0" brushRef="#br0" timeOffset="698144.4986">27132 17352 42 0,'0'0'75'16,"-19"-10"-2"-16,10 5 3 15,9 5-47-15,-6-10 1 0,6 10-8 16,0 0-6-16,-13-4-1 15,13 4-1-15,-14 0-4 16,5 1-1-16,-3 4-2 16,2 2-1-16,-2 1-1 0,-3 6-1 15,15-14-3-15,-10 14 1 16,2-5 0-16,1 4-2 16,-2 3 1-16,2 1 1 15,0 2-1-15,-2 3 0 0,1 1 1 16,-1 5 1-16,1-1 0 15,-2 2 0-15,5 2-1 16,-4 1 0-16,5 2 0 16,-2 3 0-16,3 0 0 15,3-37-2-15,0 36-1 0,0 1 1 16,0-2-1-16,3-1 1 16,7 1 0-16,0 0 0 15,8-5-1-15,-2 2 4 16,7-3-1-16,0-1 0 15,7-2 0-15,2-2 0 16,3-2 0-16,40 17-2 0,-34-22 2 16,-1-1-2-16,6-6 1 15,-1 1-1-15,3-2 1 16,-4-5-2-16,4-4 1 16,0 0 1-16,-4-6 0 15,1-5 0-15,0-3-2 16,-2 0 4-16,-4-4-2 0,0-3 2 15,-5-2-1-15,3-5-1 16,-3-1 1-16,-3-4-1 16,-6-2 2-16,1-4-3 15,-6-3 1-15,-3-1 1 0,-7 0 0 16,-2-1 0-16,-5 0 0 16,-12 22 2-16,-12-60-1 15,-15 4-3-15,-14 5 0 0,-17 12 0 16,-9 17 0-16,-12 10 0 15,-5 18 0-15,6 12 0 16,42 4 0-16,-9 4-12 16,-1 5-17-16,-12 5-58 15,8 6-3-15,-4-2-4 0,3 3-7 16,-2-6 3-16</inkml:trace>
  <inkml:trace contextRef="#ctx0" brushRef="#br0" timeOffset="704951.1699">23717 17956 9 0,'0'0'70'0,"0"0"3"15,4 9-2-15,-4-9-20 16,0 0-26-16,0 0-10 16,0 0-4-16,0 9-3 0,0-9-2 15,-1 10 0-15,1-10-1 16,0 0 1-16,0 0 1 16,0 0 0-16,0 0 0 15,0 10 1-15,0 0 0 16,2 0-2-16,2 32-1 15,2-14 1-15,-1-4-3 16,-1-1 1-16,-2 0-2 16,2 0-1-16,1-1-1 0,-1 1 0 15,-1-2-1-15,-1 2-1 16,-2-23 0-16,3 25-3 16,0-1 0-16,-3-24-2 15,0 0 2-15,0 0-1 16,0 0 0-16,0 0 3 0,0 0 1 15,0 0 2-15,0 0 2 16,0-1 0-16,0-4 2 16,-19-74 2-16,18 58-1 15,0-5 0-15,1 1 0 16,0 0 0-16,1 1-1 16,2 3 0-16,2-4-1 0,-1 9-2 15,1 2-1-15,2-1 1 16,-1 0 0-16,-6 15-3 15,0 0 1-15,0 0 0 16,0 0 1-16,11 0 0 0,-2 0-1 16,2 2 1-16,13 33-1 15,-9-5 2-15,-6-5-2 16,1 0-4-16,-3 4-4 16,4 2-8-16,-5-2-5 15,3 0-13-15,-3 0-25 16,-1-1-20-16,-5-28-4 0,11 20 0 15</inkml:trace>
  <inkml:trace contextRef="#ctx0" brushRef="#br0" timeOffset="705127.5393">23926 18278 16 0,'-2'-11'69'0,"-16"-25"3"0,7 13-2 15,11 23-27-15,0 0-24 16,0 0-8-16,0 0-4 15,0 0-3-15,0 0-9 16,0 0-13-16,0 0-23 16,0 0-27-16,-1-53-1 15,1 53-7-15</inkml:trace>
  <inkml:trace contextRef="#ctx0" brushRef="#br0" timeOffset="705652.2376">24049 17987 64 0,'0'0'77'0,"17"-22"-2"16,-17 22-3-16,0 0-42 16,0 0-14-16,0 0-6 15,0 0-3-15,5 5 0 16,1 7-5-16,1-3-1 0,1 33 0 16,-4-15 0-16,5-6 1 15,-3 0-1-15,-6-21 3 16,7 28-1-16,-1 0-1 15,-6-28 0-15,0 0 0 16,1 10 0-16,2 1 0 16,1-2 0-16,7-12 1 0,-11-13 0 15,2 3-1-15,0-6 0 16,0 2 1-16,2-1-1 16,0 0 1-16,0 0 0 15,-2 5-3-15,3-5 0 0,0 7 0 16,-1-3 1-16,-4 14-1 15,6-15 1-15,-6 15-1 16,0 0-1-16,15-4 1 16,-15 4 2-16,0 0-2 15,14 0 1-15,-14 0 0 0,8-3 0 16,-8 3 0-16,11-7 3 16,-11 7-2-16,8-15-1 15,-8 15 0-15,12-17 1 16,-12 17 0-16,13-12-1 0,-13 12 0 15,13-9 1-15,-1 7-2 16,-12 2-1-16,0 0-2 16,0 0-5-16,10 3-10 15,-2 4-24-15,4 0-34 0,11 28-8 16,-9-8-3-16,-14-27-3 16</inkml:trace>
  <inkml:trace contextRef="#ctx0" brushRef="#br0" timeOffset="706026.138">23835 18236 5 0,'0'0'68'0,"0"0"5"16,0 0-15-16,-8 7-21 0,-4-1-3 15,4 1-2-15,-3 2-6 16,11-9-9-16,0 0-4 15,0 0-2-15,0 0-2 16,0 0-4-16,5 0-6 16,1-2-9-16,40-23-17 15,-23 16-45-15,-23 9-7 16,29-20-5-16,1 1-1 0</inkml:trace>
  <inkml:trace contextRef="#ctx0" brushRef="#br0" timeOffset="708126.0982">25684 17795 12 0,'0'0'64'0,"-6"9"6"0,6-9-5 15,0 0-35-15,0 0-14 16,-10 7-1-16,10-7-1 15,0 0-1-15,0 0-3 16,-9 2-2-16,9-2 0 0,0 0-1 16,0 0-1-16,-5 13 0 15,5-13-2-15,0 17-1 16,-1-7-1-16,1 1 0 0,0 2 0 16,0-13-3-16,0 0-1 15,4 23 1-15,2 0 0 16,-6-23-1-16,11 26 1 15,-4 1-1-15,-7-27 0 16,0 0 3-16,10 12 0 16,29 30 2-16,-26-42 0 0,-1 0 0 15,3-3 1-15,1-7 1 16,1-2 1-16,-4-5 0 16,-4-1 3-16,0 0-4 15,-4-6 1-15,-3 6-2 0,-2-6 1 16,1 7-1-16,-7-3-1 15,-9 8-5-15,1-5-7 16,-2 10-26-16,6 2-38 0,-14 5-5 16,2 0-5-16,-3 5-3 15</inkml:trace>
  <inkml:trace contextRef="#ctx0" brushRef="#br0" timeOffset="710615.0095">27179 17847 30 0,'0'0'62'0,"-14"-5"-7"16,14 5-21-16,-11-7-2 15,11 7-3-15,-7-9-6 16,7 9-5-16,-5-10-4 0,5 10-1 15,0-17-1-15,0 17-1 16,14-14-3-16,-3 7-2 16,7-1-1-16,-2-1-2 0,7 2-2 15,-2-3-2-15,3 1-1 16,2 0-2-16,0 0-1 16,-2 1-2-16,3 0-2 15,-4 2-5-15,-2-1-5 16,-1 3-6-16,-4 0-5 0,-1 0-8 15,-5 1-4-15,-10 3 1 16,11-3 1-16,-11 3 6 16,0 0 17-16,-9 4 15 15,-1 1 17-15,-1-1 12 0,-3 0 12 16,-2 2 4-16,-1 0-2 16,2 1-2-16,0 0-8 15,3 2-8-15,-1-2-7 0,1 2-7 16,4 2-5-16,0-1-1 15,2 3-1-15,2-1-1 16,3 1 2-16,1 1-1 16,1 1 0-16,3-3 0 0,2 3 0 15,1-1 0-15,0 2 0 16,1-2 2-16,-2-1 0 16,-1 1-1-16,1-1 1 0,-3 1 0 15,-3-14-2-15,0 19 1 16,0-9-2-16,-5-2-5 15,5-8-6-15,-16 11-9 16,6-6-18-16,10-5-32 16,-22 7-5-16,12-4-5 15</inkml:trace>
  <inkml:trace contextRef="#ctx0" brushRef="#br0" timeOffset="711019.3439">27684 17770 60 0,'26'-9'73'16,"-4"1"-23"-16,-3 2 1 0,-3 2-4 15,-8 1-12-15,-8 3-11 16,11-5-10-16,-11 5-3 15,0 0-2-15,-6 0-3 16,6 0-3-16,-15 13-2 0,3-5-1 16,1 1 0-16,-1-1-1 15,3 5 1-15,1-2 1 16,2 3-1-16,0-5 0 16,5 2-1-16,1 1 1 15,0 1 0-15,4 1 0 0,0-4 0 16,2-2 0-16,-1 4 1 15,0-3-1-15,-3 4 2 16,0-5-2-16,-2 0-2 0,0 3-7 16,0-11-12-16,0 0-29 15,0 0-25-15,-42 38-4 16,25-35-4-16</inkml:trace>
  <inkml:trace contextRef="#ctx0" brushRef="#br0" timeOffset="716715.9304">23328 17267 49 0,'-11'-9'39'16,"11"9"1"-16,-10-7-3 0,10 7-5 15,0 0-4-15,0 0-5 16,-1-11-2-16,1 11-3 16,0 0-4-16,3-10-3 15,-3 10-4-15,11-13-1 0,0 8-3 16,5 1-1-16,0 1-2 16,3 0-1-16,-2 3-1 15,3 0-3-15,-4 6-1 16,0 3 0-16,-7 3 0 15,-8 0 0-15,-1 7 0 0,-13-3 0 16,-2 4 2-16,-6-3 2 16,3 4 1-16,-4-7 1 15,12-7-4-15,1 0 2 0,9-7-1 16,-14 13 0-16,14-13-4 16,0 11 0-16,0-11-1 15,11 9 0-15,-2-6 2 16,5 0 0-16,2 4 1 15,2-2 0-15,-3 1 3 0,0 1 2 16,2 3 0-16,-1 2 2 16,-1-1 0-16,-3 2 3 15,-6 1 0-15,0-1 2 16,-6 2 0-16,-6 1-1 0,-5-1 0 16,-5 1-2-16,-2 0-3 15,-5-1-3-15,0-1-5 16,-6-1-5-16,3-2-10 0,-3 1-17 15,4-6-17-15,3-3-10 16</inkml:trace>
  <inkml:trace contextRef="#ctx0" brushRef="#br0" timeOffset="717092.5656">23784 17288 25 0,'12'-12'61'16,"-9"1"3"-16,-3 11-40 15,8-13-1-15,-8 13 1 16,0 0-3-16,-8 6-5 0,-3 5-4 16,0 4-4-16,-1 5-3 15,6-11-2-15,2 4 0 16,-3-1 0-16,2 1-1 15,3 1 1-15,0-2-2 0,2-1 0 16,0-1 1-16,1 0 2 16,-1-10 1-16,14 12 2 15,3-10 1-15,1-7 0 0,2-4 1 16,-1-14-1-16,-4-2-1 16,-8-3-1-16,-6 4-2 15,-3 6-5-15,-13 7-9 16,-4 6-16-16,-12 5-44 15,6 10-4-15,-2 2-5 16,7 1-2-16</inkml:trace>
  <inkml:trace contextRef="#ctx0" brushRef="#br0" timeOffset="726131.2981">25416 17236 28 0,'-10'0'77'0,"10"0"-9"16,0 0-4-16,0 0-15 15,-9-9-7-15,9 9-10 16,-1-11-5-16,1 11-9 15,2-18-4-15,2 4-5 0,1-2-2 16,3-3-3-16,2-3-2 16,3-1 0-16,2-2-1 15,2-6 0-15,4 0 0 0,0-1-1 16,5-2-1-16,3 0 1 16,2-2 3-16,-3 3-2 15,2-2-1-15,-4 4 1 16,-1 3 0-16,-4 3-1 0,-5 6 0 15,-8 0-3-15,4 8-7 16,-11-1-12-16,-1 12-31 16,5-9-27-16,-5 9-6 0,0 0-5 15,-5-4-1 1</inkml:trace>
  <inkml:trace contextRef="#ctx0" brushRef="#br0" timeOffset="726397.5846">25818 16497 61 0,'0'0'75'16,"0"-14"0"-16,0 14-3 16,0 0-55-16,6-11 1 15,-6 11 1-15,11 0-2 0,-11 0-4 16,8 16-4-16,-4-2-4 15,5 2 0-15,-4 4-3 16,3 2 0-16,1 4-2 16,4-5-3-16,-3 7-9 15,4-7-14-15,-2 0-38 0,5 1-15 16,-4-5-3-16,2-3-1 16</inkml:trace>
  <inkml:trace contextRef="#ctx0" brushRef="#br0" timeOffset="726739.0263">26163 16565 64 0,'0'0'82'16,"9"0"-3"-16,-9 0-4 16,0 0-4-16,0 0-66 15,0 0-1-15,0 15 2 0,0-3-1 16,0 3 0-16,0 1 1 15,0 3-1-15,2 0 0 16,5 0-1-16,2 0 1 0,5-1-3 16,4 1 0-16,5 0 0 15,5 0-1-15,-1 1 0 16,4-3-2-16,-5 1 1 0,-1-2-1 16,-8 0 1-16,-9-2-3 15,-8-1-1-15,-11-1-2 16,-11-4-2-16,-3-4-6 15,-11-4-12-15,-1-6-13 0,2-7-32 16,-2-11-9-16,5-9-4 16,8-6 1-16</inkml:trace>
  <inkml:trace contextRef="#ctx0" brushRef="#br0" timeOffset="726926.7073">26145 16501 57 0,'8'-7'90'16,"3"3"-3"-16,1 1-4 15,3-2-2-15,-15 5-59 0,30-13-9 16,1 7-4-16,3 0-2 16,5 1-4-16,-1-2-4 15,1 2-4-15,-6 1-8 16,3 1-11-16,-8 1-26 0,-11 1-29 16,2-2-9-16,-8-1-4 15,-11 4 2-15</inkml:trace>
  <inkml:trace contextRef="#ctx0" brushRef="#br0" timeOffset="727529.6942">26053 16375 43 0,'-28'-10'80'16,"1"0"-1"-16,0-1-3 15,5-1-4-15,-38-1-62 16,38 5 0-16,5 3-1 15,1 4 0-15,-2 2-2 0,3 10 0 16,-4 6-2-16,-2 10 1 16,-3 6-1-16,1 6 0 15,-1 10 0-15,1 5-1 0,0 3-1 16,5 2 0-16,7 3 0 16,2 0 1-16,9 2-1 15,4-2 0-15,11-1 0 16,8-1-1-16,9-6 2 0,10-2-2 15,7-4 1-15,10-7-1 16,10-8-1-16,7-9 0 16,10-9 0-16,4-12 0 15,5-4 0-15,3-14 0 16,-2-10 0-16,-6-10 0 0,-6-15 0 16,-4-8 0-16,-15-11 3 15,-11-8-2-15,-16-6 2 16,-13-5 0-16,-19-3 0 15,-12 6-1-15,-25 6 1 0,-21 9-1 16,-15 12-3-16,-22 13-1 16,-20 15-5-16,-16 11-12 15,-11 15-39-15,-10 10-30 0,-4 7-3 16,3 8-6-16,1-3-5 16</inkml:trace>
  <inkml:trace contextRef="#ctx0" brushRef="#br0" timeOffset="731539.5282">28344 17001 30 0,'-2'-17'55'0,"2"7"-3"15,0 10-6-15,1-15-5 16,-1 15-8-16,10-13-8 16,-10 13-8-16,11-11-4 0,-11 11-2 15,11-4-3-15,-11 4-1 16,0 0 1-16,12-4 1 16,-12 4 1-16,0 0-1 15,0 0 1-15,0 0-2 0,0 0-1 16,8 0-2-16,-8 0-2 15,0 0-1-15,0 0-1 16,12 0 0-16,-12 0-1 16,0 0-2-16,9 4-4 0,-9-4-5 15,10 9-9-15,-10-9-18 16,-1 12-38-16,1-2-7 0,0-2-4 16,1 3 3-16</inkml:trace>
  <inkml:trace contextRef="#ctx0" brushRef="#br0" timeOffset="732757.6383">28482 16927 60 0,'0'-11'55'0,"0"11"-4"15,0 0-9-15,-4-10-10 16,4 10-7-16,0 0-8 0,0 0-4 16,0 9-3-16,0 1-4 15,2 5-1-15,-1 1-1 16,0 6 0-16,1 4 0 16,-1 1-2-16,0 1 1 0,-1 0-2 15,0-3 1-15,1-3 0 16,1-2 0-16,-1-7 1 15,-1-5 1-15,0-8 1 0,0 0 1 16,0 0 1-16,0 0 1 16,0-13 0-16,0-6 1 15,1-4-3-15,1-6 0 16,-1-3-2-16,4-2 0 0,0 0-2 16,1 4 1-16,1 4-2 15,0 3 0-15,-2 7 0 16,4 7-1-16,-9 9 0 15,15-6 0-15,-15 6 0 16,14 9 0-16,-6 1 0 0,-4 5 0 16,2-1 0-16,2 1 1 15,-1 0-1-15,-1-4 1 16,1 0 0-16,-7-11 0 0,18 10-1 16,-10-10 2-16,2 0-1 15,3-7 0-15,0-4 0 16,-1-3 0-16,2 0 0 0,-4-4 0 15,2 2-1-15,0 1 0 16,-2 3 0-16,1 0 0 16,-11 12-1-16,14-10 0 15,-6 10 0-15,1 8 0 16,1 6 0-16,-1 2 0 16,-1 6 1-16,-1 1 0 0,4 2 0 15,0 2 1-15,0-4-1 16,2 1 1-16,1-4 0 15,0-4-1-15,5-10 1 16,6-4 0-16,-5-3-1 0,5-7 1 16,2-7 0-16,2-8-1 15,-1-4 1-15,0-1 0 16,-1 1 0-16,-5 0-1 0,-2 5 1 16,-3 0 0-16,-5 7 1 15,-5 5-2-15,-7 10 0 16,8-9 0-16,-8 9 0 0,0 5 0 15,0 5 0-15,-1 2 0 16,-1 2 0-16,2 2 0 16,0-2 0-16,4 1 0 15,5-6 0-15,5 0 1 0,-2-6-1 16,3-3 1-16,-1 0 0 16,-1-7 0-16,-4-2 0 15,-5-5 0-15,-4 0-1 16,-7-1 0-16,-2 0-1 0,-9-2-1 15,0 5-1-15,-6 1-5 16,1 4-11-16,1 1-18 16,-2 4-43-16,8 2-3 15,6-2-8-15,10 2 0 0</inkml:trace>
  <inkml:trace contextRef="#ctx0" brushRef="#br0" timeOffset="733940.6447">29311 16711 18 0,'22'-7'81'0,"0"-2"2"16,-4 4-5-16,-1 0-3 16,-6 4-57-16,4 1-1 0,3 9-8 15,-5 4-4-15,2 5-2 16,-4 7-2-16,0 2 0 16,-4 6 0-16,-1-1 0 15,-5 2 0-15,1-1 0 16,-2-1 2-16,0-5-1 0,0-6 0 15,-2-4-1-15,-1-2 1 16,1-6 0-16,2-9 0 16,0 0 0-16,0 0 0 0,0 0 0 15,1-20 0-15,3-2 0 16,4-6-1-16,-1-4-1 16,4-2 2-16,1-2-2 15,-2 3 0-15,6 5 0 0,-2 2 0 16,1 11 1-16,-2 5 0 15,0 8-2-15,-2 2 0 16,2 4 1-16,1 6 1 16,1 6-1-16,2 1 1 0,2-3-1 15,2 1 1-15,5-4 1 16,1-4 0-16,0-4-1 16,2-3 1-16,1-8 0 15,-4-6 0-15,2-7 0 16,-8-4 0-16,-1-9-1 0,-6-6 1 15,-3-3 0-15,-5-7 0 16,-3 0-1-16,-2 2 2 16,0 4-1-16,-3 8 1 15,-1 6-1-15,0 11 0 0,4 19 0 16,-9 1-1-16,3 20-1 16,-1 10 0-16,-2 7 0 15,3 6-1-15,0 4 1 0,4 1 0 16,2-4-1-16,0-3 1 15,9-5 0-15,1-8 0 16,6-2 0-16,1-11 1 16,0-4 0-16,5-10-1 0,-2-2 2 15,0-14-2-15,-1-12 0 16,-1-9 0-16,-6-11-1 16,-1-10 1-16,-2-6 0 0,-5-2 0 15,-3 1 0-15,-1 6 2 16,0 7 0-16,-1 9-1 15,-2 10 0-15,1 14 0 16,2 17 0-16,0 0-1 16,-8 12 0-16,3 13-1 0,-2 6 1 15,1 10-1-15,-3 4 1 16,3 4 0-16,3 1-1 16,1-1 1-16,2-3 0 15,4-5 0-15,5-7 0 0,4-7 0 16,4-8 1-16,0-6-1 15,1-10 0-15,2-6 1 16,0-15-1-16,0-10 1 0,0-7-1 16,2-6 1-16,-4-4-1 15,0 1 1-15,-1 3-1 16,-3 5 0-16,-3 11 0 16,-1 5-1-16,-4 12 1 0,-6 8-1 15,5 10 0-15,-5 8 1 16,0 6-1-16,0 6 0 15,0 2 1-15,-1 3 0 16,1 1-1-16,1-1 1 16,2-5 0-16,3-3 0 0,5-2-1 15,3-7 0-15,2 0-2 16,-2-8 2-16,1-2-3 16,1-6-1-16,3-2-1 15,-1-1-1-15,2-6 0 0,0-2-1 16,-2-1 0-16,3-1-2 15,-2 2 2-15,2 1 1 16,-5 3 1-16,-1 1 0 0,-5 2 2 16,1 1 1-16,-3 1-1 15,-8 0 2-15,14 0-5 16,-14 0-4-16,10 4-7 0,-10-4-14 16,0 0-32-16,11 10-15 15,-11-10-1-15,10 5 6 16</inkml:trace>
  <inkml:trace contextRef="#ctx0" brushRef="#br0" timeOffset="734135.022">30182 16561 73 0,'-43'-16'93'0,"7"0"-5"16,7-4-6-16,10-1-2 0,-6-2-71 15,31 4-3-15,16 6-7 16,7-1-10-16,13 9-15 16,9 13-45-16,7-7-12 15,3 3-6-15,-6-4-2 16</inkml:trace>
  <inkml:trace contextRef="#ctx0" brushRef="#br0" timeOffset="735043.5808">28027 17988 41 0,'-11'-7'78'0,"11"7"2"15,0 0-3-15,0 0-27 0,0 0-26 16,0 0-2-16,0 0-5 16,4-11-4-16,-4 11-4 15,11 0-2-15,-2-1-1 16,1-5-1-16,3 1-1 0,4 1 1 16,2 1-1-16,4-1 0 15,3-1-1-15,5-3 0 16,2 1-1-16,2-1 1 15,1 2-2-15,0-1-1 0,0 2 1 16,-1-1 0-16,-2-1-1 16,0 0-1-16,-2 3-2 15,-3-3-7-15,-3 3-13 16,-2 2-28-16,-6-1-31 16,0 1-5-16,-3-1-4 0,-5 1-3 15</inkml:trace>
  <inkml:trace contextRef="#ctx0" brushRef="#br0" timeOffset="736114.7533">28999 17667 17 0,'0'0'17'16,"-2"-12"-6"-16,2 12-1 15,-3-13 3-15,3 13 6 16,-2-11 7-16,2 11 5 0,-1-12 4 16,1 12 2-16,0-11 1 15,0 11-4-15,1-10-6 16,-1 10-5-16,7-12-6 0,-7 12-4 15,10-10-5 1,-10 10-4-16,19-6 0 0,-10 3-1 16,5 3-1-16,-2 0 0 15,2 6 0-15,-1 4 1 16,1 4 1-16,-4 4 1 0,1 5 0 16,-4 4 1-16,-7-27-2 15,4 33-1-15,1 41 0 16,-5-32-1-16,-5 0 0 15,-3 2 0-15,-3-2-2 16,-1 3 1-16,-1-2 0 0,-2-3 2 16,15-40-2-16,-13 36 2 15,-1 1-2-15,3-8 1 16,1 0 1-16,10-29-2 16,0 0-1-16,0 9-1 15,0 2-3-15,0-2-2 16,30-8-6-16,29-22-3 15,-26 1-9-15,4-3-6 0,1-4-1 16,4-2 0-16,-3-4 3 16,5 0 5-16,-3 1 8 15,2-4 9-15,-2 5 14 0,-5 0 9 16,-5 1 8-16,-4-2 2 16,-3 5 0-16,-6 2-2 15,-4 3-4-15,-5 4-4 16,-3 6-4-16,-3 3-4 15,-3 9-3-15,0 0-1 0,0 0 0 16,0 0-1-16,0 13 2 16,0-1-3-16,0 4 0 15,2 4 0-15,6 5 0 0,-8-25-2 16,10 23-1 0,0 2 0-16,2 4-1 0,-1 0 1 15,0 1-1-15,0-1-2 16,-4 0-2-16,0-1-1 15,-6-2-11-15,1-1-21 16,-2-25-41-16,-9 24-7 16,-15 1-3-16,11-26-1 0</inkml:trace>
  <inkml:trace contextRef="#ctx0" brushRef="#br0" timeOffset="736302.4355">29574 17824 1 0,'0'-38'92'15,"6"3"-1"-15,7 1-3 16,0 5-7-16,6 3 0 0,3 2-76 16,2 6-1-16,5 4-4 15,3 3-5-15,-1 2-7 16,3 3-13-16,-5 1-18 16,0-1-34-16,0 1-9 0,-4 1-8 15,1 2 5-15</inkml:trace>
  <inkml:trace contextRef="#ctx0" brushRef="#br0" timeOffset="736857.9751">29348 17180 70 0,'-30'-11'80'15,"-5"0"-1"-15,-1 2-1 16,-8 5-55-16,-1 4-1 16,-1 4 1-16,0 9-4 0,-1 12-5 15,25-10-5-15,-3 10-4 16,-3 6-2-16,-3 8-2 15,1 7 1-15,-3 7 1 16,5 5-1-16,2 10 1 16,4 3 1-16,2 5 1 0,5 2 0 15,3 6 0-15,7 2 0 16,4 3-1-16,3-2-1 16,13 0 0-16,9-2-1 15,13-5 0-15,13-9-1 16,12-10-1-16,9-11 1 15,13-10 0-15,6-6 0 0,6-13 1 16,4-12-1-16,6-9 0 16,2-16 2-16,-2-17-1 15,-1-14 1-15,-3-10-1 16,-6-13 1-16,-13-11 0 16,14-54-1-16,-7-54 1 15,-56 4-2-15,-58 8-2 0,-59 16-6 16,-52 45-14-16,-29 34-63 15,-38 40-4-15,0 26-4 16,-15 3-8-16,6 3-1 16</inkml:trace>
  <inkml:trace contextRef="#ctx0" brushRef="#br0" timeOffset="801537.2144">26446 4372 11 0,'13'-42'81'15,"-1"2"2"-15,-1-1-2 16,-1 3-5-16,-4 3-56 0,4-1-5 15,-5 5 2-15,-3 2-6 16,-2-1-2-16,-3 4-3 16,-12-3 0-16,-4 1-2 15,-8-4-1-15,-5 3 0 0,-10-4-2 16,-3 3 1-16,-11 0-2 16,-8-2 1-16,-4 3-1 15,-11 1 1-15,-4 4-1 16,-7 1 0-16,-8 2 0 15,-5 5 1-15,-4 1 0 16,-5 6 1-16,-6 1-1 0,1 3 1 16,-3 3-1-16,-2 1-1 15,0 9 2-15,-2 1-2 16,6 8 1-16,-2 3-1 16,3 6 1-16,-2 7-1 0,3 7-1 15,3 5 1-15,-1 6-1 16,5 5 1-16,1 6-1 0,1 7 0 15,2 5 0-15,8 2 1 16,6 6-2-16,1 2 2 16,7 4 0-16,7 3 0 15,8 1 0-15,7 5-1 16,7-1 1-16,9 1 0 0,4 0-1 16,12 3 1-16,2-2 1 15,9-3-1-15,10 1 1 16,8-6 1-16,7-2-2 0,18-3 0 15,16 0 1-15,14-5-2 16,18 0-1-16,19-2 0 16,20-3 0-16,16 0 1 15,18-2-1-15,14-3 1 0,18-4 0 16,13-3 1-16,17-2 1 16,11-2-1-16,15-9 0 15,13-2 0-15,14-8 0 0,12-2 0 16,9-9 0-16,15-4 0 15,5-9-1-15,12-6 1 16,9-3 0-16,5-4 0 0,4-1 1 16,6 0-1-16,-3-2 0 15,-2-2 1-15,3-1-1 16,-7 1 1-16,-5-2-1 16,-6 0 1-16,-3-5 0 15,-11-1 0-15,-4-4 1 0,-14-6 1 16,-9-3-1-16,-15-6 1 15,-10-6-1-15,-17-1 2 16,-24-9-1-16,-14-2 0 16,-31-5 0-16,-15-1 1 0,-29-6 0 15,-11 0 1-15,-28-7 1 16,-50 32 0-16,-2-14-2 16,11-40-1-16,-21-7 0 15,-16-3 0-15,-21-5 0 0,-16-3-2 16,-26-6-1-16,-25-1-1 15,-13 10 1-15,-20 3 1 16,-17 2 0-16,-22 2-1 16,-21 0-1-16,-16 3 1 0,-17-1-1 15,-13 5 1-15,-19-1 0 16,-9 5-1-16,-12-3 0 16,-11 3 1-16,-8 2 1 15,-6 0 0-15,-11 4 0 0,-4 3 0 16,-10 5-1-16,-11 8 1 15,-10 10 0-15,-12 8-2 16,-6 16 0-16,-13 12-2 16,-6 14-5-16,-3 17-4 15,7 23-9-15,1 10-36 0,16 19-30 16,18 14-3-16,15 5-7 16,26 11 0-16</inkml:trace>
  <inkml:trace contextRef="#ctx0" brushRef="#br0" timeOffset="802450.9795">23108 5604 9 0,'32'-1'90'0,"-10"-2"2"0,-5 3-4 16,-6-4-7-16,-11 4 1 15,0 0-75-15,0 0-1 0,0 0-1 16,-16 8-1 0,0 4-2-16,-6 4-1 0,-11 6 0 15,-5 8 0-15,-8 4 1 16,-9 2-1-16,-7 7 1 0,-7 3-2 16,-10 3 1-16,-6 2-1 15,0 3 1-15,-7 1-1 16,-3 4 0-16,1 3 0 0,-2 3-1 15,2 0 1-15,4 0 0 16,1-3 1-16,5-3-1 16,5-3 0-16,6-6 0 15,5-6 1-15,10-4-1 16,4-4-1-16,10-4-1 0,2-6-5 16,10 2-6-16,0-8-9 15,10-7-33-15,5-1-28 16,-2-7-4-16,1-7-6 15,3-18 1-15</inkml:trace>
  <inkml:trace contextRef="#ctx0" brushRef="#br0" timeOffset="802787.6134">21318 6260 4 0,'12'-15'90'16,"-6"0"4"-16,-3 6-6 15,-2-2-5-15,-1 0-1 0,-11 3-74 16,11 8-1-16,-11 0 0 16,3 16-4-16,-7 16-1 15,-1 8-3-15,-4 16 2 0,-6 9-1 16,-4 13 1-16,-5 11-1 16,5 3 0-16,2-4 0 15,9-7 0-15,4-9 0 16,11-10 0-16,4-10 2 0,17-12 1 15,11-17 0-15,10-10 1 16,12-12 0-16,11-3-2 16,9-13-1-16,11-6-3 15,3-12-6-15,6-2-8 0,-4-5-16 16,-12-1-52-16,0 4-3 16,-20 1-5-16,-14 7-5 15</inkml:trace>
  <inkml:trace contextRef="#ctx0" brushRef="#br0" timeOffset="803633.1437">19172 6909 14 0,'9'-5'65'16,"-9"5"4"-16,11-13-30 15,-11 13 1-15,12-12 2 0,-12 12-4 16,11-9-5-16,-11 9-4 16,0 0-6-16,11-12-6 15,-11 12-4-15,0 0-4 16,0 0-4-16,10-9-1 0,-10 9-3 16,10-6 0-16,-10 6 0 15,12-10 0-15,-12 10 0 16,14-15 1-16,-14 15 0 15,12-16 0-15,-9 6 0 0,-1 1 0 16,-1-1 0-16,0 1-1 16,-1 1 0-16,0-1-1 15,0 0 1-15,0 9-1 16,0-15 0-16,0 15-1 0,1-12 1 16,-1 12 0-16,1-11 0 15,-1 11-1-15,0 0 0 16,3-8 0-16,-3 8-1 0,0 0-2 15,0 0-2-15,0 0-5 16,13-8-9-16,-13 8-42 16,15 0-17-16,0-3-5 15,-4-5-6-15,0-1 2 0</inkml:trace>
  <inkml:trace contextRef="#ctx0" brushRef="#br0" timeOffset="1.04657E6">5185 5936 60 0,'-33'-1'83'15,"-2"-3"-2"-15,1-9-4 16,-5 22-13-16,3-19-49 15,-1-2-1-15,7 4-2 0,0-1-4 16,1 2-3-16,-4 4 0 16,-2 0-2-16,-2 3-2 15,-1 0-1-15,-5 2 1 16,-1 2-1-16,-2 3 1 16,-5-3 0-16,-3 3 0 0,1 1 0 15,-2 5 0-15,-6 1 0 16,0 5 0-16,0 4-2 0,-4 1 0 15,-1 10 1-15,1 0 0 16,0 4 1-16,4 2-1 16,4 2 0-16,5-2 0 15,3 2-1-15,6 0 1 16,9 2-1-16,2-4-1 0,3 7 0 16,2 3 1-16,2 6-1 15,2 7 1-15,-5 9 0 16,0 6 0-16,-3 10 1 15,-2 7 0-15,-1 4 0 0,0 6 0 16,4 3 1-16,0 2 0 16,5 1 0-16,3 2 0 15,5 6 0-15,5-2 0 0,0 5 1 16,8 0-2-16,0 4 1 16,3 6 0-16,0 0 0 15,4 0 1-15,2 1 0 16,6 8-2-16,2-4 0 15,4 6 1-15,4-4 0 0,5-1 1 16,3 0-1-16,1-1 1 16,7-3-1-16,8-5 3 15,-2-1 0-15,9-5-1 0,1 0-1 16,7-2 0-16,7-5-1 16,7-3 1-16,9-3 0 15,7-6-1-15,12-6 1 16,6-7-1-16,14-9 1 0,9-7 0 15,12-11 0-15,10-7 0 16,12-10-1-16,8-12-1 16,14-9 0-16,6-10 1 15,7-13 0-15,9-3-1 16,7-15 0-16,5-11 1 0,2-8-2 16,6-11 1-16,1-10 1 15,4-9-2-15,-2-8 2 16,2-10-1-16,-1-8 1 0,0-9 0 15,2-5 1-15,-7-5-1 16,0-5 1-16,-1-4 0 16,-7-7 0-16,-4-2 1 0,-3-4-1 15,-10-2-1-15,-8-4 0 16,-7-5 0-16,-8-4 1 16,-11-2-1-16,-6-4-1 0,-13-2 0 15,-9-3 1-15,-13 0-1 16,-12 0-1-16,-13 2 1 15,-12 1-1-15,-14-2 1 16,-12 6 1-16,-17 4 1 0,-11 3-1 16,-14 5 1-16,-13 6 0 15,-11 4-2-15,-17 3 0 16,-15 5 0-16,-12 7 0 16,-17 5 0-16,-15 4 0 15,-11 8 0-15,-12 5 0 0,-14 5 0 16,-10 8 0-16,-7 6 0 15,-13 7 0-15,-12 5 0 16,-3 6 0-16,-13 6 0 0,-4 5 0 16,-7 5 0-16,-7 5 0 15,-9 7 0-15,1 2 0 16,-6 3 0-16,-2 4 0 16,-6 5 0-16,-2 2 0 0,-6 7 0 15,-1 1 0-15,0 8 0 16,-5 6 0-16,-2 4 0 15,-3 7 0-15,1 2 0 0,2 6 0 16,2 1 0 0,1 7 0-16,3 2 0 0,6 7 0 15,1 4 0-15,8 8 0 16,1 7 0-16,4 5 0 16,2 11 0-16,2 7 0 0,-2 10 0 15,-1 6 0-15,7 8 0 16,1 4 0-16,14 5 0 15,-2 7 0-15,10 2 0 0,16-4 0 16,13 2 0-16,6 1 0 16,11 3 0-16,6 3 0 15,7-2 0-15,13 3 0 0,5-1 0 16,2 5 0-16,12 1 0 16,9-2 0-16,6 4 0 15,14 0 0-15,2 5 0 16,11-3 0-16,8 4 0 15,18-2 0-15,-1 6 0 0,12-5 0 16,3-1 0-16,12-4 0 16,11-1 0-16,13-4 0 15,11-1 0-15,3 0 0 0,10-6 0 16,15 3 0-16,9-4 0 16,9-1 0-16,9-2 0 15,3 0 0-15,7-1 0 16,16-8 0-16,3-3 0 0,9-6 0 15,12-4 0-15,11-7 0 16,5-10 0-16,15-8 0 16,6-9 0-16,6-8 0 0,6-7 0 15,4-9 0-15,8-6 0 16,4-7 0-16,7-8 0 16,8-6 0-16,5-9 0 15,7-6 0-15,9-6 0 0,8-14 0 16,1-9 0-16,10-14 0 15,-1-7 0-15,5-15 0 16,1-8 0-16,4-12 0 16,-1-9 0-16,5-10 0 0,0-9 0 15,-1-9 0-15,5-9 0 16,-4-3 0-16,-1-7 0 16,-4-2 0-16,-5-4 0 15,-12 1 0-15,-13-2 0 0,-11-1 0 16,-19 0 0-16,-17 2 0 15,-22-4 0-15,-18 1 0 16,-19 1 0-16,-18-4 0 0,-19 2 0 16,-19 0 0-16,-17 0 0 15,-17-2 0-15,-17 2 0 16,-12-2 0-16,-20 3 0 16,-7-1 0-16,-19 0 0 0,-17 0 0 15,-8 2 0-15,-21 3 0 16,-14 1 0-16,-12 5 0 15,-15-1 0-15,-16 4 0 16,-9 2 0-16,-13 1 0 0,-14 4 0 16,-4 3 0-16,-10 5 0 15,-3 0 0-15,-8 4 0 16,-5 2 0-16,-1 4 0 16,-3 7 0-16,0 3 0 0,-6 4 0 15,0 5 0-15,-7 5 0 16,-1 7 0-16,-7 4 0 15,0 6 0-15,-8 8 0 16,-2 5 0-16,-1 4 0 0,-7 6 0 16,4 5 0-16,-3 6 0 15,0 5 0-15,1 4 0 16,1 4 0-16,-1 4 0 0,6 4 0 16,-1 4 0-16,4 4 0 15,4 4 0-15,4 10 0 16,2 6 0-16,0 9 0 15,3 9 0-15,-2 10 0 0,2 9 0 16,0 9 0-16,1 5 0 16,1 8 0-16,2 4 0 15,7 9 0-15,0 2 0 16,12 5 0-16,9 4 0 0,5 3 0 16,3 6 0-16,13 10 0 15,5 8 0-15,2 4 0 16,12 7 0-16,-6 8 0 15,12 6 0-15,2 6 0 0,13-1 0 16,4 1 0-16,11 0 0 16,11-2 0-16,3-2 0 15,14 1 0-15,8-4 0 0,11 5 0 16,4 6 0-16,5-2 0 16,9 8 0-16,5 3 0 15,15 4 0-15,12-2 0 16,0 3 0-16,11-6 0 0,14-4 0 15,13-3 0-15,5-8 0 16,8-2 0-16,10-6 0 16,5-5 0-16,-1-3 0 0,15-2 0 15,-3-3 0-15,5-1 0 16,11 2 0-16,4-9 0 16,8-2 0-16,7-4 0 15,11-4 0-15,8-9 0 16,3-6 0-16,15-12 0 0,3-9 0 15,12-7 0-15,4-10 0 16,10-11-3-16,5-8 1 16,7-3 3-16,14-8-2 0,-1-4 1 15,7-8 1-15,9-5-1 16,4-4 0-16,7-7 0 16,8-7 0-16,4-6 0 0,3-10 0 15,8-10-1-15,2-5 1 16,5-11 0-16,1-8 0 15,2-7 0-15,-4-7 1 16,1-7-1-16,-3-6 1 16,-2-7-1-16,-7-8 0 15,-8-6 1-15,-2-5-1 0,-5-11 0 16,-1-6 0-16,-5-13 0 16,-4-5 2-16,-1-8-2 15,-11-5 0-15,1-3 0 16,-8-5 0-16,-10-1 0 0,-8-1 0 15,-9 2 0-15,-12-1 0 16,-11 2 0-16,-12-2 0 16,-11-1 0-16,-15 0 0 15,-11-2 0-15,-11-1 0 0,-17-3 0 16,-12 0 0-16,-15 0 0 16,-13-4 0-16,-16 5 0 0,-8-3 0 15,-21 3 0-15,-12 1 0 16,-16 2 0-16,-15-1 0 15,-13 3 0-15,-10 1 0 16,-12 6 0-16,-12 4 0 0,-3 6 0 16,-13 7 0-16,-6 6 0 15,-8 9 0-15,-6 6 0 16,-9 5 0-16,-10 9 0 16,-8 5 0-16,-8 5 0 15,-11 4 0-15,-9 4 0 0,-5 4 0 16,-10 8 0-16,-5 3 0 15,-6 5 0-15,-3 6 0 16,-4 8 0-16,-4 6 0 0,-1 8 0 16,-3 11 0-16,-5 9 0 15,-2 10 0-15,0 7 0 16,-9 14 0-16,4 8 0 16,-3 13 0-16,1 6 0 0,0 8 0 15,1 8 0-15,5 4 0 16,-2 7 0-16,7 3 0 15,0 5-3-15,4 1 1 0,3 4 1 16,6 3 0-16,9 1 1 16,4 2 1-16,9 1-2 15,6 6 1-15,11 3 1 0,10 1 0 16,8 4-1 0,6 2 0-16,5 6 1 0,12 5 0 15,11 2 0-15,7 4 1 16,11 3-2-16,6 5-2 15,14 7 2-15,5 2 2 0,11 3-6 16,3-1 4-16,2 9 0 16,4 4 0-16,4 1 0 15,2-3 1-15,4 2-1 0,11-4 0 16,11-3 3-16,7 0-5 16,15-7 1-16,9 0 1 15,7-2 0-15,20 0 0 16,4-8-2-16,3 2 0 15,11-1 0-15,4 0 1 0,11-3 0 16,5-6 0-16,1-4 0 16,3-3 0-16,13 1 3 0,11-8-3 15,3-3 0-15,14-7-3 16,2-3-1-16,5-8-5 16,21-2-13-16,-1-9-22 15,2-7-38-15,14-2-4 16,3-14-5-16,-3-6-3 0</inkml:trace>
  <inkml:trace contextRef="#ctx0" brushRef="#br0" timeOffset="1.04753E6">8873 7374 38 0,'0'-39'81'15,"0"5"-1"-15,0-1-5 0,-1 4-4 16,-2 6-59-16,3 6-4 16,1 5 0-16,11 4-3 15,1 8-3-15,7 2-3 16,2 9 1-16,5 6 1 0,5 3-1 16,6 9 3-16,3 0-1 15,3 4 1-15,2-2 1 16,0 1 2-16,2-3 1 15,0-4 0-15,2-7 1 0,-2-5 0 16,4-10 2-16,2-2-3 16,4-16 2-16,6-10-2 15,6-13-1-15,7-11 0 0,7-11-1 16,4-13 0-16,8-13-1 16,0-7-1-16,6-5 0 15,-2-3 0-15,-1-2 0 16,1-3-1-16,-3 4 0 0,-5 7-1 15,-2 4 0-15,-4 8-1 16,-8 7 0-16,-4 12-2 16,-6 8-2-16,-15 9-5 15,-8 15-18-15,-13 16-50 16,-16 7-8-16,-16 11-4 0,-19 1-8 16,-31 13 0-16</inkml:trace>
  <inkml:trace contextRef="#ctx0" brushRef="#br0" timeOffset="1.04797E6">9609 6297 30 0,'0'13'90'16,"10"-2"-3"-16,5-4-5 0,7-1-5 15,-2-2 0-15,-9 7-79 16,21 18 0-16,9 10 2 16,4 15 1-16,6 15 0 0,4 13 0 15,3 7 1-15,6 4-1 16,1-3 0-16,5-9 1 16,1-10 0-16,2-21 2 15,3-20 0-15,6-24 1 0,-1-14 0 16,4-28 0-16,3-16 1 15,2-18-1-15,6-18 0 16,2-15-2-16,7-15 0 16,2-10 0-16,-1-7-1 0,-2-3 1 15,4 0-2-15,-4 3 0 16,-4 5 0-16,-2 9-1 16,-8 11 1-16,-1 13-1 15,-6 9-6-15,3 16-7 0,-12 3-24 16,2 16-49-16,-5 15-1 15,-17 5-7-15,-15 10-6 16</inkml:trace>
  <inkml:trace contextRef="#ctx0" brushRef="#br0" timeOffset="1.05388E6">13999 9934 68 0,'0'0'85'0,"-5"-11"-3"0,5 11-5 16,-21-10-41-16,21 10-4 15,0 0-9-15,-11 15-10 16,11 7-5-16,-1 6-3 16,-1 9-1-16,-2 5-1 0,1 8 0 15,-3 1-1-15,4 3 0 16,0 0-1-16,-1-4 0 15,1-4-1-15,-2-4 1 16,1-4-2-16,2-7 0 0,-1-4-1 16,1-6-1-16,-1-6 0 15,1-2-1-15,1-13-1 16,-9 6-2-16,9-6-1 0,-12-21 1 16,1-5-1-16,4-9 0 15,-4-10 2-15,2-10 0 16,-1-10 5-16,4-5 2 15,3-5 3-15,2 2 3 0,2 2 1 16,7 2 0-16,6 4-1 16,8 5 0-16,7 8-2 15,2 7-1-15,8 6-1 16,4 10-1-16,-1 4-2 16,4 10 0-16,-3 7 0 0,-5 8 0 15,-4 0-1-15,-8 9 0 16,-4 6 0-16,-13 5 1 15,-5 3 0-15,-5 2 1 16,-6 0 1-16,-9 1 0 0,-2 2 2 16,-5-1-3-16,-5-1 2 15,2-1-2-15,-4-2 0 16,6 4 0-16,-5-2-1 0,5 3-1 16,1 3 1-16,2 0 0 15,3 3 0-15,5 0-1 16,2 2 1-16,6 0 0 15,5 0 0-15,0 0 0 0,6 0 1 16,8-2-1-16,3 1 1 16,3-2 0-16,3-1 0 15,5-1-1-15,-1-2-1 16,4-3-2-16,1-5-1 0,0-3-3 16,-1-5-1-16,2-7-1 15,-1-6 1-15,-4-6 1 16,1-10 2-16,-6-9 1 15,-1-7 3-15,-1-4 7 0,-2-3 1 16,-5-2 1-16,0 2 1 16,0 2-1-16,1 7 2 15,-1 5-3-15,1 10-1 16,1 7-4-16,2 6 0 0,2 6-2 16,-4 14 0-16,0 7-3 15,-4 8-4-15,-5 10-7 16,-5 1-7-16,-2 1-9 0,0 0-10 15,-4-6-5-15,-10-6-5 16,5-10-5-16,-5-12 2 16,2-11 8-16,0-9 14 15,1-14 13-15,-5-8 12 0,9-9 11 16,-3-10 13-16,4-3 15 16,-1-3 11-16,-2 0 3 15,6 0-2-15,-5 5-4 16,7 5-3-16,-2 6-4 0,3 9-9 15,2 8-12-15,0 4-19 16,8 11-24-16,2 8-40 16,2 6-6-16,3 2-5 0,0 6-4 15</inkml:trace>
  <inkml:trace contextRef="#ctx0" brushRef="#br0" timeOffset="1.05491E6">15038 10067 18 0,'17'-5'92'16,"-17"5"-3"-16,10-7-6 0,-10 7-5 15,-14-6 0-15,-3 6-74 16,1 8-1-16,-2 8-3 16,-2 1-2-16,-1 6 1 0,0 3 0 15,-1 0-2-15,5-2 0 16,3-1 0-16,1-5 0 15,3-2 1-15,1-7 1 16,9-9-1-16,0 0 1 0,0 0 0 16,0 0 1-16,0 0 0 15,4-9 0-15,8 7-1 16,3 2 0-16,3 6 0 0,5 9 1 16,-2 10 0-16,2 10 0 15,2 8 0-15,-6 7-5 16,-5 10-4-16,-7 5-2 15,-7 0 2-15,-9-4 0 0,-6-6 3 16,-3-6 2-16,-8-11 5 16,-1-7 5-16,0-15 5 15,6-12-1-15,1-4-4 16,2-19-9-16,9-9-8 0,8-15-10 16,6-10-1-16,8-8-2 15,12-9-1-15,2-10 2 16,10-5 5-16,1-1 9 15,6 0 11-15,-4 0 12 0,3-3 7 16,-1 3 2-16,-7 2 4 16,-3 10 0-16,-8 5 1 15,-1 11-4-15,-12 13-4 16,-1 10-6-16,-10 17-5 0,0 18-3 16,-13 10-3-16,0 22-2 15,-3 15-2-15,-1 15 0 16,-1 12 0-16,2 6 0 0,2 2 0 15,7 0-1 1,4-3 2-16,3-10-1 0,5-12 1 16,5-10 1-16,6-12-1 0,2-8 1 15,2-6 1-15,4-12 0 16,1-9-2-16,3-7 0 16,2-10 0-16,3-8 0 15,1-6 0-15,-2-2 0 16,3-3 0-16,-2 5 0 15,1 4 0-15,-2 8 1 0,1 8-1 16,-3 9 0-16,1 8 0 16,2 12 0-16,-4 9 0 15,-2 6 0-15,-2 1 0 0,1 2-1 16,-5 0 1-16,-1-6 1 16,-2-3-1-16,-1-9 1 15,0-8 1-15,-3-9-1 0,0-2 0 16,1-11 0-16,-3-9-1 15,0-10-1-15,-4-9-1 16,-3-10-1-16,0-9 1 16,-4-5 0-16,-1-5 0 0,0 1 2 15,-1 4 1-15,-2 7 1 16,1 11 1-16,2 10-1 16,0 14 0-16,2 12 0 15,-2 10-1-15,16 19-1 0,-4 11 0 16,1 11-1-16,-1 12 0 15,2 8-1-15,2 11-1 16,-4 0-1-16,1 2-1 0,2-4-2 16,0-7-1-16,-1-10-6 15,2-8-6-15,-3-12-10 16,-1-18-46-16,5-10-5 16,-4-12-2-16,-5-19-3 0</inkml:trace>
  <inkml:trace contextRef="#ctx0" brushRef="#br0" timeOffset="1.0551E6">16165 9993 73 0,'-15'-27'88'16,"2"8"-3"-16,3 6-4 15,-1 3-4-15,11 10-62 16,-5-13-2-16,5 13-4 0,20-7-6 16,6 3-2-16,10 0-3 15,6-2-3-15,11 1-5 16,4-2-8-16,5 0-11 15,-2-2-14-15,-6-2-21 0,-3 2-12 16,-11-4-8-16,-5 1 1 16</inkml:trace>
  <inkml:trace contextRef="#ctx0" brushRef="#br0" timeOffset="1.05573E6">15527 9160 4 0,'-95'-47'83'0,"-6"1"1"0,1 0-4 16,-8 3-5-16,-7 4-2 16,-1 7-68-16,-2 10-1 15,-1 8 0-15,-4 13-1 16,0 6 1-16,-2 16-1 15,0 10 1-15,1 14-1 0,2 15 1 16,4 16-2-16,-1 16 1 16,6 18-1-16,9 11 0 15,9 13-1-15,15 7 0 0,16 8 1 16,21-2 1-16,21 0-1 16,21 0 0-16,21-9 1 15,26-1-1-15,25-7 2 16,23-3 0-16,25-6-1 0,20-3 0 15,22-7-1-15,20-13 0 16,21-10 0-16,15-16 0 16,16-12-2-16,15-20 0 15,11-19 0-15,8-21-1 0,7-16 0 16,5-24 0-16,1-18 0 16,1-17 0-16,-7-17 1 15,-6-20 0-15,-5-19 1 16,-12-17-1-16,-8-14 1 0,-16-15 0 15,-14-11 1-15,-19-1 1 16,-21-4 0-16,-26 7 0 16,-33 13 1-16,-30 16 0 0,-37 15-1 15,-37 20-2-15,-36 18-3 16,-50 18-3-16,-36 22-4 16,-36 14-1-16,-32 15-1 15,-20 13 0-15,-20 18 1 16,-12 12 1-16,-2 25-1 0,2 13-5 15,9 30-9-15,7 23-44 16,13 16-8-16,16 12-5 16,19 1-5-16</inkml:trace>
  <inkml:trace contextRef="#ctx0" brushRef="#br0" timeOffset="1.05771E6">17014 9774 30 0,'72'1'96'0,"-12"7"-3"16,-11 8-6-16,-9 7-4 16,-8 10-3-16,-10 40-68 0,-1-15-12 15,1 21 1-15,-4 12-1 16,-1 13-1-16,-5 5-1 15,0 0 0-15,-4-8-1 0,-1-8 1 16,-3-14 0-16,-3-16 1 16,1-15 0-16,-2-18 1 15,-6-15 1-15,-7-15-1 16,-4-10 0-16,-2-22-1 0,-4-14-1 16,0-16 0-16,-4-17-2 15,3-13 0-15,3-13 1 16,4-7 0-16,7-3 2 15,6-2 1-15,4 9 0 0,7 8 1 16,10 11 1-16,9 16 0 16,9 12-1-16,7 19 0 15,8 14-1-15,1 18 0 16,2 12 0-16,-1 4-2 0,-8 13 0 16,-9 11-1-16,-11 9 0 15,-20 10-1-15,-9 5 0 0,-21 2 0 16,-7-1 0-16,-9-4 1 15,-5 0 0-15,1-6 1 16,4-11 0-16,8-8-1 16,10-8-2-16,9-6-1 15,6-6 0-15,9-6 0 0,8 3 0 16,9-3-2-16,5-4 3 16,10-4 1-16,6-1 3 15,8-3 1-15,3 0 0 0,11-4 2 16,6 0-1-16,5-4 1 15,3-3 0-15,3-1 0 16,1-3 2-16,-5-5-1 16,-2-2 0-16,-10-1 3 15,-8-2 0-15,-9 1 2 0,-13 4 0 16,-11 0-1-16,-12 4 0 16,-8 5 0-16,-11 7-1 15,-13 8-1-15,-7 5-2 0,-10 8-2 16,-2 13 1-16,-4 11-1 15,-3 7 0-15,1 12 0 16,3 4-1-16,4 5 0 0,5 2 0 16,8-3-1-16,7-4 0 15,7-6 0-15,11-7 0 16,6-7 1-16,15-10-1 16,10-7 0-16,12-8 0 15,8-7 0-15,10-8 0 0,9-13 0 16,4-8 0-16,6-10 0 15,2-9 1-15,-2-4 0 16,-3-2 1-16,-4-1 1 16,-5 4 0-16,-6 6 0 0,-6 8 0 15,-4 8 0-15,-8 9 0 16,-6 9 0-16,-5 9-1 16,-3 5 0-16,-6 11-1 0,-5 7 0 15,-2 5 0-15,-4 3 0 16,-2 3 0-16,-1 0 0 15,1-3-1-15,1-3 1 0,2-5 0 16,2-5 0-16,2-6 0 16,5-5 1-16,1-5-1 15,2-6 1-15,1-4-1 16,-5-5 1-16,1-5-1 16,-5-4 0-16,-6-3 0 0,-8-3-1 15,-5-3 0-15,-17 0 1 16,-8-1 0-16,-7-2 1 15,-4 4 0-15,-2 2 1 0,1 1 1 16,2 6-1-16,7 3 1 16,8 2-1-16,7 2 0 15,5 2-2-15,13 1-1 16,2-3 0-16,12 1 1 0,6-1-2 16,8 0 1-16,3 3 1 15,9 2-1-15,1 4 1 16,0 7 1-16,0 5 0 0,0 13 0 15,-2 11 1-15,-8 13-1 16,-1 10 1-16,-5 13-1 16,-6 11 0-16,-7 11 0 15,-5 8-1-15,-5 1 1 0,-2-1 0 16,-1-6-1-16,-4-6 0 16,0-9 0-16,1-14 1 15,3-11 0-15,-1-14 0 16,1-13-1-16,1-11 1 0,0-11-1 15,-6-16 0-15,2-17-1 16,-1-15-1-16,0-15 0 16,0-17 0-16,3-16 0 15,2-10 0-15,1-4 0 0,9-3 1 16,1 6 1-16,3 11 1 16,5 10-1-16,4 18 1 15,2 19-1-15,1 18 0 0,4 16 0 16,-2 15-2-16,4 17 0 15,-4 11-2-15,-3 9 0 16,-7 8-1-16,-4 5 1 16,-10 5 0-16,-3-1 1 0,-1-4 0 15,-7-4 2-15,3-6 1 16,2-5 2-16,2-12 0 16,10-8 0-16,8-12 0 15,9-6 0-15,5-15-1 16,7-10 0-16,2-10-2 0,3-12 0 15,-1-12 0-15,2-8 0 16,-9-11 0-16,-1-6 1 16,-8-3 2-16,-5-2 1 15,-3 4 2-15,-5 7 0 0,-2 12 0 16,-6 10-1-16,-1 17 0 16,-2 13-1-16,-3 29-1 15,0 0-2-15,-8 25 0 0,-5 17-1 16,1 18 0-16,-6 17 0 15,-3 8 1-15,2 11-1 16,6-1 1-16,5-1 0 16,7-9 0-16,6-6 0 0,15-14-1 15,11-14-1-15,14-17 0 16,8-15-1-16,6-12 0 16,5-12 0-16,6-19-1 0,-1-12 1 15,0-12 0-15,-10-6 2 16,-5-2 1-16,-12-2 1 15,-10 5 1-15,-12 6 1 16,-16 11-1-16,-8 9 1 16,-17 16-1-16,-9 8-1 0,-9 11 0 15,-4 15 0-15,-3 8-1 16,3 5-1-16,9 4 1 16,9 2-2-16,11-1-1 0,12-5-5 15,12 0-15-15,14 4-50 16,8-13-7-16,9-5-6 15,0-6-4-15,1-7-4 0</inkml:trace>
  <inkml:trace contextRef="#ctx0" brushRef="#br0" timeOffset="1.05805E6">18548 10534 38 0,'-88'30'95'0,"14"-8"-7"16,19-8-6-16,18-14-4 0,26-6-1 16,18-17-79-16,37-2 0 15,28-3-1-15,21-10-1 16,24-5 2-16,21-4-1 0,17-3 0 15,8 0 0-15,7 4 1 16,-5 1-1-16,-9 6 2 16,-9 7 1-16,-21 5 0 15,-14 10 0-15,-23 7-2 0,-21 5-8 16,-25 10-14-16,-24 21-43 16,-25 4-11-16,-33 9-5 15,-29 7-5-15</inkml:trace>
  <inkml:trace contextRef="#ctx0" brushRef="#br0" timeOffset="1.05819E6">19438 10512 11 0,'-130'46'89'16,"14"-4"2"-16,20-11-3 16,26-8-6-16,21-17 1 15,22-8-69-15,29-12-2 0,28-14-2 16,34-9-6-16,28-14-5 16,29-6-14-16,17-2-51 15,25-24-18-15,15-8-2 16,2-8-8-16,1-4-4 0</inkml:trace>
  <inkml:trace contextRef="#ctx0" brushRef="#br0" timeOffset="1.0806E6">19965 7635 0 0,'5'-14'69'0,"1"-3"8"0,-3 2-3 16,1-2-22-16,-1 7-14 16,0 1-10-16,-3 9-8 15,6-9-3-15,-6 9-2 0,0 0-5 16,1 15-1-16,-1 6-3 15,-2 5-2-15,-4 9-1 16,1 8 0-16,-1 9-1 16,-4 7 0-16,2 3-1 15,0 1 0-15,2 0 0 0,0 0 0 16,-1-5 0-16,3-1-2 16,3-8-3-16,0-8-4 15,1-5-7-15,0-12-5 16,0-6-12-16,0-18-11 0,0 0-23 15,13-5-17-15,-7-24-1 16,2-7 6-16</inkml:trace>
  <inkml:trace contextRef="#ctx0" brushRef="#br0" timeOffset="1.08094E6">20075 7735 1 0,'13'-34'55'0,"-1"4"-1"16,4 5-9-16,-2 7-12 0,1 0-8 15,-1 6-15-15,-2 0 4 16,-1 9 1-16,-1 0-1 16,-10 3 0-16,3 10 0 15,-4 7 0-15,-15 4 0 0,2 2 0 16,-7 6-6-16,0-1 0 16,-7 4-3-16,6-1 0 15,-4 2-1-15,5-2 0 16,1-2 0-16,4 2 0 0,5-1-1 15,1 1 1-15,5-1-1 16,5 3-1-16,0-3 1 16,10-2-1-16,4 2 0 15,5-3-1-15,2-2 0 0,3-1-1 16,3-3-3-16,-1-1-3 16,4-5-8-16,-6-4-15 15,-1-5-36-15,5 4-12 0,-3-5-5 16,-3-2-1-16</inkml:trace>
  <inkml:trace contextRef="#ctx0" brushRef="#br0" timeOffset="1.08161E6">20094 7386 7 0,'-18'-16'87'15,"0"3"0"-15,-2 1-5 16,0 2-6-16,-2 0-2 15,3 6-72-15,1 4-1 0,2 0-1 16,-1 7-1-16,-2 7-1 16,-1 4 0-16,-2 10 0 15,-6 8 1-15,-1 8 1 16,-3 9 1-16,-3 8 0 16,-3 5 2-16,1 8 2 15,-1 4 0-15,4 3 1 0,3 3 0 16,6 2 0-16,8-1 0 15,4 4-1-15,10-3-1 16,3 0-1-16,12-2-1 0,9-3-1 16,8-7 0-16,9-4-1 15,6-8-1-15,8-8 1 16,7-11 0-16,8-12-1 0,9-15 1 16,4-11-1-16,7-11 2 15,4-18-1-15,2-16 1 16,3-14-1-16,-1-15 2 15,-3-15-2-15,-7-18 1 0,-1-10 0 16,-11-13-2-16,-8-9 3 16,-8-6 0-16,-12-1 2 15,-11 7 0-15,-14 4 1 16,-14 15-1-16,-11 11 2 0,-16 18-1 16,-20 12-2-16,-14 21-2 15,-14 14-3-15,-16 17-5 16,-9 17-2-16,-13 12-8 15,-7 19-9-15,-5 20-27 0,1 19-32 16,-3 19-3-16,4 13-6 16,4 7 2-16</inkml:trace>
  <inkml:trace contextRef="#ctx0" brushRef="#br0" timeOffset="1.08308E6">21951 7586 61 0,'6'-12'71'15,"-3"2"0"-15,-3 24-9 16,1-18-42-16,-1 4 2 15,3-14-2-15,-3 14-3 0,0-13-3 16,0 13 0-16,-9-8-2 16,2 4-3-16,-8 4-2 15,1 0-2-15,-5 1-2 0,-4 6-1 16,-1 4-2-16,-5 3 0 16,-1 3 1-16,-1 1-1 15,-1 3 0-15,-3 1 0 16,3-1 1-16,4 2-1 15,-2-2 0-15,5 1 1 0,0-1-1 16,5-1 0-16,7-1 0 16,1-1-1-16,6 0 0 15,6 0-1-15,4-4 0 0,9 2-1 16,5-3 0-16,8 1-1 16,0 1 1-16,6-2 0 15,1 0 0-15,-3 0 1 16,-3 0 1-16,-5-2 0 0,-5 3 2 15,-3-1 1-15,-12 2 0 16,-2 1 2-16,-9 1 0 16,-8 0 0-16,-8 1 0 0,-5 1 0 15,-4 1 0-15,-8 0-2 16,-2-1-3-16,4-1-1 16,-3 0-3-16,2-5-7 15,4 1-11-15,4-2-17 0,4-10-34 16,10 4-7-16,6-6-2 15,13 0-1-15</inkml:trace>
  <inkml:trace contextRef="#ctx0" brushRef="#br0" timeOffset="1.08362E6">21961 7608 49 0,'27'-34'82'0,"-11"-2"-1"16,-5 4-6-16,-8 0-3 16,-3 3-64-16,-11 4-1 0,-4 2-4 15,-6 5-3-15,-3 2-1 16,-9 5-2-16,-3 6-1 16,-3 3 0-16,-6 3 2 0,-1 11 1 15,-4 9 2-15,-3 9 1 16,-4 7-2-16,-1 10 2 15,-4 4 2-15,0 8 0 16,2-1 0-16,3 6 1 16,5 1-1-16,3-1-1 0,10-2-1 15,6-1 1-15,8 1-2 16,8-4 1-16,7 2-1 0,8-3 1 16,3-3-1-16,14 0-1 15,11-5 0-15,13-4-1 16,6-5-1-16,12-9-1 15,7-5 0-15,10-13-1 16,6-7 0-16,6-11 1 0,3-14 0 16,1-12 2-16,-4-13 1 15,1-12 1-15,2-15 2 16,-6-11 0-16,-8-13 3 0,-12-5 1 16,-9-3 1-16,-16-2 2 15,-10 5-1-15,-19 10 0 16,-14 6-1-16,-15 16-4 15,-23 15-7-15,-8 15-12 0,-18 14-23 16,-13 17-42-16,-5 7-5 16,-9 19-4-16,-4 11-4 15</inkml:trace>
  <inkml:trace contextRef="#ctx0" brushRef="#br0" timeOffset="1.08487E6">22793 8215 35 0,'0'0'75'16,"-4"-9"-1"-16,4 9-12 15,0 0-23-15,-9-9-8 16,9 9-9-16,0 0-7 0,0 0-6 16,2 13-1-16,-2 4-2 15,-5 8-2-15,-2 8 1 16,-1 7-2-16,-3 12 1 16,-5 9-1-16,2 1 1 0,0 6 0 15,-2-1-2-15,2-1 0 16,-1-3 0-16,-1-5 0 15,3-8 0-15,1-7 0 0,-1-5-1 16,2-12-1-16,2-5-1 16,-1-8-2-16,10-13-4 15,-16-3-1-15,9-15-1 16,2-10-5-16,-2-11-1 0,3-9 2 16,0-9 1-16,4-2 5 15,-1-7 5-15,2 2 4 16,0 4 3-16,5 2 4 0,4 4 3 15,2 7 0-15,4 7 1 16,3 6-2-16,9 5-4 16,-1 10-2-16,7 3-2 15,4 7-1-15,4 9-2 16,0 2 0-16,1 15 0 0,-1 6-1 16,-5 12 0-16,-4 6 0 15,-6 8 1-15,-9 5 1 16,0 3-2-16,-9-2-3 0,-1 1-6 15,-6-3-8-15,-1-6-14 16,1-1-27-16,-2-12-18 16,-4-5-5-16,-10-10-2 15</inkml:trace>
  <inkml:trace contextRef="#ctx0" brushRef="#br0" timeOffset="1.0851E6">22680 8804 63 0,'-25'-6'91'0,"4"-3"-4"16,3-1-6-16,7-1-2 16,21-6-58-16,-10 1-5 0,8-2-9 15,6 0-3 1,8-5-2-16,6 0-2 0,7-1 0 16,7-1-3-16,1 0-1 15,0 4-4-15,3-2-4 0,-5 7-7 16,-2-6-10-16,-5 9-25 15,2 5-26-15,-6 2-3 16,-6 0-3-16</inkml:trace>
  <inkml:trace contextRef="#ctx0" brushRef="#br0" timeOffset="1.08565E6">23176 8085 54 0,'-20'-31'80'16,"-3"2"-2"-16,-9-3-5 0,-1 1-3 15,-4 4-64-15,1 0 0 16,-3 8 0-16,1 0-1 16,-1 7 0-16,-2 4-2 0,1 3 0 15,0 5 0-15,1 8-1 16,-2 9-1-16,-3 8 0 15,-2 9 0-15,-2 7 0 16,2 8 2-16,-3 6 0 16,5 5 1-16,2 3 0 0,5 4 0 15,5 2 1-15,7 1-1 16,7 2 0-16,10 2 0 16,6 1-1-16,2 2 0 0,10 1-1 15,10 0 1-15,10-3-2 16,9-3 1-16,13-5-1 15,5-8 0-15,15-10 0 16,11-9 0-16,7-13 0 0,9-13 0 16,2-14 1-16,5-13 1 15,-1-16-1-15,1-13 1 16,-9-14-1-16,-1-12 1 0,-8-14-1 16,-6-9 1-1,-12-11 0-15,-8-6 0 0,-18-7 0 16,-13 0 1-16,-14 0-1 15,-17 3 1-15,-20 11-1 16,-27 11-2-16,-17 15 0 0,-23 15-3 16,-22 23-4-16,-22 10-12 15,-15 16-47-15,-15 24-22 0,-10 17-1 16,-7 13-7-16,-3 12-4 16</inkml:trace>
  <inkml:trace contextRef="#ctx0" brushRef="#br0" timeOffset="1.08867E6">19757 7658 49 0,'-45'0'61'0,"2"0"0"0,0-22-13 16,3 21-32-16,7 1 2 15,5 0 0-15,7 1-2 16,10-1 1-16,11 0-3 16,-7-5-1-16,10-5-7 0,11-5-3 15,8-3-3-15,5-4-1 16,6-5 1-16,6-5 0 15,4-3 1-15,4-6 1 16,1-4 2-16,6-2 1 0,-1-4 2 16,5-3 0-16,2-3 3 15,6-5 0-15,5-3-1 16,10-4 0-16,5 3-1 16,8-1 0-16,7 5-2 0,2-1-1 15,3 8-1-15,4 5 0 16,0 6 0-16,-4 6-1 15,-1 8 0-15,-3 3-1 16,-2 5 0-16,-5 8 0 16,-4 3 0-16,0 4 0 0,-6 7-1 15,-2 0 0-15,0 5 0 16,-6 5-1-16,2 4 1 16,-6 4 0-16,-1 0 0 0,-3 6-1 15,0 1 1-15,-8 2 0 16,0 6-1-16,-3 1 0 15,-2 1 1-15,-5 4 0 16,2 1-1-16,-1 2 1 0,0 3-1 16,2 4 1-16,2 0 0 15,0 4-1-15,2-2 1 16,-2 4 0-16,-2 1 0 16,0 1-1-16,-4-1 1 0,-1 2 0 15,-9 1 0-15,1 0-1 16,-7-1 1-16,0 4 0 15,-4-2-1-15,-2 2 1 0,1-1-1 16,-3-1 2-16,4-2-1 16,-6 2 0-16,4 0 0 15,-3-1 1-15,0 1 0 0,0-2 0 16,-3-1 0-16,-4-2 0 16,-2-4 0-16,-7-3 0 15,3-6-1-15,-4-4-1 16,-1-9 1-16,-4-3-1 15,-2-5 0-15,1-5 0 0,1-6 0 16,-3-10-1-16,6 15 1 16,-6-15-1-16,0 0 0 15,0 0-3-15,0 0-5 16,-2-10-13-16,-2-4-56 0,-1 1-7 16,-1-11-6-16,-7-2-5 15,-4-9-3-15</inkml:trace>
  <inkml:trace contextRef="#ctx0" brushRef="#br0" timeOffset="1.08973E6">19744 8370 57 0,'-42'0'83'0,"7"-7"-1"16,6-6-5-16,6-5-4 15,1 3-64-15,9-3 2 0,7 2-3 16,0 1-2-16,3-3-2 16,0 0-1-16,2-4 0 15,1-3 0-15,0-6-1 16,0-4 0-16,3-8 0 0,4-7-1 15,3-6 2-15,4-8-1 16,2-4 1-16,3-9 1 16,6-2 0-16,4-6 1 15,8-3-2-15,4-3 2 0,10 0-1 16,4-4 0-16,8 1-1 16,10 0-1-16,7 2-1 15,6 4 1-15,5 3-1 0,7 4-1 16,2 5 0-16,8 4 0 15,1 5 0-15,1 4-1 16,2 5 1-16,2 4-1 0,1 5 1 16,-4 7 0-16,-2 6 0 15,-3 7 0-15,-4 7 0 16,-1 5-1-16,-5 7 1 16,-5 6 0-16,1 5 0 0,-4 6 0 15,-5 7-1-15,-1 7 2 16,-3 3 0-16,-1 5 0 15,-6 5-1-15,-3 3 1 16,-2 3 0-16,-4 2 1 16,-1 4-1-16,-6 0 0 0,1 3 0 15,-2 3 0-15,2 0 0 16,-3 5-1-16,3 1 1 16,-1 2-1-16,1 5 1 0,-2 2-1 15,-3 1 0-15,-2 3 1 16,-4 0-1-16,-1-2 0 15,-5 4 1-15,-5-1-1 16,0 0 0-16,-3 0 0 0,-4-2 0 16,3 1 0-16,-4-1 0 15,1 0 1-15,-2-2-1 16,2 0 2-16,-7 1-1 0,3 2 1 16,-5 1 0-16,-3 1 1 15,-4 3-2-15,-5-2 0 16,-1 1 0-16,-2-1 0 15,-4-4 0-15,0-3 0 0,-2-4 0 16,-4-5-1-16,4-5 1 16,0-4 0-16,2-6 0 15,0-7 0-15,0-4 0 16,2-7-1-16,2-4 0 0,-3-7 0 16,2-4 0-16,-3-10-1 15,0 0-2-15,0 0-4 16,0 0-7-16,0-15-17 0,-2-1-51 15,-2-12-4-15,-1-9-7 16,-1-7-4-16,-4-5 4 16</inkml:trace>
  <inkml:trace contextRef="#ctx0" brushRef="#br0" timeOffset="1.09148E6">20267 6418 56 0,'-70'14'81'0,"4"-5"-3"16,3-4-4-16,7-1-3 15,2-1-62-15,9 6-2 16,4 5 1-16,7 2-2 0,2 9-2 16,2 3-2-16,5 6 0 15,1 10-1-15,4 4 0 16,-4 10-1-16,7 3 0 16,-2 10 0-16,4 4 1 0,-1 6 1 15,1 6 1-15,3 9 0 16,0 5 1-16,1 2 1 15,1 4 0-15,3 3 1 16,4 0 0-16,3 1-1 16,6-2 0-16,7-3 0 0,10 0-1 15,7-3 0-15,9 0-1 16,7-2 0-16,8-2-1 16,4 1 0-16,6-2 0 0,7-2 0 15,6-2 0-15,7-3 0 16,7-4 0-16,8-4 0 15,7-6 0-15,10-6 0 16,5-8 1-16,13-8-1 0,2-8 0 16,9-9 0-16,7-8-1 15,5-9 0-15,5-9 1 16,4-8-1-16,1-4 0 16,3-14 0-16,4-4 0 15,-3-8-1-15,1-5 1 0,-3-3-1 16,-1-4 1-16,-5-3-1 15,0-3 1-15,-1-1-1 16,-6-3 1-16,-1-6-1 0,-9-2 1 16,-3-3-1-16,-12-7 0 15,-5-2 0-15,-14-4-1 16,-15-6 1-16,-13-1-1 16,-14-5 1-16,-17-3-1 0,-12-6 1 15,-21 1 0-15,-6-6 0 16,-13-1 0-16,-11-2 1 15,-9-3-1-15,-7-1 1 16,-9-2 0-16,-10 3 1 0,-1 1-1 16,-10 1 1-16,-10-1-2 15,-8 1 0-15,-9 1 0 16,-11 2 0-16,-6 3 0 0,-10-3 0 16,-10 5 0-16,2-3 0 15,-9 2 0-15,-4 2 0 16,-2 2 0-16,-5 4 0 15,0 3 0-15,-4 7 0 0,-3 2 0 16,-6 7 0-16,-4 6 0 16,-6 8 0-16,-5 6 0 15,-1 7 0-15,-8 6 0 16,-5 4 0-16,-4 9 0 0,-6 8 0 16,0 9 0-16,-1 4 0 15,-3 7 0-15,1 10 0 16,0 9 0-16,5 7 0 0,2 6 0 15,7 7 0-15,7 11 0 16,10 3 0-16,6 13 0 16,7 6 0-16,13 10 0 0,7 3 0 15,14 8 0-15,12 9 0 16,7 5 0-16,9 5 0 16,14 3 0-16,12 6 0 15,11 4 0-15,14 8 0 16,9 2 0-16,13 6 0 0,13 6 0 15,8-1 0-15,15 3 0 16,9-2 0-16,9-6 0 16,9-5 0-16,13-6 0 15,7-7 0-15,14-9 0 0,10-8 0 16,14-7 0-16,12-3 0 16,13-5 0-16,15-4 0 15,15-4 0-15,7-7 0 0,13-6 0 16,7-6 0-16,12-10 0 15,10-8 0-15,7-9 0 16,3-13 0-16,6-11 0 16,6-12 0-16,0-7 0 0,3-14 0 15,-4-12 0-15,3-9 0 16,-5-11 0-16,-3-8 0 0,-5-12 0 16,-11-8 0-16,-5-9 0 15,-7-10 0-15,-14-12 0 16,-14-13 0-16,-16-7 0 15,-13-14 0-15,-15-9 0 16,-14-12 0-16,-20-9 0 16,-15-5 0-16,-19-7 0 0,-19 4 0 15,-21 0 0-15,-19 9 0 16,-29 7 0-16,-29 11 0 16,-23 10 0-16,-40 15 0 0,-29 19 0 15,-34 13 0-15,-38 18-2 16,-33 12-12-16,-32 31-23 15,-25 16-49-15,-40 25-2 16,-27 27-5-16,-25 22-6 0,-31 21 7 16</inkml:trace>
  <inkml:trace contextRef="#ctx0" brushRef="#br0" timeOffset="1.09538E6">24103 8921 36 0,'0'0'97'15,"0"0"-5"-15,0 0-7 16,-12 1-2-16,12-1-3 16,-13 6-79-16,12 4 0 15,7 8 0-15,11 4 0 0,0 10 0 16,8 4 1-16,3 11-1 15,4 7 1-15,4 9-1 16,3 10 0-16,5 6-1 0,-2 8 0 16,7 4 1-16,-5 6-1 15,6 3 0-15,-4 2-1 16,2-2 1-16,0-3 0 16,-4-1 1-16,3-5-1 0,-5-7 0 15,-3-3 1-15,-3-7-1 16,-2-7 1-16,-2-5-1 15,-8-7-1-15,-2-5-5 16,-7-12-9-16,4-1-20 16,-1-6-49-16,-10-8-2 0,-5-6-6 15,-6-7-4-15</inkml:trace>
  <inkml:trace contextRef="#ctx0" brushRef="#br0" timeOffset="1.09576E6">24940 11410 6 0,'8'-4'92'0,"-8"4"1"0,9-9-3 15,-9 9-6-15,0-12-2 16,0 12-64-16,-12 3-10 16,12 6-1-16,2 10-2 15,9 8-2-15,-1 10-1 16,5 9-1-16,6 11 0 0,2 7-1 16,4 4 1-16,-2 5-1 15,5-4 0-15,-1-1-1 16,-1-7-2-16,1-6 1 0,-4-10-2 15,-1-8-2-15,-4-11-3 16,2-11-4-16,-10-12-9 16,3-8-16-16,-5-10-33 15,-7-21-12-15,-3-11-6 0,-5-14-2 16</inkml:trace>
  <inkml:trace contextRef="#ctx0" brushRef="#br0" timeOffset="1.09604E6">25165 11107 47 0,'-1'-67'80'16,"1"9"0"-16,5 11-4 16,8 5-28-16,7 13-22 0,4 14-7 15,8 9-8-15,0 6-4 16,-1 12-3-16,-4 11-1 16,-2 10 0-16,-12 11 0 15,-8 11 2-15,-10 9-1 0,-14 8 1 16,-15 2 0-16,-6 3 0 15,-7-1 0-15,-4-2-1 16,0-6-2-16,2-7 0 0,4-11-3 16,6-8-6-16,10-7-8 15,7-10-9-15,10-9-19 16,12-1-27-16,8-15-12 16,12-6-6-16,7-13 0 15</inkml:trace>
  <inkml:trace contextRef="#ctx0" brushRef="#br0" timeOffset="1.09633E6">25463 11442 67 0,'56'-27'81'0,"-7"6"-3"16,-11 8-1-16,-12 4-39 15,-2 9-9-15,-7 4-7 16,-10 11-9-16,-3 9-4 16,-4 5-2-16,-5 8-2 0,1 3-1 15,-3 1-3-15,1-1 0 16,6-3 0-16,0-7-1 15,6-7 0-15,4-10 0 0,8-11 1 16,1-8 1-16,3-12 0 16,2-11-1-16,-5-6 1 15,-2-8-1-15,-7-5 0 16,-5-1 0-16,-5 1-1 0,-9 4-2 16,-9 6-8-16,-11 8-10 15,-1 9-15-15,-5 15-31 16,-2-3-15-16,0 6-6 0,2-1-3 15</inkml:trace>
  <inkml:trace contextRef="#ctx0" brushRef="#br0" timeOffset="1.09658E6">25953 10578 19 0,'31'-14'92'0,"-8"14"-4"0,-2 14-3 16,-7 16-4-16,-8 13-2 16,-6 14-76-16,0 20-1 15,0 12 3-15,3 13-1 0,0 3-1 16,1 6-1-16,0-9-2 16,9-2-6-16,-4-14-8 15,10-9-17-15,0-5-39 16,2-22-12-16,-1-11-6 0,-4-16-6 15</inkml:trace>
  <inkml:trace contextRef="#ctx0" brushRef="#br0" timeOffset="1.09722E6">26062 11319 30 0,'15'12'85'15,"3"-1"-3"-15,5-4-4 16,7-4-3-16,-2-36-28 16,4 23-45-16,13-7-1 15,2-5 0-15,8-5 0 0,-2-8-1 16,-1-1 0-16,-1-5-1 16,-9 1 3-16,-5 2 1 15,-8 3 2-15,-6 5 1 16,-9 6 1-16,-9 6 0 0,-5 9 0 15,-5 9-2-15,-9 6 0 16,-6 13-3-16,-2 11 0 16,-5 9-1-16,2 11-1 15,-2 8 1-15,6 4 0 0,5-1 0 16,8-1 0-16,6-3 0 16,4-10-1-16,9-5 1 15,11-11-1-15,4-9 0 0,7-10-1 16,5-7 0-16,6-5 0 15,3-12 0-15,-3-7 0 16,4-7 0-16,-1-8 0 0,0-4 0 16,-5-6 0-16,-3 0 0 15,-7-3 1-15,-1-1 0 16,-2 2 0-16,-5 2 0 16,-3 2-1-16,-1 5 0 15,-4 4 1-15,0 5-1 0,-2 3 1 16,-2 3 0-16,-1 7-1 15,-3 2 1-15,-2 3 0 16,-6 10 0-16,6-12 0 0,-6 12 0 16,0 0-1-16,-8-5 1 15,8 5 0-15,-17-1-1 16,4 2 0-16,3 3 0 16,1 2 1-16,-3 0-2 0,12-6-3 15,-13 12-5-15,8-1-10 16,5-11-23-16,-13 16-34 15,13-4-5-15,-1-3-7 16,-1 0 0-16</inkml:trace>
  <inkml:trace contextRef="#ctx0" brushRef="#br0" timeOffset="1.09818E6">28561 10607 14 0,'-13'26'92'16,"3"-5"-3"-16,-5-6-5 0,4-4-5 16,0-6-1-16,11-5-74 15,0 0-2-15,10 1 0 0,7-1 0 16,11 0-1-16,4-5 1 16,9-5 0-16,5-6 0 15,11-6 1-15,7-8-1 16,7-6 0-16,7-9 0 15,7-7 0-15,11-10 1 0,4-7-1 16,10-7 1-16,3-8-1 16,8-5 1-16,4-2 0 15,5-7-1-15,4-3 1 0,-2-4-1 16,8 0 0-16,-3 1-1 16,2 0 1-16,-4-3-2 15,6 3 1-15,-9 2-1 0,-5 5 0 16,-6 8 0-16,-12 4 1 15,-7 6 0-15,-10 7-1 16,-12 10 0-16,-15 9 0 16,-9 7 0-16,-11 7-1 0,-16 7 0 15,-4 6-2-15,-8 9-4 16,-9 2-6-16,-8 15-10 16,6-14-11-16,-6 14-37 15,0 0-15-15,-2 7-5 0,-2 4-5 16</inkml:trace>
  <inkml:trace contextRef="#ctx0" brushRef="#br0" timeOffset="1.09887E6">32341 7669 86 0,'9'-11'93'16,"-3"2"-4"-16,-6 0-7 16,0 9 0-16,0 0-68 0,-16 0-7 15,7 9-1-15,3 11-2 16,-5 14-3-16,1 10 0 15,-5 16 0-15,-4 10 0 16,5 12-1-16,2 5 0 0,2 2 2 16,-9 0-1-16,9-9 1 15,1-7-1-15,0-10-2 16,8-10 2-16,-8-13-2 16,3-8 0-16,1-9-1 15,1-9 0-15,4-14 0 0,0 0 0 16,-4-19 2-16,4-14-2 15,5-14 2-15,4-14-1 16,3-12 1-16,7-11-1 0,-1-6 0 16,1 1 1-16,4 4 0 15,2 7 0-15,3 12 0 16,1 13 0-16,6 15 0 16,0 13 0-16,0 16 1 0,3 9-2 15,-8 11 1-15,4 14 0 16,-6 11-1-16,1 4-1 15,-10 9 2-15,-1 0-2 16,-5-3 0-16,-1-3 2 0,0-9 0 16,-5-7 1-16,2-14 1 15,-1-10 2-15,0-12-1 0,2-17 2 16,-1-13-2-16,3-12 1 16,-1-10 0-16,4-10-3 15,2 0-1-15,-1 0 0 16,-2 9-3-16,1 6-3 15,5 16-6-15,3 12-13 16,-1 17-22-16,8 17-36 0,-9 13-4 16,0 13-5-16,0 6-3 15</inkml:trace>
  <inkml:trace contextRef="#ctx0" brushRef="#br0" timeOffset="1.09917E6">33084 7986 7 0,'4'12'91'0,"4"-3"-3"16,-8-9-4-16,6 10-5 0,-6-10 0 15,0 0-77-15,21 0-1 16,-1-4-1-16,-7 0 1 16,5-1-1-16,15-7-1 15,11-3 0-15,-23 6-1 16,5-1-1-16,-1-2 0 15,3-1-2-15,-3-1-2 0,2-2-2 16,-3 1 0-16,1-2-3 16,-5-1-2-16,-1 1-2 15,-3 1-4-15,1-1-7 16,-4 2-6-16,-2-1-8 16,-2 4-21-16,-9-2-12 15,13-8 0-15</inkml:trace>
  <inkml:trace contextRef="#ctx0" brushRef="#br0" timeOffset="1.09966E6">33191 7527 25 0,'-6'-18'95'0,"6"2"-2"0,-2-2-6 16,2-1-6-16,2 1 0 16,-2 4-81-16,13 7 0 15,18 7-1-15,2 7 0 16,-4 8-1-16,-8-3 0 0,0 2-1 15,-1 7-1-15,1 4-1 16,-3 4 1-16,1 5 0 16,16 42 0-16,-15 16 0 15,-15-42 2-15,-5 14 1 16,0 54 3-16,-3-59 3 16,-2 6-1-16,-15 56 0 15,-9-20 2-15,-1-11-1 0,21-56 0 16,0 4-1-16,3-10 0 15,5 2-3-15,2-17 1 16,11-3-2-16,4-7-4 16,5-3-6-16,8-9-15 15,0-5-26-15,40-15-32 16,-6-7-4-16,-29-7-10 16,2-7-1-16</inkml:trace>
  <inkml:trace contextRef="#ctx0" brushRef="#br0">32972 6933 20 0,'-62'-21'93'15,"-7"0"-2"-15</inkml:trace>
  <inkml:trace contextRef="#ctx0" brushRef="#br0" timeOffset="1.19202E6">10047 17591 6 0,'-5'-11'74'0,"3"0"4"15,-2 2-3-15,2 0-1 16,2 9-49-16,-8-11-2 15,8 11-3-15,-8-9-2 0,8 9-5 16,0 0-2-16,-12-6-1 16,12 6-1-16,0 6 1 15,-1 5-3-15,1 8 0 0,-3 2-1 16,3 8 0-16,0-29-2 16,0 36-1-16,-1 41 0 15,3-29-2-15,0 0 1 16,3 4-1-16,-2 2-1 15,-1 2-2-15,3 0 1 16,1 2-6-16,1-5-6 0,-5 4-11 16,2-10-22-16,-4-47-34 15,4 35-4-15,2 1-6 16,-6-36-2-16</inkml:trace>
  <inkml:trace contextRef="#ctx0" brushRef="#br0" timeOffset="1.19245E6">9947 17795 45 0,'-4'-19'79'0,"0"-1"-1"16,-1 2-4-16,0-3-2 15,2-2-55-15,3-2-7 16,0 1-1-16,2-5-3 16,6-8-1-16,17-19-1 0,6-2-1 15,13 6 0-15,9 2-1 16,1 10 0-16,3 10 0 16,-3 14 0-16,-9 11-1 15,-9 5 1-15,-23 5-1 0,0 5 1 16,-7 2 0-16,-2 7 2 15,-4 1 0-15,-2 6 1 16,-6 0-1-16,-7 3-1 16,-3 4 2-16,-1 3-1 15,-5 0-2-15,-4 6-1 0,0-2-3 16,-3 1-6-16,-2-1-10 16,2 0-26-16,3 1-28 15,28-41-11-15,-27 33-5 16,0 2-5-16</inkml:trace>
  <inkml:trace contextRef="#ctx0" brushRef="#br0" timeOffset="1.193E6">10796 17491 7 0,'0'0'86'0,"0"0"0"16,0 0-6-16,0 0-3 0,-7-6-4 15,7 6-68 1,-2 5 0-16,2 6 1 0,0 1 0 16,0 6 1-16,-1 4 0 15,1 4 1-15,0-26 0 16,0 33-1-16,3 39 0 0,5-33-2 16,-3 4 0-16,4 2-2 15,0 2-1-15,6 0-1 16,0 0-2-16,3-2-2 15,0-4-4-15,-18-41-11 16,24 34-15-16,-2-1-49 0,7-18-4 16,-3 2-6-16,31-17-1 15</inkml:trace>
  <inkml:trace contextRef="#ctx0" brushRef="#br0" timeOffset="1.19348E6">10870 17795 13 0,'-11'13'72'0,"11"-13"4"15,-5 12-2-15,5-12 1 16,0 0-48-16,0 0-3 16,0 0-1-16,0 0-4 15,0 0-4-15,7 0-3 0,1-9-3 16,-2-3-3-16,0 1-2 16,6-5-3-16,4-1-1 0,0-3-2 15,1 0-1-15,2-3-4 16,2 1-4-16,-3-1-8 15,3 0-26-15,0 1-32 16,-3-1-6-16,-1 0-5 0,-4 4 1 16</inkml:trace>
  <inkml:trace contextRef="#ctx0" brushRef="#br0" timeOffset="1.19367E6">11033 17423 47 0,'-21'-1'91'0,"-2"-4"-3"15,3 4-3-15,1-3-4 16,19 4-51-16,-36-17-10 16,20 1-5-16,11-5-10 0,5-2-10 15,6-8-12-15,14 1-32 16,10 2-30-16,5 5-7 16,1 1-4-16,1 5-4 15</inkml:trace>
  <inkml:trace contextRef="#ctx0" brushRef="#br0" timeOffset="1.19405E6">11614 17102 35 0,'14'16'96'0,"-4"-7"-4"0,-8 1-6 15,-3-2-2-15,-9 3-4 16,-3 5-76-16,-5 5-1 15,8-6-2-15,0 2-2 16,1 2 0-16,-5 3 1 16,2 2 0-16,0 1-1 15,-1 1 1-15,5 1-1 0,-3-2 2 16,6 2 0-16,2-2 0 16,2 0-1-16,1-3 0 15,5 3 1-15,4-4-2 0,1 2 1 16,3-3 0-16,-1-1 0 15,1-2-1-15,2 3 1 16,-6 1 0-16,1 2 0 16,-5-4 0-16,-3 5-2 0,-1-1-3 15,-1-2-6-15,0-21-23 16,-3 23-42-16,-12 17-5 16,5-26-6-16,-6-5-7 15,2-5 5-15</inkml:trace>
  <inkml:trace contextRef="#ctx0" brushRef="#br0" timeOffset="1.19436E6">11862 17143 25 0,'-10'2'79'0,"0"-2"-2"16,-2 0-1-16,4-2-3 15,-5-1-49-15,13 3-7 0,-3-13 1 16,5 5-6-16,14-9-3 16,3-2 0-16,12-6-3 15,7-4-1-15,9-5-3 0,9-5-7 16,9 3-10-16,2-3-23 15,-6 2-32-15,7 5-11 16,-11 6-5-16,-5 6-6 16</inkml:trace>
  <inkml:trace contextRef="#ctx0" brushRef="#br0" timeOffset="1.19457E6">12391 16845 50 0,'-22'28'89'0,"-4"0"-1"16,3 2-4-16,2 15-4 15,6-10-53-15,1 6-6 16,6 9-6-16,4-23-7 0,-1 6-2 16,3 4-2-16,0 6-3 15,0 2-1-15,0 5-3 16,2-1-5-16,0 8-6 16,0-2-13-16,0-1-48 15,3 0-6-15,6-1-7 0,-1-6-4 16,5-2 7-16</inkml:trace>
  <inkml:trace contextRef="#ctx0" brushRef="#br0" timeOffset="1.19511E6">12777 17094 26 0,'10'-21'79'16,"2"4"-1"-16,-1-2-1 15,0 1-4-15,-3 1-45 16,-1 5-17-16,4 4 3 0,1 5-3 15,-3 8-2-15,0 12 0 16,-5 13 0-16,-3 9-1 16,-1-14 0-16,0 8-1 15,-6 4 0-15,0 6-1 0,1-2-1 16,1 5 0-16,-3 0-2 16,1 3 0-16,5-2-1 15,0 0 0-15,1-2-2 0,0-1-2 16,4-5-4-16,6-2-10 15,0-5-19-15,11-5-46 16,-2-8-2-16,4-11-7 16,1-8-4-16</inkml:trace>
  <inkml:trace contextRef="#ctx0" brushRef="#br0" timeOffset="1.19543E6">12970 17354 67 0,'-13'11'77'15,"1"-1"-4"-15,4 1-3 16,8-11-3-16,-17 15-66 0,17-15 1 15,-12 10-1 1,12-10 1-16,0 0 3 0,0 0-1 16,0 0 2-16,10-12 0 15,10-10 0-15,8-3-4 0,5-2-11 16,-1-5-24-16,-2-2-35 16,11-1-7-16,-9 1-8 15,-3 0-1-15</inkml:trace>
  <inkml:trace contextRef="#ctx0" brushRef="#br0" timeOffset="1.19565E6">13127 17004 10 0,'-27'4'89'0,"-2"-1"2"16,6-3-5-16,-2-5-5 16,-1-7 0-16,21-3-73 15,-13-2 0-15,6 0-1 16,6-2-3-16,3-1-2 0,3 0-1 15,3 0-1-15,8-1-3 16,7 4-2-16,1-2-5 16,8 4-8-16,1 2-19 15,0-5-35-15,7 15-12 16,1 3-5-16,1 3-4 0</inkml:trace>
  <inkml:trace contextRef="#ctx0" brushRef="#br0" timeOffset="1.19671E6">13680 17040 10 0,'0'0'57'15,"-2"-10"-4"-15,2 10-9 16,0 0-3-16,-2-10-4 15,2 10-3-15,0 0 2 0,0 11-2 16,0 5-3-16,0 2-5 16,0 7-3-16,-1 7-4 15,1 9-5-15,0-17-4 16,0 4-4-16,0 4-1 0,-1 5-2 16,-1 2 0-16,0 3-1 15,0 4 0-15,0 1 0 16,1 3 1-16,-1 0 2 15,2-2 0-15,-1 4-4 16,1-6 0-16,1 5 1 0,4-8-2 16,0 2 0-16,6-5 0 15,-11-40-2-15,14 30 0 16,-1 3 1-16,34 3 0 16,-17-26-4-16,1-9-6 15,6-1-9-15,0-3-18 0,0-9-44 16,5-3-2-16,-3-3-7 15,0-4-6-15</inkml:trace>
  <inkml:trace contextRef="#ctx0" brushRef="#br0" timeOffset="1.19743E6">13923 17101 1 0,'-46'-36'81'0,"0"-5"3"16,-4-3-6-16,0-6-4 15,0-2 0-15,1-3-71 0,-2 0 2 16,-6 1 1-16,1 2 1 16,-7 3 1-16,-6 2 1 15,-5-1 2-15,-13 6 0 0,-6 3 0 16,-13 6 1-16,-8 6-2 15,-12 5-2-15,-13 9 0 16,-11 9-2-16,-8 6-2 16,-9 13-4-16,-10 10 0 0,-5 8 0 15,-6 9 0-15,-1 8 0 16,-5 4 0-16,5 6 0 16,4 5 0-16,3 3 0 0,6 7 0 15,7 2 0-15,12 5 0 16,84-40 0-16,-6 7 0 15,9 6 0-15,-7 6 0 16,11 7 0-16,-1 5 0 16,11 2 0-16,0 11 0 0,11 4 0 15,5 11 0-15,13-1 0 16,5 5 0-16,22-2 0 16,0 8 0-16,25-3 0 15,14-1 0-15,25-3 0 16,24-7 0-16,23-4 0 15,26-9 0-15,20-16 0 0,24-5 0 16,16-7 0-16,31-19 0 16,18-11 0-16,33-16 0 15,-3-9 0-15,21-13 0 16,3-19 0-16,21-25 0 16,-2-9 0-16,0-11 0 15,-6-19 0-15,-13-12 0 0,107-79 0 16,98-72 0-16,-83-23 0 15,-105-1 0-15,-87 3 0 16,-108 22 0-16,-103 37 0 16,-85 46 0-16,-83 45 0 15,-59 33 0-15,-59 27 0 0,-61 34 0 16,-56 31 0-16,-51 34-75 16,-28 40-20-16,-34 21-2 15,-7 26-6-15,-13 11-1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03:54:49.3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1810 933 54 0,'0'0'65'0,"0"0"-17"0,-3-16-7 15,3 16-4-15,-11-9-10 16,11 9-7-16,-12-13-8 16,1 7-4-16,-4 0-4 15,15 6-2-15,-17-6-1 16,9 6-2-16,-2 0 0 0,1 2-1 16,-6 4 0-16,3 6 0 15,-1 0 1-15,-1 2 0 16,-5 9-1-16,2-4 2 0,0 4 0 15,0 6 1-15,-1-1-1 16,3 4 3-16,4-3-2 16,-19 45 1-16,2 4-1 15,6-1 3-15,12-2-3 16,2-1-1-16,11-7 0 0,5-4-2 16,12-18 2-16,7-5 0 15,0-4 0-15,2-9-2 16,2-9 3-16,11-9 1 0,4-9 3 15,1-17-2-15,6-10 1 16,-7-8-1-16,5-11 4 16,-1 1-1-16,-26 21 1 15,1-6 0-15,-2 2 2 16,-2-4-1-16,-2 1 2 0,-3-4-1 16,-3 0-3-16,3 0 0 15,-8 1-2-15,-3-2-2 16,-2 2-3-16,-3-1-1 15,-2 2-7-15,-9 1-8 0,-2 6-20 16,-5 0-15-16,-10 3-24 16,3 7-4-16,-7 2-1 15</inkml:trace>
  <inkml:trace contextRef="#ctx0" brushRef="#br0" timeOffset="704.302">2357 913 51 0,'34'-14'63'0,"-9"5"-1"16,1-2 1-16,-3 9-45 0,-2-2-5 15,-4 4-3-15,-1 8-2 16,-11 3-2-16,5 3-1 16,-10 6-1-16,-6 9-3 15,-2 0 0-15,1 3-1 0,-2 0 0 16,2 3 0-16,9-15 1 16,-7 18 0-16,-8-5 1 15,-4 44-1-15,-3-10 2 16,4-14 0-16,9-33-2 15,-2-2-1-15,9-18-2 0,0 0 0 16,0 0-4-16,-4-15 0 16,5-6-2-16,10-7 2 15,-2-5 2-15,5-3 2 16,3-6 5-16,-2-8 1 0,6 5 2 16,1-5 3-16,-1 6-1 15,0-4-1-15,6 6 2 16,-2 2-1-16,-1 8-3 15,3 4-1-15,-4 12 0 16,1 8-1-16,-2 8-1 16,-6 7-4-16,-1 8-4 0,-2 6 0 15,-3 5-1-15,0 9 0 16,-1-10 1-16,-1 10 1 16,0-10 3-16,-1 3 4 0,-2-9 1 15,3-3 4-15,2-7-3 16,1-6 2-16,-2-6-1 15,7-5 1-15,-2-6 0 0,2-5-1 16,1-1 0 0,1 1-1-16,-2-3 3 0,6 1-3 15,-2 4 0-15,-2 0-1 16,4 5-1-16,1 5-3 16,-3 7-7-16,2 8-9 0,1 10-19 15,-7 10-29-15,3 10-12 16,0-2-6-16,0 1 1 15</inkml:trace>
  <inkml:trace contextRef="#ctx0" brushRef="#br0" timeOffset="964.1889">3561 1031 35 0,'15'-34'76'15,"0"6"0"-15,-4 1-3 0,4 4-6 16,-1 4-53-16,-14 19-3 16,20-31-1-16,-4 17-2 15,-16 14-6-15,0 0-1 16,22-17-3-16,1-2 0 0,0 7-6 16,0-3-2-1,7 5-9-15,1-1-16 0,6 0-14 16,44-12-13-16,-39 17-11 15,0-2-2-15</inkml:trace>
  <inkml:trace contextRef="#ctx0" brushRef="#br0" timeOffset="1178.3487">4251 677 22 0,'-5'-3'67'15,"-50"-8"4"-15,34 11-1 0,-24 15-31 16,25-1-10-16,2 6-13 16,0 1-5-16,4 8-5 15,4 1-8-15,1 5-11 16,1 2-15-16,5 3-17 0,-2 9-25 16,1-6-6-16,4 8-1 15</inkml:trace>
  <inkml:trace contextRef="#ctx0" brushRef="#br0" timeOffset="1700.6018">4524 708 7 0,'24'-20'62'0,"3"-2"1"16,-7 11 0-16,1-2-1 15,-21 13-54-15,21-10 0 0,-1 1 1 16,-20 9-2-16,0 0-1 16,0 0-1-16,32 22-1 15,-32-22-3-15,2 18 1 16,-2 1 0-16,1-9-1 0,0 6 2 15,-1-3 0-15,1 5 1 16,0-7 2-16,-1-11 1 16,1 21 0-16,-2-7 3 15,1-14-1-15,0 20 1 16,0-20-3-16,0 11 2 0,0-11-3 16,0 0-1-16,0 0-3 15,0 0-2-15,0 0 1 16,0 0 0-16,12-3 0 15,1-5-1-15,34-20 0 0,-27 17 1 16,8-2 0-16,-1 0-1 16,8-4 1-16,-1-1-2 15,6 2 1-15,43-20 0 16,-39 24-2-16,-1-5-7 16,0 5-9-16,-2-3-16 15,0 8-25-15,-41 7-16 16,34 0-4-16,2-1-4 0</inkml:trace>
  <inkml:trace contextRef="#ctx0" brushRef="#br0" timeOffset="1966.9269">5408 597 43 0,'0'0'76'0,"-2"0"0"16,-4 0-5-16,0-1-34 15,-50-10-7-15,32 4-15 16,24 7-6-16,-22-4-6 15,2 0-3-15,20 4-1 16,-35 27 0-16,21 0 0 16,2-2 0-16,2 16 1 0,-1-8-1 15,1 13-1-15,-1 0-2 16,3 9 0-16,-4-8-2 16,5 8-2-16,0-6-3 15,-1 7-6-15,0-10-10 0,3 5-7 16,-3-10 1-16,1-1-21 15,3-7-15-15,0-5 1 16</inkml:trace>
  <inkml:trace contextRef="#ctx0" brushRef="#br0" timeOffset="2196.0711">5020 1364 0 0,'-17'-2'73'16,"-4"-3"5"-16,2 2-7 0,-3-3-17 15,3 3-14-15,-2 0-12 16,-3-1-9-16,4 4-8 15,1 0-7-15,5 0-3 0,2 3-1 16,12-3-1-16,0 0 0 16,0 0 0-16,13 1 1 15,10-1 0-15,5-5-2 16,10-2-6-16,1-5-4 16,8 1-11-16,4 0-15 0,2-5-21 15,5 3-16-15,-2-4-4 16,4 1 2-16</inkml:trace>
  <inkml:trace contextRef="#ctx0" brushRef="#br0" timeOffset="3127.0881">5053 394 0 0,'-10'-32'82'15,"-1"0"4"-15,6 2-5 16,0 0-3-16,2 2-4 16,0 2-59-16,-2 2-2 0,-2 1-1 15,-6 0-5-15,0 0-2 16,-13 1-1-16,0 0-1 16,-10 7-1-16,-67-13 0 15,49 15 1-15,-7 5-2 16,-8 1 1-16,-5-1-1 0,-11 8-2 15,-10 0-1 1,-8 0 2-16,-12 0-1 0,-4 0-1 16,-10 0 0-16,-6 0-1 15,-3 0-3-15,-12 0 4 16,3 0-2-16,-7 9-3 16,-8 16 1-16,-2 9-1 0,-6 4-1 15,-7 3 7-15,1 11 3 16,-4 7-3-16,1 0 3 15,5 8 1-15,3 2-1 16,-1 6 1-16,7 6 0 0,9 0-5 16,9 3-1-1,14 2 1-15,1 3-2 0,18-4 0 16,11 1 2-16,10-3 1 16,15 6 2-16,17 0-1 15,14 13 1-15,27-5-1 16,19 6 1-16,12-3 2 0,24 1 1 15,98 42-2-15,33 31 1 16,36-15-1-16,29-12 1 16,31-26 2-16,42-33 0 15,-18-41-2-15,17-33 0 16,-51-22 1-16,42-16-3 0,11-11 0 16,8-13-3-16,10-9-1 15,-4-15 0-15,2-6-1 16,-5-13-1-16,-5-10 1 0,-10-10 1 15,-13-8 2-15,-149 55 1 16,10-10 2-16,-8-6 2 16,10-8 0-16,-13-1 3 15,4-10-1-15,-16-4 1 16,2-9 1-16,-22 3-1 0,-6-9 1 16,-24 3-4-16,-10-3-6 15,-29 4-3-15,-12 0-4 16,-24 7-7-16,-21 7-3 15,-32 15-7-15,-26 15-10 0,-27 15-23 16,-21 16-17-16,-20 18-3 16,-22 18-2-16,-15 19 5 15</inkml:trace>
  <inkml:trace contextRef="#ctx0" brushRef="#br0" timeOffset="3899.5968">3976 830 9 0,'-11'0'75'0,"11"0"-1"15,0 0-7-15,0 0 0 16,-24-21-48-16,24 21-2 16,0 0-6-16,0 0-6 15,0 0-4-15,0 0 0 0,-15-22 1 16,15 22 1-16,0 0-2 15,9 0-1-15,-1 0 1 16,-8 0 0-16,17 15 1 16,-11-4 0-16,2 6 1 15,-2 2 1-15,4 1 0 0,-4 1 0 16,1 2-1-16,0 6-1 16,-1 3 0-16,0 6 2 15,2-3-3-15,-3 4 0 16,-2-13 1-16,10 56 0 0,-5-6-1 15,1-4 0-15,-2-5 0 16,1-3-1-16,-2-14-2 0,2-11-5 16,-1-12-20-16,-3-13-36 15,2 4-12-15,-6-18-6 16,12 2-2-16</inkml:trace>
  <inkml:trace contextRef="#ctx0" brushRef="#br0" timeOffset="6185.4204">1710 1666 54 0,'-14'5'78'0,"14"-5"-3"15,-22 0-6-15,5-2-3 0,17 2-61 16,0 0-1-16,-11 6-3 16,12 10-3-16,6 6-2 15,1 6 1-15,4 6 3 16,7 8-1-16,-2 4 3 16,6 10-3-16,1 2 0 0,6 2 0 15,-5 5 0-15,7-2 1 16,-4 6-2-16,1-2 4 15,-4 2-3-15,-3-1 2 0,4 2 2 16,0-1 0-16,-6 0 2 16,-3 1-3-16,2-3 2 15,-4-2-3-15,2 0 1 16,-4-8 3-16,0-7-3 0,-4-4 2 16,9-6-4-16,-7-6 3 15,-3-7 0-15,7-2-1 16,-5-6 0-16,-2-6 2 0,-1-2-2 15,-7-11 1-15,8 13 0 16,-8-13 0-16,0 0 1 16,0 0-1-16,0 0-1 15,0 0 0-15,0 0-3 0,0 0-5 16,-5 0-13-16,5 0-34 16,0 0-22-16,0 0-7 15,-8-9-4-15,8 9 1 16</inkml:trace>
  <inkml:trace contextRef="#ctx0" brushRef="#br0" timeOffset="9659.6919">3047 1405 10 0,'-5'-16'37'16,"-4"1"-10"-16,3-2-6 16,1 2-5-16,-2 1-7 0,2-2-3 15,-5 3 0-15,4-4 0 16,0 1-3-16,-2 5 2 15,8 11-3-15,-6-15 1 0,6 15-3 16,0 0 0-16,-7-9 0 16,7 9 0-16,0 0 0 15,0 0 0-15,0 6 1 16,0-6 0-16,7 17 1 0,-5-8 0 16,-2-9 0-16,16 40-1 15,-1 5 0-15,-2 7-1 16,6 6 1-16,-4 4-1 15,6 7 2-15,-7 1-1 16,3-4-1-16,-5-5 0 0,5 11 1 16,-6 0-1-16,5 3 0 15,-6 0-1-15,5-2 0 16,-1 2-1-16,-4-2 5 16,-2-1-1-16,0-2-1 0,-2-13 4 15,-5 6 1-15,0-6 1 16,-1-4-2-16,2-3 2 15,2-7-5-15,3-3 2 0,-2-5 0 16,-6 2-4-16,4-9 1 16,9-4-2-16,-8-5-5 15,1 0-13-15,0-6-6 16,-1-1-16-16,-4-12-19 0,13 8 3 16</inkml:trace>
  <inkml:trace contextRef="#ctx0" brushRef="#br0" timeOffset="10094.1079">3133 2975 31 0,'1'8'11'16,"-1"-8"-3"-16,15 15 4 0,-5-3 0 16,6 4-1-16,6 3-7 15,-3 6 0-15,8-1-3 16,-4 2 0-16,3-3 1 0,-4 1 0 15,3-5-1-15,-7-2 7 16,-1-6 8-16,-5-5 7 16,0-6 3-16,2-6 3 15,0-8 0-15,2-16 1 0,2-2-1 16,4-17-3-16,-1-2-8 16,5-9-8-16,1-2-3 15,-1 1-4-15,-1-1-9 16,-2 12-26-16,1 14-35 0,-1 9-7 15,0 11-3-15,-7 10-2 16</inkml:trace>
  <inkml:trace contextRef="#ctx0" brushRef="#br0" timeOffset="15068.9925">7583 2549 34 0,'-10'-16'53'0,"6"6"-23"15,4 10-3-15,-6-14-3 16,6 14-1-16,0 0-2 0,-1-11-4 16,1 11-5-16,0 0-5 15,0 0-1-15,0 0-3 16,0 0-2-16,0 0-2 15,0 5-3-15,1 5-1 16,0 4 2-16,1 4 2 0,-2 6 1 16,0 2-1-16,0 7 0 15,0 5 1-15,0-3 1 16,-3 7-1-16,-1-4 1 0,0 2 0 16,1-4 0-16,0 3 1 15,-1-7-1-15,1-2 1 16,1-6-2-16,0-3 1 0,1-4 2 15,1-3 2-15,0-14 3 16,0 10-1-16,-1-15 1 16,1-13 1-16,-2-10-2 15,3-7 1-15,-4-11 0 16,2-9-3-16,-2-4 1 0,3-1 0 16,0 2 0-16,0 6-1 15,1 7 0-15,4 10 0 16,2 7-3-16,1 13-2 15,7 8 0-15,4 7-2 0,1 15 0 16,3 7-1-16,0 14-1 16,6 9 1-16,-1 6 0 15,2 1 0-15,-4-1 0 0,3-2 1 16,-4-12 0-16,1-4 2 16,-3-16 2-16,0-14 1 15,2-10 1-15,-1-14 0 16,-2-12 2-16,-2-14 0 0,1-5-1 15,-4-9-1-15,0-1-1 16,-4 2-1-16,-1 2 1 16,-6 7-1-16,-1 11-4 15,-4 9-9-15,1 9-3 0,-2 10-4 16,0 12-6-16,0 0-8 16,-5 26-8-16,0 1-14 15,0 6-6-15,3 3 2 16,1 0 4-16</inkml:trace>
  <inkml:trace contextRef="#ctx0" brushRef="#br0" timeOffset="15343.4208">8136 2593 29 0,'0'0'30'16,"11"5"-8"-16,-5 6-8 16,1 12-5-16,2 5-6 15,8 2 4-15,0 2-1 0,8-3-1 16,7 2 0-16,-1-11 1 15,10-1 2-15,-7-17 6 16,7-5 4-16,-6-14 5 16,0-9 3-16,-12-8 3 0,-2-6-1 15,-8-5-2-15,-7-3-2 16,-5 2-7-16,-4 2-5 16,-10 8-7-16,-7 8-6 15,-2 11-11-15,-10 9-7 0,5 9-11 16,-11 12-14-16,6 15-11 15,3 13-17-15,1 8-4 16</inkml:trace>
  <inkml:trace contextRef="#ctx0" brushRef="#br0" timeOffset="16118.8609">9089 2474 13 0,'0'0'18'0,"-8"-15"1"16,8 15 4-16,-14-20 2 16,14 20 1-16,-15-16 1 0,15 16-2 15,-12-17 2-15,12 17-3 16,-10-16-3-16,10 16-3 16,-8-12-4-16,8 12-2 15,-2-8-3-15,2 8-3 0,0 0-2 16,0 0-2-16,0 0-2 15,0 0 0-15,0 0-1 16,0 0 1-16,0 0-1 0,-8-7 2 16,8 7-1-16,0 0 1 15,0 0 2-15,0 0 1 16,0 0 0-16,0 0 0 0,0 0 0 16,0 0 0-16,1-10-1 15,-1 10 0-15,-3-10-1 16,3 10-2-16,0 0 1 15,-12-9-3-15,12 9 0 16,0 0 0-16,0 0-1 0,0 0 0 16,-9 3-1-16,-2 3 1 15,7 6 0-15,0 2-1 16,-3 4 2-16,1 2 0 16,1 9 1-16,-7-2 0 0,9 6 1 15,3-3 0-15,0 3 0 16,2-6 0-16,8 3-1 15,4-8-1-15,5-3 0 16,9-5 1-16,-4-8 0 0,9-3 2 16,-6-8-1-16,-1-6 2 15,-4-12 2-15,-5-4 3 16,-7-10 1-16,-6 2 0 16,-5-8-2-16,-12 4-2 0,-8 2-1 15,-7 4-1-15,-4 5-2 16,-5 6-3-16,0 10-6 15,-6 4-8-15,7 8-13 16,1 3-15-16,1 8-16 0,11 7-11 16,4 0-2-16</inkml:trace>
  <inkml:trace contextRef="#ctx0" brushRef="#br0" timeOffset="16704.7118">9554 2107 32 0,'1'-13'49'0,"-1"13"-6"0,0-12-9 15,0 12-8-15,-10 12-7 16,-5 10-11 0,5 13-5-16,-7 1-4 15,2 18 0-15,-8 0 3 0,5 18 0 16,-9-6 1-16,6 8-2 16,6-3 1-16,0-1 0 15,6-4 0-15,1-7-1 0,7-5 1 16,0-11-2-16,8-1-2 15,4-13 2-15,4-10 0 16,6-8 2-16,-1-5-1 16,7-8 1-16,-3-12 1 0,5-12 3 15,0-7 0-15,-5-7 4 16,1-6-1-16,-9-3 0 16,1 1 1-16,-9 3-2 15,1-1 0-15,-9 11-1 16,-15 2-1-16,7 4-2 0,-9 8 0 15,3-1-2-15,-5 6 0 16,4-2-1-16,-2 5 0 16,8-3-1-16,-1 3 0 15,-1 3-1-15,11 10-1 0,-14-16-3 16,14 16 0-16,-14-10-11 16,14 10-5-16,-8-3-6 15,8 3-7-15,0 0-8 0,0 11-9 16,0-11-12-16,8 19 2 15</inkml:trace>
  <inkml:trace contextRef="#ctx0" brushRef="#br0" timeOffset="17384.636">9510 2438 19 0,'-13'-1'65'15,"13"1"-1"-15,-8-15-1 16,-4 5-40-16,12 10-3 15,1-9-11-15,-1 9-12 0,24-7-9 16,-5 6-11-16,2-2-13 16,10 4-16-16,-4-1-12 15,6-1 1-15</inkml:trace>
  <inkml:trace contextRef="#ctx0" brushRef="#br0" timeOffset="18656.7703">10692 2002 32 0,'0'0'44'0,"-4"5"-32"0,-10 2-2 16,1 0 0-16,-4 5-6 15,-1 6-3-15,-7-5-1 16,6 5 2-16,-5-8 2 16,0 5 0-16,0-8 3 15,2 1 3-15,-2-9 1 16,1-3-1-16,0-8 1 0,3 6 0 15,-5-7 0-15,3 7-5 16,0-5 0-16,3 11-5 16,-1 0-1-16,3 7-1 15,-4 18 0 1,-5-3-2-16,8 11 0 0,-4 1 1 16,6 11 1-16,-1-3-1 15,7 8 0-15,-3-10 1 16,13-1 0-16,1-6 1 0,12-1 0 15,8-8 0-15,3-9 1 16,7-8 0-16,2-4 2 16,5-9-1-16,-3-17 1 15,7-5 2-15,-11-13-2 0,-2-8 2 16,-5-9-2-16,-3-8 3 16,-3-3 1-16,-5-4 4 15,-5 2 2-15,-1 2 0 0,-3 7 2 16,-1 8 1-16,-3 11-3 15,0 15-4-15,0 6-2 16,0 22-4-16,0 0-3 16,-10 14-3-16,6 19 0 0,0 8-4 15,-5 17 4-15,4 6 3 16,1 5 0-16,1 1-1 16,3-4 2-16,4-5-1 15,9-7 1-15,7-7 0 16,5-15 0-16,7-12 0 0,6-8 0 15,-1-10 0-15,7-8 2 16,3-13 0-16,-4-9-1 16,1-10 0-16,-9-7 2 0,-3 0 0 15,-8 2 1-15,-5-1-1 16,-12 13-1-16,-6 1-2 16,-1 15 0-16,-8 7 0 15,-6 11-1-15,-3 16-1 0,1 6-1 16,-5 9 0-16,9-2 0 15,0 7 1-15,6-3 0 16,6 0-2-16,-1-8 1 0,13-5 1 16,3-10 0-16,5-2 1 15,-3-11 1-15,4-2 1 16,-1-12 0-16,2-8 0 16,3-5 1-16,-2-1-2 0,-3-7 0 15,4-4-2-15,-1 6 0 16,-4 0 0-16,-1 9 0 15,-4 2-1-15,-2 10-1 16,1 3 1-16,-3 9-1 0,0 4 2 16,0 11 1-1,5 6-2-15,0-3 1 16,5 3 1-16,0-3 1 16,7 2 0-16,-5-9 0 0,10-4 0 15,-7-6 0-15,6-8 0 16,0-5 0-16,-2-4-1 15,4-7 1-15,-7 0 0 0,5-4-1 16,-6 1 0-16,5-3 0 16,-11 2 1-16,0 3-1 15,-1 0 2-15,-2 8-1 0,-6 2 0 16,0 5-1-16,-10 9-1 16,10-9 1-16,-10 9-2 15,0 0 1-15,6 12-1 16,-6 1 0-16,1 10 1 0,1 4 0 15,1 13 2-15,-3 10 0 16,2 6 0-16,-2 10 0 16,0 9-4-16,-7 2-9 15,3 5-19-15,-1 7-28 0,-5-10-12 16,-7 0-4-16,-7-14 0 16</inkml:trace>
  <inkml:trace contextRef="#ctx0" brushRef="#br0" timeOffset="19066.9435">7996 3714 60 0,'-82'15'77'16,"13"-8"-5"-16,11-7-3 16,23-5-54-16,18-1 1 15,18-3-3-15,25-4-6 0,24-2-6 16,16-6-1-16,30-6 0 16,25-5 2-16,25-7 1 15,13-5 1-15,31-3 0 16,14-3 1-16,16-4-1 0,15-1 2 15,5-1-1-15,6-1 1 16,-2 4-2-16,-4 3-1 16,-8 3-1-16,-9 5 1 15,-17 6-1-15,-13 3-1 0,-26 10-2 16,-23 4-6-16,-27 9-15 16,-18 5-13-16,-40 5-35 15,-31 7-6-15,-30 10-4 0,-35 6-1 16</inkml:trace>
  <inkml:trace contextRef="#ctx0" brushRef="#br0" timeOffset="21889.924">12490 1735 18 0,'-3'-23'61'0,"2"-5"-12"16,1 4-8-16,0 2-7 0,6 3-10 15,-1 6-8-15,-2 2-7 16,-3 11-5-16,0 0-3 16,0 0-2-16,0 0-1 15,-19 17 1-15,0 2-1 0,-12 7 0 16,1 1 2-16,-5 6-1 15,-1-2 1-15,3 1 0 16,3-2 0-16,8 1-1 16,4-1 1-16,10-3-1 0,8-6 1 15,5 4 1-15,10-7-1 16,10 2 1-16,8-4 2 16,6 1-2-16,1-2 0 15,5-3 0-15,-8 3 0 0,-2-2 2 16,-14 8-1-1,-17 0 2-15,-5 8-2 16,-24-2 1-16,-14 7-3 16,-9-1-12-16,-7 10-18 0,-7 1-28 15,-2-6-4-15,0 0-3 16</inkml:trace>
  <inkml:trace contextRef="#ctx0" brushRef="#br0" timeOffset="22603.017">13424 2227 14 0,'9'-6'56'15,"4"-5"2"-15,0 13-15 16,0-8-25-16,5-4-3 16,2 2-6-16,4 0-5 15,1 1 0-15,3 2-2 0,0-3-1 16,2 2-1-16,1 1 0 16,-2-6 0-16,2 5-1 15,-7-3 0-15,2 5-6 16,-10-5-14-16,1 9-12 0,-11 5-22 31,-9 10-3-31</inkml:trace>
  <inkml:trace contextRef="#ctx0" brushRef="#br0" timeOffset="22781.2579">13478 2369 7 0,'-15'4'56'0,"3"-4"-5"16,12 0-6-16,0 0-10 0,1-9-13 15,14 4-8-15,6-1-7 16,7-2-8-16,4 0-4 16,12 2-5-16,0-2-4 0,7 0-6 15,-1 2-7-15,4-2-10 16,-1 5-17-16,3-2-2 16</inkml:trace>
  <inkml:trace contextRef="#ctx0" brushRef="#br0" timeOffset="24780.0354">14770 1895 19 0,'0'-11'50'0,"0"11"-20"15,0 0-10-15,0 0-5 16,0 0-3-16,0 0-5 0,4 14-3 16,-4-2-2-16,1 11-1 15,-1 2 1-15,0 8 1 16,0 7-2-16,-1 2 1 16,-5 0-1-16,1 0 1 15,1 0 0-15,-2-6-1 0,2 3 1 16,0-14-1-16,1-5 2 15,1-4 5-15,2-3 7 16,0-13 4-16,0 8 2 0,0-8 2 16,0 0-1-16,0-17 1 15,1-1-1-15,4-8-7 16,-1-5-6-16,6-5-5 16,0-4-2-16,4 0-2 0,3-1 0 15,1 5-1-15,0 3-1 16,2 7 1-16,0 5-1 15,2 10 1-15,-2 3-1 0,1 8 0 16,-3 3 0-16,0 13 0 16,0 5 1-16,-2 9-1 15,-1 3 1-15,1-2-1 16,-2 1 1-16,2-5 0 16,-2 1 2-16,-1-11 0 0,1-2 1 15,1-14 1-15,3-1 0 16,0-6 1-16,1-4-1 15,1-6 0-15,5-5 0 16,0 0-1-16,2-1-2 0,-3 1 0 16,1 3 0-16,-6 4-3 15,4 0 1-15,-5 11 1 16,-3 3-1-16,1 6 0 0,-3 10 0 16,1 1 0-16,1 6 0 15,2 0 0-15,-1 3 0 16,6-3 1-16,2 2-1 15,5-9 1-15,3-5 0 0,5-4 0 16,0-7 1-16,4 0 1 16,3-9 1-16,-4-7 0 15,-4-6 1-15,-7 0 0 16,0-2 1-16,-10 3-1 16,-4 1 0-16,-11 2-1 0,-4 1-1 15,-2 9 1-15,-10 2-5 16,-6 6 2-16,-1 5-1 15,-3 7 1-15,-4 8-1 0,1 3 1 16,4 5-1-16,2 1 1 16,5 1-1-16,7-2 0 15,3 0-1-15,4-6-2 0,8-3 1 16,12-2 0-16,8-8 0 16,1-1 1-16,8-5 1 15,3-3-1-15,7-11 3 16,2-6 0-16,1-8 3 0,-3-11-3 15,-4-9 2-15,-2-2 0 16,-3-6 0-16,-4-2 0 16,-7 0 0-16,-5-3 1 15,-4 9 1-15,-5 7 1 0,-2 8-1 16,-4 8 0-16,-3 5-3 16,-3 10 1-16,-1 11 0 15,0 6-1-15,-3 11-2 0,-3 10-1 16,-3 5-1-16,0 10 2 15,0 3 0-15,-1 5 1 16,-1 7 0-16,6-5 0 16,1 0 0-16,3-4 1 0,1 0 0 15,5-7 0-15,3 0 0 16,6-10 1-16,-1-5-1 16,3-5 1-16,1-6 0 0,2-6 1 15,2-9-2-15,0-5 3 16,3-7-2-16,2-10 0 15,2-2-1-15,-1-6 0 16,0 0-1-16,-2-3 0 16,0 1-1-16,-2 4-1 15,-1 2 1-15,1 10-1 0,-1 3 1 16,-1 7-2-16,1 6 2 16,-1 4-2-16,2 8 1 15,-1 5 1-15,-4 6-1 16,-2-2-1-16,-4 6-2 0,1-2 0 15,-3 0 0-15,-1-3 1 16,1-4 1-16,-2-1 0 16,3-7 1-16,4-4 2 0,0-6 1 15,9-6 2-15,-2-4-2 16,3-4 1-16,0-4-1 16,4-1-1-16,3-2 0 15,-3-2 0-15,-2 4 0 16,-4 5-1-16,1 2 0 0,-6 2 0 15,2 6-1-15,-8 4 1 16,-1 1-1-16,-4 9 0 0,1 3 1 16,-2 0 0-16,1 3-2 15,1 0 2-15,-1 2 1 16,3-4-1-16,2 4 1 16,2-6 1-16,3 0-1 15,2-4 1-15,2-1 1 0,6-7-1 16,0 0 0-16,4-4 0 15,1-5-1-15,2-5 0 16,-1 1 1-16,5-4-1 0,-5 1-1 16,5-2 1-1,-1 1-1-15,-3 2 1 0,-1 0-1 16,-5 3 1-16,0 3 0 16,-8 0-1-16,2 2 1 0,-9 1-3 15,-3-1 1-15,-10 7-2 16,7-11 0-16,-7 11 1 15,0 0-1-15,-8 0 0 0,-4 5 0 16,3 1 2-16,-3 2 0 16,-1-1 4-16,1 4-2 15,0-4 0-15,2 1 0 16,1 5 0-16,2-2 0 0,0 3-2 16,3 1 1-16,3 0 1 15,1-1 0-15,1 1 0 16,8-1 3-16,3-3-2 0,4 0 1 15,7-3 1-15,4-2 0 16,4-3-2-16,6-3-1 16,6 0-5-16,-2-5-13 15,9-4-17-15,0-1-26 16,4-3-7-16,-1-5-3 0</inkml:trace>
  <inkml:trace contextRef="#ctx0" brushRef="#br0" timeOffset="25098.3808">17317 1916 66 0,'-49'-17'82'0,"5"-2"-3"0,7-5-4 16,7-1-8-16,20 2-71 15,-10 10-5-15,20 13-13 16,-16-3-14-16,16 3-19 0,0 16-15 15,-2 3-9-15,-1-2 2 16</inkml:trace>
  <inkml:trace contextRef="#ctx0" brushRef="#br0" timeOffset="25304.025">16296 1942 22 0,'-29'-5'42'16,"2"-2"9"-16,8-1-4 16,2 1-4-16,17 7-9 0,1-9-14 15,19 3-12-15,18 4-14 16,5-4-12-16,23 3-14 16,15 4-17-16,11-7-15 15,16 2-3-15</inkml:trace>
  <inkml:trace contextRef="#ctx0" brushRef="#br0" timeOffset="25722.2408">18770 2042 26 0,'-8'-15'66'15,"-6"1"1"-15,-6-4-4 0,-6 3-49 16,-3 7 2-16,-4 4-9 16,-4 4-2-16,-3 3-6 15,-8 6-2-15,10 7-1 0,-1-2 0 16,13 8-1-16,4-3 1 15,17 2 2-15,10 1 0 16,31-3 0-16,17 0 1 16,3-3 2-16,15 4 2 15,-2-7 0-15,11 5-1 16,-16-7-1-16,-1 2 1 16,-22-4 2-16,-10 5-1 0,-14-1 0 15,-15 1-1-15,-4 4-5 16,-14 0-13-16,1 4-17 15,-11 0-25-15,3 1-7 16,5-1 0-16</inkml:trace>
  <inkml:trace contextRef="#ctx0" brushRef="#br0" timeOffset="26631.8941">19799 1887 50 0,'14'-18'70'16,"-1"-2"-1"-16,-3 1-3 15,1 2-53-15,-2 9-1 16,1 4-4-16,-10 4-3 16,15 18-4-16,-9 7-1 0,-2 15 0 15,-1 7 3-15,-2 16 0 16,-2 20 1-16,-3 9 0 16,-1 7 0-1,-1-4 0-15,1 1 0 0,5-9-1 16,0-1-3-16,5-17 0 15,7-20-1-15,2-10 1 16,1-15 1-16,-1-7-1 0,-1-14 2 16,-1-2 3-16,-5-19 0 15,-3-13 0-15,-4-8 1 16,-2-9-1-16,-8-7 0 0,-4-6 0 16,-5-1 1-16,-3 1 0 15,1 5-1-15,0 6 2 16,4 6-2-16,5 8 0 15,6 7-3-15,4 2-1 0,8 6-1 16,7 6-1-16,11-1-2 16,5 4-1-16,9 0 0 15,8-2-2-15,5 4 4 0,5-1-2 16,5 1 2 0,3-4-1-16,-3-1 1 0,2 3 0 15,-9 2 2-15,-4 2-2 16,-11 3-2-16,-3 3 2 15,-11 2-2-15,-11 9 1 0,-5 9-2 16,-7 3 4-16,-3 6-1 16,1 5 2-16,-2-4 1 15,0 3 0-15,2-2 1 16,0-4 0-16,1-8 1 0,3-1 0 16,-4-16 2-16,16 3-1 15,-7-3 2-15,3-11-2 16,3-2 1-16,6-9-2 0,3-4 0 15,4-5-2-15,6 1-1 16,1-3-1-16,6 0 0 16,2 3 1-16,3 3-3 15,-2 7 3-15,3 5 0 0,-2 8 0 16,-3 7-1-16,0 0-2 16,-5 13-7-16,-9-1-4 15,-5 6-1-15,-7-4-2 16,-4 3 2-16,0-4 2 0,-6-2-1 15,5-5 3-15,2 0 3 16,2-6 1-16,8 0-18 16,6 1-34-16,5-9-3 15,3 0-4-15</inkml:trace>
  <inkml:trace contextRef="#ctx0" brushRef="#br0" timeOffset="27670.9284">22191 1628 23 0,'14'-9'72'16,"-14"9"2"-16,8 0-2 0,-8 0-5 15,12 9-55-15,-9 11-3 16,1 10-5-16,1 9-2 15,-3 6-2-15,-3 12 1 16,1 1-2-16,-3 9 2 16,0-2 0-16,2-2-1 0,1-3 1 15,0-5 0-15,8-7 0 16,3-10 0-16,6-4 0 16,6-13-2-16,3-9 1 15,6-9-2-15,0-3 0 0,4-15 1 16,1-3 0-16,4-11-2 15,-3-6 2-15,-1-4 0 16,-6 1 2-16,3-1 0 0,-2 0 1 16,2 5-1-16,2-2 0 15,0 13 1-15,1-1-1 16,0 2-1-16,0 5 1 16,-1-2-1-16,0 6 0 0,-3 1 0 15,-6 1 0-15,-2 2-1 16,-4 0 1-16,-8-2-1 15,-3 4-1-15,-10 7-2 16,0-13 1-16,-12 10-1 0,-7 3 1 16,-5 0-2-16,-4 5 1 15,-1 8 1-15,-4 1 1 16,2 3 1-16,3 4 0 0,2 0 0 16,2-2-1-16,8 2-1 15,0-3-2-15,12 4 2 16,4-6-1-16,9 3 0 15,9-5 0-15,7 1 0 0,11-8 1 16,5-2 1-16,11-5 1 16,2-5 1-16,1-5 1 15,3-8 1-15,-4-3 1 16,1-2 1-16,-6 1 0 0,-7-2-1 16,-5 4 2-16,-8 1-3 15,-7 6-1-15,-12 2-1 16,-10 11-1-16,0 0-1 15,-8 0 0-15,-9 6-1 0,-3 4-2 16,0 1-3-16,0 1-1 16,2 2-3-16,1-4-4 15,8 4 0-15,9-14-2 0,-3 16 2 16,3-16 0-16,10 10 5 16,-1-8 3-16,10-2 3 15,8-2 2-15,-4-5 2 16,8 2 1-16,-4-5-2 0,7 2 1 15,-2-2 0-15,4 4 0 16,-8 2 1-16,1 2-1 16,-1 2 1-16,-2 0-1 0,-2 6-1 15,2 5 1-15,1 2-6 16,2-1-5-16,2 6-7 16,3-3-7-16,7 3-11 15</inkml:trace>
  <inkml:trace contextRef="#ctx0" brushRef="#br0" timeOffset="28107.8655">24391 1958 36 0,'0'-25'50'0,"-9"2"-5"16,-6 5-12-16,-8 6-16 16,-1 6-8-16,-7 6-7 15,-6 3-4-15,-2 12-2 0,-6 3-3 16,9 2-4-16,-1-4 0 15,12 5-2-15,2-6 1 16,12-1 1-16,11-5 1 16,16-4 3-16,17-2 2 0,4-4 5 15,14-9 2-15,4-7 4 16,6-3 2-16,0-10 7 16,-1-3 3-16,1-11 7 15,-7-4 1-15,-27 21-1 16,2-4 2-16,0 0-3 0,-2-2-2 15,0 3-8-15,-1-3-2 16,-6 5-10-16,3 1-3 16,-6 4 0-16,-1 2-3 0,-2 7 2 15,-6 0-2-15,-8 14 1 16,0 0-2-16,-5 25 0 16,-22 14-3-16,-3 13-1 15,-6 5-5-15,1 2-1 16,5-8-3-16,14-5-5 0,1-8 0 15,3 2-2-15,9-4-9 16,-1-5-12-16,5-4-9 16</inkml:trace>
  <inkml:trace contextRef="#ctx0" brushRef="#br0" timeOffset="29741.6081">8373 4562 62 0,'0'-12'69'16,"0"12"-26"-16,2-15-6 15,-2 15-13-15,0 0-7 0,0 0-6 16,-6 0-6-16,0 10-3 15,1 9-4-15,1 9-1 0,-3 1 1 16,-5 11 0-16,2 4 1 16,-4 5 0-16,2 3 0 15,-4 3 0-15,4-4 1 16,-5-6 0-16,9-3 0 0,-1-6 1 16,3-7 1-16,3-11 3 15,1-4 2-15,2-14 0 16,0 0-1-16,0 0 1 15,3-16 1-15,0-6-2 16,0-9 0-16,3-7-2 0,-2-9-2 16,2-1-1-16,4-3 0 15,7 3 1-15,-4 2-4 16,7 5 0-16,-2 10 0 16,7 7-1-16,-4 12 1 0,6 9 1 15,-5 5-1-15,-2 14 1 16,1 10 1-16,-2 12 1 15,1 1-1-15,1 5 1 16,-2-4-1-16,2-3 1 0,-2-5 0 16,-1-10 2-16,0-8 2 15,-3-12 1-15,2-6 0 16,-1-15 1-16,1-6 0 0,-3-11 1 16,0-6-3-16,-3-8-3 15,3-2-2-15,-5-1-1 16,1 5-3-16,-6 5-8 15,3 8-9-15,-3 6-13 0,3 14-10 16,-7 15-12-16,18 1-12 16,-6 21-8-16</inkml:trace>
  <inkml:trace contextRef="#ctx0" brushRef="#br0" timeOffset="30039.0017">8982 4712 28 0,'5'-12'76'15,"-3"-2"0"-15,1 1-14 0,-3 1-17 16,0 12-17-16,0 0-14 16,-13-4-8-16,10 9-6 15,1 11-2-15,2 4-1 0,2 6-1 16,6-1 1-16,5-1 0 16,6-2 3-16,5-6-1 15,4-5 2-15,2-7 1 16,-1-4 1-16,1-6 3 0,-6-8 1 15,-3-5 1-15,-9-4 0 16,-8-2-1-16,-4 0-1 16,-12-3-2-16,-8 6-6 15,-6-3-11-15,3 9-16 0,-6 4-22 16,1 12-25-16,2 0-3 16,7 8-1-16</inkml:trace>
  <inkml:trace contextRef="#ctx0" brushRef="#br0" timeOffset="30723.5528">9944 4360 11 0,'20'-4'71'0,"-9"0"0"15,-11 4-2-15,-7-9-35 16,7 9-8-16,0 0-11 16,0 0-10-16,-9 0-4 0,9 0-3 15,-13 5-1-15,13-5-2 16,-16 18 1-16,8-4 1 16,-6 5 1-16,-1 3 0 15,0 4 1-15,3 0 0 0,0 1 0 16,5-3 0-16,-1 0 1 15,5-6 0-15,3-3 3 16,-1-6 1-16,1-9 1 16,15 2 3-16,-9-8-1 15,3-7 2-15,-1-12 1 0,2 0-2 16,-1-12-2-16,5 1 0 16,0-5-1-16,0 6-1 15,4-2-1-15,2 11 0 0,5 5-2 16,-3 12-1-16,9 12 0 15,-5 12-1-15,6 16-1 16,-2 9-1-16,-5 17 2 16,-2 12 0-16,-7 13 1 15,0 7 0-15,-7 8 1 0,2-1 0 16,-1-1-2-16,-1-1 2 16,7-13 0-16,3-12-1 15,7-15 0-15,5-14 1 0,1-18-1 16,2-10 0-16,-4-12 4 15,-3-18-4-15,-7-12 0 16,-5-13 0-16,-15-8 0 16,-8-9 2-16,-13-6 1 0,-9-1 1 15,-11 0-1-15,-4 4 4 16,-2 6 2-16,4 9-3 16,3 8 0-16,6 5-2 15,16 10-4-15,4-1-5 0,17 6-9 16,16-2-19-16,10 2-31 15,11 3-16-15,11-6-3 16,3-1-2-16</inkml:trace>
  <inkml:trace contextRef="#ctx0" brushRef="#br0" timeOffset="31483.0825">10847 4110 31 0,'17'-30'80'16,"-3"0"-3"-16,-1 8-5 15,-5 5-4-15,2 6-55 0,0 11-5 16,3 11-5-16,-1 12-4 16,-2 15-1-16,1 14 1 15,-6 8-1-15,-1 10 1 16,-3 6 0-16,1-3 0 0,-2-1-1 16,3-8 2-16,-1-11 0 15,2-10 0-15,6-15 1 16,1-10 0-16,8-17 1 0,3-6-1 15,5-16 1 1,-3-14-1-16,9-7 0 0,2-9 0 16,1-6 0-16,1 0 1 15,-2 2 1-15,-4 6 0 16,-2 6 2-16,-5 11-3 0,-4 10 2 16,-8 8-2-16,-12 14 0 15,12 4-1-15,-12 13-2 16,0 5 0-16,-5 10-1 15,0-1-1-15,4 3-1 16,1-4 2-16,9-4-1 0,10-7 0 16,4-9 0-16,12-10 0 15,6-6 1-15,9-10 1 16,2-10 0-16,5-4 1 16,-1-5 0-16,-2-3 2 0,1-3 1 15,-13 1 2-15,-3 0 3 16,-9 0 0-16,-6 7 0 15,-12 3 0-15,-4 8-3 0,-5 4-2 16,-3 8-1-16,0 10-2 16,-14 0-2-16,5 7-2 15,3 10 0-15,4 2 1 16,2 5 1-16,0 4-1 0,7-1 2 16,8 5 0-16,8-1 0 15,5-1 1-15,-1 4-1 16,5 2 1-16,-1 1 0 0,0 2 0 15,-7 4 1-15,-5 2-2 16,-7 4 3-16,-10-1-2 16,-4 0 2-16,-11-3 0 15,-5-6 0-15,-4-6 1 0,-4-8 1 16,1-6-1-16,2-12 0 16,-1-7-1-16,6-9-2 15,6-11-3-15,3-4-2 16,5-8-6-16,7-4-9 0,14-5-17 15,13-9-36-15,11 3-7 16,9-6-3-16,10-3 4 16</inkml:trace>
  <inkml:trace contextRef="#ctx0" brushRef="#br0" timeOffset="31762.2089">12993 3546 49 0,'16'-18'82'0,"-4"9"-4"16,-12 9-3-16,11-9-6 0,-11 9-57 16,12 1-6-16,-6 11-3 15,3 6-3-15,-2 5-2 16,1 7 2-16,0 7-1 16,-5 1 0-16,-2 7 1 15,-1 0-1-15,0 4 1 0,-2 0 0 16,-5 5 0-16,-2-1 0 15,4 0 0-15,-2-1-4 16,6-2-5-16,1-1-12 16,0-6-20-16,12 0-30 0,0-10-6 15,-4-7-5-15</inkml:trace>
  <inkml:trace contextRef="#ctx0" brushRef="#br0" timeOffset="32214.3494">12958 4182 41 0,'0'0'67'16,"8"8"-2"-16,2-8-1 0,-10 0-48 16,29-3-6-16,-3 0-3 15,2-1-3-15,3-2-3 16,1-1-1-16,5-1 0 16,-3-5-2-16,5-2-3 0,1-3-7 15,-1-4-11-15,6-5-10 16,-4 4-5-16,7-4-6 15,-8 3-7-15,2 2-3 16</inkml:trace>
  <inkml:trace contextRef="#ctx0" brushRef="#br0" timeOffset="32619.3693">13721 3784 40 0,'0'0'70'0,"0"0"-3"0,3-10-3 15,-3-13-24-15,0 23-34 16,0 21-1-16,-3-1-5 15,-2 11-3-15,-2-3 2 16,3 8 2-16,2-4-1 16,-1 2 1-16,3-3 1 0,5-9-2 15,7-3 1-15,4-12 0 16,7-7 3-16,1-3-2 0,-1-9 2 16,5-9 1-16,-7-5-1 15,-3-2 1-15,-7-3 0 16,-7 0-2-16,-4 4-2 15,-14 3-8-15,-3 5-18 16,-6-3-29-16,1 14-16 0,-2-1-6 16,6 5 3-16</inkml:trace>
  <inkml:trace contextRef="#ctx0" brushRef="#br0" timeOffset="33134.7807">14230 3540 73 0,'22'0'84'0,"-8"3"-4"16,-14-3-4-16,7 16-2 15,-7-16-64-15,0 23-7 16,0 0-4-16,6 6-2 0,4 0 0 16,4 3 0-16,3-2-1 15,4-2 1-15,-1-1-1 0,0-4 1 16,-4-3 0-16,-2-3 1 15,-7-1 1-15,-7 1 0 16,-2-1 1-16,-17 2-2 16,-4-1 1-16,-10-1 1 15,-2-1 1-15,-3-4-1 0,2-6-1 16,4-3-8-16,8-5-8 16,12-12-13-16,12-9-5 15,11-8 1-15,14-5-2 16,13-7 2-16,8-1 7 15,11-8 15-15,2 4 18 0,10-1 21 16,1 1 8-16,-6 1 4 16,1 4 1-16,-10 2-3 0,-5 9-5 15,-13 5-7-15,-5 5-8 16,-13 9-8-16,-19 14-3 16,11 2-6-16,-14 19-2 15,-8 10-2-15,-4 12 0 0,0 9 1 16,0 10 2-16,2 5 0 15,5 1-4-15,8-1-7 16,3-7-10-16,10 0-18 16,13-2-22-16,-1-12-15 0,7-9-7 15,-1-12 2-15</inkml:trace>
  <inkml:trace contextRef="#ctx0" brushRef="#br0" timeOffset="33288.0162">15131 3807 4 0,'11'-41'89'16,"5"-3"2"-16,8 3-6 16,12-1-6-16,14 1-1 0,8 0-77 15,17 15-22-15,10 6-54 16,6 4-5-16,2 5-6 16,-9 4-5-16</inkml:trace>
  <inkml:trace contextRef="#ctx0" brushRef="#br0" timeOffset="33724.9702">8450 5679 73 0,'-149'42'87'0,"36"-17"-4"15,27-18-6-15,38-10-2 16,35-15-65-16,35-4-2 16,48-9-2-16,33-5-4 0,44-7-3 15,36-8 1-15,40-6 1 16,33-6-1-16,31-2 0 15,21-5 0-15,49-1 1 16,-10-6 1-16,16-3 2 0,6-2 0 16,9 0 0-16,-1 0 0 15,-4 1 1-15,-3 5 0 16,-41 3-1-16,13 9-1 16,-29 7-1-16,-26 9-2 0,-37 8-3 15,-35 7-7-15,-41 12-9 16,-42 7-19-16,-54 12-43 15,-42 9-5-15,-45 11-5 16,-53 6-4-16</inkml:trace>
  <inkml:trace contextRef="#ctx0" brushRef="#br0" timeOffset="34324.203">10815 5377 63 0,'-60'15'88'15,"16"-5"-6"-15,11-2-6 16,11-4-1-16,9 27-54 0,8-17-18 16,9 8-3-16,12 9-2 15,5 6 1-15,8 6 0 16,2 3 1-16,8-2 1 15,2-3-1-15,3-3 1 16,2-8 0-16,-5-8 1 16,3-6 0-16,-8-11 0 0,0-5 0 15,2-11 0-15,-3-10-2 0,-1-8-2 16,-1-8-1-16,1-2 0 16,-4-3 0-16,-1 0-1 15,-2 6 0-15,-5 6 1 16,-5 7 0-16,-1 9 3 15,-7 9-1-15,1 5 0 0,-4 10 1 16,4 7-1-16,-3 1 1 16,-1 3 0-16,3 0 0 15,-4-2 1-15,5-1 0 16,-4-5 1-16,1-6 0 0,-7-7 1 16,18-1 1-16,-7-12-1 15,4-6 1-15,-4-8 0 16,4-7 0-16,2-8-1 15,0-5-1-15,0 2 1 0,0-1-4 16,-2 3 0-16,-1 3-1 16,0 8-1-16,1 6-1 15,0 9-1-15,-1 3-3 0,-2 9-4 16,2-1-2-16,3 6-7 16,1 3-7-16,3 7-12 15,2 1-12-15,4 1-16 16,4 6-10-16,0-1 4 0</inkml:trace>
  <inkml:trace contextRef="#ctx0" brushRef="#br0" timeOffset="35235.446">12157 5329 50 0,'33'3'65'16,"-2"-1"-6"-16,5 5-16 0,3-5-13 16,4 3-11-16,7-4-10 15,-2-1-2-15,2-1-2 0,-4-5 2 16,-5-4 6-16,-5-4 0 15,-6-2 3-15,-6-5 0 16,-10 0 1-16,-8-3-1 16,-7 3-3-16,-5-2-2 0,-10 6-6 15,-5 3-1-15,-3 5-4 16,-5 5-2-16,-3 4 0 16,-3 8 1-16,0 9 0 15,0 2-1-15,4 9 2 0,1 4 0 16,2 1 1-16,9 4-1 15,6-2 0-15,3 1 1 16,10-4 0-16,4-2 0 16,11-5-1-16,6-5 0 0,11-4 0 15,5-7 0-15,9-6-1 16,6-3 0-16,6-10 0 16,3-6 1-16,0-8-1 0,2-4 0 15,-4-4 0-15,-4 0 3 16,-11-2-2-16,-2 3 2 15,-12 4 1-15,-6 3-1 16,-6 4 1-16,-9 5-2 0,-9 7 1 16,0 8-3-16,-15-4 3 15,-1 6-3-15,-6 8-1 16,-1 7 2-16,-3 2 0 16,0 6 1-16,3 1-1 0,3 1 1 15,5 2 0-15,4-2 0 16,10-1 1-16,3-4-2 15,17-4 0-15,8-5-2 0,9-8 0 16,7-5-1-16,13-4-1 16,5-14 2-16,5-7-1 15,4-8 2-15,-2-8-2 16,-3-7 1-16,-3-9 2 16,-9-6 1-16,-9-2 0 0,-8 0 0 15,-7 3 2-15,-10 7-1 16,-8 9 2-16,0 9-1 15,-9 12 0-15,-2 12-2 0,0 13 1 16,-3 20-1-16,-1 10-2 16,0 12 0-16,3 8-1 15,1 4 2-15,5 4 0 0,4-2-2 16,5-3 3-16,3-5-2 16,3-11 0-16,2-7 0 15,2-10 0-15,3-8 0 16,-2-9 0-16,0-3 3 15,1-10-4-15,-5-13 2 0,-3-7 0 16,-1-2 0-16,-5-4 0 16,-4 3 1-16,-2 1 0 15,-3 6-1-15,-3 5 0 16,0 8 1-16,0 13-1 0,0 0 0 16,0 9 0-16,3 7-1 15,9 5 0-15,9 0-2 16,7 2-5-16,9-4-11 0,13-10-38 15,9 5-20-15,12-12-5 16,7-5-5-16,6-15 3 16</inkml:trace>
  <inkml:trace contextRef="#ctx0" brushRef="#br0" timeOffset="35683.6217">16114 4160 79 0,'7'-10'93'0,"1"-4"-5"15,-7 1-6-15,0-1-2 0,0 1-66 16,1 4-5-16,8 4-6 15,2 1-4-15,6 3-2 16,6 1-1-16,6 0 2 16,3 1-3-16,4 2 2 0,1 0-1 15,3 0-3-15,-5 1-3 16,-3 1-6-16,-6 2-5 16,-7 1-6-16,-11 4-2 15,-9 1-1-15,-9 7-2 0,-16 2 1 16,-5 5 8-16,-11 2 12 15,-1 3 11-15,-1-2 10 16,2-3 4-16,6-1 2 16,9-1 1-16,7-4 2 0,11-4-1 15,8 0-7-15,10-4-5 16,15-1-8-16,3-5-12 16,12-2-21-16,13-2-31 15,6-4-4-15,5-10-2 16</inkml:trace>
  <inkml:trace contextRef="#ctx0" brushRef="#br0" timeOffset="37564.4712">17589 3977 6 0,'-9'-11'89'0,"-2"-1"0"15,2 0-7-15,0 4-5 16,-1 12-3-16,0 4-72 0,3 13-1 16,1 14-2-16,0 8-1 15,-2 7 1-15,-1 8 1 16,-1 0-1-16,3-2 1 0,-1-7 0 16,2-5-1-16,3-12 2 15,-2-7 0-15,3-14 0 16,2-11 0-16,5-7 1 15,4-11-1-15,4-8-2 0,-1-10-2 16,6-6-2-16,3-9-1 16,2-2 0-16,2 1 1 15,1 4 0-15,-4 8 2 16,1 5 1-16,-2 9 1 16,-1 11 2-16,-2 9 1 0,1 12 0 15,1 11-1-15,-2 10-1 16,4 5 0-16,-3 7 1 15,2 3-1-15,1-1 1 16,1-1 0-16,0-5-1 0,0-7 0 16,1-8 1-16,3-6 0 15,-2-7 0-15,6-7 1 16,-1-5-1-16,2-8 1 16,1-6-1-16,-1-8 1 0,2-2-1 15,-4-1 0-15,0-2 0 16,-7 1-1-16,0 3 0 15,-2 3 0-15,-7 4 0 0,-2 5-1 16,-3 5 0-16,-9 11 0 16,13-10-1-16,-13 10 2 15,10 6-1-15,-7 3 0 16,3 1 0-16,3 3 0 0,3-3 0 16,1 0 1-16,2-4-2 15,6 0 1-15,2-6-1 16,5 0-1-16,0-6-2 15,1-7-3-15,0 2-2 16,-2-5 0-16,-1 0 1 0,-4-3 1 16,-7 2 0-16,-6 0 2 15,-6 5 1-15,-3 3 2 0,0 9 3 16,-12-6 1-16,0 8 1 16,0 8 0-16,0 10-1 15,1 5 1-15,3 5 0 16,3 4 0-16,5 1 0 0,0 3 0 15,5-3-1-15,7 0 0 16,6-8 0-16,3-2-1 16,6-7 1-16,1-6-1 15,5-7 2-15,1-5 1 0,3-9 0 16,-2-8 1-16,4-8-1 16,2-11 1-16,-1-8-1 15,1-10-1-15,-6-6-1 0,2-10-1 16,-4-6 1-16,-2-7-1 15,-7-1 3-15,-4 1 3 16,-7 3 1-16,-4 10 1 16,-1 9 0-16,-3 12 0 15,-5 14-4-15,0 11-1 0,0 15-2 16,0 9-3-16,-5 14-1 16,0 12-1-16,-3 13 0 15,-1 12 0-15,0 9 2 16,-6 11 1-16,1 5 0 0,1 2 0 15,4-1 1-15,5-3 0 16,4-6-1-16,5-8 0 16,11-8 0-16,5-11-1 15,9-8-1-15,1-10 2 0,4-10-1 16,2-8 1-16,0-7 1 16,-2-11 1-16,1-11 1 15,-3-8 1-15,1-4 0 16,-1-3 0-16,-2 2 1 0,1-1-1 15,-2 6-1-15,2 2 1 16,-1 10-2-16,1 6 1 16,0 9-1-16,-1 5-1 15,-3 5 0-15,2 8-1 0,-6 4 0 16,-4 4 0-16,-4 2 0 16,-4 0 0-16,-4 0 1 15,-3 0-1-15,-1-3 2 0,0-3 0 16,2-3 0-16,2-1 0 15,6-7 1-15,4-3-1 16,8-3 0-16,2-7-1 16,6-5-1-16,2-6 1 15,4-3-1-15,2-3 1 0,-2-3 0 16,-3-1 0-16,-6 5 0 16,-2 0 1-16,-4 4-1 15,0 8 1-15,-5 6-2 0,-2 5 1 16,1 5-1-16,-2 6 0 15,1 6-1-15,-2 3 1 16,3 0 0-16,-2-1 0 0,2 0 1 16,1-4 0-16,2-4 1 15,6-3-1-15,4-4 0 16,2-3 1-16,8-1 0 16,1-5-2-16,3-3-1 0,3-5-3 15,2 0-2-15,2-3 0 16,-6 1 2-16,3-6-1 15,-4 3-1-15,-1-1 3 0,-6 0 1 16,-4 2 3-16,-3 1 2 16,-8 4 0-16,-5-2 1 15,-4 5 0-15,-9-1 1 16,-6 10-2-16,0 0 1 0,-12-7-1 16,-5 8 1-16,-4 8-1 15,-4 4 1-15,0 4-2 16,-5 6 1-16,5 4-1 15,4 3 0-15,3-2 0 16,5 0-1-16,7 1 1 0,6-2-1 16,4-4 1-16,13-4 1 15,5-3-2-15,13-6-2 16,3-1-4-16,9-6-10 16,-2-2-19-16,6-9-37 0,10-4-8 15,0-9-4-15,0-6-1 16</inkml:trace>
  <inkml:trace contextRef="#ctx0" brushRef="#br0" timeOffset="37751.0323">21298 3535 19 0,'-52'-17'96'0,"9"3"-3"16,7-6-7-16,9 0-7 15,13-5-6-15,2 4-81 0,12 21-21 16,8-7-44-16,-8 7-9 16,16 5-8-16,-16-5-1 15</inkml:trace>
  <inkml:trace contextRef="#ctx0" brushRef="#br0" timeOffset="37951.1757">19228 3519 7 0,'-93'16'86'0,"20"-8"-2"0,25-5-5 16,27-3-8-16,24-12-7 16,47-3-86-16,15 6-22 15,25 0-32-15,33 1-5 16,23-5-2-16,23-1 1 0</inkml:trace>
  <inkml:trace contextRef="#ctx0" brushRef="#br0" timeOffset="38917.158">22884 3437 4 0,'15'-19'82'15,"0"2"0"-15,-2 0-4 16,4 2-5-16,-3-20-40 0,2 25-20 16,2 10-3-16,-5 3-5 15,0 11-6-15,-2 9 0 16,0 6-1-16,-7 9 0 0,-4 6 0 15,0 9 1-15,-10 4 0 16,0 4 0-16,-6 2 2 16,1-6-1-16,1-3 2 0,5-4-1 15,0-6 1-15,4-8 0 16,5-9 1-16,0-5 2 16,2-9 0-16,4-4 1 15,-6-9 0-15,17 7 0 0,-3-7-1 16,4-9 0-16,4-1-3 15,6-9-2-15,4-1-5 16,2-2-2-16,2-1-1 16,-1 0 0-16,-1 2 0 15,-4 2-2-15,-2 2 2 0,-4 3 2 16,-6 3 4-16,-6 5 1 16,-1 1 1-16,-11 5 0 15,12-8 1-15,-12 8 0 0,0 0 1 16,7-7 0-16,-7 7 0 15,0 0-1-15,3-9 2 16,-3 9-1-16,3-12 0 0,-3 12 0 16,9-16 0-16,-6 5 1 15,1 3 1-15,1-3-1 16,3 2-1-16,0 3 0 16,3-1-1-16,-4 2 0 15,-7 5-1-15,18-5-1 0,-18 5 1 16,14-3-3-16,-14 3 2 15,0 0-2-15,7 11 2 16,-7 2-3-16,0 6 3 16,-4 2-1-16,1 4 0 0,1 1 2 15,2-2-1-15,0 1 2 16,0-8 0-16,7-2 2 16,4-10-1-16,6-5 3 0,2-6-1 15,3-14 1-15,4-6 1 16,0-6-1-16,3-8-1 15,-2-2 0-15,4-7-2 0,-2 3 0 16,1-4-2-16,-3 5-1 16,1 2-1-16,-8 4-5 15,4 11-10-15,-5 0-20 16,-1 15-28-16,4 7-13 16,-6 6-5-16,0 7-2 0</inkml:trace>
  <inkml:trace contextRef="#ctx0" brushRef="#br0" timeOffset="40265.2082">24021 3571 59 0,'0'14'65'16,"8"-3"-5"-16,4 2-21 16,6-3-32-16,11 5 5 0,0-4-10 15,8 1-4-15,-5-2-1 16,11-4 0-16,-13-2 9 15,0-3 3-15,-8-1 3 0,-2-4-1 16,-7-4 3-16,-13 8 1 16,6-18-3-16,-6 18 0 15,-8-11-9-15,-7 9-2 16,-1 4-5-16,-5 5 1 16,-2 9 1-16,-5 6-1 0,0 7 1 15,-2-1 0-15,7 4 1 16,2 0 0-16,4-1-1 15,5-3 0-15,10-1 1 0,2-7 0 16,7-1 2-16,9-6 0 16,5-4 3-16,7-4 0 15,6-5 3-15,3-2-1 0,4-9 0 16,2 0 0-16,5-9 0 16,-4-2-1-16,2-3-2 15,-8 1 0-15,-2-2 0 16,-4 0 0-16,-9 4-1 0,-5-2 3 15,-2 6-3-15,-9 3 0 16,0 4 0-16,-7 11-1 16,4-12-2-16,-4 12-4 15,0 0-3-15,0 0 0 0,0 0-2 16,0 0-1-16,5 10 1 16,-5-10-4-16,17 13 1 15,3-2-5-15,5-2 0 16,4 1-5-16,6 1-4 0,12 1-5 15,0-2-1-15,10-2 3 16,5-4 0-16,-2-4 10 16,7 1 3-16,0-11 14 15,-3-4 12-15,-7-4 16 16,-6-5 10-16,-9 1 0 0,-10-3 1 16,-9 3 0-16,-12 3-5 15,-7 5-5-15,-4 14-10 16,-4-6-9-16,-7 15-5 0,-3 10-4 15,0 12 2-15,-4 5-2 16,-5 11 1-16,-5 2-1 16,-2 10-5-16,-8 3-2 15,2 0-4-15,-5 0-1 0,-1-6 0 16,2-4-1-16,5-9 5 16,9-7 12-16,0-13 4 15,12-10 6-15,2-13 2 16,12-7 1-16,5-14-1 0,11-9-2 15,11-12-7-15,1-11-10 16,21-12-8-16,6-11-1 16,14-10 4-16,5-10 8 15,3-9 7-15,7-3 6 0,-5 0 5 16,-1 8 4-16,-11 8 5 16,-14 16 0-16,-10 14-4 15,-12 13-8-15,-9 21-9 16,-10 14-2-16,-12 14-4 0,0 23 0 15,-14 10-2-15,-4 8-2 16,-7 14 0-16,-6 8 2 16,-2 5-2-16,1 2 2 0,4-2-1 15,5-6 1-15,4-7 1 16,8-3 1-16,9-14 2 16,4-10 2-16,13-9 1 15,2-8 1-15,8-11 1 0,5-8-1 16,5-14 2-16,2-6-2 15,5-7-1-15,1-2-1 16,1-2 2-16,-2 3-2 16,-6 7 1-16,-1 4-1 0,-7 12-1 15,0 9 1-15,-7 7-1 16,-4 11 0-16,-1 11-3 16,-4 5 1-16,-2 4-1 15,3 2 0-15,-3-1 2 0,4-5 0 16,0-1 2-16,2-12-1 15,2-8 1-15,3-8 1 16,3-8 0-16,0-14 1 16,3-10-1-16,1-9 1 15,0-11-1-15,4-9 0 0,2-4-1 16,1-3 0-16,1 1-1 16,-3 8 0-16,-3 6 0 15,-4 10-2-15,-4 14 0 0,-5 17 1 16,-7 14-1-16,-7 17 1 15,-2 13-2-15,-2 9-1 16,-5 10-7-16,-8 11-8 16,-3 5-20-16,-9 11-28 0,-7-9-13 15,2-5-6-15,1-12-1 16</inkml:trace>
  <inkml:trace contextRef="#ctx0" brushRef="#br0" timeOffset="40418.194">26404 3443 64 0,'21'-38'83'16,"9"2"-4"-16,9 7-7 15,11 5-14-15,10 8-81 16,10 15-43-16,-8 0-9 16,2 1-4-16,-12 1-2 0</inkml:trace>
  <inkml:trace contextRef="#ctx0" brushRef="#br0" timeOffset="40646.1514">24743 3105 18 0,'-70'-22'90'15,"12"1"-1"-15,17-6-7 0,12-2-10 16,12 1-6-16,16 0-85 16,1 17-17-16,18 11-33 15,7 20-12-15,-1 12-6 16,-1 11-1-16</inkml:trace>
  <inkml:trace contextRef="#ctx0" brushRef="#br0" timeOffset="41508.4789">24655 4398 75 0,'0'0'84'0,"0"10"-3"0,0 0-7 15,0 2 0-15,0 10-72 16,-3 7-1-16,-2 14-2 16,-5 11 2-16,2 5-1 15,-4 6 0-15,-2 0 1 0,4-1-1 16,-2-7 1-16,9-3-1 16,0-10 0-16,2-10 0 15,7-9 1-15,7-8 1 16,9-12 0-16,5-5 1 0,6-12 1 15,6-9-1-15,8-11-1 16,5-7 0-16,3-4-1 16,2-4-2-16,-4 3 1 15,-4 2-1-15,-3 8 0 0,-7 6 0 16,-3 10 0-16,-11 10 0 16,-1 8 0-16,-6 6 1 15,-6 7-1-15,1 5-3 16,-1 4 0-16,-5 1 0 0,2-1 1 15,-2-2-1-15,0-4 2 16,1-3-3-16,1-6 2 16,4-3 0-16,-1-4-3 0,1-3-1 15,-1-5-6-15,1-7-3 16,-9-4 0-16,-2-4 4 16,-5-2 3-16,-12-7 7 15,-3 3 3-15,-4-1 5 16,-5 3 5-16,2 4 5 0,4 4-6 15,-1 3-3-15,10 7-7 16,12 9-7-16,0-13-4 16,18 5-8-16,18 1-6 0,14-3-10 15,11-3-5-15,11-5-2 16,11-1 11-16,-2 1 17 16,3-6 16-16,-2 7 13 15,-15-2 8-15,-14 7 7 0,-12 1 6 16,-14 8 3-16,-15 3-10 15,-9 9-11-15,-9 8-12 16,-12 1-5-16,0 9-2 0,-2 0 1 16,3 6 0-16,-1-2-1 15,6 2 0-15,6-5 0 16,5 0 0-16,1 1-2 16,4-5 0-16,1-1-2 15,5-6-2-15,-7 1-1 0,6-6 0 16,-7 2-2-16,-2-14 2 15,0 13 0-15,0-13 2 16,-12 4 0-16,12-4-4 0,0 0-2 16,0-16-30-16,30 1-18 15,10-7-4-15</inkml:trace>
  <inkml:trace contextRef="#ctx0" brushRef="#br0" timeOffset="41671.1069">26573 4480 48 0,'77'-32'90'0,"-12"8"-6"0,-16 5-4 15,-18 14-20-15,-13 3-27 16,-18 2-22-16,1 14-7 0,-13 11-5 16,-9 9-3-16,-7 4-5 15,-3 12-11-15,-3 8-21 16,-5-1-35-16,7 3-6 16,-2-6-4-16,1-6-1 0</inkml:trace>
  <inkml:trace contextRef="#ctx0" brushRef="#br0" timeOffset="43005.1222">1878 852 1 0,'-28'-21'66'0,"2"-1"4"16,9-1 0-16,0-1-6 0,0 1-38 16,-2 0-1-16,6-1-5 15,0-2-5-15,1-2-3 16,-2-2-3-16,7 2-4 16,-4 0-4-16,-2-2 0 15,0 0-3-15,-2 9-3 16,1-1 2-16,14 22 0 0,-26-21 0 15,-5 2-1-15,8 19 1 16,-1 0 1-16,-6 7 1 16,-40 24 1-16,33 4-1 15,-2 2 2-15,-5 15 0 16,-2 4 1-16,-25 18 2 0,25 8 3 16,-2 11 0-16,-40 98-3 15,47-78 4-15,5 14-8 16,2-4 2-16,6 17-1 15,-12 127-2-15,17-21-3 16,21-15 0-16,14-28 4 16,16-4-5-16,18-33 8 0,13-31-7 15,12-36 0-15,17-16-7 16,12-16 0-16,11-17-1 16,12-17 0-16,6-21-2 15,3-16 3-15,-3-28 6 0,1-12 7 16,-15-21 9-16,-14-11 5 15,-4-14 1-15,-16-11 0 16,-21-15 6-16,-7-7-7 16,-16-15-3-16,-11-9-1 0,-13-11-3 15,-12-7-3-15,-6 81-1 16,-10-11-2-16,-6 3 0 16,-5-9 1-16,-8 5 2 15,-7-4-7-15,-10 5-1 0,-12 3-2 16,-10 10-3-16,-12 6 0 15,-14 7-8 1,-14 12-13-16,-13 27-23 0,-3 10-27 16,-20 19-2-16,-1 6-4 15,7 18-3-15</inkml:trace>
  <inkml:trace contextRef="#ctx0" brushRef="#br0" timeOffset="45316.3733">2609 1471 19 0,'-24'-3'31'0,"-2"0"0"15,6 3-2-15,4 0-6 16,8 0-4-16,8 0-6 16,-10 11-6-16,10-11-4 0,12 16 2 15,1-7-2 1,8-2 5-16,3-2 0 0,8-1 0 16,7-4 0-16,4-2 0 15,9-6-1-15,-26 2-3 0,1-6 2 16,6 3-4-16,2-5 3 15,-2-1 3-15,3-1-2 16,3-3 2-16,4 0 1 16,-6-4 1-16,2 0 1 15,-1-5 0-15,2 1-1 0,-7-2-1 16,3-4 0-16,-4 0-1 16,-2 0 0-16,-4-3-1 15,-4 0 1-15,-22 36-2 0,13-39 3 16,4-48-1-16,-16 40-2 15,-2-2-1-15,-8-1 1 16,-3-3-1-16,-5 2 0 16,-2-4-1-16,-6 2-2 15,-1-6-1-15,-8 8-1 16,-2-4 0-16,-3 6-2 0,-8 2 0 16,-2 6 1-16,-2 3 1 15,-4 8-2-15,-3 12 1 16,-3 2-1-16,-2 6 2 15,-5 6-1-15,2 4-1 0,-7 12-2 16,-3 6 1-16,-3 11 1 16,1 9 0-16,4 4 0 15,-1 3-2-15,6 4 2 16,7 7-1-16,2 5 2 16,5 1-4-16,10 0 0 0,2 5 1 15,8 3 1-15,8 3 2 16,23-43 1-16,-17 125 0 15,26-14 1-15,35-10-2 16,23-13 0-16,13-22 1 16,16-14-1-16,15-23-2 0,-7-24-1 15,7-24-1-15,5-9 1 16,-2-14-1-16,-1-16-2 16,3-12-8-16,-60 16-24 15,1-4-32-15,2-5-2 0,1-5-3 16</inkml:trace>
  <inkml:trace contextRef="#ctx0" brushRef="#br0" timeOffset="46022.0295">2812 1201 40 0,'0'0'67'0,"0"0"0"16,-5-10-32-16,5 10-2 15,-2-9-9-15,2 9-7 16,0 0-8-16,-6-12-7 16,6 12-2-16,0-8-1 0,0 8-2 15,0 0 0-15,6-7 1 16,-6 7 1-16,10 4 1 15,1 2-1-15,-4 6 0 0,5-1 1 16,0 5-1-16,0 0 0 16,-2-3 2-16,17 37 0 15,4 8 0-15,-5 5-1 16,5 8 1-16,-7 5-1 16,5 7 1-16,-8 0-1 15,0-6 1-15,0 3-1 0,7 1-1 16,-6-4 0-16,7-2 0 15,-1-4 0-15,-1-4 0 16,-1-5 1-16,-6-9-2 16,5-6 2-16,-11-1-1 0,7-5 3 15,-10 0-1-15,-1-6 0 16,0 3-1-16,1 0 0 16,-3-3 1-16,3 1-1 0,-6-5 1 15,-1 2 0-15,-1-8-1 16,0 3 2-16,-3-7 0 15,1-2-1-15,0-2 1 16,-1-2-2-16,2 0-5 0,-1-3-7 16,4 0-11-16,1 1-14 15,-6-13-18-15,11 17-14 16,-11-17 0-16</inkml:trace>
  <inkml:trace contextRef="#ctx0" brushRef="#br0" timeOffset="46540.1547">3327 3050 11 0,'-10'-4'81'0,"-4"-1"-1"16,5-3-5-16,-1 8-30 0,10 0-15 16,-13 0-11-16,12 15-12 15,0 3-6-15,2 14-4 16,5 3 0-16,1 10 0 15,1 7 2-15,1 5 1 0,-2-3 0 16,2-5 0-16,1-4 0 16,-2-9 0-16,3-3 3 15,1-18 3-15,4-9 0 0,0-7 1 16,0-11 2-16,1-9-1 16,2-7 2-16,-1-4-1 15,-5-8-2-15,2-1-3 16,-4-1 0-16,-3 2-1 15,-4 0-1-15,2 3 0 0,-5 2-1 16,2 3-1-16,1 1-1 16,5 1-3-16,-3 1-6 15,6 3-11-15,0 1-29 16,3 2-27-16,1-2-5 16,-4-1-5-16,-3-2 0 0</inkml:trace>
  <inkml:trace contextRef="#ctx0" brushRef="#br0" timeOffset="48974.1848">3594 3182 60 0,'-12'0'72'0,"3"-7"-1"0,1 17-20 16,-1-11-26-16,9 1-7 15,0 0-7-15,-10-8-6 16,10 8-4-16,0 0-2 0,0 0 0 16,0 0-1-16,0 0 1 15,0 0 2-15,0 0-1 16,0 0 1-16,0 0-1 16,0 0 1-16,0 0-1 0,0 0 1 15,0 0-1-15,0 0 0 16,0 0 1-16,7 6 0 15,-7-6-1-15,8 14 0 16,-3-3 1-16,4 1-1 0,-2 1 1 16,4 0-1-16,0 6-1 15,0 4 1-15,6-2 0 16,-4 5 0-16,7-1-1 16,-2 4 1-16,4-3 0 0,-2 6 0 15,7-4 1-15,-3 3-2 16,1 0 1-16,7 1-1 15,-3 1 0-15,7 1 1 16,-5 2-1-16,6-1 0 0,-4 4 0 16,6-5 1-16,-3 1 1 15,2-3-1-15,5 3 1 0,-2 0-1 16,6-5 1 0,-3 4 0-16,4-5-1 0,1 3 0 15,1-4 1-15,0 5-1 16,-3-8 0-16,2 0 1 0,-1-1 0 15,3-1 2-15,0-3 3 16,3-1-1-16,4-1 1 16,2-3 0-16,8 0 0 15,5-1-1-15,5-1 0 16,4 0-2-16,7 0 0 0,1-3-3 16,2 0 1-16,6-1 0 15,-3-2 1-15,1 0-2 16,0-2 1-16,0-1 0 0,2-3 0 15,1-1-1-15,-2 1 1 16,2-1 1-16,-2-4-1 16,1-3 1-16,-1 2-2 15,-3-5 2-15,-2 0 1 16,-2 1-1-16,-4-2 0 0,-6 0 0 16,-3 1 0-16,-6 1-1 15,-4 0 1-15,-6 1 0 16,-8 2-2-16,-5-1 1 15,-5 3 0-15,-5 2-1 0,-6-1 0 16,-2 2 1-16,-7 1-2 16,-3 0 1-16,-3 0-1 15,-4 0 1-15,-13 0-1 0,13 1 0 16,-13-1 0-16,0 0 0 16,0 0 0-16,0 0-1 15,0 0 0-15,0-11-1 16,-1 0-1-16,-3 1 0 15,1-3 1-15,-3-3 0 0,-2-1-2 16,0-2 1-16,-2 0 0 16,0-1 1-16,-1 1-2 15,-3-1 0-15,3 0 1 0,-6 0-1 16,0 1 1-16,-1-4 1 16,-7 3 1-16,1-3 1 15,-7 3 2-15,3-1 2 16,-5-1 1-16,2 2 1 0,-3-1 2 15,3 7-1-15,3 0 0 16,2 2 1-16,6 2-3 16,1 4-2-16,6 1-1 15,3 3-2-15,10 2 0 0,0 0 0 16,1 13-1-16,12-4 1 16,8 7 0-16,6 2 1 15,6 6 0-15,6 4 0 16,7 3 1-16,-3 3-1 0,2 4 1 15,-3 2-1-15,-1 2 0 16,-6 5 2-16,-10 1-2 16,-7 4 0-16,-15 3 0 0,-3 4 0 15,-14 4 1-15,-9 3-1 16,-15 0 1-16,-10 3-1 16,-13 1 0-16,-9 5-1 15,-11 0-4-15,-12 3-6 0,-10 5-18 16,-2 9-36-16,-22 8-9 15,-4-7-6 1,1-8-1-16</inkml:trace>
  <inkml:trace contextRef="#ctx0" brushRef="#br0" timeOffset="51231.7228">4338 1659 35 0,'0'0'41'0,"-8"-13"0"16,8 13-4-16,-6-12-3 16,6 12-8-16,0-11-7 0,0 11-6 15,0 0-5-15,9-9-5 16,-9 9-3-16,14-1-2 16,-5 1 1-16,2 3 0 15,0 3 0-15,5 2 0 0,-2 4 1 16,7 1-2-16,1 3 2 15,5 5 2-15,9 1-2 16,-1 6 0-16,4 2 0 0,3 8 0 16,2 1 1-16,-3 10 0 15,11 23 1 1,-4 7 0-16,-6 4 0 16,4 6 2-16,-5 0-1 15,2 7 0-15,-6 6-1 16,9-3-1-16,-10-14 0 15,-2 3 0-15,2-1 0 0,-5 3 2 16,2 2-2-16,-8 4 2 16,2 4 0-16,-11 4 0 15,-4-2 1-15,-4 0 1 0,-3-4-1 16,-5 1 0-16,0 4 0 16,-3-11 2-16,-2-3 3 15,-4-5-2-15,-3-2 0 16,-4-2 1-16,-4-1-1 0,-5-4 1 15,-7 1 1-15,-7 2-3 16,-6-2-2-16,-5 1 1 16,-5-1-2-16,-5-1 0 15,-7 1-1-15,-1-3-2 0,-4-3 3 16,-4-3 0-16,-2-6 1 16,-2 0-1-16,-3-3 0 15,-3-1 1-15,-2 0-1 16,0-1 2-16,-3-4-3 15,2 0 0-15,2-2 0 0,3-2-1 16,2-4 0-16,5-6 0 16,5-1 0-16,3-7-2 15,11-2 1-15,1-3 0 0,7-2 0 16,9-5 1-16,3-2-1 16,10-2 0-16,5-3-2 15,7-2-3-15,2-1-2 16,14-8-4-16,-6 10-7 0,6-10-12 15,11 9-15-15,-11-9-31 16,24 0-6-16,-6-12 0 16</inkml:trace>
  <inkml:trace contextRef="#ctx0" brushRef="#br0" timeOffset="51649.468">3485 5275 32 0,'-13'-21'67'0,"1"-1"2"16,-21 11-32-16,15 2-5 16,-4 9-4-16,-3 11-12 0,0 8-8 15,-5 12-2-15,4 5-1 16,-8 12-1-16,6 5 1 15,0 10 2-15,-1 3 0 16,6 0-2-16,4 6 0 0,3-1 0 16,5-4 1-16,6-1 0 15,5-9 0-15,9-6 0 16,12-7-1-16,11-7 1 16,12-12-1-16,16-8 1 0,12-9-1 15,16-7 0-15,12-9-2 16,16-10-1-16,5-10 0 15,4-5-2-15,1-4-1 16,-7-4-3-16,-6 5-4 16,-5-3-7-16,-12 5-14 0,-12 9-35 15,-15 3-13-15,-14 4-5 16,-20 2-1-16</inkml:trace>
  <inkml:trace contextRef="#ctx0" brushRef="#br0" timeOffset="56378.9138">1519 2276 20 0,'17'-5'29'0,"8"-13"2"16,-2-15 0-16,-2-10 5 0,9-12-2 15,2-10-6-15,1-4-3 16,2 0-5-16,6-6-3 16,-3 6-2-16,4 6 1 15,1 9-11-15,-5 8-2 0,-3 10-2 16,-1 10-3-16,0 9-4 15,-10 7-5-15,-4 10-3 16,-5 8-11-16,-3 13-8 16,-14 11-14-16,-6 12-13 0,-10 6-5 15</inkml:trace>
  <inkml:trace contextRef="#ctx0" brushRef="#br0" timeOffset="56688.8401">1466 2327 0 0,'-11'-5'53'16,"7"-7"-18"-16,2 0 2 16,2-3-10-16,4-8-10 0,19 3-3 15,1-5-5-15,2-2 1 16,0-5-6-16,9-8 5 15,5 4-1-15,3-4-1 16,5 1-1-16,-7 2 1 0,1 4-1 16,-5 4 0-16,0 7-1 15,-10 10-9-15,-3 4-6 16,-13 7-4-16,-2 6-7 0,-7 11-11 16,-5 11-14-16,-21 21-19 15,-4 6 2 1</inkml:trace>
  <inkml:trace contextRef="#ctx0" brushRef="#br0" timeOffset="57412.6098">4042 1523 6 0,'15'-8'30'16,"-4"2"-3"-16,0-2-3 0,4 1-3 15,-2-2-3-15,4 1-5 16,0 1-2-16,2 0-2 15,-11 4-4-15,4-4 0 16,8 5-3-16,-1 0-7 0,1 2-7 16,-4 4-3-16,-2 7-3 15,-7 2-4-15,-2 4-2 16,-6 9-3-16,-9-4-1 16,-8 5 8-16</inkml:trace>
  <inkml:trace contextRef="#ctx0" brushRef="#br0" timeOffset="57585.2242">4067 1725 6 0,'-15'8'30'16,"6"-8"1"-16,9 0 0 16,-1-7 1-16,4-2-7 0,7-2-5 15,5-4-3-15,5 0-4 16,2-2-9-16,6 3 0 16,0 3-4-16,2 2-9 0,-5 4-9 15,3 4-9-15,-7 2-12 16,-5 9-18-16,-4 4-1 15</inkml:trace>
  <inkml:trace contextRef="#ctx0" brushRef="#br0" timeOffset="58773.8428">2786 1510 0 0,'2'-15'22'15,"-2"15"-1"-15,1-12 4 0,-1 12 1 16,0 0 4-16,2-10-4 15,-2 10-5-15,0 0-3 16,0 0-5-16,0 0-4 16,8-3-5-16,2 3-4 0,1 3-1 15,1 4-2-15,7 2 0 16,1 3 1-16,0 4 0 16,5 4 0-16,-4 3 0 15,4 8 1-15,0 5 0 0,1 7 1 16,-2 4-1-16,4 11 1 15,-3 0 2-15,5 19-3 16,-2 4 0-16,3 12 0 16,5 0 0-16,-1 10 1 0,4-5 0 15,-5 5 0-15,3 5-1 16,-6-11 2-16,4-3 1 16,-13-8-1-16,-6-6 1 15,-2-5 0-15,-7-4 0 0,-3-7 0 16,-3-1-1-16,-1-7 0 15,-2-1 0-15,-3-7 3 16,-1 1 0-16,-3-9 4 0,-1 2 1 16,0-10 2-16,0-5 0 15,1-4 0-15,-3-2 1 16,4-2-3-16,-3-2-2 16,3-1-2-16,-1-2-2 0,3 4-2 15,-5 0 0-15,4 3-1 16,-1-1 0-16,-3 6 0 15,2-2 0-15,1 5 1 16,2-4-1-16,-2 3 0 16,2 1 0-16,0-4 1 0,0 3-1 15,1-3 0-15,-1 3 0 16,-2-4 2-16,-3 8-1 16,-1-5 1-16,-1 3-1 15,1 2 1-15,-2 1-1 0,1 2 1 16,-4-2-1-16,4 4-1 15,3-3-2-15,-4 2-2 16,3-5-2-16,-2 4-7 0,1-9-7 16,0 5-13-16,3-5-13 15,0-2-17-15,3 3-7 16</inkml:trace>
  <inkml:trace contextRef="#ctx0" brushRef="#br0" timeOffset="59287.7581">2857 4286 40 0,'0'-13'60'0,"-3"-1"0"0,-3 0-45 15,3 4 0-15,3 10-3 16,0 0-7-16,-10-1-4 15,6 8-2-15,-4 12-1 0,-3 2-1 16,-2 9 0-16,-5 2 2 16,2 13 1-16,-4-3 0 15,4 7 0-15,0 1 1 16,3-2-1-16,1 0-1 16,6-6 1-16,3 0 0 0,3-10 2 15,2 1 2-15,5-14 1 16,10-5 2-16,2-5 0 15,12-9 1-15,10-3 1 0,9-11-1 16,8-5 0-16,3-7-3 16,9-1-7-16,2-3-6 15,-2 1-13-15,-1 1-18 16,-13 5-21-16,-1 8-7 0,-15 5 3 16</inkml:trace>
  <inkml:trace contextRef="#ctx0" brushRef="#br0" timeOffset="65514.5685">5366 876 25 0,'-7'-9'38'0,"7"9"-1"16,0 0 0-16,-12-9-6 16,12 9-5-16,0 0-7 15,-11-9-8-15,11 9-2 16,0 0-6-16,-4-8-3 0,4 8-1 15,0 0-1-15,1-9 0 16,-1 9 1-16,8-4 1 16,-8 4 1-16,18-4-1 15,-6 4 0-15,5 0 0 0,2-2 1 16,6 0-1-16,-25 2-1 16,28-5 0-16,39-2 1 15,-26 7 0-15,4-1-1 16,5-5-1-16,-1 4 1 0,9 2 1 15,0 1 0-15,3 4-1 16,3 0 0-16,0 3 0 16,2 5 0-16,-1 1 0 15,0 4-1-15,-3 4-1 0,0 6 2 16,-3 10-1-16,-2-8 0 16,-5 7 0-16,-20-14 1 15,61 78 1-15,-23-6 0 16,-14 2 1-16,-16 2-1 15,-12-1 3-15,-17-4-2 0,-10 0 1 16,-10-11-1-16,-10 4 0 16,-9 15 2-1,-8-2 0-15,-1 3 0 16,-8-8 2-16,0 5-2 0,-5-8 4 16,-4 5-1-16,-6-9 2 15,1-15-2-15,-3 4 1 16,-9-4-1-16,0 5 0 0,-7 0-2 15,0 1-1-15,-5 2-1 16,0 1 1-16,-4 0-3 16,-1 0 0-16,2 1 0 15,-2-1 0-15,-2-2 1 0,-1 1 0 16,1-2 0-16,-2 2-1 16,-4-4 2-16,-3 4-2 15,-7 0 1-15,-7 0 0 16,-7-1 1-16,-1 2 0 0,-6-1 0 15,-6 0 1-15,2 0 1 16,-2 0-1-16,2 1 0 16,2 1 2-16,2-1-3 0,-3 1 0 15,2 1 1-15,1 1-2 16,0-3 3-16,1-2-1 16,2-4 1-16,1-3-2 15,3-3 2-15,10-8-2 0,-3-2 3 16,7-3-1-16,7-3-1 15,6-1 0-15,1-7-2 16,10 3 2-16,9-7-1 0,-5 2-1 16,13-6-1-16,3-4-1 15,4-1 1-15,13-7 1 16,0-1-1-16,10-5 2 16,5-5 0-16,2-3-2 15,14-5 1-15,6-3-2 0,8-4-4 16,-17 5-3-16,17-5 3 15,0 0-2-15,0 0-2 16,6 2 2-16,-6-2-10 0,13 0-8 16,2-4-17-16,7 0-27 15,-4-8-3-15,5-6-2 16</inkml:trace>
  <inkml:trace contextRef="#ctx0" brushRef="#br0" timeOffset="65910.5686">1595 5631 60 0,'-11'-18'71'0,"1"3"0"0,-2-2-4 15,13 7-53-15,-14 5 1 16,0 5-7-16,3 9-5 15,-3 6-2-15,1 10-2 0,2 2-1 16,-2 12 0-16,3 1 0 16,0 13 1-16,5 5 0 15,0 5 1-15,2 5-1 16,-2 0 1-16,0 1 0 16,3-1 1-16,0-2 0 0,1-9 1 15,4-10 0-15,9-5 0 16,5-9 0-16,6-6 2 15,5-2-1-15,12-9 2 0,8-3-1 16,8-8 0-16,0-4 0 16,16-1-6-16,5-6-6 15,-1 0-16-15,6-5-19 16,-8 2-19-16,2 6-9 16,-8 4-5-16</inkml:trace>
  <inkml:trace contextRef="#ctx0" brushRef="#br0" timeOffset="66400.631">1613 7381 26 0,'0'-18'80'0,"0"-3"1"0,0-7-4 15,-2-3-5-15,2-1-53 16,0-1-2-16,4 4-3 16,6-4-6-16,11 3-3 15,3-5-3-15,5 3 1 0,7-3-1 16,-1 0 0-16,7 2-1 15,6 0-1-15,1 4-2 16,-6 3-3-16,1 5-5 16,-4 3-9-16,-2 4-16 0,-4 3-19 15,0 10-21-15,-9 1-3 16,-6 8-5-16</inkml:trace>
  <inkml:trace contextRef="#ctx0" brushRef="#br0" timeOffset="66569.0868">1952 7183 1 0,'-8'17'42'0,"2"-3"3"16,0 8-25-16,4-4-18 15,1 7-15-15,5 3-16 0,7 4-11 16</inkml:trace>
  <inkml:trace contextRef="#ctx0" brushRef="#br0" timeOffset="69231.7911">1966 7424 20 0,'-14'19'58'16,"4"1"-2"-16,-3-5-2 0,7 1-47 16,6 1-6-16,4 3-5 15,6-1 2-15,1 5-1 16,8-8-2-16,-4 4 2 16,6-8-2-16,-8-1 5 0,0-4 0 15,-2-4 3-15,0-3 1 16,1-8 2-16,-2-5 2 15,-1-8 0-15,1-2 1 16,-1-8 0-16,3 4-1 0,-3-7-4 16,2 9-1-16,-2 0 0 15,2 7-3-15,2 6-2 16,-1 5 0-16,4 7 0 16,5 1-1-16,-2 6-1 0,2 3 3 15,2 2-1-15,-1 0 2 16,-2-1 2-16,-2-2 0 15,-1-2 3-15,-3-5 2 16,1-2 0-16,-1 0 3 0,-3-9 1 16,1-1-2-16,-1-5 2 15,0-1-1-15,-1-1-3 16,0-3-2-16,-4 0-1 0,5-1-3 16,-4 3 1-16,1-3-2 15,0 3 0-15,4 1-1 16,-3 2 0-16,2 2 0 15,0 3-2-15,0 4-1 0,1 0-1 16,4 3 1-16,-6 3-1 16,8 0-1-16,-3 5 1 15,3 1 0-15,-1 2 2 16,3-2 2-16,-3 0 2 0,0-1-2 16,0-3 3-16,-2 1 3 15,-3-3-1-15,1-3 0 16,1-4 1-16,-4-5 1 15,-1-2-1-15,-3-7-1 0,2 0 0 16,-2-1-1-16,-1-1 0 16,-1-3-1-16,-2 5-1 15,-2 0 1-15,3 5-1 16,-2 2 0-16,-1 1 0 0,0 4-1 16,0 0 0-16,0 9 0 15,0-12-2-15,0 12-2 16,0 0 0-16,0-8-1 0,0 8 0 15,0 0 0-15,3 9-1 16,-3-9 1-16,10 20 2 16,1-8 1-16,2 3 2 15,2-3-1-15,-2 3 1 16,3-4 0-16,1 0 0 0,0-4 1 16,0-1 1-16,-1-2-1 15,-2-3 2-15,-2-1 1 16,3-1 1-16,-2-8 0 0,-2-4-1 15,-1-6 0-15,-3-6 0 16,-2-4-3-16,-1-10-3 16,-4-5-3-16,0-9-3 0,-5-4-1 15,-6-4 1-15,-2-1 1 16,0 1 1-16,-2 0 4 16,-2 9 3-16,2 6 4 15,-1 12 0-15,5 6 0 0,6 13-2 16,5 15 0-16,0 0-3 15,0 0 0-15,16 24-4 16,0 6 1-16,6 6 1 16,-1 9 1-16,3-1 1 0,0 5 0 15,5-5-1-15,2 4-1 16,0-7 1-16,0-7-2 16,-2-2 2-16,5-8 0 15,-4-2 0-15,-1-5 1 0,-4-2 2 16,-4-6 2-16,-4-5 0 15,-3-4 0-15,-3-3 0 16,-6-7 0-16,0-10 1 16,-4-2-1-16,0-6-1 0,-2-3-2 15,-5-3 0-15,1 6 0 16,-1-1-1-16,-2 7-1 16,3 4-1-16,0 5-2 15,5 13 1-15,0 0-3 0,0 0 2 16,0 0-1-16,0 15 0 15,2 2 0-15,5 0 2 0,6 2 1 16,1-1 0-16,4-3 1 16,1-3-1-16,6-6-1 15,3-5 2-15,-2-1-1 16,3-10 1-16,-5-2 1 16,1-6-1-16,-4-5-3 0,-2-1-2 15,-8-2 1-15,2 0-1 16,-10 0 1-16,1 3 0 15,-4 3 1-15,0 6-3 0,0 2 2 16,0 12 1-16,0 0 1 16,-13 0-4-16,8 6-2 15,2 7-5-15,1 0-4 0,0 1 1 16,1 3 0-16,1-3 1 16,0-2-1-16,0-3 5 15,0-9 4-15,0 11 2 16,0-11 4-16,0 0-2 0,0 0 3 15,0 0-2-15,8 1 2 16,-8-1-2-16,18 0-2 16,-7-2 1-16,2 0 2 15,3 0 1-15,-1-1 1 0,6-1 0 16,-2-1 1-16,2 0 0 16,3-4 2-16,0-2-1 15,1-4 3-15,-4 0-1 16,2-9 4-16,-6 5-1 0,4-7 1 15,-7 3 3-15,-4-4-1 16,-1 3 5-16,-5-7 1 16,-2 7 4-16,0 4 0 15,-2-4-2-15,0 8 1 0,0-1-5 16,-1 7 0-16,0 0-4 16,1 10-7-16,-2-8-4 15,2 8-3-15,0 0-1 16,-8-5 2-16,8 5-1 0,-12-6 1 15,12 6 1-15,-13-17 2 16,8 5 2-16,1-6-1 16,-3-7 1-16,3-2-2 15,0-5 2-15,1-2-2 0,-3-1 1 16,-2-1 1-16,2 0 1 16,-4 7 4-16,2 4 0 15,-8-1 0-15,6 11-2 0,-2 8-1 16,12 7-1-16,-14 2-1 15,13 14-3-15,-2 7-2 16,5 6-2-16,12 12 1 16,-2 4 1-16,6 1 2 0,1 4 0 15,7-3 0-15,-3 0 1 16,4-7-2-16,-5-2 4 16,1-9-1-16,-2-4 1 15,0-10-1-15,-1-3 2 0,-1-6 4 16,-3-6-1-16,-2 0 3 15,-2-11-1-15,-4-3 2 16,1-8-2-16,-3-1-1 0,-3-9-1 16,0 3-1-16,-1-3-4 15,0 6 0-15,-1 2-2 16,0 5-4-16,-1 4 1 16,0 15-1-16,0 0 1 0,10 0 0 15,-1 8-1-15,-2 5 0 16,6 8 4-16,1-2-1 15,2 4 1-15,2-4 0 16,0 1 1-16,0-5-1 16,4-4 2-16,-8-3 0 0,3-4 0 15,-5-4 2-15,0 0-1 16,-2-7 2-16,2-8-1 0,-1 0-2 16,3-7-2-16,3-3-1 15,-1 0-1-15,3 0-2 16,-4 0 1-16,4 5 0 15,-6 1-2-15,4 4 1 0,-8 7 2 16,1 4-1-16,0 3-1 16,-1 1 2-16,2 4-1 15,1 3 1-15,-2 1 0 16,4 3 1-16,0-1 2 0,1 0 0 16,-1-2 0-16,0-2 1 15,1-3 1-15,3-3 2 16,-2-1-1-16,-1-7 0 0,0-6 2 15,3-4-1-15,-4-3-1 16,3-6 1-16,-3-2 0 16,2-5-2-16,-2-2 0 15,-2-6-1-15,2 4 0 16,-4-4 0-16,1 8-1 0,-2-1 1 16,-3 9 1-16,-2 1-2 15,-3 11 0-15,-1 14-1 16,-3-9 0-16,-5 10 0 15,-6 10-1-15,-1 2-1 0,-2 6 0 16,2 1-1-16,0 1 2 16,4 1 0-16,3-3 1 15,5-1 2-15,3-6 1 0,8 1 2 16,5-10 3-16,9 1 2 16,7-5 0-16,4-9 0 15,14 0-1-15,4-6 0 16,7 0-3-16,5-4-5 0,3 2-12 15,-2-2-25-15,-8 2-30 16,4 3-5-16,-16-7-4 16</inkml:trace>
  <inkml:trace contextRef="#ctx0" brushRef="#br0" timeOffset="69427.0251">4283 5797 60 0,'-28'12'76'15,"13"-12"-5"-15,15-10-7 16,14-17-13-16,15-7-95 16,17 2-27-16,20 1-3 0,9-6-3 15</inkml:trace>
  <inkml:trace contextRef="#ctx0" brushRef="#br0" timeOffset="69728.6021">2421 6632 57 0,'-35'14'86'0,"9"-6"-7"15,2-8-9-15,5-9-7 0,3-30-53 16,13 23-34-16,6 7-20 15,16 8-27-15,2 1-7 16,8 8-2-16</inkml:trace>
  <inkml:trace contextRef="#ctx0" brushRef="#br0" timeOffset="70641.6108">3162 8010 0 0,'-17'-17'78'15,"0"-5"2"-15,-1-1-5 0,7-1-5 16,-3 2-47-16,9 9-5 16,5 13-9-16,5-5-6 15,6 9-3-15,3 11-2 16,7 9 1-16,1 5-1 15,4 5 2-15,2 6 0 0,-1-2 0 16,-1 1 1-16,-2-3-1 16,-6-5 1-16,1-6 0 15,-7-7 2-15,-6-5 2 16,-6-13 0-16,10 12 2 0,-10-12-1 16,0 0 2-1,0-9-3-15,-4-8-1 0,-2-7-3 16,1-11-3-16,-2-9-4 15,1-10-1-15,1-8-2 0,-1-6 2 16,5-2 2-16,1 4 0 16,0 5 3-16,5 6 1 15,1 9 3-15,1 8 0 0,4 9-1 16,2 11-1-16,0 4-2 16,4 7 0-16,1 6 0 15,2 1-2-15,2 3-1 16,-2 6 0-16,-1 2-1 0,-2-1 2 15,-5 1 0-15,-1-1 2 16,-11-10-1-16,13 13 3 16,-13-13 4-16,0 0-2 15,0 11 1-15,0-11 0 0,0 0-2 16,-9 9-1-16,9-9 0 16,-11 11-1-16,11-11-2 15,-16 16 1-15,6-3-1 16,-2-1 1-16,0 4 0 0,-4 2 0 15,-2 2 1-15,0 3 0 16,-1 1 0-16,3 0 0 16,-1-1 0-16,3 2-1 15,2-5 0-15,3 4 1 0,5-7-2 16,2 0 2-16,1-2-1 16,1 0 0-16,4-2 0 15,8-2 1-15,5-1 1 0,7-2 0 16,1-4 0-16,12-2 1 15,8-1 0-15,3-4 1 16,7-6-3-16,0-1-10 16,9-3-14-16,1 3-22 0,-8 0-20 15,-1-1-4-15,-8 4-1 16</inkml:trace>
  <inkml:trace contextRef="#ctx0" brushRef="#br0" timeOffset="71141.387">2382 8218 51 0,'6'18'66'0,"8"0"-4"0,-1 0-2 15,2-2-41-15,13 10-25 16,10 9 6-16,2 2 0 16,5 4 0-16,1-3 0 0,3 4 0 15,-7-10 1-15,1 1 0 16,-13-13 8-16,-10-4-1 15,-5-11 2-15,-15-5-1 16,6-12 1-16,-10-10-1 16,-9-10-1-16,-7-9-3 0,-4-9-5 15,-4-9 0-15,1-3 0 16,-4-4 2-16,5 3 3 16,3 4 0-16,8 7-1 0,7 11 0 15,8 8 2-15,7 11-3 16,11 9-1-16,12 12-1 15,2 8-4-15,9 8-2 16,10 12-3-16,-2 4-4 0,6 12-16 16,-8 3-17-16,-1 9-19 15,-6 5-10-15,-4-1-1 16</inkml:trace>
  <inkml:trace contextRef="#ctx0" brushRef="#br0" timeOffset="71349.1165">2554 8554 62 0,'-29'-2'77'0,"7"-4"-7"16,2-2 0-16,7-8-41 0,13 0-10 16,15-7-13-16,15-9-7 15,7-2-4-15,11-11-8 16,12-2-18-16,13 1-18 15,0-6-21-15,8 1-3 0,-8 0 0 16</inkml:trace>
  <inkml:trace contextRef="#ctx0" brushRef="#br0" timeOffset="71914.0635">3410 7349 24 0,'-64'10'61'0,"-1"2"0"0,-6 3-5 15,-3 5-50-15,-1 13 0 16,-4 3-3-16,-3 15 0 16,-9-1-4-16,0 14 2 15,4 5 2-15,3 4 4 0,2 3 2 16,7 2 1-16,6 5 2 16,14 2-2-16,18 10 1 15,12-6-1-15,12 3-2 16,12 0-1-16,22-2 0 0,16-4 1 15,14-8-1-15,23-12-1 16,11-14 1-16,17-13-2 16,15-15 0-16,16-17-2 15,13-13-1-15,14-23-2 16,5-14-3-16,5-19 0 0,3-13-2 16,-2-13 3-16,-6-10-2 15,-13-15 3-15,-13-6 1 16,-16-11 1-16,-9-8 4 0,-26-6 2 15,-17-5 0-15,-20 3-1 16,-11 1-1-16,-19 13-3 16,-15 13-1-16,-8 24-7 15,-22 21-9-15,-14 32-17 16,-13 26-18-16,-20 22-24 0,-3 25-3 16,-7 12-4-16</inkml:trace>
  <inkml:trace contextRef="#ctx0" brushRef="#br0" timeOffset="72625.7399">5029 7277 17 0,'-12'-9'50'15,"12"9"1"1,0 0-3-16,-13-12-2 0,13 12-6 16,-5-13-9-16,5 13-6 15,-4-9-7-15,4 9-5 0,0-9-5 16,0 9-3-16,8-10-4 15,-8 10-1-15,22-11 0 16,-6 2 1-16,5-2 0 0,9-5 0 16,3-1 1-16,6-5 1 15,4-1 1-15,9-4 1 16,3-5-1-16,3 2-1 16,3-2 3-16,-3 3-3 0,-1 0 0 15,-4 4 0-15,-2 2-1 16,-6 5-2-16,-7 5-4 15,-5 1-7-15,-4 9-10 0,-6-1-14 16,-4 3-18-16,0 2-20 16,-6 4-7-16,-5-1-3 15</inkml:trace>
  <inkml:trace contextRef="#ctx0" brushRef="#br0" timeOffset="73084.9863">5674 6554 41 0,'-34'0'82'15,"-1"-4"-3"-15,0-6-3 16,2-3-36-16,2 4-6 0,7-1-12 15,7 4-11-15,3-2-6 16,5 6-4-16,9 2-1 16,0 0-1-16,0 0-2 15,0 0 1-15,0 0 0 0,7-7 2 16,1 5 1-16,4-4 0 16,3-3 0-16,5-1 1 15,2-3 0-15,8-6 0 0,6-3 0 16,7-3-1-16,10-1 1 15,7-6-2-15,8-3 1 16,7-1 0-16,6 0-1 16,3 0 0-16,0-1 1 15,-2 2-1-15,-5 4 1 0,-9 5-1 16,-8 2 0-16,-11 7 0 16,-10 1-4-16,-7 8-7 15,-10 2-9-15,-7 7-12 0,-15-1-22 16,0 17-22-16,-11 3-5 15,-11 2-5-15</inkml:trace>
  <inkml:trace contextRef="#ctx0" brushRef="#br0" timeOffset="73324.9333">6129 6238 40 0,'-15'0'72'0,"4"0"-1"15,2 0-18-15,9 0-8 16,0 0-19-16,2 15-14 15,11 4-6-15,2 4-3 16,4 9 0-16,3 4 2 0,5 11-1 16,0 5 0-16,4 4 0 15,-4 2-2-15,4-1-1 16,-1 1-4-16,-2-6-5 16,-1-3-7-16,-5-7-15 0,2-6-14 15,-9-9-24-15,1-2-7 16,-6-9-1-16</inkml:trace>
  <inkml:trace contextRef="#ctx0" brushRef="#br0" timeOffset="73858.6912">6358 5874 38 0,'-25'-32'75'0,"-6"-1"1"0,-11-2-4 16,1 2-47-16,-11 8 0 15,6 9-5-15,-8 9-6 16,2 6-5-16,0 9-5 16,-2 12-1-16,3 14-2 0,2 12 0 15,2 15 1-15,0 10-2 16,4 17 2-16,2 4 1 15,3 13 0-15,3 10-2 16,7-1 1-16,8 1 0 0,10-1-1 16,9-6 1-16,6-5 0 15,13-4-1-15,15-13 0 16,11-7 1-16,13-13 0 0,15-6 1 16,14-15 1-16,12-9-2 15,16-17 1-15,12-12 1 16,10-12-1-16,10-17 1 15,1-16-2-15,-2-16 0 16,-5-13 1-16,-5-17 0 0,-13-16 1 16,-14-17-1-16,-14-18 0 15,-15-14 0-15,-21-11 1 16,-17-8 0-16,-25-4 0 0,-16 5 0 16,-30 12-2-16,-24 15 0 15,-26 28-1-15,-29 30-2 16,-22 41-4-16,-31 34-7 0,-14 44-21 15,-18 38-45-15,-14 32-6 16,-7 21-4-16,-1 11-4 16</inkml:trace>
  <inkml:trace contextRef="#ctx0" brushRef="#br0" timeOffset="103992.5758">1022 9668 17 0,'-17'3'78'0,"17"-3"1"15,0 0-5-15,0 0-5 16,-9-24-43-16,9 24-18 16,0 0-1-16,0 0-4 15,22-8-2-15,-3 6-1 0,10-1 3 16,2 0-5-16,13-3 2 16,3-1-1-16,10-4 0 15,12-1 1-15,4-4-1 16,6 0 0-16,7-4-2 0,14-1 3 15,0-2 1-15,9-1-1 16,8-2 1-16,3-1 1 16,9-2-1-16,9-1 0 0,8-2 4 15,6-2 0-15,14-2-1 16,10-4 0-16,11-2 0 16,14-5-1-16,12 2 1 15,5-5-2-15,15 0 0 0,8 0-1 16,11-1 0-16,5 2 0 15,11-3-1-15,5 2 1 16,8-1-2-16,11 0 2 16,7-1-1-16,9-3 1 0,42 0 0 15,-22-1-1-15,2-1 1 16,8-2 0-16,12-1 1 16,5 0 0-16,15-1 1 15,6 2 0-15,-24 1 0 0,40 0 2 16,8 3-1-16,7 2 1 15,7 3-1-15,8 0 0 16,37 1-2-16,-26 2 0 0,-2 1 0 16,40 3 0-16,-24-1-1 15,6 1 0-15,6-2 0 16,29 1 0-16,-54-1 0 16,37 2-1-16,12 0 2 0,-27 3-2 15,64 0 1-15,-30 4-1 16,4 0 0-16,-35 8 1 15,57 1-1-15,-32 4-1 16,-10 0 1-16,-2 4-1 0,0 1 1 16,-10 1 0-16,-17 2 0 15,2-2 0-15,-40 2 0 16,24-3 1-16,33 6 0 16,-47-5 0-16,-47 0 1 0,31 3-1 15,-3-2 0-15,-12-1 0 16,-11 2 0-16,-9 2 0 15,-54-3 0-15,28 2-1 16,-11 3 0-16,-7-3 1 0,-14 4-1 16,-7 0 0-16,-8 2 0 15,-9 1 0-15,-6 0 0 16,-10 1 1-16,-3 1-1 16,-6 1 0-16,-4-2 0 0,-3 0 0 15,-12 2 0-15,-2-3 0 16,-7 1 0-16,-12-1-1 15,-9 1 0-15,-11 0 1 0,-14 1 0 16,-11-2-1-16,-89 5 1 16,8-2-1-16,-3 0 0 15,5-1-2-15,-9-1-2 16,19-1-2-16,-12-2-5 16,5 1-6-16,-15-5-4 15,25 0-6-15,-32-3 1 0,9 1-1 16,-28-4 0-16,-51 1 1 15,-6-3 1-15,0 3-4 16,0 1-13-16,0 17-27 16,0 0 2-16</inkml:trace>
  <inkml:trace contextRef="#ctx0" brushRef="#br0" timeOffset="106394.9392">3048 8914 48 0,'0'0'78'0,"0"-11"-2"16,0 11-4-16,0 0-37 15,0-11-7-15,0 11-8 0,0 0-6 16,0 0-7-16,0 0 0 16,0 0-2-16,10 12-1 15,-7 1 0-15,1 7-2 16,1 10 0-16,6 6 0 0,-1 10 0 15,3 11-1-15,0 12-1 16,0 11 1-16,0 9-1 16,6 12 0-16,-2 14 0 15,0 11 0-15,-1 9 1 0,1 11 0 16,2 6 0-16,3 10 0 16,5 1-1-16,-3 6 3 15,9-1 0-15,6 5 1 0,5-1-2 16,5 7 1-16,3 3 1 15,5 6 0-15,2 9 0 16,2 1-1-16,-2 4-1 0,-2 4 1 16,-3 3 0-16,1 0 1 15,-2 0-1-15,-8 0 0 16,3 0 0-16,-6 4 1 16,-4 2 0-16,-1 2-1 0,0-1 2 15,-2 1-1-15,-2-3 0 16,1-6-1-16,3-1 0 15,0-11 1-15,7-2-2 16,1-7 0-16,5-2 0 0,3-9-4 16,4-3 3-16,-1-3 1 15,2-8 0-15,-31-84-2 16,4 11 1-16,-1-6 0 16,1 11 2-16,-1-7-3 15,3 6 0-15,-5-2 0 0,3 0 0 16,-1-1 0-16,-2 4 0 15,-1-9 0-15,-2 2 0 16,0-11-20-16,-1 6-13 16,-3-17-40-16,-3-5-14 15,-4-18-5-15,-9-17-4 0,-5-25-2 16</inkml:trace>
  <inkml:trace contextRef="#ctx0" brushRef="#br0" timeOffset="107025.9182">2231 13973 6 0,'-27'5'85'0,"8"0"3"16,3-1-7-16,-6-1-5 15,5-3-3-15,7 3-70 0,10-3-2 16,0 0 1-16,0 0-1 16,21-7-1-16,3 1 0 15,4 0 3-15,15-3 1 16,1-4 1-16,16-3-2 0,9-7 1 16,18-6-1-16,3-8 1 15,21-6 0-15,14-9-2 16,10-4 0-16,15-8 0 0,7-6 1 15,12-1-1-15,4-6 1 16,8-3-1-16,-3-2-1 16,3-1 1-16,-1-1 1 15,-2 0-1-15,-5 2 1 0,-10 3 0 16,-6 4 0-16,-13 4 0 16,-11 9 0-16,-14 6 1 15,-16 8-2-15,-17 9 0 16,-15 7 0-16,-18 8 0 0,-13 8-1 15,-15 6-1-15,-9 3-2 16,-7 4-4-16,-9 3-5 16,0 0-12-16,-12 1-32 15,-6 3-30-15,-1 0-2 0,-9-2-8 16,-5 1-1-16</inkml:trace>
  <inkml:trace contextRef="#ctx0" brushRef="#br0" timeOffset="107287.1882">5276 12357 74 0,'-29'-20'86'16,"6"-5"-3"-16,9-5-6 16,8-4-1-16,6-11-66 0,12 4-1 15,15 1-3-15,11 0-2 16,16-1-3-16,11 4 1 16,12 4-1-16,11 4 0 0,4 10 1 15,4 10-1-15,-3 9 0 16,-4 12 3-16,-13 18-2 15,-13 16 2-15,-20 18 0 16,-27 24-1-16,-23 24 0 16,-31 25-5-16,-28 19-14 0,-36 26-62 15,-11 18-1-15,-24 16-8 16,-24 4-6-16,-22-2-1 16</inkml:trace>
  <inkml:trace contextRef="#ctx0" brushRef="#br0" timeOffset="114874.8209">8230 9183 38 0,'-8'-13'32'0,"5"3"-1"0,0 0 5 16,3 0-5-16,0 0 0 15,0-1 1-15,1 2-2 16,1-3 1-16,3 3-5 16,-5 9 0-16,5-15-5 0,-5 15-2 15,6-12-5-15,-6 12-4 16,0 0-3-16,0 0-3 16,10-8-1-16,-10 8 0 0,8 4-1 15,-8-4 1-15,14 18 1 16,-2-2 0-16,-2 6-1 15,3 4 1-15,1 6 0 16,-1 8-1-16,2 5 0 0,-3 5-2 16,2 4 0-16,-4 4 0 15,1 6 0-15,-2-1 0 16,0 1 0-16,-3 4 0 0,1-3-1 16,-1 0 1-1,-3 1 0-15,2-3 0 0,2-4-2 16,-3-1-1-16,-1-6-4 15,5-3-3-15,-3-10-8 0,1 0-13 16,4-8-36-16,-6-5-15 16,-1-8-7-16,-3-18-3 15</inkml:trace>
  <inkml:trace contextRef="#ctx0" brushRef="#br0" timeOffset="115325.7889">8311 9756 67 0,'0'0'85'16,"-14"2"-2"-16,14-2-5 15,-11-5-2-15,11 5-63 0,0-9-2 16,0 9-3-16,16-6-2 16,-2 3-2-16,3-1-1 15,1 2-1-15,2-1 1 0,3-1-1 16,3 1-1-16,2-3 1 16,5-1-1-16,4-2 0 15,2-2 0-15,5-3 1 16,4-3-1-16,6-2 0 15,2-3 0-15,3 0 1 0,5-1-1 16,-4-1-1-16,4 1 1 16,-7 2-1-16,-2 2 0 15,-6 0 0-15,-4 4-2 16,-7 1-2-16,-1 1-4 0,-12 2-5 16,1 2-9-16,-9 2-26 15,-8-2-29-15,3 0-7 16,-3-2-3-16,-2 1-1 15</inkml:trace>
  <inkml:trace contextRef="#ctx0" brushRef="#br0" timeOffset="115893.8446">9327 8780 61 0,'-4'-19'82'16,"-1"1"-3"-16,-3 0-2 0,3 3-4 15,7 0-64-15,-2 4 1 16,0 11-3-16,-1-14-1 16,1 14-1-16,0 0 0 15,0 0 0-15,0 0-1 16,1 14 1-16,3-3 0 0,-1 7 0 15,2 6 0-15,-3 4-1 16,0 7-1-16,0 5 0 16,0 5-1-16,0 3 0 0,2 7 0 15,2 0-1-15,-2 3 0 16,4 1-1-16,-1 0 1 16,-1 0-1-16,5 2 0 15,-2-1 1-15,1-1-1 16,-5 3 2-16,2-3-1 0,-1-1 0 15,-2-2 1-15,0-4-1 16,-1 0 0-16,-2-5 0 16,1-2 0-16,-1-4 0 0,1-4 0 15,-1-4-1-15,1-2 1 16,0-4 1-16,-1-3-1 16,2-3 0-16,-1-1 0 15,-1-4 0-15,0-3-1 0,-1 1 0 16,0-4 0-16,0-10-3 15,0 12 0-15,0-12-4 16,0 0-4-16,0 0-6 0,0 0-20 16,-11-21-39-16,11 3-8 15,0-8-5-15,3-5-2 16</inkml:trace>
  <inkml:trace contextRef="#ctx0" brushRef="#br0" timeOffset="116738.9775">10718 8597 7 0,'7'-12'73'15,"-7"12"4"-15,3-13-3 16,-3 13-1-16,2-12-53 15,-2 12 0-15,8-11-2 0,-8 11-1 16,0 0-4-16,9-3-3 16,-9 3-1-16,1 10-3 15,0 6-1-15,0 4-2 0,1 7 0 16,-1 5 0-16,1 7-1 16,1 2 0-16,-1 5 1 15,-1 3-2-15,1 4 1 16,0 3 0-16,-2 3 0 15,0 3 0-15,0 3 0 0,0 3-1 16,-4 3 1-16,-3 2-1 16,2 1-1-16,2 0 2 15,-4 0-2-15,3-1 1 0,0-3-1 16,1-1 1-16,3-4-1 16,0-4 0-16,-1-3 0 15,0-3 0-15,1-3-3 0,-1-6-3 16,1-4-4-16,0-9-12 15,0-5-31-15,3-3-25 16,4-10-7-16,-7-15-4 16,11 2-2-16</inkml:trace>
  <inkml:trace contextRef="#ctx0" brushRef="#br0" timeOffset="117340.6438">10689 9083 60 0,'-12'-21'83'0,"3"-2"-3"0,-3-3-3 15,1-3-4-15,39-2-61 16,-28-3-3-16,0 3-1 0,1-4-2 16,8-1-1-16,2-5-2 15,5 2 0-15,2-2 1 16,2 1-1-16,1-1 1 0,3 5 0 16,1-3 0-16,2 2 0 15,3 3 0-15,2 3-1 16,2-3-1-16,3 6 0 15,5 2-1-15,0 2 0 16,8 6-1-16,-1 4-1 16,0 8 1-16,-1 5 0 0,4 7-1 15,-8 12 2-15,-1 13-1 16,-6 7 1-16,-5 13 0 16,-3 10 0-16,-4 10 0 15,0 8 1-15,-4 4 0 0,-2 2-1 16,1 0 0-16,2 1 0 15,-1-3-1-15,2-5 1 16,1-5 0-16,-5-3-1 0,-1-4 0 16,-4 0 0-16,-5-5 1 15,-2-6-2-15,-5-1 0 16,-3-7-1-16,0-5-3 0,-7-7-1 16,1-6-3-16,-5-4-3 15,1-5-9-15,-5-8-20 16,-6-9-35-16,2-3-5 15,-6-3-5-15,-8-9 0 16</inkml:trace>
  <inkml:trace contextRef="#ctx0" brushRef="#br0" timeOffset="117679.2219">10659 9497 66 0,'-23'0'87'0,"5"0"-1"16,2-4-8-16,12-5 0 15,4-3-63-15,9 0-1 0,13-3-6 16,10-1-4-16,7-3-2 16,11-6-1-16,10-2 1 15,5 0-1-15,9-3 1 16,3 3-1-16,5-3 0 15,-5 3-1-15,4 2 1 0,-5 2-1 16,-4 3 0-16,-4 2 0 16,-5 2-2-16,-4 3-4 15,-7-1-3-15,-1 4-6 0,-6-3-9 16,2 2-29-16,4 4-25 16,-7-1-5-16,-1 0-5 15,-3-5 5-15</inkml:trace>
  <inkml:trace contextRef="#ctx0" brushRef="#br0" timeOffset="118174.9487">13579 8371 43 0,'-17'-2'76'0,"-1"2"0"0,1 0-4 16,2-20-31-16,2 24-16 16,0 14-4-16,0 7-4 15,6 8-2-15,-4 9-4 16,7 8-1-16,2 11-1 0,2 5-1 15,0 8-2-15,0 3-1 16,4-1-2-16,7-2-1 16,-2-3-2-16,4-4 0 0,2-7-4 15,1-7-5-15,-3-6-11 16,0-16-45-16,1 7-12 16,-8-7-7-16,0-9-4 0,-6-12 0 15</inkml:trace>
  <inkml:trace contextRef="#ctx0" brushRef="#br0" timeOffset="118888.8589">13090 8699 79 0,'-16'-23'82'15,"1"0"-1"-15,1-6-7 16,0 0 0-16,1 1-68 16,8 1 2-16,3 0-1 0,2-3-1 15,3 3-1-15,6-4 1 16,4 2-2-16,5-2 0 16,10-1 0-16,3-2-3 0,8 0 0 15,4 0 0-15,10-3 0 16,7 0-1-16,9 1 1 15,10 0-1-15,7 2 1 16,4 5-1-16,7 4 1 0,6 2-1 16,5 6 0-16,-3 5 0 15,-3 5 0-15,-4 5-1 16,-12 4 0-16,-5 7 0 16,-15 8-1-16,-10 5-1 0,-18 8 0 15,-16 6 0-15,-17 7 1 16,-6 1 1-16,-17-1 1 15,-4 1 1-15,-6-4 1 16,1-3 0-16,1-3 1 0,7-6 0 16,9-4-1-16,4-1-1 15,5-1 1-15,12 0-2 16,8-1 1-16,6 2-1 0,9-2 1 16,5 3-1-16,10 0 0 15,4 3 1-15,2 2 0 16,2 3-1-16,0 3 1 0,-4 2 0 15,-5 3-1-15,-5 2 1 16,-5 3 0-16,-6 1-1 16,-10-3 1-16,-6 4 0 15,-12 0 0-15,-4-2 1 16,-20 0 0-16,-14-3 0 0,-14 1 1 16,-19-2 0-16,-17-1 0 15,-14 0 1-15,-12-3-2 16,-8 1 0-16,-3-6-1 0,-2-4-3 15,5-2-4-15,7-6-6 16,9-1-10-16,8-8-29 16,6-2-32-16,16-3-3 15,16-5-7-15,11-1 1 0</inkml:trace>
  <inkml:trace contextRef="#ctx0" brushRef="#br0" timeOffset="119404.9092">16921 8516 23 0,'18'-3'94'16,"-7"0"-2"-16,-2 0-4 15,-9 3-7-15,5-10 0 0,-12 6-77 16,7 4 0-16,-12 10-1 16,1 9-1-16,-4 11-1 15,-2 10 0-15,-2 4 0 16,0 10 1-16,-1 6 0 0,2 3 1 16,5 1 0-16,5-1-1 15,1-4 1-15,7-5-1 16,10-1-1-16,8-6 1 15,7-4-3-15,8-4-1 16,8-6-4-16,3-7-3 0,6-4-7 16,-4-10-13-16,-1-12-50 15,-2-8-5-15,-7-17-6 16,-4-9-4-16,-11-17 9 0</inkml:trace>
  <inkml:trace contextRef="#ctx0" brushRef="#br0" timeOffset="119604.0279">16977 8449 26 0,'-25'-25'95'0,"3"-4"-3"0,3-1-7 16,3-1-5-16,3 1-2 15,4 2-78-15,5 6-5 16,4 10-15-16,0 12-35 15,10-6-26-15,0 8-5 16,3 2-5-16,1 0-2 0</inkml:trace>
  <inkml:trace contextRef="#ctx0" brushRef="#br0" timeOffset="119907.7449">17743 7752 17 0,'31'-7'91'16,"-4"4"-1"-16,-6 3-5 15,-6 7-5-15,-4-4-1 0,-5 26-75 16,0 17 0-16,-4 13 1 16,-2 19 1-16,-7 12 0 15,-4 14-1-15,-3 8-1 16,2 1 0-16,2 1 0 0,7-1-3 15,3-9 0-15,14-8-3 16,8-10-2-16,12-10-3 16,7-8-4-16,6-6-10 15,1-11-26-15,-9-12-36 0,14-10-2 16,-3-15-5-16,0-11-3 16</inkml:trace>
  <inkml:trace contextRef="#ctx0" brushRef="#br0" timeOffset="120123.3107">18310 8829 28 0,'-29'-22'97'0,"0"2"-2"0,4 4-7 15,5 2-2-15,8-1-4 16,10-5-75-16,12 2 0 16,21 4-4-16,15 0-2 15,12 1-2-15,16 0-4 16,17 2-4-16,3-1-5 0,11 6-6 15,0-2-8-15,-5 5-18 16,-7 4-16-16,-12-5-18 16,-13 5-9-16,-16 1 2 0</inkml:trace>
  <inkml:trace contextRef="#ctx0" brushRef="#br0" timeOffset="120906.899">7857 11273 24 0,'-35'3'91'0,"7"-4"-2"16,12 1-6-16,16 0-5 15,0-20 0-15,13 8-75 16,18 0 0-16,9 4-2 0,15 0 0 16,9 1 0-16,13 0 1 15,6 0-1-15,15 0 1 16,10-2 0-16,13-5 1 15,12-4-1-15,18-6 1 16,15-4 0-16,18-6-1 0,16-8 1 16,24-7-1-16,14-6 0 15,23-6-1-15,19-3 1 16,16-7-1-16,22 1-1 0,12 0 1 16,20-4 0-16,7 1 0 15,53 3 0-15,-35-1 1 16,8 4 0-16,4-1 2 15,-1 0-1-15,34 4 2 0,-36-2 0 16,0 6-2-16,-44 0-3 16,37 7 0-16,-9 4 0 15,-13 4 0-15,-10 8 0 0,-49 4 0 16,20 6 0-16,-25 5 0 16,-17 4 0-16,-21 3 0 15,-20 5 0-15,-23 3 0 16,-19 0 0-16,-20 4 0 0,-20 2 0 15,-22-1 0-15,-19 2 0 16,-21 0 0-16,-19 0 0 16,-10 2 0-16,-21-2-19 15,-8-2-42-15,-15 1-28 0,-5-4-1 16,-6-7-8-16,-2-8-3 16</inkml:trace>
  <inkml:trace contextRef="#ctx0" brushRef="#br0" timeOffset="121586.9736">20726 8543 62 0,'8'-11'77'15,"2"-2"1"-15,-4-3-1 16,4 5-49-16,-5 0 1 16,4 1-2-16,-9 10-3 15,15-10-5-15,-4 5-4 0,5 2-3 16,5-2-4-16,6 2-2 15,14 0-2-15,4-1-1 16,17-1-1-16,10 3 0 16,11-4-1-16,8 2 1 0,7 0-2 15,3-2-2-15,-1-1 0 16,0-2-1-16,-6 0-2 16,-5-5-1-16,-11 0-1 15,-11-2-3-15,-11-6-1 16,-14-1-3-16,-10-3 0 0,-14-3 0 15,-16-2 1-15,-4 0 0 16,-20-2 3-16,-9 3 3 16,-9-2 4-16,-8 3 4 0,-4 2 3 15,1 2 2-15,-4 6 3 16,6 1 1-16,3 5 1 16,9 1-3-16,11 5 0 0,7 4-1 15,19 3-1-15,1 6 0 16,25 10-1-16,18 7 0 15,13 7 0-15,15 9 1 16,9 7 0-16,7 5-1 0,4 6-1 16,-3 5 0-16,-9 3-2 15,-13 0 0-15,-17 2 0 16,-19 7-2-16,-20 3 0 16,-22 3-2-16,-29 10-5 0,-31 4-4 15,-27 11-16-15,-23 8-52 16,-36 3-3-16,-34 4-7 15,-28-8-3-15</inkml:trace>
  <inkml:trace contextRef="#ctx0" brushRef="#br0" timeOffset="123989.4606">24220 7511 43 0,'8'-9'72'0,"-5"-2"-1"0,-1 1-3 16,-2 1-46-16,0 9-4 16,1-11-5-16,-1 11-3 15,0 0-3-15,0 0-1 16,0 0-1-16,0 0 1 0,0 9 0 16,0 4-1-16,0 8 1 15,0 4-1-15,-1 10 1 16,-2 4-1-16,-2 10-1 0,-1 2 1 15,3 10-2-15,0 11 1 16,-1 6-1 0,1 5 1-16,2-1-1 15,0 6 1-15,1-2-2 0,2 4 1 16,2-1 0-16,0-8-1 16,-2-5 0-16,0-1-1 15,-1-2 1-15,0-7-2 0,-1-6-2 16,0-5-3-16,0-12-8 15,4-5-20-15,2-4-30 16,-2-17-16-16,-4-17-4 16,11 0-3-16</inkml:trace>
  <inkml:trace contextRef="#ctx0" brushRef="#br0" timeOffset="124401.5129">24056 8276 0 0,'13'-4'55'0,"6"0"-22"0,0-1 9 16,6 1-1-16,-1-1-3 16,0 2-2-16,8-2-6 15,0 4-2-15,6-4-6 16,2 1-6-16,3 1-6 16,6-3-2-16,2 3-2 0,3-2-1 15,4-2-1-15,2-2-1 16,5-1-1-16,-3-2 0 15,0 1-2-15,0-2 2 16,-3 2-6-16,-3-2-1 0,-3 1-6 16,-13 2-13-16,-2-2-33 15,-2 5-19-15,-6 0-4 16,-9-2-3-16</inkml:trace>
  <inkml:trace contextRef="#ctx0" brushRef="#br0" timeOffset="124843.4891">25074 7471 31 0,'-7'-24'79'0,"-1"1"-3"15,4-2-2-15,-1 9-2 16,3-4-60-16,2 3 0 0,0 4-2 16,0 4-2-16,0 9-3 15,0 0 0-15,9-4-1 0,-6 9-2 16,0 12 0-16,2 6 1 16,-3 9 0-16,-1 7 0 15,-1 11 1-15,0 5 0 0,-3 12 0 16,-5 4 0-16,2 9 0 15,-6 6 0-15,5 4 0 16,-1-1 0-16,2-2 1 16,4 1-3-16,0-5 1 15,2-3-1-15,-1-4 0 0,1-7-1 16,1-2 0-16,-1-2 0 16,1-3-1-16,-1-3-2 15,1-6-4-15,0-6-8 0,6-5-26 16,6-2-38-16,-2-12-5 15,1-8-4-15,-1-15-5 16</inkml:trace>
  <inkml:trace contextRef="#ctx0" brushRef="#br0" timeOffset="126752.3676">25952 7762 50 0,'-15'-8'71'15,"3"3"-1"-15,-4 1-3 16,1 4-50-16,-1 11 0 16,2 10-8-16,3 10-4 0,-3 10-1 15,-1 12 0-15,-3 12 1 16,2 8 0-16,1 5 0 16,4 0-1-16,-2 1 0 15,7-4-1-15,-1-3 1 0,3-8-2 16,3-10 0-16,1-6 0 15,0-12 0-15,0-2 0 16,0-9 5-16,0-8 3 16,0-7 0-16,0-10 1 15,0 0-1-15,1-22 0 0,1-9 0 16,4-8-1-16,0-14-5 16,-1-12-1-16,5-13-3 15,0-6-2-15,3-8 1 16,4-3-2-16,-1-2 2 0,4 2-2 15,5 5 2-15,6 3 0 16,8 9 0-16,8 8 1 16,8 11-1-16,7 8 2 0,11 10-2 15,3 12 1-15,5 10-3 16,-4 9-1-16,-4 9-2 16,-12 1 1-16,-10 11-1 15,-13 6 1-15,-20 6 0 0,-17 8 1 16,-13 3 1-16,-18 5 1 15,-13 2 4-15,-4 0 0 16,-7 2 1-16,1-1 0 16,1 1 0-16,6-3-1 0,9 0 2 15,8-3-1-15,10 0-1 16,3 5-1-16,13 0 1 16,3-1 0-16,9 0 0 15,13 1 0-15,5 1-1 0,8-4 0 16,6 3-2-16,6-6-3 15,6 3-7-15,2-12-12 16,3 4-26-16,8-4-27 0,-4-6-7 16,1-8-4-16,-2-11 5 15</inkml:trace>
  <inkml:trace contextRef="#ctx0" brushRef="#br0" timeOffset="127204.6996">27811 7724 7 0,'52'-18'87'16,"-12"5"1"-16,-5 6-6 15,-5 7-6-15,-7 2-1 16,-5 9-74-16,-2 12-2 0,-3 7 1 16,-1 12 0-16,-6 10 0 15,-2 10 1-15,-4 7 0 16,-2 1 1-16,-6 2-1 0,0-6 2 15,-2-4-1-15,2-10 0 16,1-11 1-16,1-11 2 16,1-10 1-16,3-11 0 15,2-9 1-15,-5-4-1 0,3-15-1 16,0-13 0-16,2-11-2 16,1-13-3-16,1-13-1 15,3-8-1-15,5-9 0 16,2-3 1-16,3-5 1 0,1 6 0 15,6 9 2-15,1 11-1 16,1 11 1 0,4 14-1-16,1 15 1 0,4 17-2 15,1 11-1-15,1 16 0 0,2 14-4 16,-2 11-1-16,-7 6-4 16,-1 14-9-16,-17 3-7 15,-2 9-18-15,-10 6-24 0,-12 1-15 16,-6 0-5-16,-9-8 0 15</inkml:trace>
  <inkml:trace contextRef="#ctx0" brushRef="#br0" timeOffset="129351.9242">27961 8017 26 0,'-12'-13'97'0,"1"1"-6"15,4-1-5-15,3-1-5 16,8 3-1-16,8 0-79 16,13 4-1-16,8 3-2 0,11-1-1 15,3-1 1-15,7 1 1 16,7-1-1-16,-5 0 1 16,-2-2 0-16,-3 2 1 15,-5-2 0-15,-4 1 0 0,-6-1 0 16,-1 1 0-16,-5 1 0 15,-2-1 0-15,0 3 0 16,-2-3 0-16,-2 2 0 0,-3-2 1 16,-1 2-1-16,-3-1 1 15,-3 1-1-15,-5 0 0 16,-9 5 1-16,13-10-1 16,-13 10 0-16,0 0 1 0,0 0-1 15,2-8 0-15,-2 8 0 16,0 0 0-16,0 0 0 15,0 0 0-15,0 0-1 16,0 0 1-16,0 0-1 0,0 0 1 16,0 0-1-16,0 0 1 15,0 0-1-15,0 0 1 16,0 0 0-16,0 0 0 0,0 0-1 16,0 0 1-16,0 0 0 15,0 0-1-15,0 0 1 16,0 0-1-16,0 0 0 15,0 0 0-15,11 0 0 0,-11 0 0 16,8 15 0-16,-2-6 0 16,-3 6 0-16,1 0-1 15,-3 5 2-15,-1 5 0 16,-2 1-2-16,-3 3 2 16,-3 1 0-16,-2-1 0 0,2-3 2 15,-3-1-2-15,4-2 1 16,0-7 0-16,3-3 1 15,4-13 0-15,-7 10 1 0,7-10-1 16,0-8 1-16,0-9-1 16,0-6 0-16,7-6-2 15,4-8-1-15,4-4-1 16,4-4 0-16,2 3 0 0,4 0 0 16,3 5-1-16,-3 7 0 15,0 6 0-15,-2 10 0 16,-3 7 0-16,-3 7 0 15,0 4 0-15,-3 10 0 0,-1 4 0 16,-2 6 0-16,-2 3 0 16,3 2 0-16,1 3 0 15,3-3 0-15,6-1 1 0,2-6 0 16,8-2 1-16,5-10 0 16,8-2 1-16,2-8 1 15,6-3-1-15,-1-9 0 16,-4-8 0-16,0-5 0 15,-6-6 2-15,-7-5 1 0,-6 0 2 16,-9-2 0-16,-9 5 1 16,-8 3-1-16,-6 8 1 15,-9 8 0-15,-6 9-4 0,-2 7-1 16,-3 7-4-16,1 9-2 16,2 2 0-16,2 2 0 15,4 1-1-15,3-2 0 0,3-4-1 16,6-3 2-16,2-4 2 15,0-10 2-15,5 8 2 16,-5-8 0-16,19-6 1 16,-6-6 0-16,4-1 2 0,0-3-2 15,5-1-1-15,1 4-1 16,0 3-1-16,1 4-1 16,0 6 0-16,1 1 0 15,-2 12-1-15,-1 8 1 0,-1 1 0 16,-1 6 1-16,2 1 0 15,0 1 2-15,5-3 0 16,2-4 0-16,5-2 2 16,2-8-1-16,3-7 2 0,5-6-1 15,0-10 2-15,1-10 0 16,-2-6 0-16,-4-9-1 16,-1-11 0-16,-5-5 0 15,-3-10 0-15,-4-5-2 0,-6-3-1 16,-1-1 1-16,-7 2-1 15,-1 5 1-15,-6 9 0 16,-1 10-2-16,-3 11 0 0,-1 15-1 16,0 18 0-16,-12 0 0 15,0 22-2-15,-2 17-1 16,-6 8 0-16,-2 12 0 16,0 7 0-16,1 2 0 0,3 1 0 15,8-4 0-15,2-4 1 16,7-7 1-16,2-7 1 15,10-10 0-15,6-7 2 16,2-5 0-16,3-8 0 0,4-6 0 16,6-6 0-16,3-6-2 15,0-12 1-15,3-3-1 16,2-4-1-16,-1-2 1 16,-2-4 0-16,-5 5 0 15,-5 2 0-15,-1 4 0 0,-5 7 1 16,-5 7-1-16,1 1 0 15,-6 12 0-15,-2 4 0 0,3 6 0 16,-4 2 1-16,1 0 0 16,1 4 0-16,1-2 1 15,-2-3 0-15,3-3 0 0,1-2 1 16,0-6 0-16,4-4 0 16,0-4 0-16,1-1 1 15,4-4 0-15,-2-8-1 16,6-6 0-16,0-3 0 0,2-5-1 15,1-4-1-15,3-4 0 16,5-5-1-16,-1-1 0 16,6-4-1-16,-2-3 2 15,2-5-2-15,5-3 2 16,-2-4 0-16,-1-1 1 0,-4-2 0 16,0 4 1-16,-2 2-1 15,-7 6 1-15,-8 7-1 16,-4 9-1-16,-1 9 1 15,-9 7-2-15,-2 4-2 0,-7 11 0 16,3-10 1-16,-3 10-1 16,0 0 2-16,0 0-1 15,0 0 0-15,0 0 1 0,0 0 2 16,-6 0-1-16,6 0 1 16,0 0-1-16,0 11-1 15,0-1 1-15,0 2-1 16,0 4 1-16,0 3 1 0,-3 2-1 15,-5 4 0-15,-3 5 0 16,1 4 1-16,-3 6-1 16,-1 5 1-16,-7 9 1 15,1 8-1-15,-1 8 2 16,-3 7 0-16,1 8 0 0,-4 4 0 16,-5 7 1-16,3 2 0 15,0-2-2-15,-2 1 1 0,-3-4 0 16,-2-3-1-16,-6-9 0 15,3-6 0-15,1-13 0 16,-6-6-1-16,-3-12 1 16,0-9 0-16,2-9 0 0,4-10-1 15,2-6-1-15,2-5 0 16,6-5-1-16,1-4-2 16,5-5 0-16,4-3-2 15,4-1 0-15,0-1-3 0,5 1-4 16,2-1-15-16,-2-6-51 15,11 7-2-15,3-2-5 16,4-3-4-16</inkml:trace>
  <inkml:trace contextRef="#ctx0" brushRef="#br0" timeOffset="130433.2093">32011 7334 9 0,'45'-31'83'0,"-7"3"0"16,-2-1-4-16,0 1-5 0,-3-34-25 15,-6 44-45-15,5 11 0 16,-4 7-3-16,-2 7-1 15,-11 11 1-15,-2 7 1 16,-4 10 0-16,-9 5 0 0,-9 10 1 16,-13 8 1-16,-9 7-2 15,-11 6 1-15,1 6-1 16,-10 2-1-16,1 8 0 16,4 0 1-16,4-1 0 15,0-5 0-15,16-4 1 16,7-8 0-16,-1-5 0 15,10-7 0-15,6-15-1 0,4-6 0 16,1-8 1-16,18-6 1 16,0-11-2-16,10-7 1 15,4-7-1-15,12-11-1 16,2-11 0-16,6-10-2 0,11-8-1 16,-5-6 0-16,-2-3 0 15,-4 1 0-15,-2 5 2 16,-14 6-2-16,-7 11 2 15,-2 10 0-15,-9 12 2 0,-3 7-2 16,-6 15 0-16,-10 8-2 16,8 5 2-16,-5 4 0 15,4 3 2-15,-7-1-2 16,0-5 1-16,5-3 1 16,2-6 0-16,13-6 0 0,0-8 0 15,8-4-1-15,3-2 0 16,9-2 0-16,1-7 0 15,1-5-3-15,10-1-1 0,-1-3-1 16,-1-4 0-16,6-2 0 16,-1-2 0-16,-3 2-1 15,-5-1 2-15,1 6 1 0,-30 10 3 16,3 1-1 0,-3 4 1-16,-1-1-2 0,10 2 1 15,-14 3 0-15,-5 7 0 16,-10 7 0-16,-9 6-1 15,-7 3 2-15,-12 3-1 16,5 2 2-16,-2-2-1 16,4 0 1-16,1-1-1 0,9-2 1 15,2-3-1-15,9-4 1 16,2-1 0-16,0-1-1 16,14-2 2-16,0-2-3 15,9-4 1-15,2-2-1 0,2-1 0 16,3-3-1-16,5-6-1 15,-1-5 0-15,-16 3 1 16,4-2-1-16,-2-1 0 0,3-2 1 16,1 0-1-16,2-1 1 15,-5 0 0 1,8 1-1-16,-4 1 0 0,2 0 0 16,2 3-1-16,-1 0-1 0,17 1 4 15,-18 2-3-15,-3 3-1 16,-2 2 1-16,-3 1 0 15,-19 0 3-15,53 10-1 16,-45-1 0-16,4 3-2 16,-12 3 4-16,0 2 0 0,0-2 1 15,0 2-2-15,0-1-4 16,-12 1-4-16,-4-2-23 16,-62 13-42-16,56-17-4 15,-2-4-6-15,-26 0-3 16</inkml:trace>
  <inkml:trace contextRef="#ctx0" brushRef="#br0" timeOffset="130687.963">32982 7772 23 0,'-11'-33'95'15,"2"2"-2"-15,6 0-7 0,4-2-4 16,18 1-2-16,2 0-81 15,-4 11 2-15,12 9-3 16,-3 3-4-16,2 5-3 16,-3 2-2-16,-6 2-3 0,-6 0-3 15,-5 0-2-15,-8 0-3 16,0 0-7-16,-7 7-19 16,-15-6-21-16,-12 2-5 15,-6 0 2-15,-11 1 8 16</inkml:trace>
  <inkml:trace contextRef="#ctx0" brushRef="#br0" timeOffset="130868.5734">32585 7568 0 0,'-59'0'60'0,"-1"-5"1"0,2 1-1 15,3-2-5-15,5-1-6 16,10 0-11-16,4 1-11 16,20 1-5-16,16 5-5 15,0 0-6-15,28-8-4 16,17 8-5-16,7 0-9 0,11 2-9 15,9 5-22-15,6 0-37 16,8 4-7-16,2-2-3 16,-4 3-3-16</inkml:trace>
  <inkml:trace contextRef="#ctx0" brushRef="#br0" timeOffset="131452.0989">26643 8803 59 0,'-140'5'67'0,"20"-3"2"16,17-8 0-16,21-4-52 0,16-1 3 16,14 4-1-16,16 0 1 15,10 0-3-15,15-1-1 16,11 8-4-16,18-12-3 15,19 2-4-15,21 2-3 0,21-2-2 16,24-2 1-16,27-1 1 16,30-2-1-16,25-2 1 15,33 3 0-15,25-2 0 0,26 1 0 16,23 0 2-16,23 3 0 16,15-2 0-16,46 3 2 15,-20-3 1-15,4 3 0 16,-4 0 2-16,-1 1 0 0,-1 2 0 15,-12-1 0-15,-10 4-1 16,-57-1-1-16,8 3-2 16,-20-1-1-16,-23 1-1 15,-34-1 0-15,-31-1-3 16,-40-1-3-16,-33-2-5 0,-25-1-10 16,-26 3-50-16,-50-10-19 15,-32-9-3-15,-47-9-7 16,-35-8-5-16</inkml:trace>
  <inkml:trace contextRef="#ctx0" brushRef="#br0" timeOffset="133851.6502">9105 10396 73 0,'0'0'88'0,"-10"-7"-3"16,10 7-4-16,-11-14-3 15,11 14-67-15,-9-12 0 16,9 12-4-16,0 0-3 0,0 0-3 16,0 12-1-16,1 1 0 15,1 4-1-15,2 4 1 16,0 6 0-16,0 3 1 15,1 6-1-15,0 5 1 0,0 3 0 16,-3 7 1-16,-1 2-1 16,0 5 0-16,-1 1 0 15,0 1 1-15,-4 1 1 16,1 0-1-16,-6 0 0 16,0 0 1-16,0-1-1 0,-1-1 2 15,-1 0-2-15,3-2 1 16,-6 1-2-16,3-5 0 15,1-2 0-15,-1-3-1 0,2-1 0 16,-2-3 1-16,1-5-1 16,-1 0 0-16,0-6 0 15,1-1 0-15,1-3 0 0,2-2-1 16,-2-4-1-16,3-1-1 16,1-3-2-16,3-3-3 15,0 1-3-15,-2-2-5 16,-2-5-7-16,5 0-29 0,1 3-27 15,0-5-5-15,0-8-4 16,-13 9 3-16</inkml:trace>
  <inkml:trace contextRef="#ctx0" brushRef="#br0" timeOffset="134227.1792">8637 11788 1 0,'0'0'92'16,"-11"6"-2"-16,11-6-4 16,0 0-6-16,-8 10-1 0,6 7-60 15,2-6-15-15,3 11 0 16,7 6-3-16,3 7 1 16,0 6-1-16,4 5 1 15,-1 1-1-15,2 2 0 0,-1-3-1 16,2-5 1-16,-2-7-1 15,0-5 1-15,2-6 1 16,-2-8 1-16,3-7 0 16,4-8 1-16,2-10 0 0,10-12 0 15,1-9 0-15,7-11-1 16,7-9-1-16,4-6-2 16,1-2-2-16,4 2-2 15,0 2-2-15,-3 10-7 0,-10 4-7 16,-1 14-20-16,-3 16-32 15,-13 8-12-15,-10 4-7 16,-13 13-2-16</inkml:trace>
  <inkml:trace contextRef="#ctx0" brushRef="#br0" timeOffset="134782.6693">7950 12811 23 0,'2'-11'78'0,"-2"11"4"16,0-13-4-16,0 13-5 15,0 0-58-15,0 0 1 16,0 0-2-16,0 17-6 16,0 2-3-16,7 11-2 0,3 10-1 15,1 8 1-15,4 8 0 16,0 6 0-16,1 3 0 15,1 1-1-15,-1 3-1 0,-5-8 1 16,1-4-2-16,-1-2-2 16,-4-7-5-16,1-3-10 15,-6-5-32-15,1-9-26 16,2-5-6-16,-3-10-5 16,-2-16 0-16</inkml:trace>
  <inkml:trace contextRef="#ctx0" brushRef="#br0" timeOffset="135232.8537">8058 13362 47 0,'8'-12'79'16,"3"-1"-2"-16,2-1-5 0,0-2-2 16,8 6-62-16,2-8-5 15,9-2-2-15,5 2-4 16,5-2-2-16,2-1 0 0,-1-3-1 15,2 1 0-15,-4-5 1 16,-1 0 0-16,-5-3 2 16,-3-2 4-16,-5 0 1 15,-3-9 1-15,-4 3 0 0,-5-3 4 16,-7 0 2-16,-2 5 3 16,-4-2 2-16,-2 4 1 15,-6 4 0-15,-1 6 1 16,-2 5-2-16,1 4-3 0,-1 6-4 15,9 10-3-15,-11-4-1 16,11 4-2-16,-6 22-1 16,6 3-1-16,-1 8 0 15,1 8 1-15,1 7 1 0,5 4-1 16,-2 1 1-16,0 5 0 16,5-3 0-16,1 2-1 15,1-1-2-15,-1-5-3 16,3 3-6-16,-1-6-7 0,2-1-31 15,0 1-31-15,-1-7-4 16,-2-4-5-16,-5-9-1 16</inkml:trace>
  <inkml:trace contextRef="#ctx0" brushRef="#br0" timeOffset="138230.9667">20378 9249 42 0,'-9'-11'63'0,"1"-14"-14"0,2 15-12 16,6 10 1-16,-7-11-7 16,7 11-7-16,0 0-5 15,0 0-4-15,0 0-2 0,0 0-5 16,8 0-2-16,3 2-3 15,7 7 0-15,5 2-1 16,7 2 1-16,7 5-1 16,5 1 0-16,7 5 1 0,6 1-1 15,7 2 2-15,5 1 0 16,4 3-1-16,5 0 0 16,2 2 2-16,3 0-2 15,-1 2 0-15,3-3 0 0,-3 4 0 16,-3-3-1-16,0 1 1 15,-2 0 1-15,-8-1-1 16,-2 1 0-16,-4-2 0 16,-3-1 0-16,-7-4 0 0,-5 0-1 15,-3-3 0-15,-7-1-1 16,-3-4 0-16,-5-2 0 16,-2-2 0-16,-5-3-1 15,-2-1 0-15,-3-4-2 16,-2-1-5-16,-7-3-5 0,6 1-15 15,-5 2-33-15,-8-6-17 16,11-3-7-16,-11-6-2 16</inkml:trace>
  <inkml:trace contextRef="#ctx0" brushRef="#br0" timeOffset="138611.074">22201 9743 32 0,'4'-14'82'15,"-3"2"1"-15,-1 0-4 16,0 2-3-16,-21 1-53 0,21 9-4 16,-12-7-6-16,12 7-5 15,-12-3-3-15,12 3-3 16,-13 0-1-16,13 0-1 16,-12 13 0-16,10-4 0 0,2 4 0 15,1 4 0-15,10 0-1 16,5 3 2-16,5 5-1 15,5-1 0-15,7 2 0 16,4 3 1-16,2-2-1 16,-2 3 0-16,-2 0 0 0,-5 0 0 15,-6 3 0-15,-7 0 0 16,-12 1 0-16,-6 3 1 0,-16 0-1 16,-7 0 0-16,-12 1 0 15,-8-2-1-15,-3-1-3 16,-8 1-4-16,0-3-8 15,1-4-18-15,0-4-39 0,8 0-7 16,8-6-4-16,11-5-3 16</inkml:trace>
  <inkml:trace contextRef="#ctx0" brushRef="#br0" timeOffset="139901.9682">23339 10142 28 0,'53'0'83'0,"-13"0"-3"16,-10-3-3-16,-12 1-5 0,-12-38-34 16,-6 40-35-16,-8 10 1 15,-13 6-3-15,-8 10 0 16,-11 4 0-16,-8 6 0 15,-3 2 1-15,0 3 0 0,0 1-1 16,4-2 0-16,9 1 0 16,9-8 0-16,10 0-1 15,11-5 1-15,8-1-1 16,14-4 0-16,9-6-2 0,14-4 1 16,6-4 0-16,12-6-1 15,8-2 0-15,6-8 1 16,6-7 0-16,0-7 0 15,1-1 2-15,-5-2 0 16,-5 0 0-16,-6 0 1 0,-13 5 0 16,-7 6 0-16,-13 7 1 15,-12 6-1-15,-12 6-1 16,-3 9 0-16,-7 5 0 0,-5 5 0 16,-5 4-1-16,3 0-1 15,4 0 0-15,1-2 0 16,6-4 0-16,3-3 1 0,0-5 1 15,2-5 0-15,-2-10 1 16,0 0 0-16,11 0 1 16,-10-12-1-16,-1-5 1 15,0-4-1-15,0-4 0 0,0-4-1 16,3-2 0-16,5 1-2 16,2 0 0-16,3 5 0 15,4 4 0-15,5 7 0 16,0 6 0-16,4 7 0 0,4 4 0 15,4 5 1-15,-2 7-1 16,-3 1 1-16,2 6 0 16,-9-1 0-16,2 1-1 15,-7-1 1-15,-3-2 0 0,0-1 1 16,-2-1-1-16,-3-5 1 16,3-1-1-16,0-2 1 15,1-7 1-15,3 1-1 0,-3-3 1 16,1-3 0-16,1-7 0 15,2-2-1-15,-1-2 1 16,2-2 0-16,0-1-1 0,0 2-1 16,0 1 0-16,0 4 0 15,-1 1-1-15,-2 6 0 16,-3 3-1-16,0 0 1 16,-1 7 0-16,-1 1 0 0,2 1 0 15,-2 3 0-15,4-3 1 16,2 3-1-16,6-4 1 15,3 0-1-15,3-2 1 16,6-2 0-16,3-4 0 16,3 0 0-16,4-4 0 0,-4-5 1 15,-2-4 0-15,0 0 1 16,-3-5-1-16,-11 0 2 16,-1-1-1-16,-8 3 0 0,-4 1 0 15,-7 2 0-15,-4 13 0 16,-2-12 0-16,2 12-2 15,-15 0-2-15,15 0 1 0,-13 15 0 16,9 1-1-16,4 2 0 16,5 2-1-16,5 2 0 15,7 4-1-15,1-1-1 16,-1 2 1-16,0-2-1 0,-5 0 1 16,-4-2 2-16,-6-3 0 15,-2 1 1-15,-5-1 2 16,-7-4-1-16,3-2 2 15,-2-1 0-15,11-13-1 16,-3 11 1-16,3-11-1 0,19-4 0 16,1-7 0-16,13-5-1 15,4-6 1-15,2-1 0 16,2 0 0-16,2 0 1 0,-3 1 0 16,-5 2 1-16,1 6 1 15,-11 4-1-15,-4 5 0 16,-5 5 0-16,-2 3-1 0,-9 9-1 15,-2 2-2-15,-2 3-2 16,-1 5-2-16,0 0-4 16,-1 0-7-16,1 2-15 15,0 0-43-15,0-8-7 16,5-6-5-16,-5-10 0 0</inkml:trace>
  <inkml:trace contextRef="#ctx0" brushRef="#br0" timeOffset="140070.5965">25544 10328 25 0,'-4'-36'96'15,"0"6"-3"-15,3 4-5 16,1 5-7-16,5 2-5 0,-16 2-88 16,20 14-19-16,10 14-41 15,2-2-12-15,1 1-5 16,1 2-7-16</inkml:trace>
  <inkml:trace contextRef="#ctx0" brushRef="#br0" timeOffset="140382.4753">25970 10268 67 0,'41'0'88'0,"-8"0"-3"16,-8-2-7-16,-8 2-36 16,-17 0-11-16,2 12-14 15,-12 0-8-15,-15 1-5 16,-6 6-3-16,-2 1 1 0,0 5-1 15,4 4 0-15,1-2 1 16,10 1-1-16,11 2 0 0,7 2 0 16,5 1 0-1,12-1-1-15,1 0-1 0,3 0 1 16,1-2 0-16,1-3 0 16,-7-1 0-16,-5-4-1 15,-8-2 1-15,-4-4-2 16,-12 0-1-16,-12-7-4 0,2 1-3 15,-10-5-1-15,7-3-5 16,-2-2-7-16,10-11-9 16,2-4-19-16,14-8-18 15,9-10-10-15,11-10 2 0</inkml:trace>
  <inkml:trace contextRef="#ctx0" brushRef="#br0" timeOffset="140549.0018">26167 10240 62 0,'48'-62'89'16,"-4"9"-5"-16,-7 9-5 15,-5 17-26-15,-9 13-18 16,-6 13-18-16,0 14-10 0,-12 16-4 16,-6 12-3-16,-1 8-2 15,-12 14-6-15,-4 5-7 16,-3 8-22-16,-1 7-37 16,-11-5-7-16,3-4-6 0,3-8-2 15</inkml:trace>
  <inkml:trace contextRef="#ctx0" brushRef="#br0" timeOffset="141338.032">26171 10555 13 0,'-11'-9'88'0,"11"9"1"0,0 0-6 16,8-5-7-16,5 3-3 15,8 0-79-15,4 2 1 0,7 4 0 16,3 1 1-16,3-2 1 16,0-2 2-16,3-1 2 15,-1-7 4-15,2-2 1 16,-4-6 1-16,1 0 0 0,-8-2-1 16,-3 0-3-16,-7 2-1 15,-4 2-3-15,-9 2 0 16,-8 11 0-16,-8-6 0 0,-8 7 0 15,-5 8-1-15,-5 6 1 16,-4 2 1-16,2 3-1 16,0 4 1-16,6 0-2 15,4-1 1-15,4 0-1 0,10-1 1 16,4-2 0-16,1-1 0 16,11-1 0-16,2-3 2 15,7-4-1-15,0-1 1 16,5-6 1-16,3-4 0 0,2-2 0 15,2-8 0-15,3-4-1 16,1-2 1-16,-1-3-1 16,2 4 0-16,-1 1-1 0,-2 4-1 15,-2 4 1-15,-4 6-2 16,-5 0 1-16,-3 7 0 16,-5 4 0-16,-2 0 0 15,-5 2 1-15,1-1-1 0,-2-2 1 16,1 1 0-16,-1-2 1 15,5-2 0-15,1-3-1 16,4-2 1-16,4-2 0 16,1-5 0-16,6-6-1 0,1-4 1 15,4-8 0-15,1-6 0 16,3-6-1-16,0-10 0 16,-3-8 0-16,-3-9 1 15,-2-4-1-15,-6-2 2 0,-6 2-1 16,-3 6 1-16,-9 8 0 15,-3 13 0-15,-3 15-1 16,0 24 0-16,-21 2 0 16,3 27-2-16,-5 12 0 0,-4 11-2 15,0 7 2-15,-3 6 0 16,6 4-2-16,2-1 0 16,4-2-2-16,9-1-4 0,5-7-4 15,4-4-12-15,10-8-28 16,1-7-26-16,5-9-5 15,4-11-4-15</inkml:trace>
  <inkml:trace contextRef="#ctx0" brushRef="#br0" timeOffset="141485.1264">27512 10562 87 0,'13'-44'92'0,"2"2"-5"16,3 5-6-16,8 5-2 15,4 6-67-15,7 6-5 16,11 10-12-16,5-1-12 0,10 7-40 15,4 7-23-15,3 5-6 16,-4 5-4-16,-5 2-3 16</inkml:trace>
  <inkml:trace contextRef="#ctx0" brushRef="#br0" timeOffset="141869.2147">24224 11075 18 0,'-103'10'79'16,"23"-3"0"-16,30-2-2 15,27-5-5-15,27 36-27 0,34-36-37 16,27 0 3-16,29 3 0 16,26-3 2-16,26 0 1 15,26 0-1-15,23 1 0 16,21 1-3-16,15-2-1 0,11 2-3 16,5-1-2-16,4 4-1 15,0 4 0-15,-9 2-2 16,-14 3-2-16,-20 2-3 0,-24 6-8 15,-28-2-20-15,-36 1-50 16,-28 2-3-16,-36-8-5 16,-35-4-7-16</inkml:trace>
  <inkml:trace contextRef="#ctx0" brushRef="#br0" timeOffset="144500.5237">24787 9794 40 0,'12'-29'84'0,"-8"-2"1"16,-1-1-4-16,-3-2-5 16,-7 11-50-16,-7-5-14 0,-7 6-1 15,-5 5-3-15,-13 4-4 16,-5 8-2-16,-9 1-1 15,-10 4-1-15,-11 1 0 0,-11 5 0 16,-9 5 0-16,-13 2 0 16,-2 1 0-16,-6 6 0 15,-8 2 0-15,-2 7 0 16,-2 6 0-16,2 5 0 0,0 7 0 16,6 9-1-16,1 11 0 15,6 5 1-15,9 8-1 16,10 7 1-16,11 6-1 15,18 4 1-15,16 4 0 0,20 1 1 16,21-4 0-16,24-1 0 16,27 0 1-16,28-7 1 15,20-3 1-15,29-6 0 16,24-7 0-16,27-4 1 0,23-7-1 16,26-8 1-16,25-7-2 15,26-11 0-15,24-8 0 16,18-10-1-16,17-8-1 0,16-9 1 15,4-11-1-15,4-16 1 16,-7-11-1-16,-14-16 0 16,-9-14 2-16,-28-15 0 15,-14-16 1-15,-36-18 0 0,-22-10 0 16,-37-8 0-16,-34-6 0 16,-41-4-2-16,-50-1-2 15,-56 5-1-15,-62 10-2 16,-63 11-3-16,-67 13-3 0,-66 16-5 15,-62 16-5-15,-56 24-16 16,-45 26-47-16,-44 16-4 16,-30 14-5-16,-24 19-3 15</inkml:trace>
  <inkml:trace contextRef="#ctx0" brushRef="#br0" timeOffset="145996.368">9103 12706 3 0,'0'0'57'16,"7"-12"3"-16,-7 12 0 16,0 0-41-16,7 16 2 15,-5 2-6-15,2 12-3 16,-1 9-1-16,6 5 0 15,-4 10-1-15,1 5-3 0,3 4-1 16,-3-1-3-16,4 1 1 16,-3-9-2-16,0-7-1 15,0-6 0-15,-1-11 1 0,-1-7 3 16,0-10 0-16,-5-13 2 16,0 0-1-16,3-7 0 15,-3-12-1-15,0-10 1 16,1-8-1-16,-3-10-2 15,0-7-2-15,0-9-1 0,4-5 1 16,-2-3-1-16,2 0-1 16,7 1 1-16,6 2 1 15,8 6-1-15,3 10 0 16,5 10 0-16,4 12 1 0,7 10-1 16,-3 10 0-16,-2 12-1 15,-2 6 0-15,-13 14 0 16,-5 9 0-16,-14 8-1 0,-4 1 2 15,-15 4 1-15,-4-4 1 16,-2 4 3-16,-3-3 0 16,2-4 1-16,3 0-1 15,6-4 1-15,7-1 0 0,4 0-2 16,2 6-1-16,1-2-2 16,5-1 0-16,10 3 0 15,2 1 0-15,5 0-1 0,5 1 0 16,3 2-3-16,5-3-4 15,1 4-8-15,0-2-14 16,-4-3-25-16,8 2-22 16,-10-5-5-16,-7-1-2 15</inkml:trace>
  <inkml:trace contextRef="#ctx0" brushRef="#br0" timeOffset="146451.9442">8790 13766 4 0,'-12'0'84'0,"12"0"1"16,-10 13-4-16,0 3-4 16,1 7-1-16,1 7-69 0,5 15 1 15,2 10-3-15,0 13 0 16,1 14 1-16,0 7-3 15,4 6 1-15,1-1-1 16,3-4-1-16,-3-3-1 0,3-3-1 16,-1-10-2-16,-2-12-1 15,1-10-3-15,0-8-4 16,-4-9-4-16,1-8-2 16,-3-8-1-16,2-9-9 0,-2-10-15 15,-2-13-29-15,4-12-8 16,1-11-1-16,6-9 6 15</inkml:trace>
  <inkml:trace contextRef="#ctx0" brushRef="#br0" timeOffset="147931.3261">8937 14402 29 0,'22'-54'81'0,"1"7"-2"16,-5 10-2-16,-1-13-12 0,-1 27-36 16,-2 9-11-16,-7 3-7 15,3 9-5-15,-10 2-3 16,2 13-1-16,-3 5 0 15,-9 6-1-15,-3 7 1 0,-6 5-1 16,-3 4 1-16,-4 2-1 16,-3-1 0-16,3 0 0 15,3-2 1-15,3-5-2 16,5-4 1-16,6-1-2 0,6-4-1 16,8-4-2-16,9-3 0 15,7-2-3-15,6-5-3 16,2 0-6-16,5-7-6 15,1 0-6-15,4-4-5 0,-4 1-2 16,-1-8 0-16,-1-3 5 16,-7-2 9-16,1-7 10 15,-6 1 11-15,-4-11 14 16,-4 4 9-16,0-8 5 0,-2 5 1 16,-2-1-2-16,1 3-4 15,0 5-5-15,0 5-3 16,0 5-4-16,-1 7-2 0,4 4-1 15,-6 9-2-15,2 3-1 16,-4 3-2-16,0 7 1 16,-1-2-1-16,-2 5 0 15,-2-4-1-15,0 1 0 0,0-8-1 16,0-1 0-16,0-4 1 16,0-9 0-16,0 0 1 15,0 0-1-15,7-5 0 16,-4-9 0-16,3-6-1 15,3-5 1-15,0 0-2 0,2-2 0 16,3 1-1-16,-1 2 1 16,4 5-2-16,-1 6 1 15,3 6 0-15,-2 6 1 0,2 2-1 16,-2 9 0-16,2 5 1 16,-4 3 0-16,1 1-1 15,0 0 1-15,-4-3 0 16,0-1 0-16,2-3 0 15,0-4 0-15,-2-6-1 0,0-2 1 16,2-2 0-16,-5-9 0 16,3-2 0-16,-3-3 0 0,2-4 1 15,-3 0-1-15,3-3 0 16,0 2 0-16,-4 0 0 16,1 4 0-16,0 2-1 15,-5 4 0-15,-3 11 0 16,9-11 1-16,-9 11-1 0,6 6 0 15,-4 7 1-15,0 4-1 16,3 4 1-16,3 4 0 16,-3 1 0-16,5-1 0 15,-1-2 1-15,2 0-1 16,-2-4 0-16,7-3 0 0,-2-7 0 16,4-2 0-16,-2-6-2 15,3-1-1-15,-3-5-1 16,3-7-2-16,-9-5 1 0,1-5-1 15,-8-2 0-15,-3-4 3 16,-8-2 1-16,-7-1 2 16,-2 4 2-16,-7 1 0 0,3 4 1 15,-3 4 1-15,6 6 0 16,-1 5-4-16,6 5-1 16,4 0 0-16,9 2-2 0,-10 14 2 15,10-3-1-15,1-2 0 16,6 2 0-16,2 1 2 15,4-3 0-15,3-3 1 16,-2 0 0-16,4-3-1 16,-4 0 1-16,1-2 0 0,-1-1-1 15,-5 1 2-15,-9-1-2 16,14 1 0-16,-14-1 0 16,10 10 0-16,-7 0 0 0,0 5 0 15,1 3 0-15,6 1 0 16,-5 5 0-16,3 0 1 15,1 1 0-15,1-2-1 16,0-3 2-16,4-4-2 0,-4-3 0 16,2-5-2-16,6-5 1 15,-2-3-2-15,4-8 0 16,-3-8 0-16,2-4 1 16,-2-8 1-16,1-2 2 15,-6-3 0-15,-2-3 2 0,0 0 3 16,-3 4-2-16,-1 3 1 15,1 7-2-15,0 1-1 16,0 8-2-16,-7 13 0 16,17-7 0-16,-8 9-1 0,-1 9 1 15,1 5-1-15,-3 3 1 16,2 0 1-16,-1 2 0 16,0-2 0-16,2 0 0 0,-3-4 3 15,5-5-2-15,-2-6 2 16,2-4 0-16,-1-2 0 15,1-6 2-15,-3-6 0 0,-1-4 0 16,-2-4 0-16,-2-3 0 16,-2 0-2-16,-1-2-2 15,1 1-4-15,-5 1-2 0,0 3-8 16,-1-4-13-16,-8 7-51 16,11 7-3-16,-1 1-5 15,1 1-3-15</inkml:trace>
  <inkml:trace contextRef="#ctx0" brushRef="#br0" timeOffset="148208.9141">10596 13722 28 0,'0'-16'91'15,"0"5"-3"-15,0-1-6 16,0 12-5-16,0-12 0 15,0 12-78-15,2 16 1 0,5 8 0 16,5 8 0-16,-5 7 0 16,1 9 1-16,-4 6 1 15,-2 4-2-15,-1 0 1 0,1 1-1 16,2-2 0-16,2 0-3 16,-2-4-6-16,4 0-10 15,-1 0-34-15,1-10-23 16,6-4-7-16,-2-9-5 15,-4-8-2-15</inkml:trace>
  <inkml:trace contextRef="#ctx0" brushRef="#br0" timeOffset="149875.0866">10771 14239 1 0,'0'-19'86'0,"0"7"1"15,0 2-6-15,0 10-5 16,8-14-3-16,-8 14-72 0,17-7-2 15,-2 1-4-15,10 1-2 16,-3-3 0-16,3-5-1 16,2 2 3-16,-2-5 0 15,-1-2 7-15,1-3 2 0,-6 0 2 16,-1-3 0-16,-2 4 0 16,-5 2 1-16,-2 2-1 15,-3 4-2-15,-6 12 0 0,-1-9-1 16,-8 11-2-16,-6 11 1 15,-2 6-1-15,-2 4-1 16,-2 7-1-16,-1 4 0 16,1 4 0-16,6-1 0 15,2-1-2-15,4-2-1 16,6-7 1-16,3-2 0 0,10-8 1 16,3-5-2-16,8-8 0 15,4-3 0-15,10-6-1 16,1-8-1-16,5-8 1 0,1-3 0 15,3-5 3-15,-7-4 2 16,-1 0 4-16,-4-1 3 16,-10 1 5-16,-5 0 0 15,-4 6 1-15,-10 3-2 0,-3 6 0 16,-1 7-2-16,0 11-3 16,-19 0-2-16,5 7-2 15,-4 11-1-15,-1 10 0 0,-3 1-2 16,1 5 1-16,-1 2-1 15,2-4 0-15,6-2-1 16,0-3-1-16,8-5 0 16,5-7-3-16,3-7 0 0,10-6-3 15,8-5-2-15,4-10-1 16,-2-7 2-16,12-12 0 16,-4-7-1-16,2-10 4 15,0-8 2-15,-2-11 4 16,-5-4 3-16,-2-9 2 0,0-6 1 15,-6-5-1-15,2 1 1 16,-9-1 2-16,1 9-1 16,-4 6 0-16,-2 11-1 0,1 14 0 15,-3 13-1-15,-2 16 0 16,-1 23-1-16,0 0 0 16,-13 26-2-16,5 16-1 0,-7 11 0 15,-3 15 2-15,-1 16 0 16,-2 12 2-16,-1 7-1 15,-1 4 1-15,4-3-1 16,10-3 0-16,1-7-1 16,8-8-2-16,8-13-2 0,6-13-1 15,6-14 0-15,4-14 0 16,1-9 0-16,3-14 0 16,3-9 0-16,-5-16 1 0,10-12 0 15,-2-13 0-15,3-10 0 16,0-8 0-16,0-1 2 15,1-3 0-15,-3 2 1 0,-4 6 2 16,-4 8 0-16,-4 7 2 16,-5 9 0-16,-6 9 0 15,-2 6 0-15,-6 6-2 16,-4 10 0-16,0 0-1 0,-11-3-1 16,4 3 0-16,-4 7 0 15,2 0-1-15,-4 1 0 16,2-1 0-16,0 0 1 15,1-3-1-15,3 1 1 0,7-5-1 16,-15 5 0-16,15-5 1 16,-7 3-1-16,7-3 1 15,0 0-1-15,0 0 1 16,0 0 0-16,0 0 0 0,0 0 0 16,0 0-1-16,0 0 1 15,0 0-1-15,0 0 0 16,-11 2-1-16,11-2 2 15,-8 14-1-15,1-4 0 16,2 6 0-16,-4 1 1 0,2 5-1 16,0 1 1-16,1 0-1 15,3 2 0-15,3-5-1 16,7 0 1-16,2-8-1 0,7-5 0 16,2-7 0-16,0-2 1 15,2-10 0-15,2-4 1 16,0-7 0-16,-1 2 1 0,0 2-1 15,-3 1 1-15,0 9 0 16,-1 9-1-16,-2 9 1 16,2 16 0-16,-3 15-2 15,1 10 1-15,-2 16 0 16,-7 10 0-16,-4 12 1 0,-2 11-1 16,-7 2 0-16,-8 1-1 15,-6-7 1-15,-5-7 0 16,0-13-1-16,-2-10 1 15,0-17 0-15,1-15-2 0,5-16 1 16,1-15-3-16,2-7-1 16,8-17 0-16,4-9-2 15,6-11-1-15,3-10-1 0,13-9-1 16,7-8-1-16,9-6 0 16,9-5-1-16,9-2 0 15,3-5 1-15,8-1 1 0,-4-2 5 16,0 2 5-16,-6 10 5 15,-5 10 4-15,-11 10 2 16,-5 14-1-16,-11 13 1 16,-10 17-1-16,-8 14-2 15,0 20-4-15,-14 12-3 0,-4 9-1 16,-3 7 0-16,1 3 0 16,-2 2-1-16,3-5 0 15,5-7 0-15,4-6-1 16,9-9 0-16,5-12-3 0,15-7-7 15,6-7-12-15,9-8-55 16,8-7-1-16,9-11-8 16,4-8-4-16,-3-9 5 0</inkml:trace>
  <inkml:trace contextRef="#ctx0" brushRef="#br0" timeOffset="150674.1861">10382 12049 61 0,'-73'-51'85'0,"-1"2"-1"16,-7 3-5-16,-1 0-2 15,-8 8-60-15,-4-1-7 0,-5 9 1 16,-3 5-4-16,-8 10 0 15,-7 6-4-15,-4 9 1 16,-12 13 0-16,-4 15-1 0,-6 13 1 16,-6 19-1-16,-7 13-1 15,-3 19 0-15,-6 16-1 16,0 22-1-16,-3 14 1 16,7 16 0-16,7 14-1 0,13 10 1 15,16 15 1-15,17 8 0 16,20 4 1-16,24 2-1 15,22 0 0-15,22-2 0 0,20-8 0 16,27-3-1-16,21-13-1 16,24-7 0-16,27-12 0 15,25-10-1-15,28-9 0 16,27-9 0-16,24-9 1 0,25-11-2 16,26-5-1-16,20-9-1 15,15-5-1-15,57-13 0 16,-32-12 0-16,43-12 0 15,-25-17 0-15,0-18 2 0,-2-23 1 16,0-21 1-16,-3-31 1 16,-49-25 2-16,33-25 1 15,-42-26 0-15,24-24 1 16,-19-22 0-16,-8-17 1 16,-25-16 0-16,-16-16 2 0,-25-13 1 15,-27-7 1-15,-36-7-1 16,-30-2-1-16,-44-1-1 15,-34 3-6-15,-42 3 0 0,-48 17 0 16,-49 11 0-16,-50 20 0 16,-44 28 0-16,-55 27 0 15,-40 37 0-15,-51 34-6 16,-29 51-52-16,-34 27-31 0,-22 38-1 16,-14 28-7-16,-13 14-4 15</inkml:trace>
  <inkml:trace contextRef="#ctx0" brushRef="#br0" timeOffset="152792.3254">11406 10335 51 0,'0'-22'70'0,"1"-1"3"16,-1 1-36-16,0 3 1 15,0 2-5-15,1 6-7 0,-1 2-7 16,0 9-5-16,0 0-3 16,12-8-5-16,-5 10-3 15,6 5-1-15,3 8-2 0,4-1 1 16,-1 7-1-16,12 1 2 15,-2 3-1-15,5 4 0 16,0 0 0-16,3 4 0 16,4 0 0-16,3 3 0 15,0 1 0-15,4 4-1 0,-2-2 1 16,3 4-1-16,2 1 1 16,-1-1-1-16,-2-3 1 15,2-1 0-15,-6-5 1 0,0-2 0 16,-6-3 0-16,-3-5 1 15,-5-4-1-15,1-5 1 16,-7 1-1-16,0-3 2 16,-6-1-2-16,-4-4-3 0,0 0-5 15,-14-8-10-15,17 10-28 16,-5-4-30-16,-12-6-6 16,0 0-6-16,-13-2-1 15</inkml:trace>
  <inkml:trace contextRef="#ctx0" brushRef="#br0" timeOffset="153184.6839">12154 11074 19 0,'0'13'76'0,"5"-4"2"0,5 0-3 15,-2-4-5-15,8 24-39 16,3-17-23-16,5 4 0 15,3 6-2-15,3 3-2 0,3 8 0 16,2 0-2-16,1 5 1 16,-3-3-1-16,1-5 0 15,-5-3 2-15,-1-8 1 16,2-7 1-16,-6-11 1 0,2-7 0 16,-1-15 0-16,-1-9 1 15,-2-11 0-15,3-6-1 16,-4-7-3-16,-2-6 0 15,-2-3-3-15,-1 0 0 16,-6 3-1-16,1 5 0 0,-4 5-1 16,-1 10-3-16,0 9-5 15,-5 9-5-15,0 10-2 16,-1 12-8-16,-1 12-18 0,0 14-23 16,-5 10-18-16,-3 10-3 15,1 4 5-15</inkml:trace>
  <inkml:trace contextRef="#ctx0" brushRef="#br0" timeOffset="153829.6601">12846 11546 66 0,'0'-11'77'16,"0"1"1"-16,0 0-2 15,-10 0-47-15,10 10-2 0,0 0-4 16,0 0-6-16,0 0-5 16,0 12-3-16,0 7-4 15,6 5-1-15,0 8-1 0,0 5 0 16,4 6 1-16,-2 5-2 16,2 5 1-16,-1 3-3 15,1-3 2-15,-2-5-1 16,-1-3 0-16,-1-6 0 15,-1-9-1-15,0-6 0 0,-1-9 0 16,-4-15 0-16,0 0-1 16,8-8 1-16,-6-16-1 15,1-7 0-15,-1-11 1 0,-2-8-1 16,1-9 1-16,-1-8 0 16,-3-2 0-16,2-3 2 15,1 1 0-15,0 3 1 0,3 10 0 16,5 5 1-16,7 11-2 15,5 12 1-15,4 13 0 16,6 12-1-16,1 10-1 16,4 14-1-16,-3 9 1 0,1 8-1 15,-1 10-3-15,-7 5-1 16,0 4-2-16,-8 0-3 16,-4 0-3-16,-4-3-8 15,-3-4-22-15,-3 2-35 16,-3-13-4-16,-1-7-4 0,-10-11 0 15</inkml:trace>
  <inkml:trace contextRef="#ctx0" brushRef="#br0" timeOffset="156221.4655">13007 11787 67 0,'-13'-8'83'15,"4"-4"-2"-15,1-5-6 16,8-4-2-16,-24-3-61 15,30-2-2-15,17 3-3 16,1-3-3-16,4 3-2 16,5 1 0-16,1 1 0 0,-3 5 0 15,1 4-1-15,-1 6 1 16,-2 6 0-16,-2 2 0 0,0 13 0 16,-2 4-1-16,-3 8 1 15,2 2-1-15,-1 0 0 16,-1 2 0-16,-1-3 0 15,-3-4-1-15,0-4 0 16,-2-5 2-16,-5-8-2 0,-2-3 1 16,-9-4 1-16,14-4-1 15,-9-7 1-15,-1-6-2 16,4-6 1-16,-3-5-1 0,6-4-1 16,0-3 0-16,3 1 0 15,4 2-1-15,4 2 1 16,0 6 0-16,5 5-1 0,1 7 1 15,3 6 0-15,-2 6 1 16,-2 6-1-16,3 6 2 16,-5 6-1-16,2 2 0 15,-4 2 1-15,1-2-1 16,3-1 0-16,-1-2 0 0,1-6 1 16,0-6 1-16,-1-5-2 15,1 0 0-15,-4-11 1 16,2-3 0-16,-11-4 0 15,-1-2 0-15,-9-4-1 0,-4 2 1 16,-5-1-1-16,-9 3 1 16,-4 4-1-16,-3 4 0 15,-3 8 0-15,-5 4 0 0,4 10 0 16,2 6 0-16,3 6 0 16,1 2-1-16,6 0 0 15,2 1-1-15,8-5 0 0,3-1 0 16,2-3 0-16,6-8 1 15,2-5-1-15,6-3 1 16,1-3 1-16,4-6 0 16,-1-4 2-16,1-2-1 15,1 0-1-15,4-1 0 0,-4 5 0 16,0 4 0-16,4 4 0 16,-3 3 0-16,2 5 0 15,-2 5 0-15,-1 5 0 16,-2 0 1-16,1-1-1 0,-2-4 1 15,3-4 0-15,-3-6 1 16,3-4-2-16,2-9 1 16,-1-10 0-16,1-6-1 15,-2-10 1-15,-3-6-2 0,-3-7-1 16,-5-4 2-16,-4-6-3 16,-7-4 2-16,0-2-1 15,-9-1 2-15,-5 5 0 0,2 7 2 16,-2 10 0-16,2 10 0 15,4 14-1-15,-2 14 0 16,10 9 1-16,-6 25-1 16,6 8-1-16,0 10 0 0,0 13 2 15,3 8 0-15,0 4 0 16,4 1 0-16,0-2 1 16,3-3-1-16,1-6 1 15,5-8-2-15,3-8 0 16,1-8 0-16,7-10 0 0,1-8-1 15,2-9 1-15,-2-6-1 16,3-6 0-16,-2-10-1 16,-4-11 1-16,-2-6-1 0,1-5 1 15,-5-1-1-15,-4-4 1 16,0 3 0-16,-2 5-1 16,0 5 1-16,-4 9-1 0,2 9 0 15,2 10 1-15,-4 5 0 16,2 9-1-16,-3 6 1 15,1 3 0-15,-2 0 0 16,1-1 1-16,2-3-1 0,-5-5 0 16,6-4 1-16,-3-5 0 15,4-4-1-15,0-5 1 16,0-6-1-16,0-4 1 16,-1-2-1-16,1 0 0 0,1-1 0 15,-3 1 0-15,0 5 0 16,1 3-1-16,1 5 1 15,1 4-1-15,1 9 1 16,1 10-1-16,-1 5 1 0,3 12 1 16,-2 6-1-16,-1 12 1 15,-7 5-1-15,-2 6 0 16,-5 7 1-16,-3-1-1 0,-4-1 0 16,-4-6 0-16,-3-4 0 15,-8-9 1-15,2-8 0 16,-2-11 0-16,-2-10 0 15,2-8 0-15,-2-9-1 0,3-6-2 16,1-15-3-16,8-11-6 16,6-13-6-16,6-10-13 15,4-11-17-15,12-15-16 0,7-9-6 16,9-9 3-16,0-8 19 16,8-6 23-16,6 1 20 15,-6-4 21-15,4 3 28 16,-6 7 19-16,-5 8 3 15,-6 10-7-15,-2 14-15 0,-11 14-16 16,-6 13-11-16,-2 15-7 16,-4 14-5-16,-2 13-4 15,-3 18-1-15,-3 12-2 0,-3 12 1 16,-2 9-1-16,-1 10 0 16,-2 7 2-16,0 5 1 15,0 1-1-15,1 0 1 0,7-4 0 16,1-6 0-16,5-7 1 15,5-6-1-15,6-9-1 16,6-11 0-16,3-9 0 16,5-10 0-16,0-12 0 0,5-8-1 15,1-15 0-15,-1-9 1 16,5-8-1-16,-1-5-1 16,0-2 1-16,1 0-1 15,-4 8 0-15,-2 2 0 0,1 10 0 16,-7 7 0-16,-3 13 0 15,-3 7 0-15,-3 9 0 16,-4 9 1-16,-2 5 0 16,-4 4 0-16,-1 2 1 0,-1-1-1 15,1-3 1-15,0-3-1 16,-2-6 1-16,2-6 0 16,-3-10-1-16,13 3 1 0,-4-6-1 15,4-8 0-15,-2-4-1 16,6-4 0-16,0-4 0 15,2-3-1-15,1-1 0 16,0-3 1-16,-1 2-1 0,-4 1 0 16,2 3 1-16,-5 3 0 15,0 4 0-15,-4 6 1 16,-8 11-1-16,8-11 1 16,-8 11-2-16,3 6 3 0,-3 7 0 15,0 5-1-15,0 3 1 16,-1 5 0-16,1 5 1 15,0 3 0-15,2-1 0 16,2 0-1-16,4-3 0 0,3-3 0 16,3-2 0-16,3-8 0 15,4-5 0-15,1-5 0 16,5-7 0-16,1-2 0 0,3-11 0 16,-1-4 0-16,5-6-1 15,-1-4 0-15,2-6 0 16,0-3-1-16,-1-3 0 0,4 1-1 15,-3 1 0-15,1 4-1 16,0 3 1-16,-1 9-1 16,-4 7 1-16,1 9 0 15,-7 5-1-15,-4 14 4 16,-7 8-1-16,-4 9 1 0,-10 5 0 16,-3 6 0-16,-11 4 1 15,-6-1 0-15,1-6 2 16,-3-1-2-16,0-8 0 0,0-5 0 15,3-10 0-15,6-6 0 16,0-6 0-16,4-3-1 16,8 0-1-16,-14-4-2 15,14 4-1-15,-7-20-2 0,7 5-1 16,-1 0 0-16,1-1-2 16,0-2-1-16,0 6-3 15,0-1-4-15,1 3-8 16,-1 10-15-16,0-12-19 0,0 12-14 15,0 0-9-15,0 0-1 16</inkml:trace>
  <inkml:trace contextRef="#ctx0" brushRef="#br0" timeOffset="156543.0104">15328 10994 78 0,'-51'-7'87'0,"5"-4"0"0,3 2-7 16,7-4-2-16,45 0-66 15,-24 2-2-15,7 2-1 16,8 9-5-16,13-17-3 16,15 9-4-16,6-6-2 0,14 0-7 15,4-3-7-15,14-1-27 16,6 2-31-16,0-2-7 16,-3-1-4-16,-4-1 0 15</inkml:trace>
  <inkml:trace contextRef="#ctx0" brushRef="#br0" timeOffset="157351.606">14777 9474 56 0,'0'0'78'0,"7"-13"-1"0,8 5-6 15,3-1-4-15,8 1-63 16,10 3 1-16,9 2 0 0,0 1 2 16,13 0-1-16,5 2-1 15,3 0 2-15,4 7-1 16,9 2-1-16,4 4 0 0,7 3-1 15,5 2 0-15,6 5-1 16,3 2 0 0,10 3 0-16,2 3-1 0,7 4 2 15,4 3-2-15,2 2 1 16,3 6-1-16,3 4 0 16,-2 5 0-16,-5 4-1 0,-2 7 0 15,-6 4 0-15,-5 3 2 16,-8 3-1-16,-3 2 1 15,-11 4-1-15,-3 0 0 0,-6 2 1 16,-1-1 0-16,-5-2-1 16,-2-1-2-16,-6-4 2 15,-2-2-1-15,-5-5 1 16,-6-3 0-16,-5-4 0 0,-6-2 0 16,-8-1 0-16,-6-4 0 15,-5-2 0-15,-5-3-1 16,-7-4 0-16,-4-1 0 15,-3-4-1-15,-4-2 0 0,-1-2 1 16,-2 0-1-16,-1-4 0 16,0 2 0-16,-1-3 0 15,-1-2-1-15,-1-3 2 16,0-2 0-16,-1-4 0 0,-1-1-1 16,2-6 1-16,-1-2-2 15,0-4-2-15,4-8-4 16,-8 11-6-16,8-11-17 0,-17-2-51 15,17 2-2-15,-18-13-7 16,3 3-3-16</inkml:trace>
  <inkml:trace contextRef="#ctx0" brushRef="#br0" timeOffset="157731.4307">18044 11711 53 0,'0'0'79'15,"6"-7"1"-15,4 7-4 0,2 0-3 16,0 10-58-16,4 2-2 16,0 10-2-16,1 6 0 15,2 11-2-15,0 3-2 0,2 8-1 16,-2 1 0-16,4 0-1 15,3-4 1-15,4-4-1 16,4-7 1-16,3-11 0 16,7-8 0-16,4-16 1 15,5-2 0-15,4-16-2 0,3-9 0 16,2-9-1-16,-1-9-2 16,3-3-2-16,-5-7-3 0,-6 0-2 15,-2 0-4-15,-6 6-5 16,-11 1-12-16,-8 6-55 15,-7 13-2-15,-12 4-7 16,-7 10-3-16,-12 3 3 0</inkml:trace>
  <inkml:trace contextRef="#ctx0" brushRef="#br0" timeOffset="159196.4936">18014 12958 0 0,'0'0'62'15,"0"0"1"-15,5 0-2 16,-5 0-1-16,12 0-52 16,-12 0 3-16,17 7 3 0,-8 2 1 15,-2 5 2-15,-2 5 1 16,-3 4 0-16,-1 5 0 15,-1 8-3-15,0 5-2 0,-1 4-5 16,-2 7-1-16,1 2-1 16,-4 0-2-16,1 1-2 15,1-2-1-15,1-4-3 16,2-5-3-16,1-7-6 16,0-8-12-16,0-10-21 0,8 1-31 15,-8-20-7-15,17-5-5 16,-10-16 2-16</inkml:trace>
  <inkml:trace contextRef="#ctx0" brushRef="#br0" timeOffset="159619.7565">18058 13279 62 0,'-12'-58'85'15,"1"-1"0"-15,-1 6-6 16,14 4-34-16,-2 1-10 0,0 7-13 16,6 5-7-16,10 4-4 15,10 9-4-15,7 5-4 16,7 3-1-16,5 7-1 15,3 4-1-15,0 4 0 0,-4 6 0 16,-2 4-1-16,-12 9 2 16,-9 3-1-16,-14 8 1 15,-7 6-1-15,-18 0 1 16,-10 3 0-16,-6 1 0 0,-4-2 1 16,-1-3-1-16,4-4 0 15,6-6 0-15,7 0 0 16,9-5 0-16,12-2-1 15,5-1 0-15,13-1 0 0,10 4 0 16,6-1-1-16,6 0 0 16,2 1 1-16,1 0 0 15,-3 2-1-15,-3 2 1 16,-7 2 0-16,-10 2 0 0,-12 2 1 16,-7 2 0-16,-10 1 0 15,-12-1 0-15,-5 0 0 16,-5-1 0-16,-4-3-2 15,3-5-3-15,0-7-7 0,5-4-31 16,13-6-39-16,1-6-3 16,5-10-6-16,7-12-6 15</inkml:trace>
  <inkml:trace contextRef="#ctx0" brushRef="#br0" timeOffset="160392.6637">18632 13268 6 0,'31'-15'87'0,"-8"5"1"16,-7 7-5-16,-6 3-6 16,-10 0-1-16,5 15-70 0,-5 5-2 15,0 8-3-15,0 6 0 16,0 8 0-16,-3-2-1 16,0 2 1-16,2-3-1 15,-1-6 1-15,2-5-1 0,5-9 1 16,4-4 0-16,4-10 0 15,4-5 0-15,4-7 1 16,1-10-1-16,7-7 0 16,-2-6 0-16,6-7 0 0,-1-2 0 15,-3-1 0-15,2 2 0 16,-6 5-1-16,0 7 1 16,-8 8 0-16,0 9 0 0,-7 9-1 15,1 5 1-15,-8 11-1 16,0 4 1-16,-2 5-1 15,-1 2 0-15,1 0 0 16,0-2 0-16,3-4 0 0,2-4 1 16,3-6-1-16,5-7 0 15,2-4 1-15,5-5 0 16,3-9-1-16,3-5 1 0,2-8-1 16,2-5 1-16,1-8-1 15,1-2 1-15,-1-6-1 16,1 1 1-16,-1 0-1 15,-1 6 2-15,-6 3 0 16,0 8 0-16,-7 5 2 0,0 7 0 16,-7 5 0-16,-5 4 0 15,-6 9 0-15,0-11-1 16,0 11-1-16,-11 0 0 0,-1 1-2 16,-5 7 0-16,-1 4 0 15,-1 1 0-15,-1 3-1 16,1 3 1-16,-1 0 0 0,1 3-1 15,5-1 1-15,4 1 0 16,4-1 0-16,6 1 0 16,10 1 0-16,8-1 0 15,8 1 0-15,8 0 0 16,8-1 0-16,3 0 0 0,2 0 0 16,-3-1 0-16,-3-1 0 15,-7-3 0-15,-8 0-1 16,-8 0 1-16,-14 0 0 0,-7 0 0 15,-16 0-1-15,-6 1-2 16,-3-4-2-16,-3-7-8 16,2-1-32-16,6-6-38 15,3-15-2-15,10-11-7 16,9-13-4-16</inkml:trace>
  <inkml:trace contextRef="#ctx0" brushRef="#br0" timeOffset="160670.0543">19799 13121 24 0,'38'-6'93'15,"0"6"-2"-15,-1 6-6 16,-6 6-4-16,-6 3-2 16,9 6-74-16,-17 3-6 0,2 6-6 15,-8 0-7-15,-6 1-4 16,-4-5-3-16,-1-2-5 16,-4-11-11-16,4-13-15 0,-13 7-10 15,6-14 1-15,5-14 6 16,-1-9 12-16,2-7 16 15,-1-10 22-15,2 0 24 16,-2-6 21-16,2-5 19 16,-2 4 1-16,1 4-3 15,1 4-14-15,0 6-18 0,6 14-38 16,6 9-47-16,3 12-9 16,1 6-8-16,-2 7-5 15</inkml:trace>
  <inkml:trace contextRef="#ctx0" brushRef="#br0" timeOffset="161667.8737">20219 12997 31 0,'9'10'93'15,"-9"-10"-5"-15,13 13-5 16,-8-3-3-16,0 1-2 16,0 7-75-16,3 5-2 0,1 6-1 15,0 1 0-15,0 3 0 16,-2-1 0-16,1-5 0 15,-2-1 0-15,2-7 1 0,0-6-1 16,1-6 1 0,3-7-1-16,3-3 1 0,3-12 0 15,0-4 0-15,4-7-1 16,1-7-1-16,3-3 1 16,0-5-1-16,0 2-1 0,-2 3 0 15,3 0 0-15,1 7 0 16,-1 6 1-16,-1 9-1 15,-2 7 2-15,2 7-1 0,-4 2 2 16,-2 10-1-16,-4 5 0 16,0 4 1-16,-4-2-1 15,1 2 1-15,1 0 0 16,3-5 0-16,3-4-1 0,6-5 1 16,5-6 0-16,9-3 0 15,5-8 0-15,0-6 0 16,7-6-1-16,1-6 0 15,-2-2 0-15,-5-2 0 16,-6-3 0-16,-7 3 1 0,-5 2-1 16,-11 5 0-16,-11 5 1 15,-6 6-1-15,-13 13 1 16,-5 2-1-16,-5 13-1 0,-3 7 0 16,-2 4-1-16,5 3 0 15,-2 1 1-15,6-2-1 16,6-1 1-16,4-6 0 0,9-4 1 15,6-7 0-15,8-4 0 16,11-5 0-16,5-4 0 16,7-8 0-16,11-6-1 15,4-7 1-15,2-8 0 16,4-5-1-16,1-3 1 0,2-4 0 16,0 1 0-16,-4 1 1 15,-5 7-1-15,-8 5 1 16,-7 9-1-16,-6 8 1 0,-12 10-1 15,-19 4 1-15,0 13-1 16,-16 8 1-16,-11 3-1 16,-6 5 1-16,-4 6-1 15,-2-4 1-15,5-1-1 0,3-5 0 16,10-5 0-16,11-5 0 16,10-15 0-16,10 8 0 15,12-12 0-15,10-7 0 16,8-8 0-16,12-4 1 0,2-6-1 15,5-7 1-15,0 0 0 16,0 0 1-16,-6 2 1 16,-8 1 0-16,-7 10 0 0,-6 3 1 15,-12 12-1-15,-4 8-1 16,-10 10 1-16,-3 9-2 16,1 7-1-16,0 6-1 15,0 4 1-15,3 1-1 0,2 1 0 16,0-1 1-16,5-1-1 15,0-3 0-15,0-2 0 16,-6-3-1-16,-3 0 0 16,-7-1-3-16,-15 3-4 0,-10-4-5 15,-20 4-16-15,-7 1-51 16,-24-1-3-16,-14-1-4 16,-14-4-4-16</inkml:trace>
  <inkml:trace contextRef="#ctx0" brushRef="#br0" timeOffset="162430.0668">18980 14354 44 0,'0'0'89'0,"-9"-4"-1"0,9 4-5 16,0 0-3-16,-12-10-51 15,12 10-10-15,0 0-6 16,0 17-5-16,1 1-2 0,5 10-2 16,0 10-1-16,1 7 1 15,3 7-1-15,-2 5 0 16,3 2-2-16,0-4 0 0,-1 0 0 15,-1-10-1-15,0-6 0 16,-2-8 0-16,-1-9 0 16,-1-9 0-16,-5-13 0 15,0 0 1-15,7-20-1 0,-5-13 0 16,-1-12-1-16,2-14 0 16,1-14-1-16,0-11 1 15,1-3 2-15,5 2-1 16,3 7 1-16,4 8 1 0,8 13 0 15,4 20 1-15,6 15 0 16,8 20-2-16,2 10-1 16,4 18-2-16,-2 11-1 15,1 16-3-15,-10 3-8 0,-1 10-11 16,-8 2-37-16,-10-2-20 16,-8-4-5-16,-6-10-6 15,-7-8-1-15</inkml:trace>
  <inkml:trace contextRef="#ctx0" brushRef="#br0" timeOffset="162620.3272">19159 14613 51 0,'-17'5'95'16,"17"-5"-8"-16,0 0-4 15,15 2-3-15,14-39-16 16,11 24-66-16,16 0-2 0,7-3-3 15,13 1-9-15,1-3-21 16,-1 0-42-16,1 1-4 16,-1-3-6-16,-4 0-4 15</inkml:trace>
  <inkml:trace contextRef="#ctx0" brushRef="#br0" timeOffset="162878.7485">20199 14221 80 0,'-34'6'87'0,"-2"3"-3"16,-3-1-6-16,4 3-1 0,3 6-67 15,0 5-1-15,4 4-3 16,4 2-1-16,7 3-1 16,3 1 0-16,9-2 0 0,5-1-2 15,8-3 0-15,9-6-3 16,13-3-5-16,5-5-6 15,8-5-7-15,-2-7-11 16,14-6-19-16,0-6-14 16,1-8-12-16,0-5-11 0,-6-7 1 15</inkml:trace>
  <inkml:trace contextRef="#ctx0" brushRef="#br0" timeOffset="164224.8262">20593 14160 61 0,'5'-12'83'0,"-5"12"-7"15,2-8-14-15,-2 8-9 16,-3 7-13-16,-5 6-12 0,1 0-13 16,-2 4-5-16,1 2-3 15,-1 2-2-15,5 1-2 16,3 1 0-16,1-4 0 16,5-2 0-16,5-2-1 0,2-5 0 15,3-5-1-15,2-3 1 16,3-2-1-16,-3-4 1 15,2-8 0-15,-1-3 0 16,-2-4-1-16,4-5 2 16,-4 0-1-16,1-3 0 0,-1 1-1 15,2 2 0-15,0 3-1 16,-3 4 1-16,4 5-1 16,-3 5 0-16,-1 5-1 0,-4 2 1 15,0 7 1-15,-1 3-1 16,-3 4-1-16,-1 2 1 15,0 1-1-15,-1 0 1 0,-1 2 0 16,1-3 0-16,-1-3 2 16,1 0 0-16,-2-5 1 15,-3-8 2-15,6 12 0 16,-6-12 0-16,0 0 0 0,11 2 0 16,-11-2-1-16,10-9-4 15,-2-2 0-15,1 0 0 16,1-4 0-16,-1 2 0 15,2-3 0-15,1 4 0 0,-5-1 0 16,2 6 0-16,1 0 0 16,1 5 0-16,1 0 0 15,3 2 0-15,2 0 0 16,1 4 0-16,5 1 0 16,4 1 0-16,-3-1 0 0,6-1 0 15,-5 0 0-15,4-1 0 16,-2-2 0-16,3-1 0 15,-4 0 0-15,3 0 0 0,-5-1 0 16,1-5 0-16,1-1 0 16,-1-2 0-16,2-4 0 15,-1-2 0-15,3-3 0 0,-3-4 0 16,3-1 0-16,-6 1 0 16,2-2 0-16,-2 4 0 15,0 2 0-15,-2 1 0 16,-2 6 0-16,0 4 0 0,-1 5 0 15,4 2 0-15,-4 5 0 16,4 4 0-16,-2 2 0 16,-5 2 0-16,8 1 0 15,-2-2 0-15,-1-2 0 0,3-3 0 16,2-3 0-16,0-2 0 16,5-2 0-16,-2-5 0 15,3-3 0-15,-4 0 0 16,1-6 0-16,-2 0 0 0,-1-1 0 15,-7 0 0-15,-4 1 0 16,-5-2 0-16,-4 1 0 16,-5 2 0-16,-2 2 0 15,-7 2 0-15,-4 6 0 0,-8 1 0 16,-4 1-3-16,0 11 2 16,-2 7 0-16,0 2 0 15,3 4 1-15,1 3 0 16,5-1 1-16,8-1-1 0,5-1 0 15,5-2 0-15,3-5 1 16,8-2 0-16,7-7 0 16,2-1 1-16,5-5-2 15,2-1 0-15,1-7 0 0,3-3 0 16,3-5 0-16,0-3 0 16,1-3 0-16,0-2 0 15,0 2 0-15,-1 0 0 16,1 4 0-16,-4 4 0 0,-4 4 0 15,3 3 0-15,-8 6 0 16,-2 3 0-16,-2 8 0 16,-2 2 0-16,-5 3 0 15,-1 0 0-15,1-1 0 0,-4 2 0 16,1-3 0-16,1-1 0 16,2-5 0-16,-1 0 0 15,4-5 0-15,0-2 0 0,1-1 0 16,0-4 0-16,4-5 0 15,1-4 0-15,5-3 0 16,-2-4 0-16,4-3 0 16,1 0 0-16,5-1 0 0,-2 2 0 15,3 3 0-15,0 3 0 16,0 6 0-16,0 7 0 16,1 3 0-16,-3 6 0 15,-1 7 0-15,-2 3-12 0,1 5-14 16,-9 6-56-16,1-7-5 15,-4 0-5-15,-1-9-5 16,-7-1-2-16</inkml:trace>
  <inkml:trace contextRef="#ctx0" brushRef="#br0" timeOffset="164683.59">19744 15506 25 0,'-42'35'94'0,"13"-10"-5"16,16-12-3-16,13-13-4 15,26-4-2-15,22-14-76 16,11-3 1-16,17-3 0 0,19-6 2 16,15-5 1-16,14-2 0 15,10-1-1-15,11-3 1 16,10-1-5-16,11 1-3 15,6-2 0-15,4 4 0 16,-1 0 0-16,0 3 0 16,-7 3 0-16,-10 2 0 0,-16 2 0 15,-18 6 0-15,-22-2 0 16,-14 3-10-16,-28-2-75 0,-18-7-3 16,-31-5-4-16,-18-14-6 15,-27-9-4-15</inkml:trace>
  <inkml:trace contextRef="#ctx0" brushRef="#br0" timeOffset="165785.3521">17897 9217 67 0,'-4'-10'77'0,"-2"0"-2"15,0-2-5-15,6 12-33 16,-17-10-26-16,17 10-2 16,-10-10-3-16,10 10-2 15,0 0-2-15,-8 5-1 0,8 7 1 16,4 5 0-16,5 3 2 16,4 6 1-16,7 3 0 15,6 7 2-15,8 3 0 16,8 0 0-16,11 4 1 0,9 0 0 15,12 0-1-15,10 1 0 16,16 1 0-16,7 0-1 16,15 2-2-16,8 0 0 15,12 2 0-15,12 3-1 16,9 1 1-16,6 4-1 0,7 0-1 16,10 5 1-16,3 2-1 15,7 0 1-15,3 3 0 16,6 2-1-16,-2 2 0 0,9-1-1 15,0 5 1-15,2 1 0 16,3 1 0-16,-2 2-2 16,0 5 3-16,-1-1-1 15,-1 4 0-15,-8 1 1 0,-6 0 0 16,-8 1-1-16,-10-1 0 16,-3-3 1-16,-13 0-3 0,-2-6 1 15,-15-1-1-15,-1-5 0 16,-8-2 1-16,-5-3-2 15,-7-7 2-15,-11-1-1 16,-5-5 2-16,-9-3-2 16,-9-4 0-16,-9-7 0 0,-11-4 0 15,-10-3 0-15,-6-4 0 16,-5-4 0-16,-14-3 0 16,-3-4 0-16,-8-2 0 15,-7-3 0-15,-7-2 0 0,-1-3 0 16,-12-9 0-16,12 12 0 15,-12-12 0-15,0 0 0 16,0 9 0-16,0-9-4 0,0 0-3 16,-15 0-6-16,5 1-9 15,-10 0-39-15,3-1-25 16,-6-7-2-16,-3-3-8 16,-4 2 0-16</inkml:trace>
  <inkml:trace contextRef="#ctx0" brushRef="#br0" timeOffset="166191.4065">24679 12512 41 0,'-14'10'80'16,"4"-3"2"-16,10-7-3 15,0 0-2-15,0 0-49 16,10 3-13-16,7 2-1 0,2 4 1 15,7 6-3-15,1 6-2 16,5 4-3-16,4 4-2 16,1 6-1-16,7 2-2 15,-2 1-1-15,6-2 0 0,-2-7 0 16,5-5 0-16,-2-6 0 16,-1-11 1-16,2-7 0 15,-1-7 1-15,-1-11 1 16,-2-8-1-16,-2-10 1 15,2-7 0-15,-6-9 0 0,1-5-1 16,-1-5 0-16,2-1 0 16,-5-1-3-16,-4 3 0 0,-2 5 0 15,0 13-6-15,-12 6-4 16,0 14-6-16,-12 9-9 16,-7 14-41-16,0 16-21 15,-11 16-3-15,-11 8-6 16,-7 6 1-16</inkml:trace>
  <inkml:trace contextRef="#ctx0" brushRef="#br0" timeOffset="166932.165">25661 13403 24 0,'3'-8'81'0,"-3"8"2"0,0-19-13 16,0 19-12-16,0-14-15 15,0 14-12-15,8-9-12 16,-8 9-6-16,7-5-4 0,-7 5-2 16,13 0-4-16,-13 0-1 15,13 5 0-15,-13-5-1 16,7 20 1-16,-6-7-1 0,-1 6 1 16,-4 5 0-16,-9 5 0 15,1 4 1-15,-4 9 0 16,0 5 1-1,-1 5 0-15,3-1-1 0,2-2 0 16,4-2 0-16,5-4-1 16,3-2 0-16,7-13-3 15,8-4-1-15,0-9-5 16,6 0-8-16,-2-12-18 16,-4-3-49-16,10-8-3 0,-4-14-6 15,0-10-2-15</inkml:trace>
  <inkml:trace contextRef="#ctx0" brushRef="#br0" timeOffset="167132.9957">25861 12993 84 0,'0'-28'95'0,"-1"1"-6"15,0 1-6-15,0-3-2 16,1-3-51-16,2 11-28 15,4 5-4-15,7 10-9 0,0 3-14 16,-2 3-46-16,5 17-11 16,-1 2-7-16,0 5-4 15,-3-5 2-15</inkml:trace>
  <inkml:trace contextRef="#ctx0" brushRef="#br0" timeOffset="167536.8501">26266 12937 32 0,'10'3'96'16,"-10"-3"-4"-16,2 21-5 15,-3 0-4-15,-3 9-4 16,-6 14-79-16,3 18 0 0,-5 16 0 16,-1 10 1-16,-2 12 0 15,-2 7-1-15,1 2 0 16,1-7-2-16,2-4 1 0,8-10-2 15,5-12-2-15,0-13-2 16,8-11-2-16,6-17-2 16,0-12-3-16,-1-17-5 15,-2-6-10-15,0-17-14 0,-5-12-7 16,1-11-1-16,-4-13 13 16,-1-3 11-16,-2-9 18 15,4 4 14-15,-4-3 16 16,2 6 20-16,2 5 10 0,4 7-2 15,-2 7-8-15,8 7-10 16,7 6-12-16,2 4-7 16,11 5-4-16,4 4-6 0,12 5-10 15,0-1-30-15,7 4-40 16,2 4-4-16,-3-3-4 16,-3 1-5-16</inkml:trace>
  <inkml:trace contextRef="#ctx0" brushRef="#br0" timeOffset="168777.965">25159 14842 41 0,'-17'0'76'15,"2"-2"3"-15,0 3-19 16,6-2-13-16,9 1-2 15,-10-7-10-15,10 7-7 0,-1-14-5 16,1 14-6-16,17-22-5 16,6 4-4-16,13-7-2 0,12-6-1 15,12-6-1-15,16-6 0 16,13-5 1-16,17-4-1 16,4-2 0-16,8-1 1 15,5 2-2-15,3 5-3 16,-5 2 0-16,-3 4 0 0,-9 7 0 15,-10 5 0-15,-10 6 0 16,-9 5 0-16,-12 11-8 16,-17-3-18-16,-7 4-49 0,-17 11-12 15,-9 13-6-15,-17 1-5 16,-11 5-3-16</inkml:trace>
  <inkml:trace contextRef="#ctx0" brushRef="#br0" timeOffset="169233.7952">25963 14914 7 0,'0'0'92'0,"3"-5"3"16,-3 5-5-16,-1-17-5 0,-2 7-1 15,-82-3-70-15,81 5-2 16,4 8-2-16,0 0-5 16,6 0-2-16,4 8-1 0,-1 12-2 15,0 7 1-15,1 11 0 16,1 8-1-16,-2 11 1 15,2 7-1-15,-5 6 0 16,2 5 1-16,-1 1-1 16,3 0 0-16,0 0 0 0,4-6 0 15,0-2 0-15,2-11 0 16,-1-3 0-16,1-10-1 16,0-6 0-16,-3-8 0 0,-4-8-2 15,-1-6-2-15,-2-5-5 16,-6-11-13-16,-5 3-60 15,5-3-3-15,-8-13-6 16,0-9-5-16,-5-7 1 16</inkml:trace>
  <inkml:trace contextRef="#ctx0" brushRef="#br0" timeOffset="169568.8997">25782 15736 3 0,'-15'14'84'15,"5"-1"2"-15,6-3-2 16,4 1-3-16,4 0-1 0,-1 1-71 16,8 8-1-16,6 7 2 15,1 1-1-15,1 4 0 16,-1 4-2-16,5 0-3 16,2-2 0-16,-3 0 0 0,3-5-1 15,3-5 1-15,-1-4 1 16,5-7 0-16,3-8-1 15,-1-5 1-15,4-8-2 16,2-11-3-16,3-10 0 0,1-9 0 16,1-9 0-16,2-10 0 15,-4-2 0-15,4-6 0 16,-7 6 0-16,-6 1 0 0,-1 14-18 16,-11 14-57-16,-6 4-13 15,-10 11-5-15,-6 15-5 16,-2-9-4-16</inkml:trace>
  <inkml:trace contextRef="#ctx0" brushRef="#br0" timeOffset="170257.1914">26308 16605 36 0,'-28'14'96'0,"8"-6"-3"16,4-8-5-16,14-5-3 15,11-18-2-15,15-4-80 16,20-4-1-16,24 3-1 16,12-4 2-16,13-3-1 0,13 2-1 15,2 3 1-15,2 4-3 16,-7 5-1-16,-8 4-2 15,-9 4-5-15,-10 5-7 0,-20 2-9 16,-13 2-30-16,-11 4-28 16,-19 4-6-16,-13-4-5 15,-16 17 0-15</inkml:trace>
  <inkml:trace contextRef="#ctx0" brushRef="#br0" timeOffset="170429.0948">27099 16402 62 0,'-47'22'91'0,"3"-2"-1"16,6 8-5-16,3-1-30 15,11 10-15-15,0 7-14 0,8 5-7 16,4 10-6-16,2 4-5 16,9 11-3-16,1 3-3 15,2 7-3-15,5 0-6 16,-2-42-8-16,-2 7-16 0,-2-8-52 16,0 9-4-16,1-7-6 15,2 0-6-15</inkml:trace>
  <inkml:trace contextRef="#ctx0" brushRef="#br0" timeOffset="170797.8026">27803 16427 37 0,'0'0'101'0,"0"0"-4"16,3-9-6-16,0-2-4 15,9-5-1-15,10 3-80 16,13 3-2-16,13 4-2 15,9 1-2-15,11-1 0 0,6 0 0 16,3 2 0-16,0 1 0 16,-3 3 0-16,-10-1 0 15,-5 1-11-15,-9 0-16 16,-19 0-59-16,-1 0-3 0,-13 0-5 16,-17 0-6-16,2-15 0 15</inkml:trace>
  <inkml:trace contextRef="#ctx0" brushRef="#br0" timeOffset="171047.8023">28099 16537 41 0,'-14'25'99'16,"7"-1"-2"-16,4-6-6 15,5 2-4-15,5-4-1 16,6 9-83-16,5 4-2 0,5 12 1 15,-3 5 0-15,2 5 0 16,-1 10-2-16,-9 0 0 16,2 2 0-16,-5 0 0 15,1 0-2-15,-5-7-13 0,8-9-66 16,-10-23-7-16,-3-2-4 16,2 8-7-16,-2-14-3 15</inkml:trace>
  <inkml:trace contextRef="#ctx0" brushRef="#br0" timeOffset="172092.3499">26701 17436 10 0,'-35'-1'78'16,"2"-1"7"-16,0 0-2 15,1 2-3-15,-1 0-55 16,2 0 1-16,4 0-3 0,-2-1-3 16,5 3-4-16,5 2-6 15,3 1-1-15,7 0-3 16,9-5 1-16,-8 10-2 0,16-4 0 15,10-3-1-15,7-2-1 16,29-1 3 0,33-4-1-16,15-4 0 0,16-9-5 15,1-4 0-15,4-7 0 0,-12 2 0 16,-16 2 0-16,-21 6 0 16,-10 2 0-16,-20 2 0 15,-5 4-15-15,-9-1-71 16,-9 0-4-16,-5-7-3 15,-6-5-7-15,-1-7-3 0</inkml:trace>
  <inkml:trace contextRef="#ctx0" brushRef="#br0" timeOffset="172762.0117">28747 17008 51 0,'0'0'76'16,"-16"0"-3"-16,16 0 0 15,0 0-51-15,-1-7 1 16,1 7 2-16,10-7-1 0,-2 3-2 15,4 1-3-15,2 0 0 16,-2 1-2-16,1 1-2 16,1-1-2-16,-4 1-2 15,3 1-3-15,5 0-2 0,4 0 0 16,3-3-2-16,11-2 0 16,5 2-4-16,6-2 0 15,10-1 0-15,3-1 0 16,-1 1 0-16,-3-1 0 15,-2 4 0-15,-10-1 0 0,-5 4-6 16,-15-6-13-16,-11 1-65 16,-1 0-6-16,-7-9-2 15,-5-4-9-15,-1-8 0 0</inkml:trace>
  <inkml:trace contextRef="#ctx0" brushRef="#br0" timeOffset="176668.9239">30243 16018 63 0,'0'-17'84'0,"-2"-1"0"15,2 1-4-15,0-19-37 0,3 23-19 16,-1 4-2-16,-2 9-4 15,9-9-4-15,-9 9-3 16,0 0-2-16,10-5-2 16,-10 5-2-16,0 0-1 15,0 0 1-15,0 0-2 0,0 0-1 16,0 0 0-16,7 6 0 16,-5 2-1-16,2 9-1 15,1 4 0-15,3 12 1 0,-2 7 0 16,5 13-1-16,0 9 1 15,1 14-1-15,-2 5 0 16,-1 5 1-16,2-1-2 0,-2-3-3 16,3-8 0-16,-2-7-4 15,-3-15-9-15,2-13-25 16,9-13-43-16,-18-26-1 16,0 0-8-16,3-29-2 15</inkml:trace>
  <inkml:trace contextRef="#ctx0" brushRef="#br0" timeOffset="176982.2251">30182 15945 81 0,'-21'-41'96'0,"6"5"-4"16,2 6-7-16,10 4-1 16,6-2-60-16,15 14-16 15,13 9-1-15,13 9-3 0,10 10-2 16,6 9-1-16,4 8 1 15,1 8-2-15,-6 8 1 16,-6 6-1-16,-13 5 0 16,-11 4-1-16,-15 5 1 15,-14 4-1-15,-15 1 1 0,-14-3 0 16,-8 0 0-16,-12-5-1 16,-2-4 1-16,-5-6-4 15,-1-8 0-15,3-5-3 0,4-9-4 16,6-1-8-16,1-11-15 15,5-8-44-15,11-1-9 16,7-8-5-16,12-3 0 16</inkml:trace>
  <inkml:trace contextRef="#ctx0" brushRef="#br0" timeOffset="177972.6365">31041 16270 20 0,'23'-23'78'0,"-11"-2"6"16,-3 2-33-16,-10-1-3 15,-7 4-3-15,-11 5-9 16,-8 2-10-16,-4 11-8 16,-4 0-7-16,1 13-5 0,-4 9-2 15,4 5-1-15,3 6-1 16,4 2-1-16,6 1 0 15,8 0-2-15,2-4 0 16,5-3 1-16,6-5-1 0,5-6 1 16,7-6-1-16,7-8 1 15,4-5-1-15,8-11 1 16,6-8-1-16,3-8 0 16,1-4 0-16,1-5 0 0,-2 1-1 15,-3 4 0-15,-5 4 1 16,-4 8 1-16,-5 7 0 15,-3 10 3-15,-9 5 0 16,-3 12 1-16,-8 6 0 0,0 6 1 16,-6 5-1-16,0 1-1 15,-1 2 0-15,2-3-3 16,3-3 0-16,5-6 0 16,7-8 0-16,10-8 0 15,11-8 1-15,2-15-1 0,6-7 2 16,-1-10-1-16,2-13 0 15,1-12-1-15,2-10 1 16,-5-9 0-16,-8-8 2 0,-7-1-1 16,-3-2 0-16,-5 6 2 15,-3 9 1-15,-9 12-2 16,0 17 1-16,-3 14-2 16,-9 18-1-16,-2 15 0 0,-4 20-1 15,-3 14 0-15,-3 14-1 16,-1 16 0-16,0 8 1 15,-4 13-1-15,6 2 1 0,9 2 0 16,8-4 0-16,5-4 0 16,13-5-2-16,14-11 1 15,7-11-1-15,15-12 1 16,4-15-1-16,3-12 0 0,10-13 0 16,-2-9 2-16,-2-18 0 15,-6-14 0-15,-4-8 0 16,-14-2 1-16,-5-1 0 15,-7 3 0-15,-16 5 0 16,-12 5 0-16,-6 9-1 0,-5 10 1 16,-11 10-1-16,-1 8 0 15,-9 4 0-15,3 9-1 16,3 5 1-16,-3 2-1 16,4 1 1-16,2 0 1 0,12-2-1 15,2-4 2-15,10-3-2 16,-1-12 1-16,12 14 0 15,7-14-1-15,3 0 1 0,4-4-2 16,3-2 1-16,5-1-1 16,1 3 0-16,5 2 2 15,-2 2 0-15,1 6 1 16,8 8-1-16,-12 8 0 0,3 3 0 16,-2 9-2-16,0-2-4 15,-7 4-7-15,3-4-12 16,-7-12-45-16,-7 3-17 0,1-11-4 15,-19-12-7-15,0-6 2 16</inkml:trace>
  <inkml:trace contextRef="#ctx0" brushRef="#br0" timeOffset="178179.1175">31564 15797 16 0,'-32'-4'96'0,"8"-3"-2"16,15-2-7-16,15-4-3 16,25-1-3-16,-20 0-79 15,48 5-4-15,17 9-5 0,-2 0-11 16,4 7-30-16,-2 9-34 16,-16 4-6-16,-11 3-6 15,-17 4-3-15</inkml:trace>
  <inkml:trace contextRef="#ctx0" brushRef="#br0" timeOffset="178659.9387">31125 17514 11 0,'11'1'86'16,"0"-1"1"-16,2 0-3 15,-2-4-6-15,3 1-12 16,-5 3-62-16,1 0 2 0,-10 0 1 15,16 2 0-15,-16-2-2 16,9 17 1-16,-7 8 0 16,2 0-1-16,-4-6-1 15,1 0-1-15,3 2-1 16,-4 2-1-16,6-1 1 0,-1 0-1 16,3-2 1-16,0-1 0 15,6-3 0-15,1-8 0 16,3-4 1-16,5-4 0 15,2-9 0-15,-5-8 0 0,45-33-2 16,-4-13-1-16,0-7-2 16,2-6-5-16,-12 4-9 15,-11 6-28-15,-9 17-41 16,-9 29-4-16,-3 5-5 0,-1 8-4 16</inkml:trace>
  <inkml:trace contextRef="#ctx0" brushRef="#br0" timeOffset="178895.2972">31898 17312 41 0,'0'0'100'0,"4"15"-2"16,-4-15-9-16,6 16-2 0,-6-16-2 16,11 19-82-16,4-7-1 15,0 5-2-15,-11 5-1 16,-2 2-1-16,2 4-1 15,-2-1-1-15,3 1-1 0,-1 0-4 16,-2-2-6-16,2 1-10 16,-1-1-43-16,2-8-18 15,-2-5-5-15,-3-13-5 0,9 6 2 16</inkml:trace>
  <inkml:trace contextRef="#ctx0" brushRef="#br0" timeOffset="179608.9602">32441 17205 57 0,'12'7'95'0,"6"-2"-2"15,-18-5-5-15,0 10-3 0,-8-4-57 16,-13 2-5-16,1 2-8 16,0 4-5-16,4 4-5 15,-14 3-2-15,21-9-2 16,1 2 0-16,1 3-1 0,-1-1-1 16,5 1 0-16,3 4 1 15,3 0-2-15,9 0 0 16,2 5 0-16,-2 0 0 15,2 3 0-15,4 2 0 16,-1-4 0-16,0 4 0 0,4-3 2 16,-7 1 0-16,3-3 1 15,-9 0 1-15,2-6 0 16,-1-1 0-16,-4-3 1 16,-5-2-1-16,0-4-2 0,-11-6-3 15,2-4 0-15,9 0-3 16,-11-17 1-16,1 1 0 15,5-4 0-15,4-1 2 0,-3-1 1 16,4-2 2-16,0 2 3 16,5 0 0-16,8 1 0 15,-4 6 0-15,8-2-1 16,2 5 0-16,-2 2-1 0,3 4-1 16,-1 4-1-16,1 2 1 15,-8 5 0-15,3 5 0 16,2 0 1-16,-3 0 0 15,-1 3 0-15,2-2 1 16,1-2-2-16,0-1 0 0,-1-2 2 16,-2-3-2-16,-1 2 0 15,2-5-1-15,2 3 0 16,-2-3 1-16,1 0 0 16,-3 3 1-16,3 1-1 0,-2-1 0 15,1 4-4-15,-1 1-5 16,-4 3-10-16,0 0-34 15,0 1-31-15,-4-2-4 0,-3-1-5 16,-2-9-5-16</inkml:trace>
  <inkml:trace contextRef="#ctx0" brushRef="#br0" timeOffset="179778.4276">32828 17322 66 0,'-3'-81'92'16,"-3"10"-4"-16,5 20-4 15,1 5-4-15,29 13-65 0,-24 11-2 16,7 12-9-16,-4 13-12 16,0 8-14-16,-1 8-41 15,2 12-18-15,-4 5-7 16,0-1-4-16,-5 1 4 16</inkml:trace>
  <inkml:trace contextRef="#ctx0" brushRef="#br0" timeOffset="181339.3183">32810 17329 68 0,'-2'-17'93'0,"2"7"-5"0,0 1-5 15,0 9-4-15,0 0-58 16,14 0-5-16,-8 12-7 16,-5 5-6-16,2-3-1 15,0 2 0-15,-3 5 0 0,1 1 2 16,1 3-3-16,1 2 1 15,-2 1 0-15,-1 0-1 16,0 0 2-16,0-3 0 0,1 2-2 16,-1-1 0-16,0-5 3 15,3 2-2-15,-1-6 0 16,3-2 0-16,-1-4-1 16,-4-11 0-16,12 3 0 15,-12-3-1-15,15-15 0 0,-4 0-2 16,-1-1 0-16,3-2 0 15,-3-1 1-15,1 2-1 16,-2 1 0-16,4 0-1 0,-1 1 2 16,-6 5-1-16,6 3 2 15,-12 7 0-15,11-5-2 16,-11 5 3-16,7 5-1 16,-4 4 1-16,1 5 0 15,-1-3-1-15,5 1 0 0,-3-1 0 16,2-1 0-16,1-1 0 15,5-5 1-15,-13-4 0 16,14 0-2-16,-4-2 0 0,14-12-1 16,-5-12 0-16,8-4-1 15,-6-2 1-15,-15 3-2 16,6 3 1-16,-12 18-1 16,0 8 2-16,-3-8-1 15,3 8 1-15,0 0 0 0,-11 1 0 16,11-1-1-16,-3 14 0 15,0-6 0-15,2 2 0 16,0-1-3-16,-5 0 1 16,6 1 1-16,-1-2 0 15,1 1 1-15,0-9 1 0,6 12 2 16,-6-12 2-16,12 1 0 16,-1-1 1-16,8-16-1 15,3-7 1-15,-3-3-1 16,-6-3 0-16,5 1 0 0,-8 2-1 15,-10 26 0-15,6-15 0 16,-6 15 0-16,0 0 1 16,9 2-2-16,-5 8 0 15,1 2 2-15,-1-3 0 16,10-4-1-16,-14-5 1 0,22-3 0 16,-9-4 0-16,1-3 1 15,2-6-1-15,3-4-1 16,4-6-1-16,-1-6 0 15,-4-2-2-15,2-7-1 16,-1-1 2-16,0 2-7 0,1-2-4 16,-3 4 2-16,3-19 0 15,-14 31 2-15,-1 10 2 16,-4-5 1-16,-1 21-1 16,-10 15 7-16,-4 13 4 15,0 11-7-15,-2 17-35 0,-2 5-33 16,-1 10-7-16,3 2-3 15,1 7-4-15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03:58:13.3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1626 15216 18 0,'-13'11'39'0,"5"-4"2"16,-5 2-2-16,13-9-3 15,-2 9-5-15,2-9-5 16,0 0-8-16,0 0-3 0,3 9-5 16,-3-9 1-16,0 0-1 15,0 0 1-15,19 0 0 16,-1 0 2-16,5 0-1 16,0-1 0-16,7-2 0 0,9 0-2 15,8-2-2 1,5 0-2-16,3-1-1 0,3 0 0 15,6-2-1-15,11-1 0 16,8 1-1-16,1-3-2 0,6 1 2 16,6-3 0-16,6 2-1 15,3-1 0-15,5 0 0 16,-1 4-3-16,5-2 1 0,6 2 1 16,3 1 0-16,-1 2 0 15,8-1-1-15,4-2 0 16,7 0 0-16,5-2 2 15,4-3-1-15,4-1-1 0,4-2 1 16,5-1-1-16,-1-3 1 16,1 1-1-16,1 0 1 15,1 0-1-15,1-1 1 16,-3 2-1-16,1 0 0 0,3 2 1 16,-1 3-1-16,7-2 1 15,0-2 0-15,5 0 0 16,2 0 1-16,3-4-2 15,2 0 1-15,3-2 0 0,0 1 1 16,-3-2-2-16,0 1 2 16,0 1-1-16,3-1 0 15,-2 4 0-15,1 1 0 0,0 0 0 16,5 4-1-16,1 1 1 16,3 1-1-16,1 2 0 15,-2 3 0-15,7-1 0 16,0-1 0-16,4-1 0 0,-3-1 0 15,2-1 1-15,7-1-1 16,-4-3 0-16,7-1 1 16,2 0 0-16,2 2 0 15,-1-3-1-15,4 1 1 0,1 1 0 16,5 0-1-16,-3 1 1 16,4 3-1-16,1-1 0 15,-1 2 0-15,0 3 1 0,1-2-1 16,-2 4 0-16,0 1 0 15,-2 1 1-15,-1-2-1 16,-5 1 0-16,3 0 2 16,-3 0-1-16,4-2 0 15,-3 0 1-15,2-1-1 0,-3-3 0 16,1 1 0-16,0-1 0 16,-5-2-1-16,2 1 0 15,-6-3 0-15,-1-1-1 16,-4 1 1-16,-2 1 0 0,-5-1 0 15,-1-1 0-15,-1 0 0 16,-3-1 0-16,-1 2-1 16,-4-2 1-16,1 3 0 15,-3-2 0-15,-4 2 0 0,-1-3 0 16,-7 2-1-16,0 2 1 16,-5-2 0-16,0 4 0 15,-7-2 0-15,0 1 0 16,-4 2 0-16,-1 1 0 0,0 1 0 15,-5 0 1-15,1 2-1 16,-4 0 0-16,0 3 0 16,1-3 1-16,-3 4 0 0,-3-2 0 15,-1 3-1-15,-3-3 1 16,-8 4 0-16,-2 0 0 16,-5-1 0-16,-3-2 0 15,-5 1 0-15,0 0 0 0,-7-1 0 16,-2-1 0-16,2-3 0 15,0 0 0-15,-3-1 0 16,0 0 0-16,-3-2 0 16,1-1 0-16,-2-1-1 0,-3 1 1 15,1 0 1-15,-4 1-2 16,-2-1 2-16,-4 2-1 16,-2 4-1-16,-1-1 1 15,-4 0 0-15,0 2 0 16,1 2-1-16,-3 1 1 0,-3 1-1 15,-3 1 0-15,2-1 0 16,-6 0 0-16,-1 0 0 16,-4 1 0-16,-3-1 1 0,0 0-1 15,-3-1 0-15,0 1 0 16,-2-3 1-16,0 1-1 16,-3-1-1-16,1 1 1 15,-1 0 0-15,-2-1 0 0,-3 0 0 16,1 1 0-16,-4-4 0 15,0 3 1-15,0-3-1 16,-3 1 0-16,-1 0 0 16,0 0 0-16,1 0 0 0,-3 0 0 15,4 0 0-15,-3 2 0 16,1-1 0-16,0 0-2 16,-1 4-2-16,-6-7-8 0,3 7-34 15,-10 0-39-15,-9-3-3 16,-11-5-5-16,-12-11-6 15</inkml:trace>
  <inkml:trace contextRef="#ctx0" brushRef="#br0" timeOffset="9200.9303">2273 10178 42 0,'5'-13'62'0,"-2"0"-5"0,-3 3-5 15,0-1-8-15,0 11-7 16,-7-15-7-16,7 15-8 15,-3-9-6-15,3 9-4 0,-9-6-6 16,9 6-2 0,0 0-5-16,0 0-2 0,-3 6 1 15,2 4 0-15,-1 6 0 16,-4 3 2-16,4 8 1 16,1 6 2-16,-2 6 0 0,-2 9 2 15,-5 5-2-15,2 7 0 16,-2 6 0-16,7 5-2 15,-8 5 0-15,7 4 0 16,-7 11 1-16,5 5-1 0,-3 5 1 16,3 2 0-16,-2 4-1 15,-3 2 1-15,6 5 0 16,-6 2-1-16,2-3 0 0,-2-2-1 16,3-1 1-16,-7 0-1 15,9-3 1-15,-6-2-1 16,-7-4 3-16,10-4-3 0,0-5 1 15,-6-2 3-15,5-4 1 16,-1 0 0-16,1-1-2 16,2-1 0-16,7-2-2 15,-3-1 4-15,0-3-3 0,2 0 1 16,2-2-5-16,6-5 0 16,-1-3 2-16,5-1 0 15,-2-2 1-15,4 1-3 16,-7-1 2-16,5 1-2 0,-5-2 3 15,-6 1 3-15,-1-3-3 16,0 1 1-16,-4-6-2 16,0-3 4-16,-2-5-1 15,2-4-2-15,0-2 2 0,4-6-5 16,2-2 2-16,-8-2 3 16,4 0-2-16,2 2-1 15,0 1 0-15,-4 3 3 16,2-2-3-16,-4 5 2 0,-3 1 0 15,5-2-5-15,0 2 3 16,-4-1 0-16,7-2-3 16,-7 1 2-16,6-4 1 15,-4 1 0-15,4-4-2 0,-4 0 4 16,1-2 1-16,1-5-3 16,0-2 2-16,3-4-2 15,-2-1 0-15,3-5 0 16,-1 1 2-16,0-7-2 0,3-9-1 15,-1 15-1-15,1-15-1 16,-3 11-3-16,3-11-7 16,0 0-13-16,0 0-36 0,1 10-17 15,-1-10-7 1,9-8-7-16,-7-17 4 16</inkml:trace>
  <inkml:trace contextRef="#ctx0" brushRef="#br0" timeOffset="10463.3284">2149 10152 0 0,'0'-20'49'16,"-14"1"-22"-16,13 6 1 15,1 0-7-15,0 2-5 16,0 11-4-16,11-14-5 16,1 10-2-16,3 1-1 0,5-1 3 15,8 1 1-15,8-1 2 16,5-1-1-16,8 1 0 15,11-2-1-15,3-2-1 16,16 0 0-16,4 0-1 0,7-1-2 16,6 2-2-16,5 1-2 15,8 1 2-15,6-2-1 16,9 0 1-16,1-1-2 16,8-4 1-16,15-4 0 0,4-2 1 15,5-5 0-15,6-2 0 16,0-1 0-16,1-3 1 15,-1 3 0-15,0-1-1 16,-7-2 0-16,0 4 0 0,-4 0 3 16,-6 5-1-16,-5-4 0 15,-3 4 2-15,0-1-1 16,-9 0 0-16,-1 6 0 16,-7-4-1-16,2 3 0 0,-11-2-1 15,-9 6 1-15,-4 1-2 16,-13 4 0-16,-9 3 0 15,-13 4 0-15,-8 4 0 0,-9 5 0 16,-12 5 0-16,-5 3 1 16,-9 7 0-16,-1 1 1 15,-9 8 1-15,0 7-1 16,-6 6 1-16,-4 11 0 0,-1 7-1 16,-3 12 0-16,-4 6-1 15,-5 10 0-15,-2 7-1 16,-4 10 1-16,-3 8-1 15,0 1 0-15,-4 8-1 0,-3 6 3 16,-2 7-1-16,-1 5 1 16,-3 4-1-16,-2 0 0 15,-1 7 0-15,-1-1 0 16,1 3 2-16,-2-4-2 0,1-1-1 16,0-2 0-16,4-5 1 15,1-6 0-15,4-5-1 16,2-1 1-16,-1-5-2 0,5-2 1 15,-2-5-1-15,2-1 0 16,-1-3 1-16,2-2-1 16,0-5 1-16,-2-5 0 15,1-3-1-15,3-6 1 0,0-6-1 16,-1-4 0-16,5-9 0 16,-2-2 0-16,2-9 0 15,2-2 0-15,2-9 0 0,-2-3 0 16,3-4-1-16,1-2 1 15,-1-4-1-15,3-3 0 16,0-2 0-16,-2-2-1 16,3-2 0-16,1-6-3 0,0-1-5 15,-3-7-10-15,4-9-45 16,0-2-15-16,5-8-6 16,-9-5-5-16,0-21-1 15</inkml:trace>
  <inkml:trace contextRef="#ctx0" brushRef="#br0" timeOffset="12121.8059">3143 12993 7 0,'-4'-11'52'0,"4"11"-23"16,0 0 1-16,-9-9-2 16,9 9-1-16,-6-12-2 0,6 12-1 15,0-13-2-15,0 13-1 16,0-13 1-16,0 13-2 15,1-10 1-15,-1 10-2 16,0 0-1-16,0 0-4 0,7-9-2 16,-7 9-4-16,0 0-3 15,0 0-3-15,0 0-2 16,0 0-2-16,0 0-3 16,0 0-4-16,0 0-9 0,8 0-18 15,-3 7-32-15,-5-7-11 16,17 11-4-16,-17-11 1 15</inkml:trace>
  <inkml:trace contextRef="#ctx0" brushRef="#br0" timeOffset="13042.811">3159 8542 66 0,'-9'-2'75'0,"-3"2"0"16,-2-2-3-16,14 2-49 16,-14 0-5-16,14 0-5 15,0 0-2-15,-3 13-3 0,5 4-3 16,8 4 0-16,8 4-3 16,-2 6-2-16,6 5 1 15,8 3 0-15,-1 3-1 16,3-3-1-16,0 3-1 0,3-9-5 15,-1 5-7-15,-1-5-11 16,-2-10-26-16,8-1-21 16,-11-8-7-16,-9-7-2 0</inkml:trace>
  <inkml:trace contextRef="#ctx0" brushRef="#br0" timeOffset="13464.4029">2954 8434 55 0,'-17'-21'81'16,"6"-3"-4"-16,-7-5-3 16,6 0-4-16,-1 2-65 15,5-3-1-15,5-5 1 16,3 3-2-16,13-1 0 0,3 5-1 15,13 1 0-15,1 4-2 16,10 6 2-16,3 4-1 0,4 6-2 16,11 7 1-16,-7 5 0 15,10 8 0-15,-1 13 1 16,-1 6 1-16,-2 7 0 16,-3 5-1-16,-6 7 2 15,-9 6-1-15,-4 4-1 0,-15 5 1 16,-9 2-1-16,-10 1-1 15,-11 1 0-15,-11-1 0 16,-8-1 0-16,-5-7 0 0,-7-2-2 16,-1-9-3-16,1-6-7 15,1-8-9-15,8-7-24 16,6 1-17-16,5-17-17 16,13-6-6-16,8-7 3 15</inkml:trace>
  <inkml:trace contextRef="#ctx0" brushRef="#br0" timeOffset="13964.7822">3686 8221 45 0,'13'-9'78'0,"-13"9"-3"15,13-8-4-15,-13 8-4 0,-9-3-65 16,9 3 1-16,0 0-1 16,11-7 0-16,-3-3 0 15,4-4-1-15,2-5 1 0,4-5 1 16,0-6-1-16,2-2-1 16,-1-4 1-16,-3 2 1 15,-2 1 1-15,-3 2 1 16,-8 6 2-16,-3 3 2 15,-3 7 0-15,-6 2 1 0,-3 4-1 16,-3 2-2-16,0 6-1 16,-3 1-3-16,4 7-4 15,1 7 0-15,2 11-2 0,3 5 0 16,3 9 1-16,5 5-1 16,1 4 2-16,8 1 0 15,1-1 1-15,5-5 0 16,2-3 1-16,2-8-2 0,4-8 0 15,2-7-1-15,-1-8-1 16,7-9-2-16,-4-4-4 16,4-13-5-16,0-9-9 15,-1-8-7-15,-4-10-13 16,-2-5-18-16,-6-9-4 0,-1-1 0 16,-5-1 11-16,-5-4 14 15</inkml:trace>
  <inkml:trace contextRef="#ctx0" brushRef="#br0" timeOffset="14304.7934">4153 7724 13 0,'2'-50'50'0,"0"3"10"15,0 3-1-15,-1 4-5 16,3 8-9-16,-2 0-12 0,-1 9-7 16,0 2-6-16,-1 6-3 15,0 15-4-15,0-14-5 16,0 14-3-16,-8 6-2 16,3 7-2-16,-2 2-2 15,-3 8 0-15,2 0-3 0,3 6 1 16,1 2 0-16,3 1 1 15,0-4 1-15,6 1 0 16,4-3 0-16,6-4 0 16,1-3 1-16,6-2 0 0,5-6 1 15,1-1 0-15,3-1 0 16,3-4 0-16,-2 1 0 16,-2 2 0-16,-1 3-1 15,-4 3 1-15,-7 7 0 0,-4 1-1 16,-6 6-2-16,-3 1-2 15,-5 3-3-15,0-3-6 16,-9-5-9-16,3-9-21 16,-2-6-26-16,-2-9-11 0,4-12-2 15,-4-9 7-15</inkml:trace>
  <inkml:trace contextRef="#ctx0" brushRef="#br0" timeOffset="16646.4607">4408 7674 22 0,'8'-46'63'16,"-1"1"-4"-16,4-2-7 15,7 7-15-15,-7-2-14 16,9 6-8-16,-8 1-7 0,3 5-2 16,-4 4-1-16,0 5 3 15,-5 3 1-15,-3 6 2 16,-2 2 3-16,-1 10 1 0,-1-12 1 16,1 12 0-16,-12-5-1 15,4 5-4-15,8 0-4 16,-14 5-2-16,9 6-3 15,-1 6-3-15,5 4-1 0,1 5 0 16,6 4 0-16,4 6 1 16,4 1 0-16,2-1 1 15,4-1-1-15,3-4 1 16,2-3 0-16,0-7 0 0,1-3 1 16,4-10-1-16,1-7 1 15,-1-3 0-15,3-11 1 16,-3-6 0-16,-1-5 0 15,-4-7 0-15,-4-2 1 0,-7-4 0 16,-8-2 0-16,-4 1 1 16,-3-3-1-16,-8 2-1 15,-7-2 0-15,-3 3-1 0,-2 2 0 16,1 4 0 0,0 2-1-16,3 2-1 0,5 3 0 15,2 2 1-15,6 4-1 16,4 0 1-16,0-1-1 15,8 0 0-15,6 0 1 0,2 4-2 16,1 2 1-16,3 5-1 16,2 6 1-16,3 3 0 15,-4 10 0-15,0 7 0 0,1 6 0 16,-2-2 1-16,1 3-1 16,-3-3 1-16,0-2 0 15,-1-2 0-15,-3-10 0 16,1-3 1-16,-4-4 0 0,-1-3 0 15,1-8 1-15,-2-5 0 16,0-7-1-16,-1-5 2 16,-2-7-3-16,-1-4 1 15,-3-2 0-15,-2 0 0 16,0 0-1-16,0 6 1 0,0 4-2 16,-2 7 1-16,3 6-1 15,-1 8 0-15,0 10 0 16,16-1-2-16,-3 5 1 0,2 9 0 15,3 3 2-15,2-1-1 16,0 3 1-16,4-4 0 16,-1-1 0-16,-3-5 1 0,3-5-1 15,-2-3 1-15,0-7 0 16,-3-6 1-16,-4-6-1 16,-2-5 1-16,-4-5 1 15,2-5-2-15,-8-8 1 0,-2-4-1 16,-2-5 0-16,-8-9-1 15,1-6-1-15,-3-1 1 16,-1 0-1-16,1 4 1 16,-4 5 0-16,6 6 1 0,1 10 0 15,-2 8 0-15,5 13 0 16,1 7 0-16,-1 5-2 16,6 9 0-16,0 0 0 15,0 0-1-15,2 15-1 16,8 9 1-16,6 11-1 0,3 8 2 15,7 14 1-15,6 9 0 16,4 9 1-16,5 11 1 0,2 6-1 16,3 3 0-16,3 2 1 15,3-4-1-15,-4-4 1 16,1-8-1-16,-2-11 0 16,-6-10 0-16,-6-13 0 0,-5-12 1 15,-7-14 0-15,-8-10 0 16,-15-11-1-16,6-6 0 15,-12-15-2-15,-14-12-1 16,-8-14 1-16,-12-12-1 0,-6-14 0 16,-8-8-2-16,-3-11 3 15,-2-2 0-15,2-2 1 16,9 3 2-16,8 9-1 16,7 7 1-16,12 10-1 15,14 12 1-15,7 13-1 0,13 10 0 16,12 10-1-16,4 9-1 15,5 10 0-15,2 3 0 16,0 15-2-16,-3 11 0 0,-2 10-2 16,-8 5 0-16,-8 9-1 15,-4 0 0-15,-4-2 0 16,-4-4 2-16,-3-9 2 0,-1-7 1 16,-5-13 1-16,6-15 0 15,-17-3 0-15,6-21-1 16,-1-11-1-16,-2-11-1 0,0-14 0 15,-1-10-1-15,-1-13 1 16,2-8 1-16,2-11 0 16,3-4 2-16,-1-3 0 15,4-1 2-15,0 6 2 16,3 7 0-16,-3 9 2 0,0 14 0 16,3 15 1-16,-2 14 0 15,1 15-2-15,-1 11-2 16,5 19-3-16,-8 0 0 15,5 15-2-15,3 14 1 0,-1 14-1 16,9 10 1-16,1 17 1 16,4 10 1-16,5 12 1 15,7-1 0-15,1 2 1 0,4-3-2 16,1-11 1-16,0-5-2 16,2-16 1-16,-1-9-1 15,-1-15 1-15,-1-12 0 16,-2-10 0-16,-3-8 1 0,-3-7 0 15,-2-13 0-15,-1-13 0 16,-3-7 0-16,-4-13-1 16,0-6-1-16,-6-5 0 15,0-2 0-15,1 6-1 16,-1 4 0-16,-1 9-1 0,2 7 1 16,2 15 0-16,3 10 0 15,3 11 0-15,1 3 1 0,1 17 0 16,4 2 0-16,1 6 1 15,1 1 0-15,0 0-1 16,1-4 1-16,-1-5 0 0,-1-4-1 16,-1-9 1-16,1-7 0 15,-7-8-1-15,1-10 1 16,-6-8 0-16,-2-6-1 16,-6-10 0-16,-2-7 0 15,-3-2 0-15,-5-3 0 0,1 3-1 16,0 6 2-16,-3 4-3 15,5 11 2-15,2 9-3 16,3 11 3-16,0 10-1 0,13 8 0 16,2 12 1-16,2 2-1 15,5 5 3-15,4 0-3 16,-1 0 4-16,2-2-3 16,-3-4 1-16,-1-3 0 0,-2-8 0 15,-3-5-1-15,-1-5 2 16,-4-2-1-16,-1-9 0 15,-4-7 0-15,-3-8 0 16,0-8 1-16,-1-5-3 16,-4-9 1-16,0-3-1 0,-4-5 0 15,0-1 0-15,-1-1 0 16,3 5 1-16,-1 1-2 16,3 6 2-16,1 7-1 0,4 6 0 15,4 8 0-15,4 8-1 16,2 4 1-16,0 9-1 0,3 5 0 15,1 0 1 1,2 4 0-16,-1 1 0 0,4-4 1 16,-2-2 0-16,1-2 0 15,2-9 1-15,-2-7-1 16,0-4 1-16,-6-5-2 0,-1-2 1 16,-8-1 0-16,-3 0 1 15,-5 4-1-15,-6 3-1 16,-6 7 1-16,-4 7 0 15,-2 5 1-15,-2 7 0 0,-1 11-1 16,7 8 0-16,3 4 0 16,7 4 0-16,4 0 0 0,9 1 0 15,8-7 0-15,10-4-1 16,8-7 0-16,8-8-1 16,5-5-3-16,4-8-1 15,1-11-3-15,0-5-2 16,-2-10-6-16,-1-2-21 0,3-1-41 15,-25-8-3-15,-10-5-2 16,-14-6-1-16</inkml:trace>
  <inkml:trace contextRef="#ctx0" brushRef="#br0" timeOffset="16881.6503">6223 4491 35 0,'-56'33'89'0,"11"-5"0"15,6-11-3-15,6-4-5 16,8-13-44-16,8 2-28 0,17-2 0 16,-7-15-3-16,12-5-7 15,11-8-10-15,10 0-18 0,4-2-51 16,3-6-1-16,-3 1-8 15,-4 5-6-15</inkml:trace>
  <inkml:trace contextRef="#ctx0" brushRef="#br0" timeOffset="17083.2429">5437 5189 66 0,'-38'42'87'0,"10"-12"-5"16,8-14-6-16,8-15-1 16,8-12-73-16,7-19-3 0,21-8-8 15,7-14-15-15,9-11-47 16,9-1-7-16,5 1-3 16,-4 3-6-16</inkml:trace>
  <inkml:trace contextRef="#ctx0" brushRef="#br0" timeOffset="17760.0294">5527 8289 79 0,'0'0'83'0,"-7"-11"-1"0,7 11-6 16,-3 16-1-16,-25 3-72 15,31 8 0-15,16 5 0 16,4 7 0-16,8 6-1 16,6 5 1-16,5-2-2 0,3 2-1 15,-1-5-1-15,0-4 0 16,-5-5-2-16,-6-8 1 15,-7-5-1-15,-8-7 1 16,-8-6 0-16,-10-10-1 0,0 0 1 16,-21-9-1-16,-7-15 3 15,-10-8-1-15,-10-9 1 16,-3-9 1-16,-8-9 2 16,0-9 2-16,-1-3 2 0,6 2 1 15,9-3-1-15,9 4 1 16,13 3-2-16,11 5-1 15,12 7-2-15,11 8-1 16,11 9-1-16,7 7-2 0,4 12 0 16,2 11-2-16,0 9 0 15,-6 19-1-15,-5 16-2 16,-5 6-2-16,-6 12-1 16,-4 3 1-16,-7 2-1 0,-2-2-2 15,-2-8-3-15,-7-9-9 16,4-18-26-16,1-14-24 15,-1-16-5-15,2-17-4 16</inkml:trace>
  <inkml:trace contextRef="#ctx0" brushRef="#br0" timeOffset="18911.6409">5567 7622 64 0,'-3'-62'86'0,"-5"19"-7"15,2 4-20-15,3 13-12 16,-1 10-13-16,4 16-10 15,0 0-8-15,0 21-6 0,6 8-4 16,7 9-4-16,3 6 0 16,5 10-1-16,5 8 0 15,4 3-1-15,2-3 0 0,0 1 0 16,0-8 0-16,1-1 0 16,0-7 0-16,-2-9 0 15,-3-9 1-15,-2-8-1 16,-5-7 1-16,-1-7 0 15,-3-7 0-15,-5-13-2 0,-2-14 0 16,-5-10-1-16,-1-12 0 16,-4-8 2-16,1-4 0 0,-1-2 0 15,0 3 0-15,3 8 1 16,5 11 1-16,2 7-1 16,8 14 1-16,5 8-1 15,3 8-1-15,5 4 0 0,6 5-1 16,-1 3 2-16,1-2-1 15,0-2 0-15,1-3 2 16,0-3-2-16,-5-9 0 16,-2-8 1-16,-5-7 0 0,-4-5 0 15,-4-2-1-15,-7-4 1 16,-7-1 0-16,-4 2 0 16,-5 1 0-16,-9 5 0 15,-5 6 1-15,-3 3-1 16,-1 9-1-16,-3 4 0 0,4 6-1 15,-1 2-1-15,6 11 0 16,3 1-2-16,6 6 0 16,3 2 0-16,4 1 0 0,2-1 1 15,9-1 0-15,1-4 1 16,5-4 0-16,2-5 1 16,1-6-1-16,2-5 0 0,0-9-2 15,-1-6 1-15,-3-5-2 16,-2-7 0-16,-3-2 0 15,-6-3-1-15,-6-1 4 16,0 3 3-16,-4 6 2 0,-2 4 0 16,-2 7 1-16,3 8 1 15,5 10 1-15,0 0-1 16,4 14-1-16,7 6-2 16,5 0-1-16,4 1-1 0,1-1 2 15,1-4-1-15,3-5 0 16,-1-8 0-16,1-6 1 15,-3-11-1-15,-4-9 0 16,1-5 1-16,-6-8 0 0,-2-7 0 16,-3-9 0-16,-1-5 0 15,-3-2 0-15,0-5 0 16,4 4 0-16,-1 3-1 0,2 7-1 16,4 8 1-16,4 12-1 15,0 9 0-15,3 12-1 16,-1 9 0-16,-2 6 0 0,-1 14-1 15,-2 5-1-15,-4 5 0 16,-1 1 0-16,-4 1 0 16,0-3 1-16,-3-6 0 15,1-7 1-15,-3-16 0 16,0 0 2-16,10-9 0 0,-3-14 0 16,0-9 0-16,6-7-1 15,-3-8 1-15,3-10-1 16,3-4 1-16,-4-7-1 15,2 1 0-15,-7 0 0 0,-2 5 1 16,-4 5 1-16,-1 10 0 16,-1 12 0-16,-8 17-2 15,-1 15 2-15,-2 12 0 0,1 21 0 16,1 10 0-16,6 9-3 16,2 3 1-16,3 1 0 15,10-7 1-15,9-5-1 0,8-14-1 16,9-11-5-16,10-16-7 15,9-10-24-15,11-10-41 16,-4-12-4-16,4-8-4 16,-3-11-5-16</inkml:trace>
  <inkml:trace contextRef="#ctx0" brushRef="#br0" timeOffset="19544.3119">14237 2505 48 0,'0'-37'82'0,"-3"0"-3"16,-5 1 0-16,-1 3-5 15,-1 3-55-15,0 5-1 16,4 12-4-16,-2-1-6 16,8 14-3-16,0 0-2 0,-9 1-2 15,7 19 0-15,-2 16-1 16,3 12 0-16,1 15 0 16,0 17 2-16,-2 13 0 0,1 9 1 15,1 5-2-15,4-5 1 16,6-1-2-16,2-9-1 15,1-6-5-15,5-15-7 16,6-9-22-16,2-10-43 16,-5-13-5-16,0-10-4 0,-6-18-6 15</inkml:trace>
  <inkml:trace contextRef="#ctx0" brushRef="#br0" timeOffset="20064.8237">14317 2567 31 0,'3'-25'92'0,"-2"6"-6"16,0 6-3-16,1 4-8 15,-2 9 2-15,8-7-77 16,5 8 1-16,4 10-2 16,4 0-1-16,8 5 0 0,4-1 0 15,5-1-1-15,6-6 0 16,4-3 1-16,7-5-2 15,4-6 2-15,3-7 0 16,4-7 1-16,2-2 0 0,-4-1 1 16,-2 1 0-16,-4-2-1 15,-7 4 1-15,-5 1 0 16,-6 4 0-16,-5 2 0 0,-5 4 0 16,-9-1 0-16,-3 1 0 15,-4 2 0-15,-5-1 0 16,-6-1 0-16,-2-3 0 15,1-1 1-15,-11-5-1 0,-6 2 2 16,0-2 0-16,-4-1 1 16,-1 2 1-16,-1 2 0 15,-4 4-1-15,-1 7 0 16,1 4 0-16,2 10-1 0,-3 7-1 16,4 11-1-16,1 10 0 15,2 11 1-15,-1 9 0 16,5 12-1-16,-2 10 0 15,5 10-1-15,0 3-1 0,2 7-4 16,2-7-4-16,3-1-10 16,-1 2-39-16,6-18-19 15,0-5-6-15,0-17-6 16,6-12 1-16</inkml:trace>
  <inkml:trace contextRef="#ctx0" brushRef="#br0" timeOffset="20722.554">15689 2281 26 0,'11'7'91'0,"-11"-7"-4"16,15 18-5-16,-13-3-3 16,-1 7-2-16,-8 11-77 15,7 14 0-15,-1 8 0 0,1 12 0 16,0 7-1-16,-3 8-2 15,-5 2-3-15,-1-6 2 16,-2-8-1-16,0-10 1 16,-1-9 0-16,-1-17 4 0,1-10 2 15,-2-19 1-15,3-12 2 16,1-19-1-16,1-11 1 16,2-13-1-16,-1-14-3 15,8-13-2-15,2-12-1 16,10-2-1-16,7-4 1 15,8 5 0-15,3 3 0 0,9 8-1 16,7 13 2-16,4 13 1 16,-1 15 0-16,2 18 1 15,-3 9 0-15,-5 14-2 0,-5 9-1 16,-9 14-2-16,-13 5-3 16,-12 11 0-16,-8 6 0 15,-16 0 2-15,-7 3 2 0,-9-1 4 16,-1-4 3-16,1 1 2 15,1-3 3-15,8 3-1 16,8-3 1-16,10-3-2 16,9 3-2-16,11 1-3 0,10 2-3 15,11 1-4-15,7-1-6 16,9-2-15-16,12 0-51 16,-5-6-2-16,3-4-8 15,-3-10-3-15</inkml:trace>
  <inkml:trace contextRef="#ctx0" brushRef="#br0" timeOffset="23438.7491">17398 2185 81 0,'29'24'86'15,"-8"7"-4"-15,-10 3-4 16,-6 6-2-16,-6 11-72 0,0 9 0 16,-7 11-1-16,-6 11-1 15,-4 11-5-15,-3 3-3 16,-2 1-3-16,-2-7 1 16,3-11 2-16,1-11 2 0,2-19 4 15,3-17 3-15,0-21 3 16,4-16 2-16,3-26 1 15,1-14-1-15,1-16-3 16,2-12-3-16,3-15-1 0,4-8-1 16,7-3 1-16,9 3-1 15,4 9 3-15,3 8 0 16,8 16-1-16,0 16 1 16,5 16 1-16,1 16-2 0,7 16 1 15,-5 10 0-15,4 20-2 16,-2 11-1-16,0 13-3 15,-5 9-1-15,-4 14-7 16,-9 7-5-16,-9 5-11 0,-13 0-7 16,-3-5 0-16,-5-7 3 15,-6-12 7-15,-5-10 3 16,-3-16 10-16,1-14 7 0,-2-15 14 16,6-11 8-16,-5-13 1 15,5-10-1-15,-4-13-3 16,6-4-2-16,-1-11 1 15,7-1-1-15,4-5-1 16,2 0-1-16,7 3-1 0,6 6 0 16,6 6-2-16,4 4-2 15,5 11-2-15,5 4-1 16,4 8-1-16,3 8-1 0,2 7 0 16,-1 3-1-16,-2 11-1 15,-1 4-2-15,-6 11-1 16,-6 2-1-16,-6 8 2 15,-6 4-1-15,-9 0 0 0,-2 0 0 16,-3-8 2-16,0 1 0 16,2-14 2-16,0-6 1 15,-2-16-1-15,18 0-1 16,1-13-4-16,8-14 1 0,8-5-1 16,2-7-1-16,10-1 1 15,-2-1 1-15,9 4 1 16,3 3 3-16,-2 8 2 0,-2 9 2 15,-2 8-1-15,0 9 2 16,-8 6-1-16,4 6-2 16,-6 8-2-16,-6 7-5 15,0 0 1-15,-3 3-2 0,4-2 0 16,-5-3 0-16,6-7 1 16,0-4 0-16,-3-10 2 15,1-4 3-15,-5-8 2 16,0-12 2-16,-9-5-1 0,-2-4 1 15,-13 0 2-15,-6-1 0 16,-6 3 0-16,-8-1 2 16,-4 7-4-16,-6 8 1 15,-2 3-1-15,-2 7-1 16,3 3-4-16,-1 11-4 0,8 5-4 16,-3 0-5-16,7 4-4 15,4 1-1-15,5-3 2 16,1-2 2-16,4-6 5 15,0-10 4-15,11 4 6 0,-1-2 8 16,4-4 4-16,1-7 1 16,2 3-1-16,7-2-2 15,-2 5-2-15,3 3-2 0,-1 0-2 16,5 8-3-16,-1 5-2 16,4 5 1-16,0-3-3 15,1 6 1-15,5-9-1 16,3 2 0-16,1-11 1 0,0-3 1 15,4-14 2-15,-4-12 0 16,3-8 1-16,-6-11 0 16,-3-7 0-16,0-10 1 0,-7-7 2 15,-1-5 0-15,-8-6-1 16,-1-1 5-16,-8 3 0 16,0 4 3-16,-6 11-1 15,-3 7-2-15,2 17-3 16,-4 6-1-16,0 21-1 0,0 12-2 15,-5 21-4-15,1 14 1 16,-2 13 1-16,-3 9 0 16,-1 13 1-16,-2 12-1 0,2 7 0 15,-4-2-2-15,8-2-1 16,6-6-1-16,2-10 0 16,8-10 0-16,7-14 0 15,9-14 1-15,5-18 2 0,9-13 3 16,-1-14 1-16,4-14 0 15,-1-12 0-15,3-11 0 16,-2-7-1-16,-1-4 0 0,-3 1 0 16,-6 7 0-16,-3 8-1 15,-8 8 0-15,-3 13 0 16,-4 12 1-16,-4 13 0 16,-7 9 0-16,-1 18-1 0,-3 5-2 15,1 10 0-15,-1 3-2 16,2 4 1-16,2-4-2 15,7 1 0-15,2-8 0 16,6-10 0-16,3-6 0 16,6-15 3-16,4-4 1 0,0-6 1 15,6-10 1-15,-2-8 0 16,-1-5 2-16,-2-4-2 16,-5 3 2-16,0-1-2 0,-6 6 0 15,-3 6-1-15,-3 10 1 16,-4 6-1-16,-6 17 0 15,-2 12 1-15,-1 8-2 16,-3 12 0-16,-7 11 0 0,-6 9 0 16,-8 6-1-16,-5 7 0 15,-8 1-2-15,-4 2 0 16,-5-4 1-16,-5-4 0 0,1-10 0 16,3-9 1-16,4-13 1 15,7-12 1-15,3-11 0 16,9-12-3-16,6-12-2 15,13-20-6-15,2-17-4 16,11-8-7-16,10-15 0 0,5-14-6 16,14-12-8-16,7-15-15 15,11-8 0-15,8-8 17 16,7-4 20-16,1-6 16 0,-1-1 9 16,8 3 11-16,1-2 13 15,-6 11 16-15,-2 9 1 16,-12 14-11-16,-1 13-12 15,-15 17-11-15,-3 15-7 0,-16 12-5 16,-8 15-3-16,-6 16-2 16,-13 7-2-16,7 26-2 15,-7 9-1-15,-9 18 1 16,-5 10 0-16,-4 18 2 0,-1 7 1 16,-3 6-1-16,-4 5 2 15,5-1-1-15,3-7 0 16,4-10 0-16,9-8-1 0,5-14 1 15,2-11-2-15,11-11 2 16,5-13-1-16,6-16 0 16,7-10-2-16,4-18-2 15,3-12-3-15,5-18-3 16,0-4 1-16,2-13 1 0,1 3 0 16,-7-2 5-16,-3 7 4 15,-11 13 2-15,-1 7 4 16,-9 16 0-16,-3 14 2 0,-7 15-3 15,-5 14-1-15,0 16-6 16,-3 9-5-16,0 8-3 16,1 5-1-16,2 2-2 0,3-5-1 15,7-4 2 1,8-10 1-16,4-7 3 0,8-13 4 16,4-9 6-16,4-8 2 15,2-7 0-15,3-9 1 16,-3-13-1-16,3-4-1 0,4-10-3 15,-6-7-2-15,8-2-3 16,1-1 0-16,-2 2-1 16,3-1-1-16,1 3 1 15,0 6 3-15,-9 8 4 0,6 3 1 16,-13 9 3-16,-9 2-1 16,-3 8 1-16,-9 4 0 15,-4 5 0-15,-11 0-2 0,0 23-1 16,-2 2-2-16,-10 4 0 15,0 5 0-15,-1 5-1 16,-3 4-1-16,0 0 1 16,6 3 1-16,2-2-2 0,5-8 1 15,2-3 0-15,2-4 2 16,10-7 0-16,6-5 2 16,8-9-2-16,1-6 1 15,12-5-1-15,0-10 0 16,10-10-3-16,6-9-5 0,4-9-7 15,8-9-8-15,2-6 1 16,6-6 7-16,1 5 8 16,0 0 3-16,-4 9 5 0,-3 9 5 15,-3 8 6-15,-4 19 8 16,-6 12 2-16,-6 10-10 16,-11 16-7-16,-3 11-2 0,-17 15-8 15,-15 10-1 1,-11 5-3-16,-23 7-4 15,-12-4-3-15,-12 1-2 16,-9-16-1-16,-2-2-3 0,2-23-12 16,-3-11-40-16,12-13-2 15,3-14 1-15,14-15 7 16</inkml:trace>
  <inkml:trace contextRef="#ctx0" brushRef="#br0" timeOffset="23603.3378">22969 1676 84 0,'11'-28'90'15,"1"5"-6"-15,-7 13-11 16,3 1-13-16,-5-3-79 0,-3 12-58 16,0-30-3-16,-14 24-4 15,-15 4-6-15</inkml:trace>
  <inkml:trace contextRef="#ctx0" brushRef="#br0" timeOffset="23784.845">21566 1752 0 0,'-69'5'85'0,"17"-3"-2"15,19-2-6-15,23 0-4 16,11-10-4-16,38 2-84 15,10 5-24-15,12 1-35 0,13-1-4 16,12-2-4-16,8 0 0 16</inkml:trace>
  <inkml:trace contextRef="#ctx0" brushRef="#br0" timeOffset="24331.9088">14373 4359 69 0,'-90'16'83'0,"22"-6"-5"0,20-7-5 16,26-3-2-16,24-7-71 15,37-6 0-15,33 0 0 0,33-6-1 16,33-6 3-16,26-2 0 15,40-5 1-15,23-4 2 16,36-5-1-16,22-3 2 16,26-2 0-16,23-3 2 15,26-3 0-15,19-3 2 16,19-2-1-16,15 1 1 0,10-1 0 16,8 4-1-16,33 3-2 15,-29 4 0-15,-12 6-1 16,-5 6-2-16,-21 7-1 15,-15 5-1-15,-29 8 0 0,-27 7 0 16,-68 4-1-16,-6 4-1 16,-38 3-4-16,-43 5-11 15,-38-2-49-15,-48 13-21 0,-49-1-5 16,-41 0-5-16,-51-6-9 16</inkml:trace>
  <inkml:trace contextRef="#ctx0" brushRef="#br0" timeOffset="29670.1819">1513 1330 26 0,'-11'-9'54'0,"11"9"0"15,-14-7-4-15,5 2-3 16,9 5-7-16,-15-12-11 15,15 12-5-15,-10-10-9 16,-1 9-6-16,11 1 0 0,0 0-7 16,-7 6 0-16,4 24-1 15,-2 5-1-15,4 10-2 16,11 12 0-16,-3 17 7 16,-3 7-6-16,8 4 4 0,1-3-1 15,1-3-4-15,9-1 2 16,-2-6 0-16,-4-6-2 15,0-10-5-15,7-6-7 0,-5-12-22 16,3 10-33-16,-11-17-4 16,2-7-6-16,-12-10-1 15</inkml:trace>
  <inkml:trace contextRef="#ctx0" brushRef="#br0" timeOffset="30217.0751">1347 1589 37 0,'-3'-9'56'15,"-3"-2"3"-15,1-5-47 16,3 1 10-16,4-1-1 15,3-1 2-15,-5-1 1 0,-5 1-7 16,4-2 4-16,0-1-3 16,-2 1-4-16,0-2-3 15,2-1-3-15,1-3 1 16,1 2-3-16,4-3 2 0,-2 3-7 16,11 0 2-16,1 4 0 15,3 1 2-15,5 1 0 16,-3 2-5-16,8 5 1 15,-1 2-1-15,1 5 2 16,1 3 1-16,5 6 0 0,-16 14 0 16,50 28 0-16,-15 21 0 15,0 10 0-15,-18 17 0 16,-10 3-1-16,-7 3-1 0,-3-8 2 16,-8-22-3-16,0-6-1 15,5-3-1-15,-7-9-1 16,5-5-2-16,-10-3-3 15,-12 0 0-15,-2-4-5 0,-11-3 5 16,-5-5-2-16,-6-4 3 16,-1-4 0-16,-8-5 2 15,1-5-1-15,8-3-4 16,1-9-7-16,4-2-23 0,9 5-28 16,-5-6-7-16,10 2-1 15</inkml:trace>
  <inkml:trace contextRef="#ctx0" brushRef="#br0" timeOffset="31346.6392">2337 1483 20 0,'0'0'73'0,"2"-15"-1"15,-2 15-4-15,-7-10-2 0,-10-2-57 16,-8 13 1-16,-6 9 2 16,-5 7-7-16,-3 11-4 15,1 8 0-15,-3 15 3 16,12 7-1-16,0 1-1 15,10-5-3-15,10-6-3 0,-3 3 3 16,4-9 3 0,8-4-8-16,1-14 0 0,3-2 3 15,5-4-9-15,2-11 8 16,-3-7 2-16,4-3 0 16,2-13-3-16,-5-8 10 0,6-5-3 15,3-13 0-15,2-4 9 16,-5-5-5-16,3 4 0 15,-3-5-1-15,2 11 0 0,-2 1-1 16,4 10-1-16,-4 8-1 16,1 11-1-16,2 11 0 15,1 8 0-15,4 12 0 0,-3 10 0 16,2 9-2-16,-4 2 0 16,6 4-1-16,2-4-2 15,3-4 0-15,-1-10-2 16,4-7 3-16,-2-16-2 0,8-12 2 15,1-14 1-15,-2-15 2 16,-1-8 2-16,-20 15-3 16,-2-8-1-16,4-4-2 15,-1-7 1-15,-5-6 2 16,0-6 1-16,2-4 4 0,-6 0 2 16,-4-8 6-16,0 2 3 15,-4-1 2-15,-2 2 1 16,-2 6-3-16,-4 2-4 15,0 6-2-15,-3 8-3 16,-3 7-4-16,1 16-2 0,-1 12-2 16,-2 12 0-16,2 11 2 15,-2 14 1-15,6 14-2 16,9-19 1-16,-9 97-1 16,10 11 0-16,7-1 2 0,12-6-2 15,15-17-1-15,9-21 1 16,10-27 2-16,1-33-1 15,5-14 3-15,4-6-1 16,1-7 0-16,0-15 1 0,-32 7-2 16,1-5 1-16,-6-7-2 15,4-3 0-15,-9-5-4 16,3-5 2-16,-5 0-1 16,-3-4 2-16,-4 3 1 0,-1-2 1 15,-6 5 1-15,3-1-1 16,-7 2 1-16,-2 2-1 15,0 9 0-15,-1 0-1 0,-6 6-2 16,1 7-1-16,6 11-2 16,-10-2 1-16,4 7-3 15,5 5-1-15,1 2 0 16,0 3 1-16,5-5 0 16,2-1 0-16,0-4 2 0,6-2 2 15,-1-3 4-15,-1 0 5 16,6-6 2-16,-1 1-1 15,1-5-1-15,1 0 2 16,0-2 0-16,-1 1 0 0,1 1-2 16,0 2-3-16,1 5-4 15,-2 3-3-15,2 1-7 16,-4 7-17-16,1 2-46 16,-2 7-6-16,2 2-7 0,-4 0-2 15</inkml:trace>
  <inkml:trace contextRef="#ctx0" brushRef="#br0" timeOffset="31574.0965">3105 994 19 0,'-65'-18'89'15,"1"-3"0"-15,4 3-4 16,5 0-7-16,5-2 2 0,9-2-73 15,41 22-1-15,-27-20-4 16,2-2-7-16,21-6-7 16,-3-2-10-16,19-3-31 15,6-3-24-15,16 6-2 16,41-35-8-16,-28 38 2 16</inkml:trace>
  <inkml:trace contextRef="#ctx0" brushRef="#br0" timeOffset="31977.1657">1782 2963 3 0,'-25'25'92'15,"6"-6"1"-15,6-5-5 0,4-11-6 16,9-3-1-16,-13 6-65 16,13-26-10-16,26-9-2 0,10-11 0 15,13-10-3-15,19-14-1 16,13-8 1-16,17-9 0 15,20-8-2-15,14-2-1 16,14 2-1-16,4-2-3 0,3 7 3 16,0 5-5-16,-6 8-3 15,-12 6-8-15,-13 18-5 16,-20 2-12-16,-13 10-18 16,-15 15-21-16,-20 11-12 0,-17 9 0 15</inkml:trace>
  <inkml:trace contextRef="#ctx0" brushRef="#br0" timeOffset="32278.033">2026 3025 79 0,'-30'10'88'0,"19"-10"-3"16,11-14-6-16,19-12-3 0,3-11-72 16,16-7 4-16,15-13 3 15,17-9 1-15,11-8-5 16,12-10-1-16,9-3-1 16,6-4-1-16,18-1-4 0,4 2-3 15,3 8-5-15,-5 3-6 16,-2 15-11-16,-6 4-28 15,-12 14-26-15,-6 9-8 0,-13 7-3 16,-13 7-3-16</inkml:trace>
  <inkml:trace contextRef="#ctx0" brushRef="#br0" timeOffset="33431.661">4733 1139 0 0,'-14'1'85'16,"2"3"2"-16,-1-2-4 15,13-2-6-15,-16 5 0 0,16-5-70 16,0 0 0-16,0 0-3 16,0 0-1-16,7-7-2 15,3 0 1-15,3-2-1 16,3 0-2-16,1-2-2 0,6 4-1 15,-1-2-4-15,4 2-7 16,-2-1-11-16,4 1-28 16,2 0-24-16,-2 4-3 15,-1-3-4-15,-1 3 6 0</inkml:trace>
  <inkml:trace contextRef="#ctx0" brushRef="#br0" timeOffset="34031.4216">5336 869 53 0,'24'-18'75'0,"-1"-1"1"16,-23 19-27-16,28-27-7 15,0 1-2-15,-28 26-10 16,16-22-9-16,2-2-11 15,-18 24-5-15,4-18-3 16,-4 18-1-16,-13 6-4 0,2 17 2 16,-2-5-1-16,-1 11 1 15,-1-7 0-15,2 14 0 16,0-6-1-16,3 10 0 0,-1-2-2 16,5 2 0-16,2-3-2 15,3 2 1-15,0-7 0 16,8-2 3-16,2-3-2 15,7-12 1-15,3-3 3 0,4-7 1 16,2-4 1-16,1-2 2 16,0-8 2-16,2-5 0 15,-4 1 3-15,2-4-1 16,-3-1-2-16,-1 0-2 0,-3-2 1 16,0 4-2-16,-4 3-2 15,-1 4 0-15,-3 3-3 16,-3 6-1-16,2 0-1 15,-2 4-1-15,3 3-1 0,2 3 0 16,0-1-1-16,3 0 2 16,1-5 1-16,1 2 2 15,-1 0 4-15,1-3 5 16,-1 0 2-16,-1-3 0 0,-2-5 1 16,-3-3-2-16,-2-1 0 15,-3-4-5-15,-1-4-3 16,-4 2-6-16,-1 0-17 15,-1-4-45-15,-4 2-9 0,-1 2-7 16,0-2-2-16,1 0 4 16</inkml:trace>
  <inkml:trace contextRef="#ctx0" brushRef="#br0" timeOffset="34264.7285">5971 701 30 0,'38'-77'93'16,"-38"77"-3"-16,17-37-6 15,1 0-6-15,-3 2-3 16,0 1-64-16,-2 6-4 16,-2 1-6-16,-11 27-2 0,0 0-1 15,0 0 0-15,28 8 0 16,-28 14 0-16,0 21-5 16,0 2-2-16,-1 11-3 15,1-1-4-15,0 4-6 16,3 0-20-16,-1 2-23 0,6-3-17 15,2-4 0-15,-1-5-3 16</inkml:trace>
  <inkml:trace contextRef="#ctx0" brushRef="#br0" timeOffset="34474.7213">6262 1007 4 0,'29'-86'90'15,"-13"44"-1"-15,-4-5-4 16,-1 2-6-16,0 5-3 15,-11 40-63-15,9-35-4 0,3-3-6 16,-3 16-4-16,3-1-4 16,4 10-1-16,-11 24-3 15,2 11-3-15,19 3-9 16,-19 13-13-16,3-6-14 16,-3 7-18-16,3 0-15 0,-1 2-3 15,3-6 4-15</inkml:trace>
  <inkml:trace contextRef="#ctx0" brushRef="#br0" timeOffset="35820.4955">6624 988 6 0,'14'-22'79'0,"0"1"0"16,-3-3-3-16,16-19-5 15,-27 43-19-15,35-33-41 0,-14 19-4 16,-21 14-2-16,23-13-7 15,1-2-5-15,2 3 0 16,1-2-4-16,3-5 2 16,-2-4 1-16,0 14 3 0,0-3 4 15,-1-3 5-15,-1 0 5 16,-5 0 4-16,1-1 2 16,-22 16 2-16,15-21-2 15,-1-1-3-15,-14 22-5 16,0 0-2-16,-18-16 0 0,5 24-5 15,-5 6 0-15,3 10-4 16,-3-4-1-16,5 11-2 16,2-3-4-16,3 6 0 15,5-4-1-15,3 5-1 16,10-8-1-16,5 2 4 0,7-3 1 16,4 0 3-16,4-11 5 15,1-3 0-15,4-10 1 16,1-2 1-16,-36 0 1 15,38-13 0-15,-1 1 3 0,1-11 2 16,-2-1 1-16,-3-4 5 16,0-1-1-16,-9 0 0 15,3-1 1-15,-12-2-1 16,1 2-2-16,-7 4-3 16,-2-1-3-16,-7 27-5 15,0-23 1-15,0-1-2 0,0 24-1 16,-16 1 1-16,5 12-1 15,-1 6 1-15,2 1 0 16,1 4 1-16,3 2-1 16,1 0-1-16,3 2 2 0,1 0-2 15,3-3 2-15,6 0-1 16,3-5 1-16,4-4 0 16,-15-16 0-16,24 3 2 15,-3 2 0-15,6-12 0 16,1-6 0-16,3-15 1 0,-1-3 1 15,-1-9 2-15,25-47 3 16,-31 41-1-16,-4-2 1 16,-2 2 0-16,-4-4 0 15,-5 9-1-15,-8 41-3 16,5-31-3-16,2-1 0 0,-7 32-2 16,0 0-2-16,0 0 1 15,0 0 0-15,0 0-3 16,-22 61 1-16,22-23 0 15,3 3-3-15,4-3 3 0,6 3-1 16,3 1 0-16,0 4 2 16,6-13 3-16,-22-33-1 15,23 25-1-15,4 0 4 16,2-16-1-16,1 0 0 16,2-9 1-16,0-4 1 0,0-14-1 15,0-1 0-15,-3-1 3 16,1-1-2-16,-4-2-1 15,1-2 0-15,-5 3-2 16,1 1 0-16,-3 4 0 16,2 0-2-16,-22 17-2 0,20-7-1 15,3 0 0 1,-23 7-1-16,0 0 0 0,13 6 0 16,-4 4 1-16,2 0 1 15,18 25 2-15,-12-12 0 16,-17-23 4-16,0 0-1 15,12 7 2-15,2 0 1 0,-2 2 0 16,22-8 0-16,-9-9 0 16,-25 8-1-16,22-20 1 15,0-1-2-15,-22 21-1 16,25-24 0-16,1-1-1 16,-26 25 0-16,23-17-1 15,1-1 1-15,-24 18-1 16,24-2 1-16,-3-1 0 0,-21 3 0 15,20 9 0-15,-2 4-2 16,-18-13 4-16,0 0-2 16,13 11 1-16,-4 0 2 15,2 0-1-15,1-1 0 16,-12-10 2-16,10 4-2 16,-1 1 0-16,1-1 0 0,2 1 0 15,-12-5-1-15,8-8-1 16,3-3 1-16,-4-3-1 15,18-22 0-15,-11 14-1 16,-14 22 0-16,22-11-6 0,1 1-11 16,-23 10-44-16,21 0-16 15,2-2-3-15,-23 2-6 16,0 0-3-16</inkml:trace>
  <inkml:trace contextRef="#ctx0" brushRef="#br0" timeOffset="36050.2829">8336 488 57 0,'-71'-19'95'0,"7"0"-4"16,5 8-9-1,7-5 0-15,9 3-3 0,43 13-74 16,-25-10-3-16,-4 0-5 15,29 10-5-15,0 0-15 16,0 0-55-16,10-6-4 16,0 0-4-16,49-10-7 15,17 7-1-15</inkml:trace>
  <inkml:trace contextRef="#ctx0" brushRef="#br0" timeOffset="36464.1503">5522 1733 29 0,'-102'87'95'0,"49"-42"-4"15,15-9-3-15,14-21-5 16,15-12 0-16,9-12-78 0,24-9 2 16,24-5-2-16,21-8-1 15,20-2 0-15,22-8-1 16,24-3 1-16,23 1-1 16,13-1 0-16,-78 23-3 15,10-3-1-15,5 3 0 16,13-4 0-16,0 3-1 0,10-3 0 15,-1 1-2-15,7 0 0 16,-4 0 1-16,8 2-1 16,-9-2 0-16,3 2-2 0,-9 0-4 15,3 1-8-15,-17 0-10 16,-5 0-54-16,-11 6-1 0,-19 0-5 16,-20 3-5-16</inkml:trace>
  <inkml:trace contextRef="#ctx0" brushRef="#br0" timeOffset="36677.8682">7187 1545 23 0,'-161'67'92'15,"37"-8"-2"-15,37-17-6 16,13-9-2-16,17-13 0 16,28-6-75-16,1-3 2 0,28-11 0 15,5 0 0-15,34-14-1 16,20-5-1-16,17-6-4 15,20-3-3-15,24 1-5 16,8-9-15-16,9 3-62 16,-63 15-6-16,10-6-3 0,-4-1-7 15,4-5-1-15</inkml:trace>
  <inkml:trace contextRef="#ctx0" brushRef="#br0" timeOffset="59713.2811">3806 14206 13 0,'0'0'32'15,"-10"-10"2"-15,10 10 2 0,-11-5-1 16,11 5-3-16,0 0-6 16,0 0-4-16,0 0-6 15,0 0-4-15,0 0-3 16,0 0-4-16,0 0-1 0,0 0-1 16,0 0-1-16,0 0 0 15,0 0 1-15,0 0 0 16,-3-8 0-16,3 8 2 15,0 0-1-15,0 0-1 0,0 0 1 16,0 0 0-16,0 0-1 16,0 0 1-16,0 0 1 15,0 0-1-15,0 0 0 0,0 0 0 16,0 0-1-16,0 0 1 16,0 0-1-16,0 0 0 15,0 0-2-15,0 0 1 16,0 0-2-16,0 0 0 0,0 0 0 15,0 0-1-15,0 0 0 16,2 7 0-16,-2-7 1 16,5 16 1-16,-2-6-1 15,1 4 2-15,0 4-1 0,2 0 2 16,-2 4-1-16,-1 3 1 16,1 7 1-16,0 5 0 15,3 5 0-15,-4 9-1 16,4 5 1-16,-6 8 0 15,3 6 0-15,-5 4 0 0,2 3-2 16,-2 2 2-16,-3 0-1 16,2-3-1-16,-5-1 1 15,3-2 1-15,-1-3-2 0,3-4 0 16,-1-2 1-16,0-5-2 16,0 2 0-16,-4-6 1 15,2 1-1-15,2-4-1 16,-3-3 2-16,0 0-2 0,2-3 0 15,1-2 0-15,-3-4 1 16,2 0 1-16,3-3-1 16,0 0 0-16,-1-3 0 15,1 2 0-15,0-3-1 0,1 0 1 16,0 0-1-16,0 0 0 16,-1 3-1-16,1-2 1 15,1-1 0-15,3-2-1 0,-1 0 0 16,3-3 0-16,-1-5 1 15,1 1-1-15,0-8 1 16,0-1-2-16,-1-3 1 16,2 0 0-16,-2 0 0 0,0-3 0 15,2 2-1-15,-3-1 2 16,3 0-1-16,-7-10 1 16,15 16-1-16,-15-16 1 15,18 14 0-15,-11-5 0 0,4-2 0 16,0-1 0-16,-1 0 0 15,1-1-3-15,2 0 4 16,2-1 0-16,3 0 0 0,1 0 0 16,4 0 0-1,5-1 0-15,3 1 0 0,3 1 2 16,0-3-1-16,4 3-2 16,2-1 1-16,2 0 0 15,0 0 0-15,4 0 0 0,-2-1 0 16,5 0-1-16,-6-3 1 15,5 2 0-15,-5 0-1 16,0-1 1-16,-6-1 1 16,-1 0 0-16,-7 0-1 0,-2 0 1 15,-5 0 0-15,-2 0 0 16,-3 0 0-16,-2 0 0 16,-4 2-1-16,-1-2 0 15,-10 0 0-15,14 1 0 0,-14-1 0 16,12 0-1-16,-12 0 0 15,0 0-2-15,9 0-1 16,-9 0-5-16,0 0-3 16,0 0-4-16,0 0-4 0,9-4-7 15,-9 4-6-15,0 0-7 16,0-13-9-16,0 13-3 16,-5-19-3-16,-1 9 2 0,-1-4 8 15,-1 1 14-15,-2-2 13 16,1-1 14-16,-1-2 12 15,0 1 14-15,-1 1 15 16,0-3 9-16,1 5 1 0,-2-4 0 16,3 5-3-16,-5-1-2 15,1 4-5-15,0-1-5 16,0 4-6-16,0 3-9 0,2-2-5 16,11 6-5-16,-14-4-4 15,14 4-2-15,0 0-2 16,0 0-2-16,0 0 0 15,8 3 0-15,3-2 2 16,4 2-2-16,2 0 2 0,6 1 0 16,1 1 0-16,3 0 2 15,0-2-2-15,3 3 2 16,-3 0-1-16,0 2 0 0,-3-1 1 16,-4 2 0-16,-2 0 0 15,-6 2 2-15,-3 1-1 16,-7 4 1-16,-2 4-1 15,-6 5-1-15,-8 7 1 16,-5 8 0-16,-7 9 0 0,-4 12-3 16,-8 2-3-16,-2 8-5 15,-6-3-10-15,2 6-25 16,24-38-40-16,-4 3-1 0,0-2-7 16,-2-2-2-16</inkml:trace>
  <inkml:trace contextRef="#ctx0" brushRef="#br0" timeOffset="64932.2282">4094 8834 5 0,'-7'10'26'0,"2"-1"-2"0,-2 3-4 16,3-2-2-16,2-2-1 15,2-8-4-15,1 17-3 16,-1-17-2-16,15 15-1 15,-7-11 0-15,3 2-1 16,1-4 1-16,-2-1 0 0,1-1 4 16,1 0 0-16,-1-3 1 15,1-7 2-15,1-1-1 16,2-5 2-16,2-3-1 0,5-7-3 16,1-3-1-16,3-6-4 15,2-1 0-15,5-4-2 16,4 0-1-16,1-5 0 15,3 2-2-15,-2-3 0 0,4-2 0 16,-2 2-1-16,7-4 1 16,-6-3 1-16,1-2 2 15,3-2 1-15,-2-6 1 16,4-1-1-16,0-3 1 0,5-3 0 16,1-4 1-16,4 0-1 15,3-2 0-15,2 0-4 16,2 1 3-16,2 0-3 0,4 1 1 15,-3-1-1-15,-1 3-1 16,3-3-1-16,4 0 1 16,3-4 1-16,3-2-2 15,1-1 1-15,5-2 0 0,1 1 0 16,3-2-1-16,-5 4 1 16,-1 0 0-16,-2 4-1 15,-5 3 1-15,-4 2-1 16,-3 4 2-16,-5-2 0 0,0 5 0 15,-1 0 0-15,1-1 0 16,0 0 0-16,2 1 0 16,-1 1 0-16,1-3 0 0,1 3-1 15,-3 2-1-15,-4 2 1 16,-3 6 1-16,-3 2-3 16,-5 5 0-16,-6 6 0 15,-5 2 1-15,-6 5-1 16,-1 4 1-16,-9 2-1 0,0 3 1 15,-6 3 1-15,-3 1 0 16,-3 4 0-16,-3 5-1 16,-1 1 1-16,-7 11 0 0,9-12-1 15,-9 12 0-15,0 0-1 16,0 0 0-16,0 0 0 16,0 0-1-16,0 0 0 15,0 0 1-15,-11-1-1 0,11 1 1 16,-11 7 0-16,11-7 0 15,-11 10 1-15,11-10-1 16,-9 11 1-16,9-11-1 16,-15 15 1-16,7-6 0 0,0 0-1 15,-3 2 1-15,0 2 0 16,-3-2 0-16,2 2 0 16,0-1 0-16,-3 3 0 15,-1 3-2-15,-2 5 4 0,-1 3-1 16,-4 7 0-16,-2 2 0 15,-6 7 0-15,-3 5 1 16,-9 6 0-16,-3 5 1 16,-6 1-2-16,-4 3 0 0,-5 2 0 15,-5 5 0-15,-4 3 1 16,-6 3-1-16,-5 8 0 16,-5 4-1-16,-7 3 2 15,-5 4-1-15,-6 8 1 0,-5 2 0 16,-3 4 1-16,-1-1-1 15,0-1 2-15,1-2 0 16,5-4 0-16,3 0-3 0,4-5 1 16,5-4 0-16,5-4-1 15,3 0 1-15,6-4-3 16,3 2 1-16,5-4-1 0,1-1 1 16,5-5 0-16,6 0 0 15,6-3 1-15,6-5-1 16,4-2 1-16,1-4 0 15,5-1 0-15,4-3-1 0,1-4 1 16,-2-2-1-16,2-3 1 16,-1-3 0-16,-1-5 0 15,1-1-1-15,0-3 2 16,0-5-1-16,3-3 0 16,1 1 0-16,1-4 0 0,3 0-1 15,-1-3 0-15,6 1 0 16,1-2 0-16,1-1 0 15,1-2 0-15,3-2 0 0,-2 0 0 16,5-5 0-16,2-2-2 16,2-3-1-16,9-6-1 15,-9 3 1-15,9-3-1 0,6-10 0 16,9-5 1-16,6-5-1 16,5-6 2-16,8-5 1 15,5-9 0-15,9-6 0 16,1-6-1-16,5-5 2 0,4-5-1 15,2-6 1-15,3-6-1 16,3-4 0 0,2-3 0-16,5-3 0 0,0-4 1 15,4-1-1-15,0-4 1 16,5-1 0-16,6-5 1 0,-2 1 0 16,9-3 0-16,-1 0 0 15,5 0 0-15,2-3-1 16,1 1 1-16,3 1-1 0,-1 1 0 15,2 1 0-15,-2-1 0 16,2 1 1-16,1-6 0 16,-1 3-1-16,0-1 1 15,-3 4-1-15,-1 1 0 0,-1 1 0 16,-4 0 1-16,-7 4-1 16,-4 6-1-16,-6 2 1 15,-5 4-1-15,-5 6 1 16,-8 3-2-16,-5 5 1 0,-4 7-1 15,-4 4 0-15,-5 8 1 16,-5 6 0-16,-6 5 0 16,-4 7 0-16,-4 6 1 15,-7 4 1-15,-3 8 0 0,-7 2-1 16,-8 11 1-16,10-8-1 16,-10 8-1-16,0 0 0 15,-8 12 0-15,-4 4 0 0,-5 6 0 16,-4 6-1-16,-6 8 0 15,-6 7 3-15,-5 8 0 16,-5 2 1-16,-4 7 0 0,-1 2-1 16,-6 5 2-16,-4 4-1 15,-6-1 1-15,-3 3-2 16,-6 3-1-16,-6 2 0 16,-9 4 1-16,-8 3-1 0,-7 5 0 15,-11 4 0-15,-5 6 1 16,-8 4-1-16,-4 5 1 15,-5 2 0-15,1 3-1 16,-2-3 2-16,5-2-1 0,5 2 0 16,5-4 0-16,8-1 0 15,5-2 0-15,7 0-1 16,8-3 0-16,5 1-1 16,4-1 0-16,2-2 1 0,5 1 0 15,0-6 1-15,0 1-1 16,3-6 1-16,3 1-1 15,1-2 0-15,4 1-6 0,1-6-6 16,8 2-11-16,3-1-27 16,6-2-29-16,4 3-6 15,1-6-4-15,2-6-2 16</inkml:trace>
  <inkml:trace contextRef="#ctx0" brushRef="#br0" timeOffset="74778.0903">6224 17755 5 0,'0'0'49'0,"-10"13"-10"15,10-13-1-15,-9 11-4 16,9-11-7-16,0 0-3 16,0 0-3-16,-2 9-3 15,2-9-2-15,9 3 1 0,3-3-2 16,6-1-1-16,3-1-2 15,10 0-4-15,2-2 0 16,10 1-2-16,7-2-1 16,11 0 1-16,9-1-2 15,10 1 1-15,11-2-1 0,12-1 1 16,9 1 1-16,12-2-1 16,15-1 1-16,9-1 1 15,11-3 1-15,10-2-1 16,13-6 0-16,6 0-1 0,15-1 0 15,-59 2 0-15,290-36-1 16,-4-2 0-16,-11-4-1 16,-15-1 1-16,-21 3 0 15,-33 13 0-15,-33 9 0 0,-66 19-1 16,-10 7 0-16,-15 3-1 16,-7 5-1-16,-19 4-1 15,-19 2 0-15,-15-1-3 0,-22 6-6 16,-25-2-14-16,-25-4-58 15,-24 9-4-15,-37-3-6 16,-33-6-5-16,-25 0-3 16</inkml:trace>
  <inkml:trace contextRef="#ctx0" brushRef="#br0" timeOffset="75798.4514">6634 16598 69 0,'-6'-15'78'0,"2"-1"-1"16,-1 1-3-16,4 4-53 0,-1-1-2 15,2 12-4-15,0-12-6 16,0 12-5-16,0 0 1 16,0 0-3-16,0 0-2 0,0 11 0 15,-2 5-1-15,1 3 1 16,1 6-2-16,0 7 3 16,0 4 0-16,0 7 1 15,0 4-1-15,-1 5 1 16,1 5 1-16,0 1 0 0,-1-1 1 15,1-4-1-15,0 0-1 16,0-3 0-16,0-25 0 16,-1 4 0-16,1-1-1 15,0 2 0-15,3-1 0 16,0 2 0-16,-3 1-1 16,2 1 1-16,-1-2 0 0,-1 2 0 15,3 1-1-15,-2 2 1 16,1-3-2-16,0 0-1 0,0-1-5 15,0 1-5-15,2-2-13 16,-4-3-12-16,1-4-28 16,2-6-12-16,-1 1-4 15,-1-5 2-15</inkml:trace>
  <inkml:trace contextRef="#ctx0" brushRef="#br0" timeOffset="76575.3055">6405 16622 1 0,'-1'-11'69'16,"1"11"2"-16,0 0-9 0,0 0-26 15,0 0-6-15,0 0-11 16,0 0-6-16,0 0-5 16,0 0-3-16,1-10-2 15,-1 10 0-15,20-6 0 0,-4 1 0 16,5-2 2-16,5-1 0 16,5-2 0-16,4-1 1 15,3-2-2-15,4 2 1 0,2-2-2 16,-2 1 0-16,2 3 0 15,-7 0-3-15,-1 3 0 16,-5 2 0-16,-3 2-4 16,-6 2-3-16,-4 0-9 0,-3 1-17 15,-15-1-30-15,17 15-14 16,-14-4-4-16,1 0 1 16</inkml:trace>
  <inkml:trace contextRef="#ctx0" brushRef="#br0" timeOffset="77109.3527">7150 17066 12 0,'0'0'72'0,"5"-6"-9"0,-5 6-11 15,2-9-7-15,-2 9-8 16,0 0-11-16,1 7-8 16,-1 4-8-16,-1 3-4 0,2 7-4 15,0 1 0-15,1 6 1 16,1-3 0-16,-2-2-2 15,1-2 0-15,0-4 1 16,0-5 1-16,-2-2 2 16,0-10 3-16,0 0-1 0,0 0 1 15,5-15-1-15,-5-2 0 16,0-11-1-16,0-2-1 16,1-8-3-16,1-5-1 0,-1-3 0 15,2 5 0-15,3 0-1 16,6 7 0-16,1 6 0 15,6 8 1-15,4 13-1 0,2 7 0 16,7 10-1-16,-1 11-1 16,2 9-2-16,-5 5-3 15,0 6 0-15,-7 0-4 16,0 3-7-16,-10-6-5 0,0-2-11 16,-5-6-17-1,-3-10-18-15,4 1-7 0,-7-10 0 16</inkml:trace>
  <inkml:trace contextRef="#ctx0" brushRef="#br0" timeOffset="77531.6445">7423 17142 63 0,'0'0'77'0,"-14"-17"-4"16,14 17-4-16,-3-8-33 0,3 8-19 15,7-11-11-15,5 6-5 16,2 0-1-16,0-1 0 15,3-1-1-15,3 0 2 0,1 1 0 16,1-6 0-16,1 1 1 16,0-1 0-16,1-1 1 15,-7-1 1-15,4 1-1 16,-8 3 1-16,2 1-1 16,-4 5-1-16,-1 1 0 0,-1 3-2 15,3 4 1-15,-2 8-2 16,3 0 1-16,2 3 0 15,0 0 1-15,2 1-1 16,0-4 2-16,1-1 0 0,1-5 1 16,-1-6 0-16,-1 1 1 15,-2-10 1-15,2-3-1 16,0-4 0-16,-4-6-1 0,1 0 1 16,-3-5-2-16,3 2-1 15,-5-5-2-15,1 4-3 16,-3-2-4-16,2 7-10 15,-6-1-14-15,-2 5-25 0,6 3-22 16,0 4-4-16,-7 10-2 16</inkml:trace>
  <inkml:trace contextRef="#ctx0" brushRef="#br0" timeOffset="78202.0389">8378 16715 14 0,'8'-14'68'16,"-6"6"4"-16,-2 8-27 15,-6-17-4-15,6 17-9 0,-12-9-9 16,-1 9-6-16,1 5-3 16,0 5-7-16,-5 9-4 15,-1 0-2-15,-1 8-2 0,5-1 0 16,-1 3-3-16,8-4 1 16,3-4-2-16,1-4-1 15,3-7 0-15,0-10 1 16,0 0 1-16,13-3-1 0,1-10 3 15,-3-2 1-15,-1-3 2 16,2 1 2-16,-2 3-2 16,3 1 2-16,6 8 1 15,-6 5 2-15,0 13 1 0,0 12 1 16,1 11-1-16,1 8 1 16,-6 11 0-16,3 8-2 15,-7 1-2-15,-5-30-2 16,1 0-1-16,-1 0 1 0,-4-2-2 15,-5-2 0-15,0 1 1 16,-2-8 2-16,-2 0-5 16,-1-6-2-16,-6-3-9 15,1 2-11-15,-20-16-18 16,5-18-22-16,8-10-12 0,8-12-6 16</inkml:trace>
  <inkml:trace contextRef="#ctx0" brushRef="#br0" timeOffset="79947.6858">8908 16477 12 0,'0'0'74'0,"14"-7"1"15,-14 7-4-15,12-8-4 16,-12 8-57-16,12 11 0 0,-1 8-4 15,-1 11-2-15,1 6-1 16,-2 12 1-16,-1 7 1 16,-1 1 0-16,1 2 1 0,-4-5-1 15,-2-4 0-15,1-10-1 16,-1-5 3-16,0-14-2 16,1-7 2-16,-3-13-1 15,0 0-1-15,0 0 0 0,0-13-1 16,-3-8-1-16,-2-8 0 15,-1-6-2-15,-4-9-1 16,1-7-1-16,-1-3 0 16,1-3 0-16,2 0 0 0,6 7 0 15,1 0 1-15,5 8 0 16,7 9-1-16,9 10 1 16,4 15 0-16,4 8-1 15,3 7-3-15,1 15-4 0,-3 9-4 16,-3 12-4-16,-5 5 0 15,-4 1 0-15,-5-2 0 16,-6-3 1-16,-2-3 3 16,-3-9 3-16,-2-6-1 0,0-9-3 15,0-17-10-15,-11 8-12 16,11-8-3-16,-17-13 3 16,7-3 16-16,-7-1 12 15,3-6 12-15,-5 4 10 0,4-5 16 16,0 7 13-16,4 1 1 15,2 4-6-15,5 0-16 16,4 12-10-16,5-15-5 16,7 8-3-16,7-2-3 0,7-3-1 15,2 0 1-15,7-4 0 16,3-1 1-16,5-5 0 16,0 3 1-16,0-7 0 15,0 2 1-15,-6-4 1 0,-2 4 3 16,-7 2-1-16,-7 1 1 15,-6 5-2-15,-8 3-2 16,-7 4-1-16,0 9-1 16,-7 0-4-16,-9 11-1 0,1 3-2 15,-4 4-1-15,3 1 1 16,-1-1-1-16,7 0-1 16,-4-3 2-16,10-5 0 0,4-10-2 15,0 0 2-15,7 2 1 16,6-7-1-16,7-10 1 15,1-4 0-15,10-4 0 16,-2-3 0-16,8 0 1 16,1-1 0-16,2 4 1 0,-2 3 1 15,-2 6 1-15,-5 6-1 16,-2 6 1-16,-4 2-1 16,-6 1 2-16,-6 6 0 0,-1 0 1 15,-12-7 1-15,7 15 0 16,-7-15 0-16,3 15 0 15,-3-15 0-15,1 13 1 16,-1-13-2-16,0 15-2 0,-1-5 0 16,-1-1 0-16,0 2 0 15,0-1-1-15,1 0 1 16,-1 1-1-16,-1 0 1 16,1 1-1-16,-1 4 0 15,3 1 1-15,0 4-2 0,0 3 1 16,0 5 0-16,1 3 0 15,-1 6 0-15,0 2 1 16,-4 1-1-16,-4-1 2 0,-3 0-2 16,-2-3 1-16,1-3 0 15,-4-5 1-15,2-7-1 16,4-8-1-16,-1-4-1 0,11-10-2 16,0 0-2-16,0-18-2 15,8-7-6-15,8-6-4 16,10-9-7-16,0-9-2 15,14-5 2-15,-2-2 1 0,12-7 2 16,6-3 5-16,-1 1 12 16,5 3 8-16,-8 2 9 15,3 7 1-15,-13 2 5 16,-1 8 2-16,-20 9 1 16,-7 10-6-16,-14 10-4 0,-13 13-1 15,-12 6 0-15,-10 17 1 16,-3 11-4-16,-8 12-2 15,3 6-1-15,6 1 1 0,8 2-3 16,9-6-2-16,16-5-8 16,6-11-9-16,17-5-20 15,26-11-38-15,-12-10-6 16,9-5-3-16,-5-7 0 16</inkml:trace>
  <inkml:trace contextRef="#ctx0" brushRef="#br0" timeOffset="83396.34">8271 18167 24 0,'-10'-7'76'16,"0"1"1"-16,-2-5-2 0,12 11-3 15,-11-8-52 1,0 1-4-16,0-1-5 0,0-3-6 16,11 11-2-16,0 0 1 15,0 0-2-15,-8 0-2 16,-4 0-1-16,4 0 1 16,-3 0 2-16,12 9 0 15,5 2-1-15,19 34 1 16,-16-23 0-16,4-1 1 0,0 0 0 15,-2 2 0-15,2 1 0 16,-13-24 0-16,21 25 1 16,1 2-1-16,-22-27-1 15,20 0 0-15,3 0-1 16,-23 0 0-16,14-20-4 16,3-2 2-16,-17 22-1 0,13-29 0 15,1 0-1-15,-14 29 0 16,16-26 0-16,1 2 1 15,-17 24 1-15,0 0 0 16,10-7 1-16,1 0 2 0,0 0 0 16,2-4 2-1,-2 11-1-15,0 0 2 16,0 3 0-16,4 2-1 0,-4-5-1 16,0 0-1-16,40-12 0 15,-40-6-4-15,0 2-6 16,-1-6-9-16,0 0-21 0,3-1-20 15,-3 0-18-15,2-1-6 16,5 1-6-16</inkml:trace>
  <inkml:trace contextRef="#ctx0" brushRef="#br0" timeOffset="85038.3179">8956 17823 18 0,'22'-4'92'0,"-3"1"-3"15,-1 0-5-15,-1-2-5 16,-1 2-1-16,0 2-67 16,-3 1-5-16,-2 7-3 15,-11-7-4-15,0 0-1 0,15 20 0 16,0 2 2-16,-9 1-1 16,3 0 0-16,-3 4 0 15,0 2 0-15,2 1 1 16,-2 1 1-16,1 2 0 15,0 0-1-15,-2-4 2 16,2 0-1-16,-1-4 0 0,-1 0 0 16,-5-25-1-16,5 23 1 15,0-1-1-15,-5-22-1 16,0 0 0-16,0 0 0 16,0 0-1-16,0-6 0 15,-4-6 2-15,0 3-1 16,-7-32 1-16,2-2 1 0,4 23 1 15,5 20-2-15,-12-41 3 16,7 20 1-16,0 1-1 16,-1 3-1-16,1 3 2 15,0 2-3-15,5 12-2 0,-16-20 4 16,16 20-3-16,-16-12 0 16,5 6-1-16,11 6-2 15,0 0 0-15,0 0 0 16,0 0 0-16,-9 4 0 0,-3 3 0 15,-21 29 1-15,26-16 0 16,4 3 2-16,-2 2 1 16,4-2-1-16,0 3 0 15,1-1 1-15,-1 3-1 16,7-3 1-16,-2 2-1 16,1-5 1-16,2 1 0 15,-7-23 1-15,0 0-1 16,0 0-1-16,10 6-1 0,2 2-1 15,-1-1-1-15,18-18 2 16,-8-35 1-16,-11 22 0 16,-5-2 0-16,0-2 2 0,1-2 0 15,-1 1 1-15,-2-2 1 16,4 0-1-16,-4 1-3 16,2 0 0-16,-2 6-1 15,-2-1 0-15,5 7 0 16,2-2 1-16,-2 6-1 0,2 0 0 15,2 2 0-15,4 2 1 16,0 2 0-16,1 4-1 16,-1 2 1-16,3 2-1 15,-2 2 0-15,4 1 1 0,-19-3-2 16,0 0 0-16,30 17 0 16,-2 1 2-16,-28-18-1 15,24 23 0-15,2 0 1 16,-26-23 0-16,19 20 3 15,-1 0-1-15,-1 3 2 16,-17-23-1-16,0 0 0 0,0 0-1 16,9-4-2-16,-9-8 1 15,0-6-3-15,0-3 1 16,0-1-2-16,0 0 1 0,1-1-1 16,3-2 1-16,0 0 0 15,1 1 0-15,1 0 2 16,1 1-1-16,2-1 0 15,4 3 1-15,2 5 1 16,1-2-1-16,-4 4 0 0,3 3 1 16,-1-1 1-16,2 1-1 15,-6 2 1-15,0 0-1 16,-1 3 0-16,-9 6 1 0,14-9 0 16,-14 9 0-16,12 1-1 15,-12-1 1-15,7 17 0 16,-4 0 1-16,1 2 0 15,-1 5-1-15,0-1 0 16,2 5 0-16,-5-28-3 0,9 29 0 16,-4 1 0-16,3 0-1 15,0 0 0-15,1-2 0 16,10 26 2-16,-9-33 1 16,1-8 1-16,-1-6-1 15,3-6-1-15,-1-1 1 0,0-10 0 16,1-4 0-16,0-3-3 15,-1-3-1-15,1-3 2 16,1 0-1-16,-4 1 1 0,1 0-1 16,1 1 0-16,0 3 1 15,0 0-1-15,-2 2 1 16,1 7-1-16,-2 5 1 16,0 4 1-16,0 0-2 0,1 3 2 15,1 2-1-15,-11-5 1 16,15 16-1-16,-6-7 1 15,1-1-1-15,0-3 0 16,5-1 0-16,-4-3-1 0,3-1 0 16,2 0 1-16,0 0 0 15,1-3 0-15,0-2 1 16,-3-2 1-16,1-3 1 0,-2 2 0 16,0-2 1-16,-4-1 0 15,0 2-1-15,-6-2 1 16,-1 2-2-16,-2 9 0 15,0-11 0-15,0 11-2 16,-5-7 0-16,5 7 1 0,-16 0 0 16,16 0-1-16,-9 16 1 15,9-16-1-15,-2 21 0 16,0 1 1-16,2 9 0 16,2 43 1-16,5-27 0 0,-2 2-2 15,3 3 1-15,0 0 1 16,-5 2-3-16,-1-1-7 15,-2 7-36-15,-1-12-33 16,-6-6-4-16,7-42-4 16,-23 27-8-16</inkml:trace>
  <inkml:trace contextRef="#ctx0" brushRef="#br0" timeOffset="86139.0838">6280 15858 36 0,'-16'-8'79'16,"4"-1"2"-16,-1-4-4 15,4 4-33-15,1-1-11 0,6 0-11 16,1 0-8-16,1-2-5 16,7-3-4-16,6-2-1 15,4 0-3-15,6-3-1 0,5 1-2 16,2 2-1-16,3 1-2 15,0 4-2-15,-2 5 0 16,-3 4 0-16,-6 3-1 0,-6 9 2 16,-3 3 2-1,-6 3 3-15,-6 3 2 0,-1-2 1 16,0-2 2-16,0 1-1 16,2-4 2-16,4-1-1 15,4-5-1-15,8-3 0 16,3 2-2-16,4-1 2 0,6 1-3 15,1 0 0-15,-1 3-1 16,-2 1 1-16,-2 5-2 16,-5 5 1-16,-7 2 1 0,-4 5-1 15,-10 7 0-15,-2 0 1 16,-12 9 1-16,-2 0-1 16,-7-3 1-16,-1 1-1 15,0-6-1-15,-2-5-2 0,5-7-13 16,2-3-38-16,1-18-20 15,9-12-5-15,7-10-4 16</inkml:trace>
  <inkml:trace contextRef="#ctx0" brushRef="#br0" timeOffset="86626.1178">6954 15439 45 0,'28'-30'82'0,"-8"13"-4"16,-9 8-4-16,-11 9-6 15,0 10-55-15,-10 11-7 16,-5 10-6-16,2 6-1 16,-3 4-3-16,4 2 2 0,-1 7 1 15,6-5 1-15,2-5 0 16,5-5 0-16,7-6 0 16,6-7 0-16,8-2 0 0,4-5 0 15,7-5 1-15,2-2-1 16,5-1-1-16,1 1-2 15,-2 0-2-15,-5 4-2 16,-7 1 0-16,-8 6 0 0,-7 0 1 16,-11 5-2-16,-7-4 4 15,-11 3 3-15,-6-4 5 16,-4-5 0-16,-6-8 1 0,1-6-2 16,-2-5-1-16,5-10-5 15,-2-9-7-15,11-7-8 16,1-4-10-16,14-11-4 15,7-3 0-15,15-5 3 16,5-3 8-16,10-4 6 0,8 1 7 16,-2 2 9-16,5 0 12 15,-12 12 16-15,-5 6 0 16,-8 9-7-16,-10 6-11 0,-7 13-4 16,-18 6-2-16,-7 8-1 15,-7 9-11-15,-3 12-26 16,1 10-34-16,-4 1-3 15,7 6 7-15</inkml:trace>
  <inkml:trace contextRef="#ctx0" brushRef="#br0" timeOffset="87381.2141">7277 15387 48 0,'13'1'80'16,"-3"6"-3"-16,0 8-4 0,-2 5-5 16,3 7-53-16,-1 3-19 15,7 2 1-15,0 4 0 16,4-2 0-16,-3 2 1 0,-1-7 0 16,0-7 0-16,-3-6 3 15,0-3 1-15,-7-5 2 16,-7-8 0-16,12 10 1 0,-12-10 2 15,0 0-1-15,9 0 0 16,-9 0 1-16,0 0-3 16,0 0 0-16,3-5-1 15,-3 5-2-15,0 0-2 0,0 0 0 16,0 0 0-16,0 0-1 16,2 12 1-16,0 1-1 15,2 3 1-15,-1 2 0 16,0 3 1-16,1 0 0 15,-1-2 0-15,0-1 0 0,0-2 0 16,0-2 1-16,-1-3-1 16,-2-11 0-16,6 15 0 15,-6-15 0-15,8 10 0 0,-8-10 1 16,12 3 0-16,-12-3 0 16,10 1 0-16,-10-1 0 15,15-10 0-15,-15 10 1 0,14-19-1 16,-8 6 1-16,3-6-1 15,1-2 0-15,-2-5 0 16,-2-5 0-16,0-2 1 16,2-5 0-16,0-1-1 0,-2-2 0 15,2 0 0-15,3 3 1 16,-1 3-2-16,1 7 1 16,0 0-2-16,1 11 0 15,-3 5 0-15,-9 12 0 16,13-6 0-16,-13 6 0 0,3 18 1 15,-2 3-1-15,0 13 1 16,1 3 0-16,0 9 1 16,2 9-2-16,1 5 1 15,1 4-1-15,1 1 1 0,-3 5 0 16,0-2-2-16,-1-3-1 16,0-5-3-16,1-6-4 15,-3-7-12-15,1-11-24 16,4 1-22-16,-3-22-13 0,-3-15-3 15,9-7 2-15</inkml:trace>
  <inkml:trace contextRef="#ctx0" brushRef="#br0" timeOffset="87775.3943">7924 15597 73 0,'26'-43'88'0,"-2"11"-5"15,2 11-4-15,-1 6-4 16,-4 8-65-16,0 7-3 15,4 5-5-15,-5 11-2 16,-7 9-1-16,-3 4 0 16,-6 6 0-16,-3 2 0 0,-2 0 1 15,-1-2-1-15,-2-6 1 16,-3-2 1-16,3-9-1 16,2-4 1-16,2-14 1 0,0 0-1 15,13 0 0-15,-2-6 0 16,8-8 0-16,6-2 1 15,3 0-1-15,4-3-1 16,4 6 0-16,0 5-1 0,0 3 0 16,-4 5 0-16,-9 5 0 15,-3 9 1-15,-6 2-1 16,-10 4 2-16,-4 0 0 16,-3-1 1-16,-10 2 0 0,-2-6 0 15,0-3 0-15,-4-4-4 16,5 0-9-16,-4-3-50 15,5-6-15-15,-1-14-8 16,6-6-4-16,-2-8-2 16</inkml:trace>
  <inkml:trace contextRef="#ctx0" brushRef="#br0" timeOffset="88207.9628">7365 16384 9 0,'0'0'76'0,"-6"9"5"16,6-9-3-16,7-15-5 0,7 2-43 16,7-2-11-16,4-7-2 15,11-4-4-15,9-7-2 16,11-3-2-16,8-3-3 15,8-4-1-15,7-4-2 0,7 3-3 16,-1 2-4-16,-2 5-3 16,-6 5-4-16,-6 7-6 15,-12 5-9-15,-14 7-27 16,0 13-27-16,-28 10-4 16,-11 11-1-16</inkml:trace>
  <inkml:trace contextRef="#ctx0" brushRef="#br0" timeOffset="88343.7839">8082 16199 10 0,'-40'30'72'16,"5"-7"3"-16,9-6-3 0,8-14-16 16,18-3-23-16,0 0-14 15,15-15-7-15,17-5-7 16,2-6-27-16,22-8-43 0,13-9-6 16,6-7-7-16,3-8-6 15</inkml:trace>
  <inkml:trace contextRef="#ctx0" brushRef="#br0" timeOffset="91755.1978">11970 15036 6 0,'0'-13'53'15,"-2"3"-1"-15,1 1-3 16,1 9-7-16,-4-9-10 0,4 9-8 16,0 0-11-16,0 0-4 15,0 0-4-15,0 0-2 16,0 10-1-16,0 1 1 0,-1 5 2 15,1 6 1-15,0 8 1 16,0 4 0-16,0 10 1 16,0 5 0-16,-2 8 0 15,-1 9 1-15,-2 8 0 0,1 7 1 16,-5 8-2-16,5 3 1 16,-7 3 0-16,7 4-2 15,0 0 0-15,4 3-2 16,-1-2-1-16,0-3-1 0,1-4 0 15,0-2 1-15,1-1-1 16,-1-2 1-16,0-1 1 16,-1-1-1-16,1-3 2 15,-3-1-1-15,0-4 0 0,0-41-1 16,0 5-2-16,2-3 1 16,-2 1-2-16,2-2 1 15,1 0-1-15,-2-4 0 16,0-1 0-16,1-4 1 15,-1-1 0-15,0-4 0 0,-1-1-1 16,1-3 1-16,1 1 0 16,-1-4-1-16,2-2-1 15,-1-2 1-15,-1-4-1 0,2-9 0 16,-2 14-2-16,2-14-3 16,0 0-8-16,0 0-18 15,-15 0-51-15,15 0-2 16,0-27-4-16,0-24-7 0,-10-25 6 15</inkml:trace>
  <inkml:trace contextRef="#ctx0" brushRef="#br0" timeOffset="92311.7316">12013 15118 11 0,'-9'-5'64'0,"-6"1"5"16,5-5-1-16,5-2-43 15,-3 6 3-15,8 5-4 0,-11-14-4 16,11 14-2-16,-3-11-2 15,3 11-3-15,0 0-3 16,-2-11-2-16,2 11-3 16,0 0-1-16,-3 7-2 0,-2 4-2 15,-2 4 0-15,-1 2 0 16,-3 5 1-16,-4 1-1 16,0 5 1-16,-2 1 0 15,2 3-1-15,-3-4 1 0,4 5-1 16,-2-3 1-16,4 3 0 15,2 0-2-15,-1 0-2 16,6 0-6-16,2-1-11 16,-2 0-21-16,0-9-28 0,5-1-10 15,2-7-4-15,-2-15 1 16</inkml:trace>
  <inkml:trace contextRef="#ctx0" brushRef="#br0" timeOffset="92560.6689">11947 15152 17 0,'7'-20'74'0,"-2"2"1"15,6 1-5-15,-7 2-3 16,7 4-56-16,7 6-1 16,-2 4-6-16,7 1-2 15,-3 7-1-15,5 4 1 0,1 3-1 16,3 0 0-16,0 2 1 15,3 0-1-15,3 1 0 16,2-4-3-16,3 4-7 16,-3-5-19-16,-2-2-32 15,0 8-12-15,-6-4-3 0,-2 2-1 16</inkml:trace>
  <inkml:trace contextRef="#ctx0" brushRef="#br0" timeOffset="94577.4881">13102 15642 25 0,'7'-17'55'0,"-7"17"3"16,6-15-4-16,-6 15-6 15,5-11-10-15,-5 11-10 0,0 0-8 16,16-11-9-16,-9 11-4 16,3 0-4-16,-2 7-2 15,3 5 1-15,-3 6-1 16,1 3 0-16,-2 8 1 0,2 3-1 15,-4 6 1-15,-2 1-1 16,1 2 0-16,2-3 0 16,3-1-4-16,-4-7-8 15,6 0-18-15,4-6-25 16,-8-3-21-16,7-6-2 0,-6-11-5 16</inkml:trace>
  <inkml:trace contextRef="#ctx0" brushRef="#br0" timeOffset="94920.7575">13517 15525 47 0,'17'-14'76'16,"2"5"-2"-16,-3 1-4 16,-3 4-3-16,-37 0-63 15,27 6 1-15,8 9-1 0,-4 8 2 16,-4 2 0-16,-1 2 1 15,2 2 2-15,1 2 0 16,4-4-1-16,6-1-1 16,14-5-1-16,7-4-1 0,15-1-1 15,9-5 0-15,4 1-2 16,7-2-1-16,0 1 0 16,-4 0-1-16,-9 1 0 15,-14 2 1-15,-10 2-1 0,-13 3 0 16,-14 8-1-16,-14-2-3 15,-15 6-4-15,-10-3-9 16,-6 4-27-16,1-2-33 0,-14-4-5 16,-1-7-7-16,-4-13 2 15</inkml:trace>
  <inkml:trace contextRef="#ctx0" brushRef="#br0" timeOffset="95094.9028">13564 15547 63 0,'14'-13'81'16,"6"-2"-5"-16,7-5-4 0,8-4-8 15,-1-5-69-15,16 3-8 16,9-3-12-16,7 0-18 16,9 5-24-16,-2-4-9 15,6 2-3-15</inkml:trace>
  <inkml:trace contextRef="#ctx0" brushRef="#br0" timeOffset="95322.7228">14963 14922 37 0,'38'-11'84'16,"-6"2"-2"-16,-10 5-4 16,-9 4-6-16,-13 0-47 0,10 24-12 15,-9 13-5-15,-1 8-5 16,-2 15-1-16,-8 12 2 15,-5 15-2-15,-7 9 1 0,-5 5-2 16,0-1-1-16,0-4-6 16,3-12-11-16,2-10-36 15,5-7-25-15,4-17-3 16,2-15-7-16,2-24 1 16</inkml:trace>
  <inkml:trace contextRef="#ctx0" brushRef="#br0" timeOffset="95491.9223">14581 15282 64 0,'-31'-48'94'15,"7"12"-6"-15,4 6-7 0,2 5-4 16,9-27-47-16,4 41-44 16,13 11-25-16,14 21-32 15,1 3-13-15,5 6-4 16,1 1-3-16</inkml:trace>
  <inkml:trace contextRef="#ctx0" brushRef="#br0" timeOffset="95697.4675">15391 15342 26 0,'31'0'98'0,"-6"-1"-5"15,-6-8-6-15,-4-7-3 0,-6-6-4 16,5-4-80-16,-10 9-5 16,-3 2-11-16,2 6-20 15,-3 9-30-15,0 0-18 16,0 11-4-16,-3 5-7 0</inkml:trace>
  <inkml:trace contextRef="#ctx0" brushRef="#br0" timeOffset="97621.2003">12832 17259 22 0,'-2'-13'45'16,"2"13"-26"-16,-1-11 5 0,1 11 3 16,0 0 0-16,8-11-1 15,-8 11 4-15,15-6-2 16,-4 3-2-16,-2 3-2 15,2-3-5-15,2 2-1 0,-1-2-6 16,4 1-1-16,2-2-3 16,3 2-1-16,4-1-1 15,2-3-1-15,7 1-2 16,1 0-1-16,5-1 0 0,4 1 0 16,2 2 0-16,9-1 0 15,2 2 0-15,6-1 1 16,-3 0 0-16,8 2 0 15,-2-1 1-15,5-1-1 0,1-3 0 16,-1 1 1-16,2-3 0 16,2 0-1-16,0-2 1 15,0 0-1-15,-4 0 0 16,1 1-1-16,0 3 1 0,-5 2-2 16,-5 0 0-16,-3 2-1 15,-1-1 1-15,-6 2 1 16,-3-2 0-16,-2 1 1 15,-4-4 0-15,-5 4 0 0,-1-1 1 16,-1-4-1-16,-3 2 1 16,-2-1-1-16,-2 0-1 15,1 0 0-15,-3 0-1 16,3 0 0-16,-3 2 0 16,-1 1 1-16,1 0-1 0,1 1 0 15,-4 1 1-15,2 1-1 16,1-1 1-16,2-2 0 15,-2 0 0-15,6 2-1 0,1-4 1 16,2 2-1-16,4-3 0 16,2-1 0-16,5 2 0 15,3-2-1-15,2-1 1 16,5 0 0-16,-1-1-1 0,5 1 0 16,0-1 0-16,5-1 1 15,2 1-1-15,4 2 0 16,4-2 1-16,1 0-1 0,4 0 0 15,1 1 0-15,4 2 1 16,3 0-1-16,-2 1 0 16,3 0 0-16,1 3 0 15,-2 2 0-15,0-1 0 0,1 1 0 16,0 1 0-16,-5-1 0 16,-1 1 0-16,3-1 1 15,-5 1-1-15,0-1 0 16,2 0 0-16,-1-1 1 15,-1-2-1-15,1-1 0 0,1 1 0 16,-2 0 0-16,2-3 1 16,-1 4 1-16,-1-3-2 15,-1 3 0-15,3-1 0 16,-3-1 0-16,2 0 0 0,0 0 0 16,0 1 0-16,2-2 0 15,0 1 0-15,2 0 0 16,1-2 0-16,-1 2 0 0,-2 0 0 15,-1 1 0-15,1 0 0 16,-3 1 0-16,1-2 0 16,-4 4 0-16,-2-3 0 15,3 1 0-15,-6-3 0 16,3 0 0-16,-5 2 0 0,-1-3 0 16,2 3 0-16,-4-2 0 15,-2-1 0-15,1 1 0 16,-4 1 0-16,4-1 0 0,-3 0 0 15,-1 1 0-15,-1 0 0 16,0 1 0-16,1-1 0 16,-4-1 0-16,1 3 0 15,1-2 0-15,-1 2 0 0,-1 1 0 16,2-1 0-16,-5-1 0 16,1 1 0-16,-3 0 0 15,0-1 0-15,-1 1 0 0,-1 0 0 16,-6-1 0-16,1 0 0 15,0 0 0-15,-5 1 0 16,3-1 0-16,-7 1 0 16,0 2 0-16,-7-2 0 0,0 1 0 15,-5 2 0-15,-5-1 0 16,-4 0 0-16,-4-1-4 16,-1 1-21-16,4 0-61 15,-26-7-5-15,-21-10-2 0,-13-13-7 16,-15-12-1-16</inkml:trace>
  <inkml:trace contextRef="#ctx0" brushRef="#br0" timeOffset="99865.2913">18182 15269 9 0,'2'-12'48'0,"1"-1"1"0,-2 3-2 15,1-1-11-15,1 3-8 16,-3 8-3-16,8-13-6 16,-8 13-2-16,0 0-3 0,10-8-3 15,-10 8-1-15,0 0 2 16,0 0-1-16,0 0-1 16,11 4-1-16,-11-4-2 15,0 15 0-15,0 0-1 16,0 2-1-16,0 7-1 0,2 6-1 15,0 5-1-15,0 9 0 16,-1 7 0-16,3 7 0 16,1 6 0-16,1 7-1 0,0 2 1 15,0 5 1-15,-2 0 0 16,1 1 0-16,-2 0 1 16,1-1-1-16,-1 0 0 15,-2 0 1-15,-1-4-1 0,1-1-1 16,-1-3 0-16,0-3-1 15,0-4 1-15,-1-2 0 16,0-7 1-16,-1-3-2 16,2-5 2-16,0-6-1 0,-2-5-1 15,1-6 1-15,0-6-2 16,-2-4-2-16,2-6-4 16,1-13-6-16,0 0-27 0,0 0-40 15,-4-14-5-15,0-13-4 16,-3-14-4-16</inkml:trace>
  <inkml:trace contextRef="#ctx0" brushRef="#br0" timeOffset="100253.2626">18320 15259 56 0,'8'-29'80'0,"-5"1"-2"0,-2 2 0 16,1 7-48-16,-2 3-3 16,0 6-3-16,0 10-7 15,-5-11-6-15,5 11-3 0,0 0-3 16,-11 13-2-16,6 3-2 15,-2 6 0-15,0 5-1 16,-6 8 0-16,-3 2 0 0,-5 5 0 16,-2 1 1-16,-5 0-1 15,1-2 0-15,-2-1-1 16,1-4-3-16,4-6-4 16,3-3-4-16,4-8-11 0,3-3-7 15,5-5-9-15,9-11-15 16,0 0-18-16,-2-6-8 15,3-12 2-15</inkml:trace>
  <inkml:trace contextRef="#ctx0" brushRef="#br0" timeOffset="100426.4687">18245 15310 57 0,'22'-14'79'16,"-3"9"-9"-16,-1 1-10 0,7 4-15 15,-5 10-15-15,7 5-12 16,-3 5-6-16,7 2-7 15,2 3-6-15,4 4-7 0,-2 2-11 16,-1 0-19-16,-1-8-32 16,2 3-9-16,-1-8-3 15,-1-4 3-15</inkml:trace>
  <inkml:trace contextRef="#ctx0" brushRef="#br0" timeOffset="101856.564">19757 15116 45 0,'3'-11'63'0,"-3"-1"-2"16,0-1-3-16,-5-1-9 0,-3 0-10 15,1 3-9-15,-3 1-8 16,0 1-6-16,-3 5-8 16,-1 4-3-16,-1 3-3 0,-2 12-2 15,-4 4-1-15,-2 4 0 16,-1 5 0-16,1 0 0 15,2 3 1-15,1-5-1 16,5-1 1-16,6-4-1 0,7-4 1 16,5-3-1-16,10-2 1 15,8-3 0-15,6 1-1 16,4 0 1-16,6-1 1 16,-2 0-1-16,2 2 1 0,-6 0-1 15,-3 1 1-15,-9 2-1 16,-5 0 0-16,-8 2 1 15,-6 4 0-15,-3-1-1 16,-10 6 0-16,-8-3-1 16,-6 2-1-16,-6 0-2 0,-4 0-1 15,1-3-6-15,-6-1-5 16,7-4-11-16,1-4-10 16,6-4-14-16,9-3-3 0,11-4-2 15,8-1-1-15,4-6 5 16</inkml:trace>
  <inkml:trace contextRef="#ctx0" brushRef="#br0" timeOffset="103123.9972">19893 15398 31 0,'47'-33'44'0,"-6"2"4"16,-7 6 1-16,-8 6-5 0,-8 2-5 16,-6 6-8-16,-12 11-8 15,0 0-6-15,0 0-6 16,-11 1-4-16,-3 13-5 15,-2 2-2-15,-1 4-1 0,0 3 0 16,1 0 0-16,2-3 0 16,5 0 0-16,1-7 0 15,4-1 1-15,4-12 0 16,0 9 0-16,0-9 1 0,13-8-1 16,0-4 0-16,7-4-1 15,0-1-1-15,4-4-1 16,-4 3 0-16,6 0-1 15,-3 5 0-15,0 3-1 0,-6 4 2 16,1 7 0-16,-4 1 1 16,-1 6 2-16,-2 2-1 15,-1 1 1-15,4 1 1 16,-5-3 0-16,4-5 1 0,1-4 0 16,5-6 0-16,1-12 0 15,8-5 2-15,-3-12-2 16,5-4 0-16,1-9 0 15,-2-4 0-15,-1-6 1 0,-5-2 2 16,-6-2 2-16,-5 1 1 16,-9 6 0-16,-3 5 2 15,0 9-3-15,-6 7 0 16,-1 11-3-16,-1 12-2 16,8 11-2-16,-17 8-1 0,9 20-2 15,0 8-1-15,-3 10 0 16,2 9 3-16,0 8-1 15,3 6 1-15,2-1 0 0,3-1-1 16,5-7 1-16,6-8 0 16,4-5 0-16,7-12 0 15,5-7 0-15,2-11 1 0,5-8 0 16,1-7 0-16,1-4 1 16,-2-10 1-16,0-7 0 15,-4-6 0-15,-1-6 0 16,-7-1 0-16,-5-1 1 0,-6 3-1 15,-5 0-1-15,-4 6-1 16,-1 5 0-16,-6 8-2 16,-3 9 1-16,-4 2-2 15,-3 13 0-15,3 3 1 0,-4 4 0 16,5 2 0-16,1 0-2 16,3-1 2-16,5-2 0 15,3-6 0-15,3-2 0 16,8-6 0-16,6-5-1 0,2 0 0 15,7-12 1-15,3-2 0 16,1-9 0-16,3-1 0 16,-5-1-1-16,2-1 1 0,-5 1 0 15,2 3 0-15,-7 2 0 16,-4 9-1-16,-1 4 0 16,-7 6 0-16,-8 1 0 15,13 7 2-15,-12 3-1 0,0 4 1 16,-1 1 1-16,0-2 0 15,0 0 2-15,2-1-1 16,-2-12 3-16,11 12-1 16,-4-11 0-16,5-1 2 0,-2-6 0 15,4-5 0 1,-1-6 0-16,-1-2 0 0,0-6-1 16,2-2-1-16,-1-1-1 15,-1-3 0-15,2 2-2 16,-3 3-2-16,1 5 0 0,0 3 1 15,-2 5-1-15,1 6 1 16,-1 6 1-16,-1 1 0 16,2 7 1-16,-2 2 0 0,4 2 2 15,-1-1 0-15,5-1 2 16,3-4-1-16,4-2 0 16,1-3 1-16,8-8-1 15,2-6 1-15,2-4-1 0,1-3 0 16,-2-1-2-16,0-2 0 15,-6 1 0-15,-5 4-2 16,-3 6-2-16,-7 4 0 0,-2 6 0 16,-13 3-1-16,5 19 0 15,-5 8 0-15,-3 9 0 16,-9 14 1-16,0 12 1 16,-3 11-3-16,-2 9-7 15,-7 3-20-15,-2 5-40 0,2 7-6 16,-8 1-3-16,0-7-5 15</inkml:trace>
  <inkml:trace contextRef="#ctx0" brushRef="#br0" timeOffset="103656.3537">20355 15975 75 0,'0'0'84'0,"0"0"-4"0,3 9-6 15,-3-9 0-15,11 15-74 16,1 3 1-16,5 8 1 15,3 6 0-15,0 6 1 16,-1 4 0-16,-2 4 1 0,-4 2 0 16,-6 3-1-16,-2-6-1 15,-5-2-1-15,0-7 0 16,-2-5 1-16,-2-8-2 0,-2-6 0 16,6-17-1-16,-13 2-1 15,8-15-2-15,-8-16 0 16,2-13-1-16,-2-12-1 15,-4-11 1-15,0-10 2 0,2-4 3 16,5 1 2-16,2 6 0 16,8 8 2-16,4 13 0 15,11 17 1-15,10 15-1 16,6 15-2-16,4 9-1 0,5 16-1 16,1 10 0-16,2 8 1 15,-3 6 0-15,-4 1-2 16,1 6-4-16,-12-2-8 15,3 4-24-15,-6-4-37 16,-7-3-7-16,-3-5-4 0,-12-11-4 16</inkml:trace>
  <inkml:trace contextRef="#ctx0" brushRef="#br0" timeOffset="104333.9221">20379 16190 4 0,'-23'0'87'0,"8"-2"1"0,5 2-7 16,10 0-3-16,15-12-2 16,10 1-73-16,18 0-4 15,5-5-3-15,14 1-2 0,0-6-2 16,9 0-3-16,-2-1-2 16,-1 0-4-16,-5-3-3 15,-5 0 1-15,-2 1 3 16,-7 0 4-16,-3 7 8 0,-12-3 4 15,-5 6 4-15,-7 4 7 16,-5 8 5-16,-3 2 3 16,-8 12-2-16,-1 5-1 0,-3 5-6 15,1 8-1-15,-1 2-2 16,-2 4-3-16,1 3-1 16,-1-1-1-16,0-2-1 15,0-4 0-15,0-3 1 16,-1-9 1-16,1-3-1 15,-1-7 0-15,1-10 1 0,0 0 0 16,-2-13-1-16,2-8 0 16,0-8-2-16,0-6 0 15,-2-6-1-15,1-5 0 0,1 2 0 16,1 2-1-16,1 6 0 16,1 6 1-16,3 9 1 15,5 9-1-15,-1 8 1 16,5 4-1-16,0 11 1 0,4 3 0 15,-1 2 0-15,2 4 0 16,2 1 1-16,1-3-1 16,-1-1 1-16,0-4-1 0,1-3 1 15,-1-9 1-15,4-1 1 16,-4-11 1-16,2-9 1 16,0-8 1-16,0-7-2 0,-1-1 0 15,1-1 0-15,0 4-1 16,-3 4-1-16,5 13-1 15,1 9-1-15,-2 11-1 16,3 17 0-16,-2 12-2 16,1 9-2-16,-3 10-3 0,-2 4-11 15,0 7-28-15,1 2-33 16,-14 0-6-16,-4-1-5 16,-5-10 0-16</inkml:trace>
  <inkml:trace contextRef="#ctx0" brushRef="#br0" timeOffset="104657.1706">20917 16740 30 0,'0'8'81'0,"11"-6"0"16,7-3 0-16,10-11-2 15,10-7-57-15,10-4-3 16,11-7-2-16,10-4-4 16,11-7-1-16,1-2-2 15,12-5-4-15,-1-1-2 0,4 4-6 16,-10 5-7-16,-2 7-12 15,-21 14-46-15,-5 2-14 16,-12 4-7-16,-26 5-6 16,-20 8 1-16</inkml:trace>
  <inkml:trace contextRef="#ctx0" brushRef="#br0" timeOffset="105827.8923">17593 14555 42 0,'0'-12'58'16,"0"2"-3"-16,0 10-7 0,0-13-12 16,0 13-6-16,0 0-7 15,0 0-8-15,1 14-7 16,0 0-1-16,-1 8-4 15,0 3-1-15,0 9 1 0,0 1-2 16,-1 9 0-16,1 0 0 16,0 1-2-16,0-1-5 15,1-4-13-15,2 3-22 16,-2-8-28-16,9-5-2 0,-3-10-5 16</inkml:trace>
  <inkml:trace contextRef="#ctx0" brushRef="#br0" timeOffset="106166.6056">17783 14754 34 0,'-4'-15'77'0,"-4"3"-5"0,8 12-1 16,-17-13-6-16,-8 13-58 16,14 4-1-16,6 14-3 15,1 7-3-15,3 7-2 16,-1 7 2-16,1 0 0 0,0 4 0 15,1-3 0-15,6 0 0 16,3-9 2-16,9-8-1 16,2-8 1-16,11-7-1 0,3-8 0 15,9-10 0 1,-1-11-1-16,2-6 0 0,-2-7 2 16,-7-7-1-16,-6-2 0 15,-11 0 1-15,-10 2-1 16,-10 1 1-16,-14 7 0 15,-9 3-2-15,-6 8-6 0,-5 7-13 16,-3 5-24-16,6 10-27 16,-6 4-4-16,2 7-3 15</inkml:trace>
  <inkml:trace contextRef="#ctx0" brushRef="#br0" timeOffset="106645.5378">18055 14483 7 0,'40'-12'86'0,"-6"6"-2"15,-4-2-3-15,-2 2-6 16,-9 0-2-16,-3 4-73 0,-4 9-1 16,2 13 1-16,-1 8-1 15,-6 11 1-15,-2 6-1 0,-4 2 2 16,-1 0 0-16,-1-2-1 15,-2-3 1-15,1-5-1 16,2-6 0-16,3-6 0 16,8-8-1-16,2-4-1 15,8-10-1-15,5-3 0 0,1-10-1 16,6-10-1-16,1-6 1 16,1-3-2-16,-2-9 2 15,3 3 2-15,-10-4 2 0,-1 4 1 16,-5 2 1-16,-4 7 1 15,-5 3 0-15,0 7 0 16,-11 16-1-16,10-7-1 16,-8 12-2-16,-2 8 0 0,0 9 0 15,-3 0 0-15,-2 5 1 16,2-2 0-16,-1 2 0 16,3-4 0-16,0-3 1 15,8-5-1-15,9-3-1 0,5-9-9 16,12 1-23-16,7 0-37 15,8-3-4-15,0-4-5 16,1-9-3-16</inkml:trace>
  <inkml:trace contextRef="#ctx0" brushRef="#br0" timeOffset="107957.0338">19309 14287 11 0,'0'-12'50'16,"0"2"1"-16,-1 0-5 15,1 0-5-15,0 10-8 0,-1-13-8 16,1 13-7-16,0 0-4 16,-4 6-4-16,1 9-4 15,-5 8-3-15,2 5-1 0,-2 7 0 16,0 7 1-16,-2 3 0 15,1 0 1-15,-2 2-2 16,3-3 0-16,-1-1-1 16,2-5-2-16,2-2-5 15,-2-7-6-15,2-1-16 0,4-1-23 16,-1-7-18-16,2 1-5 16,0-21 1-16</inkml:trace>
  <inkml:trace contextRef="#ctx0" brushRef="#br0" timeOffset="108989.7388">19721 14345 16 0,'14'-16'47'16,"-11"2"-9"-16,3 4-16 15,-2 0-1-15,1 2-1 0,-5 8 2 16,8-13 1-16,-8 13 2 15,3-10-1-15,-3 10-1 16,0 0-5-16,0 0-6 0,0 0-5 16,0 0-2-1,0 0-4-15,0 11 0 0,0-11-1 16,3 16 0-16,1-7 1 16,-4-9 0-16,9 15 1 0,-9-15-1 15,18 12 1-15,-6-10 0 16,1-2 1-16,3 0-1 15,4-5 0-15,6-3 0 16,-4-2 0-16,5-2-1 16,0-4 0-16,1 2 0 0,-2-2 0 15,-2 4-1-15,-5 2 0 16,-1 4-1-16,-4 4 0 16,-3 2 1-16,-4 7 0 0,-3 9 1 15,-2 6 0-15,-2 4 1 16,0 6-1-16,0 6 2 15,0 1-1-15,-1 4-1 16,1-4 0-16,0-3-2 0,0-5-2 16,2-4-1-16,0-8-2 15,3-5 1-15,-5-14-1 16,0 0-2-16,13 2-3 16,-8-7-2-16,-1-11-4 15,2-7-1-15,-1-5 0 0,4-3 2 16,-3-1 3-16,3-2 6 15,-2 2 7-15,5 2 8 16,3 6 7-16,-5 2 5 0,5 8-1 16,-2 1 0-16,4 6-3 15,-4 3-4-15,6 4-4 16,-4 0-3-16,-1 6-2 16,2 3-2-16,-1 3 0 0,1 0 0 15,-3-1 0-15,2 1 0 16,-1-2 1-16,0-4 0 15,-2-2 0-15,4-2 1 0,0-2-1 16,2-1 0-16,-1-4 0 16,2-1 0-16,-1-3-1 15,1-1 0-15,-1 0-1 16,0 0 1-16,-1-2-1 0,0-2 0 16,-1 3 0-16,2 0 0 15,0 0-2-15,1 2-3 16,1 2-2-16,5 3-3 0,-4 3-4 15,7 1-5 1,2 1-3-16,-4 3-3 0,5 5 1 16,-6 0 0-16,3-1 1 15,-7 1 3-15,0-2 7 16,-8-1 9-16,-5-1 4 16,-8-5 3-16,11 5 0 0,-11-5-9 15,0 0-19-15,0 0-21 16,-10 8-3-16</inkml:trace>
  <inkml:trace contextRef="#ctx0" brushRef="#br0" timeOffset="120246.7199">1793 4222 67 0,'0'0'79'0,"-4"-4"-4"16,4 4-3-16,-38-16-51 0,38 16-3 15,-12-7-4-15,12 7-6 16,-2 8-4-16,2 7-3 16,7 8-2-16,-1 7-2 0,6 12 2 15,-1 4 0 1,4 13 1-16,3 10 0 0,0 8-1 15,-1 11 0-15,2 7 1 16,-4 7-1-16,1 12 1 16,-4 13 1-16,5 7-2 0,-1 1 2 15,-1 12 0-15,4 4 0 16,-2 5 1-16,4 1 3 16,-2-2 0-16,5 1 0 15,-4-3 2-15,3 1-1 0,-5-4 1 16,-4-5-1-16,-4-7-1 15,1-2-1-15,-2-10-1 16,-1-13-1-16,-6-7 0 0,-1-13-2 16,5-11 0-16,0-13 0 15,-1-11-1-15,-6-12-1 16,7-10-5-16,-6-6-3 16,8-10-2-16,-2-3-3 15,-5-7-7-15,-1-10-20 0,-8 0-35 16,6-11-3-16,-10-15-2 15</inkml:trace>
  <inkml:trace contextRef="#ctx0" brushRef="#br0" timeOffset="120620.7555">1728 7121 34 0,'-21'-8'79'0,"4"1"0"15,-5 0-4-15,12 1-5 16,10 6-59-16,-20 6 4 0,17 26-3 16,5 12-4-16,10 21-4 15,4 19-1-15,8 17 0 16,2 20 1-16,4 14 0 0,11 4-3 16,-3-2 2-16,2-8-3 15,4-12-1-15,-2-19 0 16,0-12 0-16,-2-25 0 15,5-17 0-15,-16-21 5 16,2-14-1-16,-2-14 3 0,-8-22 2 16,-7-20-1-16,-3-18 0 15,-5-22 0-15,5-20-1 16,11-18-2-16,4-15-3 0,3-3-7 16,6-3-13-16,9 3-48 15,9 24-13-15,8 10-6 16,-7 16-8-16,-14 7 2 15</inkml:trace>
  <inkml:trace contextRef="#ctx0" brushRef="#br0" timeOffset="125985.6582">2938 12721 38 0,'0'0'80'0,"-14"6"-3"16,14-6-4-16,-10 0-5 15,10 0-59-15,0 0-2 16,0 0-5-16,0 17-2 15,5-6-2-15,6 6 2 16,3 5-1-16,7 4 2 0,2 5 0 16,6 3 1-16,1 6-1 15,4-3-1-15,1 6 1 16,-2-5-1-16,-1-1-1 0,-3-2 1 16,-5-5 1-16,-5-7 0 15,-4-4 3-15,-5-5 4 16,-10-14 0-16,6 10 0 15,-6-10 0-15,-6-14 0 0,-5-9-1 16,-3-9 0-16,-5-14-2 16,-4-9-3-16,-2-9-1 15,-1-8 1-15,2-3-1 0,-2-2 1 16,4 6 0-16,4 8 0 16,7 11-1-16,3 10 0 15,3 11 0-15,4 9-1 16,1 11-1-16,0 11 1 0,9 4-1 15,5 11 1-15,1 6-1 16,5 4-1-16,2 2 0 16,4-2 1-16,0 0 0 15,-2-6-1-15,4-4 1 16,-5-8 0-16,-3-7 0 0,-3-7 2 16,-3-11 1-16,-3-11 0 15,-6-8 0-15,-3-9 1 16,-2-4-1-16,0-5 2 0,0 1-2 15,-1 4 1-15,2 5-1 16,3 10 0-16,9 10-1 16,9 14 1-16,6 11-1 0,7 9-1 15,6 14-3-15,5 10-3 16,4 5-5-16,4 5-8 16,-4 0-19-16,5-8-32 15,2 0-13-15,-4-11-6 16,-6-9-1-16</inkml:trace>
  <inkml:trace contextRef="#ctx0" brushRef="#br0" timeOffset="127158.6163">3960 11746 30 0,'0'0'75'0,"-18"-5"-1"16,18 5-4-16,-16-5-38 0,16 5-7 15,-8-4-9-15,8 4-6 16,0 0-4-16,0 0-2 15,0 0-1-15,4 4-1 16,-4-4 2-16,19 14 0 0,-8-2 0 16,2 5 2-16,2 2-2 15,2 5 1-15,1 2-1 16,3 4-1-16,0 1 1 0,0-4-2 16,-1 2 0-16,0-5-1 15,-2-2 0-15,-4-4-1 16,1-3-2-16,-3-4 0 15,-4 1-4-15,-8-12 1 16,14 13-1-16,-14-13 1 0,0 0-1 16,10 7 2-16,-10-7 2 15,0 0 1-15,-6-4 2 16,6 4 1-16,-10-12 1 0,10 12 0 16,-14-15-1-16,14 15 0 15,-13-13-2-15,13 13-2 16,-8-13-1-16,8 13-3 0,-8-11-1 15,8 11-1-15,0 0-1 16,-4-8 1-16,4 8 0 16,0 0 2-16,0 0 2 15,0 0 2-15,0 0 2 16,0 0 1-16,0 0 1 16,-11-4 0-16,11 4-1 0,0 0 1 15,0 0 0-15,-10-4 0 16,10 4 0-16,0 0 1 0,-6-11 2 15,6 11-1-15,-7-16 1 16,1 7-1-16,-1-4 1 16,-2-5 0-16,-1-1-1 15,-2-2 0-15,-4-7 0 0,-3-3-1 16,0-4 0-16,-1-2 2 16,-2 1 1-16,2-2 1 15,2 3-2-15,3 1 0 16,4 5-1-16,6 4 0 0,5 5-1 15,0 2-1-15,8 6-3 16,6 3-1-16,7 5 1 16,4 3 0-16,2 2 0 15,4 9-1-15,1 6 0 0,0 4 0 16,1 4 0-16,-1-1 0 16,-1-2-1-16,-5-1 1 15,-1-6 0-15,-3-2 2 16,0-9 1-16,-6-3 0 15,-3-9 2-15,-3-11 0 0,-3-5 0 16,-1-10-1-16,-4-8 1 16,-2-5-1-16,-1-3 1 15,-3 4-1-15,2 3-1 0,-1 6 0 16,3 8-1-16,1 7 1 16,8 14 0-16,2 7 0 15,11 6-1-15,3 12-1 0,2 6-3 16,6 3-4-16,4 8-7 15,0-3-17-15,0 0-25 16,7 3-20-16,-6-4-6 16,-2-3 0-16</inkml:trace>
  <inkml:trace contextRef="#ctx0" brushRef="#br0" timeOffset="128117.1682">4813 10889 44 0,'0'0'80'16,"2"-10"-2"-16,-2 10-6 15,0 0-5-15,-8-10-63 0,8 10-1 16,0 0-2-16,0 0-1 16,6 2-1-16,-6-2 0 15,18 18 1-15,-7 0 1 16,5 3 1-16,1 6 1 0,2 3-1 16,1 4 0-16,2 0 0 15,-2-1 0-15,3-2 0 16,-6-5 0-16,0-4-2 15,-5-4 1-15,2-5 0 0,-4-4 3 16,-10-9-1-16,9 2 0 16,-9-2 0-16,0-20 2 15,-6-3-3-15,-5-10 0 16,-5-6 0-16,-1-10-3 0,-4-5 1 16,1-2-1-16,1 1 0 15,1 3 1-15,4 7 0 16,5 8 0-16,4 10 0 15,5 8 2-15,3 9-2 0,6 9 1 16,5 5-1-16,3 9-1 16,3 4 0-16,2 3-1 15,2 2 0-15,-2-2 0 16,0 0-1-16,0-4 0 16,-5-5 2-16,0-4 0 0,-5-5 2 15,-1-2 1-15,-4-9 0 16,-3-4 1-16,-3-12 0 15,-1-6 0-15,0-11 0 0,1-4-2 16,-1-6 1-16,2 1-1 16,7 5 0-16,2 3-1 15,6 9 0-15,8 15 0 0,5 12-1 16,6 9-3-16,8 19-9 16,-1 11-23-16,7 13-37 15,5 12-6-15,-3 13-4 16,-2 10-2-16</inkml:trace>
  <inkml:trace contextRef="#ctx0" brushRef="#br0" timeOffset="128545.4622">4229 13130 7 0,'-59'63'88'0,"8"-14"0"0,4-11-4 16,8-11-6-16,5-14-2 16,39-6-75-16,-16-7 1 0,7-9 0 15,8-12-1-15,12-10 0 16,12-12-1-16,6-11 1 15,14-15 0-15,7-13 2 16,9-15-1-16,8-15 1 0,9-10 0 16,3-10 0-16,7-8 1 15,3-4 0-15,7-5 1 16,-1 3-1-16,2 3 0 0,0 7-1 16,-1 5 0-16,-4 8-2 15,-2 12 0-15,-4 10-1 16,-8 9-1-16,-6 10-1 15,-5 11-4-15,-7 10-7 16,-7 17-22-16,-1 15-47 0,-14 16-4 16,-15 13-4-16,-17 18-6 15</inkml:trace>
  <inkml:trace contextRef="#ctx0" brushRef="#br0" timeOffset="130377.1527">4580 13629 9 0,'0'0'71'16,"-11"-9"2"-16,11 9-6 15,0 0-3-15,-8 0-56 16,8 0-2-16,0 18-2 0,7-1-2 16,7 7-2-16,2 4 2 15,7 8 0-15,1 1 0 16,4 5 1-16,2-3 0 0,3 2-1 15,-3-6 0-15,1-1 0 16,-6-8-1-16,-1 0 1 16,-2-10-1-16,-5 0 1 15,-5-6 2-15,-3-3 1 16,-9-7 1-16,0 0-1 0,7-6-1 16,-11-15 0-16,-7-6-1 15,-8-14-1-15,1-6-1 16,-7-10-1-16,-4-1 3 15,0-5 1-15,1 1 3 0,3 6 2 16,6 6 1-16,5 7 0 16,6 6-1-16,8 10 0 15,9 5-3-15,12 10-3 16,4 4-2-16,8 7-1 16,4 1-4-16,8 12-3 0,-2 6-7 15,7 9-19-15,1 7-26 16,-6 1-21-16,3 0-4 15,-5-2-5-15</inkml:trace>
  <inkml:trace contextRef="#ctx0" brushRef="#br0" timeOffset="130882.1981">4963 13628 11 0,'-11'10'89'0,"-1"-4"1"16,1 0-7-16,-1-6-5 16,2 0-2-16,-7-6-76 15,13-5 1-15,4-2-1 0,2-4-1 16,4-2-2-16,3-5 2 16,4-4-1-16,-2-2 0 15,3 0-1-15,-4 0 1 16,1 0 0-16,-3 4 0 0,1 1 2 15,-2 5-1-15,-2 3 0 16,-1 4 1-16,0 3 0 16,-4 10-1-16,11-9 1 0,-2 9-1 15,6 1-1-15,5 6 1 16,2 2 0-16,6 3 0 16,2 0-1-16,4-2 0 15,-2 1-1-15,3-4 1 0,-5-3-1 16,-4-4 2-16,-1-1-1 15,-6-7 2-15,-4-5 1 16,-4-3 1-16,-6-8 0 16,-5-1 1-16,1-11 0 15,-8-3 0-15,-4-5-1 0,0 0 0 16,1 1-1-16,0 1 0 16,1 8-2-16,4 2-5 15,3 7-10-15,2 9-20 16,0 3-24-16,0 13-18 0,13-4-4 15,-13 4-3-15</inkml:trace>
  <inkml:trace contextRef="#ctx0" brushRef="#br0" timeOffset="131365.8039">5477 12752 45 0,'-3'-15'80'0,"-6"13"-3"16,-1 1-6-16,-3 3-4 0,1 6-62 16,1 10-2-16,3-1-1 15,4 9-4-15,1 3 0 16,3-2 0-16,5 2 1 16,4-4-1-16,0-2 0 15,5-8-1-15,0-3 0 0,0-10 0 16,-1-4-3-16,3-9-2 15,-4-10 0-15,2 2 1 16,-3-6-1-16,2 7 2 0,-1-2 0 16,2 9 3-16,1 4 4 15,5 11 4-15,0 19-1 16,5 6 2-16,4 15 1 0,-1 6 0 16,8 13-2-16,-6 7-2 15,0 4-2-15,-6-3-1 16,0-8 3-16,-11-2 3 15,-8-7 1-15,-6-9 1 16,-9-11 1-16,-8-13 1 0,-7-8 1 16,-6-13-3-16,-4-2-4 15,-2-21-3-15,-1-13-4 16,5-11-2-16,2-11-1 16,8-6-4-16,3-11-8 0,13-4-27 15,11 4-27-15,6-2-5 16,8 8-1-16</inkml:trace>
  <inkml:trace contextRef="#ctx0" brushRef="#br0" timeOffset="132460.3215">2829 11087 60 0,'2'-17'81'0,"-2"-2"-1"16,-3 3-3-16,-5 2-4 0,-3 4-65 15,-3 5 0-15,-1 5-2 16,6 9-1-16,-4 10-1 16,-3 11-1-16,8 5-2 0,1 7-1 15,2 0 1-15,5 1 0 16,0 0 0-16,0-8 0 16,8-8-1-16,0-7 0 15,4-9 0-15,-3-6 0 0,5-5 1 16,5-3-1-16,0-7 1 15,0-1-1-15,1-1 1 16,0 0 0-16,-1 3-1 0,0 4 0 16,-6 5 0-16,-8 6-1 15,-4 11-1-15,-1 4 2 16,-1 6-1-16,-6 7 1 16,-7-5-1-16,6 4-2 0,-2-7-1 15,6-3-7-15,-3-13-3 16,7-10-9-16,0 0-8 15,0-20-12-15,3-6-4 16,7-11-2-16,2-2 2 0,1-11 7 16,-1 1 5-16,4-8 17 15,-2 7 24-15,-3-2 23 16,0 6 10-16,-1 5 5 16,-5 1 2-16,2 12-1 0,4 2-4 15,-7 9-6-15,5 5-13 16,0 8-8-16,6 4-6 15,-1 14-3-15,7 7-4 16,3 5-2-16,4 8-5 0,0 4-6 16,3 0-4-16,1 1-9 15,-2-4-10-15,-2-6-16 16,-6-4 0-16,-4-11-1 0,-6-4-5 16,-12-10 8-16</inkml:trace>
  <inkml:trace contextRef="#ctx0" brushRef="#br0" timeOffset="132709.1842">3266 11133 26 0,'-37'-46'50'0,"1"-5"17"0,-4 0-4 16,5 3-6-16,4 2-7 16,9 6-4-16,1 3-8 15,10 2-15-15,11 5-9 16,11 4-5-16,14 1-5 0,6 5-3 16,7 5-3-16,3 5-2 15,9 8-2-15,-5 5-1 16,1 18-1-16,-9 11-1 15,-10 11 0-15,-7 9 2 0,-13 8 1 16,-7 4 1-16,-14 3 3 16,-7 0-1-16,-10-2-1 15,-7-5-7-15,3-14-31 16,0 2-29-16,4-11-5 0,3-7-3 16,3-12-2-16</inkml:trace>
  <inkml:trace contextRef="#ctx0" brushRef="#br0" timeOffset="141012.3781">13402 16613 35 0,'-6'12'75'0,"6"-12"-4"15,0-7-1-15,6-10-5 16,7-4-65-16,7 1 1 0,12-6 1 16,2-1-2-16,7-4-3 15,1 2-8-15,7-2-18 16,-3 8-25-16,0-1-16 15,3 0-4-15,-5 5 0 0</inkml:trace>
  <inkml:trace contextRef="#ctx0" brushRef="#br0" timeOffset="143431.5812">15838 17416 23 0,'0'0'22'0,"8"9"-11"0,-8-9 7 16,0 0 7-16,9 5 6 15,-9-5 4-15,0 0 0 0,0 0 2 16,6-15-2-16,-6 15-3 16,3-16-9-16,2 2-6 15,-2 1-6-15,0-3-5 16,1 2-1-16,1 0-1 16,2 1-2-16,-1 2-1 0,-1 0 0 15,2 3 0-15,-3-1 1 16,-4 9-1-16,6-18 1 15,-6 18 1-15,7-17-2 0,-7 17 0 16,4-14 0-16,-4 14 0 16,6-16-1-16,-6 16 1 15,7-13-1-15,-7 13-1 16,4-11 1-16,-4 11 1 0,2-13-1 16,-2 13 1-16,0-15 0 15,0 15 0-15,-4-14 0 16,4 14 1-16,-6-12-1 15,6 12 0-15,-5-14 0 0,5 14 0 16,-3-14 0-16,3 14-1 16,0-13 1-16,0 13 1 15,-1-17 0-15,1 8 2 16,0 9-1-16,0-16 1 0,0 7 0 16,0-1-1-16,0-1 1 15,0 2-2-15,0-3-1 16,2 3 0-16,0-3 0 0,0 1-1 15,1 0 1-15,1 2-1 16,-4 9 1-16,5-16 0 16,-5 16 0-16,2-9 0 15,-2 9 1-15,2-10-2 0,-2 10 0 16,0 0 1-16,2-12-1 16,-2 12 1-16,0 0-1 15,3-13 0-15,-3 13 0 16,3-9 0-16,-3 9 1 0,2-12-1 15,-2 12 0-15,1-9 0 16,-1 9 0-16,0 0 0 16,0-12 1-16,0 12-2 15,0 0 1-15,0 0 0 0,1-9 1 16,-1 9-1-16,0 0 0 16,3-10 0-16,-3 10-1 15,4-9 1-15,-4 9 0 16,0 0 0-16,4-13 1 0,-4 13 0 15,4-9 0-15,-4 9 1 16,4-10-1-16,-4 10 2 16,3-13 0-16,0 3-1 15,-1 0 0-15,0-1 0 16,3-1 0-16,0-4 0 0,-2 0 0 16,1-3 0-16,3-4-1 15,-3-4 1-15,1-5 0 0,-2-6 0 16,3-6 0-16,-3-5 0 15,-1-5 0-15,1-3 0 16,-3-4-2-16,1-1 0 16,-1-1 0-16,0 1 1 15,0 1-1-15,-2-3 0 0,1-1 0 16,0 0 0-16,0-3 1 16,-1-3 0-16,0 1-1 15,-5 0 1-15,3-1-1 0,-2 2 1 16,-2-1 0-16,-2 7-1 15,-2-2 1-15,-1 4 0 16,1 3 0-16,0 1 0 0,0 1 1 16,2 2-1-16,-1 3 1 15,4-2-1-15,-4 2 0 16,5 1-1-16,0-3 1 16,-3 0-1-16,0 2 0 0,0-3 0 15,0 1-1-15,-2-1 0 16,2 1 1-16,0 0 1 15,-1 0 0-15,3 2-1 16,3-1 1-16,0 0-1 0,1-6 0 16,1 1 1-16,2-1-1 15,0-3-2-15,2-1 1 16,-2-1 0-16,0-2 1 16,0 2 0-16,0 0-1 0,0-1 2 15,0 0-1-15,0 2 1 16,0-1 1-16,2 2-1 15,3 1 0-15,-1 0 0 0,0 5-1 16,4 2 1-16,-3 5-1 16,-1 0 0-16,2 4 0 15,-3 0 0-15,0 3 0 16,0 4 0-16,1-3 1 16,-2 1 0-16,-2 3-1 15,4 2 1-15,-3 1-1 0,0 4 1 16,0-2-1-16,-1 5 0 15,1 3 2-15,0 4-2 0,2 0 0 16,-3 3 0-16,0 2 0 16,0 3 0-16,0 1 0 15,0 10 0-15,0-15 0 16,0 15 0-16,0-8 0 0,0 8 0 16,0 0 0-16,0 0 0 15,0 0 0-15,0 0 0 16,0 0 0-16,0 0 0 15,-7-4-2-15,7 4 1 0,0 0 0 16,-3 7 1-16,3-7-1 16,-6 15 0-16,1-5 1 15,-3 2-1-15,-2 1 1 0,-3 3 0 16,-2 1-1-16,-2 5 1 16,-3-1 0-16,-4 5 0 15,0 4-1-15,-3 2 1 16,-4 5-1-16,0 5 1 0,-1 1-1 15,-2 3 1-15,3 1 0 16,1-1 0-16,2-1-1 16,4-3 0-16,6 0-2 15,2-6-1-15,9-3-2 16,3-7-3-16,1-3-1 0,3-5-2 16,3-7-2-16,-3-11-1 15,16 0 0-15,-2-16 0 16,1-10-1-16,4-7 0 0,2-9 3 15,2-6 1-15,1-6 5 16,2 0 3-16,2-1 4 16,-2 2 3-16,1 4 5 15,-3 4 2-15,4 8 0 0,-4 8 2 16,0 8-2-16,1 7-1 16,1 8-2-16,-3 6-3 15,2 14-1-15,0 8-1 16,0 10-1-16,3 6-1 15,-3 6-2-15,6 2-2 0,2 5-4 16,-4 2-11-16,7-1-20 16,2 4-35-16,0 0-4 15,-3 0-5-15,-1-1 1 0</inkml:trace>
  <inkml:trace contextRef="#ctx0" brushRef="#br0" timeOffset="146129.2554">15130 16336 9 0,'-1'-14'60'0,"1"14"4"0,0-18 1 16,0 8-44-16,2 0 1 15,-2 10 2-15,8-9-4 0,-8 9 0 16,0 0-1-16,11-6-3 15,-11 6-2-15,0 0-2 16,13 14-2-16,-6 1-2 16,1 6-3-16,3 4-1 0,1 6-2 15,-1 5 0-15,-3 3-1 16,4 2 0-16,-7 1 0 16,1-3 0-16,-2-1 0 15,-1-3 0-15,-2-4 2 0,1-1-1 16,-2-5 0-16,1 1 1 15,0-2 0-15,-1 1-1 16,0-3 0-16,0 2 1 16,0-3-2-16,0 1 1 0,0-2-1 15,0-2 0-15,0 0-1 16,1-4-1-16,1 3-1 16,-1-4-4-16,1 1-5 15,0-4-6-15,1 2-14 16,-3 0-21-16,0-12-26 0,0 0-5 15,0 0-2-15</inkml:trace>
  <inkml:trace contextRef="#ctx0" brushRef="#br0" timeOffset="146732.1738">15312 16249 51 0,'5'-23'57'0,"1"1"4"16,-1 2-41-16,-3 6 5 16,1 6 1-16,-3 8 0 0,0-10 0 15,0 10-1-15,-8 0 0 16,-3 7-6-16,-4 1-4 15,1 2-5-15,-5 3-3 16,-2 3-1-16,-1 3-2 0,2-1-2 16,-2 5 0-16,0-2-2 15,-2 4 1-15,3 3-1 16,-3-3 0-16,0 3 0 16,0-2 0-16,2 2-1 0,1-2 1 15,2 0-1-15,2-3 0 16,4-4-2-16,7-3 0 15,3-3-1-15,3-13-1 0,1 11-2 16,-1-11-5-16,21-7-5 16,-9-5-6-16,6-6-5 15,-4-6-3-15,8-2 1 16,-6-2 0-16,6-2 7 0,-6 1 10 16,-1 2 14-16,2 2 13 15,-2 2 10-15,1 4 3 16,-1 5 1-16,6 3 0 15,-2 2-4-15,4 3-6 0,1 5-5 16,6 1-5-16,0 1-3 16,8 7 0-16,-4 3-4 15,4-1-1-15,0 5-6 16,-1-2-2-16,2 2-8 0,-4-1-11 16,1-3-33-16,-2 3-15 15,-2-1-6-15,-2-4 1 16</inkml:trace>
  <inkml:trace contextRef="#ctx0" brushRef="#br0" timeOffset="149583.3228">15369 16685 17 0,'0'0'27'0,"0"0"-3"16,-7-9-5-16,7 9-7 16,0 0-3-16,0 0-5 0,0 0-2 15,0 0-1-15,0 0 3 16,0 0 3-16,0 0 4 16,0 0 0-16,0 0 2 15,0 0-1-15,0 0-1 0,0 0 1 16,4-8-3-16,-4 8-3 15,9-5-4-15,-9 5 0 16,14-5-1-16,-3 2 0 16,-2 0 2-16,6 0-1 0,-2 1 0 15,4-2 3-15,-3 1-1 16,4-1 0-16,0 3 2 16,2-4-1-16,1 2 1 15,3 0-1-15,-2 1 0 16,8 0-1-16,-4 2 1 0,8-1 1 15,-1 2-1-15,5-1 1 16,7 0 1-16,-3 0-1 16,6 0 1-16,-2 0 0 15,6 0 1-15,-4 2-1 0,2-2 0 16,0-3 0-16,-5 1-1 16,2 0 1-16,0 0-1 15,2 1 0-15,2 2-1 0,0-1-2 16,4 0 1-16,0 5-2 15,2 0 0-15,-3 2-1 16,3 1 0-16,-2 2 0 16,-3-1 1-16,0 2-1 0,-3 0 1 15,1 1-1-15,-2 1 1 16,2-3 0-16,-4 3 0 16,2-2 0-16,0 2-1 15,0 1 0-15,0 0 1 0,-3-3 0 16,2 4-1-16,-3-1 0 15,-2 2 1-15,2 0-1 16,-7 1 1-16,3 1-1 16,1 2 0-16,-3-2 0 0,0 4 0 15,-1-3 0-15,2 4 0 16,0-3 0-16,-1 2 0 16,-1-3 1-16,-1 1-1 15,1-3 0-15,-2 2 1 0,-1-2-1 16,-2 1 1-16,1-2-1 15,-3 2 2-15,1-1-3 16,-3 2 2-16,2-2 0 16,-1 2 0-16,-1 0 0 15,-13-11-2-15,3 6 1 0,-3-5-1 16,3 1-1-16,-1 0 0 16,4 3 1-16,-1-2-2 15,1 0 1-15,0 1 3 16,2 0-3-16,0-1 2 0,-1 2 1 15,1-1 0-15,4-1-1 16,-2 2 2-16,0 0-2 16,-1-3 1-16,1 0-1 15,0 2 1-15,1-2-1 0,-3-1 1 16,0 1-1-16,1-1 1 16,-1 0-2-16,-1-1 2 15,-1 0-1-15,2 0-1 16,-2-1 1-16,-3 2-1 0,1-3 0 15,-1 3 0-15,0-3 1 16,-4 1-1-16,2 0 1 16,-1-1-1-16,0 1 0 0,-3-2 0 15,1 2 1-15,-2-3-1 16,-2 1 0-16,2 0 1 16,-3-1-2-16,-8-4 1 15,17 9 0-15,-17-9-1 16,14 4 0-16,-14-4-1 0,13 5 1 15,-13-5-1-15,10 4 1 16,-10-4 0-16,10 3 0 16,-10-3-1-16,0 0 2 15,9 4 0-15,-9-4-1 0,0 0 1 16,10 4 0-16,-10-4 0 16,0 0 0-16,8 1 1 15,-8-1-1-15,0 0 1 0,10 1-2 16,-10-1 1-16,10 0 0 15,-10 0 0-15,9 0 0 16,-9 0 0-16,8 0 0 16,-8 0 0-16,9 0 1 15,-9 0-1-15,11 1 0 0,-11-1 1 16,11 0-1-16,-11 0 0 16,14 2 0-16,-14-2 1 15,13 2-1-15,-13-2 0 0,14 2 1 16,-14-2-1-16,14 3 0 15,-14-3 1-15,15 0-1 16,-15 0 0-16,16 1-2 0,-16-1-1 16,14 2-7-16,-14-2-17 15,11 0-45-15,-11 0-8 16,9 0-8-16,-9 0-5 16,0 0 4-16</inkml:trace>
  <inkml:trace contextRef="#ctx0" brushRef="#br0" timeOffset="150021.4324">19099 17598 19 0,'-15'11'65'0,"0"0"4"0,4 0-16 15,2 0-23-15,1 1-1 16,3-2-4-16,2-1 1 16,3 2-2-16,-1-3-7 0,7 1-2 15,5-7-4-15,0 8-4 16,2 0-1-16,5 2-1 16,0-2-2-16,2 3-1 0,3-3 1 15,2 0 0-15,2 0-1 16,0-1 1-16,2-1 0 15,0-2 0-15,4-3 2 16,0 0 0-16,0-3 1 16,-1-3 1-16,0-3 0 15,0-5-1-15,-1-6-1 0,-1-2 0 16,1-1-1-16,-2-4-3 16,-3-2-1-16,0-1-3 15,0 1-4-15,-4 0-5 0,-2-4-11 16,-1 3-25-16,-14 12-32 15,9-11-8-15,-8 0-2 16,0 5-4-16</inkml:trace>
  <inkml:trace contextRef="#ctx0" brushRef="#br0" timeOffset="157215.5167">24143 15626 61 0,'0'0'69'0,"0"0"-2"15,0 0-1-15,-19 3-49 16,19 7 0-16,4 10-5 16,6 10-4-16,-4 9 0 0,5 6-1 15,-3 8-1-15,2 4-1 16,-4 4-1-16,0 0-1 16,1-2-2-16,-4-4 1 15,-3-6-1-15,0-5 0 0,-1-6 0 16,-6-4-1-16,-1-7 0 15,2-8 0-15,-4-5-1 16,-2-4 1-16,3-10 0 16,-7-5 1-16,2-12 0 15,-2-11 1-15,2-9 0 0,-4-13 2 16,4-11 0-16,-3-8 2 16,2-7 3-16,6-5 0 15,0 2 0-15,6 2 1 0,3 5 0 16,4 9-1-16,9 8-1 15,4 7-2-15,6 10-2 16,11 6-3-16,2 7-1 16,6 7-1-16,2 6 0 0,1 6-1 15,-3 6-1-15,-5 8 0 16,-8 9 1-16,-8 8-1 16,-10 6 0-16,-11 8 0 15,-8 1 1-15,-5 2 0 0,-4-1 1 16,-1-1 0-16,3-4-1 15,3-3 1-15,11-4 0 16,5-5 0-16,15-2-1 0,9 1 1 16,11 0 0-16,8 1-1 15,7 3 1-15,1-1 0 16</inkml:trace>
  <inkml:trace contextRef="#ctx0" brushRef="#br0" timeOffset="157721.993">25136 15756 333 0,'-25'14'0'0,"-6"2"0"0,-4 4 0 16,-2 2 0-16,5-1 0 0,0 0 0 15,3-3 0-15,4 2 0 16,5-4 0-16,3-1 0 16,3-2-1-16,6 3 1 0,1-3-2 15,6 3-5-15,1-4-21 16,1 7-40-16,11 2-4 16,5-5-2-16,2-2-2 15</inkml:trace>
  <inkml:trace contextRef="#ctx0" brushRef="#br0" timeOffset="158304.0239">24414 16169 31 0,'4'-17'64'15,"5"-6"2"-15,-1 1-39 0,7-1 0 16,4 4-5-16,-1-1-4 16,4 8-4-16,-3 4-3 15,4 2-5-15,-1 4-2 0,0 0-1 16,0 2 1-16,-5 3-2 15,3 2 1-15,-7 5 1 16,0 2 0-16,-3 1 1 16,-2 8 2-16,-7-1 0 0,-1 6-1 15,-6-1 1-15,-7 4-2 16,0-1 0-16,-8 5-2 16,-1-5-1-16,-3-1-1 15,-6 0 0-15,-3-1 0 0,-4-2 0 16,1-2 0-16,-5-1-2 15,-3-3-2-15,-2 0-4 16,-2-4-5-16,6-2-9 16,-3-1-15-16,2-7-35 0,13 2-7 15,7-5-1-15</inkml:trace>
  <inkml:trace contextRef="#ctx0" brushRef="#br0" timeOffset="158939.578">24997 15969 35 0,'-18'3'70'0,"1"-3"-2"0,0 0-2 15,0-32-36-15,10 30-20 16,7 2-3-16,-11 5-1 16,11-5 0-16,2 13-2 0,9-6 0 15,2-1 0-15,7 0 0 16,2-2-1-16,4-3-2 15,3 0-2-15,0-2 1 0,-2-3-1 16,-2-2 0-16,-4 1 1 16,-3-3 1-16,-6 0 2 15,-12 8 4-15,14-12-1 16,-14 12-1-16,0-10 1 16,0 10-1-16,-7-5-1 0,-1 3-2 15,-2 2-1-15,-4-1 0 16,-1 1 0-16,-6 3 0 15,-4 2 0-15,1 5 1 16,-3 2-1-16,-1 5 2 16,-3 0-2-16,3 5 2 0,-2-1-1 15,5 3 0-15,1 2 0 16,6-3 0-16,5 3 0 0,3-6 0 16,9 3 0-16,2-4 0 15,13 0-1-15,5-5 0 16,6-3 0-16,9-4-1 15,5-5 1-15,8-2-2 0,1-6-1 16,8-4-5-16,-1-5-6 16,5 1-12-16,-3 1-23 15,-4-2-28-15,2 0-4 16,-5 0-3-16</inkml:trace>
  <inkml:trace contextRef="#ctx0" brushRef="#br0" timeOffset="159493.0829">25632 15908 19 0,'2'-8'57'0,"-2"-3"-32"15,0 11 10-15,0 0-3 0,0 0 2 16,6-8-1-16,-6 8-2 16,0 0-7-16,0 0-6 15,11 0-3-15,-11 0-4 16,9 2-2-16,-9-2 0 0,15 6-3 16,-15-6-1-16,8 15-1 15,-4-3 1-15,-4 5-2 16,0 4 0-16,-6 5 0 0,0 3 2 15,-5 3-3-15,3 1-1 16,-2-2 0-16,4-5 0 16,-1-3 1-16,2-5 1 15,1-7 0-15,4-11-1 0,0 0 1 16,0 0-1-16,0 0 0 16,-2-18 0-16,2-2-2 15,5-5 0-15,6-4-1 0,4-2 0 16,5 0-1-16,2 1 1 15,5 3 1-15,3 9-1 16,3 3 2-16,1 10-1 16,-1 7 1-16,2 8 0 0,-8 9 0 15,-2 5-1-15,-3 5-1 16,-7 5-3-16,-2 1-5 16,-3 0-9-16,-4-1-13 15,0 2-26-15,2-10-22 0,-1-4-4 16,4-11-2-16</inkml:trace>
  <inkml:trace contextRef="#ctx0" brushRef="#br0" timeOffset="160228.7706">26289 16009 13 0,'4'-12'72'0,"-2"-1"2"0,-1 1-3 16,-1-3-1-16,0 2-61 15,0 3 2-15,0 10 0 16,0 0-3-16,0 0-1 16,-18 0-1-16,6 11 0 0,-3 7-2 15,-1 6 0-15,-4 7 0 16,2 8-1-16,0 3-1 16,5-1 0-16,2 0-1 15,9-2 0-15,3-7-2 0,12-1 0 16,6-9-2-16,6-12-1 15,9-7-1-15,1-4 2 16,8-16 0-16,-1-10 0 16,3-12 0-16,4-11 2 0,-4-12 2 15,1-12 1-15,-7-13 2 16,1-7 2-16,-8-7 4 16,0 4 4-16,-11 1 1 0,-5 11 0 15,-4 12 0-15,-2 16-2 16,-5 15-1-16,-4 19-3 15,-1 23-3-15,0 0-3 0,6 23-2 16,-6 15-1-16,0 10 0 16,-6 13 0-16,0 13-1 15,-8 9 1-15,-2 2-1 16,0 2 0-16,2-3 1 16,-2-4-1-16,1-9 0 0,1-9 0 15,8-13 0-15,1-11-1 16,2-10 1-16,3-8 0 15,0-10-1-15,0-10 0 16,14 0 0-16,0-7 1 0,0-8 0 16,5-2 0-16,0-4-1 15,3-1 1-15,0-1-1 16,3 1 1-16,-6 3 1 16,2 1-1-16,-1 3-1 0,-2 4 2 15,2 3-1-15,0 3 0 16,1 5-1-16,-2 3 1 15,2 10 0-15,1 8 0 16,-4 6 1-16,-3 8-1 0,-1 5 1 16,-3 5 0-16,-3 1-1 15,5 2-1-15,0-2-8 16,-4-4-13-16,9-6-27 16,5-4-29-16,-1-10-6 0,0-10-5 15,-1-12 0-15</inkml:trace>
  <inkml:trace contextRef="#ctx0" brushRef="#br0" timeOffset="162276.2122">27499 15831 18 0,'-17'9'69'16,"4"0"3"-16,-6-1-27 0,10 4-5 16,-2 3-11-16,4 6-7 15,-2 7-6-15,5-1-5 16,1 11-4-16,-4 3-1 0,4 1-3 15,-4-1 0-15,5-6-2 16,-1-2 1-16,-1-9 2 16,1-2 2-16,3-14 0 15,0-8 1-15,0 0 1 0,0-17 0 16,0-6-1-16,2-7-1 16,2-4-1-16,0-9-3 15,0-3 0-15,2 0-1 16,2 2 1-16,-2 6 0 0,3 3 0 15,2 10 0-15,2 8 0 16,2 11 0-16,2 6 0 16,1 12 0-16,0 10-1 15,-1 8-1-15,-3 5 1 16,1 5-1-16,-2-1 1 0,-1-2 0 16,-4-2 0-16,-1-2 0 15,2-10 0-15,-2-4 1 16,1-7-1-16,-8-12 2 15,13 5-2-15,-3-9-1 0,-1-12-1 16,3-6-1-16,5-7-2 16,-1-6-3-16,7-3 0 15,4-2-1-15,-2 2 1 0,3 5-1 16,-1 6 2-16,2 8 0 16,-5 10 3-16,1 9 2 15,-4 8 0-15,0 11 0 16,-7 8 0-16,2 3 1 0,-2 4 0 15,0-1 1-15,2-2 1 16,4-1 1-16,1-9-1 16,5-3 2-16,5-10-2 15,4-6 1-15,4-4-1 0,0-9-1 16,4-8-1-16,-1-6 0 16,-5-6-1-16,-4-3 2 15,-6-4 0-15,-6 4 2 0,-8 0 0 16,-4 6 0-16,-9 6 0 15,-7 11 0-15,-3 7-1 16,-6 6 0-16,1 12-2 16,-2 5-1-16,4 6 0 0,1 1-1 15,6 2 1-15,4-3-1 16,2-3 1-16,6-3-1 16,7-3 0-16,5-7 0 15,1 0 1-15,2-8 0 0,2-1 0 16,1-5 0-16,-1-7 0 15,1 0 1-15,-4-1-2 16,0 2 0-16,-4 2 0 16,-1 4-1-16,-2 5-1 0,-1 2 1 15,-5 10 0-15,-3 5 0 16,1 2 1-16,-3 0 2 16,-1 2 0-16,0-2 0 15,1-3 2-15,2-2 0 0,-4-14-1 16,15 11 1-16,-2-11 0 15,2-1 0-15,3-7 1 16,2-6-2-16,3-2 0 16,0-5 0-16,3-3 1 15,0 0-1-15,3-4 0 0,-1 2 0 16,4-1-1-16,-3 5 0 16,0 3 0-16,2 6-1 15,-5 6 0-15,0 7 0 0,-5 3 0 16,0 8-1-16,-3 9 1 15,-2-3-1-15,-2 4 0 16,-1-2 1-16,4-2 1 16,2-6 1-16,2-3 1 0,6-8 1 15,4-6 1-15,3-12 0 16,6-8 1-16,-1-9 0 16,1-11-1-16,-1-6 1 0,1-10 0 15,-6-8 0-15,-2-7 0 16,-7-1 0-16,-4-2 1 15,-3 8-1-15,-5 10 0 16,-5 7-1-16,-3 16-1 0,-4 15-1 16,-1 24-1-16,-6 5-1 15,-7 28-2-15,-5 12 0 16,-6 16 1-16,-3 13-1 0,-5 10 1 16,-1 3 0-1,6 2 0-15,4-5 0 0,7-7 1 16,6-3-2-16,6-11 2 15,7-11 0-15,11-9 0 16,6-8 0-16,6-10 0 0,4-10 0 16,5-12-1-16,4-6 1 15,6-15-1-15,1-11 0 16,3-11 0-16,1-6 1 16,0-5 0-16,-2-1-1 0,-3 6 1 15,-6 6-1-15,-2 10 0 16,-7 9 1-16,-6 14-1 15,-3 8 1-15,-9 18 0 0,-3 5-2 16,-4 8 2-16,0 1 2 16,-1 2-2-16,1-1 1 15,4 0 1-15,-1-5 0 16,9-5-1-16,6-3 1 16,9-6 0-16,5-5 0 0,8-3-1 15,3-7 1-15,8-4-2 16,4-9 1-16,7-8 0 15,2-5-1-15,-5-8 1 16,2-8-1-16,-1-2 1 0,-5-1 0 16,-5 0 0-16,-11 5 1 15,-12 7 0-15,-5 5-1 16,-9 8-1-16,-11 10 1 0,-7 10-1 16,-16 6-1-16,-5 16-1 15,-5 5 1-15,-2 9-1 16,-5 9 1-16,-5 9-1 0,-3 5 2 15,2 6 0-15,3 7 0 16,6 1 0-16,0 7 0 16,6 2 0-16,3 4 0 15,7 2-1-15,2 2 0 16,2 2 1-16,-7 2-1 16,-2 2 0-16,-7-3-4 0,-7-2-6 15,-9-7-5-15,17-46-5 16,-5 2-2-16,-21 24-5 15,21-40-50-15,-3-18-8 16,-24-1-1-16,5-34 6 16</inkml:trace>
  <inkml:trace contextRef="#ctx0" brushRef="#br0" timeOffset="162477.7741">30584 15477 23 0,'31'-69'97'16,"-2"9"-2"-16,-5 5-7 0,2 5-4 16,-4 3-3-16,10 5-82 15,-5 18-4-15,0 9-8 16,2 14-15-16,-7 10-33 0,-4 6-23 16,-10 8-4-16,-18 2-8 15,-17 0 4-15</inkml:trace>
  <inkml:trace contextRef="#ctx0" brushRef="#br0" timeOffset="162954.1852">24926 17100 12 0,'-108'6'86'16,"10"-6"4"-16,17-15-3 16,13-6-32-16,15 6-8 15,17 3-6-15,18-2-13 0,18 14-10 16,26-15-7-16,29 12-3 15,24 1-3-15,36-2 0 16,36 3-1-16,36-4 1 0,35 3-2 16,39-2 0-16,27 1 0 15,33-3-3-15,20-1 0 16,45-1 0-16,-12-5 0 16,15-3-2-16,0-4 1 0,1-6 2 15,-3-1-2-15,-7-2 1 16,-12 2 0-16,-38 3 0 15,4 10 0-15,-33 2 0 16,-24 10-1-16,-41 4-1 0,-34 7-1 16,-40 9-6-16,-36-4-17 15,-63 4-60-15,-22-3-3 16,-50-10-5-16,-49-13-4 16,-43-19-2-16</inkml:trace>
  <inkml:trace contextRef="#ctx0" brushRef="#br0" timeOffset="163385.3056">26583 17338 24 0,'-72'45'89'16,"16"-9"-2"-16,1 3-3 0,10-10-6 16,2 1 2-16,13-6-81 15,7 0 2-15,9-9 1 16,9-2 3-16,9-3 0 0,19-10 1 16,17-2-1-16,15-11-1 15,12 2-1-15,24 1 0 16,18-1-1-16,20-1-1 15,22-1 0-15,-34 6 2 0,256-20 0 16,31-4-1-16,16 6 0 16,2 4 1-16,-22 10 0 15,-41 5 0-15,-205 4-1 16,9-2-1-16,47 3 0 16,-25-1-1-16,-38 2-3 15,-24 0-13-15,-78 0-44 0,-1 1-27 16,9-6-1-16,-35-15-8 15,-46-7-6-15</inkml:trace>
  <inkml:trace contextRef="#ctx0" brushRef="#br0" timeOffset="165737.2661">26128 14869 37 0,'19'-21'70'16,"-2"-6"-1"-16,-7-1-2 15,-3 0-44-15,-6 6-3 16,-1 0-4-16,-10 3-4 15,-9 4 0-15,-4-2-2 0,-9 5 0 16,-7-1 0-16,-4 2-1 16,-6-2 1-16,-6 5 0 15,-1-1-1-15,-11 2-2 16,1 3-2-16,-10 2 0 16,-3 2-2-16,-8 3-1 0,-8 4 0 15,-3 5 0-15,-10 4-2 16,-9 3 1-16,-1 6-1 15,-6 0 1-15,1 5-1 16,4 1 0-16,-2 4 0 0,6 3-1 16,3-1 1-16,1 5 0 15,5 2-1-15,-2 6 0 16,4 3 1-16,-5 3-1 16,0 2 1-16,1 2 0 0,2 1 0 15,1 3-1-15,8-1 1 16,9-1-1-16,7 4 0 15,15 4 0-15,9 6 0 16,8 3 1-16,13 5 0 0,12 6 1 16,9 8 0-16,6 5 0 15,9 3 1-15,13 1 0 16,11 2-2-16,17 4 2 16,10 3 0-16,16 0 0 0,21-2 1 15,-39-58-2-15,13 6 2 16,11 0 0-16,17 4 3 15,7 0-3-15,22 4 0 0,10-2 0 16,19 4-3-16,13-7 3 16,22 4-2-16,15-6-1 15,24 4-1-15,18-10 0 16,22 1 0-16,18-11-1 16,24 2 1-16,17-12-1 15,14-8 3-15,16-12-1 0,30-9 0 16,-11-7 0-16,8-11 0 15,5-13 0-15,8-7 2 16,163-39 1-16,171-31 0 16,-62-14 1-16,-40-13 2 0,-108-2 1 15,-91-4 1-15,-87 8 3 16,-79 0-2-16,-87 5-2 16,-29-8-4-16,-35-8-3 15,-70-8 0-15,-3-6 0 0,-34-10 0 16,-37-8 0-16,-44-5 0 15,-39-4 0-15,-53 1 0 16,-46 6 0-16,-42 2 0 16,-48 15 0-16,-49 11 0 0,-45 16-4 15,-46 23 0-15,-45 23-1 16,-30 31-4-16,-46 25-14 16,-30 34-60-16,-18 40-3 15,-4 27-6-15,-5 24-3 16,4 9-4-16</inkml:trace>
  <inkml:trace contextRef="#ctx0" brushRef="#br0" timeOffset="171315.6647">13609 16534 0 0,'-10'-4'32'0,"10"4"2"15,-10-6 0-15,10 6-1 0,0 0-2 16,0 0-5-16,0 0 0 15,0 0-3-15,0 0-5 16,0 0-4-16,0 0-2 0,0 0-3 16,0 0 0-16,9-9-3 15,4 5 0-15,7-3-2 16,1-2 1-16,13-2-2 0,2-1 0 16,8-4-1-16,7-2 2 15,2-5 1-15,5-1 2 16,7-3 1-16,-2-3 0 15,5 1 3-15,0-4 0 0,-5 2-1 16,0-1-1-16,-3 2-3 16,-6 2 0-16,-10 3-2 15,-3 3 0-15,-11 5 0 16,-3 4-2-16,-10 2 1 16,-6 4-2-16,-11 7 0 0,0 0 0 15,0 0 0-15,-9 6-2 16,-7 6-1-16,-6 1-2 15,-5 2-2-15,-7 8 0 0,-5 1-2 16,-3 2-1-16,-8 6-3 16,-3 4-5-16,-4 3-6 15,-5 4-5-15,-5 2-4 0,-5 1-5 16,1 4-3-16,-1-5-2 16,1 2 4-16,5-6 4 15,-2 0 13-15,4-3 14 16,3-7 16-16,9 0 13 15,3-11 12-15,1 1 6 16,11-8 2-16,4 0-2 0,11-8-4 16,7-5-8-16,15 0-6 15,1-13-8-15,24 0-4 16,10-7-5-16,7-3-3 0,11-6 3 16,9-4 2-16,9-3-1 15,3-3 0-15,5-4 1 16,3-1-1-16,-3 1 0 15,0-2 0-15,-4 5 0 0,-10 1-2 16,-5 5 0-16,-12 7-1 16,-12 6-1-16,-10 5 0 15,-10 6-1-15,-16 10-2 16,0 0-2-16,-7 5-1 0,-19 13-2 16,-7 5-1-16,-13 5-2 15,-5 8-2-15,-10 4 0 16,-3 2-2-16,-2 2 0 0,-3 3 2 15,3-7-1-15,4 2 0 16,5-2-4-16,4-3-4 16,4-1-7-16,8-7-15 15,11 3-19-15,4-9-10 0,8 1 1 16</inkml:trace>
  <inkml:trace contextRef="#ctx0" brushRef="#br0" timeOffset="172013.3039">13711 16787 42 0,'0'0'76'16,"0"0"-2"-16,0 0 0 15,0-6-46-15,0 6-2 0,0 0-8 16,0 0-7-16,0 0-4 15,0 0-3-15,0 0-2 16,0 0-1-16,0 0-1 16,0 0 0-16,0 0 2 0,0 0-2 15,0 0 1-15,0 0 2 16,0 0 0-16,0 0 1 16,0 0-1-16,0 0 2 15,0 0-1-15,0 0-2 0,0 0 0 16,0 0 0-16,0 0-1 15,0 0-1-15,0 0 1 16,0 0-1-16,0 0 0 16,0 0 0-16,0 0 0 0,0 0 0 15,-7-4 0-15,7 4-2 16,0 0-1-16,0 0-3 16,-10 0-5-16,10 0-3 0,0 0-7 15,0 0-11-15,-9 9-15 16,9-9-22-16,-1 15-9 15,1-7 1-15</inkml:trace>
  <inkml:trace contextRef="#ctx0" brushRef="#br0" timeOffset="172630.5006">13280 16948 0 0,'-11'1'50'15,"-3"0"-20"-15,7 1 4 0,7-2 0 16,-14 2-2-16,14-2-4 16,0 0-4-16,0 0-4 0,-8 2-5 15,8-2-6-15,0 0-2 16,0 0-3-16,7 0 1 15,3 0 0-15,1-2 2 16,12-5 0-16,3-3 1 0,10-4 1 16,7-4-2-16,13-6-1 15,9-3-1-15,9-5 0 16,5-3-2-16,8-3 1 0,2 0-2 16,-1 0 1-16,-5 1 0 15,-3 3 2-15,-7 2 0 16,-8 3 0-16,-9 2 1 15,-8 5-1-15,-7 3 0 0,-5 6-1 16,-7 1-1-16,-8 4-1 16,-4 2 0-16,-8 3 0 15,-9 3-1-15,0 0-1 16,0 0 0-16,0 0-3 0,-15 6-2 16,-2 1-6-16,-6 4-9 15,-3 1-10-15,-6 4-13 16,-1 6-20-16,-7 0-18 15,2 3-1-15</inkml:trace>
  <inkml:trace contextRef="#ctx0" brushRef="#br0" timeOffset="172963.1157">13596 17024 13 0,'-16'16'76'0,"7"-2"2"16,-2-10-4-16,11-4-3 16,-16-11-50-16,17 0-4 15,14-8-1-15,8-6-5 16,9-2-3-16,6-5-2 0,9 0-2 16,0-5 0-16,7 4-2 15,0-2-1-15,1 5-1 16,-3 1 1-16,-2 4-1 15,-5 4 0-15,-7 3 0 0,-5 4-1 16,-6 4-2-16,-10 5-1 16,-6 4-4-16,-11 1-6 15,0 0-9-15,-14 11-12 16,-9 3-15-16,-2 8-21 0,-12 2-9 16,-9 8 0-16</inkml:trace>
  <inkml:trace contextRef="#ctx0" brushRef="#br0" timeOffset="173564.7643">13249 17183 4 0,'-5'9'63'0,"5"-9"2"16,-6 10-1-16,6-10-7 0,0 0-43 15,6-3 2-15,3-4 0 16,5-1-1-16,5-2 1 16,-2-3-1-16,4-1-1 15,-3-7-1-15,9 1-2 0,-3 0-3 16,1-7-3-16,2 2-1 16,-5-1-2-16,1 1 0 15,3 3-1-15,-2 2 0 16,-4 4-1-16,-3 5 0 15,-6 1-1-15,-1 5-3 0,-10 5-2 16,12-4-6-16,-12 4-9 16,0 0-11-16,-4 13-16 15,-8-3-23-15,0 7-9 16,1 3-1-16</inkml:trace>
  <inkml:trace contextRef="#ctx0" brushRef="#br0" timeOffset="175731.0367">16246 13921 10 0,'-17'-20'71'16,"2"-1"6"-16,-17-6-21 15,15 4-6-15,-2 0-11 16,6 5-10-16,0 1-10 0,5 6-9 16,8 11-5-16,-11-13-1 15,11 13-4-15,0 0-1 16,0 5-2-16,2 5 2 15,2 0-2-15,-1 4 2 0,-3 6 0 16,0 0 1-16,0 8 0 16,-3 3 1-16,-2 7 0 15,0 2-2-15,-1 9-5 16,3 3-3-16,3 1-8 16,1 0-13-16,6-3-20 0,5 3-23 15,-1-7-6-15,5-1 4 16</inkml:trace>
  <inkml:trace contextRef="#ctx0" brushRef="#br0" timeOffset="175942.9214">16091 14157 4 0,'-17'-43'65'16,"-2"0"6"-16,3 23-17 15,0-16-14-15,3 1-5 16,5 6-9-16,2 8-7 0,2 3-7 15,3 4-8-15,1 5-8 16,0 9-9-16,0-10-8 16,0 10-11-16,0 0-11 15,14 0-14-15,-14 0-16 16,20 8 3-16</inkml:trace>
  <inkml:trace contextRef="#ctx0" brushRef="#br0" timeOffset="177818.4623">15900 14155 6 0,'-12'24'20'16,"4"-5"2"-16,6 1-4 15,2-8-6-15,9 8 1 16,2-12 3-16,6-3 1 0,4-4 0 15,6-1 0-15,1-9-1 16,3-3 1-16,4-6-2 16,-1-7-2-16,2 2-6 15,-2-6 0-15,1 3-3 0,-5-2 0 16,1 5-2-16,-7-3-2 16,1 7 0-16,-7 7 0 15,2 0-1-15,-9 5 0 16,-1 3 0-16,-10 4 1 0,11 0-1 15,-11 0 1-15,6 16 1 16,-4-5 0-16,-2 1 0 16,2 3 0-16,2-2 1 15,0 0-1-15,4-1 1 0,-3-2-1 16,4-2 1-16,-1-1 0 16,7-1-1-16,2-5 0 15,-3-1 1-15,5 0-1 16,-3-6 1-16,9-2-1 0,-6-5 1 15,5 1-1-15,-5-3-1 16,-2 1 0-16,0 0-1 16,-1 4 1-16,2 0-2 15,-3 3 1-15,0 3 0 0,0 0-1 16,3 4 1-16,0 0 0 16,0 0 0-16,1 0 1 0,2 2 0 15,-2-1-1-15,2-1 2 16,-5 0 0-16,2-5 0 15,-1-2 0-15,1-6 0 16,-5 0 0-16,2-6 1 16,-4-2 0-16,0-4 0 0,-1 2-1 15,-4-6 1-15,-2 2 0 16,-3 2 2-16,1 0 1 16,-2 3 0-16,1 4-1 15,-5 2 1-15,1 5 0 0,3 11-2 16,-6-12-1-16,6 12-1 15,-10-3-2-15,10 3 1 16,-13 0 0-16,13 0-1 0,-12 0 1 16,12 0 0-16,-12 0-1 15,12 0 0-15,0 0 0 16,-8 2-1-16,8-2 0 16,0 0 0-16,0 11 1 15,0-11 1-15,-4 9 0 0,4-9 0 16,-8 10 1-16,8-10 1 15,-11 10 0-15,11-10-1 0,-11 8-1 16,11-8 1-16,-7 10-1 16,7-10 0-16,-6 14-1 15,3-4 0-15,-1 4 1 16,2 4 0-16,-3 4 0 16,-1 5 0-16,-1 0 1 0,-1 6-1 15,0-4 1-15,4 4 0 16,-1-5 0-16,4 2-1 15,1-7 1-15,0-1 0 16,6-4 0-16,2-2 0 0,3-6 0 16,-1-2 1-16,1-5 0 15,3-3-1-15,-1-4 1 16,5-9 1-16,-1-2-1 16,3-13-1-16,-2 1 2 0,0-13-2 15,-2-2 0-15,-1-10-1 16,-3-2-1-16,-2-5 1 15,-2 1-3-15,-2-2 3 16,-1 1-1-16,1 6 1 0,-2 3 0 16,-1 7 1-16,-1 7 1 15,1 9-2-15,-3 6 0 16,1 9-2-16,-1 12 0 0,0 0 1 16,-3 18-2-16,-1 7 1 15,0 17-1 1,-5 5 2-16,8 6 0 15,-6 1 1-15,7 3 1 0,1-5 0 16,9 3 0-16,3-10 0 16,4-12 1-16,6-7-1 15,-3-5 1-15,6-7 0 0,-6-9 2 16,2-5-2-16,-4-5 0 16,-2-9 0-16,1-6 0 15,-4-3-1-15,-1-4 0 16,-1 1 0-16,0 2-2 0,-2 2 0 15,-1 5-1-15,-2 4-1 16,-6 13 1-16,8-6 0 16,-8 6-2-16,13 13 2 15,-9 4 0-15,1 3 1 16,2 2 1-16,1 2 0 0,3-2 0 16,-1 0 1-16,2-5 0 15,0-2 0-15,1-7 1 16,1-2 2-16,-1-6-2 0,2-2 0 15,-3-10 1-15,-1-3-1 16,-1-8 0-16,-1 0-1 16,6-7-1-16,-3 0 0 15,3 1-1-15,-2 0 0 0,3 5-1 16,-4 3-1-16,2 7-1 16,-3 2 0-16,-2 6 1 15,-9 6 1-15,10 2 0 0,-6 6 0 16,-2 5 0-16,-2 2 1 15,3 3 1-15,1 0-1 16,2 0 0-16,3 0 0 16,6-2 0-16,3-4-1 0,1-2 1 15,5-5 0-15,-4-5 2 16,5 0 0-16,-8-2 0 16,3-6 1-16,-6-6 1 15,-2-3 0-15,-1-3-1 0,-1-1 0 16,0-5-1-16,2 1-1 15,1 0-1-15,1-1-1 16,-2 6 1-16,3-2-1 16,2 11 0-16,0 3 0 15,2 8 0 1,-3 4 0-16,-5 10 1 16,-1 6-1-16,-4 0 1 0,-4 10 1 15,-2 0-2-15,-5-1 1 16,-5-3 0-16,1-1-3 15,-2-2-2-15,3-4-6 16,3-4-3-16,0-5-1 16,5-10-7-16,0 0-7 0,0 0-7 15,0 0-3-15,4-16-3 16,4-2 2-16</inkml:trace>
  <inkml:trace contextRef="#ctx0" brushRef="#br0" timeOffset="178462.1136">18081 13511 18 0,'7'-47'56'15,"1"2"7"-15,-3 3-2 16,-4 5-5-16,0 11-15 0,0 2-9 16,0 11-13-16,-1 13-9 15,0 0-6-15,8 13-4 16,-2 11-1-16,2 12-2 16,-1 3 2-16,0 16 0 15,3 3 0-15,0 1-1 16,2 1-2-16,-6-5-3 15,3-1-2-15,-6-7-5 16,3-4 0-16,-3-16-1 0,0-6 1 16,-4-7 3-16,1-14 2 15,0 0 2-15,0 0 4 16,1-18 5-16,-1-9 3 0,0-1 0 16,1-7 0-16,4 2 2 15,1-3-3-15,3 5 0 16,0 4 1-16,2 5-2 15,3 5-2-15,-2 4 0 0,5 5-2 16,-2 3-1-16,3 3 1 16,0 2 0-16,-1 0 1 15,4 0 0-15,-8 0 0 16,4 0 1-16,-6 0-1 0,6 0 1 16,-4-3 0-16,1-6 0 15,2-1 1-15,4-5-1 16,3 1-1-16,3-7 1 15,2 3-1-15,2-4 1 0,-1 1 1 16,-1 2-2-16,-1 0 0 16,-3 5 0-16,-7 1 1 15,-2 3 0-15,-2 3-1 16,-4 4 1-16,-9 3-1 0,11 2 2 16,-7 10-1-16,0 3 0 15,-1 12 0-15,-3-1 0 16,0 14 1-16,-4 9 0 0,0 1 1 15,0 5-1-15,-2-4 0 16,2 2-1-16,1-7 1 16,-2 0-3-16,0-9-2 15,-4-10-6-15,-3-2-13 16,0-1-24-16,-9-3-21 0,-2-5-5 16,-7-3 1-16</inkml:trace>
  <inkml:trace contextRef="#ctx0" brushRef="#br0" timeOffset="178917.7592">16368 14820 3 0,'-20'0'67'16,"2"0"2"-16,2-2-2 16,8-7-2-16,8-6-54 15,6 4 4-15,10-7-4 0,13 0-2 16,17-1-1-16,7-9 0 15,13-2 0-15,15-9 0 16,8-3-2-16,12-7 0 16,12-2-1-16,9-7 1 0,2 2 0 15,3-4-1-15,-2 0 0 16,-1 7 0-16,-2 1-1 16,-13 7-1-16,-9 5-1 15,-14 8 0-15,-12 8-2 0,-13 6-1 16,-12 7-5-16,-13 6-4 15,-16 4-12-15,-8 5-21 16,-9 15-32-16,-15 10-4 16,-18 6-5-16,-17-2 1 15</inkml:trace>
  <inkml:trace contextRef="#ctx0" brushRef="#br0" timeOffset="181896.7542">14522 14789 17 0,'-2'-11'46'0,"-7"-6"1"16,6 4-47-16,1 1 5 15,-2 0 5-15,-4 3 3 0,-5-5 4 16,-2 3 3-16,-13-3 3 16,1 4 0-16,-15 0 0 15,-3 5-2-15,-10 1-5 16,-6 3-4-16,-8 3-4 0,-5 8-1 16,-8 3-3-16,-1 3 0 15,-3 4 0-15,-3 1-1 16,2 3 0-16,2 8-1 15,-1-3-1-15,4 6 0 16,2 3-1-16,0 4-1 0,0 3 1 16,0 5-1-16,0 2 1 15,-3 0 0-15,3 7-1 16,1-4 1-16,3 11-1 16,7 1 0-16,8 6 0 0,7 6-1 15,10 6-1-15,8 3 1 16,7 3 1-16,10 8-1 15,10-4 0-15,5 2 0 0,5-5-1 16,10-6 1-16,7-4 0 16,1-6 0-16,13-5-1 15,1-7 0-15,12-3 2 16,9-9 1-16,9-7 1 0,9-6 1 16,14-9 0-16,7-5 0 15,18-11 1-15,12-10-2 16,7-3 1-16,5-11 0 15,7-6-1-15,5-9 1 16,3-6 1-16,1-6 1 0,-3-8 4 16,0-7-1-16,-2-7 1 15,2-7 1-15,-5-5 0 16,-7 0 1-16,-1-7-3 0,-6 0 1 16,-12 1-2-16,-11 3-1 15,-14 1 0-15,-12 1 0 16,-18 2-1-16,-9-1 2 0,-20 1-1 15,-11 0 0-15,-13-3 0 16,-9-1-1-16,-9-2 0 16,-11 1-1-16,-11-2 0 15,-11 1-2-15,-10 3 0 0,-17 2 0 16,-15 7-1-16,-19 8 0 16,-23 12-1-16,-27 14-1 15,-24 18-3-15,-26 13-3 16,-28 28-7-16,-22 19-18 15,-19 20-38-15,-11 31-10 0,-13 21-5 16,-1 19-7-16</inkml:trace>
  <inkml:trace contextRef="#ctx0" brushRef="#br0" timeOffset="185810.483">16629 15857 9 0,'-6'-10'16'0,"6"10"-1"0,0 0-2 16,0 0-4-16,0 0-3 15,0 0-1-15,0 0-5 16,0 0 0-16,0 0 0 15,0 0 0-15,0 0 0 16,0 0 1-16,0 0 3 0,0 5-2 16,0 4 3-16,0 4-2 15,0 4 2-15,0-1 0 16,0 8 2-16,0-1-2 16,0 6-1-16,0 1 1 0,0 2-1 15,-1 1-1-15,1-4 1 16,0 5-2-16,0-6 0 15,0 7 1-15,0-6-2 0,-2-1 0 16,-1 1-1-16,-1-2-3 16,-1 1-12-16,1 1-12 15,-4-4-17-15,5 0-5 16</inkml:trace>
  <inkml:trace contextRef="#ctx0" brushRef="#br0" timeOffset="186528.2712">16955 15930 24 0,'0'-14'58'0,"-6"3"1"16,1-3-33-16,5 14-11 15,-5-12-3-15,5 12-6 16,0 0-3-16,-14 0-2 0,3 5 0 16,-3 5-1-16,-4 4 0 15,1 1 1-15,-4 5 1 16,2-4 1-16,0 4 0 0,5-3-1 15,5 2-1-15,4-5 2 16,5 6-1-16,3-1-1 16,11-1 0-16,5 3 1 15,10-1-1-15,4 5 2 16,11-4-2-16,6 6 0 16,4-4-2-16,2 1 1 0,-6-1-1 15,-1 3 0-15,-10-3 1 16,-3-1 1-16,-17-2 4 15,-11-1 2-15,-8-2 2 0,-7-3 1 16,-11-3 1-16,-6-3 1 16,-6-2-1-16,-6-1-1 15,4-3-3-15,-4-2-2 0,7-5 0 16,0-2-2-16,7-2-1 16,0-4 0-16,7-3-1 15,5-2-1-15,6-2 0 16,4-2 0-16,3-5-1 15,10 0 0-15,10-3 0 0,8-1 1 16,2-1-2-16,3-3 2 16,0 1 1-16,-2 1 2 15,-8 1 2-15,-3 3 0 0,-14 1 1 16,-9 2-1-16,-11 6 1 16,-15 4-1-16,-10 3-1 15,-9 6-2-15,-9 7-2 16,-6 1-6-16,0 12-9 15,-3 4-14-15,-1 6-27 0,15 8-18 16,4-2-3-16,10-1-3 16</inkml:trace>
  <inkml:trace contextRef="#ctx0" brushRef="#br0" timeOffset="186820.9428">17380 15862 22 0,'17'-13'72'0,"-6"-5"2"15,-1 2-5-15,-3-7-4 16,0 10-61-16,4 7-2 16,0 6-2-16,0 4-3 15,0 10 1-15,-1 8 0 16,-4 6 0-16,-4 10 0 0,-2 3 2 15,0 14-2-15,-7 6 2 16,-5 5-1-16,0 5-4 16,2 2-6-16,-1-1-9 0,0-6-14 15,9 5-28-15,-1-15-8 16,0-12 0-16</inkml:trace>
  <inkml:trace contextRef="#ctx0" brushRef="#br0" timeOffset="187047.6948">17464 15911 63 0,'0'-44'90'0,"-1"4"-3"16,-5 3-5-16,-5 2-5 15,2-1-65-15,1 17-5 16,4 8-4-16,4 11-6 0,0 13-6 15,5 10-7-15,-2 6-10 16,-1 9-7-16,2 4-18 0,-4 6-28 16,3 6-2-16,-1-2-2 15</inkml:trace>
  <inkml:trace contextRef="#ctx0" brushRef="#br0" timeOffset="187247.9564">17905 16219 73 0,'0'0'87'0,"-12"-4"-5"16,7-10-7-16,-1-11-2 16,9 1-76-16,1 8-13 0,2 6-16 15,2 4-31-15,5 6-16 16,-4 10-5-16,1 0 0 15</inkml:trace>
  <inkml:trace contextRef="#ctx0" brushRef="#br0" timeOffset="225877.5">1059 14040 12 0,'0'0'19'0,"6"-11"1"16,-6 11-1-16,0 0-3 15,0-10-8-15,0 10-11 0,0 0-15 16,0 0-17-16,0 0-3 15</inkml:trace>
  <inkml:trace contextRef="#ctx0" brushRef="#br0" timeOffset="229270.6523">13699 16894 4 0,'-8'-20'63'0,"-3"-3"8"16,1 0 0-16,-7-1-5 15,9-1-9-15,-3-2-13 16,4 4-10-16,1-2-10 15,4 3-8-15,3 5-6 0,0 1-3 16,10 7-3-16,-11 9-1 16,16-5-1-16,-7 7 1 15,2 10-2-15,1 11 2 16,-2 6-1-16,2 7 1 0,-3 13 1 16,6 8-1-16,0 8 0 15,3 6-1-15,0 4 2 16,-6-37-3-16,-2 6 0 15,6-1 0-15,0 5-2 0,1-2 1 16,-1 3 0-16,3-2 0 16,1 1-1-16,0 1 2 15,0 2-1-15,-1-6 0 0,1 2-1 16,0-5-1-16,4 4-5 16,-3-5-1-16,-21-41-6 15,22 39-6-15,18 31-11 16,-40-70-38-16,36 49-13 15,-17-36-6-15,-3 0-1 0,-2-2 1 16</inkml:trace>
  <inkml:trace contextRef="#ctx0" brushRef="#br0" timeOffset="229797.0994">14248 17995 28 0,'0'35'67'0,"0"-10"2"16,0-25-2-16,0 0-20 16,0 12-30-16,0 1 1 15,0 0-4-15,6 25-2 16,3-13 0-16,0-4-1 0,1 1-1 16,0 0-4-16,1 0-3 15,0-2 1-15,2 2-2 16,3 2 1-16,-2 1 2 15,2-3 1-15,-1-1 0 16,-15-21 2-16,27 24 0 16,-3-2 0-16,-24-22-1 15,28 3-1-15,-3 0-2 0,-25-3-2 16,25-11-1-16,1-4 0 16,-26 15-4-16,29-26 2 15,-1 0 0-15,-7 12-1 16,0 1 2-16,4 3-1 15,-2 0 0-15,0 5 1 16,3 1 1-16,-3 4 0 0,1 0 0 16,2 0 1-16,-2 2-1 15,1-1 1-15,0 0-1 16,-3-2 1-16,0-5 0 16,-22 6 0-16,50-51 1 15,-40 26 0-15,0-4-2 16,-3-2-1-16,3 1-3 0,-6-3-7 15,-1-1-6-15,0 2-14 16,-3 3-34-16,0 0-18 16,0 2-3-16,2 0-6 0,-2 5 7 15</inkml:trace>
  <inkml:trace contextRef="#ctx0" brushRef="#br0" timeOffset="230508.2929">15085 17756 57 0,'10'-11'87'0,"2"-1"-4"15,-3-1-3-15,4 4-2 16,1-1-51-16,-3 5-11 0,5 2-3 16,-1 3-6-16,0 10 0 15,-2 6-1-15,-13-16-3 16,11 21 0-16,4 2 0 16,-3 9-3-16,-1 3 0 15,4 4-1-15,17 41 0 0,-14-38-1 16,1 1 2-1,-19-43-2-15,19 39-3 0,1-1 2 16,0-6-3-16,0 1 0 16,1-16-2-16,2 3 1 15,0-20-1-15,23-5 4 16,-22-13 0-16,0-6 1 16,-1-1 1-16,4-3 1 0,-2 2 1 15,0-1 2-15,-1 2 0 16,0 4 1-16,-24 21-2 15,26-17 1-15,-1 1-1 0,-2 7 1 16,3-1 1 0,-3 10-2-16,0 2 0 0,-2 6 1 15,4 0 2-15,-2 3-2 16,0-2 3-16,20 5 0 16,-24-13 1-16,0-1-1 15,0-6 0-15,-3-4-1 16,1-1-3-16,-3-3 2 0,0-2-2 15,0 3-2-15,-1-6 0 16,-1 4 1-16,1-5-1 16,-1 8 1-16,-1-1 0 15,3 5 0-15,-1 0 1 0,3-1-1 16,2 6 0-16,3 0 1 16,3-1-1-16,1 1 0 0,1-5 1 15,1 1-1-15,4-1-1 16,0-2 1-16,-1 1 1 15,0-1-1-15,-1 0 0 16,-3 2 1-16,0 0-1 0,-1 1 3 16,-2 5-1-16,-1 8 1 15,-22-6-1-15,0 0 0 16,27 31-2-16,14 42-3 16,-28-23-2-16,-1 9-8 15,0 8-13-15,0 1-30 16,5 6-24-16,-2-1-5 0,1 0-4 15,2-4-4 1</inkml:trace>
  <inkml:trace contextRef="#ctx0" brushRef="#br0" timeOffset="231407.3296">17849 17946 43 0,'0'-20'82'0,"0"7"-3"0,-3-3-3 16,3 16-31-16,-3-16-12 15,3 16-10-15,0 0-7 0,0 0-6 16,0 0-6-1,-1 10 1-15,0 5 0 0,-1 42 0 16,2-27 0-16,0 7-2 16,1 0 1-16,2 4 0 15,4 39 1-15,-7-80-1 16,2 38 2-16,2 1-1 16,-2-6-2-16,0 0 1 0,-2-33-1 15,0 22-1-15,0-1-1 16,0-21-1-16,0-16-1 15,-4-5-1-15,0-33 3 16,4 20-1-16,1-2 1 16,3 0 0-16,3 0-1 0,3 5 2 15,2-2 0-15,3 7 2 16,-15 26-5-16,19-20-1 16,-1-1 0-16,5 19-2 15,0-2-3-15,1 18-2 0,1 3-7 16,-3 14-10-16,2 0-25 15,-3 4-26-15,15 41-6 16,-36-76-5-16,9 34 1 16</inkml:trace>
  <inkml:trace contextRef="#ctx0" brushRef="#br0" timeOffset="231801.6017">18141 18376 18 0,'-21'1'82'15,"-1"1"2"-15,22-2-3 0,-24-15-5 16,-1-6-44-16,25 21-7 15,-19-26-10 1,1-1-7-16,18 27-4 0,-1-22-4 16,0-1-4-16,1 23-3 15,16-16-5-15,5-3-3 16,24-12 1-16,-17 11 0 16,0 1 3-16,1-3 4 0,2-1 4 15,-1-6 6-15,-2 1 6 16,2 1 4-16,-3 0 3 15,-1-1 0-15,-3 3-3 0,-5-2 0 16,-4 8-1-16,-3-2-1 16,-3 6-2-16,0 2-1 15,-8 13-4-15,0 0 0 0,0 0-1 16,0 0 0 0,6 11-2-16,-1 6-1 0,9 50-1 15,-5 11-1-15,-4-34 0 16,0-1-3-16,1-1-4 15,-1 8-6-15,4-7-9 16,-2 5-32-16,-7-48-24 0,6 34-6 16,2 1-3-1,-8-35 0-15</inkml:trace>
  <inkml:trace contextRef="#ctx0" brushRef="#br0" timeOffset="232358.4834">18440 17998 36 0,'-6'11'65'0,"0"-1"-11"0,0 0-6 16,-3 2-7-16,9-12-4 15,-2 11-5-15,-2 0-4 16,1 0-4-16,-1 2-1 16,4-13-7-16,0 0-3 15,0 0-3-15,9 1-5 0,3-1-2 16,51-7 0-16,-43-5-2 15,4 6-2-15,1-11 1 16,1 6 0-16,1-4 1 16,0 1-1-16,1-2 1 15,-3 0-1-15,0 2 2 0,-2 0 0 16,-1-2 1-16,-3 2 1 16,-4 1-1-16,-1-2 2 15,-5 7-1-15,0 0-1 16,-9 8-1-16,11-8 0 0,-11 8 0 15,0 0-4-15,0 0 1 16,2 6 0-16,0 5-1 16,6 35 0-16,-6-21-3 15,0 5-2-15,-1 1-2 16,3 3-2-16,3 39-10 16,-7-73-23-16,6 39-30 15,-1-1-7-15,2-5-6 0,0-1 0 16</inkml:trace>
  <inkml:trace contextRef="#ctx0" brushRef="#br0" timeOffset="232875.8325">18941 18303 5 0,'1'-12'75'0,"1"0"4"0,0 0 1 16,4-23-5-16,1 12-28 15,-7 23-31-15,0 0-1 16,0 0-4-16,0 0 1 15,12 0-3-15,-2 0-4 0,3 0-2 16,23 18 0-16,-14 8 0 16,-3-12-3-16,1 1 1 15,2 1-2-15,0 0 1 16,-2 1 1-16,1 0-2 16,-21-17 1-16,25 22-2 15,3 0-1-15,-28-22 0 16,22 8 0-16,-1 0-1 15,-21-8-1-15,0 0 2 0,13-2 0 16,-1-4 0-16,-1 0 3 16,23-27 1-16,-12 9 1 15,-22 24 2-15,25-22 0 16,-1-1 1-16,-24 23-1 16,27-16 1-16,1 0-1 15,-7 15-1-15,-3 0 0 0,3 2-1 16,0 5-1-16,-1 6 1 15,2-1-1-15,-22-11 0 16,25 20 0-16,2 2 0 16,-27-22 0-16,22 19-1 15,-3 3 0-15,-19-22 0 16,0 0-3-16,9 9-3 16,2 1-4-16,-2 1-4 0,3-1-16 15,-12-10-36-15,0 0-15 16,0 0-4-16,0 0-4 15</inkml:trace>
  <inkml:trace contextRef="#ctx0" brushRef="#br0" timeOffset="233186.592">19671 17863 67 0,'7'-20'83'0,"0"1"-1"16,1 1-5-16,3 3-2 15,0 1-64-15,-1 2-2 16,1 0-2-16,-2 2-4 0,-1 0-5 15,-8 10-7-15,14-9-2 16,-14 9-11-16,0 0-19 16,9 6-24-16,-9-6-16 15,0 0-4-15,3 28 3 0</inkml:trace>
  <inkml:trace contextRef="#ctx0" brushRef="#br0" timeOffset="233550.3658">19765 17955 13 0,'0'0'65'0,"0"0"4"15,0 0 4-15,0 0-39 16,-8-6 1-16,8 6-2 0,0 0-2 16,0 0-3-16,0 0-5 15,0 0-7-15,0 0-5 16,0 0-4-16,0 0-2 16,0 0-3-16,2 6-1 15,21 54-1-15,-14-37 0 0,-2 11-1 16,-1-1-1-16,1 3-3 15,7 44-6-15,-4-39-13 16,-10-41-45-16,8 41-10 16,2-2-4-16,-5-10-5 15,3 1 4-15</inkml:trace>
  <inkml:trace contextRef="#ctx0" brushRef="#br0" timeOffset="234499.699">19812 18217 0 0,'0'0'63'15,"0"0"1"-15,0 0 3 16,0 0-1-16,0 0-54 16,-10 4 5-16,1 2 3 15,-2 1 1-15,0 4 1 16,11-11 0-16,0 0-3 15,0 0-5-15,0 0-2 0,0 0-5 16,1 1-2-16,4 0-3 16,-1 0 0-16,50-1-1 15,-23-12-1-15,-11 3-1 16,0-1 1-16,0 3 0 16,2 0-1-16,-2 3 1 15,2 0-1-15,-1 4 0 16,-2-1 0-16,-19 1 1 0,23 0 0 15,0 3-1-15,-23-3 2 16,0 0-1-16,10 6 0 16,0 0 1-16,0 0 0 15,1 2 0-15,-11-8-1 16,12 7 1-16,-1 1 0 0,-1-1-1 16,22-4 2-16,-13-5-2 15,-19 2 0-15,24-15-2 16,1 0 2-16,-25 15 0 15,25-17 0-15,3-1-1 16,-28 18 0-16,25-16 0 16,0-2 0-16,-25 18 1 15,25-5-1-15,-4 1 0 0,-21 4 0 16,0 0 0-16,11 0 0 16,-1 3-1-16,2 3 2 15,-2 1-1-15,-1 2 1 16,-3 1 1-16,3 0 1 15,-1 2-1-15,-8-12 2 16,0 0 0-16,0 0-2 0,11 6 2 16,-2 1-2-16,3-2 1 15,-2 3-1-15,-1-16-1 16,-1-2 0-16,1-1 1 16,14-25-1-16,-6 14 0 15,-17 22 0-15,20-20 0 16,1 2 1-16,-21 18 0 0,22-5 0 15,2-1 0-15,-24 6 0 16,23 2 1-16,1 4-2 16,-24-6 2-16,21 18 0 15,3 0 1-15,-24-18 0 16,0 0 0-16,11 9 0 16,1 0-1-16,1 0 1 15,0 2-1-15,-3-11-1 16,-1 0-1-16,1 0-1 0,27-29 2 15,-37 29-1-15,0 0-1 16,0 0 0-16,13-8 1 16,-1-2 0-16,-1 1-3 15,24-4-2-15,-13 11-4 0,-22 2-1 16,0 0-4-16,12 9-6 16,0 4-10-16,19 35-17 15,-22-27-30-15,-9-21-6 16,0 26-2-16,0 1 2 15</inkml:trace>
  <inkml:trace contextRef="#ctx0" brushRef="#br0" timeOffset="234633.6199">20816 18153 57 0,'-36'-40'89'16,"0"4"-4"-16,0-8-7 16,3 8-30-16,1 0-20 15,7-2-23-15,4 7-33 0,1 0-42 16,6 5-9-16,5 2-7 15,4 10-1-15</inkml:trace>
  <inkml:trace contextRef="#ctx0" brushRef="#br0" timeOffset="235006.6798">21290 17636 66 0,'70'-13'84'16,"0"-1"-1"-16,0 0-3 16,-3 1 1-16,-1-2-68 0,-3 3 1 15,-3-1-1-15,-2 0-2 16,-2 0 0-16,-4 0-3 16,-4 0-3-16,1 2-1 15,-18 1-2-15,12 3 0 0,-1 3-2 16,-4 4 1-16,-2 0-2 15,-3 4 1-15,-6 4 0 16,-6 7-1-16,-7 4 1 0,-2 4 0 16,-11 3 0-16,-1 6 1 15,-3 2-1-15,-10 6-3 16,0 0-1-16,-5 6-1 16,-2-3-3-16,-4 7-7 15,1-2-6-15,-6 8-24 0,1-5-34 16,-1-2-5-16,5-3-4 15,1 0-2-15</inkml:trace>
  <inkml:trace contextRef="#ctx0" brushRef="#br0" timeOffset="235199.8005">21964 18474 53 0,'-1'21'81'0,"-1"1"2"0,2-22-5 15,0 0-1-15,0 13-61 16,0 1-3-16,0-2-3 16,0 3-7-16,0-15-23 0,0 0-52 15,0 0-7-15,10 2-4 16,3 1-7 0</inkml:trace>
  <inkml:trace contextRef="#ctx0" brushRef="#br0" timeOffset="235772.8176">23028 18008 28 0,'17'-2'93'16,"-1"-1"-2"-16,-1-2-5 15,1 5-4-15,-16 0-4 16,0 0-76-16,24 8-1 0,-3 5-4 16,-7 8-2-16,-2-1-2 15,-1 13-6-15,1 0-7 16,-5 8-12-16,7 44-34 15,-6-45-15-15,4 5-5 16,-12-45-2-16</inkml:trace>
  <inkml:trace contextRef="#ctx0" brushRef="#br0" timeOffset="236066.9002">23549 18276 12 0,'15'-33'95'16,"3"3"-4"-16,-8 4-4 0,-2 2-5 16,-8 24-1-16,0 0-76 15,0 0-2-15,0 0 0 16,0 0-2-16,0 0 1 16,2 2 0-16,1 4 0 15,18 60 1-15,-15-38-2 16,13-2 2-16,0 2-2 0,2 3-1 15,3-1-2-15,0 2-3 16,-2 1-7-16,-2-4-8 16,1 2-13-16,-9-6-36 15,4 3-15-15,-16-28-4 16,0 0-5-16</inkml:trace>
  <inkml:trace contextRef="#ctx0" brushRef="#br0" timeOffset="236257.7961">23722 18153 47 0,'9'-41'96'0,"3"6"-4"15,4 4-5-15,7 7-4 16,5 6-5-16,1 7-80 16,-29 11-8-16,35 0-5 15,44 0-5-15,-37 13-11 0,-1-11-34 16,8-2-21-16,-3 1-7 15,4-1 1-15</inkml:trace>
  <inkml:trace contextRef="#ctx0" brushRef="#br0" timeOffset="236487.0067">24686 18022 18 0,'19'0'97'16,"1"0"-4"-16,-20 0-2 0,22 0-3 15,1 1-4 1,-23-1-76-16,0 0 0 0,11 15-4 16,-2 0 0-16,12 47-3 15,-30 10-3-15,-6-32-4 16,-5 7-6-16,0-1-11 16,-6 6-31-16,0-3-31 15,2 1-5-15,-6-4-4 16,30-46-2-16</inkml:trace>
  <inkml:trace contextRef="#ctx0" brushRef="#br0" timeOffset="236645.9396">24398 18301 37 0,'-2'-60'97'0,"1"-2"-4"0,1 5-7 15,1 7-10-15,5 8-16 16,3 10-121-16,-1 10-21 15,-8 22-8-15,22-33-2 0,-22 33-7 16</inkml:trace>
  <inkml:trace contextRef="#ctx0" brushRef="#br0" timeOffset="236869.6941">24773 18415 38 0,'22'36'100'0,"1"-11"-7"15,-1 2-5-15,-3-7-3 16,2 2-11-16,-21-22-78 16,27 20-14-16,-3 2-35 15,-24-22-33-15,19 3-1 0,2-1-9 16,-21-2-1-16</inkml:trace>
  <inkml:trace contextRef="#ctx0" brushRef="#br0" timeOffset="237426.6881">23296 18818 40 0,'-21'-4'68'0,"21"4"-10"0,-22-8-7 15,-1 1-3-15,23 7-4 16,0 0-5-16,0 0-11 15,-9-4-7-15,-1 0-6 16,0 1-2-16,0-3-3 16,15 3-2-16,8 2-4 15,39-5 0-15,24 2 0 16,-30 4-1-16,8 0-1 0,3 1 3 16,6 0-1-16,4 2 1 15,2-3-2-15,5 1 0 16,3 1-1-16,1 0-3 15,-4-1-12-15,2 1-27 16,1-2-39-16,-9 1-1 16,-7-7-5-16,-9 1-6 0,-5-8 2 15</inkml:trace>
  <inkml:trace contextRef="#ctx0" brushRef="#br0" timeOffset="237835.0578">23682 18588 48 0,'-13'0'78'0,"1"0"-1"0,0 0-4 16,12 0-2-16,0 0-55 15,0 0-3-15,0 0-3 16,0 0-2-16,0 0-1 16,0 0-4-16,0 0-10 15,0 2-53-15,0 3-16 16,38 31-5-16,-16-36-5 0,0-5-2 16</inkml:trace>
  <inkml:trace contextRef="#ctx0" brushRef="#br0" timeOffset="242445.1069">10744 6744 4 0,'-2'-11'70'0,"-3"-2"2"16,5-1-3-16,-2-1-3 15,2 1-57-15,7 5 0 16,1 6-2-16,4 3-3 16,0 6-2-16,3 6-1 0,-1 4 1 15,3 6 0-15,-1 6 1 16,-1 5 2-16,-3 7-2 15,1 2 2-15,-3 12 0 0,-3 1 2 16,-2 13-1-16,-3 9 1 16,-3 12 0-16,0 8 1 15,-4 10-1-15,-2 9 0 16,-2 8-1-16,2 8-1 16,-3 7 0-16,2-2-1 0,0 7 0 15,2 2 0-15,-4 0-1 16,1 1 0-16,0-1 0 15,0 4-2-15,-3 2 0 0,2 2 0 16,-4 2 0-16,-1 4-1 16,3 2 0-16,-1 2 1 15,-4 4 0-15,1-1 1 0,-1-1-1 16,2 2 0-16,-1-6 3 16,-1-5-1-16,1-8 1 15,1-3-1-15,1-8 1 16,-3-8 0-16,-1-5 0 15,2-5 0-15,0-10 0 0,4-2-1 16,-2-5-1-16,-1-4 1 16,4-4 0-16,0-2-2 15,4-5 1-15,1-4-1 0,3-3-1 16,2-5 1-16,1-2 0 16,-1-7 0-16,1-5 1 15,0-1-1-15,0-6 1 16,0 2 0-16,1-2 0 15,-1 2 0-15,1-2-1 0,-1 5 0 16,0 1-1-16,0-1 1 16,1-2 0-16,0-4-1 15,1-1 1-15,-1-4-1 16,-1-4 1-16,0-4 0 0,-2-4 0 16,-1-6-1-16,-1-1 1 15,-4-2 0-15,3 1-1 16,3 0 1-16,0 2 0 0,-1 1 1 15,0 0-2-15,2 0 0 16,0 1 0-16,1-2 0 16,0-3 0-16,0-3-2 15,0-5 0-15,-1-4 0 0,0-1-1 16,-1-3 1-16,2-1 0 16,-2 1 0-16,-3 2 0 15,-3 4 1-15,2 3 1 0,-3 5 0 16,-2 1 0-1,2 3-1-15,0 0 0 0,-1-3-3 16,3 0-4-16,0-6-6 16,2-4-6-16,2-4-10 15,3-13-46-15,0 0-9 0,0 0-5 16,0 0-4-16</inkml:trace>
  <inkml:trace contextRef="#ctx0" brushRef="#br0" timeOffset="244047.1338">10580 6452 53 0,'0'0'84'16,"-8"-19"-2"-16,1 10-6 16,1-2-5-16,-4 1-62 15,10 10 0-15,-4-12-3 16,4 12-3-16,10 0-4 0,3 0 0 16,7 4-1-16,3 1 2 15,5 2 0-15,7-1 0 16,9 3 0-16,6-2 1 15,9 0-1-15,7-3 0 16,8-3 1-16,11 1-1 16,5-2 1-16,10-2-1 0,5-4 0 15,6 1 1-15,3-4-1 0,7 1 0 16,3-2 1-16,6-2-1 16,3-1 0-16,1 0 1 15,6-3-1-15,6 1 0 16,1-3 0-16,4 1 0 0,2 1 0 15,-1-1 1-15,7 1-1 16,-5 0 1-16,4 0 0 16,-1 2 0-16,-1 1 0 15,-2-3-1-15,1 5 1 0,-3-1-1 16,-2 1 0-16,1 2 0 16,-7-2 0-16,-2 2 0 15,-1 1 0-15,-2 1 0 0,-4 0 1 16,-4 1-1-16,1 2 0 15,-2 1 0-15,-7 1 0 16,-4 2 0-16,-4 0 0 16,-11 1 0-16,-6 4 0 0,-3 2-1 15,-14 2 1-15,-7 3 0 16,-8 2 0-16,-8 1-1 16,-6 3 1-16,-8 3-1 15,-8-2 1-15,-5 3 0 0,-6 0 1 16,-6 3 0-16,-2-1 1 15,-4 5 0-15,-4 3 1 16,-2 2 0-16,-4 10 1 0,-3 6 0 16,-3 10 1-16,-11 11-1 15,-3 13 1-15,-6 11 0 16,-8 12-3-16,-1 12 1 16,-6 12-1-16,-1 9-1 15,1 10 0-15,4 4 0 0,1 6 0 16,3 2 1-16,6 3-1 15,0-2 1-15,5 0 1 16,2-2-1-16,2 2 0 16,-1 0 0-16,2 1-1 0,-1 1 0 15,2 0 1-15,1 8-1 16,1-4-1-16,3 3 2 16,1-2-1-16,5-1 0 0,-1-4 0 15,3 3-2-15,-2-4 3 16,2 0 0-16,-3-1 0 15,1-3 0-15,-1 0 0 0,-1-3 1 16,-5 0 0-16,0-7 1 16,-1 2-1-16,-1-5-1 15,-2 0 0-15,0-4 2 16,1 0-2-16,-2-4 1 16,1-3-2-16,0 1 1 0,3-7-2 15,2-3 0-15,-1-6 0 16,1-2-2-16,2-4 1 15,0-6 1-15,2-5 1 0,-3-6-1 16,1-3 0-16,3-5 2 16,-2-6-2-16,1-6 0 15,-2-6 0-15,1-4 0 16,1-9 0-16,1-6 0 0,1-10 0 16,0-5 0-16,1-8 0 15,1-8 0-15,0-6 0 16,0-5 0-16,0-11-6 15,0 9-4-15,0-9-5 0,5-13-14 16,-2-16-57-16,9-11-1 16,0-16-7-16,-2-10-3 15</inkml:trace>
  <inkml:trace contextRef="#ctx0" brushRef="#br0" timeOffset="245232.9691">11708 10442 7 0,'-11'-11'73'0,"-4"-3"4"0,6 7-15 16,-4-4-13-16,7 2-8 15,6 9-12-15,-9-12-9 16,9 12-6-16,0 0-5 15,11 0-3-15,-1 11-2 0,6 8-2 16,5 9 0-16,7 11 1 16,3 10-1-16,6 9 0 15,1 6-1-15,5 3-4 16,1-4-5-16,5 4-10 0,-1-6-21 16,-7-10-33-16,0-5-8 15,-6-13-4-15,-5-7 1 16</inkml:trace>
  <inkml:trace contextRef="#ctx0" brushRef="#br0" timeOffset="245639.0309">11690 10596 41 0,'-30'-16'77'16,"0"-3"-1"-16,3-3-2 15,-4-5-2-15,7-2-61 0,6-1 0 16,6-2 0-16,8-1-3 16,4-2 1-16,5 2-3 15,12-1-2-15,6 3-2 16,8 0-1-16,8 6 0 0,6 5 0 16,7 8 0-16,-1 8 1 15,11 4-1-15,-4 18 0 16,5 7 2-16,0 8 0 0,-4 12 0 15,-2 6 0-15,-6 7-1 16,-3 7 1-16,-12 2-1 16,-11 4 0-16,-9 2-1 15,-11 2-1-15,-6 0 1 0,-13-4-1 16,-8-3-1-16,-5-3-2 16,-8-8-3-16,-4-6 0 15,2-7-5-15,-3-11-7 0,10-6-19 16,-1-8-22-16,6-15-17 15,10-5-6-15,3-13-2 16</inkml:trace>
  <inkml:trace contextRef="#ctx0" brushRef="#br0" timeOffset="245881.8486">12271 10367 10 0,'28'-62'74'16,"1"8"3"-16,-6 11-2 15,-1 11-30-15,-2 11-6 16,2 13-13-16,3 10-9 16,-1 7-4-16,4 18-3 0,0 5-1 15,6 11-3-15,0 5-1 16,3 6-2-16,2 3-2 16,3-4-3-16,0-2-3 0,0-7-7 15,-3-8-18-15,-6-14-36 16,-1-4-12-16,-8-12-5 15,-8-7-2-15</inkml:trace>
  <inkml:trace contextRef="#ctx0" brushRef="#br0" timeOffset="246046.9482">12567 10025 4 0,'-30'-25'87'0,"5"8"2"0,3 4-8 16,2 4-3-16,3 1-7 15,-8-1-74-15,16 7-7 0,9 2-17 16,0 0-32 0,7 2-19-16,7 7-5 0,2 3-6 15</inkml:trace>
  <inkml:trace contextRef="#ctx0" brushRef="#br0" timeOffset="247712.7566">12987 9855 24 0,'12'-8'69'15,"-5"0"5"-15,-7 8-25 16,2-13-6-16,-2 13-8 0,-7-7-10 16,7 7-8-16,-16-4-7 15,4 3-4-15,-1 1-3 16,1 2-1-16,-1 3-1 0,-2 2-1 15,-2-2 1-15,-1 4 0 16,-1-1 1-16,1 2 1 16,-1-1 1-16,-2 0 1 15,0 0 0-15,1 0 1 0,1-2-1 16,0-2-1-16,7-1 0 16,-3-1-1-16,15-3-2 15,-15 4-1-15,15-4 0 0,0 0-1 16,-5 11 0-16,5-11-1 15,0 17 1-15,0-3 0 16,2 6 0-16,7 1 1 16,-1 6 0-16,6 2 0 15,-3 3 0-15,8-1 0 0,3 3 0 16,2-4 0-16,2-2 0 16,2-4 0-16,-1-5 0 15,2-8-1-15,0-5 0 0,-1-6 1 16,-4-6-1-16,-1-7 1 15,-4-10 0-15,-4-6 1 16,-5-10-1-16,0-1 2 16,-6-7 0-16,-2 3 0 0,0 1 1 15,-2 4-1-15,0 6 0 16,0 5 0-16,0 8-1 16,0 9-1-16,0 11 0 15,0 0 0-15,11 0-1 0,-6 7 0 16,-1 6 0-16,4 3-2 15,0 0 0-15,6 0-1 16,0-2 0-16,0-4-1 0,5-10 1 16,2-3-2-16,1-14 2 15,0-9 2-15,2-12 0 16,3-10 0-16,-2-7 2 16,3-7 0-16,-5-2 0 15,-1-2 0-15,-4 1 0 0,1 4 2 16,-10 9 1-16,-3 8 0 15,-6 9 0-15,0 10 0 16,-5 10 0-16,-6 9-1 0,-4 6-1 16,-4 14-1-16,4 8-1 15,-5 4-1-15,8 5-1 16,-3 1 1-16,6 1 0 16,3-2 0-16,5-6 1 0,5-6 0 15,7-3 0-15,7-5 0 16,0-4 1-16,4-4 0 15,0 3 0-15,9-1 0 16,-3 6 0-16,7 3 1 16,3 10 0-16,3 9 0 0,3 7 0 15,4 11 1-15,-1 7-1 16,3 11 0-16,2 6 1 16,-4 2 0-16,0 0-2 0,-5-6 2 15,-7-2-1-15,-4-9 1 16,-10-14 2-16,-2-9 1 15,-11-16 1-15,-6-10-2 16,-3-11 0-16,-5-18-2 0,-8-18-2 16,-5-13-4-16,-3-16-3 15,-9-16-2-15,2-13-1 16,-5-12 3-16,-1-6 4 0,2 1 3 16,3 3 3-16,3 9 4 15,6 13 2-15,7 18 0 16,2 15 0-16,5 14-3 15,6 15-3-15,0 11-1 0,0 13-2 16,18 1-1-16,-4 13-1 16,2 4-1-16,4 7 1 15,-2 2-1-15,2 4 0 16,-2 1 0-16,-2-6 0 16,-5-2 1-16,-1-8 1 0,-2-5 2 15,-8-11 0-15,7-11 0 16,-6-10 1-16,0-14-1 0,-1-8 0 15,2-6 0-15,0-5-1 16,4-4 0-16,-1 4-1 16,8 4 1-16,2 8 0 0,3 7 0 15,1 13 0 1,3 7 0-16,1 8 0 0,3 5 0 16,-2 4 0-16,-1 5 1 15,2 6-1-15,-2 0 0 16,1 1 1-16,1 0-1 0,-3-2 0 15,-3-3 0-15,0-2 0 16,-4-5 1-16,-1-3-1 16,-2-9 0-16,0-9-1 15,-7-5 0-15,-2-9-1 0,-1 0 1 16,-2-8 0-16,0 4 0 16,-2-1 0-16,-1 5 1 15,2 5 0-15,1 7 1 0,0 9 0 16,2 3-1-1,-2 9 0-15,16 0 0 0,-3 6-1 16,0 3 1-16,4 6 0 16,0-3 1-16,4 2-1 0,1-1 0 15,2-2 0-15,-1-8 0 16,3-1 0-16,0-2 0 16,-2-8 0-16,5-5 0 15,-8-6 0-15,1-5 0 0,-4-5 0 16,-4 1 0-16,-9-3 1 15,-4 0-1-15,-3 2 0 16,-10 4-1-16,-7 5-1 16,-10 7-2-16,-3 11-3 0,-5 1-7 15,1 10-5-15,-5 7-15 16,0 2-36-16,8 3-9 16,0-5-2-16,7-1 2 0</inkml:trace>
  <inkml:trace contextRef="#ctx0" brushRef="#br0" timeOffset="248077.9406">14672 7867 70 0,'0'0'82'0,"0"0"-3"16,0 0-6-16,-2 12-1 0,2 5-70 15,-9 11 0 1,2 4 1-16,4 2-2 0,-1 5 1 16,4-2 0-16,5-1 0 15,8-3-1-15,6-4 0 16,5-5 1-16,6-3-1 0,0-4 0 16,4-1 1-16,1-2-1 15,0-1-1-15,-3 1 1 16,-6 2 0-16,-7 5-1 0,-3 2 1 15,-10 8-2-15,-6 4 0 16,-4 4-3-16,-12 1-1 16,3-6-5-16,-5-4-6 15,1-10-14-15,-1-5-19 0,-1-20-25 16,6-17-4-16,0-16-2 16</inkml:trace>
  <inkml:trace contextRef="#ctx0" brushRef="#br0" timeOffset="248808.3039">14832 7814 5 0,'12'-65'75'0,"0"13"4"16,0 9-3-16,-1 16-27 15,-4 7-17-15,-7 20-11 0,9-6-8 16,-9 12-3-16,1 15-3 16,-1 10-3-16,2 13-1 15,2 7 1-15,2 12 1 16,0 2-1-16,8 0 0 0,1-4-2 15,3-6 1-15,1-6-2 16,2-11 1-16,1-11-1 16,4-7 0-16,-4-11-1 0,-1-9 0 15,-2-3 0-15,-1-15-1 16,-2-10-1-16,-8-9 1 16,0-8-1-16,-5-6 1 0,-1-3 2 15,-2 2 0-15,0 3 0 16,1 7 0-16,2 7 1 15,0 13-1-15,5 6 0 16,1 16 1-16,3 3-2 16,1 12-1-16,-1 8 0 0,4 2 1 15,0 2-1-15,3 0 1 16,0 0-1-16,-2-7 0 16,1-3 1-16,-2-7-1 0,2-6 1 15,-3-4 0-15,0-8 0 16,-5-9 0-16,3-8 0 15,-4-7 0-15,0-7 0 16,-3-4 0-16,5-3-1 0,-4-1 0 16,3 0-1-16,0 5 2 15,2 2-2-15,2 7 1 16,-3 6 0-16,2 5 1 16,0 3 0-16,-4 6 1 0,0 4 0 15,-9 9 1-15,10-10-1 16,-10 10 1-16,0 0-2 15,0 0 0-15,-12 12 0 0,1-1 0 16,-2 4-1-16,1 5 0 16,0 3 1-16,-2 2 0 15,5 3 1-15,1 0-1 16,7-1 1-16,1-1 0 0,2 0 0 16,8-6 0-16,2-3 0 15,7-4 0-15,4-8 0 16,4-5 1-16,6-7-1 15,5-11-1-15,-1-8-3 0,10-9-5 16,-5-7-15-16,-1-8-33 16,-1-1-19-16,-8-7-6 15,-5-1-5-15</inkml:trace>
  <inkml:trace contextRef="#ctx0" brushRef="#br0" timeOffset="248997.0238">15711 7085 38 0,'-17'-9'81'0,"3"-3"0"15,1-2-2-15,-5-3-40 16,10 4-5-16,0-3-12 0,1 1-9 16,4 4-15-16,-1 0-22 15,0 0-35-15,4 11-17 16,0 0-4-16,-11 12-7 15</inkml:trace>
  <inkml:trace contextRef="#ctx0" brushRef="#br0" timeOffset="249197.631">14711 7752 55 0,'-33'15'84'0,"8"-12"-3"15,7-11-4-15,14-21-5 16,4-9-62-16,22-13-3 16,15-7-14-16,18-7-27 0,15 1-36 15,0-3-7-15,4 6-4 16,-9 9-4-16</inkml:trace>
  <inkml:trace contextRef="#ctx0" brushRef="#br0" timeOffset="250857.9591">12058 11778 66 0,'-8'-2'85'0,"1"2"-3"16,-4-1-7-16,-1-1-3 15,2 5-64-15,10-3 1 16,2 18-4-16,22 6-2 0,6 13-3 16,8 11 0-16,10 13 1 15,4 7 0-15,6 12-3 16,1 2-1-16,-1 1-1 16,-7-9-1-16,-2-10 1 15,-10-8-1-15,-3-16 0 0,-13-8 2 16,-5-13 2-16,-6-12 0 15,-12-7 0-15,0-7-1 16,-11-11-2-16,-6-9 2 0,-6-11-2 16,-7-12 0-16,-7-9 1 15,-4-8 2-15,-1-4 3 16,0-2 5-16,2 0 2 16,8 8 0-16,4 6 1 0,11 8-2 15,9 10 0-15,8 11-3 16,11 12-2-16,9 8-3 15,6 10-1-15,-1 9-1 16,4 13 1-16,-7 8-1 0,-3 12-1 16,-5 7 1-16,-10 8-2 15,-4 7 0-15,-6-1-1 16,-9-1-5-16,-1-3-7 16,-3-4-22-16,-4-12-32 0,5-9-6 15,0-15-2-15,0-14-1 16</inkml:trace>
  <inkml:trace contextRef="#ctx0" brushRef="#br0" timeOffset="252003.307">12417 11596 82 0,'9'-13'85'16,"-7"3"-6"-16,-2 10-5 15,0-9-2-15,0 9-66 0,2 15-1 16,12 7-3-16,6 10-2 16,3 10 0-16,8 5 1 15,0 4 0-15,6 2 0 16,-1 0 0-16,-5-6 0 0,0-8-1 16,-4-6 1-16,-6-9-1 15,-4-7 1-15,-5-8 0 16,-12-9-1-16,12-1 0 15,-11-17-2-15,-1-7 0 0,-2-7 0 16,-3-5 0-16,-2-4-1 16,3 2-1-16,1 1 1 15,2 6 1-15,1 9 1 16,3 7 1-16,4 7-1 0,6 9 0 16,3 0 1-16,2 9 0 15,2 4 0-15,1 1 0 16,5 0 1-16,0-2 0 0,4-4-1 15,0-4 1-15,3-4 0 16,1-9-1-16,-1-7 1 16,-3-6-1-16,0-5 1 15,-6-6 0-15,-5 0-1 0,-5-3 0 16,-8-1 0-16,-6 5 2 16,-5 3 0-16,-6 6 0 15,-9 6 1-15,-2 12 0 0,-3 7 1 16,2 13-1-16,-3 10 0 15,3 5-1-15,4 4-1 16,3 3-1-16,7-1 0 16,2-3 0-16,5-5-1 15,3-7 0-15,11-9 1 0,-1-8-2 16,6-6 1-16,0-11-1 16,2-9 0-16,-2-9 0 15,2-5-1-15,-2-6 0 16,-2-1 0-16,1-1 1 0,-4 2-1 15,0 9 2-15,3 5-1 16,1 9 0-16,3 8 2 16,0 6-1-16,0 5 1 15,2 6 0-15,4 7 1 0,0 0-1 16,-5-1 1-16,2-2 0 16,-2-1 0-16,1-6 0 15,-6-3 1-15,0-2-1 16,-2-11 0-16,-6-5 0 0,1-2-1 15,-5-4 0-15,-1-5 1 16,-2-1-1-16,0 0 0 16,1 1-1-16,2 3 0 0,6 1 0 15,-1 5 0-15,5 3 0 16,5 5 0-16,0 5 0 16,3 3 0-16,-2 4 0 15,-2 4 0-15,-2 7-1 0,-7 4 1 16,0 2 0-16,-3-3 1 15,-3 0 0-15,-2-3 0 16,0-11 0-16,0 0 0 0,4-8 0 16,5-13 1-16,1-6-1 15,10-8 0-15,5-10-2 16,4-6 1-16,6-2-1 16,4 0-5-16,-2 0 0 15,3 1-1-15,-7 2 2 0,-6 7 0 16,-13 7 3-16,-9 7 1 15,-5 13 2-15,-16 5 5 16,-4 11 3-16,-10 5 1 16,0 14 2-16,-1 9-1 0,5 8-3 15,1 4-2-15,10-1 1 16,7 0-3-16,7-5-2 16,4-5-1-16,13-9-2 0,8-5-4 15,7-12-9-15,7-7-56 16,7 4-6-16,1-6-5 15,-3-2-5-15</inkml:trace>
  <inkml:trace contextRef="#ctx0" brushRef="#br0" timeOffset="252361.8675">13247 12543 51 0,'-35'47'75'0,"6"-9"-2"0,5-11 1 16,7 0-2-16,8-18-57 15,9-9 1-15,10-4 1 16,12-16 1-16,7-15-1 0,11-15 1 15,9-17-4-15,9-16-4 16,14-14-3-16,7-18-2 16,16-8-1-16,5-8-1 15,12 0-4-15,8 3-2 0,0 12-6 16,-2 13-5-16,-4 24-7 16,-11 23-32-16,-13 19-30 15,-14 24-5-15,-22 16-4 0,-21 22 1 16</inkml:trace>
  <inkml:trace contextRef="#ctx0" brushRef="#br0" timeOffset="256901.943">6212 12285 6 0,'-3'-19'20'0,"-1"8"1"16,2-7 1-16,1 10 1 15,-1-6 2-15,2 14-3 0,-1-16-1 16,1 16-2-16,0 0-3 15,0 0-3-15,0 0 0 16,0 0 0-16,0 0 1 0,0 0 2 16,0 0-1-16,0 0 0 15,0 0 0-15,0 0-1 16,0 0-3-16,0 0-3 16,0 0-2-16,0 0 0 0,0 0-2 15,4 2 0-15,-4-2 0 16,0 0-1-16,10 6 0 15,-10-6-1-15,10 7-1 16,-10-7 0-16,16 13 0 0,-8-7 0 16,2 2 0-16,3-3 0 15,2 1-1-15,4-4 3 16,5 2-2-16,2-4 0 16,7-2 0-16,5-3 1 0,4-3-1 15,4 1 1-15,6-3-1 16,4 1 1-16,1-3-1 15,9 1 0-15,-1 1 0 0,12-3 0 16,5-1 0-16,7-3 0 16,5 0-1-16,7 0 1 15,8 0-1-15,2-3 1 0,7 1 0 16,-2-1-1-16,2 1 1 16,1-5 0-16,1 1 0 15,-3-2 0-15,-1 0 0 16,-1 0-1-16,-4 0 1 15,2 0 0-15,0 1 0 0,-6 3 0 16,-3 5-1-16,0-2 1 16,-4 4 0-16,-5 0 0 15,1 0 0-15,-9 1-1 0,-3 1 1 16,-3 1 0-16,-3-2-1 16,-3 2 2-16,-4-3-1 15,-5 3 1-15,-2-1-1 0,-3 1 1 16,-5-1-1-1,-2 3 1-15,-3-1 0 0,-9 3-2 16,0 0 1-16,-4 2 0 16,-5 0 0-16,-3 1-1 15,-1 1 1-15,-5 1-1 0,1-1 0 16,3 1 0-16,-3 0 1 16,3 0-1-16,-5 1 0 15,2 0 0-15,-1 1 0 16,-3-1 0-16,-4 2 0 0,-3-1 2 15,-6 0-2-15,-8 0 0 16,14 0 1-16,-14 0 0 16,0 0 0-16,0 0 0 0,0 0 0 15,0 0 0-15,0 0-1 16,0 0 0-16,0 0 0 16,0 0-1-16,0 0 0 0,0 0-2 15,0 0-3-15,0 0-4 16,0 0-8-16,0 0-22 15,0 0-21-15,-16-9-16 16,5 9-6-16,-5 2-2 16</inkml:trace>
  <inkml:trace contextRef="#ctx0" brushRef="#br0" timeOffset="257218.6809">10260 11349 62 0,'-31'-30'77'15,"-1"7"-18"-15,1-5-3 16,6 7-10-16,0 0-13 0,5 7-10 16,8 5-8-16,0 0-7 15,12 9-6-15,0 0-2 16,0 0-2-16,0 0 0 0,17 13 0 16,3-3 0-16,7 1 3 15,5 4 1-15,5-2 0 16,10 4 1-16,-3-1 1 15,6 2-1-15,-1 1-1 0,-7 3 1 16,-4 3-1-16,-4 0-1 16,-10 8 1-16,-7 2-1 15,-15 9-3-15,-9 6-4 16,-16 13-12-16,-20 23-49 16,-19 5-7-16,-21 13-5 0,-26 3-6 15</inkml:trace>
  <inkml:trace contextRef="#ctx0" brushRef="#br0" timeOffset="265134.0151">7432 13220 26 0,'0'0'55'0,"-10"-11"1"16,-4 7-39-16,14 4-2 15,0 0-2-15,-7 17-1 16,3 4-4-16,1 4 1 0,-1 10-1 16,0 2 4-16,1 8-1 15,0 4 1-15,-3 0-3 16,3 1-2-16,3-7-2 16,-2 1-1-16,2-10-1 0,0 3-1 15,1-9 0-15,0-8 0 16,3-4 0-16,0-5 1 15,-4-11 1-15,9 6-1 16,-9-6 0-16,8-17 0 16,-3-6 0-16,-2-4-2 0,3-8-1 15,0-8-1-15,2-1 0 16,-1-5-1-16,6 4 0 16,-1-1 0-16,6 8 0 0,-5 3 0 15,8 8 1-15,-5 10-2 16,8 6 1-16,-1 10-1 15,-4 2 1-15,1 12 0 16,-5 9 0-16,1 1 1 16,-7 10 0-16,4 3 0 0,-7-2 1 15,0 1 0-15,-2-6-1 16,-1 0 0-16,2-12-1 16,-2 2 0-16,-3-19 0 0,10 6 0 15,-10-6 1-15,14-16-2 16,-6-4 2-16,1-9 1 15,1-1 0-15,2-7 0 16,-3 1 1-16,1-1 1 0,-1 6 1 16,-2 3 1-16,-3 7-1 15,0 9-2-15,-4 12 0 16,0 0 0-16,0 0-1 16,10 15 0-16,-6 9-1 0,-1-2 1 15,5 8 0-15,-2 1 0 16,3-5-1-16,3 0 2 15,2-10-1-15,2 0 0 16,1-14 0-16,2-2 0 16,3-13 1-16,-3-7 0 0,1-1 1 15,-1-5 1-15,-4 0 0 16,-3-4 1-16,-5 4 0 16,-6 6-1-16,-1-1-2 0,-11 9-4 15,-3 1-7-15,-4 6-11 16,-3 3-21-16,5 5-24 0,-5 5-5 15,6 2 1-15</inkml:trace>
  <inkml:trace contextRef="#ctx0" brushRef="#br0" timeOffset="266884.5546">8068 13007 38 0,'13'0'73'0,"-13"0"-4"16,0 0-5-16,0 0-2 15,-1-6-63-15,1 6-2 0,0 0 0 16,0 0 1-16,0 0-1 16,0 0 2-16,8 0 2 15,-8 0 4-15,0 0 2 0,10 0 2 16,-10 0 1-16,0 0-1 15,8-4 0-15,-8 4-1 16,0 0-1-16,3-13-3 16,-3 13-1-16,0 0-5 0,0 0 1 15,0 0-2-15,0 0 1 16,11 0-1-16,-7 10-1 16,5 1 1-16,-2 5-1 15,6 4 2-15,1 3 1 0,2 2 0 16,1 1 0-16,7 0 1 15,-1 1 1-15,-4 0-1 16,3-2 1-16,-4 0-1 16,-1-5-1-16,-3 1 0 15,-3-6 0-15,-6-2 0 0,-2-4 1 16,-3-9 1-16,0 0 1 16,0 0 0-16,-8-5 1 15,3-13 1-15,1-4-1 0,3-6 0 16,1-3-1-16,1-5-1 15,5 1-1-15,6-1 0 16,7-1-2-16,5 2-4 0,2 2-4 16,4 3-3-16,-3-2-4 15,2 9-2-15,-2-2-3 16,-4 10-3-16,-4-2 2 16,-4 9 6-16,-4-1 10 0,-11 9 7 15,10-7 7-15,-10 7 5 16,0 0 5-16,0 0 2 15,0 0 0-15,0 0-4 0,-6 0-5 16,-2 9-2-16,0 8-4 16,1 1-2-16,-5 11-2 15,5-2 0-15,-3 9-1 16,4-4 0-16,-4 4-1 16,6-8 1-16,0-6 0 0,3-2 0 15,0-7 2-15,1-13 0 16,0 12 2-16,0-12 1 0,0 0 1 15,2-11-2-15,2-2 2 16,1-5-2-16,3-1 0 16,-2-4-1-16,1-3-1 15,1 3 0-15,0-1-1 0,2 5 1 16,-2 6-2-16,5 2 1 16,-1 6-2-16,-1 5 1 15,3 2-1-15,-2 7-1 16,-3 3 1-16,1-1 0 0,-5 3-2 15,3-2 3-15,-2-2 0 16,-6-10 0-16,8 16 1 16,-8-16 1-16,12 4 0 15,-12-4 0-15,17 0 0 0,-10-4 2 16,-7 4-1-16,15-20 1 16,-7 6-1-16,-1-5 0 15,-3-3-1-15,3 1 0 16,-1-2 0-16,-1 4-1 0,0 0-1 15,4 5-1-15,-3 4-1 16,6 8 2-16,-1 2-1 16,3 9 0-16,3 10 1 0,-3 0-1 15,3 8 1-15,-5-1 1 16,3 1 0-16,-5-4 1 16,1 0 1-16,-4-8-2 15,-3-4 2-15,-4-11-1 0,12 6 1 16,-12-6 0-16,8-6 1 15,-3-4-1-15,2-7 1 16,-3-2-2-16,3-8-1 16,1 0 0-16,-4-4 0 15,2 4 0-15,0-2-1 0,-1 7 0 16,-1 1-2-16,1 8 1 16,-5 13 0-16,10-7 0 15,-10 7-1-15,13 9 1 0,-8 3-1 16,5 2 1-16,-1-1 3 15,3 2-1-15,1-3 1 16,3-5 0-16,1-4 1 0,3-3 0 16,1-6 0-16,4-7 0 15,-2-1-2-15,1-5 1 16,-5 0 0-16,1-2-1 16,-7 3 0-16,-2-2-1 0,-11 5 1 15,0 0-1-15,-9 6 1 16,-2 2-1-16,-4 4 0 15,-3 3 0-15,2 0-1 0,5 10-1 16,1 1 1-16,2 5 0 16,6-2-2-16,2 3-1 15,5-6-2-15,2 4-1 16,4-8-2-16,1 1-1 16,2-6 1-16,4-2 0 0,-2 0 1 15,3-6 2-15,-4-2 3 16,1-2 4-16,-4 2 2 15,1-2 1-15,-1 4 0 16,-4 0 1-16,4 3-1 0,-3 3 0 16,2 0 1-16,5 7-3 15,-2-1 0-15,10-2 1 16,3-2 0-16,1-2 0 16,3-9 1-16,-2-13 0 0,4-4-1 15,-7-12 0-15,0-4 0 16,-9-8 0-16,-10-1-1 15,-5-6 1-15,-3 3 0 0,-8-3 0 16,-5 1 4-16,-6 6 1 16,-4 6 3-16,-1 9-2 15,-1 8 1-15,3 16-1 16,0 11-1-16,4 20-2 16,0 21-2-16,8 17-2 0,1 18-3 15,8 13-7-15,-1 10-21 16,-2 18-38-16,11 12-3 15,-3-2-4-15,2-1-2 0</inkml:trace>
  <inkml:trace contextRef="#ctx0" brushRef="#br0" timeOffset="267290.714">7654 14141 24 0,'-28'12'71'15,"8"-4"2"-15,4-5-2 16,16-3-3-16,25-12-53 0,-2-3-4 15,14-6-2-15,9-4-3 16,17-7-1-16,8-6 2 16,13-7-2-16,9-5 0 0,10-1-1 15,8-6-1-15,0-2 1 16,12 0 0-16,-3-2-1 16,1 1 0-16,3 2-1 0,-11 6 1 15,-8 5-1-15,-9 7-1 16,-10 5-3-16,-13 12-7 15,-19 7-12-15,-10 13-20 16,-15 13-32-16,-21 15-6 16,-11 11-4-16,-27 7-1 15</inkml:trace>
  <inkml:trace contextRef="#ctx0" brushRef="#br0" timeOffset="267548.7837">8198 14339 66 0,'-55'33'72'16,"13"-7"-2"-16,10-15-2 16,13-6-49-16,19-5-1 0,12-6 0 15,18-9-4-15,11-8-4 16,15-4-2-16,14-5 1 16,9-5-2-16,5-4-1 0,4 0-3 15,1-1 0-15,0 6-1 16,1 0-1-16,-7 4-2 15,-7 2-5-15,-4 5-15 16,-9 6-20-16,-9-1-31 16,1 7-6-16,-10-2-4 0,-14 3-1 15</inkml:trace>
  <inkml:trace contextRef="#ctx0" brushRef="#br0" timeOffset="270861.4718">7693 10897 0 0,'0'0'29'16,"-18"-7"-2"-16,4 7-2 15,2 8-2-15,-2 12-4 16,6 2-3-16,-4 11-1 0,6 2-2 15,-1 12 0-15,7 2-2 16,0 9-2-16,1 0 2 0,9-2-5 16,-2 5 0-16,4-8-2 15,-5-1-1-15,5-3-1 16,-4-11 0-16,3-3 1 16,-7-13 1-16,-4-5 0 15,0-17-1-15,-4 11 3 0,-5-18 0 16,-10-14 0-16,2-6-1 15,-6-11-1-15,1-11-1 16,-3-8-2-16,3-7 1 0,-1-8-2 16,5-2 2-16,6-2 0 15,5 2 0-15,3 4 1 16,4 7 0-16,8 6 1 16,10 10-1-16,3 9-2 0,9 12-2 15,2 10-2-15,2 9-2 16,0 7-1-16,-4 8 0 15,-2 10-2-15,-9 11 0 16,-3 3-1-16,-12 10 1 16,-5 5 3-16,-5-2 0 0,-6 1 2 15,-2-7 2-15,-9-1 1 16,5-10 2-16,-5-2 2 16,9-16-1-16,-3-6 0 0,8-4-1 15,-1-7-1-15,7-7-1 16,3-3 0-16,3-3 1 15,6-4-1-15,3 0 4 16,11-5-3-16,-3 7 1 0,7 0 0 16,-3 5 1-16,3 1 0 15,1 11-2-15,0 1-2 16,-5 7 0-16,-5 15-1 0,-2 3-1 16,-3 7 0-16,-1 3-3 15,-6 3 0-15,-2-5 0 16,-2 4 1-16,-2-11 2 15,1-5 1-15,-1-3 4 16,0-14 1-16,0 0 2 0,0 0 2 16,12-19-2-16,-2-1 0 15,-2-6-2-15,6-5-2 16,2-4-2-16,2-4-1 0,3 3 0 16,-2 1 0-16,2 8-2 15,-4 3 1-15,2 8 0 16,-5 2-2-16,0 10 3 15,-6 4-1-15,-8 0 1 0,12 12-2 16,-9 3 2-16,-2-4 1 16,2 3 0-16,-2-2 0 15,1 0 2-15,-2-12-3 16,10 15 2-16,-4-5 0 0,7-8 0 16,-2-2-2-16,6-2 0 15,-2-2 2-15,5-6-2 16,4 1 3-16,-5-5-1 0,2-4 0 15,-8 2 1-15,3 2 1 16,-9-2 2-16,-1 1 0 16,-6 0 0-16,-8 3-1 15,-2 0-2-15,-5 3-3 0,1 1-4 16,-8 4-2-16,3 3-4 16,-3 1-6-16,1 2-10 15,4 9-12-15,-5-1-18 16,8 5 1-16</inkml:trace>
  <inkml:trace contextRef="#ctx0" brushRef="#br0" timeOffset="272335.2046">8422 10333 57 0,'-5'-26'66'0,"-2"3"-6"16,-1 3-1-16,0 10-57 16,8 10 0-16,0 0 0 15,0 25-2-15,1 6-2 0,6 12-1 16,2 5 2-16,4 12 1 15,-5 4 1-15,3 7-1 16,-3-2 0-16,2-8 1 0,-5 4-2 16,-1-10 3-16,0-7 0 15,-1-12 4-15,-2-10 0 16,1-7 1-16,-2-19 1 0,0 0-1 16,8-5-1-16,1-15-1 15,0-4-3-15,8-3-1 16,3-4-2-16,4-1-1 15,5 1-2-15,0 7 1 0,0 3 0 16,-2 8 0-16,-4 5 0 16,-5 5 1-16,-1 3 0 15,-10 8 0-15,-5 6 0 16,-2 3 2-16,-8 4-1 16,-2-3 1-16,-3 4-1 0,0-4-2 15,-6 1-1-15,4-6 0 16,-2 0 0-16,4-7-2 15,0 0 0-15,2-3 0 0,1-2-1 16,10-1 1-16,-12-8 0 16,12-3 1-16,0-9 1 15,8-1 1-15,5-11-1 0,2-2 2 16,5-12 1-16,0-1 1 16,8-10-4-16,-6-1-8 15,3-6-6-15,-5-3 0 16,-3 4 0-16,-5-1 6 15,-7 4 11-15,-4 8 4 0,-3 6 9 16,-6 7 9-16,-4 10 6 16,4 11-2-16,-4 10 0 15,12 8-8-15,-14 16-10 0,12 7-3 16,2 18-3-16,1 9-1 16,7 11 0-16,-1 8 1 15,7 3 0-15,-1-1 0 16,6-7 0-16,-3-2 0 0,6-13-1 15,0-9 0-15,-3-11 0 16,4-12 1-16,-2-8 0 16,7-7 2-16,-5-6-1 0,8-12 1 15,-6-7-2-15,3-6-1 16,-3-8 0-16,-4 0 0 16,-6-2 0-16,0 1 1 15,-13 4 0-15,-2 3 0 0,-7 9 1 16,-6 6 2-16,-3 9 0 15,-1 7-2-15,-2 4-1 16,5 10-1-16,6 5-1 16,-2 5 0-16,7 2-1 0,3 3 0 15,2-1-2-15,9-2 1 16,0-4 0-16,3-3-1 16,3-7 1-16,1-2-1 15,0-9 2-15,1-2 2 0,-2-9 0 16,1-8 2-16,0-4 2 15,-2-7-1-15,2-2-1 16,-1-3 1-16,2 1-3 0,-1-5 0 16,3 11 0-16,-1-2-1 15,3 12 0-15,-3 1-1 16,2 9 1-16,-7 5 0 0,3 2 2 16,-6 9-1-16,1-2 1 15,-7 9-1-15,0-6 1 16,-2 4 1-16,-4-14-1 15,3 15 2-15,-3-15-1 16,1 10 3-16,-1-10-1 16,0 0 0-16,0 0 0 0,4-4 1 15,-3-6-2-15,2-6-1 16,0 1-1-16,0-6 0 16,0 3-1-16,0-4 1 0,3 4-2 15,4 1 1-15,-1 5 0 16,7 5 0-16,-1 4 0 15,6 3 0-15,-4 2-1 16,6 3 1-16,-3 5 0 0,2 0 0 16,-7-1 0-16,-2 0 0 15,1 0 1-15,-3-4 0 16,-4-1 0-16,-7-4 1 0,16 0 0 16,-16 0 0-16,16-6 0 15,-9-3 0-15,5-5 0 16,-3-4-1-16,5-7 1 15,1-2-2-15,3-1-2 16,-4 2-1-16,0 1-2 0,-1 5-1 16,4 5-1-16,-5 8-2 15,-3 11-1-15,-2 12-9 16,-1 13-13-16,-5 10-21 16,-2 11-10-16,-8 8-3 0</inkml:trace>
  <inkml:trace contextRef="#ctx0" brushRef="#br0" timeOffset="272555.9056">8597 11428 73 0,'-61'34'79'0,"9"-13"-2"16,11-8-5-16,10-15-4 0,16-14-67 15,15-7 0-15,16-6-3 16,23-4-10-16,11-5-17 16,14-10-41-16,17 7-5 0,9-4-2 15,5 4-4-15</inkml:trace>
  <inkml:trace contextRef="#ctx0" brushRef="#br0" timeOffset="276815.2563">8807 14963 13 0,'15'-9'17'0,"-4"2"0"0,0 3-4 16,-11 4 0-16,7-7-6 15,-7 7 0-15,0 0-1 16,-12 0-1-16,-6 0-2 16,0 1 2-16,-10 1-3 0,-2 2 3 15,-9-2 1-15,-1 0 3 16,-8-1 3-16,2 1 0 15,-7-2 2-15,-2 0 3 16,-7 0-1-16,-3 0 0 16,-7 0-2-16,-1 0-3 0,-5-2-4 15,-6 6 0-15,-5 3-3 16,-6 2-3-16,2 2-1 16,-1 1-1-16,-5 4 1 0,0 0 0 15,-6 6-1-15,-4-1 0 16,4 4 1-16,-4 0-1 15,-3 8 0-15,-3 0 1 0,1 1 0 16,0 0 0-16,8 3 0 16,6 3 0-16,4 1-1 15,5 3 0-15,7-2 0 16,5 6-1-16,4-2 0 16,3 6 1-16,5-3-1 0,1 0 0 15,9 0 0-15,3-4 1 16,7 2-2-16,7-8 1 15,5 1 1-15,11-1 0 0,1-2 1 16,10 1-1-16,2-2 1 16,5 3-1-16,4 1-2 15,2 4 2-15,9-2 0 16,3 1-1-16,8 1 1 16,1-3 0-16,16 0 1 0,-1-3 0 15,18-2 0-15,15-7 2 16,8-1-1-16,10-9 1 15,12 3-1-15,16-8 2 16,4-1-1-16,12-5 1 0,2-1 1 16,-1-5-1-16,15-1 1 15,5-2 2-15,9-7 0 16,1-3 2-16,5-8 0 0,4-1 0 16,8-9-1-16,9-4 2 15,-6-10-2-15,-4-4 0 16,0-6-1-16,-5-5 1 15,-9-6 1-15,-7-4 0 0,-13-4 1 16,-13-2 0-16,-15-2 1 16,-7-3 0-16,-22-1 1 15,-11 1-2-15,-13-1-1 0,-14 0-2 16,-15 1-1-16,-21 5-2 16,-13 0 0-16,-30 6-2 15,-28 4-2-15,-21 9 0 16,-31 7-1-16,-33 11 0 0,-21 11 1 15,-30 15-2-15,-23 15 1 16,-25 19-7-16,-19 21-6 16,-24 12-19-16,-22 26-40 15,-12 19-7-15,-12 9-5 0,-2 3 0 16</inkml:trace>
  <inkml:trace contextRef="#ctx0" brushRef="#br0" timeOffset="278411.0211">7402 17606 13 0,'-18'0'49'16,"0"0"-1"-16,3 0-33 15,2 0-4-15,4-1-8 16,9 1-4-16,-12-4-3 0,12 4-3 15,0 0 3-15,-1-16 1 16,1 16 3-16,7-10 1 16,3 8 4-16,9-1 2 15,-2 0 0-15,10-1 1 0,7-1 2 16,6-3-2-16,5-2 0 16,7-1-1-16,20-14 2 15,61-9 1-15,13-9 3 16,10-4-1-16,5-5 0 15,10 1 0-15,-16 1 0 0,-5 3-1 16,-11 3-2-16,-3 3-4 16,-11 1-2-16,8 0 0 15,-3 1-2-15,-9 1 0 0,-6 0-1 16,-5 4 1-16,-15 2 1 16,-4 3-1-16,-8 4 0 15,-18 5 0-15,-11 4-3 0,-11 3-4 16,-11 5-7-16,-12 5-5 15,-5 5-7-15,-15-2-8 16,-28 18-11-16,-5-1-14 16,-16 7-8-16</inkml:trace>
  <inkml:trace contextRef="#ctx0" brushRef="#br0" timeOffset="278659.7956">8551 17415 22 0,'-34'17'52'0,"10"-3"2"16,4-2-31-16,12-8-3 16,8-4-7-16,13-6-3 15,33-15-6-15,12-20 2 0,27-6-2 16,19-1 1-16,11 3-3 15,-1 1-9-15,-9 15-15 16,-1 9-18-16,-8-3-18 16,11 7-1-16</inkml:trace>
  <inkml:trace contextRef="#ctx0" brushRef="#br0" timeOffset="283494.4098">20650 14116 38 0,'10'-18'36'0,"-5"-4"1"0,2 5-4 16,-2 3-4-16,2-4-4 15,-2 7-2-15,-2-1-2 16,0 3-5-16,-3 9-3 0,4-15-5 16,-4 15-3-16,0 0-3 15,1-9 0-15,-1 9-2 16,0 0 1-16,0 0 0 16,-5-8 1-16,5 8-1 0,-18-9 3 15,6 3-1-15,-6-1 0 16,-2-2 1-16,-6 1 0 15,-2-1-1-15,-3 2 0 16,-2-1 0-16,-2 1-1 0,-7 1-1 16,-3 1 0-16,-6-2-1 15,-2 1 0-15,-5 2 0 16,-3-3 0-16,-5 3 0 16,-2 1 0-16,-2 0 0 0,-1 2 0 15,-6 1 0-15,0 1 0 16,-5 5 0-16,0 1 0 15,-2 0 0-15,-5 1 0 0,0 2 0 16,-1-3 1-16,1 1-1 16,0 0 0-16,0-1 1 15,-2 3-1-15,2-2 1 16,-2 3-1-16,-2 1 0 16,0 3 1-16,4 0-1 0,-4 3 0 15,0 2 0-15,-2 3 1 16,-2 0-2-16,-1 4 0 15,2 5 1-15,-3-2-1 0,0 3 1 16,-1-1-1-16,4 4 0 16,2-3 1-16,4 3 0 15,6-4 1-15,5 2-1 16,7 0 1-16,3 2 0 0,4 1-1 16,11 1 1-16,2 2-1 15,7 0 1-15,5 4-2 16,4 0 0-16,7-2 0 15,4 0 0-15,10-1-1 0,4 1 1 16,7-3-2-16,4 3 2 16,7-5 0-16,11 0 0 15,4-2 1-15,6 1 0 16,8 0 0-16,7-3 0 0,10-2 0 16,4-3 1-16,11-1-1 15,12-4 2-15,8-4-2 16,8-5 1-16,12-1 1 15,11-5-1-15,7-4 1 0,12-2-1 16,4-2 0-16,2-6 0 16,12-1 1-16,5-2 0 15,6-5-1-15,3 0 1 16,2-5-1-16,-2 2 1 0,9-3-1 16,6-2-1-16,-2-1 1 15,-4 0-1-15,5-3 1 16,1 2-1-16,-2-3 1 0,-6 1 0 15,0 0 0-15,-7-1 0 16,-6-1 0-16,-3-3 2 16,-10 0-1-16,-4-3 0 15,-10 2 0-15,-5-2 0 0,-16 3 0 16,-11-3 0-16,-13 5 2 16,-5 0-4-16,-21 2 4 15,-10 1 1-15,-11-2 0 16,-9 3 1-16,-12-4-2 0,-6 1 0 15,-14-1 0-15,-8 0-2 16,-18-2-1-16,-13 0-1 16,-15 3-1-16,-13 0-1 15,-21 2 0-15,-17 1-1 0,-22 5-1 16,-19 4-4-16,-20 8-2 16,-21 4-7-16,-23 6-13 15,-24 15-21-15,-20 6-24 16,-15 10-4-16,-10 3 1 0</inkml:trace>
  <inkml:trace contextRef="#ctx0" brushRef="#br0" timeOffset="285156.6443">22359 15456 20 0,'0'0'21'0,"-7"-17"-6"0,7 17-5 15,0 0-6-15,5 0-1 16,5 6-3-16,-1 4-3 16,3 7 6-16,-1-6-1 0,3 6 7 15,0-5 5-15,2 3 5 16,2-8 4-16,-1 2 2 15,3-8 4-15,-1-6 0 16,7-9 1-16,3-5-3 0,7-8-4 16,3-9-4-16,10-6-4 15,4-7-2-15,6-7-3 16,4-6-1-16,3-3-3 0,7-2-2 16,0-1 0-16,-1 0-1 15,2 7-3-15,-2 3-2 16,-1 11-6-16,-6 4-7 15,0 13-17-15,-8 9-24 0,-9 10-18 16,-8 8-6-16,-17 3-1 16</inkml:trace>
  <inkml:trace contextRef="#ctx0" brushRef="#br0" timeOffset="285510.8552">22641 15059 11 0,'2'11'51'0,"3"-1"1"16,14-4-1-16,9 6-51 15,-2 10-3-15,8 4 5 16,0 10 0-16,1-3 3 0,-7 7 3 15,7-4 7-15,-7-1 4 16,-3-7 3-16,3-12 2 16,2-6 2-16,6-10-2 0,4-12 1 15,6-14-5-15,2-8-4 16,5-12-5-16,5-7-4 16,5-7-5-16,3-6-7 15,2-4-14-15,2 1-27 16,0-2-26-16,6 2-7 0,-5-4-4 15,0-3 0-15</inkml:trace>
  <inkml:trace contextRef="#ctx0" brushRef="#br0" timeOffset="300320.8695">22370 14250 41 0,'9'-13'64'15,"-9"13"-1"-15,11-15 2 16,-11 15-51-16,16-6 2 0,-4 6-5 16,3 3 1-16,5 3-1 15,3 6-2-15,1 3-2 16,-3 4-2-16,5 3 0 0,-3 3-3 15,2-3 0-15,-2 1 0 16,4-5 0-16,-2-1 0 16,4-7 2-16,-2-5 1 15,0-5 1-15,0-5 1 16,-1-6 1-16,-1-5 1 0,2-6-2 16,0-7 2-16,2-4-2 15,-1-6-2-15,4 0-1 16,2-3-1-16,1-1-1 0,-2 5-1 15,1 1-1-15,-4 5-3 16,2 7-5-16,-10 5-7 16,1 7-16-16,-11 4-11 15,0 2-20-15,-5 7-14 0,-7 7-6 16,-5 9 1-16</inkml:trace>
  <inkml:trace contextRef="#ctx0" brushRef="#br0" timeOffset="300644.4664">22849 14220 4 0,'-7'-8'69'15,"7"8"2"-15,-12-17-2 0,-17 11-37 16,29 6-1-16,0 0-8 16,9-7-10-16,3 7-6 15,-2 10-1-15,5-2-2 16,1 7-1-16,3-3 0 0,-2 8-2 15,0-4 0-15,2 0 1 16,0-1 1-16,1-4 1 16,4-3 2-16,1-3 1 15,-2-5 0-15,4-5 2 0,2-7 0 16,3-6-1-16,2-1 0 16,-4-8-2-16,6-1-3 15,-1-4-4-15,5 0-6 16,1-2-8-16,1 1-21 0,4 6-34 15,0-1-10-15,-5 6-5 16,-5 0 0-16</inkml:trace>
  <inkml:trace contextRef="#ctx0" brushRef="#br0" timeOffset="304467.5285">11911 8376 13 0,'-15'5'54'0,"2"2"4"15,1 0-31-15,2-5-11 16,10-2-3-16,-10 3-3 16,10-3-1-16,0 0-1 0,0 0-2 15,0 0-3-15,8 0 2 16,-8 0 0-16,0 0 2 15,7 0 1-15,-7 0 1 16,0 0-1-16,0 0 3 0,0 0 0 16,0 0 0-16,0 0-2 15,11 2-1-15,-11-2-2 16,0 0-1-16,0 0-1 0,0 0-2 16,0 0 0-16,0 0-1 15,0 0 0-15,7 1 0 16,-7-1 0-16,0 0 0 15,0 0 0-15,0 0 1 0,0 0-1 16,0 0 1-16,0 0-1 16,0 0 1-16,0 0 0 15,0 0-1-15,0 0 0 0,10 0 1 16,-10 0-1-16,0 0-1 16,0 0 1-16,7-1 1 15,-7 1-1-15,0 0 2 16,0 0 0-16,0 0 0 0,0 0 0 15,0 0 1-15,0 0-1 16,0 0 0-16,0 0-1 16,0 0-1-16,0 0 0 15,0 0 1-15,0 0 0 0,0 0 0 16,0 0 0-16,0 0 1 16,0 0 0-16,12 0 0 15,-12 0 0-15,0 0 0 16,0 0 0-16,0 0-1 0,0 0 0 15,10-13-1-15,-10 13 0 16,9-13 1-16,-4 1-1 16,4-1-1-16,-3-4 2 15,4-4-1-15,-1-8 0 0,1-4 1 16,-2-10-1-16,4-4 0 16,-5-13 0-16,4-7 0 15,-3-10 0-15,3-9 1 0,-4-8 0 16,3-8 0-16,-3 1 1 15,1-6 1-15,2 3-2 16,-4-5 1-16,4 1-1 16,-5 1 0-16,6 4-1 0,-3 2 0 15,4 4 0-15,-2 0-1 16,3 3 1-16,2 5-1 16,1 6 0-16,-1 7-1 0,0 4 1 15,2 4 0-15,0 5 0 16,-1 5 1-16,0 5 0 15,-2 4 0-15,-4 3 0 16,1 1 0-16,-6 0 1 0,1 2-2 16,-5 0 1-16,0 1-2 15,0 0 1-15,-1 1 0 16,0 4-1-16,0 1 0 16,0 5 1-16,0 2 0 0,0 5-1 15,0 3 1-15,1 4-1 16,2 2 1-16,-2 3 0 15,-1 1 0-15,0 11 0 16,0-11 0-16,0 11-1 0,0 0 1 16,0 0-1-16,0-9 0 15,0 9-1-15,0 0 0 16,0 0 0-16,0 0-1 16,0 0 1-16,0 6 1 0,0-6-2 15,0 13 2-15,0-2 1 16,0 1 0-16,-1 0 1 15,-5 3 0-15,-2 3 1 16,2 0-2-16,-7 1-3 0,4 0-1 16,-2 1-1-16,-3-2-3 15,3 0-5-15,-2-3-5 16,-2 3-13-16,3-2-18 0,-4 0-27 16,1 2-5-16,-1-2-2 15</inkml:trace>
  <inkml:trace contextRef="#ctx0" brushRef="#br0" timeOffset="304709.8557">12244 5324 42 0,'14'-7'64'16,"-1"2"-3"-16,-2 2 1 15,0 3-54-15,1 8 0 0,2 7 0 16,3 8-2-16,1 11 1 16,1 8-2-16,2 6-2 15,7 5-9-15,-4-3-14 16,6 3-25-16,5 0-18 0,2-9-4 16,3-6 0-16</inkml:trace>
  <inkml:trace contextRef="#ctx0" brushRef="#br0" timeOffset="306215.0667">13179 5259 36 0,'-8'-5'56'0,"-5"0"-2"16,5 6-33-16,0 14 0 0,7 2-10 15,1 14-5-15,2 5-3 16,6 12 1-16,2 1-1 16,4 7 3-16,3-8-4 15,0-1 0-15,2-4 2 0,-4-10-3 16,3-7 1-16,1-9 1 15,-6-6 5-15,2-4 2 16,-15-7 2-16,21 0 1 16,-16-5-2-16,4-6 1 0,-7-10-1 15,3-5-1-15,-1-7-5 16,0-7-3-16,-2-3-1 16,1 2-2-16,3-2 1 15,-1 4 0-15,-1 7 0 0,-2 7-1 16,2 7 0-16,-1 6-1 15,-3 12 0-15,0 0-1 16,9 0 1-16,-4 11 0 0,3 5 0 16,0 3 1-1,5 1 0-15,2 3 0 0,-1-3 0 16,5-3 1-16,0-3-1 16,3-7 1-16,-1-6 0 15,-3-2 1-15,1-13 0 0,-1-11 0 16,0-7 2-16,-4-11-2 15,-4-8 1-15,-1-9-1 16,-4-5 2-16,-3-5 0 0,-2 1 1 16,0 3 0-16,0 1 2 15,-2 15 2-15,-1 7-1 16,0 11-1-16,1 9-1 16,1 9-4-16,1 14-1 0,0 0 0 15,0 10-1-15,4 13-3 16,2 8 1-16,3 6 1 15,0 5 1-15,3 0 1 0,4 2-1 16,-3-6 0-16,5-1 0 16,-1-9 0-16,1-7 1 15,-1-9 1-15,0-6 1 16,-1-5 0-16,-2-6 0 0,-3-11 0 16,5-7 0-16,-3-4 1 15,2-5-2-15,-4 0 2 16,4-1-3-16,0 5 0 15,1 3-2-15,-3 6 1 0,-3 10 0 16,5 5-2-16,-5 6 1 16,0 9-1-16,-3 5 1 15,3 5 0-15,-5 4 1 0,6-2 0 16,-3 2 0-16,3-3 1 16,1-4 0-16,0-4 0 15,3-6 1-15,1-5 0 16,1-3 0-16,-2-6 0 15,1-4 0-15,-1-4 1 0,3-4-1 16,0-3 1-16,4-1-2 16,0-1 1-16,0 0-1 15,1 0 1-15,4 1-2 16,-4 4 1-16,-2 1 0 0,-1 6-1 16,2 1 0-16,-6 7 0 15,1 3-1-15,-4 5 1 16,1 9-1-16,-5 4 1 0,3 3 0 15,-2 5 0-15,4 2 1 16,2 1 0-16,3-1-1 16,5-2 1-16,2-5 0 15,0-3 0-15,2-4 0 16,-1-6-1-16,-3-2 2 0,-2-5-1 16,-7-1 1-16,-5-5 0 15,-3-7-1-15,-4-3 1 16,-3-4 0-16,0-5-2 0,1-8 0 15,-4-7 0-15,-3-5 0 16,5-4-2-16,-1-2 1 16,1 2 1-16,1 2-1 15,1 6 1-15,0 7 0 0,2 6 0 16,2 12-1-16,0-1 1 16,-5 16 0-16,9-9-1 15,-9 9 0-15,0 0 0 16,10 14 0-16,-10 4 3 0,-1 11 1 15,-7 14 1-15,-3 10 1 16,-3 19-1-16,-3 11 2 16,0 12-2-16,0 12 3 0,4 11-4 15,5 4-6 1,2-7-14-16,6 2-29 0,9-4-24 16,3-9-4-16,3-6-2 15</inkml:trace>
  <inkml:trace contextRef="#ctx0" brushRef="#br0" timeOffset="307004.4463">15430 5029 28 0,'10'-17'72'0,"-3"3"1"15,2 1-4-15,-6-6-35 16,-3 19-18-16,2-9-4 15,-2 9-5-15,-1 7-2 16,-6 11 1-16,-4 5-3 0,1 4 1 16,-2 9 1-16,1-2-1 15,3 7-1-15,1-5-2 16,5 3 2-16,2-5-1 16,10-5-1-16,8-1-1 15,2-5 1-15,6 1-1 0,3-5 1 16,2 5 0-16,-2-6-2 15,0 1 0-15,-7-1 1 16,-7 3 1-16,-8 2-1 0,-7 2 0 16,-13 4 1-16,-13 0 0 15,-10 6 0-15,-6-3 0 16,-7-2 0-16,-4-4-2 0,4-5-2 16,-3-8-6-16,13-7-9 15,0-6-18-15,14-12-20 16,13-3-16-16,11-11-4 15,5-3-1-15</inkml:trace>
  <inkml:trace contextRef="#ctx0" brushRef="#br0" timeOffset="308219.472">15808 5110 42 0,'0'0'43'15,"0"0"-4"-15,2 17-10 0,-5 3-10 16,-8 7-9-16,1 4-1 16,-3 2-4-16,6 2-3 15,-4-5 2-15,4 1-2 0,3-10-1 16,2-1 1-16,2-8 2 16,0-12-2-16,1 10-2 15,-1-10-1-15,11-11-2 0,-4-4 2 16,3-8-2-16,1-5 1 15,3 2-2-15,6-4 1 16,-4 7-1-16,5 2 3 16,-8 10 2-16,8 2 3 15,-9 11 0-15,6 8 1 0,-7 6-2 16,-3 8 1-16,5-3 0 16,-1 5-3-16,3-10 1 15,1 1-2-15,6-10 1 16,2-7-4-16,3-9 1 0,-2-16-4 15,0-5-3-15,-2-11-4 16,-1-8-7-16,-8-9-1 16,-2-8-2-16,-7-3 7 15,-5-12 10-15,-5 2 15 0,-8-3 12 16,-3 8 10-16,-3 7 10 16,2 10-2-16,1 12-2 15,1 15-6-15,2 16-9 16,2 14-8-16,4 14-9 15,2 12-4-15,4 16-2 0,0 12-1 16,1 9 1-16,-2 9-1 16,2 5-3-16,2 0 0 15,4 1-1-15,1-6 1 0,3-6-3 16,4-14 1-16,3-4 2 16,2-7 3-16,2-13 2 15,1-3-1-15,3-14 2 16,-2-5-1-16,2-9-1 15,-1-9 0-15,2-11-1 0,-3-9 0 16,0-5-1-16,-6-1 2 16,1-3 2-16,-6 3 2 0,-5 6 4 15,-3 8 0-15,-4 3-1 16,0 10 2-16,0 11-3 16,-6 0 0-16,1 9-2 15,2 6-1-15,1 7-4 0,2-3 0 16,1 5 1-16,5 0-1 15,1-5 1-15,5-4 0 16,2-4 0-16,-2-5 1 0,2-3 0 16,1-3 0-1,-1-9 0-15,-2-4 0 0,1-9 0 16,1-2 0-16,-6-7 0 16,6-1 0-16,-5-2-1 0,-2 3 1 15,4 4-1 1,-3 5 1-16,1 8-1 0,1 6 0 15,1 8 0-15,-11 0 0 16,14 18-1-16,-6 0 0 16,-2 4 1-16,0 1 1 0,0 0 0 15,1 1 0-15,2-3-1 16,1-2 1-16,3-4-1 0,2-3 1 16,0-5 0-16,-1 1 1 15,3-8 0-15,-2 0 0 16,0-2 2-16,0-6-2 15,-1-5 1-15,1-3-1 16,3-4 0-16,-5-2 0 0,4-4-2 16,-2-3 0-16,2-4 0 15,-3-1 0-15,-2-1 1 16,0 2 2-16,-6 2 2 16,-2 4 2-16,0 6-1 0,-2 5 1 15,-2 7-1-15,0 9 0 16,0 0-1-16,1 12-3 15,2 5-1-15,2 6-4 0,1 4-2 16,1 5 0-16,1 1-3 16,1 3-1-16,-2 1-4 15,-5 1-2-15,-1 4-8 0,-3-4-4 16,-12 9-11-16,-1 6-22 16,-15 6-7-16,-4 8 3 15</inkml:trace>
  <inkml:trace contextRef="#ctx0" brushRef="#br0" timeOffset="308653.8968">13894 7031 54 0,'-6'9'76'0,"-1"0"-2"16,1 3-5-16,1 1-3 15,12 8-67-15,-3-2-3 16,4 10-6-16,-2 2-9 0,8-1-12 15,4 1-19-15,-6-8-20 16,5-3-4-16,-8-10 1 16</inkml:trace>
  <inkml:trace contextRef="#ctx0" brushRef="#br0" timeOffset="308815.6917">13909 6822 37 0,'-7'-36'80'0,"4"10"-5"15,-3 7-3-15,5 8-9 16,-3 2-59-16,4 9-15 16,0 0-19-16,5 14-27 0,10 3-16 15,-1-1-5-15,6 5 3 16</inkml:trace>
  <inkml:trace contextRef="#ctx0" brushRef="#br0" timeOffset="309099.1918">14300 6735 36 0,'19'-1'68'16,"-8"0"0"-16,-11 1-1 15,8 6-49-15,-8 6-3 16,-6 3-2-16,0 5-1 0,0 0-3 16,-1 2-5-16,4 0-3 15,2-2-1 1,2-2 0-16,9-2 0 0,7-3-1 15,1-2 1-15,5-1 0 16,-2 1 1-16,0 1 0 0,-3-1 1 16,-1 5 0-16,-7 0 0 15,-10 7-2-15,-2 0-4 16,-13 8-10-16,-9 6-21 16,-16-1-31-16,6 1-5 0,-8-7-2 15</inkml:trace>
  <inkml:trace contextRef="#ctx0" brushRef="#br0" timeOffset="311515.8259">15018 6699 17 0,'-2'-21'11'0,"-4"-5"-3"0,1-3-1 16,4-1-1-16,0-2-1 16,1-2 1-16,0 4 4 15,0-2 8-15,1 5 7 16,-1 0 6-16,0 5 1 0,0 6 3 16,0 0-2-16,0 4-5 15,0 2-5-15,0 10-7 16,0 0-7-16,8-1-3 15,0 8-4-15,2 9-2 0,1 8-1 16,2 5 1-16,2 7 0 16,1 7 1-16,-3 2 0 15,1 2 0-15,-1-5 0 16,-4 0-1-16,3-7 0 16,-4-2 1-16,2-13-2 15,-3-6 2-15,3-4-1 0,-2-9 1 16,4-2-1-16,2-13 1 15,-4-6-1-15,7-6 0 16,-2-7 0-16,3-4 0 0,-5 4 0 16,1 0-1-16,-6 6 0 15,-2 7 1-15,3 10 0 16,-9 10 0-16,0 0 1 0,9 18-1 16,-3 3 0-16,0 4 0 15,5 1 1-15,-1 2-1 16,5-2 0-16,1-2 0 15,2-6-1-15,0-8 1 0,3-4 0 16,-3-6 1-16,-1-1 0 16,-4-9 1-16,-3-5 0 15,-6-1 0-15,-3-7 1 16,-7-3 0-16,-9 3 1 0,-4-1-1 16,-4 2 0-16,-4 2-1 15,2 4 1-15,1 1 0 16,4 6-2-16,2 3-1 0,5 3-1 15,3-1 1-15,10 4-4 16,0 0 1-16,0 0-1 16,0 0 0-16,10-10 0 15,1 5-1-15,3-2 2 0,3-1-1 16,1-2 1-16,0 0 2 16,2-2-1-16,-3-1 1 15,-1 2 0-15,-2 1 0 16,-2-2 1-16,-2 5 0 0,-1 2-1 15,-9 5 1-15,14 0 1 16,-14 0-1-16,17 18 0 16,-7-2 0-16,-2 3 1 15,3 0 0-15,2 1-1 0,-1-1 0 16,6-3 0-16,0-4 0 16,2-2 0-16,2-5 0 15,3-5 0-15,-3-4 1 16,6-7 0-16,-6-5 0 0,3-7 0 15,-1-1-1-15,-2-7 1 16,0-1-2-16,-8-6 1 16,2 2 0-16,-9 2 1 0,4 3 0 15,-6 4-1-15,-3 5 1 16,-1 7 0-16,0 4 0 16,-1 11 0-16,0 0 0 15,7 14-2-15,-1 4 1 0,-1 1-1 16,5 3 2-16,1 1-2 15,3-2 1-15,5-1-1 16,4-7 1-16,4-6 0 16,2-7 1-16,3-11 0 0,1-5 1 15,-1-9 0-15,-5-6 1 16,-5-8 0-16,-5-3-1 16,-9-5 1-16,-8 1 0 0,-6 3-1 15,-12 0-5-15,-5 12-13 16,-9 10-37-16,-5 7-16 15,-1 11-6-15,-5 3-3 0</inkml:trace>
  <inkml:trace contextRef="#ctx0" brushRef="#br0" timeOffset="317153.9222">16476 5878 28 0,'12'-16'61'0,"2"-4"4"16,-2 1-36-16,9 7 0 15,-2-3-5-15,7 4-7 16,-5-3-6-16,1 3-5 15,-1 1-1-15,3 0-2 0,3 2-1 16,-3 3-1-16,-2 1-1 16,-4 2 1-16,1 2 0 0,-3 0 1 15,-2 6 0-15,-7 5 1 16,-1 3 0-16,-6 2 1 16,0 8-1-16,-7 2-1 15,-6 9-1-15,-4 6-3 16,-8 6-9-16,-1 4-5 15,-3 5-13-15,-5 6-11 0,-4-1-17 16,1 7-11-16,-1-5 0 16</inkml:trace>
  <inkml:trace contextRef="#ctx0" brushRef="#br0" timeOffset="317416.6124">16320 6985 3 0,'9'5'70'0,"-9"-5"5"15,12 2-1-15,-12-2-4 0,8-7-55 16,-8 7-3-16,8-10-5 15,-8 10-29-15,0 0-40 16,0 0-8-16,10-11-7 16,-10 11 0-16</inkml:trace>
  <inkml:trace contextRef="#ctx0" brushRef="#br0" timeOffset="336469.7779">9670 4461 34 0,'4'9'1'0,"-4"-9"1"0,10 23 1 16,-5-6 1-16,7 12 2 16,0 9 0-16,3 5 1 15,2 11-1-15,3 2-1 0,0 5 0 16,-2-4-3-16,-1-2 2 15,-3-10-2-15,-2-9 8 16,-5-9 11-16,-1-7 1 16,-4-12 4-16,-2-8-1 0,-5-3 1 15,-4-9 0-15,-6-10-2 16,-2-6-6-16,-3-8-9 16,-7-5-2-16,0-7-3 15,-3-4 0-15,3-2 1 16,-1-4 1-16,3 3 2 0,-3 0-2 15,8 0 0-15,-1 3 1 16,9 2 0-16,2 5-2 16,4 4-2-16,2 5 0 0,4 4-2 15,8 5-1-15,0 8-1 16,7 4-4-16,-1 7 0 16,1 6 0-16,-3 4 0 15,1 10 0-15,-2 8 0 16,-1 8 0-16,-4 5 1 0,0 2 1 15,-2 2 2-15,2-4 1 16,2 1-2-16,-1-9 4 16,8-2-2-16,2-8 1 0,8-2 0 15,7-6-1-15,6 0 0 16,8-2-1-16,4-1-2 16,3-1 0-16,4 2 0 15,-2-2-2-15,-8 5 0 0,-5 1 0 16,-9 5 0-16,-11 2 3 15,-12 4 2-15,-10 6 2 16,-12 0 3-16,-8 2 0 0,-3-2 1 16,-10 5-1-16,1-6 0 15,-5 5-7-15,1-8-9 16,4-3-14-16,-1-1-20 16,6-1-25-16,0-4-5 0,3-5 0 15</inkml:trace>
  <inkml:trace contextRef="#ctx0" brushRef="#br0" timeOffset="337182.6173">10068 4537 28 0,'8'-1'51'0,"-8"1"2"15,0 0-42-15,16-8-3 0,-2 7-5 16,6-1 0-16,-1-3-1 16,11-1 1-16,-6-2 1 15,8-3-1-15,-8-3 2 16,5 0 0-16,-14-4 2 16,-2 1 3-16,-5-6 3 0,-5 5 3 15,-3-5 2-15,-9 4 2 16,0-1-1-16,-5 2-1 15,0 5-4-15,0 2-2 16,4 5-6-16,-1 4-4 0,11 2-3 16,-13 8-2-16,10 5 0 15,2 6-1-15,1 7 0 16,0 1 1-16,6 8 2 16,0-3-1-16,6 4 0 0,-2-6 0 15,4 0-1-15,0-8 1 16,-1-1 0-16,3-9 0 15,-2-2 1-15,3-5 1 0,-2-4 1 16,2-1 1-16,-3-6 0 16,0-4 1-16,0-5 0 15,0-4-2-15,-4-5 0 16,-1-1 0-16,0-2-1 0,0 4-1 16,-4 0-1-16,2 3 0 15,-2 5-1-15,-2 5 0 16,-3 10 1-16,8-7-1 0,-8 7-1 15,10 5 1 1,-4 4 1-16,2 1 0 0,0 5 1 16,4-2 0-16,2 1 0 15,-4-2 0-15,5-1 1 0,0-3-1 16,0-2 0-16,-4-4 0 16,2-2 0-16,1-2-2 15,-5-6 1-15,0-2-3 16,-2-4-7-16,-2-4-5 0,3-4-1 15,-5-3-4-15,2-4-8 16,-1 0-3-16,4-5-4 16,-4 2 5-16,3 0 7 15,1 2 1-15</inkml:trace>
  <inkml:trace contextRef="#ctx0" brushRef="#br0" timeOffset="338140.3408">10700 3903 17 0,'-12'-39'38'15,"-2"1"4"-15,-2-1 0 16,7 9-2-16,-4 1-6 16,3 7-5-16,2 5-5 15,8 17-8-15,-13-5-8 0,10 11-5 16,2 16-2-16,1 2-3 16,2 12-3-16,4 1 3 15,6 10 1-15,2 1 1 16,3 0-1-16,-1-1 1 0,4-7 0 15,-2 2-1-15,1-11-1 16,-2 1 0-16,-1-13-3 16,-3-2 0-16,0-5 1 15,4-6 1-15,-5-5 1 0,1-1 1 16,-4-7 2-16,3-6 0 16,-5-4 3-16,4-5-1 15,-5-2-1-15,-1-1 1 0,-1-3 1 16,2 1 1-16,-3 5 1 15,-2 2 1-15,-1 6 0 16,0 1-2-16,0 13-1 16,0-13-2-16,0 13-2 0,0 0-1 15,0 0-1-15,0 13-1 16,1-1 1-16,1 5-1 16,1 1 1-16,2 5 1 0,1-4 0 15,-1 6-1-15,3-7 1 16,0 4-1-16,-2-9 2 15,4-1-2-15,-3-1 1 16,3-2 0-16,-10-9-1 0,16 10 0 16,-16-10 0-16,16 2-1 15,-16-2 0-15,15 0 1 16,-15 0 0-16,14-9 2 16,-14 9 0-16,15-12 0 0,-15 12 1 15,9-11 0-15,-9 11 0 16,9-11 0-16,-9 11-1 15,6-11 2-15,-6 11-1 16,8-10-1-16,-8 10 0 0,8-9 0 16,-8 9 0-16,13-11 0 15,-13 11 0-15,10-9 0 16,-10 9 1-16,12-10 0 16,-12 10 1-16,9-8 0 0,-9 8 1 15,0 0 1-15,9-12-3 16,-9 12 1-16,1-9 1 15,-1 9-2-15,5-12 0 16,-4 3 0-16,-1 9-1 0,2-14 0 16,-2 14 0-16,0 0-1 15,0 0 1-15,4-11-2 16,-4 11-1-16,0 0 0 16,0 0 1-16,3 9 0 0,-3-9-1 15,0 0 1-15,0 0 1 16,4 9 0-16,-4-9 1 15,0 0-1-15,0 0 1 0,0 0-1 16,0 0-3-16,0 0 2 16,0 0-1-16,0 0 1 15,0 0-1-15,0 0 2 16,0 0-2-16,0 0 3 16,0 0 2-16,0 0-1 0,0 0-2 15,0 0-2-15,0 0-6 16,0 0-11-16,0 0-14 15,0 0-13-15,0 0-10 0,0 0-6 16</inkml:trace>
  <inkml:trace contextRef="#ctx0" brushRef="#br0" timeOffset="340388.2632">11290 3912 10 0,'0'0'53'16,"0"-14"1"-16,0 14-35 16,0 0-5-16,0 0-6 15,0 0-5-15,0 0-4 0,3 8-4 16,-1 3 2-16,2-1 1 15,3 4 2-15,-2 3 0 16,-2-5 1-16,2 3 0 0,-5-15 1 16,9 20 2-16,-9-20 3 15,3 9 1-15,-3-9 0 16,0-5 0-16,0 5 0 16,4-18 0-16,-2 6-1 0,1-3-2 15,2 3-1-15,-2-6-3 16,2 7-1-16,-2-1-1 15,4 2 0-15,-7 10-2 16,7-10 0-16,-7 10 1 0,0 0-2 16,16-2 1-16,-16 2 1 15,12 6 1-15,-6 4-2 16,-6-10 2-16,18 19 1 16,-2-11-1-16,-5 2 1 0,6 0 0 15,-4-2 1-15,4-2-1 16,-3-2 2-16,2-1 1 15,-9-3-1-15,5 0 1 0,-12 0 1 16,12-11-1 0,-4-1 1-16,-4 1-2 0,1-4 0 15,1 2-1-15,-3-6 0 16,0 7 0-16,-2-2-1 16,0 4-1-16,-1 10 0 0,2-12-1 15,-2 12-1-15,0 0-1 16,0 0 1-16,15 0-2 15,-15 0-2-15,14 6-1 0,-5 0 2 16,4-3-3-16,0 0 1 16,1-1 0-16,1-2 0 15,2 0 1-15,0-3 0 16,0-7 4-16,1-2-1 0,-3 0 0 16,0-4 2-16,-5 0 0 15,1 0-1-15,-5 0 2 16,3 2-1-16,-5 4-4 0,-1 0-6 15,-3 10 4-15,0 0-2 16,0 0 3-16,0 0-1 16,0 13 0-16,0 0-1 15,0 1 6-15,1 2 4 16,2-3-1-16,3 1 1 0,-1-3 0 16,-5-11 2-16,14 13-1 15,-14-13 0-15,13 0 2 16,-2-4-2-16,-4-5 1 15,4-7-1-15,-5-3 0 0,6-6 2 16,-6 0 2-16,6-4 2 16,-6 4 1-16,2 0 0 15,-3 5-1-15,-1 4-2 0,1 4 0 16,-5 12-2-16,11-8-4 16,-11 8-3-16,10 1 1 15,-10-1 0-15,12 10 0 16,-12-10 2-16,16 7 2 0,-3-7 0 15,3 0 3-15,-5-5-2 16,8-8 3-16,-7-5-1 16,7-4-1-16,-7-5 1 15,2-3-1-15,-8-7 1 16,-5-2 4-16,-1 1 2 0,-1-1 2 16,-8 5 3-16,-4 3-1 15,3 5 0-15,-5 3-3 16,8 10-2-16,-5 7-5 0,12 6-4 15,-9 1-2-15,8 13-2 16,1 1-2-16,5 10 1 16,4 7 1-16,0 2 1 0,5 5-1 15,-6-5 2-15,9 4-1 16,-1-8 1-16,4 4 0 16,-5-14 1-16,0-5 1 0,-2-4 1 15,0-7 1-15,4-4 0 16,-5-3 1-16,0-9-1 15,1 0 1-15,0-5-1 16,-3 0 0-16,3-3 0 16,-2 3-1-16,-3 1 0 0,-2 5 0 15,0 1-1-15,-6 10-2 16,6-10-1-16,-6 10 0 16,0 0 0-16,8 0-1 15,-8 0 0-15,11 7 0 0,-11-7 0 16,17 13 1-16,-9-8 2 15,3 2 0-15,7-2 0 16,-1-3 0-16,3-2 0 16,2-2 1-16,7-6 0 0,-5-4-1 15,10-2 1-15,-9-7 2 16,5 2-1-16,6-6-1 16,-10 2 0-16,3-2 0 0,-7 2-1 15,3-4-2-15,-13 2-4 16,3 3-1-16,-15-3-2 15,-2 3 1-15,-15 0 1 16,-9 5 1-16,-4 2 5 16,-6 3 3-16,0 6 3 0,-1 5 1 15,4 3 1-15,5 12-1 16,5 8 1-16,13 4-3 16,2 15-4-16,6 5-1 15,4 9-2-15,5 8-6 0,5 6-12 16,3 4-15-16,2-8-22 15,9 5-7-15,-4-15 3 16</inkml:trace>
  <inkml:trace contextRef="#ctx0" brushRef="#br0" timeOffset="340585.9752">12428 3171 32 0,'-17'-38'76'16,"5"8"-4"-16,1 4-4 0,1 5-7 16,5 6-66-16,5 15-14 15,0-9-24-15,4 11-24 16,2 12-7-16,-1 4 1 16</inkml:trace>
  <inkml:trace contextRef="#ctx0" brushRef="#br0" timeOffset="341009.8497">10902 5056 6 0,'-12'14'68'0,"-3"-7"6"16,15-7-19-16,-13-3-16 15,13 3-7-15,10-22-7 16,7 2-7-16,5-9-4 15,13-4-5-15,6-8-3 0,10-6-1 16,10-5-2-16,7-4-1 16,5 2-1-16,8-3 0 15,2 5-1-15,-1 1 1 0,-1 5-2 16,-7 7-2-16,-7 4-3 16,-6 7-7-16,-8 5-15 15,-14 10-19-15,-12 0-25 16,-1 6-5-16,-10 3-1 0</inkml:trace>
  <inkml:trace contextRef="#ctx0" brushRef="#br0" timeOffset="347033.2682">18569 15326 7 0,'-11'-5'46'15,"2"0"-5"-15,9 5-3 0,-13-8-8 16,13 8-6-16,0 0-7 15,-9-11-5-15,9 11-4 16,0 0 0-16,0 0-2 16,7-10 0-16,-7 10 0 0,13-4 1 15,-3 1 0-15,2-1 0 16,7-3-1-16,2 0 0 16,4-3-2-16,9-3 0 15,4-1-1-15,9-4-1 0,-2-2 2 16,11-4-2-16,0 1 1 15,3-1 0-15,-1 1 0 16,-2-2-1-16,-1 3 1 16,-3 1 0-16,1 2 1 0,-7 2-2 15,-5 2 0-15,-4 4-1 16,-6 2-1-16,-1 2 0 16,-12 4-2-16,0 0-1 15,-11 3-2-15,-7 0-2 0,0 6-6 16,-7 4-10-16,-11 3-8 15,-9 4-9-15,-3 8-8 16,-14 3-7-16,-3 3 2 0,-9 5 6 16</inkml:trace>
  <inkml:trace contextRef="#ctx0" brushRef="#br0" timeOffset="347254.321">18769 15325 14 0,'-39'8'42'0,"8"-1"0"0,9-3-1 16,6-2-6-16,16-2-4 15,-9 0-5-15,9 0-4 16,14-10-7-16,6 1-4 0,11-5-4 16,6 0-1-16,10-11 1 15,13 2-2-15,5-6-1 16,7 0-2-16,1 1 0 0,2 0-3 16,-4 3-3-16,-4 1-6 15,-7 7-8-15,-12 4-16 16,-8 1-23-16,-6 8-13 15,-10 4-3-15</inkml:trace>
  <inkml:trace contextRef="#ctx0" brushRef="#br0" timeOffset="348801.148">9990 2477 12 0,'-16'-20'51'0,"1"-4"6"15,7 3-33-15,-1-1 5 16,1 2-4-16,0 0 1 0,3 2-1 16,-3 1-1-16,4 3-2 15,1 5-5-15,1 0-4 16,2 9-5-16,0 0-4 16,0 0-3-16,0 6-3 0,2 14 0 15,4 6 0-15,2 12 1 16,-1 5 2-16,8 16-2 15,-8 7-3-15,4 10-6 0,-5 1-4 16,3 1-18-16,0 1-17 16,0-9-20-16,3-3-5 15,-1-16 1-15</inkml:trace>
  <inkml:trace contextRef="#ctx0" brushRef="#br0" timeOffset="349186.1404">10113 2510 54 0,'-5'-22'77'15,"2"8"-2"-15,-5 2-6 16,2 1-5-16,-4 4-65 0,10 7 2 16,0 0 0-16,-4 20-2 15,3 3-2-15,1 7 1 16,0 3 1-16,2 10 0 15,4 1-1-15,1-3 0 0,5 0-1 16,7-10 0-16,5-3-3 16,7-13 0-16,7-6-2 15,-2-9 3-15,6-13 0 0,-2-7 3 16,3-11 2-16,-13-4 4 16,-1-6 3-16,-13-4 3 15,-6 0 2-15,-8-2 0 16,-3 2-2-16,-11 4 0 0,-7 8-4 15,-7 5-4-15,-2 12-6 16,-1 9-11-16,-4 7-13 16,2 14-27-16,0 15-18 15,3 6-4-15,2 10-2 0</inkml:trace>
  <inkml:trace contextRef="#ctx0" brushRef="#br0" timeOffset="349630.854">10726 2637 189 0,'3'16'-8'0,"10"1"-12"16,-4-2-11-16,7-2-12 15,8-4-8-15</inkml:trace>
  <inkml:trace contextRef="#ctx0" brushRef="#br0" timeOffset="349902.5036">10968 2376 25 0,'13'-51'72'0,"-7"4"2"16,0 15-5-16,0-1-25 15,-3 9-16-15,0 8-13 16,0 3-6-16,-3 13-6 0,0 0-1 15,0 9-3-15,-6 10-1 16,-3 5-1-16,0 4 1 16,-4 6-1-16,2 2 0 0,0 0 0 15,4-6-2-15,0 3 2 16,6-9-1-16,1-6 2 16,5-3 1-16,3-6 1 15,10-6 1-15,2-3 0 0,4 0-4 16,7-9-5-16,5-3-16 15,2-6-21-15,9 4-21 16,-4-5-5-16,-2-1 0 16</inkml:trace>
  <inkml:trace contextRef="#ctx0" brushRef="#br0" timeOffset="350553.1091">10600 2256 24 0,'0'-21'61'16,"1"1"4"-16,6 1-34 0,-2 4 0 16,-2 3-8-16,-3 12-6 15,5-15-9-15,-5 15-3 16,12 0-4-16,-4 8-3 16,2 7-1-16,0 9 0 0,2 7 2 15,1 12 2-15,-3 4 1 16,4 9 1-16,-4 1 0 15,1 6 0-15,2-8-2 16,-2 5-5-16,1-2-14 0,4-10-18 16,5 2-24-16,-3-10-6 15,6-4 2-15</inkml:trace>
  <inkml:trace contextRef="#ctx0" brushRef="#br0" timeOffset="354623.0882">12358 1799 3 0,'0'-10'37'0,"-1"1"-2"0,-1 0-2 16,1 0-4-16,1 9-4 15,-4-14-4-15,4 14-2 16,0-12-7-16,0 12-1 0,0 0-3 16,2-8-2-16,-2 8-3 15,0 0-1-15,0 0-1 16,10 0 1-16,-10 0 0 16,0 0 0-16,11 5 0 0,-11-5-1 15,7 9 1-15,-7-9 0 16,9 11 0-16,-9-11-1 15,5 13 1-15,0-4-1 0,2 5-1 16,-4 2 0-16,3 7 1 16,1 2-1-16,-1 10-1 15,0 2 2-15,1 8-1 16,-2 6 2-16,4 11-1 16,1 3-4-16,1-3-9 15,3 5-18-15,1-7-20 16,3 4-11-16,3-14-3 15</inkml:trace>
  <inkml:trace contextRef="#ctx0" brushRef="#br0" timeOffset="355459.4696">12777 1814 12 0,'-2'-9'19'0,"2"9"-1"16,0-16-5-16,0 16-5 0,0 0 0 15,0 0-2-15,0 0-1 16,-13 12-2-16,8 5-6 16,2 0 0-16,0 7-1 15,1 0 2-15,2 0 1 0,3-1 1 16,5-4 1-16,7-6 1 16,3 2 1-16,3-4 0 15,6-1 1-15,-1 0 1 0,4 1-1 16,-4 1 2-16,0 8 1 15,-6 5 3-15,-9 1 2 16,-2 7 0-16,-9-3 1 16,-7 10 0-16,-7-4-1 15,-9 6-7-15,0-8-8 16,-8-1-11-16,3-7-14 0,-3 4-23 16,0-11-3-16</inkml:trace>
  <inkml:trace contextRef="#ctx0" brushRef="#br0" timeOffset="355693.373">12732 1936 51 0,'21'-29'62'15,"1"2"-1"-15,6-2-1 16,-8 1-59-16,8 7 3 0,5-1-1 15,3 4-3-15,-2 2-5 16,0 3-7-16,2-1-8 16,-5 4-9-16,2-1-6 15,-2 3-6-15,-3 1 0 0,-1 0 1 16</inkml:trace>
  <inkml:trace contextRef="#ctx0" brushRef="#br0" timeOffset="362681.055">13598 1702 0 0,'-11'-18'9'0,"1"1"-1"15,-5 1 3-15,3 1 3 16,-1 0 6-16,-1 3 4 16,0 0 3-16,5 2 1 15,-1 1-3-15,10 9-3 0,-11-8-4 16,11 8-3-16,-3 7-6 16,3 8-5-16,0 6-2 15,0 5-1-15,3 8-1 0,0 3 2 16,-1 8-1-16,-1-1-2 15,0 5-4-15,1-6-5 16,2 7-5-16,2-9-8 16,-1 5-11-16,4-2-24 15,2-4-1-15</inkml:trace>
  <inkml:trace contextRef="#ctx0" brushRef="#br0" timeOffset="363176.5994">13668 1883 23 0,'5'-34'66'0,"3"5"2"0,-3 5-3 15,4 9-45-15,-4 3-2 16,-5 12-5-16,0 0-5 16,0 6-4-16,-12 13-2 0,0 1-1 15,-2 7 0-15,-3 0 0 16,-2 5 1-16,3-2-2 15,1-2 0-15,4-6 0 0,4 1-2 16,7-7 2-16,0-2-1 16,1-2 0-16,8-3 0 15,2-3 1-15,4-3-1 16,-1-3 1-16,3-1 0 16,0-7 1-16,2-5 0 0,0-1-1 15,0-6 1-15,1 1 0 16,4-7 1-16,-5 4-2 15,4-3 0-15,0 5 0 16,-3-1 1-16,-3 5 0 0,0 2 0 16,-8 7 1-16,3 3-1 15,-12 4 0-15,10 2-1 16,-5 7 1-16,-1 5 0 16,-2 3-1-16,2 3 0 0,4-2 1 15,1 5-1-15,6-7 0 16,-1 1 0-16,5-6 0 15,0-3 0-15,6-8-3 16,-1 0-7-16,7-6-18 0,-4-7-30 16,5 3-9-16,1-3-5 15,-4 4 8-15</inkml:trace>
  <inkml:trace contextRef="#ctx0" brushRef="#br0" timeOffset="363557.2337">13054 2802 30 0,'-7'10'75'15,"7"-10"0"-15,0 0-4 16,0 0-3-16,1-10-60 0,14-5 2 16,12-2-2-16,5-7-3 15,16 0-1-15,5-3-1 16,8 0-2-16,5-6-3 0,3 3-4 15,0 1-7-15,1 4-9 16,-7 4-13-16,-6 5-13 16,-8 4-9-16,-9 6-3 15,-11 6 1-15,-13 6 7 16</inkml:trace>
  <inkml:trace contextRef="#ctx0" brushRef="#br0" timeOffset="363696.1503">13675 2677 26 0,'-32'30'42'0,"6"1"5"15,7-9 0-15,5 0-5 0,8-9-6 16,7 2-7-16,15-15-6 16,12-7-10-16,16-8-29 15,13-3-41-15,14-3-10 16,10-5-5-16,5-5-2 0</inkml:trace>
  <inkml:trace contextRef="#ctx0" brushRef="#br0" timeOffset="394640.9519">10328 2246 28 0,'11'-16'29'0,"-5"0"-4"16,2-2-6-16,1 2-5 16,0-10-5-16,1 7-2 15,-1-4-1-15,1 3 3 0,-4-2-1 16,0 3 3-16,-2-4 3 16,-3 7 1-16,0 2-2 15,-1-4 1-15,0 4-3 16,1-6-2-16,2 5-3 15,2-6 0-15,1 3-4 0,0-5 0 16,7 2-1-16,-2-5-1 16,4 3 1-16,3-4 0 15,1 5 0-15,5-2 1 16,0 1-1-16,2 3 0 0,1-3-1 16,6 5 1-16,-4-1-1 15,9 1 1-15,7 0-1 16,0 1-1-16,9 2 1 0,-2 0 0 15,10 3 0-15,-32 7-3 16,4-3 0-16,5 3 1 16,-1-3 2-16,1 4-2 15,7-2 0-15,-6 3 0 16,5-2-1-16,1 5 3 16,1-4 0-16,36 8 3 0,5-1-3 15,-4 2 1-15,-6 2 1 16,-14 7 0-16,-11-2 0 15,-3-3-1-15,-15 1 2 0,-5 1-3 16,-2-4 0 0,-3 2 0-16,-2 0 0 0,-1-2 1 15,-1 1-1-15,-3-1 0 16,0 1 0-16,-7-1 0 16,3 1 0-16,-3-2 0 0,5 2 0 15,-9 2 0-15,4-1 0 16,-2-1 0-16,3 0 1 15,-1-1-1-15,-3-1 0 16,-8-6 0-16,18 11 1 0,-18-11-1 16,8 5 1-16,-8-5-1 15,0 0 1-15,11 11-1 16,-11-11 1-16,12 6-1 0,-12-6 0 16,19 10 0-16,-8-7-1 15,4 0 0-15,1-1-9 16,3-1-12-16,-2 4-17 15,-4-5-17-15,-2 4-8 0,-11-4-1 16</inkml:trace>
  <inkml:trace contextRef="#ctx0" brushRef="#br0" timeOffset="394956.1475">12146 1678 10 0,'-17'-3'14'16,"-6"2"-3"-16,9 1-4 16,-2 0-1-16,5 10-5 15,-2 0-2-15,9 6-2 0,3 2 1 16,1 5 2-16,1-5 2 16,9 2 2-16,4-1 1 15,-2-5 7-15,8-5 6 16,-3-2 6-16,12-7 2 0,-7-7 0 15,13-7-2-15,-4-9 0 16,2-5-2-16,4-5-6 16,3-2-6-16,0-6-8 15,-21 20-14-15,2-3-26 16,3 0-24-16,0-2-3 0,-2-1 1 16</inkml:trace>
  <inkml:trace contextRef="#ctx0" brushRef="#br0" timeOffset="459257.8933">7351 2259 61 0,'10'-22'72'16,"0"-1"-3"-16,3-1-2 0,-5 3-55 15,6-2-1-15,3 4 0 16,1 0-4-16,3 7-4 16,-3-1-1-16,2 11-1 15,-1 2-1-15,4 7-1 16,-6 6 0-16,7 6-1 16,-3 9 4-16,-5 4 0 0,-1 9 1 15,-5 8 1-15,-6 6 0 16,-4 7 1-16,0 4 0 15,-5 6 0-15,-8-2-1 0,-1 1 0 16,-4-4 0-16,-2-2-1 16,0-3 0-16,-3-5 0 15,-2 0 1-15,-6-8 1 16,0-2-2-16,-2-5-1 0,1-8 1 16,1-7 2-16,-1-10-2 15,6-8 0-15,1-7 1 16,5-4 0-16,3-9 0 15,5-3-1-15,3-2 0 0,8 2 1 16,2 1-1-16,13 7 2 16,5 3-1-16,11 6-1 15,8 12 1-15,10 12-1 16,7 6 0-16,9 15-3 0,4 8-2 16,4 7-5-16,2 7-7 15,0 0-11-15,0 1-27 16,-4-4-27-16,-1-6-7 15,-5-16-3-15,-8-11 5 0</inkml:trace>
  <inkml:trace contextRef="#ctx0" brushRef="#br0" timeOffset="459612.1617">7274 2610 24 0,'-13'6'93'15,"1"-6"-4"-15,12 0-6 16,-8-13-3-16,9-5-3 0,14-7-77 15,5 0 1-15,15-4-2 16,7-4-1-16,14-3 0 16,10-1 1-16,6-3 0 0,8 0 0 15,6 3-3-15,0 2-3 16,-1 4-3-16,-5 1-7 16,-7 5-12-16,-15 1-27 15,-9 12-25-15,-7 6-4 16,-18 6-2-16</inkml:trace>
  <inkml:trace contextRef="#ctx0" brushRef="#br0" timeOffset="459854.9452">7475 2901 49 0,'-23'19'83'15,"5"-6"-2"-15,7-9-4 16,11-4-39-16,1-13-4 0,17-5-13 16,11-5-12-16,9-9-3 15,12-5-1-15,16-7-6 16,12-1-10-16,8-3-31 16,2 4-31-16,12 4-4 0,-6 0-5 15,-3 4-5-15</inkml:trace>
  <inkml:trace contextRef="#ctx0" brushRef="#br0" timeOffset="460614.616">8554 3555 75 0,'0'0'85'0,"0"0"-2"16,0 0-6-16,-9-12-2 15,5 4-71-15,4 8 0 16,3-14-2-16,-3 14 0 16,20-17-2-16,-5 6 0 0,3-1-1 15,5-1 1-15,5-3 0 16,1 1 1-16,4-3-1 15,1-2 1-15,5-1 0 16,0-3 0-16,3 0 1 0,1-4-1 16,-1 3 0-16,1-1-1 15,-3 0-1-15,2 0-3 16,-4 1-3-16,-2 2-5 0,-4 2-8 16,-4 0-13-16,-5-3-24 15,-3 5-21-15,-4-1-4 16,-8 2 0-16</inkml:trace>
  <inkml:trace contextRef="#ctx0" brushRef="#br0" timeOffset="460849.0681">9093 2841 34 0,'-12'-4'83'16,"2"-2"-2"-16,1 2-5 15,9 4-4-15,-8-15-58 16,10 6 2-16,14 1-5 0,6 0-5 15,11-1-4-15,7 3-2 16,10 1 1-16,3 5 0 16,6 8 0-16,-5 11-1 15,-3 15 0-15,-8 16-1 0,-17 26-8 16,-25 8-26-16,-17 36-37 16,-24 24-6-16,-32 18-5 15,-24 11-2-15</inkml:trace>
  <inkml:trace contextRef="#ctx0" brushRef="#br0" timeOffset="530842.2572">12846 10865 1 0,'-17'0'25'0,"2"0"-1"16,8 0-7-16,7 0-4 15,0 0-2-15,0 0-3 16,-3 13 1-16,3-13 0 0,8 10-2 16,2-4 2-16,1 0 2 15,2-2-1-15,2-1 2 16,2-3 1-16,0 0 0 15,3-3 2-15,3-8 0 0,2-2 0 16,6-9 0-16,4-1-2 16,5-12 0-16,5-3-1 15,9-11 1-15,3-2-1 0,5-11 0 16,10-6 0-16,1-4-1 16,5-4-1-16,5-5 0 15,4-4-1-15,-1-2 0 0,4-4-2 16,7 4 0-16,-2-1 0 15,2 3-1-15,3 1-1 16,-1 6-1-16,0 4 0 16,-1 8-2-16,-4 3 1 15,-6 5-1-15,-6 6 1 0,-3 2-1 16,-6 5 1-16,-8 4-1 16,-8 5 1-16,-5 3 0 15,-8 5-1-15,-11 6 1 16,-3 4 0-16,-10 3-1 0,-5 2 0 15,-7 6-1-15,-8 7-1 16,6-10-1-16,-6 10-3 16,-8-1-2-16,-4 1-4 0,-5 11-7 15,-9 0-9-15,-5 20-17 16,-6 12-26-16,-9 14-13 16,-9 14-5-16,-7 8-1 15</inkml:trace>
  <inkml:trace contextRef="#ctx0" brushRef="#br0" timeOffset="531314.7817">13651 10718 49 0,'-12'3'62'16,"4"-3"-1"-16,8 0-39 0,-14 3-3 15,14-3-2-15,0 0-3 16,0 0-1-16,0 0 4 16,0 0 1-16,2-6 0 0,10-2 1 15,4-6-1-15,6-7-2 16,12-7 2-16,3-9-3 15,15-10-5-15,6-8-2 16,10-9-3-16,7-9 0 0,5-11-2 16,7-7 1-16,0-7-2 15,4-7 0-15,1-2 1 16,1-1 0-16,-4 4 0 16,-4 4-1-16,-1 12-1 0,-7 7 1 15,-1 11 0-15,-7 7-1 16,-6 12 0-16,-6 7-1 15,-4 7-1-15,-10 3-2 16,-3 9-5-16,-9-1-8 0,-7 11-15 16,-5 5-24-16,-19 10-25 15,0 0-6-15,-5 17-5 16,-17 11 9-16</inkml:trace>
  <inkml:trace contextRef="#ctx0" brushRef="#br0" timeOffset="532814.6662">14237 6031 7 0,'0'0'27'0,"15"-16"-1"16,-15 16-2-16,17-16-1 15,-8 9-3-15,3-3-1 16,-1 1-4-16,5 2-4 0,-1 0-3 15,8-2-1-15,1-3-3 16,7 4 0-16,-3-5-3 16,12 5 1-16,9-5-1 15,3 3-1-15,7-5 1 16,3 3-1-16,6 1 0 0,3-5 2 16,3 1-1-16,6-5 1 15,-1 4-1-15,1-5 1 16,3 5 1-16,-3-4-2 15,0 6 1-15,-6-2-1 0,0 4-1 16,-11 1 0-16,-11 4-1 16,-2 1-10-16,-13 5-16 15,-4 2-19-15,-3 3-11 16,-7 6 0-16</inkml:trace>
  <inkml:trace contextRef="#ctx0" brushRef="#br0" timeOffset="534735.109">15455 7556 24 0,'11'-36'74'0,"-3"1"3"16,-4 1-3-16,-9 0-40 0,4 3-5 15,-1 2-5-15,-5 5-7 16,0-2-5-16,-6 2-1 15,-4 2-1-15,-3 1-3 0,-4 5-2 16,-7 1-1-16,-4 5 0 16,-5 1-2-16,-5 8-1 15,-8 1 0-15,-3 9 0 16,-9 6-1-16,-5 2-1 0,-9 5 1 16,-6 2-1-16,-4 6 1 15,-7 0 0-15,-6 8-1 16,-8 1 0-16,-6 5 0 15,-2 7 0-15,-6 2 0 0,-3 8 1 16,-4 5 0-16,0 7 0 16,-5 2 1-16,4 11 0 15,-1 0 1-15,0 7 0 0,3 3 0 16,0 6 0-16,5 7 0 16,3 3 0-16,4 7-1 15,3 5 1-15,5 5-2 16,5 10 1-16,10 1 0 15,4 5-1-15,6-1 0 0,12 1-1 16,8-1 0-16,7 0 0 16,8-5 1-16,0 1-1 15,7 0 1-15,0-5 0 0,1 2-1 16,3-3 2-16,-5 2 1 16,-1-4-1-16,1-2 1 15,-1-3-1-15,5-6 1 16,0-3-1-16,-3-2 1 0,6-5-1 15,3-8-1-15,5-6-1 16,-1-7 1-16,7-2 1 16,1-9-1-16,5-2 0 15,1-10 0-15,10-5 0 0,3-4 0 16,2-3-1-16,11-3 0 16,9-4 1-16,5-5-1 15,7 1 1-15,9-4-1 16,9 0 1-16,2-3 1 0,10-3 0 15,8 0 0-15,5-2 1 16,7-2 0-16,5-3-1 16,9-1 2-16,8-3-1 15,4-3-1-15,5-5 0 16,2 0 1-16,7-7 0 0,-1-2 0 16,5-5 1-16,3-1 0 15,1-7 0-15,1-7 0 0,5-7 1 16,-1-4-2-16,0-7 1 15,3-8-1-15,-1-9 1 16,3-8-1-16,-4-8 0 16,3-8-1-16,-2-8 0 15,2-5 1-15,-5-7 0 0,-2-9-1 16,-5-3 0-16,-4-9 0 16,-6-7 0-16,-3-10-1 15,-8-12 0-15,-4-11 1 0,-5-12-2 16,-4-8 0-16,-4-4-1 15,-4 0 1-15,-10-2 0 16,-7 2 0-16,-1 5 1 16,-8 2 1-16,-3-2 0 0,-3 0 0 15,-5-5 1-15,-1-4 0 16,-1-4 0-16,-1-4-1 16,-5-1 0-16,-3 5-1 15,-6 11 0-15,-8 10-1 0,-10 14 0 16,-7 14-1-16,-7 14 1 15,-15 15-1-15,-12 13-1 16,-17 12-1-16,-8 12 0 0,-16 6-1 16,-13 10-2-16,-16 7-2 15,-17 14-2-15,-16 11-6 16,-9 16-7-16,-14 11-24 16,-15 22-32-16,-3 22-5 15,-8 14-4-15,-2 17 2 16</inkml:trace>
  <inkml:trace contextRef="#ctx0" brushRef="#br0" timeOffset="553917.8694">16113 11139 14 0,'0'0'84'0,"5"-10"-1"15,-5 10-5-15,3-14-4 16,1 2-42-16,-4 12-17 16,23-16-3-16,-2 10-8 0,14 0-2 15,2 0-2-15,14 1 1 16,7-2 0-16,8-2 1 15,7 1-1-15,7-2 2 0,1-1 0 16,6-1-1 0,8-2 2-16,3-3-1 0,5-1 0 15,6-3 1-15,1-1-1 16,9-1-1-16,0-1 2 0,3 2 0 16,0-2-3-16,-2 2 2 15,-3 2-1-15,-5 1 0 16,-4 2 0-16,-8 3 0 15,-5 1-1-15,-11 1 1 0,-7 4-1 16,-12-1-1-16,-7 2 1 16,-11 1 0-16,-9 2-1 15,-11 0 0-15,-6 0-1 0,-7 2-2 16,-14 2-3-16,10-6-4 16,-10 6-6-16,-9-11-6 15,-5 3-5-15,-6 0-5 16,-4-4-2-16,-3-1-1 0,-4-2 2 15,-4 0 5-15,0-3 8 16,-1 1 10-16,0 0 7 16,1-2 11-16,1 0 11 0,2-1 3 15,1 1 4-15,6-1 1 16,1 0-1-16,7 2-2 16,3 0-4-16,7 5-5 15,3-3-3-15,8 5-3 16,13-1-4-16,6 4-3 0,10 2-1 15,9 3-1-15,11 0 0 16,9 4 0-16,7 1 0 16,9 7 0-16,2 4 1 0,2 5 1 15,-2 5-1-15,-8 3 1 16,-7 7 0-16,-11 2 1 16,-9 7 0-16,-20 6 0 15,-17 6-1-15,-15 9 1 0,-22 8-2 16,-20 10-2-16,-18 5-5 15,-12 7-7-15,-13-2-10 16,-2-4-29-16,0-1-24 16,5-8-7-16,7-11-3 15</inkml:trace>
  <inkml:trace contextRef="#ctx0" brushRef="#br0" timeOffset="554703.3741">20984 6560 5 0,'14'-27'76'15,"-9"5"2"-15,-2-1-4 16,-3 3-5-16,-3 6-56 0,3 14-3 16,0 0-4-16,-11-1-2 15,6 10-3-15,2 8 0 16,-2 8-1-16,-5 11 2 0,2 5 1 15,-9 11 1-15,1 7 1 16,-4 10-1-16,1 8-1 16,-7 9 1-16,1 11-1 15,-4 11 1-15,-5 15-1 16,3 7 1-16,-11 13 1 0,1 14 1 16,-3 11 1-16,-2 8 0 15,3 8-1-15,-2 4 2 16,2 6-1-16,3 2-1 15,4 4 1-15,2-3-2 0,1 5 0 16,4 3-1-16,-3 0 0 16,1-3-1-16,2-8 0 15,-2-6 0-15,0-12-2 16,3-9 1-16,-3-15 1 16,5-5 0-16,-4-10 0 15,2-3 0-15,4-3-1 0,1 1 1 16,2-1 0-16,0 0-1 15,4-4-1-15,-1-5 0 0,3-7-2 16,-1-11 0-16,4-6-2 16,-1-16-5-16,1-5-9 15,0-15-26-15,3-13-41 16,2-14-2-16,7-35-7 0,-13-10-4 16</inkml:trace>
  <inkml:trace contextRef="#ctx0" brushRef="#br0" timeOffset="556525.6591">21071 6808 0 0,'9'-22'69'16,"0"-3"3"-16,-4 2 0 0,-3-6-3 15,-1 4-57-15,2 1 1 16,3 2 2-16,-4 5-2 15,-1 2-1-15,-1 2-2 16,0-2 0-16,0 4 0 16,0 0-3-16,0-3 0 0,0 2-2 15,1-5 1-15,-1 0-1 16,2-4 1-16,-2-2-1 16,0-2 0-16,0-2 0 15,0 0-1-15,-4-1 2 0,-3 1-4 16,1 1 2-16,-1 1-2 15,-5 2 0-15,5 1 0 16,-5 5 0-16,3-2-2 16,0 1 1-16,0 0 0 15,1 0-1-15,0-4 0 0,0 2 0 16,2-2 0-16,1-2 1 16,-1 1 1-16,1-2-1 0,3 2 1 15,0 2-1-15,2-3 0 16,1 1 0-16,-1-1 0 15,4-2-1-15,3-1-1 16,1-4 1-16,0 0-1 0,5-5 1 16,1-1 0-16,-3 0-1 15,8-1 1-15,-2-1-1 16,-1-1 0-16,3 0 0 16,0 1 2-16,1 2-4 0,-1 0 2 15,-2-1-1-15,0 2 1 16,-1 2-1-16,2 2 1 15,-1 1 0-15,1 2-1 0,1 2 2 16,0-3 0-16,4 3 0 16,1 2-1-16,-1-4 2 15,0 7-1-15,2-2 0 16,-4 4 1-16,-3 4 0 0,-2 0 0 16,-8 6 0-16,0 1 0 15,-8 9 0-15,8-10-1 16,-8 10 1-16,0 0-1 15,0 0-1-15,0-9 2 16,0 9-2-16,0 0 2 0,0 0-1 16,0 0 0-16,0 0 0 15,0 0 0-15,0 0 1 16,0 0 0-16,0 0-1 0,0 0 0 16,0 0-1-16,0 0 1 15,1-10 0-15,-1 10-1 16,0 0 0-16,12 0 0 0,-4-3 1 15,6 2 0-15,1 0 0 16,3-4 1-16,2 0-1 16,3-1 0-16,9-3 0 15,4-1 0-15,7 0-1 0,9-5 2 16,6 0-2-16,12 2 1 16,3-5-1-16,13 0 0 15,1-2 0-15,10-1 0 16,2 1-1-16,6 0 1 0,6-2 0 15,1 2 0-15,3 2 1 16,0 2 0-16,-2 0 0 16,-3 4 0-16,0 2 1 15,-3 1-1-15,-2 4 0 0,-4 2 0 16,0 1 1-16,-4 2-1 16,-6 0-1-16,-1 1 1 15,-11 0-1-15,-9 5 1 16,-6-2-1-16,-14 2 2 0,-8-2-1 15,-12 1 0-15,-8 1 0 16,-4 1 0-16,-7 4 0 16,-1-1-1-16,-2 5 1 15,-1 6-1-15,3 5 2 0,-4 6-1 16,4 8 0-16,-6 9-1 16,-1 8 1-16,-2 8 0 15,-1 10 0-15,-2 9-2 16,-4 8 2-16,-5 13 0 15,4 11 2-15,-4 11-1 0,1 8 0 16,0 16 1-16,4 6-1 16,-1 15 2-16,1 7-3 15,5 7 0-15,0 2 0 16,1 1 0-16,1 4 1 0,0-6-1 16,-1 1 2-16,0-3 1 15,-1 0 1-15,-1 0 0 0,-3 1 0 16,-4 7 0-16,0-1 0 15,-1 10 0-15,1 2-1 16,-3 7-1-16,0 2-2 0,2 2 0 16,-6 2 1-1,-1-4-1-15,-2 4 0 0,-10-6-1 16,4-3 3-16,-8-3 0 16,-1-4 0-16,-3-4 1 0,-4-3 0 15,1-3 0-15,-5-8 0 16,5 1 1-16,-2-8-2 15,3-6 0-15,-2-9 0 16,9-3-2-16,-2-10 0 0,4-6 0 16,7-8 0-16,2-11 0 15,2-10 0-15,3-8 0 16,0-7 0-16,4-12 0 16,2-7 0-16,-3-11 0 0,5-9 0 15,-2-8 0-15,2-11-5 16,0-6-13-16,2-8-57 15,6-26-13-15,-16-15-3 16,3-30-7-16,-5-17-3 16</inkml:trace>
  <inkml:trace contextRef="#ctx0" brushRef="#br0" timeOffset="557093.4735">19744 12480 34 0,'0'0'80'0,"-10"10"-3"15,10-10-3-15,-6 8-3 16,28 4-55-16,-22 8-2 0,2 12-3 16,1 14-2-16,-3 13-1 15,0 16 2-15,-6 18-1 16,-4 15-2-16,-6 10-2 15,-4 10-1-15,-4 3-1 0,-2 1 0 16,1-4-2-16,4-8 1 16,1-13-4-16,7-13-2 15,0-18-6-15,10-10-15 0,-3-11-30 16,6-16-23-16,9-15-7 16,-9-24-5-16,14-1 4 15</inkml:trace>
  <inkml:trace contextRef="#ctx0" brushRef="#br0" timeOffset="559164.5614">20912 11867 50 0,'-29'8'70'15,"3"-7"-16"-15,4 5-5 16,2-6-7-16,2 3-8 16,6-1-8-16,12-2-5 0,0 16-5 15,5-3-3-15,12 7-3 16,8 5-1-16,2 7 0 16,9 7-1-16,7 5 0 15,5 3-1-15,3 5-1 0,3-2-3 16,1 2-3-16,-4-4-7 15,5 0-14-15,-11-2-29 16,4-11-26-16,-4-5-8 16,-12-10-5-16,-11-8-1 0</inkml:trace>
  <inkml:trace contextRef="#ctx0" brushRef="#br0" timeOffset="559498.0102">20473 11786 13 0,'-33'-32'91'15,"-2"-8"-4"-15,3-6-3 0,-2-10-5 16,4-8-1-16,18-4-76 16,-6-9 0-16,18-4 0 0,8 3-1 15,17 7 0-15,12 8-2 16,10 10 1-16,8 13-1 15,5 12 1-15,2 15-2 16,3 13-1-16,-5 12 0 16,-2 15 1-16,-3 9 0 0,-7 10 0 15,-6 8 1-15,-7 5-2 16,-4 0-1-16,-7 2-1 16,-5-5-7-16,-4 0-10 0,-4-13-15 15,-7-3-30-15,1-1-14 16,-3-10-4-16,-2 1 0 15</inkml:trace>
  <inkml:trace contextRef="#ctx0" brushRef="#br0" timeOffset="560794.9209">21104 11704 56 0,'24'-6'80'0,"-1"5"-4"15,-3 0-2-15,2 2-3 0,-2 9-67 16,7 1 1-16,7 4 2 16,3 3-2-16,6 4 2 15,5 2-3-15,-1 0-1 16,1 1-1-16,-1-5-2 0,-7 1 0 16,-7-7 1-16,-7-1 0 15,-9-7 0-15,-17-6 0 16,8-5 0-16,-14-13-1 15,-9-10 1-15,-6-11 1 0,-3-9-1 16,-6-10-1-16,5-8-1 16,-2-7 1-16,5-1-1 15,7-1 1-15,9 4-1 0,5 6 0 16,4 5-1-16,13 6 0 16,2 4 1-16,2 7 0 15,3 7 0-15,4 5 0 16,-4 9-1-16,4 3 1 0,0 10 0 15,0 1 0-15,2 6 0 16,1 2 0-16,-2 0 1 16,3 0 0-16,0 1 0 15,-5-7 2-15,4-6-1 0,-6-8 1 16,2-5-1-16,-3-5 1 16,-5-9 0-16,-6-3 0 15,-3-2 0-15,-5 0 0 0,-4 0 1 16,-5 5-1-16,-10 5 1 15,-3 6 0-15,-2 9 0 16,-5 9 0-16,-2 10-1 16,1 7 0-16,-3 16-1 0,7 7-1 15,-2 12 0-15,9 6-1 16,3 9 0-16,9 2 0 16,3 5 0-16,7-3 1 15,7-4-1-15,8-7 1 0,6-8-1 16,1-8 0-16,7-10-2 15,0-14 0-15,9-10-4 16,-6-9-4-16,8-14-7 16,-1-14-6-16,-2-9-1 0,-3-10-2 15,-11-8 2-15,-1-4 5 16,-12-3 8-16,-2 3 9 16,-15 1 13-16,0 10 10 15,-7 3 5-15,-3 9 1 0,-2 8 1 16,1 11-3-16,0 9-5 15,-3 7-4-15,2 10-6 16,-1 13-2-16,-1 13-3 16,0 9-1-16,3 12-2 0,-1 9-1 15,3 5 1-15,3 2-2 16,4-4 1-16,1-4-1 16,1-10 1-16,3-13-1 0,4-7 1 15,3-15 0-15,3-10 1 16,-2-17-1-16,2-13 1 15,0-11-1-15,-4-16 1 16,3-11 0-16,-11-13-1 0,-1-8 0 16,-9-8 1-16,-6-5-1 15,-11-3 1-15,-1 0 0 16,-7 5 0-16,-3 10 1 16,0 7 1-16,1 15 1 15,2 9-1-15,10 16 1 0,2 11-1 16,7 14 0-16,5 12-1 15,10 6 0-15,0 16-2 0,7 10 1 16,10 12-1-16,6 11 0 16,2 10 0-16,10 9 0 15,3 7 1-15,4-1-1 16,3-2 0-16,-3-9 0 0,1-10-1 16,0-10 1-16,-5-15-1 15,-2-13 1-15,-2-15-1 16,-6-7 1-16,-1-19-1 15,-8-12 1-15,-7-11 0 16,-4-8 0-16,-6-3 0 0,-1-1 1 16,-1 4-1-16,-2 5 1 15,1 10-1-15,0 12 1 16,1 11-1-16,9 12 1 0,5 7-1 16,6 9 1-16,4 11-1 15,5 4 0-15,6 7 0 16,2 3-2-16,4 3-3 15,-2-3-6-15,2-2-8 0,-7-7-19 16,-8-7-43-16,2-11-3 16,-7-7-7-16,-10-18 0 15</inkml:trace>
  <inkml:trace contextRef="#ctx0" brushRef="#br0" timeOffset="560982.1617">22549 9466 26 0,'-14'-21'95'0,"1"4"-3"16,4 4-5-16,-3 1-6 16,-2-1 0-16,-24 6-79 15,28 0-3-15,10 7-6 16,0 0-11-16,-9-10-17 0,9 10-42 16,10-10-6-16,-2 5-8 15,5-2-4-15</inkml:trace>
  <inkml:trace contextRef="#ctx0" brushRef="#br0" timeOffset="562211.3414">22588 9114 63 0,'0'0'85'0,"8"-3"-2"16,-8 9-5-16,-3 10 0 16,-8 9-64-16,0 6-3 15,2 12-1-15,4 3-1 0,5 9-2 16,5 2-4-16,8 3 1 15,9-3-2-15,7-4-2 16,8-7 0-16,1-9-1 16,4-12 0-16,4-10-1 0,-5-12 0 15,3-11-1-15,-3-15-2 16,-3-15 0-16,-6-11 0 16,-6-11 1-16,-6-13 0 15,-9-11 0-15,-11-9 2 0,-11-7 0 16,-13-7 0-16,-11-1 2 15,-12 1 1-15,-4 2 1 0,-4 5 2 16,4 15 1-16,2 10 0 16,3 17 1-16,8 15 0 15,7 13-1-15,8 15-1 16,12 14-1-16,8 10-2 0,5 14 0 16,13 13-1-16,9 7 0 15,9 12 0-15,7 7 1 16,10 10 0-16,2 5 0 15,5-1 0-15,-2-6-1 16,0-6 1-16,-4-10 0 0,-4-12-1 16,0-10 1-16,-10-13-1 15,-6-14 0-15,-5-8 1 0,-8-15-1 16,-7-13 1-16,-3-8-1 16,-8-9 0-16,-1-6 0 15,-7-3 0-15,0 0-1 16,-2 4 0-16,4 7 0 0,2 13 0 15,3 5 0-15,2 13 0 16,-1 15 1-16,20-9-1 16,-6 12 2-16,6 7-1 15,1 3 0-15,2 3 0 0,5 3 1 16,-3-1-1-16,5 1-1 16,-5-3 0-16,-1-3 0 15,-3-4 1-15,-1-4-1 16,-6-5 0-16,-2-5 1 0,-4-10 0 15,-3-8 0-15,-5-5 1 16,-1-7 0-16,-8-4-1 16,-2 0 1-16,-2-1-1 0,-1 4 1 15,2 5-1-15,3 7 1 16,-1 7-2-16,6 5 1 16,4 12 0-16,0 0 0 15,14-3-1-15,-2 6 1 16,3 7 0-16,3 0 0 0,1 2 0 15,3 0 1-15,-3-3-1 16,-1 0 0-16,-2-3 0 16,-4-5 1-16,0-2 0 0,-6-11-1 15,0-6 2-15,-4-6-2 16,-2-12 0-16,-5-3 0 16,-2-7 0-16,-5-7-1 0,1-2 0 15,-3-1 1-15,-3 4-2 16,4 1 1-16,2 7 0 15,-1 4 1-15,7 6 0 16,2 8-1-16,1 5 1 16,2 6-1-16,3 6 1 0,-3 9-1 15,13-4 1-15,-2 6-1 16,3 7 0-16,2 2 0 16,1-2 1-16,0 0 0 15,5-7 1-15,-1-2 0 0,0-8 1 16,1-9-1-16,3-14 2 15,-2-8-1-15,-1-10 0 16,1-10-1-16,-2-4 0 0,-2-8 0 16,-6 2-2-16,-3 1 2 15,-9 7-2-15,-1 8 1 16,-8 10 0-16,-2 10-1 16,-5 14-1-16,-4 15 1 0,1 10 1 15,2 14-1-15,0 10 0 16,6 8 1-16,0 4-1 15,8 3 0-15,2-4 1 16,8-6 1-16,9-9-1 0,8-10-1 16,8-13 0-16,0-6-4 15,10-15-4-15,-8-11-13 16,5-17-49-16,-4 5-10 16,-12-7-7-16,-5-6-4 15</inkml:trace>
  <inkml:trace contextRef="#ctx0" brushRef="#br0" timeOffset="562412.1428">23432 7072 63 0,'-48'42'81'0,"5"-8"0"0,6-5-1 16,7 1-36-16,10-19-27 15,12 0 1-15,8-11-5 16,0 0-4-16,10-22-4 0,6-2-10 15,14-3-18-15,-1 2-42 16,5-4-12-16,0 4-7 16,-5 11-5-16</inkml:trace>
  <inkml:trace contextRef="#ctx0" brushRef="#br0" timeOffset="562617.4876">22697 8425 11 0,'-36'51'89'0,"6"-17"-1"0,9-24-6 15,9-20-4-15,10-37-3 16,10-21-76-16,19-19-4 16,20-15-9-16,13-11-32 15,12-3-30-15,5 3-6 16,0 9-4-16,-9 15-3 0</inkml:trace>
  <inkml:trace contextRef="#ctx0" brushRef="#br0" timeOffset="563211.1493">21860 13052 59 0,'-3'49'80'16,"-2"-6"-2"-16,-4-9-3 16,4-4-2-16,-5-1-63 15,4-13 1-15,6-16 0 0,0 0 2 16,7-3-1-16,6-20-1 15,6-14-1-15,5-15-1 16,7-19-1-16,3-18-1 0,6-22-1 16,10-21 0-16,2-24-2 15,7-18 0-15,7-19-1 16,13-16 0-16,3-15 1 16,16-4-2-16,3-7 1 15,6 3-1-15,5 9 0 0,5 8 0 16,-1 12-1-16,-5 14 1 15,0 17-2-15,-9 15 0 16,-6 21 0-16,-6 13 0 0,-8 19-4 16,-10 14-1-16,-7 22-5 15,-14 13-11-15,-5 16-27 16,-2 16-39-16,-18 16-3 16,-7 9-5-16,-13 15-3 15</inkml:trace>
  <inkml:trace contextRef="#ctx0" brushRef="#br0" timeOffset="564033.283">24328 10682 47 0,'-36'-1'81'16,"5"-2"2"-16,2-10-5 15,1-3-2-15,3 0-65 0,8 4 0 16,8-1-1-16,2 4-3 16,7-1-1-16,5-1-2 15,11-2-1-15,10-3-1 16,8-4-1-16,8-2-1 0,10-4 1 15,7-4 0-15,11-1-1 16,5-5 1-16,10 0-1 16,2-1 1-16,6-1 0 15,4 0 0-15,1 2 0 0,5 3 0 16,-10 1 0-16,-1 1-1 16,-12 2 1-16,-1 1-2 15,-14 5-2-15,-8-1-2 16,-12 3-2-16,-12-1-7 0,-8 2-12 15,-14 2-21-15,-9-3-32 16,-5 0-3-16,-12-2-4 16,-8-2 6-16</inkml:trace>
  <inkml:trace contextRef="#ctx0" brushRef="#br0" timeOffset="564276.4234">25444 9647 30 0,'-28'-16'81'0,"1"3"-1"0,6 8-3 15,2 5-33-15,6 0-13 16,13 0-9-16,-3 15-8 15,12-6-5-15,16 3-5 16,10 0-2-16,12 6 0 0,5 4 0 16,10 6 0-16,-3 6-1 15,-1 6-1-15,-5 5 1 16,-11 9-1-16,-13 7 0 16,-16 8 0-16,-13 4 1 15,-14 4-1-15,-14 1-3 0,-12 2-6 16,-5-5-10-16,-5-5-10 15,1-7-36-15,7-22-14 16,5-18-5-16,11-24-2 0</inkml:trace>
  <inkml:trace contextRef="#ctx0" brushRef="#br0" timeOffset="565180.9367">26383 3153 22 0,'16'-5'91'15,"-5"0"-2"-15,0 3-8 16,-11 2-4-16,7 0-1 0,-7 9-80 16,1 25 0-16,8 16 1 15,-1 22-1-15,0 20 2 16,-1 17 1-16,-1 21 0 15,1 17 0-15,-3 17 0 0,-1 13 0 16,-1 16 1-16,1 13 0 16,0 6 0-16,3 13 3 15,-2 9 1-15,2 3 0 0,-1 10 2 16,-1 2-2-16,-2 11 2 16,-2 1-1-16,0 8 2 15,-1 5-5-15,-6 2 2 16,-1 12-1-16,4-1 1 15,0 12-1-15,-3 2 0 0,4 10 0 16,0 4 0-16,2 3 0 16,-2-1 0-16,0 0-1 15,-9-7 0-15,5-6 1 0,-3-13 0 16,-2-12 0-16,1-13 1 16,-4-18-3-16,1-16 1 15,-1-16-1-15,7-19-2 16,-4-17-2-16,5-18-2 0,-3-18-3 15,8-16-4-15,1-18-6 16,1-11-13-16,3-20-23 16,-2-11-30-16,9-17-5 0,-5-22-4 15,-5-29 0-15</inkml:trace>
  <inkml:trace contextRef="#ctx0" brushRef="#br0" timeOffset="566753.9543">26221 3668 1 0,'8'-51'65'15,"1"-2"6"-15,-15 5-35 16,6 9 2-16,0 3 2 16,3 9-4-16,-3 5-7 15,1 4-6-15,-1 18-7 0,8-8-6 16,5 8-3-16,1 8-4 15,11 8-3-15,1 1-2 16,11 8 0-16,5 5 1 0,6 3-2 16,6 6 2-16,7 1 0 15,6 4-1-15,8 1 1 16,11 1 1-16,12-1 0 16,16-3 0-16,11 2 1 0,10-5-1 15,15 1-1-15,6-5 0 16,10 0 0-16,-2 3 0 15,0-4 0-15,-4 1-1 16,-6 1 1-16,-6 0-1 0,-6 1 2 16,-11 1-1-16,-8 0 1 15,-7-1-1-15,-10 2 1 16,-9 0 1-16,-7 1 0 0,-5-1 1 16,-5 2 0-16,-2-2 0 15,-4 2 0-15,0-3 2 16,-1 2-3-16,1-1 3 15,-1 0-2-15,0-2-1 0,1-5 0 16,-1 2 1-16,3-7-1 16,-3-2-1-16,7-5 0 15,0-4 0-15,1-4 1 16,3-3-1-16,1-3 1 16,-2-3-1-16,4-2 1 0,1 1 0 15,-9-2-1-15,-1 1 2 16,-3-1-2-16,-3 1 0 15,-6 1 0-15,-5 0 0 0,-1 3 0 16,-6 1 0-16,-3 3 0 16,-4 1 0-16,-9 3-3 15,-3 5 3-15,-9 3 0 0,-8 4 0 16,-13 6-1-16,-3 1 2 16,-9 7-1-16,-1 1 1 15,-8 9 4-15,-2 5-1 16,-2 4-1-16,2 9 0 15,-1 8 0-15,-1 7 0 0,4 8 0 16,-5 13-1-16,1 4-2 16,-1 10 0-16,1 11 0 15,-5 8 0-15,-2 10-1 16,3 7 1-16,-2 7 0 0,-2 5 0 16,7 4 1-16,3 2-1 15,2-1 0-15,6 1 1 16,0 2 1-16,1-2-1 15,-2 0 1-15,3 0-1 0,-4 0 2 16,-6-1 0-16,-3 2 1 16,-7-3-1-16,4-1-1 15,-5-5 1-15,1-4 0 16,0-8 0-16,-3-5-1 0,2-5 1 16,1-8 0-16,4-8 0 15,0-3 0-15,4-3 0 16,-3-3-1-16,3 2 0 0,0-3-1 15,2 0 2-15,0 0-2 16,-1-2 1-16,-2-1 0 16,1-6 0-16,-1-4 0 0,-2-8 0 15,-1-5 0-15,-3-8-2 16,2-8 0-16,0-4 0 16,1-8 0-16,-3-2-1 15,4-3 2-15,-4 0-1 16,1-3 0-16,1 4 0 0,-2-2 1 15,-1 0-1-15,0 0 0 16,4-3 0-16,-4 1-1 16,4-3 0-16,2-2-1 15,1-3 0-15,5 0 0 0,0-1 0 16,4 0-1-16,-2 3 1 16,-1-3 0-16,-1 1 2 0,0 0 0 15,-1 0 0-15,2-3 1 16,-2-1-1-1,3-1 0-15,1-4 0 0,2-3-1 16,2-3-1-16,1-1-1 16,0-5 1-16,-1 0 0 0,-1-2 0 15,-4 0 0-15,-2-1 1 16,-4 0 0-16,1-1 1 16,-5 0 0-16,-2-1-3 0,4-1-4 15,2-6-16-15,-2-6-51 16,8 6-7-16,1-6-4 15,-2-6-7-15</inkml:trace>
  <inkml:trace contextRef="#ctx0" brushRef="#br0" timeOffset="567898.1221">27399 9231 13 0,'-18'-6'80'15,"3"5"3"-15,-7-1-2 0,4 2-3 16,-3-3-48-16,5 1-10 15,8 2-5-15,8 0-3 16,-6 14-3-16,6 4-3 16,7 14-2-16,6 9-2 0,4 16 0 15,2 9-1-15,4 13 1 16,3 7 0-16,3 8-1 16,1 2 0-16,0 1 0 0,0-2-3 15,1-6-1-15,-1-8-8 16,2-3-8-16,-7-8-15 15,4-13-31-15,-3-9-17 16,-3-13-5-16,-5-11-2 16</inkml:trace>
  <inkml:trace contextRef="#ctx0" brushRef="#br0" timeOffset="568242.9262">27356 9607 67 0,'-42'-72'84'0,"2"11"-2"15,0 5-5-15,8 5 0 0,0 2-69 16,4-5-1-16,11-5 1 16,7-6-1-16,8-9 0 15,5-4-1-15,12-2-1 16,8 0-1-16,9 4 0 0,9 8 0 16,7 10-1-16,2 14-3 15,5 15 0-15,1 16-1 16,2 13 1-16,-8 14 0 15,-1 17 1-15,-7 16-2 0,-4 13 0 16,-7 10-1-16,-10 8 0 16,-3 4 0-16,-8 0-1 15,-8-1-1-15,-2-3-2 16,-9-12-1-16,-3-7-3 0,-6-11-3 16,1-12-11-16,-3-9-24 15,-5-11-28-15,9-10-6 16,-1-8-2-16,5-7 0 15</inkml:trace>
  <inkml:trace contextRef="#ctx0" brushRef="#br0" timeOffset="568619.4856">27735 9250 31 0,'23'-8'77'0,"1"1"2"16,-2-1-13-16,4 3-22 15,-6-2-10-15,8 2-8 16,-5 3-8-16,2 4-6 0,5 1-4 15,0 6-2-15,2 7-3 16,0 4-1-16,-1 7-1 16,-1 3 0-16,-1 4-1 0,-6-1 1 15,-3-2-1-15,-2-4 1 16,-6-2-1-16,-1-6 2 16,-4-7 0-16,-7-12 0 15,0 0 1-15,6-10-1 16,-4-16 1-16,1-15-1 15,4-9 1-15,1-11-2 0,5-9 0 16,3-5-1-16,8-5-1 16,4 3 0-16,3 2 0 0,3 9 0 15,1 7-1-15,3 5-3 16,-1 10-2-16,-2 5-7 16,-1 9-10-16,-3 5-16 0,-5 3-29 15,0 9-13-15,-5 6-4 16,-1 7 1-16</inkml:trace>
  <inkml:trace contextRef="#ctx0" brushRef="#br0" timeOffset="569265.8973">28820 8732 19 0,'5'19'80'0,"-2"-2"1"0,-2-4-5 15,-1-2-4-15,0-11-38 16,0 0-25-16,0 0-4 15,11 0 0-15,4-14 1 0,3-4-2 16,4-9-2-16,3-5-1 16,3-4-1-16,-1-5-1 15,-1 2 0-15,-5 0-1 16,-5 6 2-16,-6 2 0 16,-8 10 3-16,-2 5 1 0,-9 9 0 15,-9 7 0-15,-2 4 0 16,-8 12 0-16,-1 10-2 15,0 9 1-15,-3 6-2 16,3 5 0-16,3 8 0 0,6 1-1 16,6-1 2-16,9-6-2 15,5-5 0-15,5-7-2 16,11-7 0-16,4-10-1 0,7-13-3 16,4-7-1-16,9-19-3 15,6-10-2-15,0-16 2 16,6-9 2-16,1-12 3 15,4-10 1-15,-6-10 2 0,2-6 1 16,-13 2 3-16,-4 3 2 16,-5 8 4-16,-9 11 3 15,-5 11 0-15,-11 16-1 0,-6 11 0 16,-5 18 1-16,-6 13 0 16,-3 5-2-16,-2 13-4 15,1 3-3-15,0 7-1 16,7-3-1-16,7 3 0 0,1 1 0 15,12-3 0-15,5 0 0 16,6-1 0-16,3 1 0 16,1 0 1-16,-1 3-1 15,-4 4 1-15,-1 3-1 0,-7 6-2 16,-6 3 0-16,-6 0-1 16,-2 0-2-16,-5-2-3 15,-4-4-2-15,-1-9-4 16,-3-7-12-16,4-19-38 0,9-4-16 15,-2-15-4-15,5-15-3 16</inkml:trace>
  <inkml:trace contextRef="#ctx0" brushRef="#br0" timeOffset="571228.9448">29927 7965 37 0,'18'-22'93'0,"-11"6"-3"16,-7 8-5-1,-13 5-3-15,-8 1-43 0,-6 2-26 16,0 10-6-16,-3 4-3 16,1 7-3-16,3 6 0 0,-1 8-1 15,2 5 1-15,6 7-1 16,3 2 1-16,5 0 0 16,4-3-1-16,4-2 1 15,3-7 0-15,4-4-2 16,5-10 0-16,4-9-1 0,5-8-1 15,3-5-1-15,3-12 0 16,1-9 0-16,3-9 0 16,-4-8 1-16,1-10 1 0,-3-9 0 15,2-3 2-15,-2-4 0 16,1-1 1-16,-2 1 0 16,2 6 0-16,0 10 0 0,2 7 1 15,-1 11-1-15,-3 11 1 16,-1 12 0-16,-3 6-1 15,-2 14 1-15,-4 5 0 16,-2 8-1-16,-1 0 0 0,0 3 1 16,-2-3-1-16,-1-2-1 15,0-4 0-15,2-6 0 16,-1-7 0-16,-6-8 0 16,16-5 0-16,-6-9 0 15,-1-9-1-15,4-8 1 0,-2-8-1 16,1-7 1-16,2-4 0 15,0-2 0-15,-3 5 0 16,2 5 0-16,-2 4 0 16,-3 11 1-16,4 10-1 0,-12 17 0 15,15-3 1-15,-6 12 0 16,0 9-1-16,0 7 1 16,5 2 0-16,0 3-1 0,2-3-1 15,3-3 1-15,2-6-1 16,2-10 0-16,0-8-1 0,5-12-1 15,3-12 0-15,-1-11 1 16,3-8-1-16,-3-10 0 16,-3-3 1-16,-3-9 1 15,-4 3 4-15,-8 4 1 0,-4 7 2 16,-4 7 1-16,-4 10-1 16,-1 12-1-16,-5 13 1 15,6 9-2-15,-7 25-1 16,7 13-2-16,-2 13-1 0,1 16-1 15,1 15 1-15,0 15 0 16,3 10 0-16,1 7 0 16,2-4-1-16,-2-3 0 15,1-10 1-15,0-10 0 0,-1-16 0 16,-1-15 1-16,0-17 0 16,-2-13-1-16,-1-12 1 15,0-14-1-15,-4-10-1 0,-3-21 0 16,-3-11-2-1,0-16 0-15,-2-15-1 0,-3-13 0 16,3-11 1-16,5-5 1 16,-2-2 1-16,9 4 1 0,3 5 0 15,12 9 2-15,9 10 0 16,9 12 0-16,9 15 0 16,7 13-1-16,3 11-2 15,3 13 0-15,0 10-1 16,-3 7 1-16,-14 14-2 0,-8 13 0 15,-18 10 0-15,-12 10 0 16,-15 4 1-16,-14-1 0 16,-10 0 2-16,-7-8 0 0,3-5 1 15,-2-12-1-15,6-9-3 16,9-15-3-16,7-12-3 16,13-15-6-16,4-11-7 0,9-10-5 15,4-7 3-15,16-12-1 16,5-9 5-16,5-9 4 15,5-4 6-15,2-6 3 16,5-4 8-16,-8-5 2 0,5 1 5 16,-12 1 9-16,2 11 3 15,-12 8 4-15,-5 10 0 16,-9 16 2-16,-1 13 0 0,-5 12-2 16,0 17-4-16,0 9-8 15,-17 23-6-15,12 13-4 16,3 11-2-16,1 19-1 15,1 13 1-15,0 16 0 16,0 12-1-16,6 2 1 16,5-4-1-16,2-4 1 0,-1-9 0 15,6-12 0-15,-5-11 0 16,6-19-1-16,4-14-1 0,-2-14 0 16,2-12 0-16,2-10 0 15,0-15-1-15,1-16-1 16,2-12 1-16,2-14 0 15,-2-7 0-15,3-4 2 0,-2 0-1 16,1 8 2-16,-4 6 0 16,-3 13 1-16,0 10 0 15,-4 15 0-15,4 15 2 16,-8 7-1-16,-2 14-1 0,-6 6 1 16,5 9-2-16,-1 3 0 15,-7 4 0-15,4-1 0 16,-2-7-1-16,3-3 1 0,-5-8-1 15,1-8 1-15,-5-15 0 16,0 0 1-16,18-12-2 16,-15-13 1-16,4-11 0 15,-4-6-1-15,5-9 1 0,3-5 0 16,-2 2 0-16,-2 5 1 16,-2 4 1-16,6 10-1 15,-9 7-1-15,0 11 1 16,-2 17-1-16,13-5 0 15,-5 11 0-15,2 12-1 0,-1 7 0 16,1 8-1-16,2 3 0 16,8 1 1-16,-3-5-1 15,3-1 1-15,1-9-1 16,6-10 0-16,4-11 2 0,8-14-3 16,1-14-1-16,8-11 0 15,5-12-2-15,-1-9 0 16,7-7 1-16,-2-3-1 0,-6-1 1 15,-2 6 2-15,-6 5 1 16,-7 10 4-16,-10 9 2 16,-5 9 0-16,-13 9-1 15,-10 9 1-15,-11 11-1 16,-9 3 1-16,-10 13-1 0,-8 9-1 16,-9 7 0-16,5 4 0 15,-5 7 2-15,11 0 0 0,3 0 0 16,4-3 1-16,13-2 0 15,14-5-1-15,9-5 0 16,20-3-3-16,11-8-2 16,10-6-3-16,15-6-1 0,14-7-4 15,-1-14-2-15,4-10-3 16,4-12-8-16,-6-4-16 16,0-9-40-16,-15-10-4 15,-11-7-4-15,-15-3 2 0</inkml:trace>
  <inkml:trace contextRef="#ctx0" brushRef="#br0" timeOffset="571464.3943">31187 6696 36 0,'-110'42'100'15,"24"-10"-6"-15,19-10-8 16,19-13-3-16,24-9-3 16,27-15-81-16,12-11-3 0,30-6-4 15,22-15-12-15,26-11-32 16,21-5-31-16,17-7-3 16,6 0-7-16,-5 0-4 15</inkml:trace>
  <inkml:trace contextRef="#ctx0" brushRef="#br0" timeOffset="571930.818">28653 9986 3 0,'-59'64'83'16,"17"-16"2"-16,9-18-3 0,14-15-2 16,12-24-36-16,14-8-21 15,18-10-4-15,15-11-4 16,14-11-1-16,13-10-2 15,19-13-1-15,17-16-1 16,14-10-1-16,18-12-1 16,17-11-2-16,16-14 1 0,15-9-7 15,10-10 0-15,16-1 0 16,4-4 0-16,10 2 0 0,3 3 0 16,-3 9 0-16,0 8 0 15,-5 14 0-15,-7 10 0 16,-16 16 0-16,-25 17 0 15,-18 13 0-15,-28 14 0 0,-21 17-18 16,-31 37-59-16,-34-13-12 16,-29 9-5-16,-33 3-6 15,-27 4-3-15</inkml:trace>
  <inkml:trace contextRef="#ctx0" brushRef="#br0" timeOffset="576152.6188">15826 5702 24 0,'18'-3'19'15,"-5"1"-2"-15,3 0 4 0,-1-2 3 16,7 1-1-16,-3-4 1 16,7-1-1-16,-3-1 1 15,3-2-1-15,3-4-1 16,3-1-3-16,3-4-3 0,2 0-3 15,6-2-1-15,-1-2-1 16,3-1-1-16,3 0-1 16,2 2-3-16,4-1-1 15,-3 3-1-15,0 2-2 0,-1 4 0 16,-1 1-1-16,-6 4 0 16,-3 0-1-16,-8 7 0 15,-5-1-3-15,-5 3-3 16,-5 1-5-16,-6 0-8 0,-11 0-10 15,1 8-25-15,-5 5-19 16,-17 2-3-16,-7 4 1 16</inkml:trace>
  <inkml:trace contextRef="#ctx0" brushRef="#br0" timeOffset="576345.0933">16133 5643 10 0,'0'0'69'16,"0"0"2"-16,22-9-2 16,9-9-4-16,36-3-56 0,-14 0 0 15,11 1-2-15,11 1-4 16,7-2-14-16,5 2-23 16,14 5-31-16,-7-1-6 15,2-2-1-15</inkml:trace>
  <inkml:trace contextRef="#ctx0" brushRef="#br0" timeOffset="625679.1759">26883 7997 30 0,'12'9'80'16,"-12"-9"-3"-16,14 9-5 16,-14-9-2-16,0 0-59 0,0 0-3 15,8 11-3-15,-3-2-2 16,2 3 1-16,1 2 1 15,1 4 0-15,2 2 1 16,3 2 1-16,0 3-1 16,1 1 1-16,-2 5 0 0,4 1 0 15,-1 4-1-15,-1 1 0 16,-3 5-1-16,-4 5 0 16,0 2-1-16,-4 5 0 0,-2 6-2 15,-2 7 1-15,0 7-1 16,-1 2 0-16,-1 3 1 15,2 2-1-15,0 1 0 0,4-1 0 16,3 2-1-16,6 1 1 16,2 0-1-16,-2 4 0 15,1 1 0-15,0 3-1 16,-2 3-1-16,-3 4-1 0,-6-2-1 16,-1 0-2-16,-2 0 1 15,-2-6 0-15,-1-2-1 16,0-5 0-16,2-6 1 15,1-7-1-15,1-5-5 0,4-7-4 16,6-4-19-16,3-6-29 16,-5-3-18-16,5-10-6 15,-6-10-2-15</inkml:trace>
  <inkml:trace contextRef="#ctx0" brushRef="#br0" timeOffset="626832.3813">26797 8442 68 0,'-21'3'86'0,"2"-3"-3"0,4-2-5 16,5-7-3-16,1-3-66 16,9 12-4-16,0-11-1 0,15 7-2 15,8-1-3-15,9-2 0 16,10 0 0-16,11-5 2 16,11-3-1-16,15-6 0 15,12-5 0-15,12-7 0 16,8-3 0-16,14-6-1 0,6-5 0 15,8-5 0-15,2 0 0 16,5-4-1-16,2-5 2 16,5-3 0-16,-3-7 0 15,6-3 1-15,3-6 1 0,1-3-1 16,6-5 1-16,3-2-1 16,-1-2 0-16,3 2 0 15,1 1 0-15,1 5 0 0,-4 2 0 16,-2 5 0-16,-5 5 0 15,-3 3 0-15,-2 4-1 16,-5 3 0-16,-3 2-1 16,-1-1-1-16,3-1 0 0,-3 1-2 15,-1-1 1-15,0 1 1 16,3-2 0-16,-8 5 0 16,1 1 1-16,-8 7 0 15,-9 4 0-15,-1 8 1 16,-8 6-1-16,-10 6-1 0,-11 7 0 15,-47 11 1-15,8 1-1 16,-7 3 0-16,3-1 0 16,-6 2-1-16,2 3 1 15,-3 0 0-15,0 0 0 16,-7 0-1-16,5 1 1 0,-8 6-1 16,1-1 2-16,-3 3 1 15,4 4 0-15,-10 2 0 16,3 5 0-16,-11 0 1 0,0 5-1 15,-3 4 0-15,-6 1-1 16,-2 4 0-16,1 4 1 16,-1 4-2-16,-2 1 2 0,-3 5 0 15,-1 4 2 1,1 3-2-16,-3 5 0 0,-1 2 0 16,0 3 1-16,-1 0 0 15,-1 3 1-15,2 3-1 0,-6-1 1 16,2 4 0-16,-1 2 0 15,1 0 0-15,-7 0 0 16,5 1 1-16,-5-2-2 16,3-1 1-16,-2 0-1 15,1-4 1-15,-4 1-1 16,1-3 0-16,7-25 0 0,-10 21 0 16,-8 6 1-16,-21 49-1 15,-9-12 1-15,-16-13 0 16,-5-9 0-16,-15-6 1 0,-17-8 0 15,-6-8-1-15,-11-4 1 16,-24 5-1-16,-15 5-2 16,-12 8-2-16,-21 5-6 15,-13 14-22-15,-9 11-44 16,-24 13-6-16,-17 8-5 0,-5 3-3 16</inkml:trace>
  <inkml:trace contextRef="#ctx0" brushRef="#br0" timeOffset="629209.9461">28029 6906 5 0,'-12'-3'1'0</inkml:trace>
  <inkml:trace contextRef="#ctx0" brushRef="#br0" timeOffset="631827.5734">12609 11339 11 0,'12'-17'49'0,"-7"-4"-24"15,19-2 0-15,10-5-2 0,11-4-1 16,3-4-2-16,10-4-3 15,8-6-3-15,7-7-3 16,4-5-2-16,10-3-1 16,5-6 0-16,3-4-1 0,8-4 1 15,-3-3 1-15,6-1 0 16,4-2 3-16,-4-2 0 16,-1 1-2-16,-2 2 0 15,-1 1-1-15,-2 4-1 0,2 3-2 16,-9 7-1-16,-4 3-2 15,-6 11 0-15,-8 7-2 16,-12 11-1-16,-9 5-4 16,-12 12-6-16,-9 2-7 0,-11 14-12 15,-8 11-12-15,-12 8-25 16,-4 14-10-16,-14 9-3 16</inkml:trace>
  <inkml:trace contextRef="#ctx0" brushRef="#br0" timeOffset="637238.7152">6881 7943 14 0,'0'0'55'15,"10"-10"-25"-15,-10 10-3 16,0 0-7-16,0 0-4 16,0 0-5-16,0 0-5 0,0 0-3 15,3 9 2-15,-1 0-1 16,1 2 0-16,0 4-1 15,1 1-1-15,1 7 2 16,1 4-1-16,-2 6 1 0,1 4-1 16,-2 3 0-16,1 7 3 15,1-2 0-15,1 9-2 16,-3 0-3-16,2-4-2 16,-2 0-5-16,5-4-7 0,-3 0-13 15,0-12-16-15,8 5-12 16,-6-17-7-16</inkml:trace>
  <inkml:trace contextRef="#ctx0" brushRef="#br0" timeOffset="637592.0309">7094 8157 42 0,'0'-19'45'16,"-12"6"-34"-16,12 13 1 15,0 0-8-15,0 0-3 0,5 15-2 16,-3 6-1-16,-2 10 2 16,2 1 2-16,1 7 1 15,0 2-2-15,0 1 0 16,3-3 0-16,4-7 0 0,3-2 2 16,4-10-1-16,2-2 4 15,1-14 5-15,2-4 0 16,-2-6 6-16,1-13 0 15,0-3 2-15,-4-7 0 16,-4-4-1-16,-2-4-2 16,-6 0-3-16,-4-1-2 0,-1 3-3 15,-6 5-8-15,-5 2-5 16,0 4-10-16,-1 4-20 0,4 11-25 16,-1 0-10-16,-3 2-2 15</inkml:trace>
  <inkml:trace contextRef="#ctx0" brushRef="#br0" timeOffset="638077.2515">7519 7631 19 0,'13'-3'69'16,"-4"4"2"-16,-6 8-4 0,-3 7-3 15,22 5-61-15,-22 14-3 16,0 9 1-16,0 6 3 16,0 5-2-16,0 1 0 15,3 1-1-15,1-4 0 0,0-2 0 16,2-9-2-16,-1-10 0 16,1-2-1-16,-1-10-2 15,1-2-1-15,0-10 1 0,3-3-1 16,5-5 1-16,-1-12-4 15,6-7 0-15,-4-9-2 16,6-5 2-16,-4-10 0 16,4 0 5-16,-5-3 3 15,-2 4 3-15,-5 2 6 0,1 7 5 16,-5 8-2-16,-1 9 0 16,0 7-2-16,-4 9-3 15,0 0-3-15,0 17-2 0,0 4-2 16,0 3-2-16,3 4 2 15,2 5-1-15,2-1 1 16,3-3-2-16,6-4-1 16,1-4-4-16,6-5-4 0,2-3-17 15,2-13-29-15,5 0-12 16,-1-5-2-16</inkml:trace>
  <inkml:trace contextRef="#ctx0" brushRef="#br0" timeOffset="638499.4197">8243 7390 62 0,'-14'-7'75'15,"14"7"-5"-15,-17-9-4 16,17 9-53-16,-9-3 0 16,9 3-5-16,-4 15-4 0,4 3-5 15,0 7-1-15,2 3 0 16,2 6 1-16,1 4 1 15,-1 0 0-15,2 6-1 16,-1-4 1-16,-2 9 0 16,4 2 1-16,-8-2-1 15,10 4 1-15,-9-2 0 16,4 6 0-16,-4-5-1 16,1 9-4-16,-1-15-5 0,0 5-11 15,0-4-15-15,0 2-19 16,5-1-15-16,-3-6-5 15</inkml:trace>
  <inkml:trace contextRef="#ctx0" brushRef="#br0" timeOffset="639406.5608">8430 7879 50 0,'6'-19'67'0,"-3"1"-3"16,0 5-38-16,-3 13-2 15,10-5-9-15,-10 5-8 0,17 15-6 16,-5 3-1-16,1 4 0 16,3 6 1-16,2-2 0 15,-2 2 1-15,2-3 0 16,-2-3-1-16,0-3 2 0,0-4-1 15,-4-6 1-15,-2-4 1 16,1-5 1-16,-4-2 0 16,3-10 0-16,-4-5-1 15,3-7 1-15,-1-6-2 0,0-3-1 16,3-6-1-16,-2 4 0 16,1-1 0-16,5 5-1 15,-4 3 1-15,1 10 1 0,1 3-1 16,2 9 1-16,-3 6-2 15,2 3 1-15,0 10-1 16,-1 6 0-16,-2 8 0 16,4 0-1-16,1 6 0 0,-4 0 0 15,2 3 0-15,-3 0 0 16,-1 3 0-16,-2-5 1 16,-2-2 0-16,-5 1 0 15,-1-6 1-15,-4 1 1 0,-5-6-1 16,1-4 2-16,-3-2 0 15,4-8 0-15,-1-3 1 16,8-5-2-16,-11-6-1 16,8-13-2-16,3-5 0 15,0-11-1-15,6-4-2 0,3-8 2 16,3-3 0-16,3-4 2 16,5-1 1-16,0 5 3 0,8 2 1 15,-4 5-1-15,8 0 1 16,-4 6 0-16,1 3-1 15,3 6-2-15,-5 4-1 16,0 7-1-16,-5 5-1 0,-2 8-1 16,-5 4 0-16,-4 11-1 15,-6 10-1-15,-5 6 1 16,0 0-1-16,-7 6 2 16,1-5 0-16,0 0 0 15,-1-4 2-15,1-6 3 0,3-7 1 16,3-11 1-16,0 0 1 15,0 0 0-15,0 0 1 16,11-17-1-16,0-5 0 0,5-11 0 16,0-4-3-16,5-11-1 15,1-4-1-15,5-4 0 16,-5 0 0-16,2 2-1 0,0 3 1 16,0 6-2-16,-4 8 1 15,0 10-3-15,-5 5-4 16,-2 10-3-16,-4 7-6 0,3 5-13 15,-6 13-22-15,-6 8-22 16,0 8-5-16,-1 7-1 16</inkml:trace>
  <inkml:trace contextRef="#ctx0" brushRef="#br0" timeOffset="639906.4269">7754 9104 51 0,'-31'7'75'0,"4"-5"-1"16,6-2-3-16,3-8-45 16,8-4-8-16,8-6-3 15,9-1-5-15,17-5-3 0,6-5-4 16,12-4-1-16,4-8 0 15,17-3 0-15,7-8 1 16,10-4 1-16,10-6 0 16,7-3 1-16,13-8 0 0,2 0-1 15,10 0 1-15,2 0-2 16,-2 4-1-16,2 4-1 16,-3 6-1-16,-7 6-1 0,-7 8-1 15,-1 4-3-15,-12 11-5 16,-8 5-8-16,-9 8-13 15,-11 14-28-15,-16 3-19 16,-6 8-4-16,-20 10 0 16</inkml:trace>
  <inkml:trace contextRef="#ctx0" brushRef="#br0" timeOffset="644554.5507">8428 7364 3 0,'-10'1'56'0,"7"-21"-8"0,3 20-12 15,-4-18-6-15,4 9-6 16,-1-3-5-16,1 0-2 16,1-1-4-16,-1-3-3 0,0-3-1 15,2-6-2-15,2 1 1 16,4-3-1-16,-1-3 0 16,4-2 0-16,2-2-2 15,-1-2 1-15,4-2 1 16,3 3-1-16,0-7-1 0,3 2 0 15,4-2-1-15,-2 0 0 16,8-1-1-16,-1 2 0 16,8 1-1-16,1 0-1 0,4 1-1 15,7 4 0-15,2 3 0 16,5 2-1-16,2 4 0 16,2 0 0-16,-3 6 1 15,5 3 0-15,-4 2-1 0,-2 3 1 16,5-1 0-16,-1 3 0 15,1 0 0-15,3 5-1 16,1-2 1-16,1 3 0 0,0-1-1 16,1 3 1-16,-6 0 0 15,-2 0-1-15,-1 2 0 16,-3 2 1-16,-4 1-1 16,-3 2 0-16,-3 3 0 15,0 0 0-15,-3 6 1 0,4-2-1 16,-6 6 2-16,4-2 0 15,3 3 0-15,-2-1-1 16,3 4 1-16,-3 3 0 0,3-3-1 16,3 2 1-16,-1-2-2 15,-5 5 0-15,0-5 1 16,0 7 0-16,-1-6-1 16,-2 3 1-16,-2 0-1 0,-3 4 0 15,-1-1 0-15,-4 4 0 16,2 0 1-16,-5 1-1 15,2 2 0-15,-2-4 1 0,3 5 0 16,-2-5 0-16,-3 1 0 16,4-2 1-16,-3-1 0 15,-1 2 0-15,1-1 0 0,0 0 0 16,-2-3 0-16,1 2 0 16,-1-4 0-16,1 1-1 15,-4-2 0 1,0-2 0-16,-1-3 0 0,-4 0-3 15,-2-1-3-15,-8-2-5 0,1 3-8 16,-8-3-11-16,-3-1-11 16,0 4-10-16,-8-6-7 15,-5-2-5-15,-6-3 1 0</inkml:trace>
  <inkml:trace contextRef="#ctx0" brushRef="#br0" timeOffset="644883.4681">11421 7422 34 0,'-17'-7'48'0,"17"7"-3"15,-17-9-11-15,17 9-11 0,0 0-9 16,16 5-8-16,4 4-5 16,-3 4 1-16,11 2 0 15,-1 2 4-15,11-3 3 16,-2-2 3-16,6-1 4 0,-1-10 1 15,1-1 3-15,-3-14 1 16,4-7 1-16,2-11-1 16,-4-11-1-16,1-8-4 15,0-9-3-15,-4-8-2 0,-4-7-3 16,-5-1-2-16,-2-2-3 16,-4 4-3-16,-7 5-5 15,-1 12-7-15,-8 12-35 0,-7 9-29 16,0 16-5-16,0 8-5 15,-11 10-5-15</inkml:trace>
  <inkml:trace contextRef="#ctx0" brushRef="#br0" timeOffset="648214.4357">12424 1469 10 0,'1'-13'54'0,"0"-1"-25"0,-1 0 3 15,0-2-3-15,-5 2-3 16,-1 0-7-16,0 0-5 16,-4-1-4-16,0 2-6 0,4 2 1 15,-7 4-3-15,-4 4-2 16,-1 3-1-16,-4 2 0 16,4 2 0-16,-40 27 1 15,-2 11 0-15,-1 5 0 16,3 13 0-16,-3 3-1 0,6 6 1 15,5 0 1-15,13-8-3 16,6-3-1-16,1 9 3 16,5 1 0-16,2 12 0 15,1 8 3-15,5-4-2 16,3 9 1-16,3-5 0 16,7 11-1-16,4-7 1 15,14 0 0-15,8-14-1 0,16-4 0 16,3-5 0-16,18-12 0 15,12-3 1-15,13-14 1 16,7-12 0-16,9-8-1 16,7-12 0-16,11-9 1 0,11-12 0 15,-2-10 1-15,0-7 0 16,7-9 0-16,6-6 1 16,-1-7 1-16,4-6-1 15,1-4 1-15,-1-5-1 0,0-6-1 16,-2-6-1-16,-7-7 1 15,-10-3 0-15,-5-5 1 16,-8-3 3-16,-15-5 1 16,-12 1 4-16,-14 5 2 0,-40 49 1 15,-2-6-1-15,-8 5-1 16,-3-5-3-16,-5 1-3 16,-8-2-4-16,-8 4-2 15,-14 3-3-15,-15 3-2 0,-11 2-2 16,-18 9-3-16,-13 4-4 15,-16 8-3-15,-15 4-6 16,-15 11-2-16,35 15 2 16,-207 14 0-16,-14 34-3 0,-5 31-4 15,10 29-11-15,28 16-8 16,18 43-15 0,53-2 1-1</inkml:trace>
  <inkml:trace contextRef="#ctx0" brushRef="#br0" timeOffset="677308.6199">18324 4414 48 0,'-2'-16'40'16,"2"16"-15"-16,-2-11-7 15,2 11-6-15,0 0-7 0,0 0 0 16,-6-10-1-16,6 10 0 16,-11-2 2-16,11 2 0 15,-15-1 1-15,15 1-1 0,-21 1 0 16,12 1 0-16,-4 3 1 15,2 0-4-15,-1 3 0 16,-1 0-1-16,-1 3-2 16,2-1 1-16,-1 1-1 15,1 2 0-15,-2 0 0 0,4-1 1 16,-2 1 0-16,3-2 0 16,0 1 2-16,3-2-1 15,-1 3-1-15,3-3 1 0,0 0-1 16,3 0 2-16,-1 1-2 15,2-3 0-15,0 3 0 16,3-1-1-16,0-1 1 16,-3-9 0-16,15 18 0 0,-15-18 0 15,17 16 0-15,-6-2 2 16,3-6-1-16,0 6 0 16,1-4-1-16,1 4 1 0,1-5-1 15,-1 7 2-15,1-4-2 16,-2 1 0-16,0-1-1 15,-3 3 1-15,-1 1-1 16,-4 0 1-16,-3-1 0 0,-1 3 0 16,-3-3 0-16,0 2 0 15,-3-2 1-15,-4 1 1 16,-3-2 0-16,-3 2-1 16,-2-1 0-16,-2-2 0 0,-5 1 0 15,1-1 1-15,-2-2-2 16,0-1-1-16,-2-1-3 15,2-3-2-15,-2-1-3 16,2-4-7-16,3 1-6 0,1 0-10 16,1-2-19-16,9 0-18 15,-2 0 2-15</inkml:trace>
  <inkml:trace contextRef="#ctx0" brushRef="#br0" timeOffset="677909.35">18572 4738 3 0,'0'0'70'0,"0"0"0"0,7-8-4 15,-7 8-3-15,-2-9-61 16,2 9-2-16,0 0-7 15,0 0-13-15,0 0-13 0,0 6-16 16,0-6-19-16,-4 16 1 16</inkml:trace>
  <inkml:trace contextRef="#ctx0" brushRef="#br0" timeOffset="678194.9795">18748 4355 68 0,'2'9'79'0,"-2"3"-3"16,-1 4-5-16,-5-1-3 15,9 6-72-15,-3 11 0 16,0 4-1-16,0 9 0 15,0 4-2-15,1 3-4 0,-1-1-4 16,3-3-4-16,-1-2-6 16,0-5-5-16,-1-3-3 15,-1-7-9-15,1-4-8 0,-1-7-5 16,1-4 1-16</inkml:trace>
  <inkml:trace contextRef="#ctx0" brushRef="#br0" timeOffset="678560.8206">18803 4655 26 0,'9'-20'65'16,"2"4"-1"-16,1 1 0 0,-12 4-46 16,15 3-6-16,9 1-9 15,0-2-6-15,4 3-2 16,4-2-2-16,-6-2 2 0,3 1 0 15,-7-5 3-15,2 1 4 16,-9-7 6-16,3 4 4 16,-12-5 8-16,-5-2-1 0,-1-1 2 15,0 4-1-15,-4-1-3 16,-2 6-4-16,2 1-4 16,0 4-5-16,4 10-7 15,0 0 1-15,0 0-3 0,-6 20 0 16,6 6 1-16,0 6 0 15,-1 8 1-15,-2 4 0 16,2 6-4-16,-3 2-8 16,3 0-14-16,0-1-18 15,1-6-25-15,0-2-6 0,5-12 2 16</inkml:trace>
  <inkml:trace contextRef="#ctx0" brushRef="#br0" timeOffset="679185.7745">19458 4493 56 0,'0'0'72'0,"-13"-7"-16"15,13 7-7-15,0 0-11 16,0-10-9-16,0 10-11 16,9-13-4-16,2 5-6 15,2-4-2-15,7 0-3 0,1 0 0 16,5-2-1-16,-2 2-2 15,5 1-1-15,3-1-1 16,-2 2-5-16,1 2-7 0,-2-1-13 16,1 7-20-16,-9-2-26 15,3 4-4-15,-8 0-3 16</inkml:trace>
  <inkml:trace contextRef="#ctx0" brushRef="#br0" timeOffset="679388.8908">19608 4659 36 0,'0'0'68'0,"0"0"-1"16,0 0-4-16,-10-11-46 0,22-1-11 15,8-1-12-15,6-1-14 16,1-5-15-16,5 9-23 15,-3-8-10-15,2 4 2 16</inkml:trace>
  <inkml:trace contextRef="#ctx0" brushRef="#br0" timeOffset="680804.8236">18302 5714 18 0,'-14'3'46'16,"-3"0"1"-16,3 2-40 0,5 4-2 15,-1 5-2-15,4-1-2 16,2 8 0-16,0-4 1 16,2 7 0-16,0-4-1 15,2 8-1-15,0 1 0 0,0 0 0 16,0 1 0-16,0-4-2 15,0 1-3-15,0-6-3 16,1-1 1-16,-1-8 0 16,0-12-6-16,1 9-8 0,-1-9-6 15,0 0-3-15</inkml:trace>
  <inkml:trace contextRef="#ctx0" brushRef="#br0" timeOffset="681090.496">18208 5838 7 0,'-2'-36'44'0,"2"4"0"15,0 5-1-15,5 2-7 16,5 11-8-16,4 2-8 0,2 5-7 16,4 7-6-16,3 0-2 15,4 6-1-15,2 3-3 16,-3 9 0-16,2 0 0 16,-6 6 0-16,-1 1 1 0,-11 5-1 15,1-2 0-15,-12 6 0 16,1 2 0-16,-7-4 3 15,-5 2-2-15,-3-5 0 16,-7 1 0-16,1-8-1 0,-6 2-1 16,3-8-4-16,-4-3-5 15,1-2-4-15,-2-1-4 16,3-3-9-16,7 0-11 0,-3-5-18 16,10 3-8-16</inkml:trace>
  <inkml:trace contextRef="#ctx0" brushRef="#br0" timeOffset="681550.2378">18702 5706 7 0,'0'0'55'0,"14"-4"0"15,-25-1-28-15,11 5-6 16,6 0-3-16,-6 0-4 0,14 18-6 16,-5-5-1-16,5 7 0 15,-3-2-1-15,4 6 2 16,-3-1-2-16,2 2-1 15,-1-3-2-15,-1 2-1 0,-2-1 1 16,0-6-2-16,-1 2 1 16,-1-9 1-16,0 2 5 15,-8-12 1-15,14 8 2 0,-14-8 2 16,14-20-2-16,-8-4 1 16,-2-5-2-16,1-6-2 15,0-7-3-15,-1-1-3 16,2-1-2-16,-2 5 0 0,-1 6-1 15,0 7-3-15,-1 1-8 16,1 11-13-16,-3 14-15 16,0 0-19-16,7 5-14 15,-7 14-3-15</inkml:trace>
  <inkml:trace contextRef="#ctx0" brushRef="#br0" timeOffset="683341.2858">20440 4016 16 0,'0'0'25'0,"0"0"-7"16,-5-9-4-16,5 9-3 0,0 0-1 15,-7 12 2-15,6 5-1 16,-1-4 0-16,0 9 0 15,1-2 0-15,0 8-3 16,1-2-2-16,0 6-2 0,0-9-3 16,0 0 1-16,1-3-1 15,0-4 0-15,-1-1 0 16,1-5 1-16,-1-10 2 0,0 11-1 16,0-11 0-16,0 0-1 15,-1-15-1-15,-1-1 0 16,0-7 0-16,-1-6-2 15,1-6 0-15,-1-10 1 0,1 1 5 16,2 1 1-16,0-2 5 16,4 4 1-16,1 7 0 15,3 4 0-15,2 8 0 16,1 10-2-16,1 2-5 0,3 9 0 16,-1 1-5-16,2 6-3 15,-4 7 0-15,1 2 1 16,-1 1-2-16,-6 1 2 15,0 3-3-15,-3-4 3 0,2 0 1 16,-3-1-1-16,0-3 2 16,1-2 0-16,3-2 2 15,-6-8-2-15,19 15 3 16,-6-2-2-16,3-3 1 16,0 5-1-16,5-2 0 0,-5 9 0 15,2-6-1-15,-4 9-1 16,-3-6 1-16,-4 3 0 15,-7 0 0-15,-2 2 1 0,-12-1 0 16,-1-2 0-16,-9 0 1 16,-2-3 1-16,-3-1-2 15,-2-4-4-15,1-4-9 0,4-4-10 16,0-3-11-16,6 3-24 16,6-5-10-16,1-4-2 15</inkml:trace>
  <inkml:trace contextRef="#ctx0" brushRef="#br0" timeOffset="684578.038">20715 4066 22 0,'9'-11'14'15,"-2"9"0"-15,-7 2-2 16,15 8 0-16,-11 6-4 15,0-2 3-15,-1 8-3 0,2-3 3 16,-4 8-4-16,1-7-3 16,1 1-2-16,1-3-1 15,2-4 1-15,-1-1 2 0,-5-11 3 16,14 12 2-16,-14-12 4 16,14 0 0-16,-14 0 1 15,14-15-2-15,-4-1 1 16,-3-3-2-16,3-4-4 0,-1-2-4 15,3-4-2-15,-1 6-1 16,6-3-1-16,-5 7 0 16,5 2-2-16,-7 9-1 0,4 2 1 15,-14 6 1 1,20 6-2-16,-13 4 2 0,-4 9 0 16,5-4 0-16,0 3 2 15,-1-3 0-15,6 1 1 0,1-8-1 16,4 1 2-16,2-7-1 15,2-4 1-15,4-7 1 16,1-6 0-16,-2-3-1 16,1-3-1-16,-5 2 3 15,-3-6-2-15,-5 1 2 0,-4 2 2 16,-4 7-1-16,-3 2-1 16,-1 1-1-16,-1 12 0 15,-3-10-1-15,3 10-1 0,0 0-3 16,-7 7 0-16,7 1 0 15,1 2 0-15,7 5 1 16,0 0-1-16,3 6 2 16,-1 2-2-16,3 0-4 15,-8 5-3-15,0-4 0 0,-5 7 0 16,-2-8 1-16,-3 3 1 16,-3-9 4-16,-1-4 3 0,1-4 4 15,8-9 1 1,0 0-3-16,-7-6-3 0,10-12 0 15,6-1-2-15,1-2-4 16,2-8 1-16,7 3 3 16,-2-1 1-16,4 6 6 0,-4 1 3 15,1 7 0-15,-2-4 0 16,-1 12-1-16,-7 2-1 16,4 4-3-16,-12-1-3 15,8 1 0-15,-8-1-2 16,8 12 0-16,-8-12 1 0,2 18 1 15,-1-5-1-15,-1-13 2 16,5 16 2-16,-5-16-1 0,7 16 1 16,-7-16-1-16,9 13 3 15,-9-13-2-15,11 0 2 16,-11 0-2-16,10-5 2 0,-10 5-1 16,19-22 0-16,-10 9 0 15,2-3-1-15,-1 2-2 16,5 0 0-16,-8 2-1 15,7 7 1-15,-14 5-1 0,18-8-2 16,-18 8 2-16,17 0 0 16,-10 0 1-16,-7 0-2 15,17 8 2-15,-6-4-1 16,-2 2 1-16,2-1 0 16,-1 1 0-16,2-2 0 0,3-1-1 15,-1-1 1-15,2-1 0 16,1-1 0-16,3-6 0 15,1-1-1-15,2-3-2 0,-2 0 3 16,3-3-2-16,-5 0 0 16,5-3-1-16,-8 0-4 15,0-4-2-15,-4 4 0 16,2-5 1-16,-10 6-2 16,1-2 5-16,-5 3 0 0,0 2 3 15,0 12 1-15,-9-13 2 16,0 13 1-16,0 2 0 0,-2 4 1 15,4 7-3-15,1 2-1 16,2 4 1-16,4-3-2 16,2 9 2-16,7-9-1 15,3 3-1-15,1-5-7 0,2-2-21 16,4 2-21-16,-4-8-2 16</inkml:trace>
  <inkml:trace contextRef="#ctx0" brushRef="#br0" timeOffset="685151.607">20914 4641 17 0,'-8'-6'61'0,"8"6"0"15,-11 0 0-15,11 7-42 16,0 14-8-16,7 1-6 0,4 11-1 15,0 2 0-15,3 10 0 16,-4-2 1-16,7 4-3 16,-8-6 0-16,0-6-2 0,-2-2 2 15,1-10 0-15,-5-7 5 16,0-7-1-16,-3-9 2 16,0 0-2-16,2-20 0 15,-2-5 0-15,0-9-2 0,-1-8-2 16,-1-7-5-16,0-6 0 15,2-1-1-15,0 0 2 16,4 5 1-16,5 7-1 16,2 6 1-16,1 11 0 15,4 9 1-15,-2 9-1 0,1 6 1 16,-3 5-2-16,-2 10-1 16,-4 4 0-16,-6 9-1 15,-1-2 1-15,-9 8-4 16,-4 4-6-16,-5-2-5 0,-4 3-5 15,-2-9-16-15,1 5-21 16,3-12-8-16</inkml:trace>
  <inkml:trace contextRef="#ctx0" brushRef="#br0" timeOffset="685884.0699">21334 4646 13 0,'-8'-4'48'16,"8"4"-1"-16,9 1-31 15,-9-1-16-15,0 0-1 16,11 13-2-16,-11-13 2 0,19 6 2 16,-10-5 2-16,5 0 2 15,1-3 1-15,-1-7 3 16,-3 1-1-16,0-6 2 16,-3 3 3-16,1-4 2 15,-6 4 1-15,-3-2-5 0,0 4-1 16,0 9-2-16,0 0-1 15,-13-4-3-15,13 4-3 16,-15 20-3-16,8-5 0 0,1 9 1 16,-1 5 2-16,2-3 0 15,3 3 0-15,2-5 1 16,2 0 0-16,5-8 2 16,2 4-1-16,3-13 1 0,-1-4 1 15,4-2 1-15,1-4-2 16,2-4 3-16,2-5-4 15,-2-5-1-15,4-6-2 16,-5 2-1-16,5-4-1 16,-4 3-1-16,3-1-1 0,-6 2 0 15,-1 5 1-15,2 5 1 16,0 4 0-16,-1 3-2 0,-2 4 2 16,4 3-3-16,-2 6-8 15,3 4-11-15,1 5-10 16,-3 1-24-16,3 5-8 15,1-2 7-15</inkml:trace>
  <inkml:trace contextRef="#ctx0" brushRef="#br0" timeOffset="686425.1871">22445 4125 42 0,'-8'2'64'0,"8"-2"-1"16,0 0-35-16,0 0-5 15,0-6-7-15,0 6-5 0,17-5-4 16,-5-1-1-16,7-5-1 16,5 3 0-16,3-6-2 15,8 1 2-15,-6-2-3 16,10 2 0-16,-8-3-3 0,5 5-2 15,-2-2-5-15,-3 1-8 16,-5 1-6-16,-5 2-7 16,1 0-13-16,-15-1-14 15,7 3-7-15</inkml:trace>
  <inkml:trace contextRef="#ctx0" brushRef="#br0" timeOffset="686639.66">22732 3814 57 0,'-8'-13'56'16,"8"13"-12"-16,-10-13-13 16,10 13-8-16,0 0-9 15,-11 7-4-15,7 9-6 0,2 2-2 16,-6 14-3-16,2-1 2 16,-1 14 0-16,-1 7 1 15,3 4-1-15,0 4 0 16,2 1-10-16,3 5-21 15,0-6-31-15,8 5-5 0,0-15 2 16</inkml:trace>
  <inkml:trace contextRef="#ctx0" brushRef="#br0" timeOffset="689425.177">21976 3726 10 0,'4'-19'56'0,"-1"1"3"0,3-2-41 15,-4 4-1-15,1 2 0 16,-3 2-2-16,0 3-4 0,-3-3-3 16,-2 4-4-16,-1-2 0 15,-4 0-2-15,0 1-1 16,0-3-1-16,-7 1 1 0,0-1 0 15,-2 1-1-15,-6-1 3 16,-4-3 2-16,-4 0 3 16,-2-4-1-16,-7 3 4 15,-5 0 0-15,1 0 1 0,-5-2-1 16,3 4 0-16,0-4-4 16,-3 4-1-16,1 2 0 15,2 1-4-15,2 0 1 16,-5 1-2-16,2 3 1 15,-4-1-1-15,-2 6 0 0,-1 1-1 16,-2 1-1-16,0 3 0 16,0 6 0-16,0 5 0 15,3 2-1-15,0 8 0 0,1 3 0 16,1 5 0-16,2 5 0 16,2 2 1-16,-4 8-1 15,4-1 1-15,-1 9 0 0,4-1 0 16,2 1 0-16,5 6 0 15,4-4 0-15,6 13 1 16,6-1 0-16,5 7-1 16,6 1 1-16,4 5-1 0,3 3 1 15,4 4 2-15,1 8-1 16,2-3-1-16,5 1 0 16,2-3 1-16,6-1 0 15,6-6-1-15,2-3 1 16,8-6-3-16,9-5 2 0,3-6 2 15,9-5-1-15,6-9 0 16,5-1 1-16,5-8-1 16,4-3 1-16,8-9 2 0,6-5-3 15,4-8 0-15,7-9 1 16,3-4 0-16,3-8-1 16,4-10 0-16,5-7 1 15,-4-10 1-15,-1-7 2 0,0-9-2 16,-10-7 1-16,1-8 1 15,1-3 1-15,-8-8 0 16,-3-2 1-16,-7-5 0 16,-5-4-3-16,-4-2 2 0,-8-3-1 15,-15-7 0-15,-13-2-1 16,-12-1 1-16,-19-5-1 16,-6-4-1-16,-21-4 1 0,-20 2-1 15,-13 1 0-15,-13 9-2 16,-18 5 0-16,-9 14-3 15,-17 11-3-15,-14 16-6 16,-18 11-11-16,-13 20-35 16,-9 20-22-16,-6 12-6 0,-5 18-4 15</inkml:trace>
  <inkml:trace contextRef="#ctx0" brushRef="#br0" timeOffset="690983.3341">20129 6720 40 0,'-8'7'68'16,"8"-7"0"-16,0 0 1 16,-12-6-39-16,12 6-13 15,0 0-3-15,0-14 0 0,0 4-1 16,0-3-1-16,0-4-1 16,2-8-2-16,1-2-1 15,3-5-1-15,-2-4 0 0,6-3-1 16,-2-3 0-16,0-8-1 15,0-1 2 1,-2-5-1-16,-1-4 0 0,-1-3 1 16,0-5-1-16,-2-1-2 15,0-5 0-15,-1-1-2 0,4 0 0 16,3 3 0-16,-3 4-1 16,2 1 0-16,1 9-1 15,1 2 1-15,-1 9 0 0,-2 6-1 16,0 6-2-16,0 3 1 15,-4 6 0-15,1 3-1 16,-1 4 1-16,0 3-1 16,0 4-1-16,-1 1 2 0,-1 11 0 15,2-14 0-15,-2 14 0 16,0 0-2-16,0 0 1 16,0 0 1-16,0 0-1 0,0 0 0 15,-2 7 1-15,-1 5 0 16,-1 2 1-16,2 3-1 15,-3 5 2-15,-1 6 1 16,0 2-1-16,-3 6 1 16,-1 2 0-16,-2 5 0 0,1 4-1 15,-4 2 3-15,0 1-4 16,-1 0 1-16,4 0 0 16,0-3-1-16,4 0 0 15,1-7-2-15,6-4 0 0,-1-3-7 16,2-8-1-16,1-4-4 15,2-3-3-15,2-9-5 16,-5-9-4-16,12 1-4 16,-6-7-7-16,1-16 1 0,0-6 3 15,0-9 4-15,3-8 8 16,-4-5 13-16,2-6 13 16,0 0 11-16,2 1 12 0,0 8 3 15,1 1 2-15,7 8-3 16,-5 6-4-16,6 7-7 15,-4 9-6-15,3 4-5 16,-1 6-2-16,2 6-2 0,0 2 0 16,2 11-1-16,0 7 0 15,3 6 0-15,6 12-2 16,0-1-2-16,5 11-7 16,1-1-17-16,-1 9-45 0,8 2-3 15,-1-6-9-15,-5-4-2 16</inkml:trace>
  <inkml:trace contextRef="#ctx0" brushRef="#br0" timeOffset="700090.845">23522 3571 11 0,'0'-10'67'0,"1"-1"5"15,-6 2-16-15,5 0-21 16,0 0-5-16,0 9-7 0,0-14-5 16,0 14-3-16,2-9-5 15,-2 9-2-15,0 0-2 16,0 0-1-16,10-4-2 0,-10 4 0 16,8 10 0-16,-7 2-1 15,2 4 1-15,0 5-1 16,-1 2-1-16,0 2 1 15,1 3-2-15,0-2 2 16,-1 3-2-16,-1-3 0 0,2-2-2 16,0-1-1-16,2-2-7 15,-4-5-6-15,-1 2-13 16,0-3-19-16,-1-7-18 16,1-8-12-16,-11 13-3 15</inkml:trace>
  <inkml:trace contextRef="#ctx0" brushRef="#br0" timeOffset="700375.6383">23364 3631 25 0,'-7'-13'59'16,"-6"12"-7"-16,8-9-26 0,0-1 0 15,1-1-6-15,2 1-5 16,2-1-3-16,0-3-2 15,5 0 0-15,1-3-1 16,6 1 0-16,-2-6 0 0,5 3 1 16,7-2-2-16,0 2-1 15,6-2 0-15,2 3-2 16,2-1 0-16,1 7-6 0,5 3-3 16,-5 4-8-16,0 2-12 15,-6 4-24-15,4 8-21 16,-13 8-5-16,-2 6 1 15</inkml:trace>
  <inkml:trace contextRef="#ctx0" brushRef="#br0" timeOffset="700656.0513">23367 3889 54 0,'-14'12'67'16,"0"-5"-1"-16,5-3-2 16,9-4-57-16,0 0 2 15,0 0-3-15,13 10 1 16,1-9-2-16,5 0 2 0,8-1-4 16,1 0 2-16,8-2-2 15,-1-4-2-15,2-2-3 16,2-4-3-16,3 0-5 15,-4-5-12-15,-2 3-16 0,-4-5-22 16,4-2-10-16,-4-1-2 16</inkml:trace>
  <inkml:trace contextRef="#ctx0" brushRef="#br0" timeOffset="701683.7519">23974 3567 67 0,'-14'11'83'16,"14"-11"-6"-16,-18 7-2 16,11-4-6-16,0 5-69 15,3 5-1-15,3 5 0 0,0 3-3 16,0 2 1-16,1 6 1 15,0-6-2-15,0 2 1 16,2-5-1-16,-1-3 2 16,1-4 0-16,0-3 1 15,-2-10 1-15,0 0 1 0,0 0 0 16,6-7 0-16,-3-7 0 16,0-4-2-16,-1-6 0 15,5-2-1-15,0-4 1 16,-1 0-1-16,3 1 1 0,0 1 0 15,-2 7 0-15,2 2 0 16,-3 6 1-16,-6 13 0 16,13-11 0-16,-13 11 1 0,4 5-1 15,-4 7 0-15,1 1 0 16,-1 0 1-16,1 4-1 16,0-2 0-16,0-1 0 15,3-1 0-15,1-3 0 0,-5-10 0 16,6 10 0-16,-6-10 0 15,0 0 0-15,14-4-1 16,-8-6 0-16,1-2-3 16,1-6-1-16,0-6 0 0,1 1-1 15,2-3 2-15,-1-4 0 16,-3 7 2-16,1-3-2 16,1 7 3-16,-3 4 0 15,-6 15 0-15,7-14 0 16,-7 14-4-16,10 7 3 0,-10-7-3 15,11 20 1-15,-4-12 1 16,-1 4-1-16,6-4 0 16,-2 1 0-16,4-7-4 0,2-2-3 15,1 0-1-15,0-13 1 16,0 3 2-16,-3-8 5 16,-4 2 5-16,2-4 5 15,-7 3 6-15,-2-2 5 0,-2 4 3 16,0 5-2-16,0 0-1 15,-1 10-5-15,0-9-4 16,0 9-5-16,0 0-1 0,-6 9-2 16,6 6-1-16,-3 3 0 15,0 13-1-15,-4 6 1 16,0 5 1-16,1 3 1 16,-1 1-2-16,3 2 1 0,1-10 0 15,0 1 1-15,2-13-1 16,1-3 2-16,0-10-1 15,0-13-1-15,0 0 1 16,0 0 0-16,7-14 0 0,-7-13-1 16,0-5 1-16,0-12-1 15,0-6 1-15,0-7-1 16,0 0 2-16,4-1-1 0,4 4 1 16,0 6-1-16,7 9 1 15,-5 9-1-15,4 12 0 16,0 10 0-16,4 8-1 15,-6 11 1-15,-1 10-4 0,-1 3-2 16,-5 13-7-16,-5 6-12 16,-2-2-29-16,-5 9-19 15,-15-1-4-15,-1-1-1 16</inkml:trace>
  <inkml:trace contextRef="#ctx0" brushRef="#br0" timeOffset="702976.9582">23940 4169 20 0,'-11'-12'65'15,"3"7"2"-15,8 5-4 16,1-10-46-16,-1 10-4 0,0 0-5 15,0 0-4-15,0 0 0 16,-4 12-1-16,4-3 0 16,0 3 0-16,0 4 0 0,0 2 2 15,0 4-2-15,-3-1 0 16,1 4-1-16,2 1-1 16,0 0-2-16,0 0-1 15,0-4-8-15,0-1-3 0,0-3-7 16,5-2-2-16,-5-5-1 15,1-1 0-15,-1-10 2 16,0 0 3-16,0 0 9 16,0 0 7-16,-9-7 9 15,5-8 3-15,3-4 5 16,-2-6 1-16,1 0 1 0,0-7 1 16,2 2 1-16,-2-2-1 15,2 5-2-15,0-1-1 16,3 6-2-16,3 2 0 0,0 4-4 15,7 2-1-15,-2 5-3 16,4 2-1-16,0 5-2 16,5 0 0-16,-2 5-2 0,3 3 0 15,4 7 0-15,-5 6-1 16,-1-1 2-16,-5 7-2 16,-3 2 2-16,-5 3-1 0,-1 0 2 15,-5 1-2-15,-13 1 2 16,5-5-1-16,-8 1-1 15,0-3 2-15,-3-4-2 16,0-4 0-16,-2-3-1 0,-1-3 0 16,-1-7-3-16,-2-3-1 15,3-1-2-15,-4-6 0 16,1-5-5-16,2-2-8 16,4 1-19-16,-1-6-30 0,8 3-4 15,2-3 2-15</inkml:trace>
  <inkml:trace contextRef="#ctx0" brushRef="#br0" timeOffset="703325.533">23960 4423 56 0,'-13'2'71'0,"13"-2"-4"15,-13 0-3-15,-21 0-55 16,34 0-1-16,-8 15-1 16,8-2-1-16,-1 5 1 0,1 4 0 15,0 8 3-15,1 3 0 16,3 7-1-16,-1 4-1 15,0-2-1-15,0 3-1 16,2-5-3-16,3-1-2 0,-2-6-4 16,1-4-7-16,3-6-15 15,-3-4-27-15,4-9-23 16,-1-6-3-16,0-7-1 0</inkml:trace>
  <inkml:trace contextRef="#ctx0" brushRef="#br0" timeOffset="704406.9916">24257 4468 26 0,'14'-11'58'0,"1"-3"2"16,0-5-5-16,2 2-55 15,1-5 0-15,3 1 0 16,-3-1 5-16,1 1 3 0,-4 0 4 16,-5 3 1-16,0 4 4 15,-5 1 0-15,-4 2 0 16,-1 11-1-16,-5-9-3 0,-7 9-3 16,-2 2-4-16,-1 7 0 15,-2 8-4-15,1 4 0 16,-3 8-1-16,5 4 1 15,0 3-1-15,7 1 0 0,5 1 0 16,2 0-1-16,2-4 0 16,3-5-1-16,8-3 1 15,-2-5-2-15,2-6 2 16,1-4-1-16,-4-5 2 16,3-6-1-16,0-5 1 15,-2-9-1-15,2-8-1 0,-2-5 1 16,2-6 0-16,2 0-1 15,2-3-1-15,-1 3 1 0,4 3-1 16,-3 3 2-16,4 6 1 16,0 7 0-16,-2 6-1 15,-2 3 0-15,-1 5 0 0,-2 0 0 16,-2 7-1-16,-4 6 0 16,-1 2 0-16,-3 3-1 15,-3 2 2-15,-1-3-1 16,0 1 1-16,0-2 0 0,0-2 1 15,0-6-1-15,0-8 0 16,0 0-2-16,10 6-3 16,5-7-3-16,-2-6-5 15,5-6-9-15,-2-5-12 16,5-1 0-16,-2-5 2 0,1 1 11 16,-5-5 13-16,-3 4 12 15,-3-1 8-15,0 6 13 16,-3 0 12-16,-2 4-2 0,-3 4-2 15,0 2-10-15,-1 9-10 16,1-9-7-16,-1 9-3 16,0 0-2-16,0 0-1 15,0 0 0-15,0 0-1 0,0 0 2 16,2 11-1-16,-2 3 1 16,-2 5 0-16,-2 5 0 15,-4 9 0-15,-1 4 1 16,-1 7-2-16,2 2 1 0,-1 5-1 15,1-4 2-15,4 4-1 16,2-1 0-16,0-7 1 16,2 0-2-16,2-9 2 0,2-2-2 15,-2-8 0 1,1-3 0-16,1-7 0 0,-3-5 0 16,-1-9 0-16,0 0-2 15,9-6 0-15,-4-9 0 16,4-8-2-16,-1-7-1 0,2-4 0 15,-2-9 0-15,2-1 2 16,-3-1 2-16,-4 1 2 16,-3 0 3-16,0 5 2 0,-6 8 3 15,-6 3 0-15,0 7 2 16,-4 0 1-16,2 9-3 16,0 1-2-16,3 4-2 0,1 1-1 15,10 6-3-15,-4-8-3 16,4 8-3-16,10-9-6 15,3 0-11-15,10-4-28 16,5 2-28-16,3-5-6 0,-2 1-3 16</inkml:trace>
  <inkml:trace contextRef="#ctx0" brushRef="#br0" timeOffset="704880.9249">24709 3752 63 0,'0'0'83'0,"0"0"-4"0,3-13-4 16,11-2-5-16,12 0-70 15,2-2 1-15,8-5-2 16,6 6-3-16,9-4-3 0,3 2-6 16,-3 0-8-16,4 1-10 15,-13 2-6-15,2-2-11 16,-9 4-9-16,-6-3-19 0,-3 3 5 15</inkml:trace>
  <inkml:trace contextRef="#ctx0" brushRef="#br0" timeOffset="705098.2489">25092 3314 45 0,'-17'-7'75'0,"4"2"0"0,2 2-4 15,0 4-37-15,6 11-9 16,-3 6-11-16,1 8-5 16,4 12-4-16,-2 9-1 15,-1 12-2-15,-1 10-2 16,4 8-11-16,-3 6-30 0,6 5-31 16,5 0-4-16,4-11-4 15,7-11 1-15</inkml:trace>
  <inkml:trace contextRef="#ctx0" brushRef="#br0" timeOffset="746833.8504">25615 3098 6 0,'0'-9'32'16,"0"9"-6"-16,0-11-2 0,0 11-6 16,2-8-5-16,-2 8-4 15,6-8 1-15,-6 8-1 16,0 0 1-16,10-7 1 0,-10 7 2 15,0 0 1-15,0 0-2 16,0 0 2-16,0 0-3 16,0 0 0-16,0 0-1 15,0 0-3-15,0 0-2 0,0 0-2 16,0 0-1-16,1 8-1 16,-1-8-1-16,0 17 1 15,0-8-1-15,0 1 0 16,-1 3 1-16,1-3-2 0,0 7 2 15,0-2-1-15,0 4 1 16,0-3-2-16,2 4 3 16,-1 1-2-16,3 0-2 15,-2-1-5-15,2 3-12 16,1 0-15-16,-2-2-27 0,4 7-6 16,0-6-1-16</inkml:trace>
  <inkml:trace contextRef="#ctx0" brushRef="#br0" timeOffset="747344.7117">25529 3213 18 0,'-11'-7'52'16,"2"-3"3"-16,9 10-37 16,-11-16-1-16,11 7-2 15,0-2-2-15,2 1-2 16,3-5-1-16,2 4 2 0,4-4-2 15,-1 2 1-15,5-1-4 16,1 1 1-16,2 3-2 16,1 1 0-16,1 3-3 0,1 4 1 15,1 2-1-15,0 3-2 16,3 8 0-16,-6 5 0 16,2 5 0-16,-2 3-1 15,-1 5 1-15,-2-2-1 0,-1 5 1 16,-6-3-1-16,-1 0 1 15,-5-3-1-15,-3 2 1 16,-1-7-2-16,-8 2 1 16,-1-6-1-16,-6 1-1 15,1 2 0-15,-2-8-5 0,0 1-3 16,0-4-11-16,2 2-11 16,-1-11-15-16,4 6-18 15,0-6-2-15</inkml:trace>
  <inkml:trace contextRef="#ctx0" brushRef="#br0" timeOffset="748044.3786">25879 3020 0 0,'-8'-7'54'0,"8"7"2"15,0 0-5-15,0 0-43 16,0 0-1-16,0 0-1 0,0 0-2 16,5 3-2-16,-5-3 2 15,8 11 3-15,0 0 2 16,-5 7 3-16,0 2-1 0,0 6 2 16,-1 3-1-16,0 4 0 15,-1-1-4-15,0 6 0 16,0-6-3-16,1 2-2 15,0-7-2-15,1-4-1 0,3-4 0 16,-1-2 0-16,0-7 1 16,-5-10 3-16,4 11 0 15,-4-11-1-15,0 0 0 16,0-17-1-16,0-2 1 16,-3-11-1-16,-1-1-1 0,-4-13 0 15,2-3 1-15,-2-5 4 16,0 1 2-16,1-1 2 15,0 4 1-15,1 3 1 0,4 7 2 16,2 5-1-16,0 6-4 16,1 5-3-16,5 6-3 15,5 8-2-15,1-2-3 16,2 11-5-16,0-1-1 0,-4 6-3 16,-1 4 1-16,-8 4 1 15,-2 2 0-15,-11 2 1 16,-5 5 0-16,-7-5 0 0,-2 3-5 15,-1 2-2-15,0-1-14 16,3 3-15-16,7 0-19 16,1 0-10-16,4 2 0 15</inkml:trace>
  <inkml:trace contextRef="#ctx0" brushRef="#br0" timeOffset="748651.6431">25693 3788 43 0,'0'0'64'0,"0"0"0"0,0 0-30 15,-7 0-3-15,7 0-6 16,0 0-4-16,0 0-3 16,0 0-4-16,9-1 2 15,1-2-3-15,0-1-5 0,5-4-1 16,3-1 0-16,4-4-2 16,2 1-2-16,4-4-2 15,1 0-4-15,1 0-5 16,4-1-7-16,-1 6-10 0,-5 0-23 15,-2 2-16 1,-6 8-15-16,-9 2-2 0</inkml:trace>
  <inkml:trace contextRef="#ctx0" brushRef="#br0" timeOffset="748790.8003">25746 3919 16 0,'-31'25'69'0,"9"-2"3"0,5 3-29 16,11-14-12-16,8-3-2 15,13-3-10-15,6-1-28 16,7-3-47-16,16 2-12 16,4-4-2-16,4-1-2 0</inkml:trace>
  <inkml:trace contextRef="#ctx0" brushRef="#br0" timeOffset="779128.2336">24601 3068 9 0,'0'0'14'0,"3"-12"1"0,-3 12 3 16,2-10 0-16,-2 10 5 16,0 0 0-16,0-12 3 15,0 12-1-15,-6-11 0 16,6 11 0-16,-15-13-2 0,7 3-1 15,8 10-3-15,-21-17 0 16,10 9-3-16,-2-1-1 16,2-2-3-16,-2 1-1 15,-5 2-4-15,0-2 1 0,-1 0-3 16,-2-1 0-16,-1 1-1 16,-7 0-2-16,3-1 1 15,-4 2-2-15,-3-1 3 0,0-1 0 16,-2 1-1-16,0 2 1 15,-1-1-1-15,1 1 0 16,-1 3 1-16,3-1-2 16,-2 2-1-16,0 3 0 0,-1 1-1 15,1 0 1-15,0 0-2 16,-1 1 2-16,2 4-2 16,-2 1 1-16,4 4-2 15,1-5 1-15,-1 4-1 16,8-2 1-16,-2 5 0 0,3-1-1 15,2 2 1-15,1 0 1 16,-1 0 0-16,0 4 0 16,-3 0 1-16,1 1-2 0,-1 5 2 15,-1-2-1-15,0 1 0 16,0 4 0-16,-1 1-1 16,3 4 1-16,4-1 0 15,-4 3 0-15,3-1 0 0,-1 6 0 16,0-3 0-16,0 2 0 15,-1 5-1-15,-1-2 0 16,-4 4 1-16,2 1-2 0,-4 4 1 16,3 3 0-16,0 4-1 15,3 0 1-15,4-1 0 16,6 7 0-16,5-5 1 16,5 4-2-16,3 1 2 0,1-6-1 15,6 0 0-15,2-2 0 16,1-1 0-16,3-1 0 15,1 1 0-15,-4-4 1 16,6-1-1-16,0 0 1 16,4-1 0-16,3 0 0 0,3-3 1 15,-1 0-1-15,6-2 1 16,4-2-2-16,-1-1 1 0,2-1 0 16,1 0 0-16,0-3 0 15,3-1-1-15,-3-1 0 16,1 0 1-16,-1-1 0 15,2 2 0-15,2 1-1 0,2-2 2 16,-3 0-1-16,2 1 0 16,2-3-1-16,0-1 1 15,2 1-1-15,-2-3 2 16,5-3 0-16,-1-2 0 0,1-2 0 16,-2-3 0-16,-1-3 1 15,3 0-1-15,-5-6 1 16,5-1-2-16,-6-3 1 15,3-3-1-15,-5 1 0 0,0-2 0 16,-3-1 0-16,-2-4 0 16,1-3 1-16,-3-3-1 15,-1-3 1-15,-1-5 0 16,1-3-2-16,-2-3 1 0,3-6-1 16,0-3 1-16,-2-3-1 15,-1-4 0-15,1-1-1 16,1-4 2-16,-3 2 1 15,-3-3 0-15,3 1 1 0,-8 0-1 16,3 1 0-16,0 2 0 16,-3 0-1-16,-3-1 0 15,0 1 0-15,1-3 0 16,-3-3-1-16,1-2 0 0,-2-2 1 16,-2-7 1-16,-4 1 1 15,0-3 0-15,-3-3-1 16,-2 0 2-16,-1 0 1 0,-1 1 0 15,-2 0 0-15,-1 3 0 16,0 2 0-16,0 1 0 16,-4 2 0-16,-2 2-2 15,0 1 1-15,-3-1-2 16,-1 2 1-16,-5 1 0 0,-1-2-1 16,-1 0 0-16,1-2-1 15,-4 2 1-15,2 1 0 0,0-3-1 16,0 2 0-16,2-1 1 15,-3 3-2-15,0 1 2 16,-1 1 0-16,-1 1 1 16,1 3 0-16,-5 3-1 0,0 1 0 15,0 1-1-15,-4 2 1 16,3 0-1-16,-6 3-2 16,-1 1 1-16,-2 2 0 15,-2-1 0-15,-5 5 1 0,1 4-1 16,-7 0 0-16,0 3 1 15,-2 4-1-15,-3 4 0 16,-1 3-1-16,-3 4 0 16,-1 0 0-16,-4 5 1 0,0 1-1 15,-8 6 1-15,-3 7-1 16,-4 2 2-16,-8 4-2 16,-1 4 1-16,-6 7-2 15,-8 7-6-15,-1 19-18 0,1 8-52 16,-15 12 0-16,-6 13-9 15,-8 4-2-15</inkml:trace>
  <inkml:trace contextRef="#ctx0" brushRef="#br0" timeOffset="799347.0833">20546 4545 1 0,'0'0'59'0,"0"0"-1"16,0 0-2-16,0 0-46 0,0 0 0 15,8-8-2-15,3 5-3 16,2-2-1-16,1 2 0 16,5-3 0-16,2 0-1 15,2 1-1-15,0 1 0 0,8-3 2 16,-1 1-1-16,7-2 3 16,-1-2-1-16,6 2 3 15,7-1-1-15,-1-4 2 0,6 3-1 16,-1-3 1-16,8 2-1 15,-1-1 0-15,1-1-2 16,3 3-1-16,-3-2-1 16,4 2-1-16,3-1 1 15,-2 3-2-15,-2-2-1 16,0 2 0-16,-4-1 1 0,-4 2-1 16,0 2 0-16,-7-1 0 15,-10 2 0-15,-3-2 1 0,-8 1-1 16,-1-1 1-16,-8 1-1 15,-1 1 0-15,-5-1 0 16,-5 3 1-16,-8 2-2 16,12-7 1-16,-12 7-2 0,0 0-3 15,0 0-2-15,0 0-7 16,0 0-5-16,0 0-14 16,-8 0-21-16,-4 7-20 15,0-3-3-15</inkml:trace>
  <inkml:trace contextRef="#ctx0" brushRef="#br0" timeOffset="799863.091">20319 4629 32 0,'10'-12'17'0,"7"6"1"15,1-3-1-15,10-1 0 16,6-1 1-16,6-1-3 0,6-1-2 16,6 0 0-16,7-2 0 15,1 1 1-15,13-4-3 16,4 3 0-16,4-5 1 16,5 3-1-16,2-3 0 15,-1 0-2-15,0 1 2 0,8 1-4 16,-11 1 1-16,-1 2-2 15,-6 1-1-15,-6 4-1 16,-8 2 0-16,-3 1-3 0,-10 3 0 16,-3 1 0-16,-8 2-1 15,-7-1 0-15,-4 2-2 16,-6-1-4-16,-4 1-3 0,-6 0-4 16,-3 0-9-16,-9 0-12 15,0 0-21-15,0 11-16 16,-9-5 2-16</inkml:trace>
  <inkml:trace contextRef="#ctx0" brushRef="#br0" timeOffset="800522.9671">20021 4788 13 0,'-34'4'61'0,"5"-3"3"15,13-1-38-15,-5 0-1 16,8 0-3-16,13 0-8 0,0 0-4 16,0 0-3-16,18-3-4 15,8-2 0-15,5 0 1 16,10-5 0-16,5-1-2 0,9-1-1 15,6-8 0-15,8 2 0 16,4-5 3-16,5 3-2 16,3-4 2-16,2 0 1 15,5 1 2-15,2-1-1 0,2 3 0 16,2-4 0-16,-1 3-1 16,1-1-1-16,-4 2-1 15,0 0 0-15,-1 1-1 16,-7 1 2-16,-6 2-2 0,-10 3 0 15,-4 2 0-15,-9 1 0 16,-8 3-1-16,-8 3 0 16,-6 2 0-16,-8-2 0 15,-5 4 0-15,-5 1-1 0,-13 0 1 16,13-2 0-16,-13 2 0 16,0 0-1-16,0 0-1 15,0 0-1-15,-6 0-4 16,6 0-5-16,-12 0-9 0,-1 0-24 15,13 0-27-15,-19 5-4 16,5-1-2-16</inkml:trace>
  <inkml:trace contextRef="#ctx0" brushRef="#br0" timeOffset="809014.1243">25694 5468 20 0,'0'0'69'0,"0"0"3"15,-11 0-3-15,11 0-33 16,0 0-18-16,0 0-3 0,0 0-6 15,10-5-1-15,-1 1 0 16,1-1-1-16,3 1 0 16,3-2-1-16,0 0-1 0,6-1 0 15,3-1-2-15,0-2-1 16,6-1-1-16,3 0 0 16,0-1 1-16,0-1-5 0,-4 1-1 15,2-3-8 1,-3 5-12-16,-2-4-21 0,-4 1-26 15,-4 4-7-15,2 0-6 16</inkml:trace>
  <inkml:trace contextRef="#ctx0" brushRef="#br0" timeOffset="809276.3803">26012 5166 14 0,'-15'-5'79'0,"1"3"0"15,1-3-5-15,5 3-4 16,8 2-59-16,-10 2-1 0,10-2-4 16,0 21-3-16,1-7-1 15,3 7-2-15,4 4 1 16,-3 6 1-16,0 2 0 16,3 0 0-16,-2 5 0 0,2-3-1 15,-2 3-3-15,3-2-3 16,-1-2-7-16,-1 0-15 15,2-1-25-15,-4-3-21 16,0-2-6-16,4-5-1 0</inkml:trace>
  <inkml:trace contextRef="#ctx0" brushRef="#br0" timeOffset="809921.5951">26576 5231 14 0,'7'-9'74'0,"-2"-5"2"15,1 4-5-15,1-6-2 16,-2 7-65-16,-5 9 1 16,12-7-2-16,-12 7-1 15,13 4 0-15,-4 5 0 16,-4 7 0-16,0 1-1 0,2 5 1 16,-2 2-2-16,0 0 3 15,1 3 0-15,0-4 0 16,-1 0-1-16,5-5 1 15,-4-1 0-15,2-7 0 0,2 3 3 16,-1-8-3-16,1-3 1 16,2-2 1-16,-1-7 0 15,2-4 1-15,3-7-3 0,1-3 2 16,-1-5-2-16,3-2-1 16,-4-3-1-16,2 0 0 15,-2 0 0-15,1 4-2 16,-1 2 0-16,-3 7-3 0,-2 1-6 15,1 8-6-15,-11 9-7 16,15-7-17-16,-15 7-23 16,6 17-18-16,-1-1-3 15</inkml:trace>
  <inkml:trace contextRef="#ctx0" brushRef="#br0" timeOffset="811024.0084">27141 5207 62 0,'3'-12'79'0,"-3"-1"-3"16,-4 3-30-16,4 10-11 16,-7-13-13-16,7 13-9 15,-10-6-7-15,10 6-3 0,-18 3-4 16,10 5-1-16,-5 5-1 16,4-1 1-16,-3 4 0 15,5-1 1-15,-1 1 1 16,4-4-1-16,2-1 1 0,2-11 1 15,0 14-1-15,0-14 1 16,0 0 0-16,7 2 0 16,-7-2 1-16,16-8-1 0,-5 2 0 15,-3-3-1-15,5 1 1 16,-5 0-3-16,3 3 1 16,-11 5-1-16,15-3 0 15,-15 3 0-15,9 8 1 16,-7 3-1-16,5 2-1 0,-2 0 2 15,0 0 0-15,5-2 1 16,-3-3 1-16,6-4 0 16,-5-4 0-16,9-3 2 0,-5-8 0 15,5-3 0-15,-7-8-1 16,3-3 1-16,1-7 1 16,-4 2-1-16,0-6 1 15,0 2-1-15,-3 0 1 16,-2 5 0-16,-1 4 0 0,3 9-3 15,-4 3-1-15,-3 13-1 16,0 0 1-16,5 8-3 16,-5 12 1-16,-1 5-1 15,1 5 1-15,0 1 2 0,2 4-1 16,1-3 2-16,4 1-2 16,0-5 1-16,5-3 1 15,1-6-1-15,0-1 0 0,3-4 1 16,0-2 0-16,0-6 0 15,0-4 1-15,0-2-1 16,1-3 0-16,-4-5 0 16,4-4 1-16,-3-1-2 15,2-1-2-15,-4 1 1 0,0 2-2 16,1 2 1-16,-6 5-1 16,-7 4 0-16,16 4 1 15,-16-4 0-15,10 21 0 0,-6-7 0 16,2 3 3-16,1 3 0 15,-1-2 0-15,1 0 1 16,2-2 0-16,-2-1 0 16,5-5 1-16,-3 0 0 0,4-5-1 15,-1-4 0-15,-1-1 1 16,2-2-2-16,2-7 2 0,1-3-1 16,-3-2-4-1,2-5-1-15,1 1-1 0,1-4 0 16,-4 4-1-16,3-3 1 15,-6 4-2-15,2 1 0 16,-1 6 3-16,-3 1 0 16,-8 9 0-16,14 0 0 0,-14 0 1 15,10 14-2-15,-7 1 2 16,4 3 0-16,0-1 3 0,3 4 0 16,0-1 1-16,4-1 2 15,4-8 1-15,3 1 0 16,1-7 2-16,4-3 1 0,-2-3-6 15,-1-12 0 1,2-3-1-16,-6-6-2 0,-3-4 0 16,-8-2 0-16,-6-1 1 15,-1 0-1-15,-11 6 2 16,-5 2 1-16,-5 9 0 0,-1 6 0 16,-2 6-1-16,5 7-4 15,8 10-2 1,3-2-1-16,7 10-5 0,3-4-8 0,10 3-24 15,10 8-28 1,0-6-5-16,3 2 0 0</inkml:trace>
  <inkml:trace contextRef="#ctx0" brushRef="#br0" timeOffset="816989.1342">27170 5785 5 0,'0'0'14'0,"0"-9"-1"0,0 9-1 15,0 0 3-15,0-9 2 16,0 9 4-16,0 0 1 16,0 0 0-16,0 0 2 15,0-8 0-15,0 8-4 0,0 0-3 16,0 0-2-16,0 0-3 16,0 0 1-16,0 0-3 15,0 0 0-15,0 0-2 16,0 0 0-16,-6-9-3 0,6 9-1 15,0 0-2-15,0 0-1 16,0 0-1-16,0 0-1 16,0 0 0-16,0 0-1 0,0 0 1 15,-9 0 0-15,9 0 0 16,-5 13 0-16,-1-5 1 16,2 3 0-16,-1 0 0 15,0 2 0-15,-1 2 1 0,1-1-1 16,1 1 1-16,0 3-1 15,2-2 1-15,0 2-1 16,2 1 0-16,0-2 0 16,0 0 0-16,7-1 0 15,-2-1-1-15,2-6 1 0,1 2-1 16,0-8 1-16,8 1 0 16,-4-4 0-16,6 0 1 15,-5-6 1-15,6-6 0 0,-7 2 0 16,7-9 2-16,-7 3 1 15,0-6 0-15,-3 1 0 16,-5-2 0-16,2 2 0 16,-5 3 0-16,-1 0-1 0,-1 0-1 15,-5 4-2-15,0 1-2 16,-4 3-3-16,-1-1-3 16,-2 7-5-16,-8-1-9 0,7 3-19 15,-4 5-25-15,0 3-10 16,3 5-1-16</inkml:trace>
  <inkml:trace contextRef="#ctx0" brushRef="#br0" timeOffset="818576.9147">27422 5704 16 0,'0'0'58'15,"4"-15"-19"-15,-4 15-1 0,0-13-9 16,0 13-7-16,1-13-5 16,-1 13-4-16,2-10 0 15,-2 10-2-15,0 0 0 0,0 0-2 16,3-8 0-16,-3 8-2 16,0 0-2-16,0 4-3 15,0-4-1-15,-2 17-1 16,0-5-1-16,0 2 1 15,-2 0 1-15,2 3 0 0,-3-1-1 16,4-1 1-16,-3-2 0 16,3-1 0-16,-1-1-1 0,2-11 1 15,-2 13 0-15,2-13-1 16,-1 10 1-16,1-10-1 16,0 0 1-16,-1 9 1 15,1-9 0-15,0 0 1 16,0 0 1-16,0 0 1 0,0 0 0 15,0 0-1-15,0 0-1 16,0 0 0-16,0 0-1 16,0 0-1-16,0 0-1 0,0 0 0 15,0 0 0-15,0 0 0 16,0 0-1-16,0 0 1 16,0 0 0-16,-6 9 0 15,6-9 0-15,0 0-1 0,0 0 0 16,-2 10 0-16,2-10 1 15,0 0-1-15,-3 12 1 16,3-12-1-16,-2 15 1 0,2-15 0 16,-2 16 0-16,2-16 0 15,-3 14 0-15,3-14 1 16,-2 12-1-16,2-12 1 0,0 0 0 16,-3 8 1-16,3-8 0 15,0 0 1-15,0 0-1 16,0 0 0-16,0 0 0 15,0 0-1-15,0 0 0 0,0 0-1 16,0 0-1-16,0 0 1 16,0 0-1-16,0 0 1 15,0 0-1-15,0 0 1 16,0 0 0-16,0 0 0 16,0 0-1-16,0 0 0 0,0 0-1 15,0 0 0-15,0 0-1 16,-2-5 0-16,2-4-1 15,2-3 0-15,3-2 0 0,0-5 1 16,1-2-1-16,1-7 2 16,-1 3 1-16,-2-7 0 15,2 2 1-15,2 0 0 16,-2 3 3-16,0 2 0 0,-1 2 0 16,-2 5 0-16,0 3-1 15,0 5-1-15,-3 10-2 16,1-9-1-16,-1 9-2 15,0 0-2-15,-5 8 1 0,5-8 1 16,-13 18-1-16,8-7 1 16,0 1 2-16,-1-1 2 15,1-1-1-15,3-1 2 16,2-9 0-16,0 11 1 0,0-11 0 16,11 7 1-16,-2-5-1 15,4-1 1-15,2-1-1 16,-2 0 0-16,3 0 0 15,1-1-2-15,0-1 0 0,-3 2 0 16,-2 0 0-16,-3 3 0 16,-9-3 1-16,13 18-1 15,-13-5 0-15,0 5 2 16,-1 1 0-16,-7 2-1 0,4-1 1 16,-2 2-1-16,0-3-1 15,1-1 2-15,3-6-1 16,1-2 0-16,1-10 1 0,0 12 0 15,0-12-1-15,0 0 0 16,0 0-2-16,13 0-2 16,-13 0-6-16,19-9-14 15,-6 0-23-15,2-3-13 0,8-3-5 16,1 1-3-16,-2-2 4 16</inkml:trace>
  <inkml:trace contextRef="#ctx0" brushRef="#br0" timeOffset="819124.0688">27819 5702 24 0,'16'-9'45'0,"-16"9"1"16,11-7-8-16,-11 7-4 15,0 0-7-15,-2-9-4 0,2 9-4 16,-10-9-6-16,0 5-1 16,10 4-1-16,-15-11-2 15,15 11 0-15,-16-10 0 0,16 10-1 16,-12-5-3-16,12 5-2 15,0 0-2-15,-9 0-1 16,2 7-1-16,0 4-1 16,-2 6 0-16,-1 1 0 0,1 2 1 15,-1 0 1-15,3 3-1 16,0-4 2-16,2-3-1 16,4-3 1-16,1-4 0 15,0-9 1-15,8 10 0 0,3-10-1 16,-4 0 1-16,7-5-1 15,-2-1 0-15,1 0-1 16,2 1-2-16,-3 5 2 16,1 0 0-16,-6 10 0 0,0 4 1 15,-3 15-1-15,0 8 0 16,-4 9 2-16,-8 11 0 16,1 8-1-16,-6 5-1 0,0 1 1 15,0-2 0-15,-4-7 1 16,1-8 0-16,0-7 1 15,2-13 0-15,-1-12 2 16,2-8 0-16,-4-12 2 16,1-4-2-16,-2-10-1 0,1-8-1 15,-1-8-4-15,3-5-3 16,7-6-2-16,1-4-2 0,7 2-7 16,0-3-5-16,12 4-13 15,8 5-24-15,8 2-17 16,5 5-3-16,3 3 1 15</inkml:trace>
  <inkml:trace contextRef="#ctx0" brushRef="#br0" timeOffset="820136.3216">28146 4946 12 0,'-23'-26'66'0,"-1"0"0"15,-4 2-2-15,2 12-33 16,-3-9-26-16,-3 1-1 16,1 5 1-16,-9 1-4 0,0 1 0 15,-5 5 0-15,-8 2-1 16,-3 2 2-16,-10 4 0 16,-2-1 2-16,-9 4 0 15,3 4 0-15,-5 1 2 0,0 2 0 16,-3 3-2-16,2 3 2 15,5 1-2-15,0 3-1 16,-1 6-1-16,4 3 0 16,5 8-1-16,-2 3-1 15,4 12 1-15,3 1-1 0,5 12-1 16,4 6 3-16,4 5 1 16,10 6-1-16,7 0 0 15,8 0 0-15,9-2 1 16,12-3 1-16,6 0-1 0,13-6-2 15,15 0-1-15,3-6 1 16,14-1 0-16,13 2 0 0,7-4 1 16,12-2-1-16,11-5 2 15,8-7 1-15,13-4-1 16,13-9 1-16,6-5-1 16,4-8 0-16,8-9 0 0,1-9 0 15,-2-5 0-15,4-14-1 16,-7-9 3-16,-5-9-1 15,-5-15 2-15,-5-7 3 16,-13-14 1-16,-6-7 2 0,-14-10 0 16,-11-5 1-16,-17-8-1 15,-13-4-2-15,-22 5-1 16,-19-2-5-16,-20 6-3 0,-25 2-3 16,-21 13-3-16,-25 6-6 15,-16 13-10-15,-25 23-40 16,-14 2-26-16,-17 11-1 15,-12 6-5-15,-11 10-2 16</inkml:trace>
  <inkml:trace contextRef="#ctx0" brushRef="#br0" timeOffset="868313.3265">12476 11292 20 0,'0'0'29'0,"0"0"-4"16,-11-9-6-16,11 9 0 0,0 0-1 15,0 0-1-15,0 0 1 16,0 0-2-16,0 0 0 16,0 0-1-16,11-9-1 0,-11 9 0 15,17-10-2-15,-4 1-1 16,5-2 0-16,7-7 2 15,5-3-2-15,11-6-1 16,9-5-1-16,11-11-1 0,9-9-2 16,10-5 0-16,7-9 1 15,7-9 0-15,6-8 1 16,3-6 2-16,-2-6-1 0,2-2 2 16,3-4-2-16,0-2 0 15,4 0-1-15,-1 4-2 16,2 3-1-16,0 3-2 15,-1 6 0-15,-2 5 0 0,-1 7-2 16,-7 3 1-16,-5 8-2 16,-7 4 1-16,-6 6-1 15,-12 9 1-15,-11 3 0 16,-8 7 0-16,-14 9 0 0,-10 5 0 16,-10 6-1-16,-7 6-1 15,-10 9-1-15,0 0-1 16,-18 3-4-16,-7 15-1 0,-8 12-1 15,-6 13-3-15,-13 9-2 16,-6 16-5-16,-9 11-7 16,-6 8-11-16,-6 11-16 15,-2-2-19-15,-3 5-5 0,-4-4-2 16</inkml:trace>
  <inkml:trace contextRef="#ctx0" brushRef="#br0" timeOffset="868741.6334">13086 10919 45 0,'-35'11'55'0,"10"-1"-7"16,8-4-6-16,4-6-5 16,13 0-5-16,10-9-5 15,11-3-6-15,10-12-6 0,9-6-1 16,14-15 1-16,12-7-1 15,17-14-1-15,10-9-1 16,13-14-4-16,10-8 0 16,10-11 0-16,9-7-1 0,3-4-1 15,4-7 0-15,-1-3-1 16,0 1 1-16,0 1-2 16,-6 4 1-16,-1 11-3 0,-13 8 1 15,-8 13-1-15,-14 18-1 16,-15 13 0-16,-16 15 0 15,-18 15-2-15,-14 11 0 16,-19 12-2-16,-17 7-2 0,-13 13 0 16,-21 10-2-16,-11 11-1 15,-14 11-2-15,-14 16-1 16,-14 12-4-16,-9 14-5 16,-6 4-8-16,-5 14-14 15,2 11-26-15,-5 5-13 0,1 4-2 16,-2 0 8-16</inkml:trace>
  <inkml:trace contextRef="#ctx0" brushRef="#br0" timeOffset="873113.5509">10239 3389 30 0,'0'0'64'0,"-3"-11"2"16,4-4-30-16,5 1-3 16,3-5-7-16,0 0-6 15,9-5-6-15,6-5-1 0,1-1-5 16,11-4-1-16,6 0-1 16,7-6-3-16,5 1-1 15,4-4-1-15,2 4 0 16,4 0-1-16,-3 2 1 15,-2 5-1-15,-5 4 1 0,-8 4-1 16,-3 6 0-16,-11 3-1 16,-2 7-2-16,-14 3-3 15,-6 5-5-15,-10 0-6 0,0 13-1 16,-10 5-7-16,-14 7-10 16,-10 6-7-16,-10 8-5 15,-11 6 1-15,-9 3 6 16,-6 2 6-16</inkml:trace>
  <inkml:trace contextRef="#ctx0" brushRef="#br0" timeOffset="873594.9468">10420 3241 0 0,'-74'36'32'0,"9"-7"6"16,7-4 4-16,16-6 0 0,5-3-2 15,15-8-9-15,5 4-7 16,17-12-4-16,0 0-4 16,18-15-2-16,10-2-3 0,8-6-1 15,13-6-1 1,7-7 0-16,14-5 1 0,7-7-2 15,6-2-1-15,2-1 1 16,3 2-2-16,0 0 0 16,-2 6-2-16,-8 6-2 15,-5 6-1-15,-15 10-1 0,-6 5-3 16,-15 10-3-16,-13 6-2 16,-12 6-4-16,-13 13-4 0,-19 10-3 15,-14 6-6-15,-11 12-4 16,-12 4-1-16,-14 8 1 15,-7-2 3-15,-5 4 7 16,-3-1 10-16,0-6 9 16,6-6 10-16,3-7 11 0,9-6 6 15,13-13 3-15,11-2 3 16,13-13-4-16,10-7-5 16,11-7-5-16,13-13-1 15,17-9-5-15,14-8-4 0,13-9-3 16,11-6-3-16,15-6 0 15,6-4 0-15,10 6-1 16,-1 4-1-16,0 7-1 16,-12 8-3-16,-4 9-4 0,-15 9-4 15,-10 12-7-15,-17 7-12 16,-17 10-26-16,-13 16-22 16,-15 12-3-16,-21 5-1 0</inkml:trace>
  <inkml:trace contextRef="#ctx0" brushRef="#br0" timeOffset="874993.8326">10926 1390 264 0,'-24'-12'0'0,"-4"4"0"16,-6 0-1-16,-4 3 1 15,-6-4-2-15,-6 9 1 16,-8-3 0-16,10 3 1 16,-91 12 1-16,-15 9-1 0,-6 32 1 15,10 8-1-15,3 9 0 16,15 9 2-16,11-5-2 16,35-3-3-16,6-3 1 15,8 24 2 1,11 4 1-16,11 4 0 15,17-4 0-15,12 5 2 16,11-4-2-16,9 6 0 0,13 3 1 16,18-20-2-16,3 0 1 15,12-4-1-15,7 0 0 16,12-6 1-16,15-3 1 16,8-9-2-16,13-6 1 15,9-11 0-15,12-9 0 0,4-13 0 16,12-9 1-16,-6-10 0 15,-4-9 2-15,4-15 2 0,1-10 2 16,-4-11 1-16,-6-5 0 16,4-8 2-16,-3-9 0 15,-6-4-1-15,7-3 0 16,-8-7-1-16,-6-5 0 16,-5-2-1-16,-3-7-2 0,-15-4-2 15,-4-7 0-15,-16-3-2 16,-9-4 0-16,-18-5-1 15,-14-2 1-15,-15 4 1 0,-11 55-3 16,-15-4 0-16,-8 4 0 16,-14 0 1-16,-17 5-2 15,-15 2-1-15,-14 11-1 16,-18 5-6-16,-84-16-2 16,-79 41-16-16,-36 29-25 0,-28 44-26 15,-22 35-4-15,-72 75-2 31</inkml:trace>
  <inkml:trace contextRef="#ctx0" brushRef="#br0" timeOffset="877415.4523">12631 2626 20 0,'-11'-5'27'0,"11"5"-4"16,0 0 0-16,-10-5-1 15,10 5-3-15,0 0-1 16,2-10-3-16,-2 10-1 16,15-11-3-16,-3 2 0 0,2-2-1 15,5-4 1-15,11 0-1 16,5-7 1-16,8 1-2 16,5-7 0-16,11-1-1 15,9-4 0-15,7-1-2 0,11-1-1 16,5-1-1-16,5 0 1 15,1-4-2-15,10 2-1 16,-5-3 1-16,1 3 0 16,2 1 0-16,-10 4 0 0,-8 2-1 15,-9 3 0-15,-8 8 1 16,-10 4-1-16,-10 4-1 16,-15 3-1-16,-8 3-1 0,-9 3-1 15,-10 3-2-15,-8 0-3 16,-2 9-6-16,-16 5-15 15,-5 6-24-15,-15 6-17 16,-34 11-3 0,-18 0 1-16</inkml:trace>
  <inkml:trace contextRef="#ctx0" brushRef="#br0" timeOffset="877735.1456">12333 2774 30 0,'0'-11'63'16,"11"-9"2"-16,16-9-1 0,11 0-50 15,8-4 2-15,17-2-4 16,11-1-2-16,12-2-3 15,4 3-2-15,10-4-2 16,4 3 0-16,6-2-3 0,4 2 1 16,-1 1-1-16,-2 2 1 15,-2 1-1-15,-5 7 0 16,-7 3-1-16,0 3-2 16,-16 7-12-16,-8 5-21 0,-10 4-28 15,-3 3-3-15,-16 4-1 16</inkml:trace>
  <inkml:trace contextRef="#ctx0" brushRef="#br0" timeOffset="880645.6826">20584 5260 12 0,'0'-17'61'0,"1"6"-16"16,-1 2-4-16,0 9-10 16,0-13-8-16,0 13-7 15,0 0-6-15,0 0-6 0,0 0 0 16,0 0-2-16,11-8 1 16,-11 8-2-16,0 0 0 0,0 0-1 15,7 0 1-15,-7 0 1 16,0 0-1-16,12 7 1 15,-12-7-1-15,6 14 3 16,-2-3-2-16,0 2 0 0,1 6-1 16,-1 5 2-16,2 2 0 15,2 6 1-15,-2-2-1 16,2 6 0-16,0 0 0 0,-1 6 1 16,1-2 3-16,-4 2-4 15,1 4 1 1,-3 0 0-16,-1 8 1 0,-2-2-2 15,-2 10 0-15,-4 3 0 16,-8 4-2-16,0 3 0 0,-7 0 0 16,1-1-1-16,-3-5 1 15,-2-2 1-15,2-7 0 16,-2-9 0-16,1-2 0 0,1-3 1 16,-5-5 0-16,-1 2 0 15,-2-4 1-15,-8 4 0 16,-1-1 0-16,-2 1 0 15,-6 1 1-15,-1 0-1 0,-3 1 0 16,-2 0 0-16,-1 1-2 16,-2 0 1-16,-1 0-1 15,0-2 0-15,-3 1 0 16,0-1 1-16,0 0 0 0,-2-2-1 16,0 1 1-16,-5 2 0 15,0-3-1-15,-4 4 1 16,2-1-2-16,-5-1 1 15,2 4-1-15,-5-1 0 0,-1-1 0 16,1-2 0-16,-1 1 0 16,1-3 0-16,-12 4 0 15,1-2 1-15,0-1-1 16,1-2 1-16,0-2 0 16,-1 1 0-16,-1-2 0 15,0 1 1-15,9-6-1 0,4-2 1 16,-2 3-1-16,2-2 0 15,-2-1 0-15,1 0 0 16,4-2 0-16,-3 0 0 16,4-1 0-16,0-2-1 0,1 0 1 15,3-3 0-15,2 0-1 16,4-1 1-16,-3 0-1 16,7-2 1-16,0-1-1 15,1 2-1-15,3-2 1 16,1 0-1-16,4 0 0 0,3-1 1 15,0-1-1 1,6-1 0-16,3 0 0 0,4-1 1 16,5-1-1-16,2-2 0 0,6 1 0 15,1-3 0-15,8-2-1 16,0 0-1-16,13-5-2 16,-13 8-2-16,13-8-2 15,0 0-5-15,0 0-4 0,0 0-12 16,6 5-18-16,-6-5-26 15,21-11-11-15,-6-3-4 16,2-4 4-16</inkml:trace>
  <inkml:trace contextRef="#ctx0" brushRef="#br0" timeOffset="881056.9598">16496 8056 70 0,'7'-13'81'0,"-2"3"-5"16,-5 10-3-16,0-39-40 16,0 39-20-16,-11-4-5 15,0 6-3-15,3 8-2 0,-8 7-2 16,-3 7 1-16,-2 7 0 16,-10 7 1-16,-2 4 1 0,-4 8 1 15,0 3 1-15,-5 4-1 16,4-2 0-16,1-2-1 15,3-1 0-15,7-4 0 16,4-1-1-16,6-6-1 0,7-2-1 16,7-5 1-16,3-5-1 15,5-2 0-15,10-1 1 16,5-4-1-16,6-6 0 0,13-6 1 16,10-4-1-16,10-6 0 15,15 0 0-15,9-12 0 16,9-5-1-16,11-4-3 15,1-4-2-15,3-2-3 16,-1 0-5-16,-5 1-9 16,-8 2-13-16,-12 1-22 0,-6 6-22 15,-12 2-3-15,-12 4-3 16</inkml:trace>
  <inkml:trace contextRef="#ctx0" brushRef="#br0" timeOffset="882310.6159">21323 5561 6 0,'0'0'23'0,"0"0"-1"16,0 0 0-16,-10-6-3 0,10 6 2 16,0 0-4-16,0 0-1 15,-10-7-4-15,10 7-1 16,0 0-3-16,0 0-2 15,0 0-1-15,0 0-3 0,0 0-3 16,0 0-2-16,0 0-3 16,0 0-9-16,0 0-9 15,2 7-17-15,-2-7-12 16</inkml:trace>
  <inkml:trace contextRef="#ctx0" brushRef="#br0" timeOffset="883960.1094">23951 4897 23 0,'2'-6'32'16,"-2"6"-1"-16,0 0-5 0,0 0-5 15,0-10-3-15,0 10-5 16,0 0-3-16,0 0 2 16,0 0-4-16,0 0 1 15,0 0-1-15,0 0-2 0,7-4 1 16,-7 4-1-16,0 0-2 16,0 0-1-16,12 4 2 15,-12-4-1-15,10 7 1 16,-10-7-1-16,15 10 0 0,-4-4 1 15,-4-1-1-15,5 2-1 16,5 1 0-16,-6-1-1 16,6 3 0-16,-2 2-1 0,4 1-1 15,-4 2 0-15,3 3 0 16,-6 6 0-16,-1 0-1 16,0 8-1-16,-5 2 2 15,-1 7-1-15,-2 2-1 0,-3 5 2 16,-1 5 1-16,-1-1 0 15,-3 3 3-15,1-1 0 16,-6 1 2-16,0-2 2 16,-5 5 3-16,-4-5-2 0,-9-1 3 15,0 6-3-15,-8 3 1 16,-10 4-1-16,-7 2 0 16,-8 10-1-16,-12 1-3 15,-4 9 1-15,-11 2-3 0,-4 3 2 16,-5 1-3-16,-5-1 2 15,-1 2-2-15,-6-6 1 16,-3-1-1-16,-2-4 1 0,-3 3 0 16,-9-4 0-16,-8 2 1 15,-4 4-2-15,-8-2 1 16,-4 3 0-16,-8 2 0 16,-2 2 0-16,-5 3-1 15,-1 0 1-15,-5 1-1 0,-4 0 1 16,-1-2 0-16,-1-4 0 15,-4 1-1-15,-4-4 1 16,-5-2 0-16,-3-4 0 16,-2-3-1-16,-6-2 1 0,-1-1-1 15,-4-2 1-15,-3 0-1 16,3-1 0-16,-3-1-1 16,3 3 0-16,2-2-1 15,1 1 0-15,-1 1 0 0,2-1 0 16,-1-1 1-16,6-2 0 15,0-2-1-15,1-3 1 16,4 2 0-16,2-5 0 0,4-1 0 16,5 2 0-16,7-3-1 15,4 0 1-15,7 1 0 16,11-5 0-16,3 0-1 16,8-3 1-16,10-2 0 0,2-5 0 15,10-4-1-15,7-3 1 16,4-3 0-16,12-3-1 15,6-3 0-15,9-4 0 16,5-3 0-16,12-2-1 0,9-2 1 16,6-3 0-16,10-2 0 15,5-3 0-15,9-3-1 16,6-2 1-16,6-2-1 0,13-5-1 16,-13 7 1-16,13-7 0 15,0 0-1-15,8 6 1 16,1-5 0-16,4 0 0 15,3-1 0-15,3 0-1 16,1-1 0-16,5-3-1 0,2-1-3 16,1-1-1-16,3-3-5 15,3 4-8-15,-2-3-26 16,1-1-35-16,3-4-4 16,-2-7-5-16,2-4 0 0</inkml:trace>
  <inkml:trace contextRef="#ctx0" brushRef="#br0" timeOffset="884511.1485">14796 9729 56 0,'-12'-11'71'0,"-3"-4"-1"16,-4 2-3-16,13-1-55 16,-16 10 4-16,1 4-5 0,-4 0-2 15,-2 10-2-15,-3 3 1 16,-4 9 0-16,-3 1-1 16,-2 10 0-16,-3 1 0 15,-8 10 0-15,1 0 0 16,0 6-2-16,-3 0-1 0,0 1 2 15,1-3-2-15,9-2 0 16,-1 0-1-16,9-6 0 16,6 1-1-16,5-3 0 0,7-1 0 15,5-3-1-15,7-2 1 16,4 0 0-16,13-4 2 16,7 0 1-16,11-6-1 15,13-5 1-15,14-4-1 0,16-6 2 16,17-4-2-16,16-3-1 15,12-4 0-15,11-4-1 16,8-6-1-16,6 3 1 16,0-3-2-16,-2 3 1 0,-7 2-1 15,-8 2 1-15,-5 5-1 16,-13-1 0-16,-14 4-1 16,-8-1-2-16,-14 7-1 0,-13 0-4 15,-12 4-8-15,-13 1-21 16,-19 1-43-16,-7 2-3 15,-11-2-6-15,-15-4-1 16</inkml:trace>
  <inkml:trace contextRef="#ctx0" brushRef="#br0" timeOffset="889206.3949">27628 6631 54 0,'-3'-22'71'0,"3"-3"-4"16,0-2-1-16,2 3-53 0,4 2 0 15,-1 4 0-15,2 6-2 16,-5-3 1-16,3 5 1 15,-2-1-1-15,-3 11 0 16,5-16 0-16,-5 16-4 0,0 0-2 16,3-9-4-16,-3 9-3 15,0 0-2-15,0 5 0 16,0-5 1-16,-1 21-1 16,-3-6 1-16,-2 5 1 0,0 2 1 15,-5 8-1-15,1 7-1 16,-6 2 2-16,-1 4-1 15,-2 7 0-15,-3 7 1 0,-7 1-2 16,-2 5 0-16,-7 3 1 16,-1-1 1-16,-3 5 0 15,-9 2 0-15,-3-1 0 16,-7 3 0-16,-6 2 2 16,-6-1-1-16,-7 0-1 0,-7 2 2 15,-6-3-2-15,-3 0 0 16,-9-1 2-16,-6 1 1 15,-9-2-1-15,-5 0 1 0,-10 0 0 16,-8 0 2-16,-9 0-2 16,-10 1-1-16,-6-2 1 15,-11 0-1-15,-5-2 1 0,-8-1 0 16,-3-2-1-16,-7 0 1 16,-7-2 0-16,-2-3 1 15,-8 0-1-15,-4-2 1 16,-5-1-1-16,-5 2 0 15,-3-3-1-15,-2 2 1 0,-3 0-1 16,-1-1 0-16,-4 0-1 16,5 2 0-16,1-3 0 0,-1 1 1 15,-2 1-2-15,2-1 1 16,3-2 1-16,-1 3-1 16,0 0 0-16,0 1 1 15,2 0-1-15,5 0-1 16,2 1 1-16,6 0 0 0,0-2 0 15,11 1 0-15,4-1 0 16,4-1-1-16,6-3 1 16,4 0-1-16,8-1 1 15,4-2 0-15,9-3-1 0,4-1 0 16,7-2 0-16,3 0 1 16,10-3-1-16,2-1 0 15,9-2 1-15,8-3 0 0,3-1 1 16,7-1-1-16,7-2 0 15,7-2 1-15,7-1-1 16,2 1 2-16,5-2-3 16,4-1 1-16,8 0 0 0,1-3 0 15,4 0-1-15,6-2 1 16,3 1-1-16,1-2 1 16,6 0-1-16,4-2 0 0,2 1 1 15,2-1-1-15,0 1 0 16,5-1 0-16,0 1 1 15,3-1-1-15,1-1 1 16,3 1-1-16,1-2 0 0,4-2 0 16,2 0-1-16,3-3 1 15,0-1 0-15,1-2 0 16,3 0 0-16,1-3 0 0,-1 1 0 16,3 0 1-16,0-1-1 15,2-2 1-15,2 1-1 16,0 0 0-16,5-1-1 15,2 0 1-15,3-1-2 0,-1-1 0 16,10-3-3-16,-11 4-3 16,11-4-6-16,0 0-9 15,0 0-44-15,0-6-15 0,1-5-4 16,8-7-6-16,-4-8 4 16</inkml:trace>
  <inkml:trace contextRef="#ctx0" brushRef="#br0" timeOffset="889651.3763">14051 11104 70 0,'0'0'82'16,"0"0"-5"-16,0 0-4 15,0 22-18-15,0-22-47 16,0 0-4-16,0 0-2 0,0 0-1 15,-13 9 0-15,7 2 2 16,-6 3 0-16,-4 4 2 16,0 3 1-16,-5 8 0 15,-1 3 0-15,0 4 0 0,-1 1 0 16,3 3-1-16,-1 3 0 16,6 1-1-16,0-1-2 15,2 2 1-15,5-3-2 16,2 0 1-16,6-5 0 0,0 1 0 15,12-3 0-15,5-2 0 16,10-7 1-16,12-2-1 16,10-6 1-16,16-4 0 15,11-7-1-15,15-7 0 0,14 0-1 16,11-13-2-16,9-4-1 16,3-6 0-16,4-6-3 15,0-1 0-15,0-2-2 16,-9-6-8-16,0 2-8 0,-14 4-42 15,-5-6-13-15,-8 1-6 16,-16-4-3-16,-12-2 1 16</inkml:trace>
  <inkml:trace contextRef="#ctx0" brushRef="#br0" timeOffset="897339.6284">16112 9410 12 0,'0'0'64'0,"-18"-2"6"16,18 2-27-16,0 0-1 15,-14-1-12-15,14 1-6 16,0 0-5-16,0 0-5 16,0 0-3-16,0 0-5 15,0-11-1-15,10 7-1 0,0-3-1 16,4-2 2-16,3-1 0 15,4-4 0-15,1-5 2 16,7-1-3-16,-1-4 0 16,7-4 0-16,2-4 0 0,9-3-1 15,2-6 0-15,5-1-1 16,7-5-1-16,2-2 0 16,6 1 0-16,5-2 0 0,3-2 0 15,4 0-1-15,3 4 0 16,6 0 0-16,2 0 1 15,5 0 0-15,2-2-1 0,4 1 1 16,5 2-1-16,0-1 0 16,1 1 0-16,2 1 0 15,-2 0-1-15,1 1 0 16,1 3 0-16,-4 2 0 0,-2 3 0 16,-1 1 0-16,-7 2 1 15,0 4 0-15,-4 3-1 16,-3 4 1-16,-1 0 1 15,-2 5-1-15,-2 2 0 16,1 1 0-16,-3 3 0 0,-1 2 0 16,-5 2 0-16,-4 5 0 15,-4-2 1-15,-7 4-1 16,-3 1 1-16,-5 0-2 0,-4 0 2 16,-3 6-1-16,-2 1 0 15,-3 1 0-15,-3 1 0 16,0 1 0-16,-1 2 0 15,-3 2 0-15,0 0 0 0,2 1 0 16,-3 1 0-16,0 2 1 16,-1-1-1-16,-1 1 1 0,3 2 0 15,0 1 0-15,5 1 0 16,-1-3 0-16,5 4 0 16,3-1 0-16,1 2 0 15,4-1 0-15,-2 0-1 16,5 0 1-16,-4 0 0 0,-2-1-1 15,1 0 1-15,-3-2 0 16,-2-1-1-16,-5 0 1 16,2-1 0-16,-4-1 0 15,0 0 0-15,-2-3-1 0,-3 2 1 16,-2-3-1-16,-4 1 0 16,0-1 0-16,-4 0-1 15,-3-4 1-15,-5 1 0 0,-3 0-1 16,-1-3 1-16,-10-7 1 15,9 11-1-15,-9-11 0 16,0 0-1-16,2 11-2 16,-2-11-2-16,0 0-3 0,0 0-4 15,0 0-9-15,-5 3-16 16,5-3-38-16,-9-5-5 16,1-5-2-16,0-1 1 15</inkml:trace>
  <inkml:trace contextRef="#ctx0" brushRef="#br0" timeOffset="897749.5429">21058 8096 41 0,'-14'-14'77'0,"-1"1"-1"16,3-2-3-16,-10 3-47 15,11 2-4-15,11 10-7 16,-6-13-8-16,6 13-5 0,0 0-3 16,0 0 0-16,9 12-2 15,3 0 1-15,-2 4 1 16,5 4 1-16,3 3-1 0,4 4 1 16,5 1-1-16,1 5 1 15,5 1 1-15,6 1 0 16,1 2 0-16,7 3 1 15,-4-2 0-15,4 3 0 16,-5-2 1-16,-1-1 0 0,-6-4 2 16,-10-3 2-16,-7 0 2 15,-18-4 1-15,-14 6 1 16,-27-1-3-16,-28 3 0 16,-26 10-4-16,-33 5-10 0,-31 16-35 15,-29 16-33-15,-32 8-6 16,-19 7-6-16,-21 1-2 15</inkml:trace>
  <inkml:trace contextRef="#ctx0" brushRef="#br0" timeOffset="911014.9492">17651 4176 50 0,'0'0'80'0,"0"-10"-2"16,0 10-2-16,0 0-34 15,0 0-28-15,0 0 0 16,0 0-3-16,0 0-3 0,0 0-2 15,7 15-2-15,-2 0-2 16,-3 8 0-16,0 7-1 16,2 5 0-16,0 8-1 15,-2 5 0-15,1 5-1 16,-2 0 1-16,-1 7 0 0,1 1 1 16,-1 0-1-16,0 4 1 15,-1-1-1-15,-2 4 1 16,-4-1 0-16,4 2-1 15,-1-2 1-15,-1-1-1 0,0 3 3 16,4-6-1-16,1 3 2 16,0-4-1-16,0-4 1 15,3-3-1-15,1-7 0 0,0-1 1 16,3-12-2-16,-1-3-1 16,-1-8 1-16,2-7-1 15,2-1 1-15,-2-8 1 0,-7-8-1 16,12 11 1-16,-12-11 0 15,12 6 1-15,-12-6-1 16,9 3 0-16,-9-3 0 16,16 1-1-16,-16-1 0 0,22 0 0 15,-8-2 0-15,1-3-1 16,3 1 0-16,2-3-1 16,0-1 1-16,1 0 0 15,7-4 0-15,-3-1-1 16,4-2 0-16,3 1 0 0,5 0 0 15,4 0 0-15,3 0-1 16,6-1 1-16,5 3-1 16,4-1 1-16,6 0-1 0,3-2 1 15,7-1 0-15,4 2 0 16,7-3 0-16,3 0-1 16,6-1 0-16,5-2 1 0,10-3-1 15,3 1-1-15,10 1 3 16,2-5-4-16,8 2 1 15,5 1 0-15,6-1 1 16,2 4-1-16,3 2 0 16,-1 0 1-16,3 5-1 0,3 3 2 15,-3 1-1-15,1 5 1 16,-2 1 0-16,1 3 0 16,-2 0 0-16,-2 1 0 15,2 1 0-15,0 2 1 0,3 1-1 16,1 0 0-16,-2 1 0 15,5 0 0-15,-1 1 0 16,1 1 0-16,-4 3 0 0,2 0 0 16,-2 1 0-16,-2 2 0 15,1 0 1-15,1 1-3 16,-2 0 3-16,-2-1 1 0,5-2-1 16,-1 1 0-16,1-2-1 15,-1-1 1-15,0 0 0 16,-1-3 1-16,-6 2-2 15,-2-3 0-15,-8 2 0 0,2 1 1 16,-9 0-1-16,-2 1 1 16,-7 2-1-16,0 0 1 15,-3 0-1-15,-3 0 1 16,0 1-1-16,-3-1 0 16,-5 0 1-16,-2-3-1 0,-3 4 1 15,-6-2 0-15,-2-4 0 16,-5 4-1-16,-2-1 0 15,-6-2 1-15,0 3-1 16,-5-1 0-16,-4 2 0 0,-1-1 0 16,-6 2 0-16,-3-2 0 15,-5 2 1-15,-1 1-1 16,-7 1 0-16,-1-3 1 0,-4 2-1 16,2 0 0-16,-5 1 0 15,-2 1 0-15,0-2 0 16,0 1 0-16,-2-3 1 15,-1 1-1-15,-4 2 0 0,0-3 0 16,2 2 1-16,-4-2-2 16,-1 0 1-16,-3-2 0 15,0 2 0-15,2-1 0 16,-4 0 0-16,1 0 1 16,1-3-2-16,-1 3 2 0,1-3-1 15,2 0 0-15,-3 1-1 16,3-2 1-16,-1-1-1 15,-1 3 1-15,0-5 0 0,-1 0 0 16,-1 1 0-16,1 0 0 16,-3 0 0-16,1 1 0 15,0 0 0-15,3-2 0 16,-3 1 0-16,1 1 0 16,1 1 0-16,0-4 0 0,1 2 0 15,-2-4 1-15,-1 2-1 16,-2 0 0-16,1-2 0 0,0 1 1 15,-2-1-1-15,-2 1 0 16,0-2 0-16,0 2 1 16,-2-1-1-16,0-1 0 15,-4 0 1-15,1 0 0 0,-11 0 0 16,16-5 0-16,-16 5 1 16,12-11-1-16,-5-1 1 15,-2 0 0-15,1-5 1 16,0-2-1-16,-2-5 0 0,2-2 0 15,-3-7 0-15,3 0-1 16,-4-6 0-16,0-1 0 16,-2-6-1-16,2-2 0 15,-1-4 0-15,-1-3 0 0,0-3 0 16,-2-1 0-16,0-1-2 16,-1-3 0-16,-1-1 1 15,0-4-1-15,1-2 1 16,0-1-1-16,1-1 2 0,-1-1-3 15,-2-4 3-15,2 4 0 16,-2-1 0-16,-3 2 0 16,0 0 0-16,-1 1 0 0,-2 2 0 15,0 2 1 1,-1 3 0-16,-3-2 0 0,2 7 0 16,-2 2 0-16,2 1 0 15,-3 3-1-15,-1 4 0 16,-1-2 0-16,-1 1 0 0,-3 4 0 15,-1 0 0-15,-2 2-1 16,2 1 1-16,-3 2 1 16,1 4-1-16,0 2 1 0,1 2 0 15,3 5 0-15,0-2 0 16,2 7 0-16,1-2-1 16,0 4 1-16,1 2-1 15,4-1 2-15,-3 3-2 0,2 0 0 16,-2 1 0-16,-1-2 0 15,1 2 1-15,-3 1-1 16,0-3 0-16,0 2-1 16,-2 2 1-16,-3-4-1 0,4 2 1 15,-4-2-1-15,-1 0 1 16,-2-3 0-16,2 0 0 16,-6-1 0-16,1-4 1 0,-2 0-2 15,-4-2 1-15,0-2 0 16,-7-3-1-16,-2-2 3 15,-8-4-1-15,0-1 0 16,-5-5 0-16,-3-1 1 16,-5-5 0-16,0-3-1 15,-1-4 1-15,-1 1-2 0,0-5-1 16,1 0 2-16,-4-3-3 0,1 2 1 16,-2-1 1-16,-5-1 0 15,-1 3 1-15,-3-2-1 16,1 4 2-16,-6 3-1 15,-1 5 1-15,-3 4-1 0,-2 5 1 16,-1 8-1-16,-2 8-1 16,-4 7 0-16,-2 5 0 15,-6 5 0-15,-3 7 0 16,-1 3 0-16,-9 9-1 16,0 6-1-16,-8 6 1 0,-5 5-1 15,-3 6 1-15,-9 8-1 16,-2 5 1-16,-8 2-1 15,0 7 2-15,-3 0 0 0,2 4 1 16,-4 0-1-16,4 0 1 16,1-3 1-16,0 3-1 15,0 0 1-15,-2-3-2 16,-1 1 2-16,-2 0-1 0,-5-1 1 16,1-1-2-16,-1 0 0 15,-5-8 0-15,1 4 0 16,-2-3-1-16,5-2 1 15,-2-1-1-15,-2 2 0 16,-1-1 2-16,2-3-1 0,-4 1 1 16,0-2-1-16,-2-2 1 15,-6 0-2-15,1-3 0 16,-1-1-1-16,5-2-1 0,0-1-2 16,6-2-1-16,4 0-2 15,10 0-6-15,8-1-6 16,11 5-23-16,19 0-42 15,1 4-1-15,12-5-6 0,9-3-4 16</inkml:trace>
  <inkml:trace contextRef="#ctx0" brushRef="#br0" timeOffset="912999.0279">19037 6634 62 0,'-13'-5'68'16,"0"-6"1"-16,0-1-37 16,4 2 0-16,-2 0-7 0,6 0-2 15,3-1-4-15,2 11-5 16,-8-15-3-16,8 15-3 16,0 0-1-16,-6-9-4 15,6 9 0-15,0 0-1 0,0 0 1 16,0 0 1-16,0 0-1 15,0 0 2-15,0 0 0 16,0 0 0-16,0 0 1 0,0 0-2 16,0 0-1-16,0 0-1 15,0 0-1-15,0 0-1 16,0 0-2-16,0 0-2 16,0 0-5-16,0 0-5 0,0 0-14 15,0 0-26-15,0 0-22 16,3 7-5-16,2 4-3 15</inkml:trace>
  <inkml:trace contextRef="#ctx0" brushRef="#br0" timeOffset="914200.0893">22798 5885 26 0,'-8'0'73'16,"8"0"1"-16,-18-7-4 16,18 7-2-16,-16-15-62 15,16 15 3-15,0 0-3 0,-3-10-3 16,3 10-2-16,0 0 0 15,0 0 0-15,0 0-2 16,0 0-1-16,0 0-2 16,0 0-1-16,0 0-5 0,0 0-7 15,0 0-24-15,0 12-23 16,0-12-9-16,2 19 0 16</inkml:trace>
  <inkml:trace contextRef="#ctx0" brushRef="#br0" timeOffset="916717.4337">21114 7177 30 0,'0'-12'75'0,"0"-1"0"0,0-3-3 16,-15 0-41-16,15 5-7 15,8-2-4-15,-1 3-8 16,3-2-4-16,-2 2-2 15,5 0-3-15,-2 2 0 0,2 0-2 16,3-1-1-16,1 1 0 16,1 0 0-16,1 1-3 15,-2-2-3-15,4 3-6 16,-6 1-12-16,1-2-27 0,2 7-23 16,-5 0-4-16,0 0-3 15</inkml:trace>
  <inkml:trace contextRef="#ctx0" brushRef="#br0" timeOffset="917538.3558">21217 7082 9 0,'0'0'64'16,"-6"-10"-10"-16,6 10-2 15,-3-11-5-15,3 11-6 0,-2-10-8 16,2 10-9-16,0 0-8 15,0 0-4-15,0 0-3 16,0 0 0-16,0 0-3 16,0 0 1-16,0 0-1 0,0 0 1 15,0 0 0-15,0 0 0 16,-3-10 0-16,3 10-2 16,0 0 0-16,0 0-2 15,0 0-1-15,0 0-1 0,0 0 0 16,0 0-1-16,0 0 0 15,0 0-1-15,0 0 1 16,0 0-1-16,0 0 1 16,0 0 0-16,0 0 0 0,0 6-1 15,0-6 1-15,0 0 0 16,0 0-1-16,6 10 1 0,-6-10 0 16,0 0-1-16,0 0 0 15,11 9-1-15,-11-9-1 16,0 0-1-16,6 13-3 15,-6-13-5-15,5 10-14 16,1 2-38-16,-6-12-15 0,4 19-6 16,-4-19-2-16</inkml:trace>
  <inkml:trace contextRef="#ctx0" brushRef="#br0" timeOffset="921195.0552">21496 6059 19 0,'0'0'70'16,"-9"-5"0"-16,9 5-20 15,-9-11-3-15,9 11-13 0,0 0-9 16,0 0-6-16,0 0-5 15,0 0-4-15,11 4-3 16,-7 6 0-16,3 0-1 0,3 4 1 16,2 2-1-16,0 2-1 15,4 0 0-15,0 3-1 16,2 0-1-16,3 3 0 16,1 1 0-16,4 4-1 15,0 4 0-15,4 3-2 0,0 1 2 16,2 4-2-16,3-2 1 15,-1 0-2-15,-2-3-1 16,-1 0-4-16,-3-3-3 0,-2-5-7 16,-6-3-12-16,-2-8-24 15,0 1-26-15,-8-11-5 16,-3-4-3-16</inkml:trace>
  <inkml:trace contextRef="#ctx0" brushRef="#br0" timeOffset="921483.9924">22012 6097 4 0,'4'-17'78'15,"-2"7"4"-15,1 0-6 16,-3 10-5-16,0-17-41 16,0 17-19-16,0 0-4 0,-5 11-1 15,-1 2-2-15,-1 3-1 16,-7 7 2-16,0 6-1 15,-6 6 3-15,-2 5-2 0,-5 4 0 16,-2 4-1-16,-2 2-1 16,-1 2 0-16,1 1-1 15,-1 3-2-15,5-2-3 16,1 2-5-16,4 2-13 0,3 0-15 16,0 2-39-16,8-1-6 15,5-2-6-15,0-2 1 16</inkml:trace>
  <inkml:trace contextRef="#ctx0" brushRef="#br0" timeOffset="924398.2995">23211 5776 43 0,'-9'-10'52'15,"9"10"1"-15,-6-11-7 0,6 11-9 16,-2-9-8-16,2 9-5 16,1-10-5-16,-1 10-5 15,0 0-1-15,14-12-3 16,-14 12-2-16,15-3-1 16,-5 3-3-16,7 2-1 0,-3 7-2 15,7 8 1-15,-1 4-2 16,7 5 1-16,-3 4 0 15,3 6-2-15,3 2 1 0,0 4-1 16,0-3 1-16,-1-3 0 16,2-4 0-16,-7-7 0 15,0-2 1-15,-5-8 3 0,-6-6-1 16,-1-8 1-16,-12-1-1 16,8-16 2-16,-7-5-1 15,-1-5 0-15,0-11-1 16,-1 0 0-16,-1-8-2 15,1-1 2-15,-1 2 1 0,1 3 0 16,-2 7-3-16,3 6 1 16,-1 9-2-16,1 9 1 15,0 10 1-15,0 7-2 0,-2 16-1 16,-1 14 0-16,-2 7 0 16,-2 16 1-16,-5 12 0 15,-3 17-2-15,-7 7-3 16,3 17-7-16,0 5-13 0,-2 4-37 15,6 13-15-15,0-4-8 16,10-1-2-16</inkml:trace>
  <inkml:trace contextRef="#ctx0" brushRef="#br0" timeOffset="926657.4517">24818 6100 32 0,'0'0'73'0,"-16"0"-2"0,16 0-20 16,-9-4-19-16,9 4-6 15,0 0-11-15,0 0-4 16,0 0-3-16,0 0-1 0,0 0-1 16,6-8-1-16,7 6 0 15,-1-1 0-15,7 0 1 16,4 0-3-16,4 1 0 16,3 1-1-16,0 1-1 0,2 0 0 15,1 3 1-15,-4 6-2 16,-3 2-2-16,-7 7 2 15,-9 5-1-15,-9 4 1 16,-9 8 0-16,-11 8 0 0,-8 6 0 16,-10 1 1-16,-6 5 1 15,-4 0-2-15,-1-1 1 16,-2-3 0-16,3-5 1 16,-2-3 0-16,8-6 1 0,1-6-1 15,5-5 2-15,4-1-1 16,6-7 0-16,6-3-1 15,6-5 1-15,3-1-2 0,10-9 0 16,0 12 1-16,11-10-1 16,9-2 1-16,10 0-1 15,9-4 1-15,5-1 0 16,9-3 0-16,4 1-1 0,3 2 0 16,0 0-1-16,-4 3-1 15,-6 2 0-15,-7 1-3 16,-2 4-6-16,-8 2-11 15,1 2-26-15,2 2-30 16,-12 3-4-16,3 0-5 0,-2-6 7 16</inkml:trace>
  <inkml:trace contextRef="#ctx0" brushRef="#br0" timeOffset="929700.3645">25971 6870 6 0,'0'0'62'15,"0"-11"2"-15,0 11-15 16,0 0-22-16,0 0-6 0,1-11-8 15,-1 11-4-15,0 0-4 16,0 0 2-16,14-2-2 16,-14 2 0-16,13 0 1 0,-5 1-1 15,7 2-1-15,3 0 1 16,2 0 0-16,6-3 0 16,5 0-1-16,5 0 1 15,5 0-1-15,4-2 0 16,2-3 0-16,-1 1-2 0,4-1 0 15,-7 0-2-15,0 1 0 16,1 1 0-16,-8 0-3 16,-4-2-2-16,-7 2-2 15,-3 0-5-15,-7-3-25 0,5 4-31 16,-20 2-3-16,4-11-4 16</inkml:trace>
  <inkml:trace contextRef="#ctx0" brushRef="#br0" timeOffset="929916.8596">26467 6668 45 0,'-14'-8'76'0,"3"1"-5"0,-3 1-4 15,14 6-43-15,0 0-5 16,0 0-11-16,-5 9-4 16,5 6-4-16,2 5-3 0,0 6 3 15,1 6 0-15,-1 5 0 16,-2 5 0-16,0 5-2 15,-3 1-5-15,-1 2-9 16,-2-2-15-16,-3-1-36 16,6-1-3-16,1-4-4 0</inkml:trace>
  <inkml:trace contextRef="#ctx0" brushRef="#br0" timeOffset="930605.624">27067 6853 47 0,'-7'-11'84'0,"-4"-3"-3"16,6 0-5-16,1-2-5 15,3 0-63-15,2 0-1 16,9 6-2-16,6 3-3 0,8 3-3 16,6 2 0-16,4 3 0 15,6-1 1-15,3 7 0 16,4 1 0-16,-1 3 0 15,-2 1 0-15,-8 2 0 0,-4-1 0 16,-9 1 0-16,-8 3 0 16,-10-1 0-16,-5-1 0 15,-6 2 0-15,-5-3 1 0,-4-1 0 16,6 1-1-16,-2-2 0 16,6 0 0-16,4-2-1 15,1 2 1-15,8-1-1 16,4 2 0-16,6 2 0 0,-2-1-1 15,0 2 1-15,-4-1-1 16,0 1 1-16,-9 2-2 16,-7 0 1-16,-14 0 0 15,-13 2 1-15,-8-1 1 0,-12 5 0 16,-7 0-3-16,-2 3-10 16,-6 4-32-16,6-7-26 15,5 2-6-15,4-5-2 16</inkml:trace>
  <inkml:trace contextRef="#ctx0" brushRef="#br0" timeOffset="931585.7253">20114 7317 10 0,'0'0'75'0,"0"0"-1"0,0 0-2 15,0 0-4-15,0 0-55 16,0 0 0-16,0 0-4 16,16 1-2-16,-3-4 0 0,3-3 2 15,2-1 1-15,4-4 0 16,4-1 0-16,5-4-2 15,5 0-2-15,3-1-3 0,3 0 0 16,4-1-2 0,-1 2-3-16,1 2-1 0,-5 5-6 15,-2 0-8-15,-7 8-22 16,-3 6-29-16,-14 9-12 0,-10 7-3 16,-6 4-4-16</inkml:trace>
  <inkml:trace contextRef="#ctx0" brushRef="#br0" timeOffset="931760.8359">20335 7608 23 0,'-10'14'82'15,"10"-14"0"-15,0 0-4 0,9-9-4 16,7-11-54-16,17-2-5 16,11-2-8-16,10-6-4 15,8 1-10-15,-2-1-11 16,7 0-35-16,-8 8-21 0,-4 2-6 15,-13 4-4-15</inkml:trace>
  <inkml:trace contextRef="#ctx0" brushRef="#br0" timeOffset="932455.5407">18308 7429 5 0,'-10'-22'69'0,"1"-1"4"15,0-2 0-15,-5 2-42 0,7 1-2 16,-6 4-5-16,2 1-4 16,-4 5-5-16,-1 4-5 15,-6 5-3-15,-1 3-2 0,-4 6-1 16,-3 7-2-16,-1 4 1 15,2 5-2-15,0 2 1 16,4 1-2-16,5 1 1 16,7-1-1-16,6 0 1 0,7 0-1 15,7-1 1-15,12-1-1 16,11 0 0-16,6 0 0 16,8 3-1-16,5-2 0 15,2 1-1-15,0 1-1 0,-2 1-1 16,-6-3 1-16,-11 6 0 15,-8-5 1-15,-11 3 1 16,-11 0 1 0,-6-3 0-16,-6-1-4 0,-9-7-9 15,4-1-24-15,2-4-33 16,0-6-5-16,5-7-7 16,3-15 7-16</inkml:trace>
  <inkml:trace contextRef="#ctx0" brushRef="#br0" timeOffset="932717.2967">18484 7306 66 0,'25'-44'86'15,"1"8"-3"-15,-5 7-6 16,-1 4-2-16,-18 12-69 0,15 12 0 16,0 6-2-16,2 16-3 15,0 9-1-15,-2 12-1 16,-1 8-1-16,-6 4 0 15,-1 7-1-15,-4-1-1 0,-2 0 0 16,-2 0-3-16,-2-8 1 16,-7-2 0-16,-1-11-2 15,1-3 0-15,-2-6-6 16,3-5-14-16,2-4-18 0,-2-8-22 16,7-4-9-16,0-9-2 15</inkml:trace>
  <inkml:trace contextRef="#ctx0" brushRef="#br0" timeOffset="933009.6609">18752 7703 1 0,'25'-25'62'0,"1"-4"2"15,5-3-2-15,2 1-42 0,5-5-3 16,4 0-8-16,2-6-3 16,-1 1-4-16,-3-5 0 15,-1-3 1-15,-10 3 4 16,-2 2 7-16,-14 0 3 0,-7 3 2 15,-6 6 2-15,-2 4 0 16,-9 8-1-16,-5 10 1 16,2 8-7-16,-3 7-6 15,6 14-4-15,-3 13-2 0,4 10-3 16,4 13-1-16,0 10-4 16,1 9-6-16,3 8-10 15,2-2-16-15,0 2-26 0,-1 4-17 16,1-2-5-1,0-6-1-15</inkml:trace>
  <inkml:trace contextRef="#ctx0" brushRef="#br0" timeOffset="933759.9459">18950 6723 1 0,'-16'-25'58'0,"0"0"6"0,-4 1-19 15,-1 4-14-15,3-3 0 16,-6 6-2-16,2 0-2 15,-3 2-5-15,-2 2-4 16,-1 4-4-16,0 3-4 16,0 1-4-16,-2 4-1 0,-1 0-1 15,0 1 1-15,2-1-1 16,-6 3 0-16,2 2 1 16,-4 2-1-16,-2 0 0 0,-6 1-2 15,-3 4 1-15,-6 3-1 16,-5 3 0-16,-3 2-1 15,-1 5 0-15,-2 3-1 0,-2 4-1 16,0 5 1-16,3 4-2 16,0 4 2-16,8 8-1 15,-1 3 0-15,5 13 1 16,3 7 0-16,8 8-1 0,5 9 1 16,7 7 0-1,7 4-1-15,11 4 1 0,9-1 0 16,6-3 1-16,16-4-1 15,11-5 2-15,14-8 0 0,15-10 1 16,16-8 0-16,15-11 0 16,14-11-1-16,18-13-1 15,13-11 0-15,12-18-3 16,7-10 0-16,5-23 0 0,3-14-2 16,-7-17-1-16,-6-15-8 15,-13-13-11-15,-20-10-20 16,-14-13-28-16,-11 1-5 15,-23 1-6-15,-25 9-1 0</inkml:trace>
  <inkml:trace contextRef="#ctx0" brushRef="#br0" timeOffset="934750.7147">17411 8902 4 0,'3'23'71'0,"-2"-3"2"0,2-7 2 16,-3-13 1-16,0 9-57 16,0-9 2-16,0 0 0 15,2-13-3-15,-1-4-2 0,0-9-3 16,-1-10-4-16,1-14-2 15,0-10-1-15,-3-17 0 16,-3-11-1-16,-3-15 0 16,0-9-1-16,-1-14-1 0,-1-8 0 15,0-10 0-15,4-6 0 16,3-3-2-16,3-5 0 16,0 2 2-16,7 1 0 15,3 5 0-15,7 5 1 16,5 11-1-16,2 10-1 0,2 8 0 15,3 14 0-15,-2 6 0 16,1 13-1-16,-4 7 0 16,-2 4 0-16,-3 10 1 0,-4 5-2 15,-4 8 2-15,-3 2-1 16,-2 6 0-16,-4 2 0 16,-1 5 0-16,-1 4-1 0,-3 2 0 15,-2 4 1-15,-2 6-2 16,0 6 1-16,-4 2-1 15,1 8 0-15,-2 4 0 16,-3 10 0-16,-2 8 0 16,-2 6 1-16,0 5-1 0,-2 8 1 15,-4 2-1-15,-2 5 1 16,-2 5-1-16,-1 2 0 16,-2 6 0-16,-4 5 0 0,-1 5 1 15,-3 2-1-15,-1 1 1 16,2 2-1-16,1-3 1 15,1-2 0-15,3-7 0 16,4-6-3-16,6-7-1 0,5-8-3 16,8-5-3-16,3-10-3 15,8-6-4-15,0-20-6 16,19 4-11-16,-3-15-10 0,14-20-14 16,8-11-11-16,3-17 3 15,3-11 13-15,5-14 24 16,6-3 25-16,-4-9 26 15,10 3 20-15,-8 3 22 16,1 7 10-16,-2 6-5 0,3 13-12 16,-4 14-16-16,1 14-15 15,-2 18-11-15,-4 14-6 16,3 13-4-16,-5 23-3 0,3 18-3 16,-5 18-5-16,3 19-8 15,-5 8-23-15,0 18-45 16,4 6-3-16,-7 5-6 0,-4 1-6 15</inkml:trace>
  <inkml:trace contextRef="#ctx0" brushRef="#br0" timeOffset="939270.3903">22142 3462 44 0,'-11'-30'69'16,"-5"1"1"-16,-5 4-32 0,-8-2-8 15,7 3-6-15,-8 1-6 16,3 6-7-16,-5-4-2 16,5 5-2-16,-5 0 0 0,1-1-1 15,0 0-1-15,2 1 1 16,-5-1 0-16,-1-1 0 15,-1 0 0-15,-5-3 2 0,3 2-2 16,-4-2 2-16,0 1-2 16,0 2 0-16,-1 0-1 15,1 2-1-15,1 1-1 16,3 3-1-16,-3 3 0 0,0 3-2 16,-2 4 0-16,-1 2 0 15,-5 6 0-15,-3 5-1 16,-4 7 0-16,-3 5 1 15,-4 3-1-15,-2 5 1 16,-4 1-1-16,4 4 1 16,-3 2-1-16,2 1 1 0,2 4-1 15,-1 2 1-15,4 2-1 16,-3 3 1-16,2 5-1 16,-3 5 0-16,1 4-1 15,-2 4 1-15,3 7 0 0,-4 0 1 16,3 9 0-16,0 2-1 15,4 5 0-15,6 4 1 16,2 2-1-16,3 6 2 0,9 2-1 16,5 6 0-16,7 0-1 15,11 3 1-15,4-2 0 16,8-1-1-16,5 0 4 16,4 1-2-16,10-3 1 0,5-3 2 15,8-5-1-15,3-2-1 16,8-5 1-16,7-4 0 15,5-10-3-15,7-3 1 0,7-11-1 16,4-7 0-16,9-6 1 16,7-6-1-16,5-11 2 15,8-4-1-15,7-9 1 16,4-5-1-16,7-12 0 0,2-3 0 16,-2-6 0-16,3-12 1 15,-2-6-1-15,-4-6 0 16,0-4 0-16,-3-6 1 15,-3-5 0-15,-4-5 1 0,-3-7-1 16,1-4 1-16,-1-7-2 16,-5-7 1-16,-3-9-1 15,-2-5-1-15,-9-4 2 0,1-4-3 16,-13-4 1-16,-5-4 0 16,-9 1 3-16,-11-6-1 15,-8 5 1-15,-6-5 0 0,-8-4-1 16,-14 1 1-16,-4-3 0 15,-4 6-1-15,-9-1-2 16,-7 4 0-16,-8 3 1 16,-6 3-1-16,-6 9 1 0,-5 3-1 15,-7 11 0 1,-11 7 0-16,-9 9-2 0,-20 11 0 16,-14 12-4-16,-16 13-2 15,-17 16-3-15,-14 7-5 16,-9 20-7-16,-7 13-20 0,-1 15-36 15,9 15-7-15,8 13-2 16,10 11-1-16</inkml:trace>
  <inkml:trace contextRef="#ctx0" brushRef="#br0" timeOffset="940133.2537">20775 5400 80 0,'7'-10'86'0,"-3"-5"-4"16,-1-2-4-16,-3-4-1 0,12 1-73 16,-12 5 2-16,0 5-1 15,0 10-2-15,0-12 1 16,0 12-2-16,0 0 0 16,0 0 0-16,0 0-1 0,0 0 0 15,0 0 0-15,0 0 0 16,0 0-1-16,0 0 1 15,0 0-1-15,0-9 0 16,0 9 0-16,0 0 0 0,0 0 2 16,0 0-4-16,0 0 2 15,0 0 0-15,0 0 0 16,0 0 0-16,0 0 0 0,0 0-1 16,0 0 1-16,0 0-1 15,10 3 0-15,-10-3 1 16,0 0-1-16,12 12 1 15,-12-12-1-15,13 13 2 0,-13-13-1 16,17 12 1-16,-10-5 0 16,4-2 1-16,-4 1-2 15,4-3 3-15,0 2 0 16,0 0 0-16,-3-2 1 0,-8-3 0 16,15 4 1-16,-15-4-4 15,10 1 5-15,-10-1-4 16,0 0 0-16,0 0 0 0,0 0 0 15,0 0-2-15,0 0-1 16,0 0 4-16,0 0-3 16,0 0 2-16,0 0-6 0,0 0 5 15,8 3-2-15,-8-3 2 16,0 0-1-16,0 0-1 16,0 0-1-16,0 0-9 15,0 0 1-15,0 10-22 16,1 2-49-16,-8 3-4 0,-11 5-7 15,-16-9-4-15</inkml:trace>
  <inkml:trace contextRef="#ctx0" brushRef="#br0" timeOffset="940792.0919">20625 5542 9 0,'0'0'70'0,"-14"2"2"0,14-2-3 16,-14-9-5-16,39-1-61 15,-65 7-6-15,40 3-9 16,-13 0-18-16,8 6-18 0,-9 7-21 16,4 1-1-16</inkml:trace>
  <inkml:trace contextRef="#ctx0" brushRef="#br0" timeOffset="943509.1316">19743 5299 18 0,'0'0'27'0,"1"-10"2"15,-1 10 2-15,0 0-4 0,0-12 0 16,0 12-5-16,0 0-1 16,2-10-6-16,-2 10-1 15,0 0-3-15,0 0-2 16,0-9-4-16,0 9-1 0,0 0 1 15,0 0-4-15,0 0 0 16,0 0-1-16,0 0 0 16,-1-9 0-16,1 9 0 0,0 0 0 15,0 0 1-15,0 0 1 16,0 0 1-16,0 0 3 16,0 0-1-16,0 0 0 15,0 0 0-15,0 0 2 0,0 0-3 16,0 0-1-16,0 0 0 15,0 0-2-15,0 0 0 16,0 0 0-16,0 0-1 16,0 0 1-16,0 0-1 0,0 0 1 15,0 0 0-15,0 0-1 16,-10 5 1-16,10-5 0 16,0 0 0-16,0 0-1 15,0 0 0-15,-5 10 0 0,5-10 2 16,0 0-2-16,-1 9 0 15,1-9 0-15,0 0 0 16,0 11 0-16,0-11 0 16,0 11 1-16,0-11-1 0,0 9-1 15,0-9 3-15,0 17 0 16,0-17-1-16,0 20 1 16,0-11-1-16,-1 7 1 0,-2-3-1 15,0 5 2-15,0-2-3 16,-4 0 0-16,1 4 1 15,-3-2 0-15,1 1 0 16,-5 3 0-16,3-2-1 0,-4 2 1 16,3 1 0-16,-2 0 0 15,1-1-1-15,-1 1 1 16,-1 2 0-16,2-2 0 16,-4 3 0-16,1-2 1 15,-4 3-1-15,0-2 1 0,-1 4-1 16,-3-4-1-16,-2 2 0 15,0 5 1-15,-4-6 0 16,3 3 0-16,-8-2 1 0,4 1 0 16,-3-4 0-16,1 3 1 15,-3-4 2-15,0-2-2 16,0-1 0-16,-4 0-1 0,2-1 0 16,-6 2 1-16,-1 0-2 15,-1-1 1-15,-1 0-1 16,0 1 0-16,-2 1-1 15,2-4 0-15,-1 4 1 0,-2-5-1 16,1 4 0-16,-3-1 0 16,0-1 1-16,-2 1-1 15,0-1 1-15,1-1-1 16,-1 0 0-16,2 1 0 0,-1-2 1 16,2 3-1-1,0-2 1-15,1 0-1 0,0-2 1 16,-1 3-1-16,-1-3 0 15,-2 2 0-15,1-2 0 0,-2 0 1 16,0-1-1-16,2 1 2 16,-2 0-2-16,3 0 2 15,1 3-1-15,2-1 1 16,-1 1-1-16,0 2 0 0,2 1 0 16,-4 1 0-16,2 0 0 15,0 0 1-15,-1 1-1 16,-1-1 0-16,4-1 1 15,-3-1 0-15,2 0-1 0,1-3 1 16,0 1-1-16,1 0 0 16,0-2 1-16,1 1-1 15,-1-2 0-15,-2-1 0 0,4 2 0 16,-4-2 0-16,2 1 0 16,-2 0-1-16,-1-1 1 15,3 2 0-15,-4-1-1 16,2 1 1-16,-2 0-1 0,-1-1 0 15,1 1 0-15,-1 0 0 16,0-1 0-16,-5 1 0 16,1-2 1-16,-1 2-1 0,0-3 0 15,2 1 0-15,-4-1 1 16,3 1-1-16,-1-1 0 16,1 1 0-16,-1 1 0 0,2-2 0 15,-1-1 1-15,0 0-1 16,0 0 0-16,2 0 1 15,-1 0-1-15,-1-1 0 16,2 0 0-16,-1 1 0 16,-1-1 0-16,0 2 0 0,-1-1 0 15,1-2 0-15,2 3 0 16,2-3 0-16,-2 2 0 16,3 1 0-16,0-3 0 0,4 3 0 15,-2-2 0-15,-3 2 1 16,4-1-1-16,-3 0 0 15,2 0 2-15,0 0-2 16,0-2 1-16,1 2 1 0,-1-1-1 16,5 0 1-16,-2-1 0 15,1 2-1-15,0 0 1 16,1 2-1-16,3-3 0 16,-3 1 0-16,3 0 0 0,0-1-1 15,3 0 1-15,-1 0-1 16,1-3 1-16,-1 2-1 15,2-1 1-15,1-2-1 0,-1-1 1 16,0-1-1-16,0-1 0 16,-1 1 1-16,4-2-1 15,2-1 1-15,2 1-1 16,-4-2 1-16,4 1-1 0,2 0 0 16,1-2 0-16,0 1 1 15,0-2-1-15,-1 0 0 16,4 0 0-16,0 0 1 15,4 0-1-15,2 0 0 16,2-3 0-16,0 3 0 0,7-3 0 16,-2 3 0-16,10 0 0 15,-14-2 0-15,14 2 0 16,-9-1 0-16,9 1 0 16,-10 0 0-16,10 0 0 0,0 0 0 15,-10 0 1-15,10 0-1 16,0 0 1-16,0 0 0 0,0 0 0 15,0 0 1-15,-10 0-1 16,10 0 1-16,0 0-1 16,-7 0 0-16,7 0 0 15,0 0 0-15,-11 0 0 16,11 0-1-16,0 0-1 0,0 0-1 16,0 0-2-16,-8 3-4 15,8-3-5-15,0 0-10 16,0 0-52-16,0 0-8 0,5 0-7 15,2-10-3-15</inkml:trace>
  <inkml:trace contextRef="#ctx0" brushRef="#br0" timeOffset="944191.405">13211 7299 73 0,'0'0'86'0,"8"9"-4"16,-8-9-5-16,-4-7 0 16,-7-2-73-16,11 9 2 15,-18-1-1-15,7 6-2 16,-2 10-1-16,-2 5-2 0,-4 7 0 15,-1 5-1-15,-2 6 0 16,-2 2 1-16,-4 3-1 16,3-1 1-16,-1-2-1 0,0 0 1 15,2-3-1-15,-2 0 1 16,2-5 0-16,2 3 0 16,-2-5 0-16,1 1 0 0,2-3 1 15,1 2-1-15,-3 1 1 16,-1-2 0-16,3 4 0 15,0-2-1-15,1 3 1 16,1 0 0-16,0 3 0 0,2-2 0 16,2-2 0-16,5 1 0 15,-1-4 0-15,4-1 0 16,-1-3 0-16,6 0 0 16,1-2 1-16,1-1-1 0,1-1-1 15,6 1 1-15,4 0 0 16,7-2 0-16,5 0 0 15,8-2 0-15,4-1 0 16,5-1 0-16,8-2 1 0,4-4 0 16,4-2-2-16,5-2 0 15,-2-3 1-15,4-3 0 16,-1-1-1-16,2 0 1 0,-2-5 0 16,-5-1 0-16,-2 0 0 15,-2 1 0-15,-7-1 0 16,-5 2 0-16,-5 0 0 0,-9 3-1 15,-2-1 0 1,-3 2 0-16,-6 3-4 0,-2 0-6 16,-1 6-17-16,2 4-50 15,-5 0-5-15,-3-2-5 16,-7-11-5-16</inkml:trace>
  <inkml:trace contextRef="#ctx0" brushRef="#br0" timeOffset="947271.4346">22483 11680 1 0,'-31'14'43'15,"5"2"-27"-15,8 0-6 0,2-2 0 16,6-1-2-16,1 1-9 15,7 6-13-15,1-1-17 0,1 3-11 16</inkml:trace>
  <inkml:trace contextRef="#ctx0" brushRef="#br0" timeOffset="948000.8117">22668 12465 23 0,'0'0'46'0,"0"0"2"15,0 0-5-15,0 0-3 0,0 0-6 16,0 0-9-16,0 0-8 15,0 0-8-15,0 0-4 16,8 0-2-16,-8 0-1 16,0 0 1-16,0 0 0 0,9 0 2 15,-9 0 0-15,0 0 1 16,0 0 1-16,0 0 0 16,0 0 0-16,0 0-1 0,0 0-2 15,0 0-2-15,0 0 0 16,0 0-3-16,0 0-1 15,11 0 0-15,-11 0-1 16,0 0 1-16,0 0 0 0,0 0 0 16,0 0 1-16,0 0 0 15,0 0 1-15,0 0-1 16,0 0-2-16,0 0-1 16,0 0-5-16,4 9-5 0,-4-9-15 15,6 9-23-15,9-1-19 16,-2-1-3-16,4-1 1 15</inkml:trace>
  <inkml:trace contextRef="#ctx0" brushRef="#br0" timeOffset="948696.5415">23564 12290 25 0,'-12'-5'38'0,"0"-2"3"16,12 7 1-16,-10-1-4 16,10 1-1-16,0 0-9 15,0 0-4-15,0 0-5 16,0 0-7-16,0 0-3 15,0 0-2-15,0 0 0 0,9 1-3 16,-9-1 0-16,16 1-1 16,-9 0-1-16,4 1 1 15,-2-2-1-15,4 0 0 16,0 0 0-16,-1 0 0 0,3 0-1 16,1 0 0-16,0 0 1 15,3-3-1-15,0 1 1 16,2-3-1-16,0 2 1 0,2 0 0 15,-1-1 0-15,0 0-2 16,-3 1 0-16,5 1-3 16,-6-2-10-16,7 1-32 15,0 3-27-15,-3 0-3 0,-1 0-6 16,-5-10 5-16</inkml:trace>
  <inkml:trace contextRef="#ctx0" brushRef="#br0" timeOffset="954534.1035">22657 12272 28 0,'0'0'33'16,"-9"-16"-1"-16,9 16-1 15,0 0-7-15,0 0-3 0,0 0-1 16,-4-10-2-16,4 10-2 16,0 0-2-16,0 0-2 15,0 0-2-15,0 0-1 0,-11-9-3 16,11 9-1-16,0 0-2 15,0 0-2-15,-7-4 0 16,7 4-2-16,0 0 1 16,0 0-2-16,0 0 1 0,0 0-1 15,0 0 0-15,0 0 0 16,0 0 1-16,0 0 0 16,0 0 0-16,0 0 1 0,0 0 0 15,0 0-1-15,4 2-2 16,-4-2-5-16,0 0-6 15,10 5-10-15,-10-5-14 16,7 12-13-16,-7-12-14 0,12 19 2 16</inkml:trace>
  <inkml:trace contextRef="#ctx0" brushRef="#br0" timeOffset="955891.6019">23292 12279 30 0,'0'0'43'0,"0"0"-1"16,0 0 1-16,0 0-4 15,0 0-6-15,0 0-11 16,0 0-10-16,0 0-6 0,0 0-3 16,0 0-2-16,0 0-1 15,0 0 0-15,-2 11 1 16,2-11 2-16,-2 12-1 16,2-12 1-16,0 9 1 0,0-9 1 15,0 0 1-15,-3 10-1 16,3-10 0-16,0 0-1 15,0 0 0-15,0 0 0 0,0 0 0 16,0 0-2-16,0 8 0 16,0-8 0-16,0 0 1 15,12 7-1-15,-12-7 0 16,11 5 0-16,-11-5 0 0,12 6 1 16,-12-6-1-16,18 4 2 15,-9-2 0-15,6-1 0 16,4-1 0-16,0 0 0 15,7 0 1-15,-4 0 0 0,10-4-1 16,-2-2 0-16,8 1 0 16,0-2-1-16,4-2 1 15,3 1 0-15,4-2 0 16,9-1-1-16,2 0 0 0,7 0 0 16,5-1-1-16,1 1 1 15,6 2-1-15,2-2-1 16,1 0 1-16,4 0 0 0,0 0 0 15,-2-1 1-15,2 0-1 16,1 1 1-16,-5-2-1 16,5 1 1-16,-3 1-1 15,1 0 0-15,1 0 0 0,-5 2-1 16,4 1 0-16,-2-1 1 16,-3 0-1-16,-1 1-1 15,-1-1 1-15,-1 2 0 16,-3 0 0-16,0-4-1 0,0 3 0 15,-3-1 1-15,2-1-1 16,-3 1 0-16,-4 1 0 16,0-2 1-16,-4 0-1 0,0 2 1 15,-4-2 0-15,0 2 0 16,-1 1 0-16,-1-1 0 16,-2 1 0-16,1 2-1 15,0-1 1-15,-1 0-1 0,-1 2 1 16,-3-2-1-16,0 3 1 15,-3-1-1-15,0 0 0 16,-5 1 1-16,-1-1-1 0,0-1 1 16,-1 1 0-16,-2-2-1 15,2 1 1-15,-2 0-1 16,1 1 1-16,3-1-1 16,0 0 0-16,-3 1 1 15,1-1-1-15,-2 1 1 0,-1-1-1 16,1 1 1-16,-3-1-1 15,0 1 1-15,-1-1-1 0,-5 3 1 16,-2-2-1-16,-2 1 0 16,-5 1 1-16,-6 1-1 15,-1 1 0-15,-3-2 0 16,-10 2-1-16,9 0-1 16,-9 0-2-16,0 0-3 0,0 0-3 15,-2 6-6-15,2-6-5 16,-14 11-13-16,14-11-24 15,-25 14-23-15,14-8-6 16,-1-6 0-16</inkml:trace>
  <inkml:trace contextRef="#ctx0" brushRef="#br0" timeOffset="956293.8434">27612 11521 50 0,'-23'-14'77'15,"-3"-2"0"-15,5 0-5 16,4-3-3-16,3 12-61 16,4-6-3-16,3 5 0 15,7 8-2-15,-10-7 1 0,10 7-1 16,0 0 0-16,0 0 0 16,14 5 1-16,0 0-1 15,6 5 0-15,5 0 0 16,9 5-1-16,3 0 0 0,9 5 0 15,3 0-1-15,2 3-1 16,2-1 1-16,-6 3-1 16,0-1-1-16,-6-3 0 15,-6 3 1-15,-10-6 0 0,-11 2 0 16,-12 0 1-16,-8 1 1 16,-17-1-1-16,-16 3 2 15,-16 3 0-15,-15 2-1 16,-15 5-3-16,-17 4-2 0,-13 9-5 15,-13 0-5-15,-8 10-11 16,-12 4-24-16,-19 12-29 16,-4 8-5-16,-9 2-3 15</inkml:trace>
  <inkml:trace contextRef="#ctx0" brushRef="#br0" timeOffset="964374.6455">12552 4213 66 0,'15'-23'81'16,"-6"-3"1"-16,-1 4-3 16,-35-1-50-16,26 3-1 15,0 5-2-15,1-2-8 16,0 6-4-16,-1 1-5 0,1 10-3 15,0 0-3-15,5 4-1 16,4 15-3-16,-3 8 0 16,4 13 1-16,-3 10-2 0,-2 9 1 15,1 9-2-15,-5 3-2 16,0 6-3-16,-1 1-5 16,0-1-5-16,-1-6-13 15,2-2-17-15,4-5-20 0,4-14-15 16,7-9-2-16,0-16 9 15</inkml:trace>
  <inkml:trace contextRef="#ctx0" brushRef="#br0" timeOffset="965278.0148">12949 4046 9 0,'17'-40'90'0,"-5"8"1"16,-2 8-6-16,-8 5-7 15,-2 10-1-15,0 9-75 16,0 0 0-16,0 0-3 0,-1 7 0 16,1 10-1-16,5 5 0 15,5 5 0-15,3 1 2 16,5 2 0-16,7-1 1 16,5-1 0-16,6-2 0 15,8-1 0-15,0-4 0 0,6 0 0 16,-7-1 0-16,0 1 0 15,-9 2 0-15,-9 0 2 16,-10 4-3-16,-15 5 1 16,-10 3-2-16,-21 2 1 0,-9-1-2 15,-10 0 0-15,-5-4-2 16,-1-4-3-16,0-10-1 16,6-7-6-16,4-11-7 0,10-8-12 15,9-14-7-15,5-11-2 16,11-4-2-16,2-11 5 15,6-1 11-15,3-10 15 16,5 4 15-16,6-7 17 0,7 1 17 16,0 1 7-16,5 3 1 15,4 3-1-15,1 1-9 16,4 4-5-16,-3 3-7 16,1 7-4-16,1 8-8 0,-1 4-4 15,-2 6-4-15,1 6-5 16,-4 4-3-16,2 6-3 15,-4 1 0-15,-2 4 1 16,-5-1 1-16,-4 0 3 0,-2 1 3 16,-10 0 4-16,0 0 2 15,0 0 1-15,0 0 1 16,0 8 0-16,0 5-2 0,0 8 0 16,0 5-3-16,0 10-2 15,5 5 1-15,8 6-1 16,-2 1 0-16,4-1-1 0,3-2 0 15,3-5-2 1,0-6 0-16,2-8 0 0,-1-8-1 16,3-10-2-16,0-8 1 15,2-7-1-15,4-13 1 16,3-12 1-16,2-11 2 0,-1-7 2 16,0-5 3-16,-2-3 3 15,-2 3 2-15,-1 3 1 16,-6 8 0-16,-6 12 0 0,0 7-1 15,-5 11-2-15,-4 14-2 16,-3 10-3-16,-6 12 0 16,-1 12-1-16,-7 4 0 15,3 5 0-15,0 2 0 0,0-2 0 16,4-5 0-16,8-10 0 16,10-6 0-16,10-13 0 15,11-9 1-15,12-13-1 16,11-9-1-16,14-6-10 0,3 2-52 15,17-22-19-15,3-4-4 16,1-4-5-16,-4 2-6 16</inkml:trace>
  <inkml:trace contextRef="#ctx0" brushRef="#br0" timeOffset="967315.177">21420 4996 28 0,'0'-36'65'16,"0"-3"4"-16,-2 16-23 15,0-20-22-15,2-2-1 16,-2 2-3-16,2-2-3 15,2 1-3-15,-2 1-4 0,-2 1 0 16,2-1-4-16,0 0 0 16,0 2-2-16,0-7 0 15,4 2 0-15,-2-5-1 16,2-3 2-16,-1-5-1 0,4-6 3 16,-3-3 0-16,0-7 1 15,0-6-1-15,5-4 0 16,-5-7 1-16,1-4-2 0,0-4 0 15,2-3 0-15,-3-6-1 16,3-4-2-16,0-1 3 16,0 0-3-16,2-6 0 15,-1 3-1-15,4 5-1 0,-1-5-2 16,-1 2 1-16,3 4 0 16,-5 0-1-16,2 1 0 15,-5 7 1-15,-1 52-1 16,-1-5 1-16,1 0 2 15,0-5-2-15,-1 0 0 16,0 0 1-16,3 3-1 0,1-6 1 16,-2 0 1-16,1-1-1 15,2 6-1-15,-3-2 2 16,3 4-1-16,-2-4-1 16,-1 4 2-16,1-1-2 0,0 3-1 15,-3 6 2 1,1 5 0-16,-4 44-1 0,3-34-2 15,1-3-1-15,-1 9-1 16,-2-1-1-16,-1 29 2 0,0-25-2 16,1-2 0-1,-1 27-1-15,0 0 3 0,0 0 1 16,0 0 2-16,0 0-1 16,0 0 0-16,0 0 0 15,0 0 1-15,0 0 1 16,15 52 0-16,-13-33 0 0,1 2 0 15,-1 3 0-15,-2 2 0 16,0 3 2-16,0 1-2 16,-1 2 1-16,-3 2-2 15,-4 5 0-15,-3 1 0 0,-4 5 0 16,-16 29 1 0,-16 26-2-16,-13 5 0 0,-9 3 0 15,-11 4 0-15,-4-2-1 16,-6-1-1-16,0-2-1 15,1-7-1-15,-1 5-1 0,0-4-4 16,3 8-5-16,3-11-12 16,1 6-38-16,10 5-13 15,5-7-4-15,12-6-2 16</inkml:trace>
  <inkml:trace contextRef="#ctx0" brushRef="#br0" timeOffset="969750.2663">25732 1014 29 0,'35'-18'81'0,"1"2"-1"16,-6-5-1-16,-1 2-3 16,-3-2-54-16,-2 0 1 15,-6 0-6-15,1 1-5 16,-10-1-3-16,1-2-4 16,-10 2-2-16,0 0-1 0,0 21-2 15,-16-23-2-15,-5-1 0 16,0 21 0-16,0-2 0 15,-8 4 0-15,-2 2 1 16,-4 7 1-16,-41 12 0 16,36-4 0-16,-1 3 0 15,-3 2-1-15,3 0 0 16,0 3 0-16,4 3-2 0,1-1 0 16,4-1-1-16,5 1 0 15,1-1-1-15,5-4 1 0,5 0 1 16,4 0 0-16,2-2 2 15,9-2-1-15,1 0 1 16,3-1 0-16,10-2 2 16,0 1-2-16,5-3 1 0,2 0 1 15,3 0-1-15,2 0 0 16,3 0-2-16,-1 0 2 16,3 2-1-16,-1-2 0 15,-1 1 0-15,1 0 1 0,-3-2 0 16,-2 3 0-16,0-2 0 15,-4-1-1-15,-6 2 1 16,-4 1-1-16,-2 0 1 16,-7 0-3-16,-4 0 3 15,-7-1-1-15,-7 1 2 0,-4-3-1 16,-6 3-1-16,-2-2-2 16,-4 1-3-16,-4-4-7 15,-19 21-7-15,-30-2-23 16,0-2-30-16,7-3-3 0,15-10-6 15</inkml:trace>
  <inkml:trace contextRef="#ctx0" brushRef="#br0" timeOffset="970100.6619">25360 848 32 0,'24'-41'95'0,"-24"41"-3"15,20-37-6-15,-2 1-7 16,-3 10-1-16,-2 0-76 16,-13 26-2-16,0 0-1 0,0 0-2 15,10-19 0-15,-13 35-1 16,-10 12 2-16,3 6 1 15,-7 11-2-15,3 10 1 16,-5 43 2-16,-6 44-1 16,0 11-1-16,2 2-2 15,4-6-4-15,5-18-6 0,9-17-9 16,-7-22-28-16,6-18-30 16,6-2-4-16,-3-16-5 15,2-21 4-15</inkml:trace>
  <inkml:trace contextRef="#ctx0" brushRef="#br0" timeOffset="971391.8161">26604 1099 22 0,'10'4'45'16,"-10"-4"-34"-16,11 5 5 16,-11-5 1-16,0 0-8 0,10 0-4 15,-10 0-9-15,0 0-5 16,0 0-12-16,0 0-7 15,0 0 0-15,0 0-2 16</inkml:trace>
  <inkml:trace contextRef="#ctx0" brushRef="#br0" timeOffset="972109.2143">26785 1182 36 0,'0'0'38'0,"0"0"0"16,0 0-6-16,0 0-3 15,0 0-4-15,3-5-3 16,-3 5-3-16,-2-9-2 16,2 9-3-16,-7-10-1 0,7 10-2 15,-7-16-1-15,7 16-2 16,-6-18 0-16,6 18 3 15,-8-15-3-15,8 15 0 0,-6-17-1 16,3 8 1-16,-2-4 0 16,1 5-2-16,1-1-1 15,3 9 0-15,-6-14-3 16,6 14-2-16,-9-12 0 0,9 12-2 16,-9-9 1-16,9 9-1 15,-16-3-1-15,3 3 1 16,2 1 1-16,-3 3 1 15,-2 3-1-15,1 0 1 16,-1 5-1-16,1-1-1 0,1 2 0 16,0 0 1-16,-1 1-2 15,3 2 1-15,4-1 2 16,0 3-2-16,5 1 0 0,2 1 2 16,6 1 0-16,4 0 0 15,4-1-1-15,2 0 1 16,-2 2 0-16,2-2 0 15,0 3 0-15,-1-1 0 0,2 19 2 16,-10 6 1-16,-7 0-2 16,-23-3 3-16,-14-7-2 15,-9-4 1-15,-8-5-2 16,0-8-3-16,9-5-9 0,6-5-9 16,7-8-42-16,10 0-12 15,12-5-5-15,5-14-2 16</inkml:trace>
  <inkml:trace contextRef="#ctx0" brushRef="#br0" timeOffset="972898.6594">26754 1254 53 0,'52'-33'81'15,"0"3"-2"-15,-5 1-3 16,1 7-7-16,-6 1-64 0,-3 5 2 15,-6 3-3-15,1 0-1 16,-5 3-4-16,-5 0 0 16,-4 3-2-16,-2-4-2 15,-2 6 1-15,-2 2-1 16,-2 3 0-16,0 2-1 0,-2 5 0 16,-10-7 1-16,12 17 0 15,-11-3 2-15,0 0 0 16,-2 2 2-16,-5 2 1 0,-7 8 0 15,-3-3 0-15,-1 6 1 16,-4 0 1-16,-11 26 0 16,-16 11 0-16,-2 1 0 15,4 2 0-15,5-5 0 16,14-2-1-16,11-13 1 16,13-9-1-16,8-12-2 0,9-1 0 15,10-8-1-15,4-2-1 16,10-8 1-16,3-8 0 0,1-2 0 15,1-11 2-15,-6-8 2 16,-3-4 2-16,-8-3 0 16,-5-1 3-16,-18 11-1 15,1-2 1-15,-4-1 0 0,0-2-2 16,-1 2-1-16,-2-2-1 16,0-1-1-16,1 1-2 15,1-1 0-15,1 1-1 16,0 1-1-16,1-1 0 0,2 1 0 15,4 0 0-15,0 5-1 16,3-3 1-16,0 4 0 16,4 5 0-16,-1 0-1 15,0 6 1-15,2 3 1 16,-1 1-1-16,-2 4 0 0,-5 6 1 16,-1 3 1-16,-4 0 1 15,2 28 0-15,-4 3 0 16,-1 3 1-16,-4-1 0 0,4-1 0 15,1-7 0-15,15-11-1 16,14-12-2-16,8-8 0 16,2-4 0-16,2-3 2 15,-3-6 0-15,-5-7 1 0,-20 4 0 16,-2-5 3-16,-5-1 1 16,-6-1-1-16,-3 0 0 15,-7 0-2-15,-10 1-3 16,-7 3-8-16,-4 2-8 15,-3 4-36-15,-27 6-22 16,-23 9-6-16,-5 15-4 0</inkml:trace>
  <inkml:trace contextRef="#ctx0" brushRef="#br0" timeOffset="973547.3976">27113 2473 79 0,'-2'8'82'0,"2"-8"-4"16,0 0-6-16,-9 8-3 0,9-8-71 15,-7 11 4-15,2 9 2 16,-2 4-4-16,-2 10 0 16,-4 6 2-16,-4 10-1 0,-1 1-2 15,0-3 0-15,0 1 0 16,3-11-2-16,4-4 5 16,-1-10-2-16,8-8 1 15,4-16 1-15,0 0 2 16,-6-16 0-16,6-11 2 0,0-7-2 15,6-11 0-15,0-4-2 16,5-7 0-16,0-1 0 16,2 2-1-16,3 8-2 0,-2 6 0 15,4 9-1-15,-6 11-1 16,5 8-1-16,-6 11 1 16,0 2-1-16,-2 15 1 15,-3 8 0-15,-3 4 1 16,1 5 1-16,-1 1 1 0,-1-1 0 15,2-2 1-15,-2-3 0 16,0-6 1-16,3-8 1 16,2-4 0-16,-7-9 1 15,19 0 0-15,-6-8 0 0,3-9 0 16,0-7 0-16,6-4 0 16,-1-1 1-16,0-4-3 15,-3 5 0-15,1 3 0 16,-3 6-1-16,-3 15 0 0,0 8-2 15,-1 19-3-15,1 20-8 16,-7 8-25-16,0 30-41 16,-6 15-3-16,-2 12-7 0,-16 4-2 15</inkml:trace>
  <inkml:trace contextRef="#ctx0" brushRef="#br0" timeOffset="976032.2069">29017 6586 0 0,'3'-15'0'0</inkml:trace>
  <inkml:trace contextRef="#ctx0" brushRef="#br0" timeOffset="976846.3396">29087 6541 3 0,'0'0'37'16,"5"-14"-3"-16,-5 14 2 16,4-10-3-16,-4 10-1 15,1-9-3-15,-1 9-4 16,0 0-5-16,0-11-2 0,0 11-2 15,0 0-4-15,0-9-1 16,0 9-4-16,0 0-1 16,0 0-1-16,-1-9-1 0,1 9-2 15,0 0 0-15,0 0-1 16,0 0 0-16,0-9 1 16,0 9 0-16,0 0 0 15,0 0 0-15,-3-11 0 16,3 11 0-16,0 0-1 0,0 0 0 15,-7-9-1-15,7 9-1 16,0 0-1-16,0 0 1 0,0 0-2 16,0 0 1-16,0 0-2 15,0 0-1-15,0 0-6 16,0 0-6-16,6 10-25 16,2 3-26-16,-2-1-5 0,4 3-2 15</inkml:trace>
  <inkml:trace contextRef="#ctx0" brushRef="#br0" timeOffset="979895.2689">29359 6283 48 0,'22'-37'78'15,"0"1"-1"-15,-6-2-2 16,-1 2-5-16,-17 3-65 15,7 6 1-15,7 6 1 16,-2 5-1-16,0 5-2 0,-2 3-2 16,4 5-1-16,-1 3-1 15,0 8-1-15,1 6-1 16,-5 10 1-16,-3 4 0 0,-4 9 1 16,-6 7-1-16,-10 5 2 15,-3 4-1-15,-8 0 1 16,-4-1-1-16,0-2 0 15,2-6 1-15,3-4-1 0,7-9 0 16,5-3 0-16,7-4 0 16,7-2 1-16,11-2-1 15,11-4 1-15,10 3 0 16,12-1-1-16,7 4-1 0,9-4 0 16,4 3 0-16,-2-2-1 15,-5 1-1-15,-10 1 2 16,-13-2 0-16,-17 4 2 15,-16 0 0-15,-17 1 3 16,-18 1 2-16,-11 1 3 0,-9-3-1 16,-2-2 0-16,-4-3 1 15,3-3-1-15,4-9 0 16,8-5 0-16,6-3-4 0,11-11 0 16,6-9-2-16,11-6-3 15,12-12-1-15,9-6-1 16,13-11-2-16,15-6 1 0,9-8-1 15,8-5 2-15,5 1 1 16,3-4 2-16,-4 3 1 16,-6 3 2-16,-7 5 2 15,-11 6 0-15,-9 6 1 0,-13 7 0 16,-10 9-3-16,-11 8 0 16,-18 9-2-16,-9 8-2 15,-11 10-5-15,-7 10-4 16,-7 14-6-16,-4 15-14 0,3 10-34 15,5 5-19-15,6 1-3 16,14-5-5-16</inkml:trace>
  <inkml:trace contextRef="#ctx0" brushRef="#br0" timeOffset="980175.1008">29832 6055 73 0,'40'-24'93'0,"-4"7"-3"16,-10 2-6-16,-7 5-2 16,-7-26-46-16,-3 33-33 0,-1 7-2 15,-1 15 0-15,-1 11-2 16,-6 13 1-16,0 14-2 16,-5 12 1-16,-9 12-1 15,-2 7 0-15,-7 6 0 0,-1-2 0 16,-3-1-1-16,-2-7-1 15,1-7-2-15,-2-13-6 16,3-5-16-16,-1 0-44 0,3-23-9 16,7-11-6-16,5-19-4 15</inkml:trace>
  <inkml:trace contextRef="#ctx0" brushRef="#br0" timeOffset="980338.7077">29781 5920 35 0,'4'-21'93'0,"-3"7"-13"0,-1 14-13 15,2-11-13-15,-2 11-27 16,0 0-109-16,1 14-6 0,2 13-6 16,-3 1 2-16</inkml:trace>
  <inkml:trace contextRef="#ctx0" brushRef="#br0" timeOffset="980823.644">30007 6297 17 0,'2'-11'96'0,"-2"1"-3"16,0 10-7-16,0-16-4 0,0 16-2 16,-13-7-78-16,6 17 0 15,1 18-1-15,-2 13-2 16,-3 12-1-16,-1 11 0 15,-3 8 0-15,6 6 0 0,4-4-2 16,3-1 1-16,2-11 0 16,6-11 1-16,6-15 0 15,8-16 1-15,4-17 2 16,1-7 1-16,3-21 0 16,4-15 2-16,-3-13-1 0,2-10 1 15,-1-11 0-15,-6-8 0 16,-5-2 0-16,-7 1 0 0,-8 6-1 15,-4 7-1 1,-11 10-2-16,-6 11-3 0,-7 17-6 16,-7 10-10-16,0 18-21 15,0 14-41-15,-4 16-4 0,-1 10-6 16,1 7-4-16</inkml:trace>
  <inkml:trace contextRef="#ctx0" brushRef="#br0" timeOffset="981492.0508">30897 5643 16 0,'20'-12'92'0,"-6"-4"-1"16,-2-2-5-16,-8-2-6 16,-4 0-1-16,-2 4-78 15,-3 4-1-15,5 12 0 0,-6-9-1 16,6 9-2-16,-10-6 1 16,10 6 1-16,-12-3-2 15,12 3 3-15,-12-6-1 16,12 6 1-16,-14-13-1 0,6 3 1 15,-3 1-1-15,-1-1 0 16,-4 0 0-16,-1 2 0 16,-2 2-1-16,1 5 0 0,-6 1-1 15,2 12 1-15,4 4 0 16,0 4 0-16,-2 7 0 16,3 2 1-16,2 4 0 15,2 2 0-15,1 2 1 0,1 2 1 16,1-1-1-16,0 3 0 15,6-4 1-15,0 2 0 16,2-5 0-16,2 0-2 16,4-5 1-16,7-6 0 0,-1-5-1 15,7-8 2-15,6-8 0 16,5-7-1-16,5-11 1 16,3-12 1-16,7-7 0 0,3-11 0 15,2-8 0-15,-6-4 0 16,-3 0 1-16,-8 1 0 15,-4 5 1-15,-9 8 1 16,-5 8-3-16,-9 8 0 16,-1 13-1-16,-3 15 0 15,0 6-1-15,-3 24-2 0,-7 10-2 16,0 20-4-16,-5 5-3 16,4 14-11-16,-1 5-20 15,-1-7-26-15,9 5-14 0,4-10-6 16,1-10 0-16</inkml:trace>
  <inkml:trace contextRef="#ctx0" brushRef="#br0" timeOffset="981960.7544">31584 5399 68 0,'0'-12'89'0,"-8"0"-4"16,-2 3-7-16,1-1 0 15,0-14-59-15,-7 24-20 16,2 10 2-16,4 15 1 0,-5 10-2 16,-4 13 1-16,-2 9 0 15,4 9-2-15,-2-1 1 16,9 0 1-16,5-5-2 0,4-7-1 16,8-12 1-16,12-14-1 15,11-15 0-15,7-12 2 16,2-8 1-16,0-19 0 15,1-9 0-15,0-10-1 0,-6-6 1 16,-5-7 0-16,-10 1-1 16,-10 3 0-16,-9 4-5 15,-14 13-11-15,-6 9-15 16,-16 15-30-16,-4 14-18 0,-5 22-6 16,2 10-2-16</inkml:trace>
  <inkml:trace contextRef="#ctx0" brushRef="#br0" timeOffset="982342.3181">30343 5878 13 0,'-5'-25'92'0,"1"-5"-1"16,0-1-6-16,-2-4-6 16,-4-2-1-16,2 2-74 15,5 9-8-15,-1 1-12 0,5 7-34 16,9 9-30-16,1 7-3 16,-1 2-7-16,0 10-1 15</inkml:trace>
  <inkml:trace contextRef="#ctx0" brushRef="#br0" timeOffset="1.02747E6">26995 5550 10 0,'0'0'25'0,"0"0"0"16,0 0 0-16,0 0-3 16,-6-5-4-16,6 5-2 0,0 0-2 15,0 0-3-15,0 0-3 16,0 0 0-16,-11-7 0 15,11 7 0-15,-8-3 1 0,-3 0 0 16,11 3 0-16,-18-4-1 16,18 4 1-16,-14-3-3 15,14 3 0-15,-11-3-3 0,11 3 0 16,0 0 1-16,0 0-1 16,0 0 0-16,0 0-1 15,0 0 1-15,0 0 0 16,0 0-2-16,4-5 1 15,5 5-2-15,1 0 1 0,5 3-1 16,5-2 2-16,7 2-1 16,2 0 0-16,8-2 1 15,5 3 0-15,4-2 1 0,5 0-1 16,1 0 1-16,5-2-2 16,-2 3 1-16,4-3-1 15,-3 1 1-15,-3 0-1 16,3 0 0-16,-6 0 0 0,-3-1 0 15,0 2 0-15,-8-2 0 16,-3 1 0-16,-6-1 0 16,-1 0 0-16,-9 1 0 0,1-1 2 15,-10 0 0-15,-2 0 4 16,-9 0-2-16,0 0 1 16,0 0-1-16,0 0-1 15,0 0-2-15,-11-10 0 0,2 6-4 16,-3 1-2-16,-4 0-2 15,-4 2-1-15,-3 1 1 16,-6 0-2-16,2 1 3 16,-6 4 0-16,-4 0 2 0,-5 0 1 15,-3-1 2-15,3 1 0 16,-9-3 1-16,0 2 0 16,-2-4-1-16,0 1 0 0,-2-1 0 15,-2-1 1-15,0 1-2 16,-1 0 1-16,0 0 0 15,1-1 0-15,-4 1 0 16,-2 3 1-16,-2-3-2 0,7 4 1 16,2-1 0-16,0 3 0 15,4-3 0-15,0-1 0 16,16 1 0-16,6-1 0 16,9 0 0-16,5-2-3 0,5 0-4 15,11 0 1-15,0 0 1 16,0 0 1-16,6 0-1 15,10 0 1-15,6 0 1 16,12 0 4-16,2 0 2 0,18 0 0 16,2 3 0-16,13-1-1 15,2 0-1-15,4 0 0 16,11 1 0-16,3-1 0 0,5 1 0 16,1-2-1-16,1 2 0 15,2-3 0-15,1 2 0 16,6-2 0-16,-14 1 1 15,-4-1 0-15,-7 0 2 0,-7-3-1 16,-11 0 1-16,-3-1 1 16,-14 2-1-16,-10 0 0 15,-4 0 0-15,-9 0 1 16,-5 1-1-16,-8 0 1 0,-9 1 0 16,9-2-2-16,-9 2-2 15,-7-8 1-15,-5 5-1 16,-6-3 0-16,-4 1-1 0,-4-2-1 15,-9 2-1-15,-1 0 2 16,-5 3 1-16,0-1 0 16,-5 3-1-16,2 0 0 15,-8 3 0-15,1-1 0 0,-1 3 1 16,-2 1 0-16,-2-1 0 16,-4-2 0-16,-2 0-1 15,-3 0 1-15,0-3 0 16,3 0 0-16,-1 0-1 0,-1 1 1 15,3 1-1-15,6-1 1 16,4 3-1-16,5 0 1 16,4 0-1-16,6 2 0 15,5-2 0-15,9 1 0 0,5 0-3 16,7-2 1-16,0 0 0 16,10-3 0-16,0 0 2 15,14 6 0-15,9-4 1 0,7 1 0 16,9-3 3-16,5 2 1 15,19 0-1-15,7-1-1 16,7-1 0-16,7 0-2 16,3 0 1-16,0 2-1 0,6-2 0 15,9-2 1-15,-11 2-1 16,-2-2 1-16,-7-1 0 16,-5 0 2-16,-13 0 2 0,-7 0 5 15,-15 0-1-15,-13-2 1 16,-10-3-1-16,-11-1-3 15,-9-2-2-15,-10 0 0 16,-9 0-5-16,-10-2-3 0,-9 2-3 16,-8-2 0-16,-8 4 0 15,-7 1 1-15,-5 2 1 16,-4 3-1-16,-7-1-1 16,-1 3 0-16,-4 0 1 15,2 1 1-15,0-2 1 0,2 2-1 16,5 0 4-16,1 0-2 15,7 2 2-15,7-1 2 0,4 0-1 16,3 4 0-16,6-1 0 16,4 1 0-16,-1-1 0 15,-3 3 0-15,5 0 0 16,4 0 0-16,3-1 0 16,7-1 0-16,-1 2 0 0,7-4-3 15,8 1-3-15,4-1-4 16,9-3 0-16,0 0 1 15,0 0-1-15,12 11 0 16,2-8 1-16,9 0 3 0,4 2 4 16,11-1 3-16,9-1 0 15,2-3 0-15,13 2 1 16,0-2 0-16,13 0-1 0,6 1 1 16,3-2 1-16,5 0 0 15,3-1-1-15,1-1 0 16,3 0 1-16,6 1-1 15,-10 1 1-15,-1-1-1 0,-3 2 2 16,-6-3 1-16,-10 3 1 16,-4 0 0-16,-12 0-1 15,-13 0 1-15,-5 0 0 0,-15 0-1 16,-3 0 0-16,-7 0-4 16,-13 0-2-16,0 0-4 15,0 0 1-15,-13 3-3 16,-9-1 2-16,0 1-1 0,-10 0-1 15,-6 0 1-15,-8-1 2 16,3 0 4-16,-5-1 0 16,4 1 0-16,-6-1 1 15,-4-1-1-15,2 1-1 0,1 0 0 16,-1 1-1-16,-3 0-2 16,-3 1-2-16,-4 3-2 15,3 1 0-15,-2 1 0 16,-6 0 0-16,-2 1 2 15,3 0 0-15,-2-3 4 0,3 2 1 16,7-3 2-16,2 0 1 16,2-2 2-16,3-1-2 15,9 1 1-15,4-2 1 16,7 2-2-16,3-2 1 0,3 2 2 16,6-2-3-16,10 1 2 15,9-2-1-15,0 0-1 16,0 0 2-16,9 3-3 0,12-3 0 15,8 0-1-15,5-3 1 16,0 0 0-16,10-3-1 16,-1 1 0-16,15-3-1 15,0 0 1-15,-2 2-2 16,2-1-3-16,1 1-8 0,2 3-10 16,-5-4-22-16,5 3-17 15,-8 4 3-15</inkml:trace>
  <inkml:trace contextRef="#ctx0" brushRef="#br0" timeOffset="1.02889E6">27085 6445 0 0,'-1'-10'24'0,"1"10"6"0,-3-10 1 16,3 10 4-16,-4-10-1 15,4 10 0-15,-6-9-5 16,6 9-5-16,0 0-7 16,-3-12-5-16,3 12-6 0,0 0-3 15,0 0-3-15,0 0-3 16,0 0 0-16,0 0 1 16,6 0 0-16,-6 0 1 15,11 0 2-15,1 2 1 0,-4 1 0 16,6-2 0-16,3-1 2 15,0 0-1-15,2 0-1 16,-1 2 0-16,5-2-1 16,-5-2 1-16,8 0-1 0,-6 0 1 15,-2 1-1-15,3-1 0 16,-3 0 0-16,-2 2-1 16,-4 0 2-16,1 0-4 15,-3-1 1-15,-10 1-8 0,11 0-23 16,-11 0-32-16,0 0-4 15,-10 1-2-15</inkml:trace>
  <inkml:trace contextRef="#ctx0" brushRef="#br0" timeOffset="1.02943E6">26481 6523 20 0,'-13'2'72'0,"4"-2"0"15,9 0-5-15,0 0-4 0,-38-11-60 16,38 11 0-16,10-2-1 16,6 0-1-16,8 0 0 15,2 0 0-15,7-2 1 16,7 2-1-16,3-2 0 16,13 0 0-16,1 1-1 0,7-1 0 15,0 1-1-15,-1-3 2 16,7 1-1-16,-1-1 0 15,-2 0 0-15,-3 1-1 0,-6 3-4 16,-3-3-4-16,-7 4-10 16,-4 1-18-16,-14 0-21 15,-6 6-11-15,-11 0-2 16</inkml:trace>
  <inkml:trace contextRef="#ctx0" brushRef="#br0" timeOffset="1.02965E6">26921 6643 74 0,'-15'0'80'0,"5"4"-17"15,10-4-8-15,-11 0-13 16,11 0-12-16,12-1-13 16,7 1-6-16,4 0-10 15,9 2-8-15,3 0-5 16,11 5-10-16,6 0-15 15,-2-4-27-15,2 3-12 0,-3-1-4 16,-5-4 5-16</inkml:trace>
  <inkml:trace contextRef="#ctx0" brushRef="#br0" timeOffset="1.03302E6">26132 2491 13 0,'-11'-10'43'0,"11"10"-31"15,-13-13-1-15,13 13-2 16,-12-10 0-16,12 10-2 15,-15-10-1-15,7 7-2 0,-3 2 3 16,0-4 3-16,-2 3 2 16,-1-2 2-16,-1-1 0 15,2 2 1-15,-3 0-3 16,3 1-1-16,-1 0-1 16,5 2-4-16,-5 0-4 0,2 2-2 15,-4 5 0-15,3 3-1 16,-4 1-1-16,-7 3 1 15,2 2 1-15,-6 4-1 0,0 2 1 16,-6 6 0-16,5-3 0 16,-4 7 0-16,1-4 1 15,1 8-1-15,4-5-1 16,-3 6 0-16,4 4 0 0,-1-1 0 16,3 5-1-16,4-2 1 15,0 5-1-15,-1-1 2 16,4 5 0-16,-1-1 2 15,3-5-2-15,1 4 3 16,-2-4-3-16,10 3 0 0,4 1 0 16,2-4 0-16,5 2 1 15,6-3 0-15,4-1 1 16,4-4-1-16,7 3 2 0,-3-6 2 16,5-4-1-16,-2 0-1 15,4-2 0-15,0-1-1 16,0-4 1-16,5 0-1 0,3-3 1 15,6-1-2-15,-2-5 0 16,8 1 2-16,3-6-2 16,3 0 0-16,3-4 0 15,-1-3 0-15,2-3 1 0,2-2-2 16,0 0 0-16,-1-7 0 16,-5-1 0-16,2-5 0 15,-9-2 0-15,4-7 1 0,0-4 0 16,-4-10 1-16,-3 1 0 15,-4-8 1-15,-2-3 0 16,-6-5 2-16,0-5 1 16,-9 3 0-16,-4-4 0 15,-4 2 2-15,-4-2-1 0,-6-2 4 16,-3 0-2-16,-2-4 1 16,-4 6-1-16,-6-5-1 15,-4 2 1-15,-2-1-3 16,-7 2 0-16,-1 1-3 0,-1 4-1 15,-3 2-3-15,-3 3 1 16,-3-1-1-16,-6 7-3 16,-1 0 2-16,-1 6 0 15,-8 0 0-15,2 6 0 0,-7 5 0 16,0 1-1-16,-4 7 2 16,1 3 0-16,-2 4-1 15,2 6-1-15,7 4 1 16,-4 0 0-16,3 1 0 15,3 4 0-15,3 5 0 0,1-1 1 16,-3 0-1-16,5 3 2 16,-5 0-1-16,4 2 1 15,2-1-1-15,3 1 0 16,2 1 0-16,1 4-1 0,8 0 0 16,-1 1 0-16,4 5-1 15,0 0 1-15,3 4 1 0,-5 0 0 16,5 5 1-16,-1-6 0 15,4 6 1-15,-3-2-2 16,5 3 0-16,-1 4 0 16,5-2 0-16,1 7 0 0,4 0 0 15,2 6-1-15,1 0 1 16,3 5 1-16,3 3 1 16,3-3-1-16,2 5-1 0,3-4-2 15,1 4-2-15,4 2 1 16,0-2-2-16,6-4 0 15,-3-3 0-15,5 2-2 16,-3-8 2-16,9 1 1 16,-4-6 3-16,7-6 0 0,2-2 1 15,1-5 0-15,6 1 1 16,-1-7 0-16,9 1 0 16,-4-4 1-16,7-3-2 0,3-3 1 15,2-1-1-15,3-3 0 16,3-3-1-16,1-3-1 15,3-3 2-15,2 0 0 16,-2-3 0-16,-4-1 1 0,5-8 1 16,-4-1 1-16,1-4 2 15,-3-1-1-15,-2-6 0 16,-1-2-1-16,-3-4 2 0,-2-6-1 16,-9-5 0-16,-8-1-1 15,-3-5 1-15,-12-4 2 16,-2-2-2-16,-5-5 2 15,-8-2 0-15,-3 2 1 16,-3-4-2-16,0-1 1 0,-2 0 1 16,0-1-1-16,-8 1 0 15,2 3 1-15,-8-3 0 16,1 2 1-16,-10 3 0 0,-1 2 0 16,-4 4-2-16,-1 2 0 15,-1 4-1-15,3 0-2 16,-4 6-1-16,0 4-3 0,4 3-1 15,-5 2 0-15,3 4 0 16,-6 2 0-16,-3 4 0 16,-5 1-1-16,1 8 1 15,-4-1 1-15,-3 5 0 16,-1 2 1-16,-2 3-1 16,3 3 1-16,2 0 0 0,-1 3 0 15,6 3 0-15,-1 5 0 16,0-1 0-16,1 2 0 15,5 4 0-15,-2-1 0 0,2 3 1 16,2 0-2-16,1-1 3 16,3 1-2-16,5 0 0 15,2 0 0-15,3 2 0 16,3-1 0-16,3 1 0 0,1 0 0 16,1 3 0-16,2 0 1 15,1 7-1-15,-1-4 2 16,1 9-2-16,-1-1 0 15,5 1 1-15,-4 1-1 0,0-4 0 16,-1 4 0-16,3-6 0 16,-2 4 0-16,4-7 2 0,-3-1-1 15,2 0 1-15,0-3-1 16,0 1 1-16,3-4-1 16,0 2 1-16,0-1-1 15,1 1 0-15,2 1 0 16,1 1 0-16,0 0 0 15,0 7 0-15,2-3 0 0,1 6-1 16,0 1 1-16,0 1 0 16,0 3-1-16,3-1 1 15,4 4 0-15,-1-6-1 0,3 5 0 16,4-5 0-16,1-1 0 16,2 1 1-16,2-7-1 15,2 3 1-15,4-6-1 0,3 2 2 16,-1-3-2-16,8 0 0 15,2-4 0-15,7 1-1 16,2-4 0-16,2 0 0 16,7-5 2-16,-1-1-2 0,7-4 2 15,-3-1 0-15,3-5 0 16,-1-1 1-16,-7-1 0 16,5 0 0-16,-2-3 0 15,3-5-2-15,-4-2 0 16,-1-4-1-16,1 0-2 0,-3-6 2 15,2 0-2-15,-5-5 2 16,-6 0-1-16,2 0 2 16,-8 0 0-16,-2 1 2 15,-7 2 0-15,-3-1 1 0,-8 2-1 16,1 0 0-16,-1 3 0 16,-6 0-1-16,1 0 0 15,-5-1-2-15,2 0-4 0,-4 2-4 16,4 1-9-16,-9 1-13 15,1 3-25-15,-3 2-13 16,0 10-3-16</inkml:trace>
  <inkml:trace contextRef="#ctx0" brushRef="#br0" timeOffset="1.03412E6">26590 4476 9 0,'-14'5'40'0,"14"-5"-3"16,-12 5-4-16,12-5-6 0,-13 6-9 15,13-6-6-15,0 0-4 16,-4 14 0-16,4-14-1 16,0 0 0-16,-7 10 1 15,7-10 2-15,0 0 3 0,-6 9 3 16,6-9 1-16,0 0-1 16,0 0 1-16,0 0-3 15,12-8 1-15,-6-4-4 16,9-6-2-16,-7-5-4 15,6-4-1-15,0-5 0 0,0-4-2 16,-3-3 3-16,3 2-3 16,-6 0 2-16,3 1-1 15,-6 3 1-15,-1 0-1 16,1 3 1-16,-4 6-1 16,0 5 0-16,-1-1-1 0,0 5-1 15,-3 3-1-15,-2 0 0 16,5 12-1-16,-11-13-2 15,11 13 1-15,-17-9 0 16,6 8 0-16,-2 1 0 0,-3 0 0 16,-4 3 1-16,-2 2 0 15,-1 2 0-15,-3 4 0 16,-2 0-1-16,1 3 0 0,-2 4 1 16,1 1 0-16,0 3 0 15,-1 3 0-15,1 0 1 16,-2 3-1-16,0 2 0 0,-1 3 1 15,-1-2-1-15,3 1 0 16,0 1 0-16,-1-2 0 16,3-1-2-16,-2-6 0 15,5 1-4-15,0-10-3 0,10 1-4 16,0-6-3-16,14-10-4 16,-13 10-2-16,13-10-14 15,1-5-8-15,11-10-10 16,12-2-12-16,-3-11 4 0</inkml:trace>
  <inkml:trace contextRef="#ctx0" brushRef="#br0" timeOffset="1.03433E6">26313 4103 9 0,'38'-34'65'0,"0"7"0"16,-4 5-10-16,-1 8-23 16,3 0-11-16,2 11-9 15,1 3-4-15,-3 6-6 0,2 5-1 16,-2 6-1-16,5 8-1 15,-8-2 1-15,2 8-1 16,-3-6 0-16,-3 8 0 16,2-6-1-16,-6 4-6 0,1-6-5 15,-6 0-13-15,-1-4-20 16,-1 3-19-16,-6-5-3 16</inkml:trace>
  <inkml:trace contextRef="#ctx0" brushRef="#br0" timeOffset="1.03504E6">26609 4346 7 0,'0'0'12'0,"-4"14"0"0,-9-4 2 16,7 5 1-16,-8 0-2 15,2 3-4-15,-3 2 0 16,1 5-1-16,-4-2-1 0,2 5-3 16,1-3-2-16,-1 5-1 15,4-4-1-15,-5 3 1 16,4 3-1-16,-3-3-1 16,3-1 1-16,0 0-3 0,1-1 0 15,0-5 0-15,3 5-1 16,-4-12-1-16,7-1 2 15,-3-5-2-15,5 0 2 0,4-9-1 16,0 0-10-16,-9 6-7 16,9-6-11-16</inkml:trace>
  <inkml:trace contextRef="#ctx0" brushRef="#br0" timeOffset="1.03569E6">26625 4132 29 0,'6'-15'66'0,"-4"5"3"0,-2-10-7 16,0 8-45-16,0 12-3 15,4-12-3-15,-4 12-6 16,1-10-2-16,-1 10-1 16,0 0-4-16,0 0 1 0,0 0-1 15,0 0 1-15,0 0-2 16,0 0 2-16,0 0-1 15,0 0 0-15,-2 5 2 0,2-5-1 16,-8 16-1-16,3-6 0 16,1 2 1-16,-1-1-2 15,1 5 1-15,0-5-2 16,1 3 2-16,0-1-1 0,-1 1 1 16,0-2 0-16,3 1-1 15,-2-2 2-15,2 1 0 16,-1-1 1-16,-6-1 0 0,7 1 0 15,1-2 0-15,0 1 1 16,0-2-1-16,0 1 0 16,0 0 0-16,0-9 0 15,1 13 0-15,-1-13 0 0,0 11 1 16,0-11-2-16,-4 12 2 16,4-12-1-16,-13 16 3 15,9-7-3-15,0 2 1 16,-1 1-1-16,-6 0 0 0,5 2 0 15,1 0 0-15,-1 2 0 16,3 0-5-16,0 3-2 16,-1-4-10-16,-1 4-9 15,1 2-13-15,1-1-15 0,3 3-8 16</inkml:trace>
  <inkml:trace contextRef="#ctx0" brushRef="#br0" timeOffset="1.03655E6">26636 4050 13 0,'-4'-16'13'0,"4"16"-3"0,0 0-4 16,0 0 0-16,0 0-4 15,0 0 1-15,0 0-3 16,-7 4 2-16,4 4 0 16,1 7 4-16,-3-5 0 0,0 7 0 15,0-3 0-15,-10 8-1 16,7-6 0-16,-6 10-3 16,1-3-1-16,0 1 0 15,4 2-1-15,-6 3-1 0,7 3 2 16,-2 0-1-16,2 0 2 15,-2-1-2-15,3 2 0 16,-4-5 0-16,3 0 1 16,0-2-1-16,0-1-1 15,-1-5 1-15,3 6-2 0,2-9 4 16,-1 3-2-16,0-3 2 16,0 1 0-16,1 0 5 15,0-5 4-15,0 1 1 0,4-14 1 16,-5 22 0-16,5-22 2 15,-4 11-4-15,4-11 1 16,0 0-4-16,0 0-4 16,0 0 0-16,0 0-3 0,0 0 0 15,0 0 0-15,0 0 0 16,0 0-1-16,-13 17 1 16,13-17 0-16,0 0-1 15,-6 13 0-15,6-13 0 0,-7 10 0 16,7-10-1-16,-4 11 1 15,4-11 0-15,-2 12 1 16,2-12-1-16,0 0 2 16,0 11-1-16,0-11 0 0,0 0 1 15,0 0 2-15,0 0 2 16,0 0 1-16,0 0 0 16,0 0 2-16,0 0 1 0,0 0-1 15,0 0 0-15,0 0-1 16,0 0-2-16,0 0-3 15,0 0-2-15,0 0-3 16,0 0-5-16,0 0-6 0,0 0-11 16,0 0-26-16,0 0-20 15,0 0-2-15</inkml:trace>
  <inkml:trace contextRef="#ctx0" brushRef="#br0" timeOffset="1.03821E6">26095 4982 5 0,'0'0'29'0,"0"0"-2"15,0 0-2-15,0 0-1 16,0 0-6-16,0 0-2 0,0 0-6 15,-5-10-3-15,5 10-3 16,0 0-2-16,0 0-1 16,5 0 0-16,-5 0 2 15,0 0 0-15,12-2 1 0,-12 2-1 16,10-2 2-16,-10 2-1 16,13-2 2-16,-4 0-3 15,1 1 1-15,-1-1-2 16,3-2 0-16,1 2 1 15,2 0-1-15,-1-2-1 0,2 0-1 16,1 1 2-16,1-2 1 16,0 0-1-16,2 2 0 15,2-5 0-15,-2 4 0 0,5-2 1 16,-4 0-1-16,4 1-1 16,-1 0 0-16,1 1 0 15,-3-2-1-15,3 3 1 16,-1 1-1-16,-6-1 0 15,3 2 1-15,-7-1-3 0,2 2-3 16,-16 0-4-16,17-1-5 16,-17 1-3-16,0 0-5 0,0 0-3 15,-5 5-5 1,-4-1-1-16,-9 1 2 0,1 1 4 16,-6 3 2-16</inkml:trace>
  <inkml:trace contextRef="#ctx0" brushRef="#br0" timeOffset="1.03848E6">26366 4961 0 0,'0'0'26'0,"0"0"3"15,0 0 2-15,0 0 3 16,0 0-2-16,5-4-3 16,7-1-10-16,1 0-7 15,3-2-3-15,7-1 0 0,-2 3-5 16,4-2 1-16,2 1-3 15,-2 1-1-15,-2 1 1 16,-4 1-2-16,3 0 0 16,-10 2-2-16,2 0-3 0,-14 1-3 15,8 0-5-15,-8 0-6 16,0 0-6-16,-6 8-9 16,-5-1-4-16,-1-1-3 15,-3 5-4-15</inkml:trace>
  <inkml:trace contextRef="#ctx0" brushRef="#br0" timeOffset="1.03916E6">26300 4979 0 0,'0'0'9'0,"0"0"-1"15,0 0-1-15,0 0 1 16,0 0 1-16,0 0-3 15,0 0-2-15,0 0 0 0,0-9-4 16,0 9-5-16,0 0-9 16,0 0-13-16</inkml:trace>
  <inkml:trace contextRef="#ctx0" brushRef="#br0" timeOffset="1.0414E6">23501 4139 4 0,'0'0'13'15,"0"0"0"-15,0 0-3 16,0 0-1-16,0 0-2 16,0 0 4-16,5-3 1 0,-5 3 1 15,16-2 2-15,-7 0-2 16,2 0 1-16,5-1-1 15,2 0 1-15,1 0-3 16,5-2 1-16,6-3-2 0,1-4 0 16,5 3-1-16,1-5 0 15,6 4 0-15,-2-7 0 16,11 3 0-16,2-5-1 16,5 4 0-16,2 1-1 0,0-3 0 15,0 3-2-15,1-2-1 16,-2 3 0-16,-5-2-2 15,-7 5 2-15,-5-2-2 16,-6 2 0-16,-2 1 0 0,-10 0 1 16,-4 3 0-16,-5 2 2 15,-4 0-1-15,-12 4 0 16,0 0-4-16,0 0-3 0,0 0-2 16,-4 0-3-16,-11 0-2 15,-1 4-2-15,-3 2 1 16,-1-2 1-16,-8 3 3 15,2-2-1-15,-9 3 1 0,2 0-2 16,-4 1-2-16,-3 1-2 16,2 1-2-16,-5 0-2 15,-3 1 0-15,-6 0 3 16,1 3-1-16,-3-3 7 16,-1 1 2-16,0-5 3 0,-1 4 4 15,-1-4 3-15,8 2 0 16,1-1-1-16,6 0 1 15,3 5-1-15,5-5 0 16,4 5-2-16,7-5-1 0,5 6-3 16,4-7 3-16,3 5 2 15,11-13 0-15,-3 13 1 16,3-13 2-16,15 11 2 16,1-8 1-16,8-3 4 0,6 0-3 15,4 0 0-15,6-5 0 16,3-4 2-16,10-3-2 15,-2-5-3-15,10 3 1 0,4-4-1 16,-1 0-2-16,3 0 1 16,1 0 0-16,-2-1-3 15,-5 6 2-15,-2 2 0 16,-14-1 0-16,-5 5-1 16,-8-1 1-16,-9 3 0 0,-6 1-1 15,-17 4-2-15,8-4-1 16,-8 4-2-16,0 0-2 15,-13 3 0-15,-6 4-2 0,-4-2 0 16,-6 4 0-16,0-3 1 16,-10 5 1-16,-5-2 3 15,-4 1 0-15,-8-1 0 0,5 0 1 16,-3-1 0-16,2 0 1 16,0 5-2-16,5-3 2 15,1 3-3-15,4-3 0 16,6 3-2-16,1-4 1 15,2 5-2-15,4-6 2 0,4-1 1 16,4-2 0-16,3 0 4 16,2-2 1-16,16-3 4 15,-12 0 0-15,12 0 0 0,8-3 1 16,3 0-1-16,7-6 0 16,7-4-2-16,4 3-2 15,8-6 1-15,11 3-2 16,-1-5-1-16,11 4 1 0,2-2-2 15,5 2 1-15,-1 5-1 16,4-2 0-16,-8 5 0 16,-4-1-2-16,0 2 1 15,-10 3-2-15,-13 1-1 0,-10 1-1 16,-8-2-1-16,-8 2-2 16,-7 0 2-16,0 0-4 15,-14 4-2-15,-8 3-5 16,-2 1-7-16,-7 2-6 0,-1 4-3 15,-11 0-6-15,-6 7 0 16,-1-4 2-16</inkml:trace>
  <inkml:trace contextRef="#ctx0" brushRef="#br0" timeOffset="1.04194E6">24012 4098 36 0,'-10'-14'56'16,"8"5"-29"-16,2-5 0 16,0 14-4-16,3-22-3 0,-3 22-7 15,13-11-6-15,-1 4-1 16,8 2-2-16,-3-2-2 16,7 3-1-16,0-2-1 0,6-1-2 15,-3 0 3-15,9 1-1 16,-4-2 0-16,1 3 0 15,2 0-1-15,-3 1 0 16,2-1-2-16,-5 3-1 16,3 1-5-16,-10 2-5 0,-2-1-9 15,-6 0-7-15,-5 4-17 16,0 6-5-16</inkml:trace>
  <inkml:trace contextRef="#ctx0" brushRef="#br0" timeOffset="1.04219E6">24167 4003 48 0,'3'-4'53'16,"-3"4"-3"-16,-7-12-67 15,7 12-16-15,0 0-12 16,0 0-7-16</inkml:trace>
  <inkml:trace contextRef="#ctx0" brushRef="#br0" timeOffset="1.04241E6">23999 4055 29 0,'0'0'39'16,"-16"6"-15"-16,16-6-22 16,11 5-64-16</inkml:trace>
  <inkml:trace contextRef="#ctx0" brushRef="#br0" timeOffset="1.04283E6">23662 4156 45 0,'0'0'39'16,"-11"-6"-13"-16,11 6-66 0,0 0 0 16</inkml:trace>
  <inkml:trace contextRef="#ctx0" brushRef="#br0" timeOffset="1.04326E6">23598 4296 17 0,'0'0'1'0,"-3"-11"-3"15,3 11-8-15,0 0 4 0</inkml:trace>
  <inkml:trace contextRef="#ctx0" brushRef="#br0" timeOffset="1.04447E6">23503 4331 5 0,'0'0'40'0,"0"-11"-5"0,0 11-4 16,-2-9-8-16,2 9-3 16,-1-13-2-16,1 13-2 15,-2-11-2-15,2 11-2 16,-5-8-1-16,5 8 0 0,-3-11 0 15,3 11-2-15,0 0 0 16,-5-10-3-16,5 10 1 16,0 0-2-16,0 0-2 0,0 0 1 15,0 0-1-15,0 0 2 16,0 0-2-16,-3-9 2 16,3 9 0-16,0 0-1 15,0 0-1-15,0 0-1 0,0 0-3 16,0 0-1-16,0 0-2 15,0 0-1-15,0 0 0 16,0 9 0-16,0 0-1 0,0 4 1 16,-3 5 2-16,2 7 1 15,-2 2 0-15,0 5 0 16,3 3 0-16,0 1 1 16,0 0 1-16,1-2-1 0,0 0 1 15,1-5 1-15,2 2-1 16,1-7 1-16,-3-1 1 15,0-1 0-15,-2-6 0 16,0-1 1-16,0-7 0 0,0 3 1 16,0-11-1-16,1 11 2 15,-1-11-1-15,0 0-1 16,0 0 1-16,0 0-1 16,0 0-1-16,1-8-1 0,-1 8 1 15,0-18-2-15,0 6 1 16,-4-5-2-16,2 1 0 15,-3-3-1-15,-2 0 1 16,2 2 0-16,2-1-1 0,-1 2 0 16,0 0 0-16,4 1 1 15,0 1 1-15,0 4 0 16,0-1-1-16,0 11 2 0,0-15 0 16,0 15-1-16,-1-9 0 15,1 9-1-15,0 0 1 16,0 0-2-16,0 0 2 15,-8-11-2-15,8 11 1 16,0 0 0-16,0 0 1 0,-13-10-1 16,13 10 1-16,-7-3 1 15,7 3 0-15,0 0 1 16,-11-10-1-16,11 10 2 0,0 0-1 16,-5-11 1-16,5 11 0 15,0 0-1-15,-3-13 0 16,3 13 1-16,-4-8-2 15,4 8 0-15,-4-10 0 0,4 10-1 16,0 0 0-16,-6-11 0 16,6 11 0-16,-1-11 0 15,1 11 0-15,0 0-1 16,-9-12-1-16,9 12-3 0,-3-10-1 16,3 10-3-16,-2-11-2 15,1 1-3-15,1 10-4 16,0-20-1-16,0 8-1 15,0-1 1-15,3 0 3 0,-1 2 3 16,3-1 1-16,-5 12 3 16,5-16 4-16,-5 16 4 15,3-11 5-15,-3 11 0 0,4-9 4 16,-4 9 3-16,2-9 3 16,-2 9 1-16,0 0 2 15,4-11-1-15,-4 11-5 16,0 0-1-16,0 0-5 0,0 0-1 15,-7 3-4-15,1 7-2 16,-5 7-3-16,3 3 1 16,-8 10-1-16,2 5 3 15,-6 4 0-15,2 1-1 0,-4 6-4 16,3-5-8-16,1 6-15 16,-1 0-22-16,-3-2-11 15,3-4 1-15</inkml:trace>
  <inkml:trace contextRef="#ctx0" brushRef="#br0" timeOffset="1.05481E6">20644 5329 13 0,'0'0'15'15,"0"0"-5"-15,8 1 5 16,-8-1-7-16,13 2 4 15,-13-2-7-15,16 7-3 0,-7 2 4 16,-1-3 1-16,-8-6-2 16,16 12-2-16,-6 3 7 15,-2-8-4-15,4 3 2 0,1 1 0 16,0 0-1-16,7 0 1 16,1 0-1-16,7 0 2 15,6-3-4-15,3 1 1 16,6-3-1-16,5 0-2 0,6-2 0 15,-3 1-2-15,7-1 0 16,-1-1-1-16,-3-2 1 16,5 2 0-16,5-3 3 15,-3 0-1-15,2-3 2 16,2-4 0-16,4 0 2 0,-4-5-1 16,7-4 0-16,-4-1 0 15,-2-3 1-15,2-3-4 16,1-6-1-16,-1 0 0 0,-5-6 0 15,0-1 2-15,-4-4-1 16,-6-3 0-16,2-5-1 16,-10-3 3-16,-4 0 0 15,-3-5 0-15,-7-3 2 0,-2-4-2 16,-4-3 1-16,-4-2 3 16,-5-2 1-16,-1-1 2 15,-4 0-2-15,-5-2 1 16,-1 2-1-16,-4-1 0 0,-1 4-1 15,-1 1-3-15,-7 3-1 16,-5 7-1-16,-3 0-2 16,-5 6 0-16,-2 1-2 15,-4 6 0-15,-3 3 0 0,-5 3 0 16,-2 3-1-16,-9 2 0 16,2 2 1-16,-6 2-2 15,-4 0 2-15,-4 5 0 16,-1-2 0-16,-8 7-1 0,0 0 2 15,-1 1-1-15,-4 1 2 16,-4 5-1-16,-4-2-1 16,1 3 1-16,-5 0 0 0,1 2-1 15,-3 1 0-15,0 2 0 16,-4-1-1-16,-1 6 1 16,4-2-1-16,-4 3 1 15,2 0-1-15,2 5 0 16,-4 7-1-16,4-1 0 0,-1 6 0 15,2 2-1-15,-1 5 1 16,1 5-1-16,3 6 1 16,2 4 0-16,2 1 0 0,3 6-1 15,2 5 3-15,4 6-2 16,2 1 2-16,8 3-2 16,0 6 2-16,8 0-1 15,2 6 0-15,8 2 1 0,3 3-2 16,8 2 1-16,6 1 0 15,2 4 1-15,7 2 0 16,6 5 0-16,3-3-1 16,7 1 1-16,7 1 0 0,10-4 0 15,6 2 1-15,12-6 1 16,5-5 1-16,11-5 0 16,7 0 2-16,10-8-1 0,2 0-1 15,7-8 3-15,4-6-4 16,4-2 1-16,7-6-1 15,2-4 0-15,7-8-1 16,0-4 2-16,7-7-2 0,3-3 1 16,7-6 0-16,-2-7-1 15,5-3 1-15,-4-5-1 16,-6-8 0-16,3-8-1 16,-1-4 0-16,-12-8 0 0,1-6 1 15,-8-10-1-15,-3-7 1 16,-4-8-1-16,-5-5 3 15,-5-10-3-15,-8-8 1 16,-1-7 0-16,-9-5 1 0,-8-3 2 16,-8-4 0-16,-12 3 1 15,-7-2-2-15,-12 3 4 16,-11 3-3-16,-10 5 1 16,-18 6-2-16,-13 3-2 0,-12 6-1 15,-16 7-1-15,-10 7 0 16,-14 6-2-16,-11 8 1 15,-6 13-3-15,-6 5-2 16,3 14-6-16,-7 9-6 0,6 14-12 16,1 13-14-16,1 20-27 15,7 21-13-15,1 16-3 16</inkml:trace>
  <inkml:trace contextRef="#ctx0" brushRef="#br0" timeOffset="1.06342E6">22352 6175 6 0,'2'32'60'16,"-1"-4"-1"-16,-1-3 0 16,-23-6-49-16,22-3-1 0,1-5 0 15,2-3-1-15,-2-8 1 16,17 0-1-16,-6-5 3 16,5-9 0-16,-1-4 3 0,4-5 1 15,-2-3 1-15,0-2 0 16,-1-2-1-16,-5-2-1 15,0-3 2-15,-4-1 0 16,2-3-3-16,-5-3-2 16,5-2-4-16,-2-6-1 0,1-4-2 15,2-5 0-15,2-3-4 16,1-5 1-16,2-2 0 16,1-2-1-16,0 0 0 15,2 2 0-15,-1 1 0 0,2 2 0 16,-2 6 1-16,2 5 0 15,-7 4-2-15,1 3 3 0,-1 6 0 16,2 3 0-16,-5 6 1 16,1 4-1-16,-3 5 0 15,-1 4 0-15,2 5 0 0,-6 4 0 16,-2 11 0-16,6-11-1 16,-6 11 0-16,0 0 0 15,0 16 0-15,-5 5 0 16,-1 8-1-16,-5 9 0 15,-4 10 0-15,-4 10 1 0,-2 8-1 16,-3 9-1-16,-5 1 2 16,2 3 0-16,-5 1 0 15,1-1 0-15,0-1 1 0,0-8 0 16,0 1 0-16,5-7 2 16,-3-4-3-16,2-3-1 15,0-9-1-15,4-4 0 16,5-8-3-16,1-7-5 0,5-8-7 15,4-7-6-15,8-14-14 16,0 0-32-16,3-20-15 16,11-20-7-16,0-17-1 0</inkml:trace>
  <inkml:trace contextRef="#ctx0" brushRef="#br0" timeOffset="1.06365E6">22465 5216 16 0,'13'-64'73'0,"-6"10"6"16,3 8-2-16,-2 1-19 15,2 15-30-15,-1 5-2 16,5 3-6-16,2 1-3 16,1 5-4-16,5 7-4 0,0 5-1 15,6 5-3-15,1 9-1 16,5 13-1-16,4 13 0 16,2 13-1-16,4 12 1 15,-4 15-4-15,3 13 4 16,-2 14-4-16,-9 3-9 0,1 1-40 15,-5 12-30-15,-11-6-4 16,-12-8-6-16,-10-22-3 16</inkml:trace>
  <inkml:trace contextRef="#ctx0" brushRef="#br0" timeOffset="1.07116E6">21960 3956 6 0,'8'-15'23'0,"-5"2"-4"0,5-1-1 16,-1 2 1-16,0-1 2 15,0 3-1-15,-1-1 0 16,-3 0 0-16,0-2 0 0,-1 3-2 15,-2-7-1-15,0 1-1 16,0-4-1-16,-3 2-2 16,-1-4-3-16,-1-2 0 15,-4 0-2-15,2-2 1 0,-7 1-2 16,3-3 0-16,-3 2 1 16,-4-1-1-16,-4 0-1 15,2 0 0-15,-5 0-1 0,1 2-1 16,-7 0-1-16,-1 0-1 15,-2 4 0-15,-3-3-1 16,-3 2 1-16,-3-2-2 16,-3 5 1-16,0-1-1 15,-4 4 2-15,1 2-4 0,-4 1 4 16,-5 5-4-16,0 5 2 16,0 2-1-16,-7 1 0 15,-2 7 1-15,-1 4-2 0,2-1 2 16,1 8-1-16,0-3 1 15,4 3 0-15,-1 2 0 16,6 2-1-16,3 6 1 16,1-1-1-16,-1 4 0 0,-1 2 0 15,-1 3-1-15,2 2 1 16,-1 2 0-16,-2 2 1 16,2-2-1-16,-1 2 1 15,3 1 0-15,2 0 0 0,1 4 0 16,1 6-1-16,2 0 1 15,3 5-1-15,-1 6 0 16,0 4 0-16,4 4 0 0,2 6-1 16,1-2 2-16,5 3 0 15,3 3 0-15,5-3 0 16,5 2 0-16,2 0 0 16,9-1 0-16,3-1-1 15,5 2 0-15,-2-2 0 16,8 1 1-16,3 3 1 0,4 1 1 15,3 0 0-15,2 0 0 16,5-2 0-16,-1-4 1 16,9-2-1-16,5-6-3 15,2-8 0-15,9-6-1 16,3-10 0-16,9-5 2 0,1-6-1 16,9-3 1-16,2-6 0 15,4-4 2-15,4-6-2 16,2-2 2-16,2-5-1 0,1-5-1 15,2-3 1-15,0-3-2 16,3-9 2-16,0-6-2 16,-2-2 1-16,-2-5 1 0,2-4-1 15,-3-7 1-15,-2 0-2 16,-3-4 2-16,0-6-2 16,-4-1 2-16,-1-6-1 0,-2-4-2 15,-1-3 0-15,1-5-2 16,-5-4 0-16,0-5-2 15,-3-3-1-15,-8-4-1 16,0 0 3-16,-6-2 2 16,-6 0 4-16,-9 1 4 0,-13 1 2 15,-5 1 2-15,-13-1 2 16,-4-2 0-16,-12 1 0 16,-15 0 0-16,-2 0-3 0,-10 2-4 15,-3-1-1-15,-4 4-2 16,-4 4-4-16,-7 0-7 15,-5 9-15-15,-6 8-37 16,-15 2-15-16,-10 5-3 0,-14 6-4 16</inkml:trace>
  <inkml:trace contextRef="#ctx0" brushRef="#br0" timeOffset="1.09326E6">22696 4052 34 0,'-15'-39'70'0,"6"-6"-3"0,5 4-19 16,-1-2-15-16,5 0-10 15,0 2-8-15,0 3-4 16,0-3-3-16,-1 4 1 16,-6-3 0-16,-2 3 1 0,-3 0 0 15,-1 1 2-15,-10-2 1 16,0 2 0-16,-4-2 0 15,-4-2-1-15,-2 2 0 16,1-4-1-16,-3 1 0 0,0-1-3 16,0 0 0-16,-8 2-2 15,3 1-2-15,-3 2 0 16,-6 1-3-16,-2 5 1 0,-1 3-2 16,-3 3 0-16,-3 3 0 15,0 2 0-15,-1 4 0 16,-5 3 0-16,0 2 0 15,-5 2 0-15,-4 4 0 0,-1 1 0 16,-4 4-1-16,-7 3 1 16,-3 4-1-16,-4 5 1 15,-2 5 0-15,-1 2-1 16,-5 6 1-16,1 5 0 16,1 5 0-16,-2 4 0 0,6 7 0 15,-2 5-1-15,2 6 0 16,-3 6 0-16,2 6-1 15,-1 4 1-15,-6 8 0 0,3 4 0 16,-5 7-1-16,3 2 1 16,1 4 0-16,4 7 1 15,7 8 0-15,6 3-1 16,8 4 1-16,11 6 0 0,5 2 0 16,13 8-1-16,7 1 1 15,9 5-2-15,5 2 4 16,10 4 1-16,7-1-2 0,7 4 0 15,7 2 0-15,10-6 0 16,13 2-1-16,8-10 2 16,13-5-4-16,10-10 1 15,10-8-1-15,13-11 1 16,9-7 0-16,9-7 0 0,8-11 1 16,5-4-1-16,9-10 0 15,4-8 0-15,5-12 1 16,4-11-1-16,6-13 0 0,-2-11 0 15,6-10 1-15,2-17 0 16,5-13 0-16,-3-14 0 16,3-13-1-16,0-8 2 15,-6-11 0-15,2-7 0 0,-4-8 0 16,0-10 0-16,-10-3 0 16,-4-8 0-16,-4-3 1 15,-3-6 0-15,-5-5-1 16,-9-6-1-16,-14-5 3 0,-4-5-3 15,-14-4 2-15,-11-3 0 16,-16-4-1-16,-17-1 1 16,-16-4 1-16,-15-1 0 15,-13 0 0-15,-18 2 0 0,-14 2 1 16,-9 0-1-16,-14 5 0 16,-9 5-1-16,-5 7 0 15,-8 7 0-15,-9 6 0 16,-9 5-1-16,-5 15 0 0,-11 6-1 15,-7 9 3-15,-10 9-3 16,-12 12 0-16,-7 12 0 16,-7 17 0-16,-8 13 0 0,-1 19 0 15,-5 13-3-15,-2 28-1 16,-2 19 0-16,4 24-1 16,0 17-2-16,5 28-2 15,4 20-6-15,9 30-11 0,9 28-59 16,15 15 0-16,14 13-6 15,15-2-6-15</inkml:trace>
  <inkml:trace contextRef="#ctx0" brushRef="#br0" timeOffset="1.09739E6">18328 5632 6 0,'-7'22'73'0,"-1"-6"-1"16,8-16-3-16,-12 9-3 15,-5-9-51-15,17 0-3 16,14-2-1-16,2 0-5 0,8-3-1 16,9-2 1-16,3-4-1 15,7 0 1-15,4-4-2 16,8-4 0-16,3-3 1 16,6-4-1-16,1-1 0 15,3-6 0-15,6 0 2 0,4-3-5 16,-1 1 0-16,4 0 0 15,-7 2-1-15,2 1 0 16,-9 4-1-16,-5 3 1 0,-13 6 0 16,-12 2 3-16,-12 3 0 15,-10 4-1-15,-15 10-3 16,-13-8-2-16,-18 10-3 0,-15 7-4 16,-17 10-5-16,-16 1-2 15,-15 10 2-15,-9 2 1 16,-11 0 5-16,-4 0 3 15,-1-1 4-15,0-1 6 0,2-7 6 16,10 3 8-16,10-11-2 16,13-2 3-16,12-3 0 15,14-5-2-15,17 0-3 16,21-5-2-16,20 0-4 0,24-22-2 16,33 4-4-16,26-3-2 15,28-3-4-15,23-7-13 16,30 4-41-16,21 7-23 0,10 6-2 15,3 3-7-15,-17-3-3 16</inkml:trace>
  <inkml:trace contextRef="#ctx0" brushRef="#br0" timeOffset="1.12486E6">22294 3205 67 0,'-35'-21'71'16,"2"0"-3"-16,-6-2-3 15,4 1-55-15,-1 4-1 0,0 0 0 16,-1 4-1-16,-2-1-1 16,2 2 3-16,-9 1-3 15,3 1 2-15,-4 4-1 0,1-2-1 16,-6 4-2-16,-3 0 0 15,-2 3-1-15,-2 2 0 16,-4 0 0-16,-5 6 2 0,-4 3-2 16,-4 4 1-16,-6 5-1 15,-1 3 0-15,-1 5 0 16,-2 2-1-16,-1 7 0 16,4 4-2-16,-2 5 2 15,6 6-2-15,0 6-1 0,4 6 0 16,-1 13 0-16,1 7 0 15,0 13-2-15,-4 8 1 16,2 12-1-16,-2 10 0 16,-2 9 1-16,2 3 1 0,4 1-1 15,3 3 1-15,10-3-1 16,11 0 0-16,11-7 0 16,15-5 2-16,15-8 0 15,12-1-1-15,22-10 2 0,16-10-2 16,18-6 1-16,15-11-3 15,17-11 2-15,11-13-5 16,21-12 0-16,12-16-1 0,13-16-1 16,8-11 0-16,10-21 1 15,8-11 2-15,3-19 1 16,6-15 2-16,-6-13 4 16,-2-14-1-16,-2-13 4 0,-2-11 0 15,-14-8 1-15,-6-10 0 16,-11-7 0-16,-14-6 1 15,-13-7-3-15,-10 2 3 0,-26 1-1 16,-15 1-1-16,-25 4 1 16,-21 6 0-16,-28 15-1 15,-31 6-3-15,-36 13-2 16,-37 12-3-16,-29 20-7 16,-38 15-14-16,-30 16-54 0,-23 31-6 15,-18 15-7-15,-7 19-4 16</inkml:trace>
  <inkml:trace contextRef="#ctx0" brushRef="#br0" timeOffset="1.1425E6">20974 5059 18 0,'0'0'58'0,"11"-7"2"16,-11 7-5-16,0 0-50 0,10-10-3 16,-10 10-2-16,9-1-3 15,-9 1-1-15,13 0 0 16,-13 0-2-16,12 2 0 0,-12-2-3 16,10 6-2-16,-10-6-4 15,0 0-6-15,2 13-12 16,-2-4-9-16</inkml:trace>
  <inkml:trace contextRef="#ctx0" brushRef="#br0" timeOffset="1.14318E6">20974 5059 19 0,'-48'43'67'0,"48"-43"1"16,0 0-3-16,0 0-47 0,0 0-3 16,0 0-9-16,-38-18-3 15,38 18-5-15,0 0-1 16,0 0-2-16,0 0 0 0,0 0 0 15,0 0-2-15,-6 4 0 16,6-4-1-16,0 0-5 16,0 14-4-16,0-14-1 15,0 8-3-15,0-8-1 16,0 10-1-16,0-10-1 0,-4 14 4 16,4-14 3-16,-7 13 5 15,7-13 3-15,-12 10 2 16,12-10 2-16,-7 7 4 0,7-7 2 15,0 0 2-15,0 0 3 16,0 0 6-16,-11 2 3 16,11-2 2-16,0 0 3 15,0 0 2-15,0 0 0 16,0 0 2-16,0 0-3 0,0 0-3 16,0 0-3-16,0 0-2 15,-3-5-2-15,3 5-5 16,0 0 0-16,0 0-3 15,0 0-1-15,0 0-2 0,0 0 0 16,-11-1 0-16,11 1-1 16,-9 0 1-16,9 0 0 15,-10 0 1-15,10 0 0 0,-10 0-1 16,10 0-1-16,0 0-1 16,-11 3-1-16,11-3-2 15,0 0 0-15,0 0-1 16,0 0 2-16,0 0-1 0,0 0 2 15,-8 8 0-15,8-8-2 16,0 0-7-16,0 0-10 16,-14 4-19-16,14-4-17 0,-5 10-1 15</inkml:trace>
  <inkml:trace contextRef="#ctx0" brushRef="#br0" timeOffset="1.14466E6">20335 5041 4 0,'0'0'9'0,"0"0"0"15,0 0-2-15,-10-6 1 16,10 6-1-16,0 0 3 16,0 0-1-16,-10-7 1 0,10 7 1 15,0 0-2-15,-9-5-1 16,9 5 1-16,0 0-2 15,0 0-5-15,0 0 2 16,0 0-3-16,0 0 1 0,0 0 0 16,0 0 4-16,0 0 1 15,0 0 0-15,0 0 2 16,-11-7-1-16,11 7 0 16,0 0 0-16,0 0-1 0,0 0 0 15,0 0-2-15,-8-10 1 16,8 10 1-16,0 0-1 15,0 0 0-15,-16-7 1 16,16 7 1-16,-9-3-2 0,9 3 0 16,0 0-2-16,-8-6 1 15,8 6 0-15,0 0 0 16,0 0-2-16,0 0 1 0,-11-6-1 16,11 6-1-16,0 0-1 15,0 0 1-15,0 0-2 16,-8-3 1-16,8 3-1 15,0 0 1-15,0 0 0 0,0 0 2 16,0 0-1-16,0 0 2 16,0 0-1-16,0 0 0 15,-9-7 1-15,9 7-1 16,0 0 1-16,0 0-1 16,0 0 1-16,0 0 0 0,0 0-1 15,0 0-1-15,-7-8 1 16,7 8-1-16,0 0-1 15,0 0 0-15,0 0 0 0,0 0-1 16,-9-2 1-16,9 2-1 16,0 0 1-16,0 0 0 15,0 0-1-15,0 0 2 16,0 0-2-16,0 0 0 0,0 0 0 16,0 0 0-16,0 0-1 15,0 0-1-15,0 0 1 0,0 0-1 16,0 7 1-16,0-7 0 15,2 18 0-15,0-5 1 16,3-2 0-16,-1 4 0 16,1-2 0-16,1 1 0 15,-1 1 1-15,2-3-1 0,2-1 0 16,-1-1 1-16,3-2 0 16,1-2 1-16,-1-2 2 15,-1-4 2-15,5 0 1 0,-2-10 2 16,6-2 1-16,3-7 1 15,0-5-1-15,5-6-1 16,3-3-1-16,4-5-1 16,4-1-1-16,-1-3-1 0,1-1-2 15,2 0 0-15,1 2-2 16,-1 3 0-16,-3 1 0 16,-1 4-2-16,-7 5 0 15,0 3-2-15,-7 6-1 16,-3 5-4-16,-4 3-7 0,-5 6-9 15,-10 5-27-15,0 0-26 16,0 8-8-16,-11 10-5 16,-10 6 8-16</inkml:trace>
  <inkml:trace contextRef="#ctx0" brushRef="#br0" timeOffset="1.14505E6">20436 4742 57 0,'0'0'81'0,"0"0"-6"16,0 0-3-16,0 0-6 16,-27-1-68-16,27 13 2 0,2 8-2 15,3 7 0-15,1 5 0 16,3 6 1-16,1 0 1 15,3-1 1-15,3-2 0 16,1-5 0-16,2-6 2 16,0-10 1-16,3-8 2 0,4-6 1 15,2-11 2-15,3-9 1 16,0-10-1-16,4-8 1 16,4-4-1-16,2-8-3 15,0 0-1-15,-1-2-2 0,0 7-2 16,-5 3 0-16,-2 7-3 15,-2 5-2-15,-6 6-8 0,-4 6-9 16,-4 9-26-16,1 9-30 16,-18 0-8-16,9 19-4 15,-13-3 1-15</inkml:trace>
  <inkml:trace contextRef="#ctx0" brushRef="#br0" timeOffset="1.14586E6">20608 5063 5 0,'1'-16'44'0,"5"4"-32"0,-1-1 0 16,2 2-6-16,3 2-4 16,-2-1-3-16,5 2-9 15,0 3-13-15,-1-4-17 16</inkml:trace>
  <inkml:trace contextRef="#ctx0" brushRef="#br0" timeOffset="1.14884E6">15929 3543 32 0,'0'0'44'0,"0"0"3"0,-4-11-5 16,4 11-4-16,0 0-5 16,-1-12-8-16,1 12-4 15,0 0-6-15,0 0-4 0,0 0-3 16,0 0-2-16,0 0-2 16,0 0-3-16,0 0 0 15,6 0 0-15,-6 0 0 16,4 14 0-16,-4-14 1 0,8 15-1 15,-5-6 1-15,0 0 0 16,0 0 1-16,-3-9 0 16,4 15-1-16,-4-15 0 15,5 13 1-15,-5-13-1 0,3 12-1 16,-3-12 1-16,2 8-1 16,-2-8 1-16,0 0 0 15,1 11 0-15,-1-11 1 0,0 0 1 16,0 0-1-16,0 11 0 15,0-11 1-15,0 0 0 16,0 0-2-16,0 0 0 16,0 10 0-16,0-10-1 0,0 0 0 15,1 10 0-15,-1-10-1 16,3 9 0-16,-3-9 0 16,0 14 1-16,0-4-2 15,0 0 1-15,1-1 0 16,0 1 0-16,-1 0 0 0,1 0 0 15,0 0 0-15,-1 0 0 16,2-1 1-16,1 1-1 16,-2-1 0-16,1 2-1 15,1-1 1-15,-2 3 0 0,2-1 0 16,-1 1 0-16,0 0 1 16,2 3-1-16,-1-2 0 15,-1 2 0-15,0 0 0 16,0 0 0-16,1 0 0 0,-2-1 0 15,1-3 0-15,0-1 1 16,-2-11 0-16,2 14 1 16,-2-14 0-16,0 0 1 15,0 0-1-15,0-8 0 0,1-9 0 16,-1-5-1-16,1-8 0 16,-1-9-1-16,0-9 0 15,0-4-1-15,0-4 0 16,1 2 1-16,-3 0 0 0,0 4 1 15,1 6 0-15,1 10 0 16,0 6-1-16,0 12 0 16,3 6 0-16,-3 10 0 0,18 4 0 15,-7 14-1-15,2 9 0 16,3 10 0-16,-1 10 0 16,2 9 1-16,0 4-1 0,-3 3-1 15,2-3 0-15,-2 0-2 16,0-10-1-16,0-5-4 15,-3-7-5-15,0-10-3 16,-5-6 0-16,-1-9-13 0,-1-5-13 16,-4-8-13-16,-2-11 0 15,-3-9 9-15,-1-8 15 16,-5-1 10-16,2-4 14 16,-5 0 22-16,2 0 22 0,3 5 17 15,-4 10 3-15,2-1-6 16,3 7-10-16,1 2-9 15,7 10-10-15,-9-10-5 16,9 10-6-16,0 0-4 0,12-8-4 16,4 6-6-16,2-1-5 15,9-1-10-15,2-2-15 16,4-9-26-16,6 2-16 0,-3-4-6 16,0-3 1-16</inkml:trace>
  <inkml:trace contextRef="#ctx0" brushRef="#br0" timeOffset="1.14937E6">16441 3542 3 0,'-13'-10'71'0,"1"2"3"15,3 1-2-15,9 7-40 16,-7-10-3-16,7 10-7 16,0 0-11-16,-2 15-5 0,8 6-3 15,0 9-4-15,4 6 1 16,-2 6 0-16,4 7-3 15,-4-4 0-15,3 4-1 16,-3-9-1-16,1-1 1 0,-4-12 0 16,0-5 0-16,5-12 3 15,-10-10 1-15,12 0 1 16,-10-18 3-16,2-4-1 0,-4-17 0 16,0-1 0-1,-2-10 0-15,-3 0 0 0,5-3 0 16,0 5 2-16,3 6 0 15,3 8-1-15,4 10-1 16,4 8 1-16,-2 10-2 0,5 6 0 16,-5 10-1-16,-1 8-1 15,0 7 0-15,-1 4-1 16,1 4 1-16,0-1-1 0,-2-2-1 16,2-2 2-16,-4-5 0 15,1-7 1-15,-8-16 1 16,14 7 1-16,-8-12 0 15,0-12 1-15,1-9 0 0,1-1-1 16,0-7 0-16,1 0 0 16,2 2-2-16,-1 2 0 15,0 7 1-15,3 9-2 0,1 9 0 16,1 7 0-16,2 16-2 16,0 10-4-16,4 11-12 15,-2 7-28-15,2 9-27 16,2 1-4-16,3-4-4 0</inkml:trace>
  <inkml:trace contextRef="#ctx0" brushRef="#br0" timeOffset="1.15048E6">17502 3445 42 0,'0'0'75'0,"0"0"-2"16,0 0-5-16,-10 9-2 16,32-1-67-16,-22 10 2 15,-1 3-2-15,1 3 0 0,0 6 1 16,0 0-2-16,0 1 2 15,2-5 0-15,1-1 0 16,1-8 0-16,0-5 3 0,-4-12-1 16,0 0 1-16,11 0 0 15,-7-10 1-15,-1-13 0 16,0-8 2-16,0-6-1 16,1-5 1-16,1-2 3 0,-1 1 0 15,1 4 1-15,0 5-3 16,-1 7 0-16,1 9-2 15,2 8 0-15,-7 10-3 16,15 5-4-16,-8 11-1 0,4 3-1 16,0 8 0-16,2 0 0 15,-1 2 0-15,0-3 1 16,-1-2 0-16,0-7 1 16,-1-3 2-16,3-10 2 15,-2-4 0-15,2-7 1 0,4-9 0 16,-1-8 1-16,4-7-1 15,0-2 0-15,5-4-1 16,-3 3 0-16,2 2 0 0,-3 6-1 16,1 7 0-16,0 9-1 15,-2 8-1-15,3 9-2 16,-3 9-6-16,4 10-8 16,-5 9-18-16,0-2-30 0,5 9-15 15,-3-2-4-15,-1-1-1 16</inkml:trace>
  <inkml:trace contextRef="#ctx0" brushRef="#br0" timeOffset="1.15096E6">18644 3199 45 0,'0'-13'76'0,"0"-2"0"0,-3 2-2 16,-2 1-45-16,1 3-5 15,4 9-6-15,-10-13-9 16,10 13-4-16,-17 0-4 0,7 3-1 16,-2 8-2-16,0 4 0 15,-5 7 2-15,3-1-1 16,-1 7 1-16,2-1 1 0,4 2 0 15,4-4-1-15,4 2 1 16,1-2-2-16,4-2 0 16,7-2-3-16,5-3-4 15,3 0-7-15,7-7-17 16,3 1-22-16,4-8-20 0,5-4-3 16,5-8 1-16</inkml:trace>
  <inkml:trace contextRef="#ctx0" brushRef="#br0" timeOffset="1.15133E6">19117 3121 5 0,'0'-11'74'16,"0"11"0"-16,0 0-1 16,-9-12-5-16,9 12-55 0,-8-9 0 15,8 9-4-15,-11 0-6 16,11 0-1-16,-19 20-3 16,9-4 0-16,-6 2-1 15,4 3 1-15,-2 3 2 16,3 1-1-16,-1-1 1 0,5 2-1 15,-1-5 1-15,8 0 0 16,0-2 0-16,10 0-3 16,7-5-3-16,3-1-7 15,7 2-8-15,2-8-12 0,8 2-29 16,-3-7-11-16,2-2-4 16</inkml:trace>
  <inkml:trace contextRef="#ctx0" brushRef="#br0" timeOffset="1.15171E6">19082 3219 49 0,'0'0'72'16,"0"0"-3"-16,0 0-3 15,8-5-46-15,-8 5-4 16,15-2-11-16,-1-1-10 16,2 0-7-16,3 0-8 0,-1 0 1 15,-3-1 0-15,-1-3 0 16,-3 0 0-16,-11 7 6 16,3-19 4-16,-5 8 9 0,-8-4 9 15,-3-3 1-15,-3-3 1 16,0 0 2-16,0-5 1 15,2 3-4-15,3-2 0 16,5 0-4-16,0 4-2 0,6 1-4 16,7 5-3-16,5 3-6 15,8 2-6-15,3 6-9 16,6 3-16-16,6 2-20 16,4 8-3-16</inkml:trace>
  <inkml:trace contextRef="#ctx0" brushRef="#br0" timeOffset="1.15203E6">19538 2994 62 0,'0'0'72'0,"0"0"-3"16,-6 0-4-16,6 0-52 0,0 0-1 16,-9 12-4-16,6 3-7 15,-2 8-1-15,2 5-2 16,-1 3 2-16,2 5-1 15,2-4 1-15,0 3-1 0,5-7 1 16,5-5 0-16,0-5 0 16,7-8 2-16,-3-7 1 15,4-4 1-15,0-8 2 16,-1-10 0-16,2-2 2 16,-10-10-2-16,-3-3 0 0,-6-4-2 15,-5 1-3-15,-8 2-3 16,-7 4-7-16,-6 7-15 15,-8 10-19-15,-3 3-25 16,1 13-6-16,-1 14-3 0</inkml:trace>
  <inkml:trace contextRef="#ctx0" brushRef="#br0" timeOffset="1.15272E6">18649 3812 73 0,'-7'11'84'0,"7"-11"-2"15,0 0-7-15,13-6 0 16,2 0-73-16,13 0 2 0,5-5-3 15,10-2 1-15,7-5-1 16,11-3 0-16,6-5 0 16,9-4 0-16,1-3 0 15,6-4 0-15,0-5 0 0,5-2 1 16,-2-2-1-16,-3 0 0 16,-4 0 2-16,-8 3-2 15,-5-2 1-15,-5 4-1 16,-10 2 2-16,-9 2-2 15,-10 5 1-15,-6-2-1 0,-7 2 0 16,-11-1 1-16,-4 0-2 16,-3-1 1-16,-8-6 0 15,-10 0 1-15,-2-7-1 16,-4-2 0-16,-6-2 0 0,-2-1 0 16,-5 1 1-16,-6 0-2 15,-1 6 0-15,-7 2-2 16,-5 7 1-16,-6 10 0 15,-11 6 0-15,-4 8-1 0,-11 11 1 16,-6 3-1-16,-8 13 0 16,-3 10 1-16,-2 9 0 15,-2 13 0-15,2 6-1 0,2 12 2 16,4 9-2-16,9 7 2 16,12 7-1-16,8 4 0 15,15 2 0-15,12-2-1 16,16 1 1-16,17-4 1 0,11-3-1 15,21-5 0-15,14-5 1 16,21-7-2-16,20-7 1 16,20-9-3-16,14-12-3 15,22-15-5-15,12-17-9 0,12-13-12 16,4-20-43-16,1-19-4 16,-6-19-4-16,-14-21 5 15</inkml:trace>
  <inkml:trace contextRef="#ctx0" brushRef="#br0" timeOffset="1.15819E6">3093 3873 61 0,'-35'-38'90'0,"5"4"-6"16,2 11-5-16,9 4-3 15,-3 10-66-15,12 7-1 16,10 2-5-16,-6 13-3 16,6 8-2-16,10 11-1 0,-3 10 0 15,7 9 1-15,-1 10 0 16,0 10-2-16,4 4 1 15,-2 4-2-15,2-1 1 16,-5 0-2-16,-2 0-6 0,4-5-6 16,-2-4-10-16,0-7-23 15,9 2-27-15,-8-7-3 16,3-7-3-16</inkml:trace>
  <inkml:trace contextRef="#ctx0" brushRef="#br0" timeOffset="1.15884E6">2485 4486 49 0,'-7'-19'82'0,"3"-4"-4"16,0 0-1-16,5-3-5 15,-5 2-64-15,8-4 2 0,16 3-1 16,11 0-4-16,6-1-2 16,14 2-1-16,5 1 0 15,9 5-2-15,8 1 1 16,5 4-1-16,1 5 0 0,4 1 0 15,-2 3 0-15,-2 3 0 16,-4-3-1-16,-8 0-1 16,-4-1-3-16,-9-2-6 15,-6-2-10-15,-8-4-13 16,-8 2-36-16,-8-6-9 0,-7-4-5 16,-13-2 2-16</inkml:trace>
  <inkml:trace contextRef="#ctx0" brushRef="#br0" timeOffset="1.15931E6">3162 3630 53 0,'-39'-30'66'16,"-6"2"-26"-16,9 5-2 16,2-1-9-16,4 6-7 15,-2 2-4-15,2 5-6 16,-3 2-4-16,-4 6-2 0,1 3-1 15,-5 7 0-15,-5 11 0 16,2 5-2-16,-5 14 0 16,2 6 0-16,-5 14-1 15,6 6 4-15,0 12 0 0,2 12-1 16,7 10 2-16,0 6 0 16,8 6 2-16,8 4-2 15,16-1 1-15,1 0-3 16,7-9 0-16,16-10-2 0,13-10-2 15,12-11 0-15,19-18-3 16,8-17-3-16,10-13 0 16,13-19-1-16,23-19-3 0,4-22 1 15,5-21 0-15,2-18 2 16,-12-16 6-16,-7-12 5 16,-20-11 5-16,-14-7 3 15,-29-6 5-15,-21 0-1 16,-22-3 2-16,-18 11-2 0,-21 9-6 15,-20 13-1-15,-14 22-4 16,-22 21-5-16,-13 36-8 16,-21 19-14-16,-25 45-61 0,-1 28-1 15,-20 17-4-15,-6 19-11 16</inkml:trace>
  <inkml:trace contextRef="#ctx0" brushRef="#br0" timeOffset="1.16169E6">24580 5214 28 0,'0'0'29'0,"0"0"1"16,0 0 4-16,0 0-4 15,0 0-7-15,0 0-5 0,0 0-4 16,0 0-4-16,0 0-3 16,0 0-5-16,0 0-1 15,0 0 3-15,0 0-1 0,0 0 1 16,0 0 1-16,0 0-1 15,0 0-1-15,0 0 0 16,0 0 0-16,0 0-2 16,0 0-1-16,0 0-1 0,0 0 1 15,0 0-1-15,0 0 0 16,0 0-3-16,0 0 2 16,0 0-1-16,0 0 0 15,0 0-2-15,0 0 0 0,0 0-1 16,0 0 1-16,7 10-1 15,-7-10 1-15,0 0 0 16,8 8-2-16,-8-8 1 0,0 0-2 16,5 10 2-16,-5-10 0 15,0 0-1-15,6 10 1 16,-6-10-1-16,0 0 2 16,10 12-1-16,-10-12 3 15,0 0-2-15,0 0 1 16,9 9 1-16,-9-9-1 0,0 0 1 15,0 0-2-15,0 0 3 16,0 0-2-16,6 8 1 16,-6-8-6-16,0 0 2 15,0 0-7-15,0 0-7 0,6 11-15 16</inkml:trace>
  <inkml:trace contextRef="#ctx0" brushRef="#br0" timeOffset="1.16244E6">24666 5547 0 0,'0'0'1'0,"-10"-2"-1"16,10 2 0-16,0 0-1 15,0 0 1-15,0 0 0 0,0 0 0 16</inkml:trace>
  <inkml:trace contextRef="#ctx0" brushRef="#br0" timeOffset="1.16357E6">24666 5547 0 0,'-10'5'1'0,"10"-5"5"0,0 0 0 15,0 0 1-15,0 0 1 16,0 0-2-16,0 0 1 0,0 0-3 15,0 0 1-15,0 0-4 16,0 0 2-16,0 0-3 16,0 0 3-16,0 0 0 0,0 0 0 15,0 0 1-15,0 0-2 16,0 0 2-16,0 0-2 16,0 0 1-16,0 0-2 15,0 0-1-15,0 0 1 0,0 0 0 16,0 0-1-16,0 0 1 15,0 0-1-15,0 0 2 16,0 0-2-16,0 0 0 16,0 0 0-16,0 0-2 0,0 0 4 15,0 0-4-15,0 0 2 16,0 0-1-16,0 0 1 16,0 0 0-16,0 0 0 15,0 0 0-15,0 0 0 0,0 0 0 16,0 0 1-16,0 0 1 15,0 0 0-15,0 0 1 16,0 0 0-16,0 0 0 0,0 0 1 16,0 0 1-16,0 0-3 15,0 0 0-15,0 0 1 16,0 0 0-16,0 0 2 16,0 0 0-16,0 0 1 0,0 0 0 15,0 0-1-15,0 0 1 16,0 0 0-16,0 0-2 15,0 0-1-15,0 0 1 16,0 0-2-16,0 0 1 0,0 0 0 16,0 0 0-16,0 0 1 15,0 0-2-15,0 0 0 16,0 0 1-16,0 0-1 16,0 0-1-16,0 0-1 0,0 0 1 15,0 0-1-15,0 0 1 16,0 0 0-16,0 0 1 15,0 0-1-15,0 0 0 16,0 0 2-16,0 0-2 0,0 0 2 16,0 0-1-16,0 0 1 15,0 0-2-15,0 0 2 16,0 0-2-16,0 0 0 16,0 0 0-16,0 0 0 0,0 0 0 15,0 0-1-15,0 0 3 16,0 0 0-16,0 0 1 15,0 0 1-15,0 0 2 0,0 0-2 16,0 0 2-16,0 0-2 16,0 0-1-16,0 0 1 15,0 0-2-15,0 0-1 16,0 0-1-16,0 0 1 16,0 0-2-16,0 0 1 0,0 0 0 15,0 0 0-15,0 0 2 16,0 0-2-16,0 0 1 15,0 0 0-15,0 0 0 0,0 0-1 16,0 0 0-16,0 0 0 16,0 0-1-16,0 0 0 15,0 0 0-15,0-5-1 16,0 5 0-16,0 0 0 0,0 0 0 16,0 0 0-16,0 0 0 15,0 0-1-15,0 0 0 16,0 0-1-16,0 0-2 15,0 0-2-15,0 0-2 0,0 0-1 16,0 0-2-16,0 0-2 16,0 0-6-16,0 0-3 15,0 0-7-15,0 0-12 0,6 1-12 16,-6-1 4-16</inkml:trace>
  <inkml:trace contextRef="#ctx0" brushRef="#br0" timeOffset="1.16593E6">25325 4104 22 0,'24'-4'51'0,"9"-4"-26"15,9-3 1-15,5 1 0 16,11-5-1-16,0 0-1 0,3-3 1 15,8-3-3-15,4 1 0 16,3-6-2-16,2 0 0 16,2-9-3-16,-1 8-2 15,4-7-5-15,-5 1-1 16,-6 3-2-16,-3 1-1 0,-9 4-3 16,-6 6-1-16,-9 3-1 15,-12 1-2-15,-9 8-1 16,-7 2-3-16,-17 5-2 0,0 0-1 15,-10 12-2-15,-19 5-1 16,-11 4-1-16,-8 6 0 16,-12 7 2-16,-7 1 2 15,-10 8 1-15,-2-3 3 16,0 4 2-16,1-8-1 0,4 2 3 16,7-1 0-16,6-7 0 15,7 0 0-15,10-10 0 0,12 2-1 16,8-8 1-16,11 0 3 15,13-14 2-15,0 0 0 16,0 0 4-16,27-12 0 16,9-8 2-16,5-4 2 0,16-4-2 15,11-4-2-15,4-2-1 16,6 0-1-16,4 1-2 16,-5 3-1-16,-5 6-2 15,-8 3 0-15,-9 6-2 0,-9 3 0 16,-10 6-4-16,-12 4 0 15,-11 2 0-15,-13 0-1 16,-8 14 1-16,-12-2-1 16,-6 4 1-16,-6-2 1 0,-6 2 3 15,-1 1-2-15,0-2 2 16,1 2-2-16,3-1-1 0,2-3-1 16,4 1-1-16,5-4 0 15,3 2-3-15,2-4 2 16,4 2-1-16,3-7 2 15,4 3 0-15,8-6 4 16,-14 2 1-16,14-2 0 0,0 0 0 16,-10 4 1-16,10-4-1 15,0 0-1-15,0 0-2 16,0 0 0-16,-10 1 0 16,10-1-2-16,0 0-1 0,-1 9 0 15,1-9-1-15,-2 11 1 16,2-11-1-16,0 14 1 15,0-14-1-15,0 17-1 16,0-17-3-16,0 14-4 0,0-6-5 16,2 1-11-16,-2 3-11 15,5 1-16-15</inkml:trace>
  <inkml:trace contextRef="#ctx0" brushRef="#br0" timeOffset="1.16701E6">25974 4552 9 0,'0'-21'53'0,"2"1"-27"16,4-4 0-16,-3 4-1 0,0-9-4 15,1 4-6-15,0-4-2 16,1 0-4-16,-1 1-1 16,-2-1 0-16,2 2-1 15,0-1-2-15,-2 7 1 16,0 2-3-16,1 3-3 0,-3 7-2 16,0 9-1-16,0 0-1 15,0 0-1-15,0 20-2 16,-5 3-2-16,-2 8 1 0,0 7 1 15,-4 4 1-15,3 8-1 16,-10 2 0-16,5 6 2 16,-4 5-1-16,6-1 1 15,-5 3 2-15,5 1 0 16,-4 2 2-16,8-3-1 0,2 0-2 16,-2-5-3-16,4-7-1 15,2-2 0-15,1-8-2 16,0-3-2-16,0-10 3 15,3-4 1-15,1-8 3 0,3-4 7 16,-7-14 5-16,10 6 2 16,-10-6 5-16,13-11 0 15,-8-4 4-15,4-7-1 0,2-2 1 16,-3-10-4-16,0 1 0 16,-4-11 1-16,3 1 0 15,-7-6 0-15,6 3-1 16,-6-3 2-16,-2 0-4 15,-2 4 1-15,-4-1-3 0,2 5-1 16,2 4-3-16,-3 4-2 16,-6 4-2-16,3 5-2 15,3 3 0-15,-5 8-3 0,2 3-1 16,-3 10-3-16,-1 0 0 16,-1 9-1-16,-1 4-1 15,-2 10 1-15,-3 5-1 0,0 3 1 16,0 8-1-16,-1 1 1 15,1 6 0-15,-2-1-1 16,1 5 0-16,0-2 0 16,4-4-2-16,2 2 2 15,5-7 0-15,-1 1-1 0,1-10 2 16,5 1 3-16,1-10-1 16,2-2 5-16,2-6 4 15,-1-3 4-15,2-10 2 0,0 0 3 16,10 1 2-16,-3-11-1 15,4-1 1-15,1-8-2 16,-3-1-2-16,4-9-1 16,1 3 0-16,-3-5-3 0,1 0 0 15,-3-1 0-15,1 2-1 16,-4-2-2-16,5 7 0 16,-4 2-3-16,-1 4-4 15,-2 4-2-15,-1 3-15 0,-3 12-10 16,0 0-10-16,0 0-23 15,0 0-8-15</inkml:trace>
  <inkml:trace contextRef="#ctx0" brushRef="#br0" timeOffset="1.16919E6">27099 6366 4 0,'-15'-10'26'15,"15"10"-1"-15,-6-12 0 16,6 12 0-16,0 0-3 15,-5-13-3-15,5 13-1 16,0-9-5-16,0 9-3 0,0 0-3 16,8-12-4-16,-8 12 0 15,18-13 1-15,-1 5 1 16,5 1 2-16,2-4 1 16,10 1 1-16,-1-2-1 0,10 3 0 15,1-3-1-15,9 1 1 16,-1 1-3-16,1-1 0 15,6 3 1-15,-4-1-2 0,6 1 0 16,-4 2 0-16,-2 0 1 16,0 1-2-16,-6 1-1 15,-5 1 0-15,-4 2-1 16,-3 0 0-16,-12 1-1 16,-7 0 0-16,-3 0-1 15,-7 1-1-15,-8-1 0 0,0 11-2 16,-9-4-1-16,-11 2-4 15,-5 3-1-15,-6 3 0 16,-8 2-2-16,-8-1 1 0,-4 3 1 16,-5-1 0-16,-3 3 2 15,-4-3 2-15,-4 2 0 16,-3-4 3-16,0 2 2 0,-1-4 2 16,3 0 2-16,4-1 1 15,7-4 3-15,7-2-2 16,13-2 3-16,5-2 1 15,13 0 1-15,11-1 0 0,8-2-2 16,8 0 2-16,15-2 0 16,12-2 1-16,9-5 0 15,8 2-1-15,8-4-1 0,5 0-2 16,4-1-1-16,0 0-1 16,-7 3-1-16,-2 1-1 15,-5 2-2-15,-12 2 0 16,-6 1 0-16,-9 3-3 15,-5 0-2-15,-11 0-1 0,-12 0-3 16,0 0-4-16,0 10-4 16,-12-3-8-16,-7 3-13 15,0 3-16-15,-11 3-16 0,4 4-3 16</inkml:trace>
  <inkml:trace contextRef="#ctx0" brushRef="#br0" timeOffset="1.17326E6">16820 3563 6 0,'-2'-8'19'0,"-2"-1"1"16,4 9-1-16,-3-19 3 16,1 10-1-16,-2 0 0 15,-3-1 1-15,-1 1-3 0,-1 0 0 16,-2-1-3-16,-4 1 0 15,1 0-5-15,-4-1 1 16,-1 1-2-16,1-6 0 0,-3 7-2 16,-1-7 0-16,0 8-2 15,-6-6-1-15,4 6 0 16,-5-5-1-16,3 6-2 16,-5 4-1-16,2-2 0 15,-4 1 0-15,1 2-1 0,3 0 0 16,-6 1 1-16,2 0-1 15,-2-2 0-15,3 2 1 16,0 0 0-16,4 0-1 16,-2 0 0-16,4 0 1 0,0 3-1 15,3 0 0-15,2 2 0 16,-2 0 0-16,-2 3-1 16,3 1-1-16,-1 1 1 15,-4 4 0-15,6-3-1 0,-3 7 0 16,5-4 0-16,-3 8-1 15,6-2 1-15,-5 1 2 16,3 5 0-16,3 2-2 16,-5 2 2-16,2 2-1 0,-5 2 1 15,2-1 0-15,1 1-1 16,0-1 1-16,0 3-1 16,3-6 0-16,1 6 0 15,5-5-1-15,0 6 1 0,4 2 0 16,0 1 1-16,4 3-2 15,3-2 2-15,0 5-1 16,3-6-2-16,4 4 2 16,5-5-2-16,1-3 1 0,6 1 1 15,-1-4-1-15,7 3 0 16,2-6 1-16,5 2-1 16,-1-3 2-16,7 1 0 0,6-4 0 15,0 0 2-15,6-6-2 16,-3 1 1-16,8-5 1 15,-3-2-1-15,7-3 1 0,-2-2 0 16,-1-4 0-16,4-1 0 16,5-2 1-16,-2-1 0 15,4-1-1-15,-5-4 0 16,1 0 0-16,-2-4 0 0,1 0 1 16,-7-4-2-1,-1 0 0-15,1-2 2 0,-3-2-2 16,1-3 1-16,1-1-1 15,-1-3 1-15,1 1-1 16,-2-6 0-16,2 2 1 0,-5-6-1 16,2 1 1-16,-5-2 0 15,-5 0 1-15,-4-2 0 16,-3-1 1-16,-4-1 0 0,-5-4-1 16,-3-1 0-16,-6-4 0 15,2 0 2-15,-5-1-1 16,-2 0 1-16,-2-2 1 15,-4 0 0-15,0 2 0 0,-5 0 2 16,0 2-2-16,-7 0 1 16,-3-1-2-16,-8 1-2 15,0-3 1-15,-6 5-2 16,-3 1 1-16,-5-1-2 0,-3 3-1 16,-3 1 1-16,-4 0-1 15,-2 5-1-15,-4 2 0 16,-3 1 1-16,-4 4-1 15,-1 0 1-15,-4 5 0 0,-2 2 0 16,0 0 0-16,-2 2 1 16,3 3-1-16,-1-1 0 15,1 3 0-15,2 0 0 16,-2 2 0-16,4 2 0 0,-3 3 0 16,3 2-1-16,-4 2 1 15,3 2-1-15,-1 0 1 16,2 5-1-16,2 3 1 15,0-1-1-15,5 2 1 0,-1 1 0 16,3 1 0-16,1 1 0 16,1 2 0-16,-1 1 0 0,3 2-1 15,0 2 1-15,1 1 0 16,-1 3-1-16,4 2 0 16,1 0 0-16,2-1 0 15,2 5 0-15,6-2 1 16,3 2-1-16,3-1 0 15,0 4-1-15,3 2 1 0,1-1 0 16,1 2 0-16,-2-2 0 16,-3 4 0-16,3-2-1 15,0 5 2-15,4-4 0 0,-2 3-1 16,7 0-1-16,0 2 0 16,4 4 1-16,1-1-1 15,4 5 1-15,0 0 0 16,1 1-1-16,1 1 1 0,0-3 0 15,1 4 0-15,3-4-2 16,4 4 2-16,2-5 1 16,6-1-3-16,1-3 2 15,5-2-1-15,-1 2 0 0,8-5 0 16,2 2 1-16,3-7 0 16,1 4 1-16,5-1 1 15,1-2-1-15,0 1 0 0,6-5 1 16,-3 3 0-16,7-7-1 15,-2 5-1-15,4-9 1 16,4 0-1-16,1-2 1 16,3-4-1-16,2 0 1 0,3-4 0 15,1 0 1-15,5-6-1 16,-2 0 1-16,3-2 0 16,2-3 0-16,1-1-1 15,0-1 1-15,1-5 0 0,-1-1 0 16,0-2-1-16,-1-2 1 15,-2-2-1-15,-3 0 1 16,-2-3-1-16,-1 1 1 16,0-3-1-16,-6 1 2 0,0-2-2 15,-6 0 1-15,-5-2 2 16,0-2-3-16,-8-3 2 16,-2-1-1-16,-3-5 1 15,-4-1 0-15,0-4 0 0,-3-3 0 16,-5-3 1-16,-3-3 0 15,0-2 0-15,-9-1 1 16,-1-2-1-16,-10-3 0 0,-2 0 0 16,-8-3 0-16,-10-2-1 15,-8-2 0-15,-7-1 0 16,-8-1-1-16,-8-2-1 16,-8 5-1-16,-7 3-1 0,-5 9-3 15,-10 5-7-15,-3 13-17 16,-5 16-41-16,-3 6-8 15,-2 8-5-15,5 5-2 0</inkml:trace>
  <inkml:trace contextRef="#ctx0" brushRef="#br0" timeOffset="1.17581E6">25353 5926 11 0,'14'-16'38'0,"-14"16"1"16,9-14 1-16,-9 14-2 0,7-15-4 15,-6 6-3-15,-1 9-4 16,3-15-5-16,-3 15-4 16,0-15-5-16,0 15-1 0,-4-17-5 15,-2 7 0-15,6 10-3 16,-19-15 0-16,8 7 0 15,-6 1-2-15,0-2 1 16,-2 3-1-16,0-1-1 16,-3 1 0-16,-3 1 0 0,-1-2 0 15,-4 0 0-15,5 1 0 16,-8 1 2-16,5-1-3 16,-3 3 2-16,-4 1 0 0,4 0-1 15,4 1 0-15,-3 0-1 16,4 1 0-16,-3 4-1 15,5 1 1-15,-4 1-1 16,4 2-1-16,1 3 1 0,-6 2 1 16,7 3-1-16,-3 2 1 15,1 4 0-15,3-2 0 16,3 3-2-16,-1 1 2 0,4 4-1 16,1 2-1-16,0 2 1 15,0 2 0-15,-1 0 0 16,0 7 0-16,0 1 0 15,0 3 0-15,0 0 1 16,0-1 0-16,1 5-1 0,6-5 1 16,-3 6-1-16,4-7 1 15,3 4 0-15,3 1 0 16,1-6 0-16,0 1 1 16,6-2-2-16,0-1 1 0,4-1 0 15,0 3 0-15,4-5 0 16,0-1-1-16,3 1 1 15,-2-5 0-15,3 1 0 0,0-5 0 16,3 1 1-16,0-5-1 16,1-1 0-16,7-3 0 15,-2-1 0-15,6-2 0 0,0-2 0 16,6-1 0-16,-2-2 0 16,3-2 0-16,4-3 0 15,0-1 0-15,6-1 0 16,-3-2 0-16,7-3 0 15,-2 0 0-15,2 1-1 0,1-5 0 16,0-4 1-16,-2-1 0 16,-4-4 1-16,-1-1-1 15,-1-5 2-15,-2-1-1 16,-2-5 1-16,-5 0 0 0,1-6 1 16,-7 4-1-16,-1-4 0 15,-4-1 0-15,-5 0 0 16,-3 0 1-16,-4-4-1 15,-3 0 1-15,-6-3-1 0,-1-3 2 16,-3-3-1-16,-1-1 1 16,-1-2 0-16,-2-1-1 15,-2-2 1-15,0 1 0 0,-6-1 1 16,2 4-1-16,-5 1 0 16,3 1-2-16,-7 3 1 15,1 3-1-15,-6 3 0 16,-3 2 0-16,2 2 0 0,-5 2 0 15,1 0-1-15,-5 3 0 16,2 0-1-16,-4 1 1 16,-3 1-1-16,-3 3-1 0,-3 0-1 15,-3 3 1-15,-4 0 0 16,-3 2-1-16,-2 6 1 16,-1 1-1-16,1 4 0 15,0 6 0-15,2 0 0 0,-1 6 0 16,0 6-1-16,2 1-2 15,2 6-2-15,1-1-4 16,1 5-6-16,3-5-7 16,3 11-13-16,6 5-18 15,4-1-23-15,5 8-4 0,7-3 2 16</inkml:trace>
  <inkml:trace contextRef="#ctx0" brushRef="#br0" timeOffset="1.17853E6">24773 7907 31 0,'-3'-17'30'16,"3"17"-6"-16,1-15-3 16,-1 15-2-16,9-14-3 0,-9 14 3 15,6-10 0-15,-6 10-1 16,0 0 0-16,13-8 0 16,-13 8-2-16,0 0-1 0,10-7-4 15,-10 7 0-15,11-7-4 16,-1 2-1-16,0 0-3 15,3-1-1-15,2 0 0 0,1 0-1 16,-2-1 1-16,4 1-2 16,-1 0 1-16,-2 1-1 15,2 0 1-15,-1 3-1 16,-2-1 0-16,-1 2-1 16,-1 1 0-16,3 0 0 15,-3 4-1-15,-1 1 0 0,1 2-1 16,-4 4 0-16,1-1-2 15,-4 2 1-15,-5 1 2 16,0 2 0-16,-3 6 0 0,-8-5 1 16,3 5 2-16,-5-4-1 15,1 3 2-15,3-4-1 16,1 4 0-16,0-5-1 0,6-2 0 16,2 0-1-16,0 0 1 15,6 1-3-15,4 1-1 16,6 0-5-16,-2 1-3 15,8-2-3-15,-5 3-1 16,5-4 0-16,-7 1 1 0,0-3 5 16,-5 1 5-16,-7-3 7 15,-3-9 6-15,-3 16 5 16,-9-10 2-16,-11 3-1 0,0 0-1 16,-14 2-1-16,0-2-5 15,-9 1-2-15,3-1-3 16,-4 1-6-16,5-5-15 15,2-2-30-15,6 0-14 0,2-3-5 16,7-6 2-16</inkml:trace>
  <inkml:trace contextRef="#ctx0" brushRef="#br0" timeOffset="1.17909E6">25021 7620 47 0,'-18'-13'52'0,"1"5"1"16,-21 2-50-16,16 6 2 16,-4-1 0-16,-1 5-1 15,-6 6 4-15,-1 3 1 16,-1 4 3-16,-5 1 1 0,2 7-1 15,-1 0 0-15,1 6 0 16,2 0-3-16,1 5 0 16,1 6-3-16,8 0-2 15,4 7 1-15,2-1-3 0,7 5 0 16,1 1 0-16,8 4 0 16,4 0 0-16,2-7 0 15,11 3-1-15,5-9 1 0,8 2 1 16,7-3 1-16,8-6-1 15,13-4 0-15,4-14 1 16,10-2-1-16,2-14 1 16,6-1 1-16,-2-10-1 15,0-14-1-15,0-7 1 16,-6-6 1-16,-7-9 0 0,-4-2 2 16,-10-9 2-16,-4-3 1 15,-10-7-2-15,-2-1 2 16,-16-5-3-16,-7-2-1 0,-8 0-1 15,-8-3-1-15,-14 7-2 16,-8 3 0-16,-14 5-2 16,-5 7-1-16,-8 10-3 0,-7 8-5 15,-4 13-12-15,0 11-20 16,-7 10-34-16,7 10-8 16,-3 12-4-16,7 6 2 15</inkml:trace>
  <inkml:trace contextRef="#ctx0" brushRef="#br0" timeOffset="1.18086E6">25664 8957 29 0,'0'0'28'16,"11"0"-1"-16,-11 0-4 0,0 0 1 15,0 0-2-15,0 0 0 16,0 0-1-16,8 6 0 16,-8-6 1-16,0 0-2 0,0 0 0 15,0 0-2-15,0 0-3 16,0 0-1-16,11 0-2 16,-11 0-3-16,4-7-1 15,-4 7-2-15,7-16-1 0,-6 5 2 16,0-3-1-16,1-3 1 15,-2-5-1-15,1-1 0 16,0-6-1-16,0-2 0 16,1-4-1-16,1-4-1 0,2-1-1 15,0-4 1-15,1-2-1 16,-1-1 1-16,2-5-1 16,-2-1 0-16,1-3 0 0,2-1-1 15,-3 1 2-15,1 0-2 16,1 1 1-16,-3 2-1 15,1 5 1-15,4 2-1 16,-4 5 0-16,-2 1 0 16,3 3-1-16,0-1 1 15,-1 8-1-15,0-4 1 0,0 8-1 16,-1-2 0-16,-1 5 1 16,1 3-1-16,-2 2 1 15,1 4 0-15,-1 2-1 0,0 3 0 16,-2 9 0-16,0-13 0 15,0 13 0-15,0 0-1 16,0-11 1-16,0 11-2 0,0 0 1 16,0 0-1-16,0 0 0 15,0 0 0-15,0 0-1 16,-7 3 1-16,7-3-1 0,-10 19 1 16,1-3 0-16,-2 4 0 15,-4 9 1-15,-6 1 0 16,-7 11 1-16,1 2 1 15,-6 6 0-15,-1 1 0 0,-2 3-2 16,-1-1-1-16,5-4-1 16,3-4-1-16,2-8-3 15,5-6-1-15,6-9 0 16,4-6-4-16,3-9 0 0,9-6-2 16,-2-11-1-16,3-9-1 15,9-11 1-15,4-3 1 16,4-9 2-16,7-3 7 15,0 0 6-15,5-1 6 0,1 7 5 16,0 4 2-16,3 12 2 16,-3 3 0-16,3 16-3 15,-4 3-3-15,8 8-3 0,-4 13-7 16,4 10-13-16,0 6-16 16,-11 10-43-16,9 9-5 15,-7-1-5-15,1 3 0 16</inkml:trace>
  <inkml:trace contextRef="#ctx0" brushRef="#br0" timeOffset="1.18368E6">24847 9375 4 0,'0'0'34'16,"0"-10"4"-16,0 10 1 15,0 0-2-15,1-10-3 0,-1 10-4 16,0 0-4-16,0 0-5 15,0 0-4-15,0 0-4 16,0 0 0-16,5-9-1 0,-5 9 0 16,0 0-1-16,0 0 0 15,0 0-1-15,0 0-1 16,0 0-2-16,0 0 0 16,0 0-3-16,0-10-1 0,0 10-1 15,0 0 0-15,0 0 0 16,1-8 0-16,-1 8-1 15,0 0 0-15,0 0-1 16,0 0 1-16,0 0 0 0,0 0-1 16,0 0 0-16,0 0 0 15,0 0 0-15,0 0-1 16,0 0 0-16,0 0 0 0,0 0 0 16,0 0 0-16,5 10 0 15,-5 1 1-15,0 5 0 16,0 4 0-16,0 5 1 0,0 4-1 15,0 4 1 1,0 3-1-16,0 1 1 0,0 0-1 16,3-2 1-16,3-2-1 15,0-7 1-15,3-2 0 16,-2-7 1-16,5-9 0 0,-1-4 1 16,3-5 0-16,2-9 1 15,3-9-1-15,1-6 0 16,3-7 0-16,7-4 0 15,-3-5 0-15,2 2-1 0,-3 0 1 16,-1 3-2-16,-3 6 1 16,-3 8-1-16,-5 5-1 15,-5 6 0-15,3 7 0 0,-5 4-1 16,3 5 1-16,-4 10-1 16,1 4 0-16,-1 8 1 15,-3 6-1-15,-2 6 1 16,0 3-3-16,-1 0 0 0,0 5-3 15,-4-4-3-15,0 0-8 16,-6-7-10-16,6-5-13 16,-3-1-25-16,3-16-17 0,2-5-4 15,2-9 3-15</inkml:trace>
  <inkml:trace contextRef="#ctx0" brushRef="#br0" timeOffset="1.18419E6">25175 9093 57 0,'-22'-42'81'0,"-4"5"-5"0,-4 5-4 15,2-1-5-15,-1 11-64 16,1 5-2-16,-2 5-2 16,-4 8-1-16,0 3 0 0,-5 12-1 15,-4 9 1-15,-6 7 1 16,-7 9 1-16,0 12 1 15,-1 7 2-15,-1 6 1 16,7 7 0-16,3 1 1 0,11 3 1 16,11-1-2-16,9 1 0 15,7-1-1-15,10-5 1 16,10 0-2-16,7-2-1 16,7-1 0-16,9-4 0 15,8-1 0-15,10-3 0 0,6-6-2 16,5-7 1-16,9-8 0 15,8-9-1-15,2-14 0 16,5-10 2-16,3-11-1 0,0-15 1 16,-2-13 2-16,-2-13 0 15,-6-11 2-15,-5-9 1 16,-9-10 2-16,-8-8-1 16,-17-1 2-16,-10-3-1 15,-16-1 0-15,-14 6-1 0,-13 3-2 16,-20 11-1-16,-9 8-2 15,-15 13-3-15,-9 13-3 16,-8 8-4-16,-4 14-6 0,-6 8-14 16,3 8-26-16,0 19-27 15,0 9-5-15,0 5-5 16,6 4 2-16</inkml:trace>
  <inkml:trace contextRef="#ctx0" brushRef="#br0" timeOffset="1.1901E6">24741 12521 49 0,'0'-10'70'16,"0"10"-6"-16,0 0-22 0,3-15-3 16,-3 15-10-16,4-16-4 15,-4 16-4-15,3-9-6 16,-3 9-2-16,0 0-3 16,0 0-2-16,0 0-3 0,-4 11-3 15,-2 4 1-15,-5 5-1 16,0 6 0-16,-4 10 1 15,-4 4-1-15,-1 10-1 16,-4 4 1-16,3 5-1 0,2 6 0 16,-1 0-1-16,4 3-3 15,2 2-3-15,4-6-6 16,1-3-10-16,1-6-12 16,0-7-35-16,7-5-12 0,1-13-4 15,1-12 2-15</inkml:trace>
  <inkml:trace contextRef="#ctx0" brushRef="#br0" timeOffset="1.1905E6">24900 12751 47 0,'11'0'76'16,"2"0"-4"-16,-3 4-2 0,1 0-5 15,-11 6-66-15,6 3 0 16,5 9 1-16,-4 1 0 16,1 8 1-16,-3 3 1 15,-1 2 0-15,3 0 0 16,0-3 1-16,0 0 1 0,6-9 0 16,4 1 0-16,4-12-1 15,1-4 2-15,6-8-1 16,-2-3 1-16,4-11 1 0,0-7 1 15,-5-4 2-15,-7-9 1 16,-5-6 0-16,-7-3 1 16,-8-2 0-16,-12 4-2 15,-10 0 0-15,-9 7-3 16,-6 8-1-16,-6 7-4 0,1 12-5 16,-5 6-6-16,7 7-12 15,-2 7-28-15,3 8-31 16,4 0-5-16,4-5-5 0,5-6-2 15</inkml:trace>
  <inkml:trace contextRef="#ctx0" brushRef="#br0" timeOffset="1.19101E6">24742 12018 68 0,'-44'0'80'0,"-3"0"-4"16,-6 0-6-16,-2 26-4 15,-3-16-66-15,-2 7-1 0,1 11 1 16,1 5 0-16,-2 14 1 16,-2 10 0-16,3 11 3 15,2 10-2-15,5 9 3 16,7 8-1-16,7 5 3 0,8 11-1 15,12-2 0-15,15 2 1 16,8-1 0-16,24-3 1 16,13-1-1-16,20-3 0 15,21-8 0-15,16-9-3 0,19-9 1 16,13-15-1-16,12-15 0 16,7-17-2-16,4-22 1 15,1-13-2-15,-7-25 2 0,-3-16-2 16,-13-22 3-16,-8-19 0 15,-15-18 0-15,-13-16 1 16,-13-14-1-16,-21-10 1 0,-17-6-1 16,-24 0 0-1,-21 5-2-15,-28 14-2 0,-29 15-1 16,-30 17-2-16,-27 24-2 16,-27 18-2-16,-18 22-3 0,-15 15-4 15,-7 19-14-15,-3 24-44 16,2 8-11-16,8 13-6 15,3 4-3-15,17 7 0 16</inkml:trace>
  <inkml:trace contextRef="#ctx0" brushRef="#br0" timeOffset="1.1953E6">18220 5362 50 0,'-5'-10'57'0,"5"10"-21"0,0-10-17 16,0 2-6-16,5-6-5 15,-5 14-5-15,12-17-3 16,-12 17-2-16,13-14 0 0,-13 14 0 16,13-3 2-16,-13 3 0 15,9 0 0-15,-9 0 0 16,0 0 1-16,10 0-1 16,-10 0 1-16,0 0 0 0,0 0 0 15,0 0 2-15,7 9-1 16,-7-9 4-16,0 14 1 15,0-14-1-15,4 22 2 0,-1-10 0 16,2 8 1-16,2-4-1 16,2 10-1-16,5-6-2 15,9 3-1-15,-1-1 0 16,6 0 1-16,2-2-2 16,9 0 1-16,0-5 2 0,10-2 0 15,-4-5 2-15,5-3 1 16,9-4-1-16,-3-2-1 15,12-9 2-15,0-5-2 0,1-5 0 16,0-4 0-16,-2-5-1 16,4-5 2-16,-8-7-2 15,2-6 1-15,-6-4 0 16,-5-6 1-16,-4-4-2 0,-3-3-1 16,-5-3-1-16,-6-1-1 15,-4-3 1-15,-7 4-1 16,-6-1-1-16,-5 0 0 15,-8 1 0-15,-3 1-1 0,-3-2 0 16,-7 0 0-16,-7 4 2 16,-5 0-1-16,-4 2 1 15,-6 2-2-15,-2 2 1 16,-6 3-1-16,-1 4 0 0,-4 3 1 16,-2 3-2-16,-4 5 0 15,-2 4 0-15,-2 0 0 16,-3 9 0-16,-1 2 0 15,-3 5-2-15,-3 5 1 0,-4 4 0 16,0 2 0-16,-4 5 1 16,0 3-1-16,0 1 1 15,-4 2-1-15,1 6 0 16,-3 3 0-16,2 5 1 0,-2 3-1 16,0 5-1-16,-1 2 1 15,1 6-1-15,0 3 1 16,0 4 0-16,2 4 0 0,3 4 0 15,1 1 1-15,3 2-1 16,3 6 0-16,2 3 0 16,6 1 0-16,3 4 0 15,6 2 0-15,0 4 1 16,7 3-1-16,4 2 1 0,5 3-1 16,5 2 1-16,3 1 0 15,9 3 0-15,2 0-1 16,9 1 3-16,3 1-1 0,8 0 1 15,6-2 0-15,7 2 0 16,6-4 1-16,3 0 0 16,9-4 0-16,4-4-3 15,6-8 0-15,5-3 0 0,5-6 1 16,5-10-1-16,4-5 0 16,3-8 0-16,7-4 1 15,1-6 0-15,4-6-1 0,4-5 1 16,2-5 0-16,1-6 0 15,3-5-1-15,2-9 1 16,2-6 0-16,3-8-1 16,-3-6 2-16,3-8-1 15,1-5 1-15,-4-8-2 0,-2-2 2 16,-4-8-1-16,-7-5 0 16,-5-6 1-16,-4-5 0 15,-10-3-3-15,-5-6 2 0,-8-5 0 16,-5-5 0-16,-8 0 0 15,-7-3 0-15,-8-2 0 16,-6 2-2-16,-7 1 3 16,-7 0-1-16,-4 7 1 15,-11 4-1-15,-3 4 0 0,-6 7 0 16,-5 4 1-16,-6 5-2 16,-1 4 1-16,-8 4 0 15,0 3-1-15,-1 2 0 0,-6 1-1 16,-1 3 1-16,-4 6-1 15,-1-1 1-15,-3 8-1 16,-4 3 0-16,-7 4 0 16,-1 7 0-16,0 4 0 0,-4 7 0 15,-2 1-1-15,0 7 1 16,-1 3 0-16,2 3 0 16,1 2 0-16,0 6 0 15,0 5 0-15,1 5 0 0,-2 1 1 16,0 7-1-16,0 2 0 15,-2 4 0-15,1 3 0 16,0 3 1-16,1 5-2 0,3 1 1 16,0 6 0-16,5-1 0 15,4 7 0-15,5 2-1 16,2 5 0-16,1 3 1 16,6 8-1-16,1 5 1 0,1 5 0 15,3 5 0-15,2 5 0 16,3 4 0-16,4 0-1 15,6 1 0-15,5-2 0 0,9 2 2 16,6-5 0-16,7 1 0 16,9-1-1-16,6-4 2 15,10 2-1-15,8-6 1 16,4 4 0-16,11-3-1 0,4-2-1 16,7-1 0-16,7-4 0 15,6-6 1-15,10-6-1 16,2-5 2-16,8-8-1 15,4-7 1-15,5-13-1 0,3-7 1 16,5-11 0-16,2-7-1 16,-1-10 2-16,2 0-2 15,-2-14 2-15,0-6-1 16,-2-6 1-16,0-8-1 0,-11-4 1 16,-3-4 0-16,-7-3 0 15,-9 0 0-15,-9-5 0 16,-6 1 0-16,-8-1 0 0,-12 2-2 15,-6 2-3-15,-7-3-9 16,-6 5-27-16,-6 6-39 16,-5 2-2-16,-12 3-8 15,-7 5-5-15</inkml:trace>
  <inkml:trace contextRef="#ctx0" brushRef="#br0" timeOffset="1.19664E6">18656 13429 47 0,'0'10'79'16,"0"-10"-2"-16,-9 9-5 0,9-9-1 15,-44 0-60-15,44 0-5 16,-10-4 1-16,10 4-1 15,0-19-1-15,0 3 2 0,6-8-3 16,3-3 0-16,-1-8 0 16,4-3-1-16,-2-7 2 15,2-2 0-15,-3-4 0 16,-2-2 0-16,-2-3 1 0,-1-5-1 16,0-6 0-16,-3-8 0 15,2-5-1-15,-1-11-1 16,3-7-1-16,1-9-1 15,1-7 0-15,4-7 0 0,0 0-1 16,6 1 1-16,-2 1 0 16,2 0-1-16,0 2 1 15,-1 3-1-15,-1 1 1 16,-1 0-1-16,0-3 1 0,-3-5-2 16,1-5 1-16,-1-4 0 15,-2-4 0-15,3 1 0 16,-1-1 1-16,0 2 2 15,-3 7-1-15,-1 6 1 0,0 7 0 16,-1 5 1-16,-1 7-1 16,-1 4 1-16,0 3-2 15,0 6 0-15,0 1 0 0,0 4-1 16,1 3 0-16,1 5 0 16,-4 7-1-16,0 6 1 15,-1 7-1-15,-2 4 0 16,-5 10 1-16,-4 3-1 0,0 6 1 15,-4 6 0-15,-1 5 0 16,-3 4-1-16,0 5 1 16,-4 5-1-16,1 2 0 0,0 4 0 15,-4 9-1-15,-1 7 1 16,-3 8 0-16,-5 6 0 16,0 13 0-16,-6 9 0 15,-4 11 1-15,-5 11-1 0,-2 14-1 16,-4 10 1-16,-3 15 0 15,-1 10 0-15,-3 6 1 16,1 6-2-16,4 3 1 16,0 2 1-16,3-6 0 15,3-3 0-15,9-10-1 0,5-7 0 16,7-11-2-16,7-14 0 16,7-12-4-16,5-15-4 15,8-8-6-15,3-24-10 0,7-19-36 16,10-11-22-16,7-28-6 15,4-21-4-15,10-26 0 16</inkml:trace>
  <inkml:trace contextRef="#ctx0" brushRef="#br0" timeOffset="1.19687E6">18680 9333 76 0,'73'-84'92'15,"-7"16"-5"-15,-6 13-4 16,-8 14-2-16,-11 16-65 15,-5 4-3-15,3 12-4 0,3 9-2 16,4 3-3-16,5 12-1 16,9 9-1-16,7 5-1 15,12 8-1-15,7 5-1 16,10 7-2-16,1 5-2 16,4 6-4-16,-3 0-7 0,-3 9-15 15,-4 16-38-15,-13-8-14 16,-11 4-6-16,-16-4-1 15</inkml:trace>
  <inkml:trace contextRef="#ctx0" brushRef="#br0" timeOffset="1.23362E6">26682 3277 4 0,'0'0'45'0,"-9"-8"-5"16,9 8-8-16,0 0-10 0,0 0-11 15,-9-7-4-15,9 7-3 16,0 0-4-16,0 0-3 16,0 0-2-16,0 0-9 15,0 0-11-15,0 0-14 16,0 0-12-16</inkml:trace>
  <inkml:trace contextRef="#ctx0" brushRef="#br0" timeOffset="1.2346E6">26385 3033 41 0,'-8'-17'64'0,"8"4"-1"16,17 3-36-16,-15 0-2 0,-2 10-2 15,9-13-2-15,-9 13-3 16,9-8-2-16,-9 8-3 16,0 0 0-16,13-7-4 0,-13 7-1 15,11 0-3-15,-3 0-2 16,3 6-2-16,0-1-1 16,3 2-1-16,2 1 1 15,2 1 0-15,1 2 0 0,2 2 1 16,-3-1 0-16,4 2 1 15,-4-1 0-15,7 5 0 16,-4 2 0-16,2 1 0 16,0 4-1-16,4-1 0 0,0 8 1 15,4-1-2-15,2 6 1 16,1-2-2-16,1 5 1 16,1 2 0-16,4 3 0 15,-4 5 0-15,1 0-2 16,-4 5 1-16,1 1 0 0,-1 5 1 15,-2-3-1-15,-1 0 1 16,-5 3 0-16,2-5 0 0,-2 4 1 16,1 1 0-16,-1 1 0 15,-2 3-1-15,3 1 2 16,2 3-2-16,-2 0 2 16,3 1 0-16,-4 1 1 0,2-4-1 15,-3 2 2-15,-2-3-1 16,1-4 1-16,-5 2-1 15,1-5-1-15,-5 3 1 16,3-4-2-16,-5-2 0 0,3 0-1 16,-3-1 0-16,4 2 2 15,-1-4 0-15,2 2 0 16,0-2 0-16,3 0 0 16,0-2 1-16,-1-2-1 0,1 1 2 15,-2-6-2-15,0 0-1 16,-3-6 0-16,2-2-1 15,-3-3 1-15,0-5-1 0,-1 1 1 16,2-7-1-16,0 2 0 16,2 0 0-16,-2-3 0 15,1 1 0-15,-2-3 0 16,1 1-1-16,-2-2 0 0,-4-2 1 16,2-3-1-16,-4-2 1 15,-1 2 0-15,-6-13 0 16,9 16 0-16,-9-16 0 0,4 15 0 15,-4-15 0-15,7 14-1 16,-6-4 0-16,-1-10 0 16,4 16-1-16,-3-7-1 15,1-1-2-15,0 4-4 16,-2-3-7-16,2 5-11 0,1-1-16 16,-1 3-32-16,3 1-6 15,-3-1-3-15</inkml:trace>
  <inkml:trace contextRef="#ctx0" brushRef="#br0" timeOffset="1.23523E6">27941 6460 40 0,'5'-25'66'0,"1"0"0"16,-4-4-2-16,0 9-44 0,2-3-4 15,0 6 0-15,1-1-2 16,0 6-1-16,-1 2 1 16,1 1-3-16,-5 9-2 0,7-9-3 15,-7 9-2-15,0 0-2 16,9 3-2-16,-9-3-1 16,9 20 0-16,-3-4 1 15,-2 10-1-15,2 2 1 16,-3 12 0-16,0 0 1 0,-1 9 0 15,0 2 0-15,0 2 0 16,-1 0 0-16,4-5-1 0,0 1 2 16,1-6-2-16,3-3 0 15,2-6 0-15,1-7 0 16,2-4 2-16,0-6 1 16,-2-6 2-16,3-4 1 15,2-7 2-15,2-10 0 0,5-15 0 16,5-11 0-16,6-12-1 15,4-9-1-15,10-12-1 16,2-9-2-16,6-2 1 16,1-2-3-16,-2 5 1 0,-1 8 0 15,-4 6-1-15,-4 12-1 16,-4 11-4-16,-10 9-10 16,2 10-28-16,0 11-37 0,-10 7-4 15,-3 3-6-15,-12 2-3 16</inkml:trace>
  <inkml:trace contextRef="#ctx0" brushRef="#br0" timeOffset="1.32502E6">833 17106 31 0,'-12'0'51'16,"12"0"-2"-16,0 0-11 0,0 0-5 15,0 0-9-15,-2 10-7 16,2 1-5-16,4 9-8 15,5 2 1-15,3-7-1 16,2 6 3-16,-3 7 2 0,2 5-1 16,-1-1 0-16,0 4-2 15,-2 4-1-15,5 3 1 16,1 5-1-16,0 10-1 16,-1-6-1-16,0 10-2 15,-1-6-5-15,2 9-9 16,2-9-18-16,0 3-24 0,-5-8-11 15,-3-6-3-15,-10-45 0 16</inkml:trace>
  <inkml:trace contextRef="#ctx0" brushRef="#br0" timeOffset="1.32559E6">857 17714 12 0,'-21'-27'86'16,"4"-4"-4"-16,-2 10-3 16,1-5-1-16,3 2-5 15,-3 0-67-15,10-6 3 0,15-3-6 16,-24-24-3-16,4 28 7 16,4-3-1-16,1-6-3 15,2-2 3-15,7-38-7 16,2 33 2-16,15-3 0 15,14-31 0-15,6 13-3 16,15 16-2-16,-3 8-1 0,10 4-1 16,-5 25 3-16,-9 13-4 15,-16 14 3-15,-12 10 1 16,0 9-1-16,-10 5 2 16,-4 4 1-16,-10 2 2 0,-2 1 0 15,-9 6 1-15,7-27-1 16,-1 3 0-16,0-1 0 15,0 0 0-15,-3 0 0 16,-3 3 0-16,1-4-1 0,-1 2 0 16,4-1 1-16,0 1-1 15,0-2 1-15,5 0-2 16,-3-2 1-16,6 5 0 16,3-6 0-16,2-5 1 0,0 4 0 15,0-7 0-15,7-1 1 16,8-1 0-16,-3 0 0 15,9 1 0-15,2-1 0 16,2-3-3-16,3 1-1 16,2-1-2-16,1 2-3 0,2-3-7 15,1 1-13-15,0-1-31 16,1-1-19-16,-4 5-3 16,3-9-3-16,0 3 1 15</inkml:trace>
  <inkml:trace contextRef="#ctx0" brushRef="#br0" timeOffset="1.32602E6">1576 16973 25 0,'5'-11'87'0,"-5"11"-3"16,-9 0-5-16,9 15-4 15,-9-2-3-15,9 14-73 0,-1 8 0 16,0 8 0 0,1-20 0-16,0 2 0 15,-2 2 1-15,2 4 0 0,4-2 0 16,2 2 1-16,-2-2-1 16,2-1 0-16,3-1 1 0,5 0 1 15,-5-5 0-15,4-1 1 16,2-6 0-16,-1-3 1 15,-3-8 1-15,1-4 0 16,11-4 2-16,10-29 0 0,-13-16-1 16,-19-9 0-16,4-13-1 15,-11-1-1-15,-20 1-1 16,-1 13-1-16,-1 12-3 16,-2 10-2-16,9 11-2 15,-6 7-7-15,3 14-6 0,-8 4-9 16,13 8-25-16,2 10-29 15,3 2-3-15,2-2-6 16,-2-8 0-16</inkml:trace>
  <inkml:trace contextRef="#ctx0" brushRef="#br0" timeOffset="1.32644E6">1885 16502 45 0,'44'-22'89'15,"-7"2"0"-15,-11 2-5 16,0 0-3-16,-7-2 0 0,-35 0-78 16,31-2-2-16,14 1-1 15,-6-2 3-15,5 1-2 16,1 1-2-16,-8 4-1 16,-1 2-3-16,-3 3-2 0,-4 3-3 15,-13 9-6-15,13-7-5 16,-13 7-1-16,-6 5-1 15,-6 5 3-15,6 3 4 16,-14 2 5-16,3 2 3 0,-1 0 8 16,2 3 7-1,1 0 5-15,2-2 1 0,8 1 1 16,0-1 1-16,5 3 0 16,0 0-3-16,6 5 0 0,12 0-2 15,5 4-2-15,2 3-5 16,-4 6 1-16,6 0-1 15,7 4 0-15,-7 1-2 0,1 4-3 16,-7 1-7-16,8 2-12 16,-8 5-38-16,7-7-17 15,-5-2-7-15,-11-8-4 16,6-4-4-16</inkml:trace>
  <inkml:trace contextRef="#ctx0" brushRef="#br0" timeOffset="1.32671E6">2383 17211 54 0,'-11'16'97'0,"-2"0"-6"16,4-1-6-16,-4 0-3 0,8 2-2 16,-3-3-80-16,3-2 2 15,1 0-2-15,4-2-1 16,0-10 1-16,3 9 0 15,-3-9 2-15,24-10-2 16,8-16-1-16,13-6-1 0,-1-5-3 16,6-6-3-16,5-1-9 15,-9-2-10-15,-10 0-50 16,-3 12-7-16,0 3-5 16,-7 6-5-16,-1 3 6 0</inkml:trace>
  <inkml:trace contextRef="#ctx0" brushRef="#br0" timeOffset="1.32733E6">1663 18301 9 0,'-10'28'76'15,"-2"-1"1"-15,0-2-5 16,4 0-4-16,-2-2 0 15,3-1-59-15,7-22 1 16,-6 26-1-16,-1 0 1 16,7-26 1-16,0 0 0 0,0 0 4 15,9 0-3-15,1 1-4 16,44-18-2-16,-23-7 0 16,10-11-2-16,58-45-1 15,-37 33 1-15,3-9-5 16,3-1 0-16,11-8 2 0,3 1-2 15,1-7 0-15,3 2-2 16,1-3-2-16,1 6-3 16,-2-1-4-16,-2 6-19 15,-4 8-44-15,-5 5-8 16,-9 9-6-16,-10 10-4 0,-11 8 7 16</inkml:trace>
  <inkml:trace contextRef="#ctx0" brushRef="#br0" timeOffset="1.32821E6">2933 17364 6 0,'-16'8'78'15,"4"0"3"-15,1-2-1 0,1 1-3 16,-3-1-48-16,3-1 0 15,10-5-2-15,-15 8-8 16,15-8-6-16,-13 3-3 16,13-3-1-16,0 0-3 15,-11 0-2-15,11 0-1 0,0 0-2 16,0 0 0-16,0 0-1 16,0 0 0-16,0 0 0 15,-7-7 0-15,7 7-1 16,0 0 2-16,12-10-1 0,-5 6 0 15,5 0 0-15,2 0 0 16,2-2 1-16,4-1-1 16,0 2 2-16,33-9-2 15,7 0 1-15,4-1 0 16,2 2-1-16,6 3 1 0,-3 4-1 16,-7 3 1-16,-37 3-4 15,-1 0 3-15,-3 0-1 16,0 5 1-16,-7 5 0 15,-3 1 1-15,-5 6 0 0,-5 6 0 16,-3 5 1-16,-9 5 0 16,-10 9-1-16,-2 5-6 15,-7 8-11-15,-5 12-51 16,-2-4-13-16,0 4-3 16,0-2-6-16,1-6-6 0</inkml:trace>
  <inkml:trace contextRef="#ctx0" brushRef="#br0" timeOffset="1.32999E6">2630 16162 48 0,'-9'-7'70'0,"0"-1"0"15,-5-3 2-15,6 1-50 0,-5-2-2 16,-3-1 1-16,4 1-6 16,-4-1-2-16,1-1-2 15,-4-3 0-15,1 2-4 0,-2-2 3 16,-7 2-1-16,0-3-2 15,-7 1-1-15,-6-2 2 16,-6 1 0-16,2-1-1 16,-6-1-2-16,-2 0-1 15,-6-1 0-15,-4 0 1 0,-4 0 1 16,6-3-2-16,-8 3 0 16,-2 1 0-16,-4 3-2 15,0 2 3-15,0 3 0 16,0 6-3-16,-4 6-1 0,-8 2-1 15,4 11 0-15,-2 6-1 16,4 9 0-16,-6 12-3 16,4 9 0-16,38-21 0 15,-3 8 1-15,4 9-2 16,-9 4 1-16,7 7 0 0,-11 8-1 16,10 5 5-16,1 14-2 15,0 2 0-15,7 6 1 16,-7 1 2-16,10 10 0 0,3-2 0 15,-13 7 5-15,17 2-5 16,5 7 0-16,8 3 1 16,10-2 0-16,7 12-1 15,13-2 1-15,6 10-1 16,18-22-5-16,-3-2 3 0,14-9 0 16,7-6 1-16,5-3-1 15,23-8 0-15,-5-4 0 16,12-6 3-16,24-6 1 15,0-10-5-15,-3-10 0 16,18-10 0-16,-1-12 0 16,6-25 2-16,9-6-1 0,1-28-1 15,-1 2 1-15,1-13 4 16,-6-12 1-16,1-10 0 16,-5-12 1-16,-9-12-1 15,-48 23 3-15,141-157-1 16,-50-18 1-16,-42-6 0 0,-37 4 0 15,-46 12-1-15,-33 19-4 16,-25 24-2-16,-32 54 0 16,-13 14 0-16,-12 19 0 15,-13 14 0-15,-12 20 0 0,-2 15-8 16,-10 17-6-16,1 16-11 16,4 14-56-16,10 15-7 15,11 10-3-15,6 6-5 16,19-3 1-16</inkml:trace>
  <inkml:trace contextRef="#ctx0" brushRef="#br0" timeOffset="1.33043E6">3448 15651 20 0,'6'-21'93'16,"-2"-8"-4"-16,4 0-6 16,-4-9-6-16,4 1-1 15,3-1-78-15,10 5 0 0,12 4 1 16,3 1-1-16,8 8 0 15,1 4 0-15,4 9 0 16,-4 7-1-16,1 6 2 16,-6 14-2-16,-7 7 1 0,-6 12 0 15,-9 9 0-15,-7 9 1 16,-9 7 0-16,-4 6 1 16,-12 5 1-16,-3-3 1 15,1 3-1-15,-1-3 1 0,0-3 0 16,4-5 1-16,8 0-3 15,5-5-2-15,7-2-4 16,8-3-7-16,8-5-30 16,17-3-33-16,-4-5-7 0,1-5-3 15,-3-13-1-15</inkml:trace>
  <inkml:trace contextRef="#ctx0" brushRef="#br0" timeOffset="1.33069E6">3934 16920 47 0,'-11'42'104'0,"3"-7"-9"0,-2-10-7 15,5-9-4-15,5-16-2 16,-14-1-86-16,14 1 0 15,0-18-3-15,1 10-5 16,3-5-8-16,5-7-46 0,0 1-19 16,-2-4-4-16,-1-2-5 15,-6-11-1-15</inkml:trace>
  <inkml:trace contextRef="#ctx0" brushRef="#br0" timeOffset="1.33102E6">4448 15237 29 0,'15'-37'95'0,"-8"0"-4"15,-2 6-6-15,-5 0-6 16,2 12-2-16,-2 1-78 15,8 8 0-15,3 8-2 0,7 2-1 16,0 9 0-16,1 6 2 16,-1 7-1-16,-2 9 0 15,-4 9 0-15,-6 6 1 16,-3 10 1-16,-3 7-1 16,-5 11-1-16,-3 6 0 0,-4 5-3 15,-1 1-5-15,4 6-9 16,1 3-30-16,-4-5-28 15,8 0-5-15,2-6-4 0,2-10 1 16</inkml:trace>
  <inkml:trace contextRef="#ctx0" brushRef="#br0" timeOffset="1.33124E6">4652 16884 56 0,'0'51'102'0,"-2"-9"-3"15,-2-10-12-15,-1-10-6 16,-2-13-7-16,-16-9-93 0,23 0-32 16,6 4-35-16,4-1-3 15,0-3-7-15,-10 0-2 16</inkml:trace>
  <inkml:trace contextRef="#ctx0" brushRef="#br0" timeOffset="1.33155E6">4641 17676 25 0,'1'35'87'0,"-1"-5"-3"0,0-5-6 16,4-5-3-16,0-8-1 15,4-5-72-15,5-6 0 16,3-1-2-16,6-9-5 0,2-9-4 15,7-5-11-15,4-3-38 16,1-6-19-16,-14 11-5 16,66-48-3-16,1-2 0 15</inkml:trace>
  <inkml:trace contextRef="#ctx0" brushRef="#br0" timeOffset="1.33178E6">5268 17585 26 0,'-18'41'89'0,"18"-41"-4"0,-18 38-3 16,-22 43-3-16,20-43 1 15,1-2-70-15,6-6-1 16,2-9-3-16,4-6 0 0,7-15 1 16,0 0-3-1,13-26-6-15,5-6-8 0,29-34-19 16,31-28-53-16,3-10-2 15,6-8-5-15,-4-10-7 16,-2 5 5-16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2-12-18T04:28:48.4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5366 6730 20 0,'0'0'49'0,"0"0"2"16,0 0-4-16,0 0-6 15,0 0-7-15,5 0-5 0,-5 0-7 16,10-4-5-16,-10 4-3 15,16-6-3-15,-7 4-1 16,0-2-1-16,1 1-1 16,3 0 1-16,-1 1-1 0,-1-1 1 15,2 0-2-15,1 2-1 16,3 0-1-16,1-1 0 16,3 0-1-16,1 0-1 0,5 1-1 15,2-1-1-15,5 1 1 16,0-3-2-16,3 3 1 15,3-1-1-15,4 0 2 16,2 1-1-16,5 0 1 0,3-1-1 16,2 2 2-16,3 0-1 15,7 0 1-15,3 0-1 16,3 0-1-16,-1 2 0 16,7 2 0-16,0 0 0 0,2 2 0 15,3-2-1-15,0 3 0 16,2-2 0-16,4-1 1 15,2 0-1-15,1-2 0 16,2-1 1-16,3 1-1 0,1-2 1 16,0 0 0-16,1-3 1 15,0 0 0-15,-2 0 1 16,1 1-1-16,-1-1 0 0,-1 1 0 16,0 0 0-16,2 0 0 15,-3 1-1-15,3 0 0 16,-1 0-1-16,-2 0 1 15,-1 1-1-15,-2-2 1 16,-2 2-1-16,-3 0 1 0,-2 0 0 16,-3-1 0-16,-4 1 0 15,-1 0 1-15,-2-1-1 16,-4 2 0-16,1-2 1 0,-3 1-1 16,-2 0 1-16,-1 0-1 15,-1-1 0-15,-4 2 0 16,2-2-1-16,-7 0 1 15,0-1-1-15,-3 2 1 0,-2 0-1 16,-5-2 1-16,1 1-1 16,-4 0 1-16,-1 2 0 15,1-1 0-15,-5 0 0 16,-1 0 1-16,-2 0-1 0,-2 1 0 16,-3-1 0-16,1 0 0 15,-1 0 0-15,-5 0-1 16,3 0 1-16,-1 2-1 0,1-2 0 15,-2 0 0-15,-2-2 1 16,4 0-1-16,-4-1 0 16,1 0 1-16,0 0-1 15,-5 0 0-15,1-1 1 16,0 1-1-16,-4 2 0 0,0-1 1 16,-1 2-1-16,2-2 0 15,-1 1 0-15,0 1-1 16,-2-1-3-16,-1 1-8 0,-3 9-45 15,4-9-28-15,-15 0-2 16,2-5-6-16,-15-7-6 16</inkml:trace>
  <inkml:trace contextRef="#ctx0" brushRef="#br0" timeOffset="2349.6991">19811 6489 16 0,'51'-11'65'16,"3"-1"2"-16,-3-2-2 15,3 0-37-15,-2 6-11 0,7 1-5 16,-1 2-6-16,-3 3-2 15,3-1-5-15,-6 0 0 16,6 0-3-16,-3-1 3 16,1-4-1-16,-1-4 3 0,0-4 2 15,0-8 6-15,-3-1 2 16,5-10 4-16,-3-2 1 16,-1-7 0-16,0-2 2 15,-6-7 1-15,3-1-3 0,-10-3-5 16,0-6-1-16,-7-2-3 15,-4-6-2-15,-6-2-1 16,-6-4-1-16,-7-2 0 0,-5-5-3 16,-5-3 0-16,-8-3 2 15,-8-1 0-15,-5 0 0 16,-9 2 2-16,-7-4-2 16,-9 4 0-16,-8 3 2 15,-8 0-2-15,-13 7 0 0,-9 2-2 16,-12 4 1-16,-13 1-2 15,-12 5 1-15,-12 1 0 16,-17 6 0-16,-10 1 0 16,-13 3 0-16,-10 1 1 0,-9 7-1 15,-13 0 1-15,-14 5-1 16,-8 2 1-16,-8-1 0 16,-9 3-1-16,-11 3 1 0,-4 1 0 15,-8 3-1-15,-6 5 1 16,-3 2 0-16,-1 5 0 15,-7 6 0-15,3 6 0 16,-5 7-1-16,0 2 0 0,-2 12 0 16,2 6 0-16,-3 6 0 15,5 8 0-15,4 6-1 16,2 8 1-16,3 3 0 16,-3 9 0-16,10 3-1 0,6 4 1 15,11 4-2-15,2 5 1 16,13 6 0-16,14 6-1 15,15 4 1-15,14 6 0 16,13 4-1-16,17 6 1 0,15 6-1 16,17 0 0-16,18 3 2 15,16-2 0-15,16 2-1 16,23 1-1-16,21 0 1 16,24-2-2-16,14-2 1 0,28 3 1 15,13-2-2-15,24 1 0 16,16-4 1-16,20 0 1 15,21-4 0-15,19-1 1 0,21-2 0 16,26-5 0-16,16-5 0 16,22-7 1-16,19-6 0 15,22-5-1-15,16-8 2 16,21-11-1-16,11-8 0 0,66-10 1 16,-22-10 0-1,17-10-1-15,15-7 0 0,12-10 0 16,13-6-1-16,38-11 1 15,-29-9-1-15,-46-7 1 0,35-8-1 16,-8-11 1-16,-9-12 0 16,-19-11 1-16,-13-13 1 15,-58-10 1-15,11-12 1 0,-28-9 0 16,-32-7 0-16,-44 1 1 16,-37 0-3-16,-50 8-15 15,-52 4-66-15,-73 7-5 16,-64 7-4-16,-77 0-7 15,-67 6-5-15</inkml:trace>
  <inkml:trace contextRef="#ctx0" brushRef="#br0" timeOffset="6808.5179">4744 3478 53 0,'-18'-32'68'15,"3"2"3"-15,-10 2-37 16,13 3 1-16,1 8-6 0,3 1-9 16,8 16-7-16,-9-13-4 15,9 13-3-15,0 11-5 16,0 9-2-16,3 10-1 16,1 11 0-16,2 14 2 0,3 12 1 15,-2 10 0-15,2 14 2 16,-1 10 1-16,3 8-1 15,-1 3 0-15,3 1-1 16,3-5 1-16,1-5-1 16,-2-5-2-16,-1-10-5 15,1-13-10-15,-2-10-17 0,-2-4-25 16,-9-14-16-16,-3-6-7 16,-5-16 0-16</inkml:trace>
  <inkml:trace contextRef="#ctx0" brushRef="#br0" timeOffset="7170.5451">4675 4660 50 0,'-23'-54'84'16,"4"4"1"-16,2 3-6 16,7 5-40-16,3 4-7 0,7 1-8 15,7 2-11-15,9 3-5 16,10-3-4-16,7-1-2 16,9-5 0-16,5-1-1 15,7-6-2-15,0-4 1 0,2-6-2 16,-1-9 0-16,-1-6 1 15,-5-9 0-15,-6-6 0 16,-6-4 2-16,-8-3 3 16,-3 5 1-16,-12 2 3 0,-1 16 0 15,-8 11 0-15,-5 13-1 16,1 15-1-16,0 12-3 16,-1 21-2-16,-2 5-1 0,1 26-2 15,-1 14-1-15,2 19 0 16,-1 16 2-16,-4 22-1 15,1 9 1-15,3 8 0 16,0 5-4-16,0 3-3 0,2-3-5 16,7-5-8-16,1-14-19 15,4-5-29-15,7-5-15 16,2-13-5-16,-2-12 0 16</inkml:trace>
  <inkml:trace contextRef="#ctx0" brushRef="#br0" timeOffset="7711.6534">5580 3455 23 0,'31'-81'92'0,"-2"23"-1"16,0 23-7-16,-3 20-4 0,-6 11-3 16,-6 4-79-16,2 13 0 15,3 8 0-15,0 8 1 16,0 9-1-16,-1 11 0 0,-3 7-1 15,-3 8 0-15,-2 2 0 16,-2-4-1-16,-1-4 2 16,-4-9 1-16,-3-9 0 15,0-13 1-15,-2-17 0 16,2-10 1-16,-18-28-1 0,5-17 1 16,1-17 0-16,1-16-1 15,-1-17-1-15,3-10 2 16,6-5 1-16,3 1 0 15,6 9 2-15,7 14 0 0,2 15 0 16,4 15 0-16,4 16-1 16,-3 15-1-16,1 10 0 15,-3 12-1-15,-4 3-1 16,-5 11-1-16,-7 15 0 0,-4 9 0 16,-12 10 0-16,-6 10 0 15,-4 6 0-15,2 4 0 16,-2 1 0-16,6-1 0 0,7-5 0 15,11-5 1-15,11-6 0 16,16-5 0-16,14-2 0 16,12-1 0-16,15 0 2 0,12-1-1 15,8 0-2-15,11 3-2 16,1-1-7-16,5 5-9 16,-10-6-16-16,-4 1-31 15,-4 3-17-15,-12-8-4 16,-9-9-4-16</inkml:trace>
  <inkml:trace contextRef="#ctx0" brushRef="#br0" timeOffset="8285.8417">6769 2830 18 0,'-73'-81'94'0,"-3"3"-2"0,-2 6-7 16,-3 0-3-16,2-1-1 15,-1 3-77-15,1 9-1 16,-2 12-2-16,-6 7-1 0,-14 22-1 16,-12 10 0-16,-16 14 0 15,-13 20-1-15,-20 17 1 16,-12 16 0-16,-12 16 1 16,-8 9 0-16,-3 17 1 0,2 10 1 15,6 14-1-15,10 9 0 16,15 15 0-16,12 9 0 15,18 16 1-15,20 5-2 16,22 4 2-16,25 0-3 16,25-7 0-16,29-6 1 0,22-16 0 15,37-13 1-15,30-21-3 16,28-13 3-16,32-19-2 16,27-17 0-16,27-17-3 0,23-17-1 15,26-18-2-15,13-18-2 16,20-25 0-16,4-23 1 15,5-26 1-15,-5-17 4 16,-13-26 5-16,-9-15 3 0,-24-24 4 16,-16-17 2-16,-25-17 2 15,-16-17 0-15,-24-12 0 16,-19-10-1-16,-27-2-3 16,-25 8-1-16,-30 6-4 0,-34 22 0 15,-41 25-4-15,-50 36 0 16,-46 40-4-16,-55 43-2 15,-44 45-1-15,-42 24-4 16,-28 48-1-16,-16 19-5 0,9 34-15 16,7 25-52-16,16 13 0 15,29 8-6-15,27 5-5 16</inkml:trace>
  <inkml:trace contextRef="#ctx0" brushRef="#br0" timeOffset="15957.7536">21284 7117 10 0,'0'0'76'0,"2"12"2"15,-2-12-5-15,0 0-3 16,25 0-54-16,-25 0-6 0,0 0-3 16,0 0-3-16,0 0-2 15,0 9-1-15,0-9 1 16,1 21 0-16,-1-3 2 15,0 6-1-15,0 11 1 0,-3 8 1 16,-6 9-1-16,-2 2-1 16,-1 9-1-16,-4 2 0 15,3 3-4-15,2-1-3 16,-3-2-6-16,5-6-6 0,2-7-11 16,1-6-23-16,5-3-22 15,-6-13-7-15,2-8-1 16</inkml:trace>
  <inkml:trace contextRef="#ctx0" brushRef="#br0" timeOffset="16323.3725">21104 7453 43 0,'-1'-56'82'0,"0"5"-2"16,0 4-4-16,1 19-21 15,3-14-34-15,8 1-5 16,9 5-5-16,8 2-6 15,4 6-3-15,11 6-1 0,10 5-1 16,2 6-1-16,5 9-2 16,1 4-1-16,1 14-2 15,-5 8 1-15,-5 13 2 16,-10 11-2-16,-9 9 2 0,-7 9 0 16,-11-1 2-16,-3 4 1 15,-9-5 2-15,-3 0 0 16,-5-8 1-16,-11-8-2 15,-10-5 3-15,-5-10-1 0,-11-2 0 16,-9-7 0-16,-9 0-1 16,-3-6 1-16,-3-5-4 15,4-1-3-15,4-6-6 16,5 1-8-16,6-6-13 0,14 5-25 16,5-6-22-16,12 2-4 15,6-2 0-15</inkml:trace>
  <inkml:trace contextRef="#ctx0" brushRef="#br0" timeOffset="16694.7986">22303 7481 61 0,'36'-3'82'0,"-9"0"-5"16,-11 2-5-16,-16 1-4 15,0 0-65-15,0 0-1 16,8 11-2-16,-8 10 0 16,0-1 0-16,0 10 0 0,2 3 1 15,2 3-1-15,4 0-1 16,1 0-1-16,3-6-2 16,4-3-2-16,0-9 0 15,5-2-3-15,0-12 1 0,2-4 0 16,2-10 2-16,-2-9 3 15,-4-8 2-15,-5-8 2 16,-8-5 6-16,-6-4 1 0,-6 1 0 16,-15 1-3-16,-6 4-1 15,-7 8-6-15,-3 6-9 16,-2 11-17-16,2 11-31 16,-1 1-13-16,3 9-8 0,7 5 4 15</inkml:trace>
  <inkml:trace contextRef="#ctx0" brushRef="#br0" timeOffset="17125.2343">22541 7428 59 0,'35'-6'84'16,"-1"1"-4"-16,1 4-3 15,-3-1-4-15,11 2-62 0,-8 7-4 16,3 11-2-16,3 8-1 15,3 7-4-15,-5 9-1 16,-3 4-2-16,-7 7-1 0,-2-3-1 16,-7 1-1-16,-4-2 1 15,-5-9 0-15,-2-4-1 16,-5-8 1-16,1-6 3 0,-3-8 1 16,1-5-1-16,-3-9-2 15,0 0-3-15,12-16-1 16,-2-10-1-16,5-6-2 15,-2-5 0-15,10-8 0 0,-1-2 4 16,8 0 6-16,-1 2 4 16,6 5 6-16,1 9 1 15,2 6 4-15,1 10 0 16,-1 7 0-16,3 8-2 0,-4 5-1 16,1 11-4-16,-6 8-2 15,-1 3-5-15,-3 11-7 16,-4-1-6-16,-7 7-5 15,3-3-7-15,-2-1-23 0,0 0-18 16,1-12-14-16,3-6 1 16</inkml:trace>
  <inkml:trace contextRef="#ctx0" brushRef="#br0" timeOffset="17362.437">24225 7024 9 0,'25'-20'88'16,"-5"16"-1"-16,-3 10-2 16,-9 15-7-16,2 6 0 0,-9 12-74 15,8 8-2-15,1 16 1 16,-3 16 1-16,2 9-4 16,-1 10 0-16,3 1-6 15,-1 3-5-15,7-4-11 16,-2-7-12-16,6-7-19 0,6-15-19 15,-1-14-13-15,6-17-2 16</inkml:trace>
  <inkml:trace contextRef="#ctx0" brushRef="#br0" timeOffset="17557.9667">24566 7683 35 0,'-27'-36'91'0,"-3"10"-1"0,3 6-5 16,1 5-7-16,9 5-56 15,6 4-3-15,11 6-5 16,7-5-8-16,19 4-5 0,19-1-7 16,8-1-7-16,16 0-14 15,12 3-45-15,3-6-8 16,-1-8-6-16,-11-8-4 16</inkml:trace>
  <inkml:trace contextRef="#ctx0" brushRef="#br0" timeOffset="17748.2978">24024 7186 61 0,'-49'-25'92'0,"6"-7"-2"16,9-7-7-16,1-10-1 15,4-3-51-15,10 2-27 0,9 2-6 16,7 6-19-16,3 9-40 15,10-3-18-15,8 7-9 16,-1 1-4-16,0 2-1 0</inkml:trace>
  <inkml:trace contextRef="#ctx0" brushRef="#br0" timeOffset="19757.7928">19575 7649 13 0,'0'0'31'15,"18"-13"1"-15,-10 9 4 0,-8 4 2 16,15-5 0-16,-15 5-2 15,0 0-5-15,0 0-4 16,9-3-5-16,-9 3-4 16,0 0-5-16,-9-3-4 0,-1 1-6 15,-5 0-1-15,-2 0-1 16,-11-2 1-16,-1 1 0 16,-6-1 1-16,-6 1 1 0,-5 0 0 15,-2-2 1-15,-3 1-1 16,-4 1 0-16,-6 0-1 15,-2 1 0-15,-7 1-1 16,-4-3 0-16,-7 3 0 16,-3-2 1-16,-9-1 0 0,-6-1 1 15,-6 0 0-15,-2-2 1 16,-7-1 0-16,-5 1-1 0,-5-1 0 16,-4 1-1-16,-4 1 0 15,-4 2-1-15,0 1 0 16,-7 2-1-16,-4 0 0 15,-2 1-1-15,-2 0 1 16,-3 2 0-16,-5 1-1 0,-1 0 2 16,-1 0-2-16,0 0 1 15,-3-2 0-15,4 2 0 16,-2-5 1-16,4 2-1 0,1-1 0 16,3 1 0-16,0-1 0 15,2 1 0-15,2-1-1 16,-3 2 1-16,4 1-1 15,0 0 0-15,0-2 0 0,-1 3 0 16,2-1 0-16,-2 0 1 16,2 1-1-16,0-2 0 15,1 0 0-15,-1 4 0 0,-5 0 1 16,2 0-1-16,0 1 0 16,-4 0 0-16,3 1 0 15,2 3 0-15,-3 0 0 16,2 2 0-16,3 0 0 0,0 2-1 15,3-1 1-15,-1 2 0 16,4-2 0-16,0 0 0 16,2 0 0-16,2-4-1 15,3 1 1-15,1-4 0 16,1 1 0-16,2-2 0 0,0-1 1 16,3 0-1-16,3 1 0 15,1-1 0-15,2 1 0 0,3 3 0 16,4-1 0-16,-2 2 0 15,3 1 0-15,1-2 0 16,-13 4-1 0,3-2 2-16,4-1-1 0,-1-2 0 15,4 1 0-15,-2-3-1 16,4-1 2-16,4-1-1 16,10 0 0-16,-1 1 1 15,0 2 0-15,-2 1 1 0,-2 0 0 16,2 4 0-16,0-1-1 15,1 4 2-15,6 2-1 16,4-1-1-16,4 3 1 16,11-1-2-16,3 1 1 0,6-1-1 15,8 0 0-15,5-2 0 16,6-2-1-16,6-1-1 16,5-5 0-16,7-3-2 0,4-3-2 15,9-1-5-15,1 0-3 16,13-9-7-16,4-5-9 15,8-4-11-15,15-5-13 0,3-6-15 16,14-3-11-16,3-5 2 16</inkml:trace>
  <inkml:trace contextRef="#ctx0" brushRef="#br0" timeOffset="20062.0648">6890 7613 60 0,'26'-27'79'0,"-11"2"-4"0,-5 9-9 16,-7-1-15-16,-3 17-13 15,-13-8-11-15,-5 8-12 16,-13 9-7-16,-7 8-4 0,-7 6-2 16,-7 9-1-16,-10 6 0 15,-3 9 0-15,-6 3-1 16,-4 6 1-16,0 1-1 0,-2 2 1 16,2-2 0-16,2 2 0 15,8-7 1-15,5-6-1 16,12-3 0-16,8-5-1 0,11-5 0 15,13-5 0-15,13-5 0 16,11-2 0-16,19-4 0 16,20-4 0-16,17-1-5 15,15-9-7-15,20 3-13 16,8 0-40-16,14-6-13 0,3 1-7 16,-3-10-5-16</inkml:trace>
  <inkml:trace contextRef="#ctx0" brushRef="#br0" timeOffset="23969.4312">8808 8085 13 0,'0'0'37'15,"0"0"-2"-15,0 0-1 0,5-9-6 16,-5 9-6-16,0 0-5 16,0 0-6-16,-9-2-2 15,9 2-2-15,-10-6 0 16,10 6-1-16,-17-6 3 0,8 3-1 15,-5-2 1-15,3 2-2 16,-5-1 1-16,2 0-2 16,-6 1 1-16,2-1-3 15,-6 4-1-15,0 0 0 0,-4 0 0 16,2 0 2-16,-6 3-1 16,0 3 0-16,-3 0 0 15,-5 1-1-15,1 0 1 0,-4 0 1 16,4-2-3-16,-7 3 0 15,3-1-1-15,0-3 0 16,0 1 1-16,5-2-1 16,-2 0 0-16,2 1 0 0,-2 0 0 15,0-4 1-15,0 4 0 16,0-2 0-16,2-2 0 16,0 3 1-16,1-3-1 15,-1-2 1-15,2 2-1 0,0 0 0 16,1-1 1-16,-2-2-1 15,2-2 0-15,-3 0 0 16,0 0 0-16,1-1 2 16,-5-2-2-16,3 1 1 0,-1 1 0 15,1-3 0-15,-1 2 1 16,0-2-2-16,0 3 0 16,-1-1 0-16,1 1-1 0,0-1 1 15,-4 2-2-15,-2 1 1 16,-2-1-1-16,-2 2 0 15,-3 2 1-15,-1 1-1 0,-3 0 0 16,-1 0 1-16,-3 3-1 16,-1 1 0-16,-1 2 0 15,-4 2 1-15,3 0-1 16,-3 1 1-16,-2-1-1 0,-1 1 1 16,-2 3-1-16,-1-3 1 15,-1 1-1-15,0 0 1 16,0 0-1-16,-2-2 1 15,1 2-1-15,0-2 0 16,2 0 0-16,0-1 1 0,0-2-1 16,0 0 1-16,0 1-1 15,1-2 1-15,3-1-1 16,-1 1 1-16,-1 1-1 0,1-1 0 16,0 0 0-16,-2 1 1 15,2 0-1-15,2 1 1 16,-1 0-1-16,3-1 1 0,-1 1-1 15,5 3 0-15,1 0 0 16,3 0 0-16,0 1 0 16,3 1 1-16,1 2-1 15,1 1 1-15,8 1-1 16,-5 0 1-16,7 2-1 0,-2 0 0 16,3 0-1-16,6 2 0 15,-3-1-1-15,2 0 2 16,1 0-1-16,4 0-1 0,0 0 2 15,5 0-1-15,-2-1 1 16,6 3-1-16,0 0 1 16,-1 1-1-16,4 1 0 15,1 2 2-15,0 0-2 0,1 1 2 16,-1 2 0-16,0-5-1 16,4 3 1-16,1-1-1 15,2-1 0-15,3-1 0 16,5 1-1-16,3-2 0 0,3 1 0 15,6 0 0-15,1 3 0 16,6 0-1-16,3 1-1 16,4 2 1-16,4 0 0 15,3 3 1-15,1 0-1 0,7 1 0 16,-1-1 0-16,5 3 3 16,3-4-1-16,0 0 0 15,7 2 0-15,1-3 0 16,5 0 0-16,2-2 1 0,2-1-1 15,6-2 0-15,2 0 0 16,2-2 0-16,1-3 0 16,6 0 1-16,3 0-1 15,2-3-1-15,3 1 1 0,2 0-1 16,4-1 1-16,3 0 0 16,4-2-1-16,6-2 1 15,-3 1 1-15,5 0 0 0,4-3 0 16,3 1 0-16,2-3 0 15,4 1 0-15,-2 0 0 16,5 3-1-16,1-4 1 16,-1 3-1-16,4 0 0 15,4 1 0-15,-1 1 0 0,1 1 0 16,4-3 0-16,3 3 1 16,-2-3-1-16,7 1 1 15,-2-2-1-15,3-2 1 0,-2 0-1 16,4-1 1-16,-2-1-1 15,1 0 0-15,1 0 1 16,0-1-1-16,1 1 0 16,0 0 1-16,4 0-1 0,-2 0 1 15,5 0-1-15,2 0 0 16,0 0 0-16,3-2 1 16,3-1 0-16,4 0-1 0,-2 1 1 15,2-1-1-15,3 0 1 16,2-2 0-16,-2 1-1 15,1 0 1-15,2 1-1 16,-3 1 0-16,2-1 0 16,1 0 1-16,-4 2-1 0,3-1 0 15,1 1 0-15,-2 1 1 16,0 0 0-16,2-1 0 0,-5 2-1 16,2-1 1-1,-3 1 1-15,3-1-1 0,-7 2 0 16,0 0 0-16,1 0 0 15,-3 1 0-15,-2 0 0 16,-3 1 0-16,1 1 0 0,-3-2-1 16,1 2 1-16,-2-1 0 15,0-1-1-15,-2-3 1 16,0 1 0-16,-2-2-1 0,-5-2 1 16,-2-1 0-16,-5-2 0 15,-2 0 1-15,-5 0-1 16,-4-2 1-16,-4-2-1 0,-8 0 0 15,-4 0 0-15,-8-2 1 16,-4 0 0-16,-6 1-2 16,-5-3 1-16,-5-1 0 15,-4-1 0-15,-2-1 0 0,-4-1 0 16,-2-2 0 0,-5-3 0-16,-1-2 0 0,-6-2 1 15,-4 0-1-15,-7-1 1 0,-3-2 0 16,-3 1 0-16,-6-2 0 15,-6 3 0-15,-1-2 1 16,-6 2-2-16,-1-1 1 16,-1 0-1-16,-3 1 0 15,-2-3 0-15,-1 1-1 0,-3-5 1 16,0 0 0-16,-5-4 0 16,-1-2-1-16,-2-4 2 15,-2-2-2-15,1-1 2 0,-1-2-2 16,-2 1 1-16,-1-2 0 15,0 1 0-15,-1 1 0 16,-1 1 0-16,0 0 0 16,-1 0 0-16,0 1 0 0,0 0-1 15,-1-1 1-15,-4-1-1 16,1 3 0-16,-2 0 0 16,-4-1-1-16,-2 1 1 15,-2 0-1-15,-4 2 1 0,-4-2-1 16,-2 4 1-16,-4-3 0 15,-1 2 0-15,-6 1 0 16,-3-1 0-16,-4 1 0 16,-5 2 0-16,-4 0-1 0,-5 1 0 15,-5 2 0-15,-2 1-1 16,-5 0 1-16,-4 4 0 16,-3 1 0-16,-4 2 0 0,-3-1 1 15,-4 5-1-15,-5-2 1 16,-1 3 0-16,-5 0-1 15,-4 2 1-15,-4 1-1 16,-7 1 1-16,-2 2-1 0,-5-1 1 16,-2 4-1-16,-10 0 1 15,1-2 0-15,-6 3 0 16,-3 0 0-16,-1-3 0 0,-4-1 0 16,-3 0 0-16,-4-2 0 15,-1-3-1-15,-2 3 1 16,-3-2-1-16,-2-1 1 15,-6 0-1-15,2 1 1 16,-8 1 0-16,-1 4 0 0,-7-1 0 16,-3 4 0-16,-4 2-1 15,-3 5 1-15,-8 1-2 16,-6 7-2-16,1 12-2 0,-12 2-3 16,-1 13-7-16,-11 4-12 15,-5 15-52-15,-3 8-3 16,0 2-4-16,-3 2-1 15</inkml:trace>
  <inkml:trace contextRef="#ctx0" brushRef="#br0" timeOffset="24886.551">19473 10292 12 0,'39'1'67'0,"10"-7"0"15,6-8-1-15,15-4-2 0,15 1-60 16,15 3 2-16,17 2 0 15,23 4 0-15,6 0-1 16,7 2 0-16,20 4-3 0,3-1 0 16,16 3-2-16,8 1 0 15,5 0 0-15,-1 0 1 16,16 0 1-16,9 0 1 16,7-1 3-16,6 2 0 0,4-2 1 15,4 0 1-15,2 1 0 16,12 2 0-16,-14-3 1 15,-1 1-2-15,-8 4 0 0,-7 1 0 16,-4 1-1-16,-11 2 0 16,-9 0 0-16,-11 1-1 15,-11 1-1-15,-8 0 1 16,-16 0-2-16,-10 0 0 16,-22 1 0-16,-14-1 0 15,-15 1-2-15,-18-3 1 0,-16 2-2 16,-15-2-2-16,-13 0-5 15,-15-4-7-15,-10 8-8 16,-16 5-38-16,-17-6-20 0,-19 0-5 16,-22-9-7-16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468.05554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20-06-21T11:50:15.5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7761 20056 640 0,'0'0'-12'0,"0"0"-8"0,0 0-33 16,0 0-84-16,0 0-105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1468.05554" units="1/cm"/>
          <inkml:channelProperty channel="Y" name="resolution" value="2610.9162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20-06-21T11:22:40.2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16602 5248 281 0,'0'0'31'15,"0"0"-13"-15,0 0-13 16,0 0-5-16,0 0-2 0,0 0 1 0,0 0 3 16,0 0 6-16,0 0 5 0,0 0 1 15,7 53-1-15,-3-19-1 0,-2 4-3 16,-2 7-3-16,0 2-1 0,0 3 1 15,0 1-2-15,-2-1-3 0,0-2 3 16,-2-5-4-16,3-2 0 0,-2-6 3 0,2-3-3 16,0-4 1-16,0-2 2 0,-1-8-1 15,1 0 0-15,1-8 0 0,0-4-2 16,0 5 0-16,0-6-3 16,0-1-1-16,3 2-1 0,-1-3-3 0,5-2-8 15,5-1-46-15,3-4-112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7445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1841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7187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6244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6053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9328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1333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651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0232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1593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335B-28EB-4A81-AEFC-504B51981D5A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4454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797" y="1122363"/>
            <a:ext cx="1036441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3797" y="3602039"/>
            <a:ext cx="103644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19B69A-E122-4625-ACBA-0EC281A0D2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1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E78AEF-E6AE-4265-A515-018E4D14219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92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5" y="657228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5" y="3602040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E495CC-0BF6-4AE2-814D-8528D9938A5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509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6" y="2088321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21"/>
            <a:ext cx="5094155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504610-190F-4D7A-B287-E439BC4AF2D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191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0570" y="2088320"/>
            <a:ext cx="480043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3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8974" y="2088320"/>
            <a:ext cx="4788583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912233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4DD37-B477-47BE-8629-B5E8272568A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4223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2E3BFA-3791-4791-AF1F-EAE3CC832CC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8342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50D171-503E-4C93-AA27-ED64E264F73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859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2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56DC1-4315-4786-841D-CD64F996408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1494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30" y="609600"/>
            <a:ext cx="5556804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99911" y="758882"/>
            <a:ext cx="3955917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971800"/>
            <a:ext cx="5561656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F05DE8-44F3-4417-AFC2-9B6DA64109A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9501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4289374"/>
            <a:ext cx="10367565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7" y="621323"/>
            <a:ext cx="10367565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5108729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1383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609602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7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3583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3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6" y="3610033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3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3661" y="6417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14772"/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95628" y="307337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14772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28689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8" y="2126944"/>
            <a:ext cx="10355326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7"/>
            <a:ext cx="1035376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7989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3" y="609602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6" y="2088321"/>
            <a:ext cx="3298955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6" y="2911624"/>
            <a:ext cx="3298955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2088320"/>
            <a:ext cx="3291210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0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129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2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7" y="3989147"/>
            <a:ext cx="3298954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1" y="2092235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7" y="4565410"/>
            <a:ext cx="3298954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2" y="3989147"/>
            <a:ext cx="329898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5" y="2092235"/>
            <a:ext cx="2930526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50" y="4565409"/>
            <a:ext cx="3300335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4" y="3989147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5" y="2092235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565410"/>
            <a:ext cx="3294259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7103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15F88-A179-4810-88B8-8B7C7758C65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5223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09600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600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2EB624-C720-43C5-AE63-D7AAC400461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7258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797" y="1122363"/>
            <a:ext cx="1036441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3797" y="3602039"/>
            <a:ext cx="103644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19B69A-E122-4625-ACBA-0EC281A0D2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3663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E78AEF-E6AE-4265-A515-018E4D14219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7843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5" y="657228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5" y="3602040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E495CC-0BF6-4AE2-814D-8528D9938A5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7702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6" y="2088321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21"/>
            <a:ext cx="5094155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504610-190F-4D7A-B287-E439BC4AF2D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2745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0570" y="2088320"/>
            <a:ext cx="480043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3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8974" y="2088320"/>
            <a:ext cx="4788583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912233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4DD37-B477-47BE-8629-B5E8272568A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914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2E3BFA-3791-4791-AF1F-EAE3CC832CC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1840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50D171-503E-4C93-AA27-ED64E264F73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1983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2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56DC1-4315-4786-841D-CD64F996408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848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30" y="609600"/>
            <a:ext cx="5556804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99911" y="758882"/>
            <a:ext cx="3955917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971800"/>
            <a:ext cx="5561656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F05DE8-44F3-4417-AFC2-9B6DA64109A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7559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4289374"/>
            <a:ext cx="10367565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7" y="621323"/>
            <a:ext cx="10367565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5108729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1789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609602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7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0562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3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6" y="3610033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3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3661" y="6417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14772"/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95628" y="307337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14772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43349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8" y="2126944"/>
            <a:ext cx="10355326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7"/>
            <a:ext cx="1035376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4451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3" y="609602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6" y="2088321"/>
            <a:ext cx="3298955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6" y="2911624"/>
            <a:ext cx="3298955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2088320"/>
            <a:ext cx="3291210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0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3905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2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7" y="3989147"/>
            <a:ext cx="3298954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1" y="2092235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7" y="4565410"/>
            <a:ext cx="3298954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2" y="3989147"/>
            <a:ext cx="329898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5" y="2092235"/>
            <a:ext cx="2930526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50" y="4565409"/>
            <a:ext cx="3300335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4" y="3989147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5" y="2092235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565410"/>
            <a:ext cx="3294259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1746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15F88-A179-4810-88B8-8B7C7758C65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58058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09600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600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2EB624-C720-43C5-AE63-D7AAC400461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6951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797" y="1122363"/>
            <a:ext cx="1036441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3797" y="3602039"/>
            <a:ext cx="103644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19B69A-E122-4625-ACBA-0EC281A0D2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5187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E78AEF-E6AE-4265-A515-018E4D14219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5836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5" y="657228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5" y="3602040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E495CC-0BF6-4AE2-814D-8528D9938A5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8430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6" y="2088321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21"/>
            <a:ext cx="5094155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504610-190F-4D7A-B287-E439BC4AF2D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5005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0570" y="2088320"/>
            <a:ext cx="480043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3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8974" y="2088320"/>
            <a:ext cx="4788583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912233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4DD37-B477-47BE-8629-B5E8272568A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417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2E3BFA-3791-4791-AF1F-EAE3CC832CC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7749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50D171-503E-4C93-AA27-ED64E264F73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03382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2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56DC1-4315-4786-841D-CD64F996408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0138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30" y="609600"/>
            <a:ext cx="5556804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99911" y="758882"/>
            <a:ext cx="3955917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971800"/>
            <a:ext cx="5561656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F05DE8-44F3-4417-AFC2-9B6DA64109A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5517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4289374"/>
            <a:ext cx="10367565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7" y="621323"/>
            <a:ext cx="10367565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5108729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6171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609602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7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6630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3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6" y="3610033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3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3661" y="6417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14772"/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95628" y="307337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14772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5429625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8" y="2126944"/>
            <a:ext cx="10355326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7"/>
            <a:ext cx="1035376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7790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3" y="609602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6" y="2088321"/>
            <a:ext cx="3298955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6" y="2911624"/>
            <a:ext cx="3298955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2088320"/>
            <a:ext cx="3291210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0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96767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2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7" y="3989147"/>
            <a:ext cx="3298954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1" y="2092235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7" y="4565410"/>
            <a:ext cx="3298954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2" y="3989147"/>
            <a:ext cx="329898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5" y="2092235"/>
            <a:ext cx="2930526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50" y="4565409"/>
            <a:ext cx="3300335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4" y="3989147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5" y="2092235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565410"/>
            <a:ext cx="3294259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82131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15F88-A179-4810-88B8-8B7C7758C65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90418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09600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600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2EB624-C720-43C5-AE63-D7AAC400461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66053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797" y="1122363"/>
            <a:ext cx="1036441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3797" y="3602039"/>
            <a:ext cx="103644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19B69A-E122-4625-ACBA-0EC281A0D2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0236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E78AEF-E6AE-4265-A515-018E4D14219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4410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5" y="657228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5" y="3602040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E495CC-0BF6-4AE2-814D-8528D9938A5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07438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6" y="2088321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21"/>
            <a:ext cx="5094155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504610-190F-4D7A-B287-E439BC4AF2D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731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0570" y="2088320"/>
            <a:ext cx="480043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3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8974" y="2088320"/>
            <a:ext cx="4788583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912233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4DD37-B477-47BE-8629-B5E8272568A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0285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2E3BFA-3791-4791-AF1F-EAE3CC832CC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7490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50D171-503E-4C93-AA27-ED64E264F73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09795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2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56DC1-4315-4786-841D-CD64F996408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185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30" y="609600"/>
            <a:ext cx="5556804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99911" y="758882"/>
            <a:ext cx="3955917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971800"/>
            <a:ext cx="5561656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F05DE8-44F3-4417-AFC2-9B6DA64109A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65880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4289374"/>
            <a:ext cx="10367565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7" y="621323"/>
            <a:ext cx="10367565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5108729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30298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609602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7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6713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3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6" y="3610033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3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3661" y="6417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14772"/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95628" y="307337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14772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22837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8" y="2126944"/>
            <a:ext cx="10355326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7"/>
            <a:ext cx="1035376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20069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3" y="609602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6" y="2088321"/>
            <a:ext cx="3298955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6" y="2911624"/>
            <a:ext cx="3298955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2088320"/>
            <a:ext cx="3291210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0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19322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2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7" y="3989147"/>
            <a:ext cx="3298954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1" y="2092235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7" y="4565410"/>
            <a:ext cx="3298954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2" y="3989147"/>
            <a:ext cx="329898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5" y="2092235"/>
            <a:ext cx="2930526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50" y="4565409"/>
            <a:ext cx="3300335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4" y="3989147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5" y="2092235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3" indent="0">
              <a:buNone/>
              <a:defRPr sz="1600"/>
            </a:lvl2pPr>
            <a:lvl3pPr marL="914406" indent="0">
              <a:buNone/>
              <a:defRPr sz="1600"/>
            </a:lvl3pPr>
            <a:lvl4pPr marL="1371609" indent="0">
              <a:buNone/>
              <a:defRPr sz="1600"/>
            </a:lvl4pPr>
            <a:lvl5pPr marL="1828812" indent="0">
              <a:buNone/>
              <a:defRPr sz="1600"/>
            </a:lvl5pPr>
            <a:lvl6pPr marL="2286015" indent="0">
              <a:buNone/>
              <a:defRPr sz="1600"/>
            </a:lvl6pPr>
            <a:lvl7pPr marL="2743218" indent="0">
              <a:buNone/>
              <a:defRPr sz="1600"/>
            </a:lvl7pPr>
            <a:lvl8pPr marL="3200421" indent="0">
              <a:buNone/>
              <a:defRPr sz="1600"/>
            </a:lvl8pPr>
            <a:lvl9pPr marL="365762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565410"/>
            <a:ext cx="3294259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3" indent="0">
              <a:buNone/>
              <a:defRPr sz="1200"/>
            </a:lvl2pPr>
            <a:lvl3pPr marL="914406" indent="0">
              <a:buNone/>
              <a:defRPr sz="1000"/>
            </a:lvl3pPr>
            <a:lvl4pPr marL="1371609" indent="0">
              <a:buNone/>
              <a:defRPr sz="900"/>
            </a:lvl4pPr>
            <a:lvl5pPr marL="1828812" indent="0">
              <a:buNone/>
              <a:defRPr sz="900"/>
            </a:lvl5pPr>
            <a:lvl6pPr marL="2286015" indent="0">
              <a:buNone/>
              <a:defRPr sz="900"/>
            </a:lvl6pPr>
            <a:lvl7pPr marL="2743218" indent="0">
              <a:buNone/>
              <a:defRPr sz="900"/>
            </a:lvl7pPr>
            <a:lvl8pPr marL="3200421" indent="0">
              <a:buNone/>
              <a:defRPr sz="900"/>
            </a:lvl8pPr>
            <a:lvl9pPr marL="3657624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65362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15F88-A179-4810-88B8-8B7C7758C65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49111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09600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600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2EB624-C720-43C5-AE63-D7AAC400461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668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3335B-28EB-4A81-AEFC-504B51981D5A}" type="datetimeFigureOut">
              <a:rPr lang="en-IN" smtClean="0"/>
              <a:t>18-12-2022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53AE9-8431-44BB-A77A-763F1CB1C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1576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6" y="5883277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7"/>
            <a:ext cx="7535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 defTabSz="414772"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7658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6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2" indent="-228602" algn="l" defTabSz="914406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4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8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10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13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17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6" y="5883277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7"/>
            <a:ext cx="7535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 defTabSz="414772"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9554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6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2" indent="-228602" algn="l" defTabSz="914406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4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8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10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13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17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6" y="5883277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7"/>
            <a:ext cx="7535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 defTabSz="414772"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8990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914406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2" indent="-228602" algn="l" defTabSz="914406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4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8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10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13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17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6" y="5883277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7"/>
            <a:ext cx="7535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4772">
              <a:defRPr/>
            </a:pPr>
            <a:fld id="{46E2F76B-C576-4F03-B400-A652D8D7449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 defTabSz="414772"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2967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914406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2" indent="-228602" algn="l" defTabSz="914406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4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8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10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13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17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HR Analytics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31640" y="280800"/>
              <a:ext cx="11661840" cy="63118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0480" y="273600"/>
                <a:ext cx="11676240" cy="633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2405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37520" y="1008360"/>
              <a:ext cx="11211840" cy="50234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3120" y="993600"/>
                <a:ext cx="11241360" cy="504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9518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61280" y="442080"/>
              <a:ext cx="11671920" cy="62524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8680" y="427320"/>
                <a:ext cx="11689200" cy="627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743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6280" y="299160"/>
              <a:ext cx="12094920" cy="65264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400" y="286200"/>
                <a:ext cx="12109680" cy="655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706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6240" y="0"/>
              <a:ext cx="12126960" cy="65109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200" y="-15480"/>
                <a:ext cx="12154320" cy="653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3144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9840" y="127080"/>
              <a:ext cx="12083760" cy="66477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720" y="122400"/>
                <a:ext cx="12111480" cy="6658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1902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HR Analytics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“In God we Trust, all others bring data” (Edward Deming)</a:t>
            </a:r>
          </a:p>
          <a:p>
            <a:endParaRPr lang="en-US" sz="3200" dirty="0"/>
          </a:p>
          <a:p>
            <a:r>
              <a:rPr lang="en-US" sz="3200" dirty="0"/>
              <a:t>“Every </a:t>
            </a:r>
            <a:r>
              <a:rPr lang="en-US" sz="3200" u="sng" dirty="0">
                <a:solidFill>
                  <a:srgbClr val="FF0000"/>
                </a:solidFill>
              </a:rPr>
              <a:t>organization is unhappy in their own ways</a:t>
            </a:r>
            <a:r>
              <a:rPr lang="en-US" sz="3200" dirty="0"/>
              <a:t>”</a:t>
            </a:r>
          </a:p>
          <a:p>
            <a:r>
              <a:rPr lang="en-US" sz="3200" dirty="0"/>
              <a:t>Hence we need </a:t>
            </a:r>
          </a:p>
          <a:p>
            <a:pPr lvl="1"/>
            <a:r>
              <a:rPr lang="en-US" sz="2979" b="1" dirty="0"/>
              <a:t>Data based insights </a:t>
            </a:r>
            <a:r>
              <a:rPr lang="en-US" sz="2979" dirty="0"/>
              <a:t>&amp; not “</a:t>
            </a:r>
            <a:r>
              <a:rPr lang="en-US" sz="2759" dirty="0"/>
              <a:t>Universal </a:t>
            </a:r>
            <a:r>
              <a:rPr lang="en-US" sz="2759" dirty="0" err="1"/>
              <a:t>Gyaan</a:t>
            </a:r>
            <a:r>
              <a:rPr lang="en-US" sz="2759" dirty="0"/>
              <a:t>”</a:t>
            </a:r>
          </a:p>
          <a:p>
            <a:endParaRPr lang="en-IN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137600" y="745560"/>
              <a:ext cx="8466840" cy="30070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23920" y="729360"/>
                <a:ext cx="8493840" cy="302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5977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HR Analytics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gets Measured, gets Managed, </a:t>
            </a:r>
          </a:p>
          <a:p>
            <a:r>
              <a:rPr lang="en-US" dirty="0"/>
              <a:t>What's get managed gets Done       </a:t>
            </a:r>
            <a:r>
              <a:rPr lang="en-US" sz="1400" dirty="0"/>
              <a:t>“Peter Drucker”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8446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5FDD9D-98CA-480C-9F2D-11F55585D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8940" y="609603"/>
            <a:ext cx="7766136" cy="123434"/>
          </a:xfrm>
        </p:spPr>
        <p:txBody>
          <a:bodyPr>
            <a:normAutofit fontScale="90000"/>
          </a:bodyPr>
          <a:lstStyle/>
          <a:p>
            <a:r>
              <a:rPr lang="en-IN" dirty="0"/>
              <a:t>Changing requests from hr manager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71858" y="1147803"/>
          <a:ext cx="8917414" cy="5710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07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90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429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5946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68696">
                <a:tc>
                  <a:txBody>
                    <a:bodyPr/>
                    <a:lstStyle/>
                    <a:p>
                      <a:r>
                        <a:rPr lang="en-IN" sz="1600" dirty="0"/>
                        <a:t>Topic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Traditional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Current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Future</a:t>
                      </a:r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43173"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Recruitment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need to </a:t>
                      </a:r>
                      <a:r>
                        <a:rPr lang="en-IN" sz="16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recruit Manager? </a:t>
                      </a:r>
                      <a:r>
                        <a:rPr lang="en-IN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How?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IN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need a manager. How do I know who will be the best fit?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 you recommend the best fit people to me in advance so that I have a ready bank of suitable candidates?</a:t>
                      </a:r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80567"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L&amp;D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What courses are available for sales men?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need customer engagement training for my team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 you notify Ram about his developmental</a:t>
                      </a:r>
                      <a:r>
                        <a:rPr lang="en-IN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needs? Also recommend developmental action plans of such people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08881"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Compensation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Gaby has resigned. See how much we can give</a:t>
                      </a:r>
                      <a:r>
                        <a:rPr lang="en-IN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hike?</a:t>
                      </a:r>
                      <a:endParaRPr lang="en-IN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would like to be notified when people are at risk of leaving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would like to have benchmark salary information at all level. I would also like recommendations for retaining people</a:t>
                      </a:r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08881"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Leadership</a:t>
                      </a: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What are the succession plans for</a:t>
                      </a:r>
                      <a:r>
                        <a:rPr lang="en-IN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team A</a:t>
                      </a:r>
                      <a:endParaRPr lang="en-IN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Who are the best leaders in this company? Who best fits our succession</a:t>
                      </a:r>
                      <a:r>
                        <a:rPr lang="en-IN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plan?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What competencies best fit the current and future leadership in the company? How do we nurture</a:t>
                      </a:r>
                      <a:r>
                        <a:rPr lang="en-IN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our current people and manage succession plan?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4058150" y="6549998"/>
              <a:ext cx="327" cy="327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48013" y="6539861"/>
                <a:ext cx="20601" cy="2060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2876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of HR Analytics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Hence, HR Analytics helps in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massive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 data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Gain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insights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Formulate effective HR policies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is 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 fitted with the business strategy</a:t>
            </a:r>
          </a:p>
          <a:p>
            <a:pPr lvl="2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Leading to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outcomes</a:t>
            </a:r>
          </a:p>
          <a:p>
            <a:pPr marL="914400" lvl="2" indent="0">
              <a:lnSpc>
                <a:spcPct val="150000"/>
              </a:lnSpc>
              <a:buNone/>
            </a:pP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lnSpc>
                <a:spcPct val="150000"/>
              </a:lnSpc>
              <a:buNone/>
            </a:pPr>
            <a:r>
              <a:rPr lang="en-US" sz="25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Mantra “ Focus on outcomes – Income will follow” </a:t>
            </a:r>
            <a:r>
              <a:rPr lang="en-US" sz="2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the other way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80821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09938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Benefits of HR Analytics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32114"/>
            <a:ext cx="10515600" cy="519030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HR analytics is going to play a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pivotal role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value to the HR discipline with evidence-based human resource management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(EBHRM)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establish a clear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linkage of HR policies and practices with business strategy.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 team is now not going to take a back seat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be proactive in strategy board rooms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their data-driven viewpoints for business strategy and growth.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expected that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organizations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will take the lead in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developing HR analytical units will reap the benefits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stay ahead of the competition.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206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Levels of Analytics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Levels of HR Analytics</a:t>
            </a:r>
          </a:p>
          <a:p>
            <a:r>
              <a:rPr lang="en-US" dirty="0"/>
              <a:t>In general, four-level analytic model (Fitz-</a:t>
            </a:r>
            <a:r>
              <a:rPr lang="en-US" dirty="0" err="1"/>
              <a:t>enz</a:t>
            </a:r>
            <a:r>
              <a:rPr lang="en-US" dirty="0"/>
              <a:t> and John Mattox 2014). </a:t>
            </a:r>
          </a:p>
          <a:p>
            <a:endParaRPr lang="en-US" dirty="0"/>
          </a:p>
          <a:p>
            <a:r>
              <a:rPr lang="en-US" dirty="0"/>
              <a:t>It includes </a:t>
            </a:r>
          </a:p>
          <a:p>
            <a:pPr lvl="1"/>
            <a:r>
              <a:rPr lang="en-US" dirty="0"/>
              <a:t>Descriptive analytics, </a:t>
            </a:r>
          </a:p>
          <a:p>
            <a:pPr lvl="1"/>
            <a:r>
              <a:rPr lang="en-US" dirty="0"/>
              <a:t>Diagnostic Analytics</a:t>
            </a:r>
          </a:p>
          <a:p>
            <a:pPr lvl="1"/>
            <a:r>
              <a:rPr lang="en-US" dirty="0"/>
              <a:t>Predictive Analytics, and </a:t>
            </a:r>
          </a:p>
          <a:p>
            <a:pPr lvl="1"/>
            <a:r>
              <a:rPr lang="en-US" dirty="0"/>
              <a:t>Prescriptive analytics.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51463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pPr algn="ctr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Levels of Analytics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6914"/>
            <a:ext cx="10515600" cy="474004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Descriptive Analytics:</a:t>
            </a:r>
          </a:p>
          <a:p>
            <a:pPr lvl="1"/>
            <a:r>
              <a:rPr lang="en-US" dirty="0"/>
              <a:t>Concerned with the description of data and helps in understanding the nature of that data. </a:t>
            </a:r>
          </a:p>
          <a:p>
            <a:r>
              <a:rPr lang="en-US" dirty="0"/>
              <a:t>Diagnostic Analytics:</a:t>
            </a:r>
          </a:p>
          <a:p>
            <a:pPr lvl="1"/>
            <a:r>
              <a:rPr lang="en-US" dirty="0"/>
              <a:t>Detects the problem area</a:t>
            </a:r>
          </a:p>
          <a:p>
            <a:r>
              <a:rPr lang="en-US" dirty="0"/>
              <a:t>Predictive Analytics: </a:t>
            </a:r>
          </a:p>
          <a:p>
            <a:pPr lvl="1"/>
            <a:r>
              <a:rPr lang="en-US" dirty="0"/>
              <a:t>Develops model between variables indicating problem area using the past data trends. </a:t>
            </a:r>
          </a:p>
          <a:p>
            <a:r>
              <a:rPr lang="en-US" dirty="0"/>
              <a:t>Prescriptive stage: </a:t>
            </a:r>
          </a:p>
          <a:p>
            <a:pPr lvl="1"/>
            <a:r>
              <a:rPr lang="en-US" dirty="0"/>
              <a:t>We use statistical analysis to test the model developed in the predictive phase. </a:t>
            </a:r>
          </a:p>
          <a:p>
            <a:endParaRPr lang="en-US" dirty="0"/>
          </a:p>
          <a:p>
            <a:r>
              <a:rPr lang="en-US" dirty="0"/>
              <a:t>It is imperative and critical that the tested model should be a </a:t>
            </a:r>
            <a:r>
              <a:rPr lang="en-US" b="1" dirty="0">
                <a:solidFill>
                  <a:srgbClr val="FF0000"/>
                </a:solidFill>
              </a:rPr>
              <a:t>valid and reliable </a:t>
            </a:r>
            <a:r>
              <a:rPr lang="en-US" dirty="0"/>
              <a:t>one.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40844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5798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Critical Stakeholders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14697"/>
            <a:ext cx="10515600" cy="5062266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Establishing an HR analytics unit in organizations is not easy.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tricky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change-management process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successfully adopt a change -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 the critical stakeholders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involved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stakeholder of HR analytics will be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 management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 leadership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 Analytics employees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employees (users)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Partners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201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54A2A-9EEC-4E05-90A7-01CBF6846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8940" y="180019"/>
            <a:ext cx="7766136" cy="967783"/>
          </a:xfrm>
        </p:spPr>
        <p:txBody>
          <a:bodyPr>
            <a:normAutofit fontScale="90000"/>
          </a:bodyPr>
          <a:lstStyle/>
          <a:p>
            <a:r>
              <a:rPr lang="en-US" dirty="0"/>
              <a:t>Get or develop </a:t>
            </a:r>
            <a:br>
              <a:rPr lang="en-US" dirty="0"/>
            </a:br>
            <a:r>
              <a:rPr lang="en-US" dirty="0"/>
              <a:t>a team of desired competencies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A4DDF2-6ACD-47C8-B3F4-E3180142F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8938" y="1493437"/>
            <a:ext cx="7766137" cy="4908034"/>
          </a:xfrm>
        </p:spPr>
        <p:txBody>
          <a:bodyPr/>
          <a:lstStyle/>
          <a:p>
            <a:r>
              <a:rPr lang="en-US" dirty="0"/>
              <a:t>Knowledge of Analytics</a:t>
            </a:r>
          </a:p>
          <a:p>
            <a:pPr lvl="1"/>
            <a:r>
              <a:rPr lang="en-US" dirty="0"/>
              <a:t>Confidence in mathematical and computational skills</a:t>
            </a:r>
          </a:p>
          <a:p>
            <a:r>
              <a:rPr lang="en-US" dirty="0"/>
              <a:t>Managing People with clarity</a:t>
            </a:r>
          </a:p>
          <a:p>
            <a:r>
              <a:rPr lang="en-US" dirty="0"/>
              <a:t>Good Field Worker</a:t>
            </a:r>
          </a:p>
          <a:p>
            <a:pPr lvl="1"/>
            <a:r>
              <a:rPr lang="en-US" dirty="0"/>
              <a:t>Experienced in execution of data collection</a:t>
            </a:r>
          </a:p>
          <a:p>
            <a:r>
              <a:rPr lang="en-US" dirty="0"/>
              <a:t>Good documenter</a:t>
            </a:r>
          </a:p>
          <a:p>
            <a:pPr lvl="1"/>
            <a:r>
              <a:rPr lang="en-US" dirty="0"/>
              <a:t>Sound in documentation and report preparation capabilities</a:t>
            </a:r>
          </a:p>
          <a:p>
            <a:r>
              <a:rPr lang="en-US" dirty="0"/>
              <a:t>Communication through story telling</a:t>
            </a:r>
          </a:p>
          <a:p>
            <a:pPr lvl="1"/>
            <a:r>
              <a:rPr lang="en-US" dirty="0"/>
              <a:t>Should be able to communicate findings in simple and interesting ways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778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940" y="180020"/>
            <a:ext cx="7766136" cy="1036909"/>
          </a:xfrm>
        </p:spPr>
        <p:txBody>
          <a:bodyPr>
            <a:normAutofit/>
          </a:bodyPr>
          <a:lstStyle/>
          <a:p>
            <a:r>
              <a:rPr lang="en-IN" dirty="0"/>
              <a:t>Workforce analytics leader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8938" y="1216929"/>
            <a:ext cx="7766137" cy="5184543"/>
          </a:xfrm>
        </p:spPr>
        <p:txBody>
          <a:bodyPr>
            <a:normAutofit/>
          </a:bodyPr>
          <a:lstStyle/>
          <a:p>
            <a:r>
              <a:rPr lang="en-IN" dirty="0"/>
              <a:t>“The analytics leader must </a:t>
            </a:r>
            <a:r>
              <a:rPr lang="en-IN" u="sng" dirty="0"/>
              <a:t>frame things in language </a:t>
            </a:r>
            <a:r>
              <a:rPr lang="en-IN" dirty="0"/>
              <a:t>that business leaders understand” [Mark Berry]</a:t>
            </a:r>
          </a:p>
          <a:p>
            <a:r>
              <a:rPr lang="en-IN" dirty="0"/>
              <a:t>Leader should possess</a:t>
            </a:r>
          </a:p>
          <a:p>
            <a:pPr lvl="1"/>
            <a:r>
              <a:rPr lang="en-IN" dirty="0"/>
              <a:t>Business Acumen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Challenge: The data scientists</a:t>
            </a:r>
          </a:p>
          <a:p>
            <a:pPr lvl="1"/>
            <a:endParaRPr lang="en-IN" dirty="0"/>
          </a:p>
          <a:p>
            <a:pPr lvl="1"/>
            <a:r>
              <a:rPr lang="en-IN" dirty="0"/>
              <a:t>Integrate</a:t>
            </a:r>
          </a:p>
          <a:p>
            <a:pPr lvl="2"/>
            <a:r>
              <a:rPr lang="en-IN" dirty="0"/>
              <a:t>Various functions</a:t>
            </a:r>
          </a:p>
          <a:p>
            <a:pPr marL="914406" lvl="2" indent="0">
              <a:buNone/>
            </a:pPr>
            <a:endParaRPr lang="en-IN" dirty="0"/>
          </a:p>
          <a:p>
            <a:pPr lvl="1"/>
            <a:r>
              <a:rPr lang="en-IN" dirty="0"/>
              <a:t>Represent</a:t>
            </a:r>
          </a:p>
          <a:p>
            <a:pPr lvl="2"/>
            <a:r>
              <a:rPr lang="en-IN" dirty="0"/>
              <a:t>The position of technical specialists to the stakeholders</a:t>
            </a:r>
          </a:p>
          <a:p>
            <a:pPr lvl="1"/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943859" y="1713921"/>
              <a:ext cx="14370" cy="25343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35237" y="1706361"/>
                <a:ext cx="27662" cy="26890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65719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092B92-7E18-4096-B78A-56FE2C8D7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Essential steps to be successful in workforce analytics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0065237-BB0C-445F-AD0D-195C03B5B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8938" y="2096065"/>
            <a:ext cx="7766137" cy="4305408"/>
          </a:xfrm>
        </p:spPr>
        <p:txBody>
          <a:bodyPr>
            <a:normAutofit/>
          </a:bodyPr>
          <a:lstStyle/>
          <a:p>
            <a:pPr marL="871974" lvl="1" indent="-414772">
              <a:buFont typeface="+mj-lt"/>
              <a:buAutoNum type="arabicPeriod"/>
            </a:pPr>
            <a:r>
              <a:rPr lang="en-US" dirty="0"/>
              <a:t>Problem definition</a:t>
            </a:r>
          </a:p>
          <a:p>
            <a:pPr marL="871974" lvl="1" indent="-414772">
              <a:buFont typeface="+mj-lt"/>
              <a:buAutoNum type="arabicPeriod"/>
            </a:pPr>
            <a:r>
              <a:rPr lang="en-US" dirty="0"/>
              <a:t>Hypothesis building</a:t>
            </a:r>
          </a:p>
          <a:p>
            <a:pPr marL="871974" lvl="1" indent="-414772">
              <a:buFont typeface="+mj-lt"/>
              <a:buAutoNum type="arabicPeriod"/>
            </a:pPr>
            <a:r>
              <a:rPr lang="en-US" dirty="0"/>
              <a:t>Data Collection</a:t>
            </a:r>
          </a:p>
          <a:p>
            <a:pPr marL="871974" lvl="1" indent="-414772">
              <a:buFont typeface="+mj-lt"/>
              <a:buAutoNum type="arabicPeriod"/>
            </a:pPr>
            <a:r>
              <a:rPr lang="en-US" dirty="0"/>
              <a:t>Solution Development</a:t>
            </a:r>
          </a:p>
          <a:p>
            <a:pPr marL="871974" lvl="1" indent="-414772">
              <a:buFont typeface="+mj-lt"/>
              <a:buAutoNum type="arabicPeriod"/>
            </a:pPr>
            <a:r>
              <a:rPr lang="en-US" dirty="0"/>
              <a:t>Change Management</a:t>
            </a:r>
          </a:p>
          <a:p>
            <a:pPr marL="871974" lvl="1" indent="-414772">
              <a:buFont typeface="+mj-lt"/>
              <a:buAutoNum type="arabicPeriod"/>
            </a:pPr>
            <a:r>
              <a:rPr lang="en-US" dirty="0"/>
              <a:t>Stakeholder Management</a:t>
            </a:r>
          </a:p>
          <a:p>
            <a:pPr marL="871974" lvl="1" indent="-414772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17709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HRA is a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HABit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us </a:t>
            </a:r>
            <a:r>
              <a:rPr lang="en-US" sz="3600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realize our </a:t>
            </a:r>
            <a:r>
              <a:rPr 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 problem </a:t>
            </a:r>
            <a:r>
              <a:rPr lang="en-US" sz="3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 or developmental areas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</a:p>
          <a:p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Prescribe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way to reach the desired state.</a:t>
            </a:r>
          </a:p>
          <a:p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44659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3.xml><?xml version="1.0" encoding="utf-8"?>
<a:theme xmlns:a="http://schemas.openxmlformats.org/drawingml/2006/main" name="1_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4.xml><?xml version="1.0" encoding="utf-8"?>
<a:theme xmlns:a="http://schemas.openxmlformats.org/drawingml/2006/main" name="2_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5.xml><?xml version="1.0" encoding="utf-8"?>
<a:theme xmlns:a="http://schemas.openxmlformats.org/drawingml/2006/main" name="3_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695</Words>
  <Application>Microsoft Office PowerPoint</Application>
  <PresentationFormat>Widescreen</PresentationFormat>
  <Paragraphs>113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Bookman Old Style</vt:lpstr>
      <vt:lpstr>Calibri</vt:lpstr>
      <vt:lpstr>Calibri Light</vt:lpstr>
      <vt:lpstr>Rockwell</vt:lpstr>
      <vt:lpstr>Times New Roman</vt:lpstr>
      <vt:lpstr>Office Theme</vt:lpstr>
      <vt:lpstr>Damask</vt:lpstr>
      <vt:lpstr>1_Damask</vt:lpstr>
      <vt:lpstr>2_Damask</vt:lpstr>
      <vt:lpstr>3_Damask</vt:lpstr>
      <vt:lpstr>HR Analytics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HR Analytics</vt:lpstr>
      <vt:lpstr>Why HR Analytics </vt:lpstr>
      <vt:lpstr>Changing requests from hr manager</vt:lpstr>
      <vt:lpstr>Introduction of HR Analytics</vt:lpstr>
      <vt:lpstr>Benefits of HR Analytics</vt:lpstr>
      <vt:lpstr>Levels of Analytics</vt:lpstr>
      <vt:lpstr>Levels of Analytics</vt:lpstr>
      <vt:lpstr>Critical Stakeholders </vt:lpstr>
      <vt:lpstr>Get or develop  a team of desired competencies</vt:lpstr>
      <vt:lpstr>Workforce analytics leader</vt:lpstr>
      <vt:lpstr>Essential steps to be successful in workforce analytics</vt:lpstr>
      <vt:lpstr>Summarize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Analytics</dc:title>
  <dc:creator>hp</dc:creator>
  <cp:lastModifiedBy>Microsoft account</cp:lastModifiedBy>
  <cp:revision>13</cp:revision>
  <dcterms:created xsi:type="dcterms:W3CDTF">2020-12-08T07:35:24Z</dcterms:created>
  <dcterms:modified xsi:type="dcterms:W3CDTF">2022-12-18T04:50:26Z</dcterms:modified>
</cp:coreProperties>
</file>